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3" r:id="rId6"/>
    <p:sldId id="259" r:id="rId7"/>
    <p:sldId id="260" r:id="rId8"/>
    <p:sldId id="261" r:id="rId9"/>
    <p:sldId id="273" r:id="rId10"/>
    <p:sldId id="275" r:id="rId11"/>
    <p:sldId id="276" r:id="rId12"/>
    <p:sldId id="262" r:id="rId13"/>
    <p:sldId id="270" r:id="rId14"/>
    <p:sldId id="264" r:id="rId15"/>
    <p:sldId id="265" r:id="rId16"/>
    <p:sldId id="266" r:id="rId17"/>
    <p:sldId id="271" r:id="rId18"/>
    <p:sldId id="272" r:id="rId19"/>
    <p:sldId id="268" r:id="rId20"/>
    <p:sldId id="267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85610" y="2069685"/>
            <a:ext cx="10985679" cy="1646302"/>
          </a:xfrm>
        </p:spPr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642" y="4450078"/>
            <a:ext cx="7766936" cy="10968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Naga Satya Sai Pavirala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6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31820"/>
            <a:ext cx="8596668" cy="5924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Controller: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366" y="721217"/>
            <a:ext cx="10715223" cy="613678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“/save” – </a:t>
            </a:r>
            <a:r>
              <a:rPr lang="en-US" dirty="0" smtClean="0">
                <a:solidFill>
                  <a:schemeClr val="tx1"/>
                </a:solidFill>
              </a:rPr>
              <a:t>This will send </a:t>
            </a:r>
            <a:r>
              <a:rPr lang="en-US" dirty="0">
                <a:solidFill>
                  <a:schemeClr val="tx1"/>
                </a:solidFill>
              </a:rPr>
              <a:t>POST requests along </a:t>
            </a:r>
            <a:r>
              <a:rPr lang="en-US" dirty="0" smtClean="0">
                <a:solidFill>
                  <a:schemeClr val="tx1"/>
                </a:solidFill>
              </a:rPr>
              <a:t>with Appointment </a:t>
            </a:r>
            <a:r>
              <a:rPr lang="en-US" dirty="0">
                <a:solidFill>
                  <a:schemeClr val="tx1"/>
                </a:solidFill>
              </a:rPr>
              <a:t>object in JSON format as </a:t>
            </a:r>
            <a:r>
              <a:rPr lang="en-US" dirty="0" smtClean="0">
                <a:solidFill>
                  <a:schemeClr val="tx1"/>
                </a:solidFill>
              </a:rPr>
              <a:t>body.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–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u="sng" dirty="0">
                <a:solidFill>
                  <a:schemeClr val="accent1"/>
                </a:solidFill>
              </a:rPr>
              <a:t>http://localhost:8081/patient/save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"appointmentId":"appointment1",</a:t>
            </a:r>
          </a:p>
          <a:p>
            <a:r>
              <a:rPr lang="en-US" dirty="0">
                <a:solidFill>
                  <a:schemeClr val="tx1"/>
                </a:solidFill>
              </a:rPr>
              <a:t>    "patientName":"patient1",</a:t>
            </a:r>
          </a:p>
          <a:p>
            <a:r>
              <a:rPr lang="en-US" dirty="0">
                <a:solidFill>
                  <a:schemeClr val="tx1"/>
                </a:solidFill>
              </a:rPr>
              <a:t>    "doctorName":"doctor1",</a:t>
            </a:r>
          </a:p>
          <a:p>
            <a:r>
              <a:rPr lang="en-US" dirty="0">
                <a:solidFill>
                  <a:schemeClr val="tx1"/>
                </a:solidFill>
              </a:rPr>
              <a:t>    "date":"29/09/2022",</a:t>
            </a:r>
          </a:p>
          <a:p>
            <a:r>
              <a:rPr lang="en-US" dirty="0">
                <a:solidFill>
                  <a:schemeClr val="tx1"/>
                </a:solidFill>
              </a:rPr>
              <a:t>    "prescription":{</a:t>
            </a:r>
          </a:p>
          <a:p>
            <a:r>
              <a:rPr lang="en-US" dirty="0">
                <a:solidFill>
                  <a:schemeClr val="tx1"/>
                </a:solidFill>
              </a:rPr>
              <a:t>     "prescriptionId":"prescription1",</a:t>
            </a:r>
          </a:p>
          <a:p>
            <a:r>
              <a:rPr lang="en-US" dirty="0">
                <a:solidFill>
                  <a:schemeClr val="tx1"/>
                </a:solidFill>
              </a:rPr>
              <a:t>     "appointmentId":"appointment1",</a:t>
            </a:r>
          </a:p>
          <a:p>
            <a:r>
              <a:rPr lang="en-US" dirty="0">
                <a:solidFill>
                  <a:schemeClr val="tx1"/>
                </a:solidFill>
              </a:rPr>
              <a:t>     "description":"description1",</a:t>
            </a:r>
          </a:p>
          <a:p>
            <a:r>
              <a:rPr lang="en-US" dirty="0">
                <a:solidFill>
                  <a:schemeClr val="tx1"/>
                </a:solidFill>
              </a:rPr>
              <a:t>     "patientName":"patient1",</a:t>
            </a:r>
          </a:p>
          <a:p>
            <a:r>
              <a:rPr lang="en-US" dirty="0">
                <a:solidFill>
                  <a:schemeClr val="tx1"/>
                </a:solidFill>
              </a:rPr>
              <a:t>     "doctorName":"doctor1"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“/</a:t>
            </a:r>
            <a:r>
              <a:rPr lang="en-US" dirty="0" err="1">
                <a:solidFill>
                  <a:schemeClr val="tx1"/>
                </a:solidFill>
              </a:rPr>
              <a:t>myappointment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– This will </a:t>
            </a:r>
            <a:r>
              <a:rPr lang="en-US" dirty="0">
                <a:solidFill>
                  <a:schemeClr val="tx1"/>
                </a:solidFill>
              </a:rPr>
              <a:t>receive GET requests along with request parameters.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Ex-”</a:t>
            </a:r>
            <a:r>
              <a:rPr lang="en-US" u="sng" dirty="0" smtClean="0">
                <a:solidFill>
                  <a:schemeClr val="accent1"/>
                </a:solidFill>
              </a:rPr>
              <a:t>http</a:t>
            </a:r>
            <a:r>
              <a:rPr lang="en-US" u="sng" dirty="0">
                <a:solidFill>
                  <a:schemeClr val="accent1"/>
                </a:solidFill>
              </a:rPr>
              <a:t>://localhost:8081/patient/patientappointment?patie </a:t>
            </a:r>
            <a:r>
              <a:rPr lang="en-US" u="sng" dirty="0" err="1">
                <a:solidFill>
                  <a:schemeClr val="accent1"/>
                </a:solidFill>
              </a:rPr>
              <a:t>ntName</a:t>
            </a:r>
            <a:r>
              <a:rPr lang="en-US" u="sng" dirty="0">
                <a:solidFill>
                  <a:schemeClr val="accent1"/>
                </a:solidFill>
              </a:rPr>
              <a:t>=patient1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9376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21307"/>
            <a:ext cx="8596668" cy="54460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PrescriptionController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262129"/>
            <a:ext cx="8596668" cy="500988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“/</a:t>
            </a:r>
            <a:r>
              <a:rPr lang="en-US" dirty="0" err="1">
                <a:solidFill>
                  <a:schemeClr val="tx1"/>
                </a:solidFill>
              </a:rPr>
              <a:t>saveprescription</a:t>
            </a:r>
            <a:r>
              <a:rPr lang="en-US" dirty="0">
                <a:solidFill>
                  <a:schemeClr val="tx1"/>
                </a:solidFill>
              </a:rPr>
              <a:t>” – </a:t>
            </a:r>
            <a:r>
              <a:rPr lang="en-US" dirty="0" smtClean="0">
                <a:solidFill>
                  <a:schemeClr val="tx1"/>
                </a:solidFill>
              </a:rPr>
              <a:t>This will send </a:t>
            </a:r>
            <a:r>
              <a:rPr lang="en-US" dirty="0">
                <a:solidFill>
                  <a:schemeClr val="tx1"/>
                </a:solidFill>
              </a:rPr>
              <a:t>POST requests along with Prescription object in JSON format as </a:t>
            </a:r>
            <a:r>
              <a:rPr lang="en-US" dirty="0" smtClean="0">
                <a:solidFill>
                  <a:schemeClr val="tx1"/>
                </a:solidFill>
              </a:rPr>
              <a:t>body.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 </a:t>
            </a:r>
            <a:r>
              <a:rPr lang="en-US" dirty="0">
                <a:solidFill>
                  <a:schemeClr val="tx1"/>
                </a:solidFill>
              </a:rPr>
              <a:t>– “</a:t>
            </a:r>
            <a:r>
              <a:rPr lang="en-US" u="sng" dirty="0">
                <a:solidFill>
                  <a:schemeClr val="accent1"/>
                </a:solidFill>
              </a:rPr>
              <a:t>http://localhost:8081/</a:t>
            </a:r>
            <a:r>
              <a:rPr lang="en-US" u="sng" dirty="0" err="1">
                <a:solidFill>
                  <a:schemeClr val="accent1"/>
                </a:solidFill>
              </a:rPr>
              <a:t>saveprescription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"prescriptionId":"prescription1",</a:t>
            </a:r>
          </a:p>
          <a:p>
            <a:r>
              <a:rPr lang="en-US" dirty="0">
                <a:solidFill>
                  <a:schemeClr val="tx1"/>
                </a:solidFill>
              </a:rPr>
              <a:t>    "appointmentId":"appointment1",</a:t>
            </a:r>
          </a:p>
          <a:p>
            <a:r>
              <a:rPr lang="en-US" dirty="0">
                <a:solidFill>
                  <a:schemeClr val="tx1"/>
                </a:solidFill>
              </a:rPr>
              <a:t>    "description":"prescription1",</a:t>
            </a:r>
          </a:p>
          <a:p>
            <a:r>
              <a:rPr lang="en-US" dirty="0">
                <a:solidFill>
                  <a:schemeClr val="tx1"/>
                </a:solidFill>
              </a:rPr>
              <a:t>    "patientName":"patient1",</a:t>
            </a:r>
          </a:p>
          <a:p>
            <a:r>
              <a:rPr lang="en-US" dirty="0">
                <a:solidFill>
                  <a:schemeClr val="tx1"/>
                </a:solidFill>
              </a:rPr>
              <a:t>    "doctorName":"doctor1"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“/</a:t>
            </a:r>
            <a:r>
              <a:rPr lang="en-US" dirty="0" err="1">
                <a:solidFill>
                  <a:schemeClr val="tx1"/>
                </a:solidFill>
              </a:rPr>
              <a:t>viewprescription</a:t>
            </a:r>
            <a:r>
              <a:rPr lang="en-US" dirty="0">
                <a:solidFill>
                  <a:schemeClr val="tx1"/>
                </a:solidFill>
              </a:rPr>
              <a:t>” - which will receive GET requests </a:t>
            </a:r>
            <a:r>
              <a:rPr lang="en-US" dirty="0" smtClean="0">
                <a:solidFill>
                  <a:schemeClr val="tx1"/>
                </a:solidFill>
              </a:rPr>
              <a:t>along with request parameters.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Ex-”</a:t>
            </a:r>
            <a:r>
              <a:rPr lang="en-US" u="sng" dirty="0" smtClean="0">
                <a:solidFill>
                  <a:schemeClr val="accent1"/>
                </a:solidFill>
              </a:rPr>
              <a:t>http</a:t>
            </a:r>
            <a:r>
              <a:rPr lang="en-US" u="sng" dirty="0">
                <a:solidFill>
                  <a:schemeClr val="accent1"/>
                </a:solidFill>
              </a:rPr>
              <a:t>://localhost:8081/saveprescription?patientName= patient1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3540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57" y="386366"/>
            <a:ext cx="8596668" cy="93424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access role based: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26671"/>
            <a:ext cx="8596668" cy="45650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is maintained by using security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and access to controllers were allowed by using the following usernames and passwords.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/swagger-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/index.html”          -        Username:admin01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Password:password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/doctor/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doctorappointment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  -        Username:doctor01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Password:password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“/doctor/save“                             -        Username:doctor01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Password:password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“/patient/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myappointment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        -        Username:patient01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Password:password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“/patient/save”                            -        Username:patient01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Password:password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“/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viewprescrption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                   -         Username:admin01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Password:password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“/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saveprescrption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                    -       Username:admin01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Password:password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4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75" y="32722"/>
            <a:ext cx="8596668" cy="6509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885"/>
            <a:ext cx="11616744" cy="59934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5774" y="1635617"/>
            <a:ext cx="5254581" cy="335298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Class:100%</a:t>
            </a:r>
          </a:p>
          <a:p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Method:93%</a:t>
            </a:r>
          </a:p>
          <a:p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Line:88%</a:t>
            </a:r>
            <a:endParaRPr lang="en-US" sz="5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9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73" y="399245"/>
            <a:ext cx="8596668" cy="63802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 POST request: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947808"/>
            <a:ext cx="11140225" cy="56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6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15" y="176436"/>
            <a:ext cx="8596668" cy="67666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 GET request: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8" y="853101"/>
            <a:ext cx="11240829" cy="561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2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7" y="321972"/>
            <a:ext cx="8596668" cy="6637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2" y="985758"/>
            <a:ext cx="11500835" cy="57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81" y="321972"/>
            <a:ext cx="8596668" cy="67666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 POST request: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1" y="998638"/>
            <a:ext cx="11712140" cy="56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5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80" y="180304"/>
            <a:ext cx="8596668" cy="6895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 GET request: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869848"/>
            <a:ext cx="11750778" cy="58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75" y="218941"/>
            <a:ext cx="8596668" cy="62514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5" y="844090"/>
            <a:ext cx="11673504" cy="578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48" y="266760"/>
            <a:ext cx="8596668" cy="182658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847" y="1635617"/>
            <a:ext cx="10218192" cy="48295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1.Spring boot framework for easy development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2.Maven build tool for building the project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3.Github for version control system of code created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4.Swagger UI for graphical user interface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5.Postman tool to handle get and post requests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6.Mongo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database to store data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7.S3 Studio for interacting with database in graphical user interface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7.Junit for testing the code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8.Docker Desktop for deploying the images into container and for running the images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3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727" y="296215"/>
            <a:ext cx="8596668" cy="74105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 repository: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1038948"/>
            <a:ext cx="11513714" cy="55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193183"/>
            <a:ext cx="10483402" cy="6509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Desktop running images in Container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844090"/>
            <a:ext cx="11487955" cy="59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5307"/>
            <a:ext cx="8596668" cy="3922141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8773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21" y="0"/>
            <a:ext cx="9393943" cy="182658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dependencies added in POM.xml: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89" y="1920718"/>
            <a:ext cx="8596668" cy="411947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spring-boot-starter-web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spring-boot-starter-test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spring-boot-starter-security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spring-security-test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springdoc-openapi-ui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commons-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 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spring-boot-starter-data-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78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9" y="283335"/>
            <a:ext cx="8596668" cy="47060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5" y="753939"/>
            <a:ext cx="10122795" cy="58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1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73" y="347730"/>
            <a:ext cx="8596668" cy="6439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Project: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991673"/>
            <a:ext cx="11191741" cy="58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5" y="553792"/>
            <a:ext cx="8596668" cy="6251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Files used in system: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38648"/>
            <a:ext cx="8596668" cy="364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1.Controllers: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a.Doctor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b.Patient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c.Prescription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 model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a.Appointment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b.Prescription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3.Repository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a.Appointment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b.Prescription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3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84" y="798490"/>
            <a:ext cx="8596668" cy="6637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Attributes: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5" y="2009104"/>
            <a:ext cx="8596668" cy="444769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 Appointment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appointmentId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String date;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Prescription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76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73" y="1056067"/>
            <a:ext cx="8596668" cy="67666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Attributes: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21" y="1867436"/>
            <a:ext cx="8596668" cy="29794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b)Prescription Data Model :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prescriptionId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appointmentId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String description;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String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8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43" y="103030"/>
            <a:ext cx="8596668" cy="70242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Controller: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971" y="895605"/>
            <a:ext cx="9672034" cy="581428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“/save” </a:t>
            </a:r>
            <a:r>
              <a:rPr lang="en-US" b="1" dirty="0" smtClean="0">
                <a:solidFill>
                  <a:schemeClr val="tx1"/>
                </a:solidFill>
              </a:rPr>
              <a:t>– This will send </a:t>
            </a:r>
            <a:r>
              <a:rPr lang="en-US" b="1" dirty="0">
                <a:solidFill>
                  <a:schemeClr val="tx1"/>
                </a:solidFill>
              </a:rPr>
              <a:t>POST requests along </a:t>
            </a:r>
            <a:r>
              <a:rPr lang="en-US" b="1" dirty="0" smtClean="0">
                <a:solidFill>
                  <a:schemeClr val="tx1"/>
                </a:solidFill>
              </a:rPr>
              <a:t>with Appointment </a:t>
            </a:r>
            <a:r>
              <a:rPr lang="en-US" b="1" dirty="0">
                <a:solidFill>
                  <a:schemeClr val="tx1"/>
                </a:solidFill>
              </a:rPr>
              <a:t>object in JSON format as </a:t>
            </a:r>
            <a:r>
              <a:rPr lang="en-US" b="1" dirty="0" smtClean="0">
                <a:solidFill>
                  <a:schemeClr val="tx1"/>
                </a:solidFill>
              </a:rPr>
              <a:t>body.</a:t>
            </a:r>
          </a:p>
          <a:p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x </a:t>
            </a:r>
            <a:r>
              <a:rPr lang="en-US" b="1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“</a:t>
            </a:r>
            <a:r>
              <a:rPr lang="en-US" b="1" u="sng" dirty="0">
                <a:solidFill>
                  <a:schemeClr val="accent1"/>
                </a:solidFill>
              </a:rPr>
              <a:t>http://localhost:8081/doctor/save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{</a:t>
            </a:r>
          </a:p>
          <a:p>
            <a:r>
              <a:rPr lang="en-US" b="1" dirty="0">
                <a:solidFill>
                  <a:schemeClr val="tx1"/>
                </a:solidFill>
              </a:rPr>
              <a:t>    "appointmentId":"appointment1",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"patientName":"patient1",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"doctorName":"doctor1",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"date":"29/09/2022",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"prescription":{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"prescriptionId":"prescription1",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"appointmentId":"appointment1",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"description":"description1",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"patientName":"patient1",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"doctorName":"doctor1"</a:t>
            </a:r>
          </a:p>
          <a:p>
            <a:r>
              <a:rPr lang="en-US" b="1" dirty="0">
                <a:solidFill>
                  <a:schemeClr val="tx1"/>
                </a:solidFill>
              </a:rPr>
              <a:t>    }</a:t>
            </a:r>
          </a:p>
          <a:p>
            <a:r>
              <a:rPr lang="en-US" b="1" dirty="0">
                <a:solidFill>
                  <a:schemeClr val="tx1"/>
                </a:solidFill>
              </a:rPr>
              <a:t>}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“/</a:t>
            </a:r>
            <a:r>
              <a:rPr lang="en-US" b="1" dirty="0" err="1">
                <a:solidFill>
                  <a:schemeClr val="tx1"/>
                </a:solidFill>
              </a:rPr>
              <a:t>doctorappointment</a:t>
            </a:r>
            <a:r>
              <a:rPr lang="en-US" b="1" dirty="0">
                <a:solidFill>
                  <a:schemeClr val="tx1"/>
                </a:solidFill>
              </a:rPr>
              <a:t>” - </a:t>
            </a:r>
            <a:r>
              <a:rPr lang="en-US" b="1" dirty="0" smtClean="0">
                <a:solidFill>
                  <a:schemeClr val="tx1"/>
                </a:solidFill>
              </a:rPr>
              <a:t>This </a:t>
            </a:r>
            <a:r>
              <a:rPr lang="en-US" b="1" dirty="0">
                <a:solidFill>
                  <a:schemeClr val="tx1"/>
                </a:solidFill>
              </a:rPr>
              <a:t>will receive GET requests along</a:t>
            </a:r>
          </a:p>
          <a:p>
            <a:r>
              <a:rPr lang="en-US" b="1" dirty="0">
                <a:solidFill>
                  <a:schemeClr val="tx1"/>
                </a:solidFill>
              </a:rPr>
              <a:t>with request parameters. </a:t>
            </a:r>
          </a:p>
          <a:p>
            <a:r>
              <a:rPr lang="en-US" b="1" dirty="0">
                <a:solidFill>
                  <a:schemeClr val="tx1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x-”</a:t>
            </a:r>
            <a:r>
              <a:rPr lang="en-US" b="1" u="sng" dirty="0" smtClean="0">
                <a:solidFill>
                  <a:schemeClr val="accent1"/>
                </a:solidFill>
              </a:rPr>
              <a:t>http</a:t>
            </a:r>
            <a:r>
              <a:rPr lang="en-US" b="1" u="sng" dirty="0">
                <a:solidFill>
                  <a:schemeClr val="accent1"/>
                </a:solidFill>
              </a:rPr>
              <a:t>://localhost:8081/doctor/doctorappointment?doctorNa me=doctor1</a:t>
            </a:r>
            <a:r>
              <a:rPr lang="en-US" dirty="0">
                <a:solidFill>
                  <a:schemeClr val="tx1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04228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598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Trebuchet MS</vt:lpstr>
      <vt:lpstr>Wingdings 3</vt:lpstr>
      <vt:lpstr>Facet</vt:lpstr>
      <vt:lpstr>Hospital Management System</vt:lpstr>
      <vt:lpstr>Tools Used: </vt:lpstr>
      <vt:lpstr>List of dependencies added in POM.xml:</vt:lpstr>
      <vt:lpstr>Architecture:</vt:lpstr>
      <vt:lpstr>Creation of Project:</vt:lpstr>
      <vt:lpstr>MVC Files used in system:</vt:lpstr>
      <vt:lpstr>Data Model Attributes:</vt:lpstr>
      <vt:lpstr>Data Model Attributes:</vt:lpstr>
      <vt:lpstr>Doctor Controller:</vt:lpstr>
      <vt:lpstr>Patient Controller:</vt:lpstr>
      <vt:lpstr>PrescriptionController:</vt:lpstr>
      <vt:lpstr>Security access role based:</vt:lpstr>
      <vt:lpstr>Code Coverage:</vt:lpstr>
      <vt:lpstr>Postman POST request:</vt:lpstr>
      <vt:lpstr>Postman GET request:</vt:lpstr>
      <vt:lpstr>Swagger UI</vt:lpstr>
      <vt:lpstr>Swagger UI POST request:</vt:lpstr>
      <vt:lpstr>Swagger UI GET request:</vt:lpstr>
      <vt:lpstr>Mongodb bash:</vt:lpstr>
      <vt:lpstr>Docker hub repository:</vt:lpstr>
      <vt:lpstr>Docker Desktop running images in Container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Naga Satya Sai Pavirala</dc:creator>
  <cp:lastModifiedBy>Naga Satya Sai Pavirala</cp:lastModifiedBy>
  <cp:revision>21</cp:revision>
  <dcterms:created xsi:type="dcterms:W3CDTF">2022-09-30T09:26:27Z</dcterms:created>
  <dcterms:modified xsi:type="dcterms:W3CDTF">2022-09-30T12:59:43Z</dcterms:modified>
</cp:coreProperties>
</file>