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81" r:id="rId3"/>
    <p:sldId id="318" r:id="rId4"/>
    <p:sldId id="332" r:id="rId5"/>
    <p:sldId id="320" r:id="rId6"/>
    <p:sldId id="334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31" r:id="rId25"/>
    <p:sldId id="351" r:id="rId26"/>
    <p:sldId id="352" r:id="rId27"/>
    <p:sldId id="353" r:id="rId28"/>
    <p:sldId id="354" r:id="rId29"/>
    <p:sldId id="355" r:id="rId30"/>
    <p:sldId id="356" r:id="rId31"/>
    <p:sldId id="326" r:id="rId32"/>
    <p:sldId id="329" r:id="rId33"/>
    <p:sldId id="31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hapudi, Naga Surendra (UMKC-Student)" initials="BNS(" lastIdx="1" clrIdx="0">
    <p:extLst>
      <p:ext uri="{19B8F6BF-5375-455C-9EA6-DF929625EA0E}">
        <p15:presenceInfo xmlns:p15="http://schemas.microsoft.com/office/powerpoint/2012/main" userId="Bethapudi, Naga Surendra (UMKC-Stude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B"/>
    <a:srgbClr val="FFDD00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5274" autoAdjust="0"/>
  </p:normalViewPr>
  <p:slideViewPr>
    <p:cSldViewPr snapToGrid="0" snapToObjects="1"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A17B8-8D3C-41E8-AD91-BB6A55472D0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0EEB-420B-43D9-9A0E-157CF8D1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0EEB-420B-43D9-9A0E-157CF8D12A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D64F-A9CB-DF4D-B75B-C0ECCB8D22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2179-9DDD-BD48-B97A-0D039F60E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gui-tkinte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F436703-B914-4548-B23F-E7D72F60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356" y="3649133"/>
            <a:ext cx="6269505" cy="1631216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			TEAM 3</a:t>
            </a:r>
          </a:p>
          <a:p>
            <a:pPr algn="r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 Surendra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Bethapudi</a:t>
            </a:r>
            <a:endParaRPr lang="en-US" sz="3800" u="sng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Kesava</a:t>
            </a: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Sai Krishna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Puligadda</a:t>
            </a:r>
            <a:endParaRPr lang="en-US" sz="38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Sai Krishna </a:t>
            </a:r>
            <a:r>
              <a:rPr lang="en-US" sz="38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Yarraguntla</a:t>
            </a:r>
            <a:endParaRPr lang="en-US" sz="38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38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sz="2200" dirty="0"/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983E-E288-4BC9-961E-1B01DC9B72B1}"/>
              </a:ext>
            </a:extLst>
          </p:cNvPr>
          <p:cNvSpPr txBox="1"/>
          <p:nvPr/>
        </p:nvSpPr>
        <p:spPr>
          <a:xfrm>
            <a:off x="1179443" y="1456267"/>
            <a:ext cx="57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Traffic Board Sign Detector</a:t>
            </a:r>
          </a:p>
        </p:txBody>
      </p:sp>
    </p:spTree>
    <p:extLst>
      <p:ext uri="{BB962C8B-B14F-4D97-AF65-F5344CB8AC3E}">
        <p14:creationId xmlns:p14="http://schemas.microsoft.com/office/powerpoint/2010/main" val="182449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338"/>
            <a:ext cx="8001000" cy="84931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3.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Building a CNN model and finding the accuracy.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453706-AB4D-4EC5-A107-3335CACF9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888173"/>
            <a:ext cx="8924336" cy="18456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20A22-DF41-4639-AEDD-45C9CC06E338}"/>
              </a:ext>
            </a:extLst>
          </p:cNvPr>
          <p:cNvSpPr txBox="1"/>
          <p:nvPr/>
        </p:nvSpPr>
        <p:spPr>
          <a:xfrm>
            <a:off x="285750" y="4019550"/>
            <a:ext cx="7820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the sequential model using Conv2D, Maxpooling2D and used activation as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r>
              <a:rPr lang="en-US" dirty="0"/>
              <a:t>Included Dropout rate.</a:t>
            </a:r>
          </a:p>
        </p:txBody>
      </p:sp>
    </p:spTree>
    <p:extLst>
      <p:ext uri="{BB962C8B-B14F-4D97-AF65-F5344CB8AC3E}">
        <p14:creationId xmlns:p14="http://schemas.microsoft.com/office/powerpoint/2010/main" val="32894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338"/>
            <a:ext cx="8001000" cy="84931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3.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Building a CNN model and finding the accuracy.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D6FADC-1EA9-4405-A3EF-B264CC3D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390650"/>
            <a:ext cx="8229600" cy="38669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8C7106-A46E-4F55-8CE0-70FFC2DD3D82}"/>
              </a:ext>
            </a:extLst>
          </p:cNvPr>
          <p:cNvSpPr txBox="1"/>
          <p:nvPr/>
        </p:nvSpPr>
        <p:spPr>
          <a:xfrm>
            <a:off x="457200" y="5400675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got accuracy of 95% and loss of 18% </a:t>
            </a:r>
          </a:p>
        </p:txBody>
      </p:sp>
    </p:spTree>
    <p:extLst>
      <p:ext uri="{BB962C8B-B14F-4D97-AF65-F5344CB8AC3E}">
        <p14:creationId xmlns:p14="http://schemas.microsoft.com/office/powerpoint/2010/main" val="428495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338"/>
            <a:ext cx="8001000" cy="84931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3.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Building a CNN model and finding the accuracy.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496C28-AC06-4D0A-97BE-15241489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5" y="2873930"/>
            <a:ext cx="7429500" cy="22509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2708C-3B9A-4154-AC58-FB66E97F867A}"/>
              </a:ext>
            </a:extLst>
          </p:cNvPr>
          <p:cNvSpPr txBox="1"/>
          <p:nvPr/>
        </p:nvSpPr>
        <p:spPr>
          <a:xfrm>
            <a:off x="609600" y="1699200"/>
            <a:ext cx="742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we got an good accuracy and loss, will try to add more dense layers and will see the model accuracy and loss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338"/>
            <a:ext cx="8001000" cy="84931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3.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Building a CNN model and finding the accuracy.</a:t>
            </a:r>
            <a:b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B7CC27-47EB-458D-B408-2E2EFF5EB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5363"/>
            <a:ext cx="8229600" cy="38011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97F47-E81F-409D-8136-96CE0118FE8D}"/>
              </a:ext>
            </a:extLst>
          </p:cNvPr>
          <p:cNvSpPr txBox="1"/>
          <p:nvPr/>
        </p:nvSpPr>
        <p:spPr>
          <a:xfrm>
            <a:off x="561975" y="5248275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increased for the model from </a:t>
            </a:r>
            <a:r>
              <a:rPr lang="en-US" dirty="0">
                <a:solidFill>
                  <a:srgbClr val="FF0000"/>
                </a:solidFill>
              </a:rPr>
              <a:t>95 to 98.9% </a:t>
            </a:r>
            <a:r>
              <a:rPr lang="en-US" dirty="0"/>
              <a:t>and loss looks like same</a:t>
            </a:r>
          </a:p>
        </p:txBody>
      </p:sp>
    </p:spTree>
    <p:extLst>
      <p:ext uri="{BB962C8B-B14F-4D97-AF65-F5344CB8AC3E}">
        <p14:creationId xmlns:p14="http://schemas.microsoft.com/office/powerpoint/2010/main" val="291566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7C98-F9E3-4BF4-8BF2-00B100F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+mn-lt"/>
              </a:rPr>
              <a:t>4. Accuracy and loss plots over train and test data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2D23-F65C-4041-AB81-BBA8FD90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075"/>
            <a:ext cx="822960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Accuracy 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4FC76-E74B-4CDF-A10E-40AE7F4B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925"/>
            <a:ext cx="9144000" cy="40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7C98-F9E3-4BF4-8BF2-00B100F0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+mn-lt"/>
              </a:rPr>
              <a:t>4. Accuracy and loss plots over train and test data</a:t>
            </a:r>
            <a:br>
              <a:rPr lang="en-US" sz="44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2D23-F65C-4041-AB81-BBA8FD90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075"/>
            <a:ext cx="8229600" cy="452596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Loss 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F37BF-6027-4C96-ABDD-071EEBA20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595"/>
            <a:ext cx="9144000" cy="39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FCAC-E045-419E-A87D-A5442C75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5. Saving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9CA7-EF34-42BE-9822-37289156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model.save</a:t>
            </a:r>
            <a:r>
              <a:rPr lang="en-US" dirty="0">
                <a:latin typeface="+mn-lt"/>
              </a:rPr>
              <a:t>('traffic_sign_board_detector.h5')</a:t>
            </a:r>
          </a:p>
        </p:txBody>
      </p:sp>
    </p:spTree>
    <p:extLst>
      <p:ext uri="{BB962C8B-B14F-4D97-AF65-F5344CB8AC3E}">
        <p14:creationId xmlns:p14="http://schemas.microsoft.com/office/powerpoint/2010/main" val="216554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77B9-AC24-4E35-A7A4-1E04BA16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+mn-lt"/>
              </a:rPr>
              <a:t>Building a GUI by using above sequential model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444B-3C5F-4273-B464-CFD8139B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Imported libraries for building GUI</a:t>
            </a:r>
          </a:p>
          <a:p>
            <a:r>
              <a:rPr lang="en-US" sz="2400" dirty="0">
                <a:latin typeface="+mn-lt"/>
              </a:rPr>
              <a:t>Loaded the classes using CSV file</a:t>
            </a:r>
          </a:p>
          <a:p>
            <a:r>
              <a:rPr lang="en-US" sz="2400" dirty="0">
                <a:latin typeface="+mn-lt"/>
              </a:rPr>
              <a:t>Created </a:t>
            </a:r>
            <a:r>
              <a:rPr lang="en-US" sz="2400" dirty="0" err="1">
                <a:latin typeface="+mn-lt"/>
              </a:rPr>
              <a:t>tkinter</a:t>
            </a:r>
            <a:r>
              <a:rPr lang="en-US" sz="2400" dirty="0">
                <a:latin typeface="+mn-lt"/>
              </a:rPr>
              <a:t> by following functions</a:t>
            </a:r>
          </a:p>
          <a:p>
            <a:pPr marL="0" indent="0" algn="l">
              <a:buNone/>
            </a:pPr>
            <a:r>
              <a:rPr lang="en-US" sz="2400" dirty="0">
                <a:latin typeface="+mn-lt"/>
              </a:rPr>
              <a:t>	1.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Design</a:t>
            </a:r>
          </a:p>
          <a:p>
            <a:pPr marL="457200" lvl="1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2.Prediction function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3.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Display prediction</a:t>
            </a:r>
          </a:p>
          <a:p>
            <a:pPr marL="457200" lvl="1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4.Upload an Image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772E-8C68-4807-AEB8-7B4E841A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E7C803-50B4-4F49-866F-3EB2D09D7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2630"/>
            <a:ext cx="8229600" cy="132455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3DDB0-AD09-47B0-A760-D65B0AACDF25}"/>
              </a:ext>
            </a:extLst>
          </p:cNvPr>
          <p:cNvSpPr txBox="1"/>
          <p:nvPr/>
        </p:nvSpPr>
        <p:spPr>
          <a:xfrm>
            <a:off x="533400" y="344805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dirty="0" err="1"/>
              <a:t>tkinter</a:t>
            </a:r>
            <a:r>
              <a:rPr lang="en-US" dirty="0"/>
              <a:t> using below reference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https://realpython.com/python-gui-tkinter/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Geometrical dimension of 800*600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basic configuration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9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B6EA-4DC2-4727-A1EC-24661B14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BD58B-26BC-437E-AFF6-0F814C07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0546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B04CF-1E31-4040-891A-DEEC2BD883E9}"/>
              </a:ext>
            </a:extLst>
          </p:cNvPr>
          <p:cNvSpPr txBox="1"/>
          <p:nvPr/>
        </p:nvSpPr>
        <p:spPr>
          <a:xfrm>
            <a:off x="590550" y="3981450"/>
            <a:ext cx="809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will request the image from test data and will pass the image to the model and model will predict the image.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basic configuration for the predicted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0C8E-115A-45E2-ADE4-F5AD9539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17" y="48418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Project Purpose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CB73-DB06-4ED2-BC0E-5AF84A34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91" y="1747630"/>
            <a:ext cx="7345017" cy="336274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To develop a responsive model that allows  to vehicles to detect the traffic boards accurately.</a:t>
            </a:r>
          </a:p>
          <a:p>
            <a:pPr algn="just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just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This model can be linked to vehicle software.</a:t>
            </a:r>
          </a:p>
          <a:p>
            <a:pPr algn="just"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169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A986-872C-4479-ADF2-9F0DC675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Display 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7EA8B-9B20-41F0-A674-DF715F6E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1850919"/>
            <a:ext cx="8229600" cy="1205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218D1-B539-4E0E-8A0B-F44CCA8CDC58}"/>
              </a:ext>
            </a:extLst>
          </p:cNvPr>
          <p:cNvSpPr txBox="1"/>
          <p:nvPr/>
        </p:nvSpPr>
        <p:spPr>
          <a:xfrm>
            <a:off x="457200" y="3638550"/>
            <a:ext cx="795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prediction function will display the prediction button after uploading the image and will prediction function is called.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basic configuration to the button</a:t>
            </a:r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6282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317-6B61-4A71-8F2E-639E8128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Upload an Image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75A702-42A4-40A9-AB6C-9C561050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80201"/>
            <a:ext cx="8229600" cy="22829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3C2A63-8804-4895-8363-907FBF93CBD3}"/>
              </a:ext>
            </a:extLst>
          </p:cNvPr>
          <p:cNvSpPr txBox="1"/>
          <p:nvPr/>
        </p:nvSpPr>
        <p:spPr>
          <a:xfrm>
            <a:off x="457200" y="4191000"/>
            <a:ext cx="805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</a:t>
            </a:r>
            <a:r>
              <a:rPr lang="en-US" dirty="0" err="1"/>
              <a:t>upload_sign_board</a:t>
            </a:r>
            <a:r>
              <a:rPr lang="en-US" dirty="0"/>
              <a:t> function , images are uploaded to the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resizing of 180*180 for better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display_function</a:t>
            </a:r>
            <a:r>
              <a:rPr lang="en-US" dirty="0"/>
              <a:t> is called after uploading an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8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CE61D-19B4-41D4-95C8-A63FD999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461"/>
            <a:ext cx="9144000" cy="193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26CA-42B7-46FD-9198-A779587AB2A8}"/>
              </a:ext>
            </a:extLst>
          </p:cNvPr>
          <p:cNvSpPr txBox="1"/>
          <p:nvPr/>
        </p:nvSpPr>
        <p:spPr>
          <a:xfrm>
            <a:off x="180975" y="2924662"/>
            <a:ext cx="8677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button configuration was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of the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Upload an Image               display prediction               prediction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1AC640-9907-4969-A37F-2BF7D54AB4A1}"/>
              </a:ext>
            </a:extLst>
          </p:cNvPr>
          <p:cNvSpPr/>
          <p:nvPr/>
        </p:nvSpPr>
        <p:spPr>
          <a:xfrm>
            <a:off x="2409825" y="4200525"/>
            <a:ext cx="561975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368734-E11A-4823-A193-5841D8A6C768}"/>
              </a:ext>
            </a:extLst>
          </p:cNvPr>
          <p:cNvSpPr/>
          <p:nvPr/>
        </p:nvSpPr>
        <p:spPr>
          <a:xfrm>
            <a:off x="4848225" y="4200525"/>
            <a:ext cx="561975" cy="781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4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E49AC55-D6E1-4D44-90E8-8FDBA0E1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50" y="1417638"/>
            <a:ext cx="7314100" cy="3990921"/>
          </a:xfrm>
        </p:spPr>
      </p:pic>
    </p:spTree>
    <p:extLst>
      <p:ext uri="{BB962C8B-B14F-4D97-AF65-F5344CB8AC3E}">
        <p14:creationId xmlns:p14="http://schemas.microsoft.com/office/powerpoint/2010/main" val="15161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80A885-77AF-4DED-909D-A377C92C2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562" y="1166018"/>
            <a:ext cx="5746875" cy="4525963"/>
          </a:xfrm>
        </p:spPr>
      </p:pic>
    </p:spTree>
    <p:extLst>
      <p:ext uri="{BB962C8B-B14F-4D97-AF65-F5344CB8AC3E}">
        <p14:creationId xmlns:p14="http://schemas.microsoft.com/office/powerpoint/2010/main" val="19121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7022FF-3EFD-4468-ABB5-19B9F8E8E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18" y="1166018"/>
            <a:ext cx="5734164" cy="4525963"/>
          </a:xfrm>
        </p:spPr>
      </p:pic>
    </p:spTree>
    <p:extLst>
      <p:ext uri="{BB962C8B-B14F-4D97-AF65-F5344CB8AC3E}">
        <p14:creationId xmlns:p14="http://schemas.microsoft.com/office/powerpoint/2010/main" val="79449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19126A-7ACE-422D-B9D2-341CB7E2B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61" y="1166018"/>
            <a:ext cx="5707477" cy="4525963"/>
          </a:xfrm>
        </p:spPr>
      </p:pic>
    </p:spTree>
    <p:extLst>
      <p:ext uri="{BB962C8B-B14F-4D97-AF65-F5344CB8AC3E}">
        <p14:creationId xmlns:p14="http://schemas.microsoft.com/office/powerpoint/2010/main" val="245258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C8317F-8AE6-4DFF-B255-BB849A0B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372" y="1166018"/>
            <a:ext cx="5747255" cy="4525963"/>
          </a:xfrm>
        </p:spPr>
      </p:pic>
    </p:spTree>
    <p:extLst>
      <p:ext uri="{BB962C8B-B14F-4D97-AF65-F5344CB8AC3E}">
        <p14:creationId xmlns:p14="http://schemas.microsoft.com/office/powerpoint/2010/main" val="400910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B20CF6-C5B8-4C1C-9CA4-1753BFF0B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610" y="1166018"/>
            <a:ext cx="5720779" cy="4525963"/>
          </a:xfrm>
        </p:spPr>
      </p:pic>
    </p:spTree>
    <p:extLst>
      <p:ext uri="{BB962C8B-B14F-4D97-AF65-F5344CB8AC3E}">
        <p14:creationId xmlns:p14="http://schemas.microsoft.com/office/powerpoint/2010/main" val="1528647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7DF2-3D94-46E4-A3A2-4D5BE87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59AF06-E349-4DDC-A86C-F91AED572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100" y="1166018"/>
            <a:ext cx="5727799" cy="4525963"/>
          </a:xfrm>
        </p:spPr>
      </p:pic>
    </p:spTree>
    <p:extLst>
      <p:ext uri="{BB962C8B-B14F-4D97-AF65-F5344CB8AC3E}">
        <p14:creationId xmlns:p14="http://schemas.microsoft.com/office/powerpoint/2010/main" val="22059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4B977D6-5CF7-4014-B466-3A9A3AE973B3}"/>
              </a:ext>
            </a:extLst>
          </p:cNvPr>
          <p:cNvSpPr/>
          <p:nvPr/>
        </p:nvSpPr>
        <p:spPr>
          <a:xfrm>
            <a:off x="563235" y="980660"/>
            <a:ext cx="1629988" cy="5168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Explore the data(Images)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84A34DF-54BD-483D-912B-24AA682CC006}"/>
              </a:ext>
            </a:extLst>
          </p:cNvPr>
          <p:cNvSpPr/>
          <p:nvPr/>
        </p:nvSpPr>
        <p:spPr>
          <a:xfrm>
            <a:off x="563235" y="1881808"/>
            <a:ext cx="1629988" cy="47708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Remove unwanted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E859A9-49BE-44D4-8CDD-21C4FCAD1AA2}"/>
              </a:ext>
            </a:extLst>
          </p:cNvPr>
          <p:cNvCxnSpPr>
            <a:stCxn id="8" idx="2"/>
          </p:cNvCxnSpPr>
          <p:nvPr/>
        </p:nvCxnSpPr>
        <p:spPr>
          <a:xfrm flipH="1">
            <a:off x="1378225" y="2358888"/>
            <a:ext cx="4" cy="43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4540E-D905-4AEC-8CAB-AD024A4531B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378229" y="1497496"/>
            <a:ext cx="0" cy="3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1BB4B68-45B8-4FA6-8329-DC567CBC35D2}"/>
              </a:ext>
            </a:extLst>
          </p:cNvPr>
          <p:cNvSpPr/>
          <p:nvPr/>
        </p:nvSpPr>
        <p:spPr>
          <a:xfrm>
            <a:off x="563235" y="2792895"/>
            <a:ext cx="1643204" cy="5168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a Model(CNN)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D9AF9-F541-4704-B435-CCACEBC910D6}"/>
              </a:ext>
            </a:extLst>
          </p:cNvPr>
          <p:cNvCxnSpPr>
            <a:stCxn id="12" idx="2"/>
          </p:cNvCxnSpPr>
          <p:nvPr/>
        </p:nvCxnSpPr>
        <p:spPr>
          <a:xfrm flipH="1">
            <a:off x="1378225" y="3309731"/>
            <a:ext cx="6612" cy="34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3BFAC4A-F0E9-4849-AB64-9B841AF4DEB9}"/>
              </a:ext>
            </a:extLst>
          </p:cNvPr>
          <p:cNvSpPr/>
          <p:nvPr/>
        </p:nvSpPr>
        <p:spPr>
          <a:xfrm>
            <a:off x="563235" y="3657599"/>
            <a:ext cx="1643204" cy="51352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 &amp; Validate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70FD247-7428-441A-BF85-DCFDD6B6E2FD}"/>
              </a:ext>
            </a:extLst>
          </p:cNvPr>
          <p:cNvSpPr/>
          <p:nvPr/>
        </p:nvSpPr>
        <p:spPr>
          <a:xfrm>
            <a:off x="563231" y="4525616"/>
            <a:ext cx="1629988" cy="51020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 with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6E03F49-E05E-4F20-A344-4AC03D9852C8}"/>
              </a:ext>
            </a:extLst>
          </p:cNvPr>
          <p:cNvSpPr/>
          <p:nvPr/>
        </p:nvSpPr>
        <p:spPr>
          <a:xfrm>
            <a:off x="563231" y="5367130"/>
            <a:ext cx="1629988" cy="50358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the sign 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C08A43-9EA1-466A-A4AE-753A192CE62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1378225" y="4171122"/>
            <a:ext cx="6612" cy="35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26B12F-ECAB-47EE-9D4D-9C80FE4E833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378225" y="5035825"/>
            <a:ext cx="0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E49BD3F-6890-4449-A395-70C853F340B9}"/>
              </a:ext>
            </a:extLst>
          </p:cNvPr>
          <p:cNvSpPr/>
          <p:nvPr/>
        </p:nvSpPr>
        <p:spPr>
          <a:xfrm>
            <a:off x="6447179" y="980660"/>
            <a:ext cx="1762539" cy="5168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the Video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A06442A-B1FB-4CD9-A234-3E553C03F4C5}"/>
              </a:ext>
            </a:extLst>
          </p:cNvPr>
          <p:cNvSpPr/>
          <p:nvPr/>
        </p:nvSpPr>
        <p:spPr>
          <a:xfrm>
            <a:off x="6447175" y="1881808"/>
            <a:ext cx="1762539" cy="228931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Cut the video into frames and selected top images which has high probability.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4EB77C4-37F6-4DEC-959E-C99B69391609}"/>
              </a:ext>
            </a:extLst>
          </p:cNvPr>
          <p:cNvSpPr/>
          <p:nvPr/>
        </p:nvSpPr>
        <p:spPr>
          <a:xfrm>
            <a:off x="6447175" y="4525616"/>
            <a:ext cx="1762539" cy="51020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 the Images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CC56E88-366A-4767-B185-A7BA9C5FB7D0}"/>
              </a:ext>
            </a:extLst>
          </p:cNvPr>
          <p:cNvSpPr/>
          <p:nvPr/>
        </p:nvSpPr>
        <p:spPr>
          <a:xfrm>
            <a:off x="6447175" y="5367131"/>
            <a:ext cx="1762539" cy="50358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Predict the sign Board</a:t>
            </a:r>
          </a:p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A2B426-D7C4-47E6-9A1F-FE7D66CC1A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7328445" y="1497496"/>
            <a:ext cx="4" cy="38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DC6FF6-B4AE-4962-86FF-5DBA9F4137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7328445" y="4171122"/>
            <a:ext cx="0" cy="35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ABD87-7E00-4443-A124-4860FB6FA5D4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7328445" y="5035825"/>
            <a:ext cx="0" cy="331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2828D0-1060-416D-97FA-DDD7D81A62ED}"/>
              </a:ext>
            </a:extLst>
          </p:cNvPr>
          <p:cNvSpPr txBox="1"/>
          <p:nvPr/>
        </p:nvSpPr>
        <p:spPr>
          <a:xfrm>
            <a:off x="3498573" y="464691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the Data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989152-2620-4E47-8948-CE8717640B15}"/>
              </a:ext>
            </a:extLst>
          </p:cNvPr>
          <p:cNvCxnSpPr>
            <a:stCxn id="31" idx="2"/>
            <a:endCxn id="7" idx="3"/>
          </p:cNvCxnSpPr>
          <p:nvPr/>
        </p:nvCxnSpPr>
        <p:spPr>
          <a:xfrm rot="5400000">
            <a:off x="3130389" y="-103142"/>
            <a:ext cx="405055" cy="2279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50B9D-753C-4683-BE28-A073477377D2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 rot="16200000" flipH="1">
            <a:off x="5257366" y="49264"/>
            <a:ext cx="405055" cy="19745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BABAD1B-FB7D-40A3-B4EF-A4DB04D222FA}"/>
              </a:ext>
            </a:extLst>
          </p:cNvPr>
          <p:cNvSpPr/>
          <p:nvPr/>
        </p:nvSpPr>
        <p:spPr>
          <a:xfrm>
            <a:off x="3498573" y="318052"/>
            <a:ext cx="1948069" cy="662608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Acquire Data</a:t>
            </a:r>
          </a:p>
        </p:txBody>
      </p:sp>
    </p:spTree>
    <p:extLst>
      <p:ext uri="{BB962C8B-B14F-4D97-AF65-F5344CB8AC3E}">
        <p14:creationId xmlns:p14="http://schemas.microsoft.com/office/powerpoint/2010/main" val="1363267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F679-5647-499B-A2AF-A8271A1F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744A-B193-4D17-A72F-3F323AC6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Python</a:t>
            </a:r>
          </a:p>
          <a:p>
            <a:r>
              <a:rPr lang="en-US" sz="2400" dirty="0">
                <a:latin typeface="+mj-lt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03240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48F8-E969-406A-A953-CD918D81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62C-34E2-48F5-B63B-DD1D43E6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Can be used in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2265575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B589-A05D-4A6A-85CC-223C3BA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521" y="2661115"/>
            <a:ext cx="4777409" cy="979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2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Down 29">
            <a:extLst>
              <a:ext uri="{FF2B5EF4-FFF2-40B4-BE49-F238E27FC236}">
                <a16:creationId xmlns:a16="http://schemas.microsoft.com/office/drawing/2014/main" id="{35E5796A-FB9D-4618-9CB6-47B00D86A9AB}"/>
              </a:ext>
            </a:extLst>
          </p:cNvPr>
          <p:cNvSpPr/>
          <p:nvPr/>
        </p:nvSpPr>
        <p:spPr>
          <a:xfrm>
            <a:off x="4399389" y="2518508"/>
            <a:ext cx="345218" cy="63098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6D85F55-72A0-430B-92B6-528E51B7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3" y="1641000"/>
            <a:ext cx="7835854" cy="357599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6443C-BF90-4896-A470-2EE2FCAB6C5A}"/>
              </a:ext>
            </a:extLst>
          </p:cNvPr>
          <p:cNvSpPr txBox="1"/>
          <p:nvPr/>
        </p:nvSpPr>
        <p:spPr>
          <a:xfrm>
            <a:off x="3484989" y="724924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129181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8BDF-D493-4280-A241-F16BE1B2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0866-9EBC-401F-B81A-FEA9DF60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We want to do the project in two parts: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	1. Predicting the sign boards from images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	2. Predicting the sign boards in videos.</a:t>
            </a:r>
          </a:p>
          <a:p>
            <a:r>
              <a:rPr lang="en-US" sz="1800" dirty="0">
                <a:latin typeface="+mn-lt"/>
              </a:rPr>
              <a:t>So far we have completed the first part, </a:t>
            </a:r>
            <a:r>
              <a:rPr lang="en-US" sz="1800" dirty="0" err="1">
                <a:latin typeface="+mn-lt"/>
              </a:rPr>
              <a:t>i.e</a:t>
            </a:r>
            <a:r>
              <a:rPr lang="en-US" sz="1800" dirty="0">
                <a:latin typeface="+mn-lt"/>
              </a:rPr>
              <a:t> predicting the sign boards from images</a:t>
            </a:r>
          </a:p>
          <a:p>
            <a:r>
              <a:rPr lang="en-US" sz="1800" dirty="0">
                <a:latin typeface="+mn-lt"/>
              </a:rPr>
              <a:t>We will continue our work on the other part too.</a:t>
            </a:r>
          </a:p>
        </p:txBody>
      </p:sp>
    </p:spTree>
    <p:extLst>
      <p:ext uri="{BB962C8B-B14F-4D97-AF65-F5344CB8AC3E}">
        <p14:creationId xmlns:p14="http://schemas.microsoft.com/office/powerpoint/2010/main" val="18821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D403-D7C2-4600-B8B6-4BE1D0DB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Steps followed 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ACE-9F25-4693-AA61-78243396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Importing the libraries and data.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Overlook into data.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Building a CNN model and finding the accuracy.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Accuracy and loss plots over train and test data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Saving the model.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Building a GUI by using above sequential model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Creating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tkinter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Design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Prediction function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Display prediction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Upload an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2525-4DB2-4933-BE50-6809E90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77175" cy="7127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1.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 Importing the libraries and data.</a:t>
            </a:r>
            <a:endParaRPr lang="en-US" sz="36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959B8-6A5B-4E4B-A52B-FAC768335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87352"/>
            <a:ext cx="4197566" cy="19622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AB911-829A-412A-AF55-65A5F6A2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06651"/>
            <a:ext cx="588675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4931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2. Overlook into data.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19B1A0-BC83-4FF0-B568-60C028FA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39" y="1214958"/>
            <a:ext cx="8210972" cy="15367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589BB-B88B-4018-9F74-EE70AF3A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9" y="2751737"/>
            <a:ext cx="5321573" cy="29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E9AE-30F1-4D38-AB82-2BB66DA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4931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+mn-lt"/>
              </a:rPr>
              <a:t>2. Overlook into data.</a:t>
            </a:r>
            <a:endParaRPr lang="en-US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C852C0-E318-469A-B8D2-9DC57EEF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6240"/>
            <a:ext cx="8229600" cy="2596533"/>
          </a:xfrm>
        </p:spPr>
      </p:pic>
    </p:spTree>
    <p:extLst>
      <p:ext uri="{BB962C8B-B14F-4D97-AF65-F5344CB8AC3E}">
        <p14:creationId xmlns:p14="http://schemas.microsoft.com/office/powerpoint/2010/main" val="151623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621</Words>
  <Application>Microsoft Office PowerPoint</Application>
  <PresentationFormat>On-screen Show (4:3)</PresentationFormat>
  <Paragraphs>110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Helvetica</vt:lpstr>
      <vt:lpstr>Helvetica Neue</vt:lpstr>
      <vt:lpstr>Times New Roman</vt:lpstr>
      <vt:lpstr>Office Theme</vt:lpstr>
      <vt:lpstr>Custom Design</vt:lpstr>
      <vt:lpstr>PowerPoint Presentation</vt:lpstr>
      <vt:lpstr>Project Purpose</vt:lpstr>
      <vt:lpstr>PowerPoint Presentation</vt:lpstr>
      <vt:lpstr>PowerPoint Presentation</vt:lpstr>
      <vt:lpstr>Progress in the project</vt:lpstr>
      <vt:lpstr>Steps followed in the code</vt:lpstr>
      <vt:lpstr>1. Importing the libraries and data.</vt:lpstr>
      <vt:lpstr>2. Overlook into data.</vt:lpstr>
      <vt:lpstr>2. Overlook into data.</vt:lpstr>
      <vt:lpstr>3. Building a CNN model and finding the accuracy. </vt:lpstr>
      <vt:lpstr>3. Building a CNN model and finding the accuracy. </vt:lpstr>
      <vt:lpstr>3. Building a CNN model and finding the accuracy. </vt:lpstr>
      <vt:lpstr>3. Building a CNN model and finding the accuracy. </vt:lpstr>
      <vt:lpstr>4. Accuracy and loss plots over train and test data </vt:lpstr>
      <vt:lpstr>4. Accuracy and loss plots over train and test data </vt:lpstr>
      <vt:lpstr>5. Saving the model</vt:lpstr>
      <vt:lpstr>Building a GUI by using above sequential model </vt:lpstr>
      <vt:lpstr>1.Design</vt:lpstr>
      <vt:lpstr>2. Prediction</vt:lpstr>
      <vt:lpstr>3. Display prediction </vt:lpstr>
      <vt:lpstr>4. Upload an Image</vt:lpstr>
      <vt:lpstr>PowerPoint Presentation</vt:lpstr>
      <vt:lpstr>Results</vt:lpstr>
      <vt:lpstr>Results</vt:lpstr>
      <vt:lpstr>Results</vt:lpstr>
      <vt:lpstr>Results</vt:lpstr>
      <vt:lpstr>Results</vt:lpstr>
      <vt:lpstr>Results</vt:lpstr>
      <vt:lpstr>Results</vt:lpstr>
      <vt:lpstr>Technologies Used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AGILE</dc:title>
  <dc:creator>Rella, Sirisha (UMKC-Student)</dc:creator>
  <cp:lastModifiedBy>Bethapudi, Naga Surendra (UMKC-Student)</cp:lastModifiedBy>
  <cp:revision>69</cp:revision>
  <dcterms:created xsi:type="dcterms:W3CDTF">2018-09-11T02:51:31Z</dcterms:created>
  <dcterms:modified xsi:type="dcterms:W3CDTF">2021-03-24T18:45:20Z</dcterms:modified>
</cp:coreProperties>
</file>