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6" d="100"/>
          <a:sy n="96" d="100"/>
        </p:scale>
        <p:origin x="1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FEA8-A22A-4629-BC3B-47A8416DB70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EB65-9F98-4028-9AA8-B16D2CFC3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1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FEA8-A22A-4629-BC3B-47A8416DB70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EB65-9F98-4028-9AA8-B16D2CFC3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FEA8-A22A-4629-BC3B-47A8416DB70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EB65-9F98-4028-9AA8-B16D2CFC3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5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FEA8-A22A-4629-BC3B-47A8416DB70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EB65-9F98-4028-9AA8-B16D2CFC3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3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FEA8-A22A-4629-BC3B-47A8416DB70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EB65-9F98-4028-9AA8-B16D2CFC3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1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FEA8-A22A-4629-BC3B-47A8416DB70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EB65-9F98-4028-9AA8-B16D2CFC3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0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FEA8-A22A-4629-BC3B-47A8416DB70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EB65-9F98-4028-9AA8-B16D2CFC3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57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FEA8-A22A-4629-BC3B-47A8416DB70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EB65-9F98-4028-9AA8-B16D2CFC3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2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FEA8-A22A-4629-BC3B-47A8416DB70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EB65-9F98-4028-9AA8-B16D2CFC3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3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FEA8-A22A-4629-BC3B-47A8416DB70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EB65-9F98-4028-9AA8-B16D2CFC3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6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FEA8-A22A-4629-BC3B-47A8416DB70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EB65-9F98-4028-9AA8-B16D2CFC3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4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EFEA8-A22A-4629-BC3B-47A8416DB70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5EB65-9F98-4028-9AA8-B16D2CFC3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2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ogin p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2" t="46804" r="25655" b="22640"/>
          <a:stretch/>
        </p:blipFill>
        <p:spPr bwMode="auto">
          <a:xfrm>
            <a:off x="2862470" y="2409245"/>
            <a:ext cx="5939624" cy="237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Login p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2" t="20058" r="25655" b="60985"/>
          <a:stretch/>
        </p:blipFill>
        <p:spPr bwMode="auto">
          <a:xfrm>
            <a:off x="2615980" y="1673749"/>
            <a:ext cx="5939624" cy="147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21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 to Create Rails SignUp Page | The Agile Warrio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7" t="6004" r="11314" b="6379"/>
          <a:stretch/>
        </p:blipFill>
        <p:spPr bwMode="auto">
          <a:xfrm>
            <a:off x="3172570" y="1836751"/>
            <a:ext cx="4484536" cy="371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78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" t="25718" r="62450" b="24392"/>
          <a:stretch/>
        </p:blipFill>
        <p:spPr>
          <a:xfrm>
            <a:off x="1956021" y="2329732"/>
            <a:ext cx="5844209" cy="33554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6" t="7728" r="13519" b="77375"/>
          <a:stretch/>
        </p:blipFill>
        <p:spPr>
          <a:xfrm>
            <a:off x="2035534" y="842840"/>
            <a:ext cx="7418567" cy="84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7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6" t="7728" r="13519" b="14415"/>
          <a:stretch/>
        </p:blipFill>
        <p:spPr>
          <a:xfrm>
            <a:off x="2035534" y="842840"/>
            <a:ext cx="7418567" cy="440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6" t="8010" r="13199" b="22706"/>
          <a:stretch/>
        </p:blipFill>
        <p:spPr>
          <a:xfrm>
            <a:off x="1304013" y="453223"/>
            <a:ext cx="8786192" cy="589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63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Gajula, Naga Vaishnavi (Cognizant)</dc:creator>
  <cp:lastModifiedBy>Gajula, Naga Vaishnavi (Cognizant)</cp:lastModifiedBy>
  <cp:revision>9</cp:revision>
  <dcterms:created xsi:type="dcterms:W3CDTF">2020-07-30T05:02:29Z</dcterms:created>
  <dcterms:modified xsi:type="dcterms:W3CDTF">2020-07-30T12:10:57Z</dcterms:modified>
</cp:coreProperties>
</file>