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102F98-C996-4647-A399-EDC1A2D5FD8F}" v="142" dt="2024-08-01T08:48:41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m Driscoll" userId="5ea41ec7-39f4-4f21-9bfb-fdaf136f9dc4" providerId="ADAL" clId="{94102F98-C996-4647-A399-EDC1A2D5FD8F}"/>
    <pc:docChg chg="undo custSel modSld">
      <pc:chgData name="Liam Driscoll" userId="5ea41ec7-39f4-4f21-9bfb-fdaf136f9dc4" providerId="ADAL" clId="{94102F98-C996-4647-A399-EDC1A2D5FD8F}" dt="2024-08-01T08:50:36.012" v="560" actId="20577"/>
      <pc:docMkLst>
        <pc:docMk/>
      </pc:docMkLst>
      <pc:sldChg chg="addSp delSp modSp mod delDesignElem chgLayout">
        <pc:chgData name="Liam Driscoll" userId="5ea41ec7-39f4-4f21-9bfb-fdaf136f9dc4" providerId="ADAL" clId="{94102F98-C996-4647-A399-EDC1A2D5FD8F}" dt="2024-08-01T08:44:55.324" v="516" actId="9405"/>
        <pc:sldMkLst>
          <pc:docMk/>
          <pc:sldMk cId="739690071" sldId="256"/>
        </pc:sldMkLst>
        <pc:spChg chg="mod ord">
          <ac:chgData name="Liam Driscoll" userId="5ea41ec7-39f4-4f21-9bfb-fdaf136f9dc4" providerId="ADAL" clId="{94102F98-C996-4647-A399-EDC1A2D5FD8F}" dt="2024-08-01T08:16:37.559" v="51" actId="700"/>
          <ac:spMkLst>
            <pc:docMk/>
            <pc:sldMk cId="739690071" sldId="256"/>
            <ac:spMk id="2" creationId="{288B1F70-7CC0-5336-C724-0D8A2512E2A6}"/>
          </ac:spMkLst>
        </pc:spChg>
        <pc:spChg chg="add del mod ord">
          <ac:chgData name="Liam Driscoll" userId="5ea41ec7-39f4-4f21-9bfb-fdaf136f9dc4" providerId="ADAL" clId="{94102F98-C996-4647-A399-EDC1A2D5FD8F}" dt="2024-08-01T08:16:27.570" v="48" actId="700"/>
          <ac:spMkLst>
            <pc:docMk/>
            <pc:sldMk cId="739690071" sldId="256"/>
            <ac:spMk id="3" creationId="{4CB0451B-FCD1-BE98-A4EA-D1556E871C66}"/>
          </ac:spMkLst>
        </pc:spChg>
        <pc:spChg chg="add del mod ord">
          <ac:chgData name="Liam Driscoll" userId="5ea41ec7-39f4-4f21-9bfb-fdaf136f9dc4" providerId="ADAL" clId="{94102F98-C996-4647-A399-EDC1A2D5FD8F}" dt="2024-08-01T08:16:37.559" v="51" actId="700"/>
          <ac:spMkLst>
            <pc:docMk/>
            <pc:sldMk cId="739690071" sldId="256"/>
            <ac:spMk id="4" creationId="{D40DCCF1-CB6E-50CB-9193-BFE3812D6D9C}"/>
          </ac:spMkLst>
        </pc:spChg>
        <pc:spChg chg="add mod">
          <ac:chgData name="Liam Driscoll" userId="5ea41ec7-39f4-4f21-9bfb-fdaf136f9dc4" providerId="ADAL" clId="{94102F98-C996-4647-A399-EDC1A2D5FD8F}" dt="2024-08-01T08:17:22.675" v="119" actId="1037"/>
          <ac:spMkLst>
            <pc:docMk/>
            <pc:sldMk cId="739690071" sldId="256"/>
            <ac:spMk id="5" creationId="{65A88138-2DF9-ABFD-FB1B-5AA2759989DC}"/>
          </ac:spMkLst>
        </pc:spChg>
        <pc:spChg chg="add del">
          <ac:chgData name="Liam Driscoll" userId="5ea41ec7-39f4-4f21-9bfb-fdaf136f9dc4" providerId="ADAL" clId="{94102F98-C996-4647-A399-EDC1A2D5FD8F}" dt="2024-08-01T08:16:37.559" v="51" actId="700"/>
          <ac:spMkLst>
            <pc:docMk/>
            <pc:sldMk cId="739690071" sldId="256"/>
            <ac:spMk id="7" creationId="{C3896A03-3945-419A-B66B-4EE266EDD152}"/>
          </ac:spMkLst>
        </pc:spChg>
        <pc:spChg chg="add del">
          <ac:chgData name="Liam Driscoll" userId="5ea41ec7-39f4-4f21-9bfb-fdaf136f9dc4" providerId="ADAL" clId="{94102F98-C996-4647-A399-EDC1A2D5FD8F}" dt="2024-08-01T08:16:37.559" v="51" actId="700"/>
          <ac:spMkLst>
            <pc:docMk/>
            <pc:sldMk cId="739690071" sldId="256"/>
            <ac:spMk id="9" creationId="{B34F5AD2-EDBD-4BBD-A55C-EAFFD0C7097A}"/>
          </ac:spMkLst>
        </pc:spChg>
        <pc:spChg chg="add del">
          <ac:chgData name="Liam Driscoll" userId="5ea41ec7-39f4-4f21-9bfb-fdaf136f9dc4" providerId="ADAL" clId="{94102F98-C996-4647-A399-EDC1A2D5FD8F}" dt="2024-08-01T08:16:37.559" v="51" actId="700"/>
          <ac:spMkLst>
            <pc:docMk/>
            <pc:sldMk cId="739690071" sldId="256"/>
            <ac:spMk id="11" creationId="{6832F003-FCA6-4CFB-A2EA-308F3AA257D1}"/>
          </ac:spMkLst>
        </pc:spChg>
        <pc:grpChg chg="mod">
          <ac:chgData name="Liam Driscoll" userId="5ea41ec7-39f4-4f21-9bfb-fdaf136f9dc4" providerId="ADAL" clId="{94102F98-C996-4647-A399-EDC1A2D5FD8F}" dt="2024-08-01T08:28:45.910" v="261"/>
          <ac:grpSpMkLst>
            <pc:docMk/>
            <pc:sldMk cId="739690071" sldId="256"/>
            <ac:grpSpMk id="10" creationId="{C02116A3-AE2D-07C8-3D39-159F56001EE5}"/>
          </ac:grpSpMkLst>
        </pc:grpChg>
        <pc:grpChg chg="add del mod">
          <ac:chgData name="Liam Driscoll" userId="5ea41ec7-39f4-4f21-9bfb-fdaf136f9dc4" providerId="ADAL" clId="{94102F98-C996-4647-A399-EDC1A2D5FD8F}" dt="2024-08-01T08:29:00.989" v="281"/>
          <ac:grpSpMkLst>
            <pc:docMk/>
            <pc:sldMk cId="739690071" sldId="256"/>
            <ac:grpSpMk id="17" creationId="{9FB65568-47EA-75D4-A6AC-482FE8A62532}"/>
          </ac:grpSpMkLst>
        </pc:grpChg>
        <pc:grpChg chg="mod">
          <ac:chgData name="Liam Driscoll" userId="5ea41ec7-39f4-4f21-9bfb-fdaf136f9dc4" providerId="ADAL" clId="{94102F98-C996-4647-A399-EDC1A2D5FD8F}" dt="2024-08-01T08:29:00.759" v="279"/>
          <ac:grpSpMkLst>
            <pc:docMk/>
            <pc:sldMk cId="739690071" sldId="256"/>
            <ac:grpSpMk id="20" creationId="{5C8F046D-C7CE-F46F-B807-DD42F8BD7E3F}"/>
          </ac:grpSpMkLst>
        </pc:grpChg>
        <pc:grpChg chg="mod">
          <ac:chgData name="Liam Driscoll" userId="5ea41ec7-39f4-4f21-9bfb-fdaf136f9dc4" providerId="ADAL" clId="{94102F98-C996-4647-A399-EDC1A2D5FD8F}" dt="2024-08-01T08:29:38.112" v="315"/>
          <ac:grpSpMkLst>
            <pc:docMk/>
            <pc:sldMk cId="739690071" sldId="256"/>
            <ac:grpSpMk id="38" creationId="{B9310F6A-6FDB-7C5C-9586-C86D16B4EB67}"/>
          </ac:grpSpMkLst>
        </pc:grpChg>
        <pc:grpChg chg="mod">
          <ac:chgData name="Liam Driscoll" userId="5ea41ec7-39f4-4f21-9bfb-fdaf136f9dc4" providerId="ADAL" clId="{94102F98-C996-4647-A399-EDC1A2D5FD8F}" dt="2024-08-01T08:29:58.639" v="342"/>
          <ac:grpSpMkLst>
            <pc:docMk/>
            <pc:sldMk cId="739690071" sldId="256"/>
            <ac:grpSpMk id="51" creationId="{E8CCA24C-8D25-500A-7F45-2E3D858F7ED5}"/>
          </ac:grpSpMkLst>
        </pc:grpChg>
        <pc:grpChg chg="mod">
          <ac:chgData name="Liam Driscoll" userId="5ea41ec7-39f4-4f21-9bfb-fdaf136f9dc4" providerId="ADAL" clId="{94102F98-C996-4647-A399-EDC1A2D5FD8F}" dt="2024-08-01T08:30:24.463" v="368"/>
          <ac:grpSpMkLst>
            <pc:docMk/>
            <pc:sldMk cId="739690071" sldId="256"/>
            <ac:grpSpMk id="65" creationId="{D93E99D6-8B8D-A9A3-3D3E-DCE12F3D9342}"/>
          </ac:grpSpMkLst>
        </pc:grpChg>
        <pc:grpChg chg="mod">
          <ac:chgData name="Liam Driscoll" userId="5ea41ec7-39f4-4f21-9bfb-fdaf136f9dc4" providerId="ADAL" clId="{94102F98-C996-4647-A399-EDC1A2D5FD8F}" dt="2024-08-01T08:41:32.542" v="378"/>
          <ac:grpSpMkLst>
            <pc:docMk/>
            <pc:sldMk cId="739690071" sldId="256"/>
            <ac:grpSpMk id="70" creationId="{C3CD352B-2B6C-0EE2-DE4D-DD1E1DB46262}"/>
          </ac:grpSpMkLst>
        </pc:grpChg>
        <pc:grpChg chg="add del mod">
          <ac:chgData name="Liam Driscoll" userId="5ea41ec7-39f4-4f21-9bfb-fdaf136f9dc4" providerId="ADAL" clId="{94102F98-C996-4647-A399-EDC1A2D5FD8F}" dt="2024-08-01T08:43:39.545" v="476"/>
          <ac:grpSpMkLst>
            <pc:docMk/>
            <pc:sldMk cId="739690071" sldId="256"/>
            <ac:grpSpMk id="76" creationId="{C28FD143-A262-C715-E271-8C9D474813F9}"/>
          </ac:grpSpMkLst>
        </pc:grpChg>
        <pc:grpChg chg="mod">
          <ac:chgData name="Liam Driscoll" userId="5ea41ec7-39f4-4f21-9bfb-fdaf136f9dc4" providerId="ADAL" clId="{94102F98-C996-4647-A399-EDC1A2D5FD8F}" dt="2024-08-01T08:42:25.408" v="424"/>
          <ac:grpSpMkLst>
            <pc:docMk/>
            <pc:sldMk cId="739690071" sldId="256"/>
            <ac:grpSpMk id="94" creationId="{1291F27D-0697-8E3A-E1C4-5D742B7B6DF2}"/>
          </ac:grpSpMkLst>
        </pc:grpChg>
        <pc:grpChg chg="mod">
          <ac:chgData name="Liam Driscoll" userId="5ea41ec7-39f4-4f21-9bfb-fdaf136f9dc4" providerId="ADAL" clId="{94102F98-C996-4647-A399-EDC1A2D5FD8F}" dt="2024-08-01T08:44:26.356" v="507"/>
          <ac:grpSpMkLst>
            <pc:docMk/>
            <pc:sldMk cId="739690071" sldId="256"/>
            <ac:grpSpMk id="135" creationId="{C413E7EA-9907-C0D9-E426-FEEAFB4F42C3}"/>
          </ac:grpSpMkLst>
        </pc:grpChg>
        <pc:inkChg chg="add del mod">
          <ac:chgData name="Liam Driscoll" userId="5ea41ec7-39f4-4f21-9bfb-fdaf136f9dc4" providerId="ADAL" clId="{94102F98-C996-4647-A399-EDC1A2D5FD8F}" dt="2024-08-01T08:28:46.399" v="262" actId="9405"/>
          <ac:inkMkLst>
            <pc:docMk/>
            <pc:sldMk cId="739690071" sldId="256"/>
            <ac:inkMk id="6" creationId="{8714E3FD-6D9B-EFED-795D-B34FD67720EF}"/>
          </ac:inkMkLst>
        </pc:inkChg>
        <pc:inkChg chg="add del mod">
          <ac:chgData name="Liam Driscoll" userId="5ea41ec7-39f4-4f21-9bfb-fdaf136f9dc4" providerId="ADAL" clId="{94102F98-C996-4647-A399-EDC1A2D5FD8F}" dt="2024-08-01T08:28:45.910" v="261"/>
          <ac:inkMkLst>
            <pc:docMk/>
            <pc:sldMk cId="739690071" sldId="256"/>
            <ac:inkMk id="8" creationId="{EED70BAA-C0B8-C532-903A-C5A4499D6755}"/>
          </ac:inkMkLst>
        </pc:inkChg>
        <pc:inkChg chg="add del mod">
          <ac:chgData name="Liam Driscoll" userId="5ea41ec7-39f4-4f21-9bfb-fdaf136f9dc4" providerId="ADAL" clId="{94102F98-C996-4647-A399-EDC1A2D5FD8F}" dt="2024-08-01T08:29:01.430" v="282" actId="9405"/>
          <ac:inkMkLst>
            <pc:docMk/>
            <pc:sldMk cId="739690071" sldId="256"/>
            <ac:inkMk id="12" creationId="{C9E934E5-885D-88FC-7D6A-343D79C5BEFE}"/>
          </ac:inkMkLst>
        </pc:inkChg>
        <pc:inkChg chg="add del">
          <ac:chgData name="Liam Driscoll" userId="5ea41ec7-39f4-4f21-9bfb-fdaf136f9dc4" providerId="ADAL" clId="{94102F98-C996-4647-A399-EDC1A2D5FD8F}" dt="2024-08-01T08:28:52.474" v="267" actId="9405"/>
          <ac:inkMkLst>
            <pc:docMk/>
            <pc:sldMk cId="739690071" sldId="256"/>
            <ac:inkMk id="13" creationId="{F8EDAB6D-7365-2B30-0EEA-E1BE86482828}"/>
          </ac:inkMkLst>
        </pc:inkChg>
        <pc:inkChg chg="add del">
          <ac:chgData name="Liam Driscoll" userId="5ea41ec7-39f4-4f21-9bfb-fdaf136f9dc4" providerId="ADAL" clId="{94102F98-C996-4647-A399-EDC1A2D5FD8F}" dt="2024-08-01T08:28:52.075" v="266" actId="9405"/>
          <ac:inkMkLst>
            <pc:docMk/>
            <pc:sldMk cId="739690071" sldId="256"/>
            <ac:inkMk id="14" creationId="{8ED62538-321D-3F13-1CDF-D6D612C07F07}"/>
          </ac:inkMkLst>
        </pc:inkChg>
        <pc:inkChg chg="add del mod">
          <ac:chgData name="Liam Driscoll" userId="5ea41ec7-39f4-4f21-9bfb-fdaf136f9dc4" providerId="ADAL" clId="{94102F98-C996-4647-A399-EDC1A2D5FD8F}" dt="2024-08-01T08:29:00.989" v="281"/>
          <ac:inkMkLst>
            <pc:docMk/>
            <pc:sldMk cId="739690071" sldId="256"/>
            <ac:inkMk id="15" creationId="{E8B08B44-F0C8-B445-6687-8F83B9789558}"/>
          </ac:inkMkLst>
        </pc:inkChg>
        <pc:inkChg chg="add del">
          <ac:chgData name="Liam Driscoll" userId="5ea41ec7-39f4-4f21-9bfb-fdaf136f9dc4" providerId="ADAL" clId="{94102F98-C996-4647-A399-EDC1A2D5FD8F}" dt="2024-08-01T08:28:54.821" v="270" actId="9405"/>
          <ac:inkMkLst>
            <pc:docMk/>
            <pc:sldMk cId="739690071" sldId="256"/>
            <ac:inkMk id="16" creationId="{40D6C503-068D-78D9-4217-0845B09EC28A}"/>
          </ac:inkMkLst>
        </pc:inkChg>
        <pc:inkChg chg="add del mod">
          <ac:chgData name="Liam Driscoll" userId="5ea41ec7-39f4-4f21-9bfb-fdaf136f9dc4" providerId="ADAL" clId="{94102F98-C996-4647-A399-EDC1A2D5FD8F}" dt="2024-08-01T08:29:00.759" v="279"/>
          <ac:inkMkLst>
            <pc:docMk/>
            <pc:sldMk cId="739690071" sldId="256"/>
            <ac:inkMk id="18" creationId="{0008D456-1224-4FB9-2342-E2F3173F9207}"/>
          </ac:inkMkLst>
        </pc:inkChg>
        <pc:inkChg chg="add del">
          <ac:chgData name="Liam Driscoll" userId="5ea41ec7-39f4-4f21-9bfb-fdaf136f9dc4" providerId="ADAL" clId="{94102F98-C996-4647-A399-EDC1A2D5FD8F}" dt="2024-08-01T08:28:58.492" v="274" actId="9405"/>
          <ac:inkMkLst>
            <pc:docMk/>
            <pc:sldMk cId="739690071" sldId="256"/>
            <ac:inkMk id="19" creationId="{794D8068-6C55-9FAE-8B4B-DC2C1DB2417D}"/>
          </ac:inkMkLst>
        </pc:inkChg>
        <pc:inkChg chg="add del">
          <ac:chgData name="Liam Driscoll" userId="5ea41ec7-39f4-4f21-9bfb-fdaf136f9dc4" providerId="ADAL" clId="{94102F98-C996-4647-A399-EDC1A2D5FD8F}" dt="2024-08-01T08:29:00.525" v="277" actId="9405"/>
          <ac:inkMkLst>
            <pc:docMk/>
            <pc:sldMk cId="739690071" sldId="256"/>
            <ac:inkMk id="21" creationId="{7E2BD399-2B5D-EB09-9432-3A16D182EB98}"/>
          </ac:inkMkLst>
        </pc:inkChg>
        <pc:inkChg chg="add del">
          <ac:chgData name="Liam Driscoll" userId="5ea41ec7-39f4-4f21-9bfb-fdaf136f9dc4" providerId="ADAL" clId="{94102F98-C996-4647-A399-EDC1A2D5FD8F}" dt="2024-08-01T08:29:04.678" v="284" actId="9405"/>
          <ac:inkMkLst>
            <pc:docMk/>
            <pc:sldMk cId="739690071" sldId="256"/>
            <ac:inkMk id="22" creationId="{3ADF616C-13A8-7B4C-B4A7-B950B5B043C7}"/>
          </ac:inkMkLst>
        </pc:inkChg>
        <pc:inkChg chg="add del">
          <ac:chgData name="Liam Driscoll" userId="5ea41ec7-39f4-4f21-9bfb-fdaf136f9dc4" providerId="ADAL" clId="{94102F98-C996-4647-A399-EDC1A2D5FD8F}" dt="2024-08-01T08:29:06.408" v="286" actId="9405"/>
          <ac:inkMkLst>
            <pc:docMk/>
            <pc:sldMk cId="739690071" sldId="256"/>
            <ac:inkMk id="23" creationId="{D589F6BB-B6D8-7786-16B5-B7EA17239A14}"/>
          </ac:inkMkLst>
        </pc:inkChg>
        <pc:inkChg chg="add del">
          <ac:chgData name="Liam Driscoll" userId="5ea41ec7-39f4-4f21-9bfb-fdaf136f9dc4" providerId="ADAL" clId="{94102F98-C996-4647-A399-EDC1A2D5FD8F}" dt="2024-08-01T08:29:09.900" v="288" actId="9405"/>
          <ac:inkMkLst>
            <pc:docMk/>
            <pc:sldMk cId="739690071" sldId="256"/>
            <ac:inkMk id="24" creationId="{190B55A8-400B-B3A9-AD03-6A0B039C3960}"/>
          </ac:inkMkLst>
        </pc:inkChg>
        <pc:inkChg chg="add del">
          <ac:chgData name="Liam Driscoll" userId="5ea41ec7-39f4-4f21-9bfb-fdaf136f9dc4" providerId="ADAL" clId="{94102F98-C996-4647-A399-EDC1A2D5FD8F}" dt="2024-08-01T08:29:12.877" v="290" actId="9405"/>
          <ac:inkMkLst>
            <pc:docMk/>
            <pc:sldMk cId="739690071" sldId="256"/>
            <ac:inkMk id="25" creationId="{B90E43F9-D15A-BDD4-E183-93D8E2385604}"/>
          </ac:inkMkLst>
        </pc:inkChg>
        <pc:inkChg chg="add del">
          <ac:chgData name="Liam Driscoll" userId="5ea41ec7-39f4-4f21-9bfb-fdaf136f9dc4" providerId="ADAL" clId="{94102F98-C996-4647-A399-EDC1A2D5FD8F}" dt="2024-08-01T08:29:17.286" v="292" actId="9405"/>
          <ac:inkMkLst>
            <pc:docMk/>
            <pc:sldMk cId="739690071" sldId="256"/>
            <ac:inkMk id="26" creationId="{1EB59F25-5D4C-78FA-0DB7-3FA4094CCA78}"/>
          </ac:inkMkLst>
        </pc:inkChg>
        <pc:inkChg chg="add del">
          <ac:chgData name="Liam Driscoll" userId="5ea41ec7-39f4-4f21-9bfb-fdaf136f9dc4" providerId="ADAL" clId="{94102F98-C996-4647-A399-EDC1A2D5FD8F}" dt="2024-08-01T08:29:20.125" v="294" actId="9405"/>
          <ac:inkMkLst>
            <pc:docMk/>
            <pc:sldMk cId="739690071" sldId="256"/>
            <ac:inkMk id="27" creationId="{0F7A0286-66A7-E3EE-83FE-B376002C0BED}"/>
          </ac:inkMkLst>
        </pc:inkChg>
        <pc:inkChg chg="add del">
          <ac:chgData name="Liam Driscoll" userId="5ea41ec7-39f4-4f21-9bfb-fdaf136f9dc4" providerId="ADAL" clId="{94102F98-C996-4647-A399-EDC1A2D5FD8F}" dt="2024-08-01T08:29:21.809" v="296" actId="9405"/>
          <ac:inkMkLst>
            <pc:docMk/>
            <pc:sldMk cId="739690071" sldId="256"/>
            <ac:inkMk id="28" creationId="{CA1D547B-55A2-4989-397F-EBBA7E3A8915}"/>
          </ac:inkMkLst>
        </pc:inkChg>
        <pc:inkChg chg="add del">
          <ac:chgData name="Liam Driscoll" userId="5ea41ec7-39f4-4f21-9bfb-fdaf136f9dc4" providerId="ADAL" clId="{94102F98-C996-4647-A399-EDC1A2D5FD8F}" dt="2024-08-01T08:29:23.246" v="298" actId="9405"/>
          <ac:inkMkLst>
            <pc:docMk/>
            <pc:sldMk cId="739690071" sldId="256"/>
            <ac:inkMk id="29" creationId="{1128D145-20FB-222A-CABF-B733C6C258E8}"/>
          </ac:inkMkLst>
        </pc:inkChg>
        <pc:inkChg chg="add del">
          <ac:chgData name="Liam Driscoll" userId="5ea41ec7-39f4-4f21-9bfb-fdaf136f9dc4" providerId="ADAL" clId="{94102F98-C996-4647-A399-EDC1A2D5FD8F}" dt="2024-08-01T08:29:24.708" v="300" actId="9405"/>
          <ac:inkMkLst>
            <pc:docMk/>
            <pc:sldMk cId="739690071" sldId="256"/>
            <ac:inkMk id="30" creationId="{DAC98AF9-E801-88EB-2B45-B49F0C83D5D1}"/>
          </ac:inkMkLst>
        </pc:inkChg>
        <pc:inkChg chg="add del">
          <ac:chgData name="Liam Driscoll" userId="5ea41ec7-39f4-4f21-9bfb-fdaf136f9dc4" providerId="ADAL" clId="{94102F98-C996-4647-A399-EDC1A2D5FD8F}" dt="2024-08-01T08:29:28.824" v="302" actId="9405"/>
          <ac:inkMkLst>
            <pc:docMk/>
            <pc:sldMk cId="739690071" sldId="256"/>
            <ac:inkMk id="31" creationId="{688088A0-A41D-4AAE-73CF-66675994CFF4}"/>
          </ac:inkMkLst>
        </pc:inkChg>
        <pc:inkChg chg="add del">
          <ac:chgData name="Liam Driscoll" userId="5ea41ec7-39f4-4f21-9bfb-fdaf136f9dc4" providerId="ADAL" clId="{94102F98-C996-4647-A399-EDC1A2D5FD8F}" dt="2024-08-01T08:29:31.120" v="304" actId="9405"/>
          <ac:inkMkLst>
            <pc:docMk/>
            <pc:sldMk cId="739690071" sldId="256"/>
            <ac:inkMk id="32" creationId="{D045115F-24E0-BCD5-5E08-2A822E89F95D}"/>
          </ac:inkMkLst>
        </pc:inkChg>
        <pc:inkChg chg="add del">
          <ac:chgData name="Liam Driscoll" userId="5ea41ec7-39f4-4f21-9bfb-fdaf136f9dc4" providerId="ADAL" clId="{94102F98-C996-4647-A399-EDC1A2D5FD8F}" dt="2024-08-01T08:29:32.556" v="306" actId="9405"/>
          <ac:inkMkLst>
            <pc:docMk/>
            <pc:sldMk cId="739690071" sldId="256"/>
            <ac:inkMk id="33" creationId="{F70CE784-E844-3417-97E4-21070E8FCCAF}"/>
          </ac:inkMkLst>
        </pc:inkChg>
        <pc:inkChg chg="add del">
          <ac:chgData name="Liam Driscoll" userId="5ea41ec7-39f4-4f21-9bfb-fdaf136f9dc4" providerId="ADAL" clId="{94102F98-C996-4647-A399-EDC1A2D5FD8F}" dt="2024-08-01T08:29:34.116" v="308" actId="9405"/>
          <ac:inkMkLst>
            <pc:docMk/>
            <pc:sldMk cId="739690071" sldId="256"/>
            <ac:inkMk id="34" creationId="{681E4B86-48A3-39C8-DE7F-92ECA36ACB3C}"/>
          </ac:inkMkLst>
        </pc:inkChg>
        <pc:inkChg chg="add del mod">
          <ac:chgData name="Liam Driscoll" userId="5ea41ec7-39f4-4f21-9bfb-fdaf136f9dc4" providerId="ADAL" clId="{94102F98-C996-4647-A399-EDC1A2D5FD8F}" dt="2024-08-01T08:30:28.821" v="372" actId="9405"/>
          <ac:inkMkLst>
            <pc:docMk/>
            <pc:sldMk cId="739690071" sldId="256"/>
            <ac:inkMk id="35" creationId="{8F74E87C-9564-07F7-51EC-F2420C9379C9}"/>
          </ac:inkMkLst>
        </pc:inkChg>
        <pc:inkChg chg="add del mod">
          <ac:chgData name="Liam Driscoll" userId="5ea41ec7-39f4-4f21-9bfb-fdaf136f9dc4" providerId="ADAL" clId="{94102F98-C996-4647-A399-EDC1A2D5FD8F}" dt="2024-08-01T08:29:38.112" v="315"/>
          <ac:inkMkLst>
            <pc:docMk/>
            <pc:sldMk cId="739690071" sldId="256"/>
            <ac:inkMk id="36" creationId="{62AE8A11-4CB7-1628-35AA-4E01FD4FF00A}"/>
          </ac:inkMkLst>
        </pc:inkChg>
        <pc:inkChg chg="add del">
          <ac:chgData name="Liam Driscoll" userId="5ea41ec7-39f4-4f21-9bfb-fdaf136f9dc4" providerId="ADAL" clId="{94102F98-C996-4647-A399-EDC1A2D5FD8F}" dt="2024-08-01T08:29:37.782" v="312" actId="9405"/>
          <ac:inkMkLst>
            <pc:docMk/>
            <pc:sldMk cId="739690071" sldId="256"/>
            <ac:inkMk id="37" creationId="{7FD4409F-5E35-4D62-DF52-92F501E035AF}"/>
          </ac:inkMkLst>
        </pc:inkChg>
        <pc:inkChg chg="add del">
          <ac:chgData name="Liam Driscoll" userId="5ea41ec7-39f4-4f21-9bfb-fdaf136f9dc4" providerId="ADAL" clId="{94102F98-C996-4647-A399-EDC1A2D5FD8F}" dt="2024-08-01T08:29:39.619" v="317" actId="9405"/>
          <ac:inkMkLst>
            <pc:docMk/>
            <pc:sldMk cId="739690071" sldId="256"/>
            <ac:inkMk id="39" creationId="{FF2069B4-AC8F-4AA5-B5DB-F2B643F63C5E}"/>
          </ac:inkMkLst>
        </pc:inkChg>
        <pc:inkChg chg="add del">
          <ac:chgData name="Liam Driscoll" userId="5ea41ec7-39f4-4f21-9bfb-fdaf136f9dc4" providerId="ADAL" clId="{94102F98-C996-4647-A399-EDC1A2D5FD8F}" dt="2024-08-01T08:29:41.745" v="321" actId="9405"/>
          <ac:inkMkLst>
            <pc:docMk/>
            <pc:sldMk cId="739690071" sldId="256"/>
            <ac:inkMk id="40" creationId="{29CF6FF3-76DE-1F33-E112-E773CD3D9712}"/>
          </ac:inkMkLst>
        </pc:inkChg>
        <pc:inkChg chg="add del">
          <ac:chgData name="Liam Driscoll" userId="5ea41ec7-39f4-4f21-9bfb-fdaf136f9dc4" providerId="ADAL" clId="{94102F98-C996-4647-A399-EDC1A2D5FD8F}" dt="2024-08-01T08:29:41.126" v="320" actId="9405"/>
          <ac:inkMkLst>
            <pc:docMk/>
            <pc:sldMk cId="739690071" sldId="256"/>
            <ac:inkMk id="41" creationId="{CE120EE0-67F3-573C-CC2E-9BA7DD59DD19}"/>
          </ac:inkMkLst>
        </pc:inkChg>
        <pc:inkChg chg="add del">
          <ac:chgData name="Liam Driscoll" userId="5ea41ec7-39f4-4f21-9bfb-fdaf136f9dc4" providerId="ADAL" clId="{94102F98-C996-4647-A399-EDC1A2D5FD8F}" dt="2024-08-01T08:29:43.166" v="323" actId="9405"/>
          <ac:inkMkLst>
            <pc:docMk/>
            <pc:sldMk cId="739690071" sldId="256"/>
            <ac:inkMk id="42" creationId="{279B10A0-EDBE-CAB8-F6F5-197030879F1E}"/>
          </ac:inkMkLst>
        </pc:inkChg>
        <pc:inkChg chg="add del">
          <ac:chgData name="Liam Driscoll" userId="5ea41ec7-39f4-4f21-9bfb-fdaf136f9dc4" providerId="ADAL" clId="{94102F98-C996-4647-A399-EDC1A2D5FD8F}" dt="2024-08-01T08:29:48.541" v="327" actId="9405"/>
          <ac:inkMkLst>
            <pc:docMk/>
            <pc:sldMk cId="739690071" sldId="256"/>
            <ac:inkMk id="43" creationId="{5DF5E730-E338-80F7-D7B9-54818CDCFE02}"/>
          </ac:inkMkLst>
        </pc:inkChg>
        <pc:inkChg chg="add del">
          <ac:chgData name="Liam Driscoll" userId="5ea41ec7-39f4-4f21-9bfb-fdaf136f9dc4" providerId="ADAL" clId="{94102F98-C996-4647-A399-EDC1A2D5FD8F}" dt="2024-08-01T08:29:46.436" v="326" actId="9405"/>
          <ac:inkMkLst>
            <pc:docMk/>
            <pc:sldMk cId="739690071" sldId="256"/>
            <ac:inkMk id="44" creationId="{E85B8EA6-C16E-3DAE-C924-C2F96AE8759D}"/>
          </ac:inkMkLst>
        </pc:inkChg>
        <pc:inkChg chg="add del">
          <ac:chgData name="Liam Driscoll" userId="5ea41ec7-39f4-4f21-9bfb-fdaf136f9dc4" providerId="ADAL" clId="{94102F98-C996-4647-A399-EDC1A2D5FD8F}" dt="2024-08-01T08:29:50.964" v="331" actId="9405"/>
          <ac:inkMkLst>
            <pc:docMk/>
            <pc:sldMk cId="739690071" sldId="256"/>
            <ac:inkMk id="45" creationId="{AF1750EC-4872-8306-40FC-79AE3F7030EC}"/>
          </ac:inkMkLst>
        </pc:inkChg>
        <pc:inkChg chg="add del">
          <ac:chgData name="Liam Driscoll" userId="5ea41ec7-39f4-4f21-9bfb-fdaf136f9dc4" providerId="ADAL" clId="{94102F98-C996-4647-A399-EDC1A2D5FD8F}" dt="2024-08-01T08:29:50.615" v="330" actId="9405"/>
          <ac:inkMkLst>
            <pc:docMk/>
            <pc:sldMk cId="739690071" sldId="256"/>
            <ac:inkMk id="46" creationId="{7CE98814-D132-4CAB-F909-E5D678EE8E72}"/>
          </ac:inkMkLst>
        </pc:inkChg>
        <pc:inkChg chg="add del">
          <ac:chgData name="Liam Driscoll" userId="5ea41ec7-39f4-4f21-9bfb-fdaf136f9dc4" providerId="ADAL" clId="{94102F98-C996-4647-A399-EDC1A2D5FD8F}" dt="2024-08-01T08:29:53.437" v="335" actId="9405"/>
          <ac:inkMkLst>
            <pc:docMk/>
            <pc:sldMk cId="739690071" sldId="256"/>
            <ac:inkMk id="47" creationId="{C7B594FA-3AD1-9CF0-63FB-3288C86CDCB9}"/>
          </ac:inkMkLst>
        </pc:inkChg>
        <pc:inkChg chg="add del">
          <ac:chgData name="Liam Driscoll" userId="5ea41ec7-39f4-4f21-9bfb-fdaf136f9dc4" providerId="ADAL" clId="{94102F98-C996-4647-A399-EDC1A2D5FD8F}" dt="2024-08-01T08:29:53.046" v="334" actId="9405"/>
          <ac:inkMkLst>
            <pc:docMk/>
            <pc:sldMk cId="739690071" sldId="256"/>
            <ac:inkMk id="48" creationId="{171481C5-F7D2-ED15-923F-D5EC716DFC58}"/>
          </ac:inkMkLst>
        </pc:inkChg>
        <pc:inkChg chg="add del mod">
          <ac:chgData name="Liam Driscoll" userId="5ea41ec7-39f4-4f21-9bfb-fdaf136f9dc4" providerId="ADAL" clId="{94102F98-C996-4647-A399-EDC1A2D5FD8F}" dt="2024-08-01T08:29:58.965" v="343" actId="9405"/>
          <ac:inkMkLst>
            <pc:docMk/>
            <pc:sldMk cId="739690071" sldId="256"/>
            <ac:inkMk id="49" creationId="{30168B37-4D6B-2BDB-8307-3E9676BCC0B9}"/>
          </ac:inkMkLst>
        </pc:inkChg>
        <pc:inkChg chg="add del mod">
          <ac:chgData name="Liam Driscoll" userId="5ea41ec7-39f4-4f21-9bfb-fdaf136f9dc4" providerId="ADAL" clId="{94102F98-C996-4647-A399-EDC1A2D5FD8F}" dt="2024-08-01T08:29:58.639" v="342"/>
          <ac:inkMkLst>
            <pc:docMk/>
            <pc:sldMk cId="739690071" sldId="256"/>
            <ac:inkMk id="50" creationId="{5B359332-E000-0251-AABB-B41F4E537191}"/>
          </ac:inkMkLst>
        </pc:inkChg>
        <pc:inkChg chg="add del">
          <ac:chgData name="Liam Driscoll" userId="5ea41ec7-39f4-4f21-9bfb-fdaf136f9dc4" providerId="ADAL" clId="{94102F98-C996-4647-A399-EDC1A2D5FD8F}" dt="2024-08-01T08:29:58.150" v="340" actId="9405"/>
          <ac:inkMkLst>
            <pc:docMk/>
            <pc:sldMk cId="739690071" sldId="256"/>
            <ac:inkMk id="52" creationId="{9E714054-2E4B-7148-6639-8692295EABAE}"/>
          </ac:inkMkLst>
        </pc:inkChg>
        <pc:inkChg chg="add del">
          <ac:chgData name="Liam Driscoll" userId="5ea41ec7-39f4-4f21-9bfb-fdaf136f9dc4" providerId="ADAL" clId="{94102F98-C996-4647-A399-EDC1A2D5FD8F}" dt="2024-08-01T08:30:00.748" v="345" actId="9405"/>
          <ac:inkMkLst>
            <pc:docMk/>
            <pc:sldMk cId="739690071" sldId="256"/>
            <ac:inkMk id="53" creationId="{3EC0D150-1E5E-1371-CB16-E1D2D33E66E6}"/>
          </ac:inkMkLst>
        </pc:inkChg>
        <pc:inkChg chg="add del">
          <ac:chgData name="Liam Driscoll" userId="5ea41ec7-39f4-4f21-9bfb-fdaf136f9dc4" providerId="ADAL" clId="{94102F98-C996-4647-A399-EDC1A2D5FD8F}" dt="2024-08-01T08:30:03.086" v="349" actId="9405"/>
          <ac:inkMkLst>
            <pc:docMk/>
            <pc:sldMk cId="739690071" sldId="256"/>
            <ac:inkMk id="54" creationId="{A1B3580F-C756-8CCA-1ED2-6B09956C381C}"/>
          </ac:inkMkLst>
        </pc:inkChg>
        <pc:inkChg chg="add del">
          <ac:chgData name="Liam Driscoll" userId="5ea41ec7-39f4-4f21-9bfb-fdaf136f9dc4" providerId="ADAL" clId="{94102F98-C996-4647-A399-EDC1A2D5FD8F}" dt="2024-08-01T08:30:02.790" v="348" actId="9405"/>
          <ac:inkMkLst>
            <pc:docMk/>
            <pc:sldMk cId="739690071" sldId="256"/>
            <ac:inkMk id="55" creationId="{0D320B30-47B4-CFBB-CADE-262827CD5C6E}"/>
          </ac:inkMkLst>
        </pc:inkChg>
        <pc:inkChg chg="add del">
          <ac:chgData name="Liam Driscoll" userId="5ea41ec7-39f4-4f21-9bfb-fdaf136f9dc4" providerId="ADAL" clId="{94102F98-C996-4647-A399-EDC1A2D5FD8F}" dt="2024-08-01T08:30:05.309" v="353" actId="9405"/>
          <ac:inkMkLst>
            <pc:docMk/>
            <pc:sldMk cId="739690071" sldId="256"/>
            <ac:inkMk id="56" creationId="{A8FE1E04-16C0-3673-2E48-914ED07BFCAD}"/>
          </ac:inkMkLst>
        </pc:inkChg>
        <pc:inkChg chg="add del">
          <ac:chgData name="Liam Driscoll" userId="5ea41ec7-39f4-4f21-9bfb-fdaf136f9dc4" providerId="ADAL" clId="{94102F98-C996-4647-A399-EDC1A2D5FD8F}" dt="2024-08-01T08:30:05.076" v="352" actId="9405"/>
          <ac:inkMkLst>
            <pc:docMk/>
            <pc:sldMk cId="739690071" sldId="256"/>
            <ac:inkMk id="57" creationId="{43083E36-D1A8-9FC8-4B98-A03E51EC7EF1}"/>
          </ac:inkMkLst>
        </pc:inkChg>
        <pc:inkChg chg="add del">
          <ac:chgData name="Liam Driscoll" userId="5ea41ec7-39f4-4f21-9bfb-fdaf136f9dc4" providerId="ADAL" clId="{94102F98-C996-4647-A399-EDC1A2D5FD8F}" dt="2024-08-01T08:30:10.301" v="359" actId="9405"/>
          <ac:inkMkLst>
            <pc:docMk/>
            <pc:sldMk cId="739690071" sldId="256"/>
            <ac:inkMk id="58" creationId="{0A7AA3E5-00E2-5DF6-BF8F-3D11A3EE887A}"/>
          </ac:inkMkLst>
        </pc:inkChg>
        <pc:inkChg chg="add del">
          <ac:chgData name="Liam Driscoll" userId="5ea41ec7-39f4-4f21-9bfb-fdaf136f9dc4" providerId="ADAL" clId="{94102F98-C996-4647-A399-EDC1A2D5FD8F}" dt="2024-08-01T08:30:08.151" v="356" actId="9405"/>
          <ac:inkMkLst>
            <pc:docMk/>
            <pc:sldMk cId="739690071" sldId="256"/>
            <ac:inkMk id="59" creationId="{059DC3AD-F6C1-1A7E-B9EC-8C4A726BD206}"/>
          </ac:inkMkLst>
        </pc:inkChg>
        <pc:inkChg chg="add del">
          <ac:chgData name="Liam Driscoll" userId="5ea41ec7-39f4-4f21-9bfb-fdaf136f9dc4" providerId="ADAL" clId="{94102F98-C996-4647-A399-EDC1A2D5FD8F}" dt="2024-08-01T08:30:09.941" v="358" actId="9405"/>
          <ac:inkMkLst>
            <pc:docMk/>
            <pc:sldMk cId="739690071" sldId="256"/>
            <ac:inkMk id="60" creationId="{DEA233D4-A9C7-F013-5A99-6D55249E7998}"/>
          </ac:inkMkLst>
        </pc:inkChg>
        <pc:inkChg chg="add del">
          <ac:chgData name="Liam Driscoll" userId="5ea41ec7-39f4-4f21-9bfb-fdaf136f9dc4" providerId="ADAL" clId="{94102F98-C996-4647-A399-EDC1A2D5FD8F}" dt="2024-08-01T08:30:11.431" v="361" actId="9405"/>
          <ac:inkMkLst>
            <pc:docMk/>
            <pc:sldMk cId="739690071" sldId="256"/>
            <ac:inkMk id="61" creationId="{DF0D99EE-70F4-2739-2542-882DBD0E8CEC}"/>
          </ac:inkMkLst>
        </pc:inkChg>
        <pc:inkChg chg="add del">
          <ac:chgData name="Liam Driscoll" userId="5ea41ec7-39f4-4f21-9bfb-fdaf136f9dc4" providerId="ADAL" clId="{94102F98-C996-4647-A399-EDC1A2D5FD8F}" dt="2024-08-01T08:30:12.407" v="363" actId="9405"/>
          <ac:inkMkLst>
            <pc:docMk/>
            <pc:sldMk cId="739690071" sldId="256"/>
            <ac:inkMk id="62" creationId="{62BE284A-6DE7-D4B3-C216-99A0262B2E57}"/>
          </ac:inkMkLst>
        </pc:inkChg>
        <pc:inkChg chg="add del mod">
          <ac:chgData name="Liam Driscoll" userId="5ea41ec7-39f4-4f21-9bfb-fdaf136f9dc4" providerId="ADAL" clId="{94102F98-C996-4647-A399-EDC1A2D5FD8F}" dt="2024-08-01T08:30:27.645" v="371" actId="9405"/>
          <ac:inkMkLst>
            <pc:docMk/>
            <pc:sldMk cId="739690071" sldId="256"/>
            <ac:inkMk id="63" creationId="{91F29B74-E757-4552-E858-B652C5A187E2}"/>
          </ac:inkMkLst>
        </pc:inkChg>
        <pc:inkChg chg="add del mod">
          <ac:chgData name="Liam Driscoll" userId="5ea41ec7-39f4-4f21-9bfb-fdaf136f9dc4" providerId="ADAL" clId="{94102F98-C996-4647-A399-EDC1A2D5FD8F}" dt="2024-08-01T08:30:24.463" v="368"/>
          <ac:inkMkLst>
            <pc:docMk/>
            <pc:sldMk cId="739690071" sldId="256"/>
            <ac:inkMk id="64" creationId="{7F7C7E55-9D9F-014A-6626-64C8785B49E8}"/>
          </ac:inkMkLst>
        </pc:inkChg>
        <pc:inkChg chg="add del">
          <ac:chgData name="Liam Driscoll" userId="5ea41ec7-39f4-4f21-9bfb-fdaf136f9dc4" providerId="ADAL" clId="{94102F98-C996-4647-A399-EDC1A2D5FD8F}" dt="2024-08-01T08:30:27.285" v="370" actId="9405"/>
          <ac:inkMkLst>
            <pc:docMk/>
            <pc:sldMk cId="739690071" sldId="256"/>
            <ac:inkMk id="66" creationId="{1608E2D4-28EC-E8A9-2854-A9C1A0A0B1E9}"/>
          </ac:inkMkLst>
        </pc:inkChg>
        <pc:inkChg chg="add del mod">
          <ac:chgData name="Liam Driscoll" userId="5ea41ec7-39f4-4f21-9bfb-fdaf136f9dc4" providerId="ADAL" clId="{94102F98-C996-4647-A399-EDC1A2D5FD8F}" dt="2024-08-01T08:43:39.872" v="478" actId="9405"/>
          <ac:inkMkLst>
            <pc:docMk/>
            <pc:sldMk cId="739690071" sldId="256"/>
            <ac:inkMk id="67" creationId="{5947578B-BABE-979F-A630-5AB60A023A33}"/>
          </ac:inkMkLst>
        </pc:inkChg>
        <pc:inkChg chg="add del mod">
          <ac:chgData name="Liam Driscoll" userId="5ea41ec7-39f4-4f21-9bfb-fdaf136f9dc4" providerId="ADAL" clId="{94102F98-C996-4647-A399-EDC1A2D5FD8F}" dt="2024-08-01T08:43:39.692" v="477" actId="9405"/>
          <ac:inkMkLst>
            <pc:docMk/>
            <pc:sldMk cId="739690071" sldId="256"/>
            <ac:inkMk id="68" creationId="{5784958F-89AB-5900-FBD3-9D2B4EE10F6A}"/>
          </ac:inkMkLst>
        </pc:inkChg>
        <pc:inkChg chg="add del mod">
          <ac:chgData name="Liam Driscoll" userId="5ea41ec7-39f4-4f21-9bfb-fdaf136f9dc4" providerId="ADAL" clId="{94102F98-C996-4647-A399-EDC1A2D5FD8F}" dt="2024-08-01T08:41:32.542" v="378"/>
          <ac:inkMkLst>
            <pc:docMk/>
            <pc:sldMk cId="739690071" sldId="256"/>
            <ac:inkMk id="69" creationId="{1976C622-9082-F80A-0795-DD35AF3F86A2}"/>
          </ac:inkMkLst>
        </pc:inkChg>
        <pc:inkChg chg="add del">
          <ac:chgData name="Liam Driscoll" userId="5ea41ec7-39f4-4f21-9bfb-fdaf136f9dc4" providerId="ADAL" clId="{94102F98-C996-4647-A399-EDC1A2D5FD8F}" dt="2024-08-01T08:41:35.116" v="380" actId="9405"/>
          <ac:inkMkLst>
            <pc:docMk/>
            <pc:sldMk cId="739690071" sldId="256"/>
            <ac:inkMk id="71" creationId="{158CECD4-9BBC-B214-3883-07567D5AFF32}"/>
          </ac:inkMkLst>
        </pc:inkChg>
        <pc:inkChg chg="add del">
          <ac:chgData name="Liam Driscoll" userId="5ea41ec7-39f4-4f21-9bfb-fdaf136f9dc4" providerId="ADAL" clId="{94102F98-C996-4647-A399-EDC1A2D5FD8F}" dt="2024-08-01T08:41:36.189" v="382" actId="9405"/>
          <ac:inkMkLst>
            <pc:docMk/>
            <pc:sldMk cId="739690071" sldId="256"/>
            <ac:inkMk id="72" creationId="{DBD116B0-2DEE-579C-8FA3-0FA5AF12DDCF}"/>
          </ac:inkMkLst>
        </pc:inkChg>
        <pc:inkChg chg="add del">
          <ac:chgData name="Liam Driscoll" userId="5ea41ec7-39f4-4f21-9bfb-fdaf136f9dc4" providerId="ADAL" clId="{94102F98-C996-4647-A399-EDC1A2D5FD8F}" dt="2024-08-01T08:41:37.583" v="384" actId="9405"/>
          <ac:inkMkLst>
            <pc:docMk/>
            <pc:sldMk cId="739690071" sldId="256"/>
            <ac:inkMk id="73" creationId="{7CD0EF2C-E59A-7873-DE58-613FB88D02C3}"/>
          </ac:inkMkLst>
        </pc:inkChg>
        <pc:inkChg chg="add del mod">
          <ac:chgData name="Liam Driscoll" userId="5ea41ec7-39f4-4f21-9bfb-fdaf136f9dc4" providerId="ADAL" clId="{94102F98-C996-4647-A399-EDC1A2D5FD8F}" dt="2024-08-01T08:43:39.545" v="476"/>
          <ac:inkMkLst>
            <pc:docMk/>
            <pc:sldMk cId="739690071" sldId="256"/>
            <ac:inkMk id="74" creationId="{19B2412E-8D3C-E746-DD4B-E9C58478130A}"/>
          </ac:inkMkLst>
        </pc:inkChg>
        <pc:inkChg chg="add del">
          <ac:chgData name="Liam Driscoll" userId="5ea41ec7-39f4-4f21-9bfb-fdaf136f9dc4" providerId="ADAL" clId="{94102F98-C996-4647-A399-EDC1A2D5FD8F}" dt="2024-08-01T08:41:40.436" v="387" actId="9405"/>
          <ac:inkMkLst>
            <pc:docMk/>
            <pc:sldMk cId="739690071" sldId="256"/>
            <ac:inkMk id="75" creationId="{5017A625-80B8-3741-0A6C-FD28FD409C53}"/>
          </ac:inkMkLst>
        </pc:inkChg>
        <pc:inkChg chg="add del">
          <ac:chgData name="Liam Driscoll" userId="5ea41ec7-39f4-4f21-9bfb-fdaf136f9dc4" providerId="ADAL" clId="{94102F98-C996-4647-A399-EDC1A2D5FD8F}" dt="2024-08-01T08:41:42.373" v="390" actId="9405"/>
          <ac:inkMkLst>
            <pc:docMk/>
            <pc:sldMk cId="739690071" sldId="256"/>
            <ac:inkMk id="77" creationId="{620DC2D1-7E95-9DD2-85E4-B7916758587E}"/>
          </ac:inkMkLst>
        </pc:inkChg>
        <pc:inkChg chg="add del">
          <ac:chgData name="Liam Driscoll" userId="5ea41ec7-39f4-4f21-9bfb-fdaf136f9dc4" providerId="ADAL" clId="{94102F98-C996-4647-A399-EDC1A2D5FD8F}" dt="2024-08-01T08:41:43.623" v="392" actId="9405"/>
          <ac:inkMkLst>
            <pc:docMk/>
            <pc:sldMk cId="739690071" sldId="256"/>
            <ac:inkMk id="78" creationId="{5DB27F3F-FD73-75FA-92A4-B455D2EC2452}"/>
          </ac:inkMkLst>
        </pc:inkChg>
        <pc:inkChg chg="add del">
          <ac:chgData name="Liam Driscoll" userId="5ea41ec7-39f4-4f21-9bfb-fdaf136f9dc4" providerId="ADAL" clId="{94102F98-C996-4647-A399-EDC1A2D5FD8F}" dt="2024-08-01T08:41:48.228" v="394" actId="9405"/>
          <ac:inkMkLst>
            <pc:docMk/>
            <pc:sldMk cId="739690071" sldId="256"/>
            <ac:inkMk id="79" creationId="{425D5462-BF9A-127A-802F-DA79BDA6A6C3}"/>
          </ac:inkMkLst>
        </pc:inkChg>
        <pc:inkChg chg="add del">
          <ac:chgData name="Liam Driscoll" userId="5ea41ec7-39f4-4f21-9bfb-fdaf136f9dc4" providerId="ADAL" clId="{94102F98-C996-4647-A399-EDC1A2D5FD8F}" dt="2024-08-01T08:41:49.726" v="396" actId="9405"/>
          <ac:inkMkLst>
            <pc:docMk/>
            <pc:sldMk cId="739690071" sldId="256"/>
            <ac:inkMk id="80" creationId="{5A92C7C1-B8CE-C701-3082-59AEB2A428BA}"/>
          </ac:inkMkLst>
        </pc:inkChg>
        <pc:inkChg chg="add del">
          <ac:chgData name="Liam Driscoll" userId="5ea41ec7-39f4-4f21-9bfb-fdaf136f9dc4" providerId="ADAL" clId="{94102F98-C996-4647-A399-EDC1A2D5FD8F}" dt="2024-08-01T08:41:51.510" v="398" actId="9405"/>
          <ac:inkMkLst>
            <pc:docMk/>
            <pc:sldMk cId="739690071" sldId="256"/>
            <ac:inkMk id="81" creationId="{2EC77399-23E5-10F0-CAA2-6170EAB27827}"/>
          </ac:inkMkLst>
        </pc:inkChg>
        <pc:inkChg chg="add del">
          <ac:chgData name="Liam Driscoll" userId="5ea41ec7-39f4-4f21-9bfb-fdaf136f9dc4" providerId="ADAL" clId="{94102F98-C996-4647-A399-EDC1A2D5FD8F}" dt="2024-08-01T08:41:55.644" v="400" actId="9405"/>
          <ac:inkMkLst>
            <pc:docMk/>
            <pc:sldMk cId="739690071" sldId="256"/>
            <ac:inkMk id="82" creationId="{D9DD1EAB-09A9-C9E6-56A4-8744DE2DB01B}"/>
          </ac:inkMkLst>
        </pc:inkChg>
        <pc:inkChg chg="add del">
          <ac:chgData name="Liam Driscoll" userId="5ea41ec7-39f4-4f21-9bfb-fdaf136f9dc4" providerId="ADAL" clId="{94102F98-C996-4647-A399-EDC1A2D5FD8F}" dt="2024-08-01T08:41:58.631" v="402" actId="9405"/>
          <ac:inkMkLst>
            <pc:docMk/>
            <pc:sldMk cId="739690071" sldId="256"/>
            <ac:inkMk id="83" creationId="{F86BFA8D-00B8-6437-656B-E5256B08D898}"/>
          </ac:inkMkLst>
        </pc:inkChg>
        <pc:inkChg chg="add del">
          <ac:chgData name="Liam Driscoll" userId="5ea41ec7-39f4-4f21-9bfb-fdaf136f9dc4" providerId="ADAL" clId="{94102F98-C996-4647-A399-EDC1A2D5FD8F}" dt="2024-08-01T08:42:00.780" v="404" actId="9405"/>
          <ac:inkMkLst>
            <pc:docMk/>
            <pc:sldMk cId="739690071" sldId="256"/>
            <ac:inkMk id="84" creationId="{AD8C8EB8-9554-5986-3475-80FC82641A0B}"/>
          </ac:inkMkLst>
        </pc:inkChg>
        <pc:inkChg chg="add del">
          <ac:chgData name="Liam Driscoll" userId="5ea41ec7-39f4-4f21-9bfb-fdaf136f9dc4" providerId="ADAL" clId="{94102F98-C996-4647-A399-EDC1A2D5FD8F}" dt="2024-08-01T08:42:02.802" v="406" actId="9405"/>
          <ac:inkMkLst>
            <pc:docMk/>
            <pc:sldMk cId="739690071" sldId="256"/>
            <ac:inkMk id="85" creationId="{1E402935-6961-D6AB-7F9B-FE7FE3E4225A}"/>
          </ac:inkMkLst>
        </pc:inkChg>
        <pc:inkChg chg="add del">
          <ac:chgData name="Liam Driscoll" userId="5ea41ec7-39f4-4f21-9bfb-fdaf136f9dc4" providerId="ADAL" clId="{94102F98-C996-4647-A399-EDC1A2D5FD8F}" dt="2024-08-01T08:42:04.509" v="408" actId="9405"/>
          <ac:inkMkLst>
            <pc:docMk/>
            <pc:sldMk cId="739690071" sldId="256"/>
            <ac:inkMk id="86" creationId="{DDE62384-FBE9-E14E-0634-3473A11BE4C4}"/>
          </ac:inkMkLst>
        </pc:inkChg>
        <pc:inkChg chg="add del">
          <ac:chgData name="Liam Driscoll" userId="5ea41ec7-39f4-4f21-9bfb-fdaf136f9dc4" providerId="ADAL" clId="{94102F98-C996-4647-A399-EDC1A2D5FD8F}" dt="2024-08-01T08:42:08.948" v="410" actId="9405"/>
          <ac:inkMkLst>
            <pc:docMk/>
            <pc:sldMk cId="739690071" sldId="256"/>
            <ac:inkMk id="87" creationId="{E6920788-83C6-8717-F466-46CF7794C1EF}"/>
          </ac:inkMkLst>
        </pc:inkChg>
        <pc:inkChg chg="add del">
          <ac:chgData name="Liam Driscoll" userId="5ea41ec7-39f4-4f21-9bfb-fdaf136f9dc4" providerId="ADAL" clId="{94102F98-C996-4647-A399-EDC1A2D5FD8F}" dt="2024-08-01T08:42:14.894" v="412" actId="9405"/>
          <ac:inkMkLst>
            <pc:docMk/>
            <pc:sldMk cId="739690071" sldId="256"/>
            <ac:inkMk id="88" creationId="{973C1E2F-DAB0-CC3C-5ECB-5EFF34C0A720}"/>
          </ac:inkMkLst>
        </pc:inkChg>
        <pc:inkChg chg="add del">
          <ac:chgData name="Liam Driscoll" userId="5ea41ec7-39f4-4f21-9bfb-fdaf136f9dc4" providerId="ADAL" clId="{94102F98-C996-4647-A399-EDC1A2D5FD8F}" dt="2024-08-01T08:42:16.614" v="414" actId="9405"/>
          <ac:inkMkLst>
            <pc:docMk/>
            <pc:sldMk cId="739690071" sldId="256"/>
            <ac:inkMk id="89" creationId="{B9D82049-15B4-D3A2-9A52-49FA38F5034E}"/>
          </ac:inkMkLst>
        </pc:inkChg>
        <pc:inkChg chg="add del">
          <ac:chgData name="Liam Driscoll" userId="5ea41ec7-39f4-4f21-9bfb-fdaf136f9dc4" providerId="ADAL" clId="{94102F98-C996-4647-A399-EDC1A2D5FD8F}" dt="2024-08-01T08:42:18.063" v="416" actId="9405"/>
          <ac:inkMkLst>
            <pc:docMk/>
            <pc:sldMk cId="739690071" sldId="256"/>
            <ac:inkMk id="90" creationId="{CA4AAB2C-7D5F-480E-EF95-EB1915633086}"/>
          </ac:inkMkLst>
        </pc:inkChg>
        <pc:inkChg chg="add del">
          <ac:chgData name="Liam Driscoll" userId="5ea41ec7-39f4-4f21-9bfb-fdaf136f9dc4" providerId="ADAL" clId="{94102F98-C996-4647-A399-EDC1A2D5FD8F}" dt="2024-08-01T08:42:19.200" v="418" actId="9405"/>
          <ac:inkMkLst>
            <pc:docMk/>
            <pc:sldMk cId="739690071" sldId="256"/>
            <ac:inkMk id="91" creationId="{AD1935EC-0BED-4AA1-3381-562DFC69C6E2}"/>
          </ac:inkMkLst>
        </pc:inkChg>
        <pc:inkChg chg="add del">
          <ac:chgData name="Liam Driscoll" userId="5ea41ec7-39f4-4f21-9bfb-fdaf136f9dc4" providerId="ADAL" clId="{94102F98-C996-4647-A399-EDC1A2D5FD8F}" dt="2024-08-01T08:42:21.766" v="420" actId="9405"/>
          <ac:inkMkLst>
            <pc:docMk/>
            <pc:sldMk cId="739690071" sldId="256"/>
            <ac:inkMk id="92" creationId="{0326B859-CE31-AF0C-3205-10C3F484DE7A}"/>
          </ac:inkMkLst>
        </pc:inkChg>
        <pc:inkChg chg="add del mod">
          <ac:chgData name="Liam Driscoll" userId="5ea41ec7-39f4-4f21-9bfb-fdaf136f9dc4" providerId="ADAL" clId="{94102F98-C996-4647-A399-EDC1A2D5FD8F}" dt="2024-08-01T08:42:25.408" v="424"/>
          <ac:inkMkLst>
            <pc:docMk/>
            <pc:sldMk cId="739690071" sldId="256"/>
            <ac:inkMk id="93" creationId="{E6FE91EA-23A1-0591-5457-CE6A917B555D}"/>
          </ac:inkMkLst>
        </pc:inkChg>
        <pc:inkChg chg="add del">
          <ac:chgData name="Liam Driscoll" userId="5ea41ec7-39f4-4f21-9bfb-fdaf136f9dc4" providerId="ADAL" clId="{94102F98-C996-4647-A399-EDC1A2D5FD8F}" dt="2024-08-01T08:42:27.190" v="426" actId="9405"/>
          <ac:inkMkLst>
            <pc:docMk/>
            <pc:sldMk cId="739690071" sldId="256"/>
            <ac:inkMk id="95" creationId="{3A5E8F16-39BE-0AED-9B68-F75A60E98081}"/>
          </ac:inkMkLst>
        </pc:inkChg>
        <pc:inkChg chg="add del">
          <ac:chgData name="Liam Driscoll" userId="5ea41ec7-39f4-4f21-9bfb-fdaf136f9dc4" providerId="ADAL" clId="{94102F98-C996-4647-A399-EDC1A2D5FD8F}" dt="2024-08-01T08:42:28.700" v="428" actId="9405"/>
          <ac:inkMkLst>
            <pc:docMk/>
            <pc:sldMk cId="739690071" sldId="256"/>
            <ac:inkMk id="96" creationId="{20E13FD5-A322-5C2A-8FC4-B0E42F606EF6}"/>
          </ac:inkMkLst>
        </pc:inkChg>
        <pc:inkChg chg="add del">
          <ac:chgData name="Liam Driscoll" userId="5ea41ec7-39f4-4f21-9bfb-fdaf136f9dc4" providerId="ADAL" clId="{94102F98-C996-4647-A399-EDC1A2D5FD8F}" dt="2024-08-01T08:42:30.980" v="430" actId="9405"/>
          <ac:inkMkLst>
            <pc:docMk/>
            <pc:sldMk cId="739690071" sldId="256"/>
            <ac:inkMk id="97" creationId="{AF4488F4-B0C4-3B30-B18E-B849D7E639B9}"/>
          </ac:inkMkLst>
        </pc:inkChg>
        <pc:inkChg chg="add del">
          <ac:chgData name="Liam Driscoll" userId="5ea41ec7-39f4-4f21-9bfb-fdaf136f9dc4" providerId="ADAL" clId="{94102F98-C996-4647-A399-EDC1A2D5FD8F}" dt="2024-08-01T08:42:37.333" v="432" actId="9405"/>
          <ac:inkMkLst>
            <pc:docMk/>
            <pc:sldMk cId="739690071" sldId="256"/>
            <ac:inkMk id="98" creationId="{65E24A53-9180-F7E6-0AF2-68031443867B}"/>
          </ac:inkMkLst>
        </pc:inkChg>
        <pc:inkChg chg="add del">
          <ac:chgData name="Liam Driscoll" userId="5ea41ec7-39f4-4f21-9bfb-fdaf136f9dc4" providerId="ADAL" clId="{94102F98-C996-4647-A399-EDC1A2D5FD8F}" dt="2024-08-01T08:42:39.918" v="434" actId="9405"/>
          <ac:inkMkLst>
            <pc:docMk/>
            <pc:sldMk cId="739690071" sldId="256"/>
            <ac:inkMk id="99" creationId="{0433A564-6087-706B-8FA3-17873A51F10D}"/>
          </ac:inkMkLst>
        </pc:inkChg>
        <pc:inkChg chg="add del">
          <ac:chgData name="Liam Driscoll" userId="5ea41ec7-39f4-4f21-9bfb-fdaf136f9dc4" providerId="ADAL" clId="{94102F98-C996-4647-A399-EDC1A2D5FD8F}" dt="2024-08-01T08:42:47.246" v="436" actId="9405"/>
          <ac:inkMkLst>
            <pc:docMk/>
            <pc:sldMk cId="739690071" sldId="256"/>
            <ac:inkMk id="100" creationId="{42C7400D-FD69-F0C1-67D8-495E546E33D2}"/>
          </ac:inkMkLst>
        </pc:inkChg>
        <pc:inkChg chg="add del">
          <ac:chgData name="Liam Driscoll" userId="5ea41ec7-39f4-4f21-9bfb-fdaf136f9dc4" providerId="ADAL" clId="{94102F98-C996-4647-A399-EDC1A2D5FD8F}" dt="2024-08-01T08:42:49.116" v="438" actId="9405"/>
          <ac:inkMkLst>
            <pc:docMk/>
            <pc:sldMk cId="739690071" sldId="256"/>
            <ac:inkMk id="101" creationId="{4C727031-F2E7-8C47-6F57-D37270096769}"/>
          </ac:inkMkLst>
        </pc:inkChg>
        <pc:inkChg chg="add del">
          <ac:chgData name="Liam Driscoll" userId="5ea41ec7-39f4-4f21-9bfb-fdaf136f9dc4" providerId="ADAL" clId="{94102F98-C996-4647-A399-EDC1A2D5FD8F}" dt="2024-08-01T08:42:50.948" v="440" actId="9405"/>
          <ac:inkMkLst>
            <pc:docMk/>
            <pc:sldMk cId="739690071" sldId="256"/>
            <ac:inkMk id="102" creationId="{3E2163CD-CF53-31D4-62E5-0C6A67820AD0}"/>
          </ac:inkMkLst>
        </pc:inkChg>
        <pc:inkChg chg="add del">
          <ac:chgData name="Liam Driscoll" userId="5ea41ec7-39f4-4f21-9bfb-fdaf136f9dc4" providerId="ADAL" clId="{94102F98-C996-4647-A399-EDC1A2D5FD8F}" dt="2024-08-01T08:42:54.159" v="442" actId="9405"/>
          <ac:inkMkLst>
            <pc:docMk/>
            <pc:sldMk cId="739690071" sldId="256"/>
            <ac:inkMk id="103" creationId="{349E7B46-E292-9113-BCB2-F2C8CE84E1F1}"/>
          </ac:inkMkLst>
        </pc:inkChg>
        <pc:inkChg chg="add del">
          <ac:chgData name="Liam Driscoll" userId="5ea41ec7-39f4-4f21-9bfb-fdaf136f9dc4" providerId="ADAL" clId="{94102F98-C996-4647-A399-EDC1A2D5FD8F}" dt="2024-08-01T08:42:57.222" v="444" actId="9405"/>
          <ac:inkMkLst>
            <pc:docMk/>
            <pc:sldMk cId="739690071" sldId="256"/>
            <ac:inkMk id="104" creationId="{2CC3C999-3471-51C6-2A5B-DDE77E66809B}"/>
          </ac:inkMkLst>
        </pc:inkChg>
        <pc:inkChg chg="add del">
          <ac:chgData name="Liam Driscoll" userId="5ea41ec7-39f4-4f21-9bfb-fdaf136f9dc4" providerId="ADAL" clId="{94102F98-C996-4647-A399-EDC1A2D5FD8F}" dt="2024-08-01T08:42:59.904" v="446" actId="9405"/>
          <ac:inkMkLst>
            <pc:docMk/>
            <pc:sldMk cId="739690071" sldId="256"/>
            <ac:inkMk id="105" creationId="{F6CD49DD-DDDF-DED1-0E3C-491568A19710}"/>
          </ac:inkMkLst>
        </pc:inkChg>
        <pc:inkChg chg="add del">
          <ac:chgData name="Liam Driscoll" userId="5ea41ec7-39f4-4f21-9bfb-fdaf136f9dc4" providerId="ADAL" clId="{94102F98-C996-4647-A399-EDC1A2D5FD8F}" dt="2024-08-01T08:43:02.236" v="448" actId="9405"/>
          <ac:inkMkLst>
            <pc:docMk/>
            <pc:sldMk cId="739690071" sldId="256"/>
            <ac:inkMk id="106" creationId="{A5253BF0-A8CA-DB71-623D-2EE7AD99095E}"/>
          </ac:inkMkLst>
        </pc:inkChg>
        <pc:inkChg chg="add del">
          <ac:chgData name="Liam Driscoll" userId="5ea41ec7-39f4-4f21-9bfb-fdaf136f9dc4" providerId="ADAL" clId="{94102F98-C996-4647-A399-EDC1A2D5FD8F}" dt="2024-08-01T08:43:03.958" v="450" actId="9405"/>
          <ac:inkMkLst>
            <pc:docMk/>
            <pc:sldMk cId="739690071" sldId="256"/>
            <ac:inkMk id="107" creationId="{A9FC71D7-086F-7710-F554-D1185C5C7116}"/>
          </ac:inkMkLst>
        </pc:inkChg>
        <pc:inkChg chg="add del">
          <ac:chgData name="Liam Driscoll" userId="5ea41ec7-39f4-4f21-9bfb-fdaf136f9dc4" providerId="ADAL" clId="{94102F98-C996-4647-A399-EDC1A2D5FD8F}" dt="2024-08-01T08:43:05.700" v="452" actId="9405"/>
          <ac:inkMkLst>
            <pc:docMk/>
            <pc:sldMk cId="739690071" sldId="256"/>
            <ac:inkMk id="108" creationId="{CE4B9456-168F-EDA8-6848-8A5CA4CF56B5}"/>
          </ac:inkMkLst>
        </pc:inkChg>
        <pc:inkChg chg="add del">
          <ac:chgData name="Liam Driscoll" userId="5ea41ec7-39f4-4f21-9bfb-fdaf136f9dc4" providerId="ADAL" clId="{94102F98-C996-4647-A399-EDC1A2D5FD8F}" dt="2024-08-01T08:43:12.256" v="454" actId="9405"/>
          <ac:inkMkLst>
            <pc:docMk/>
            <pc:sldMk cId="739690071" sldId="256"/>
            <ac:inkMk id="109" creationId="{1F92249C-C99F-3310-3C4E-A52DDA037A92}"/>
          </ac:inkMkLst>
        </pc:inkChg>
        <pc:inkChg chg="add del">
          <ac:chgData name="Liam Driscoll" userId="5ea41ec7-39f4-4f21-9bfb-fdaf136f9dc4" providerId="ADAL" clId="{94102F98-C996-4647-A399-EDC1A2D5FD8F}" dt="2024-08-01T08:43:16.012" v="456" actId="9405"/>
          <ac:inkMkLst>
            <pc:docMk/>
            <pc:sldMk cId="739690071" sldId="256"/>
            <ac:inkMk id="110" creationId="{9CCD7B70-EA06-3DFC-98A7-66EDEFFC539E}"/>
          </ac:inkMkLst>
        </pc:inkChg>
        <pc:inkChg chg="add del">
          <ac:chgData name="Liam Driscoll" userId="5ea41ec7-39f4-4f21-9bfb-fdaf136f9dc4" providerId="ADAL" clId="{94102F98-C996-4647-A399-EDC1A2D5FD8F}" dt="2024-08-01T08:43:19.353" v="458" actId="9405"/>
          <ac:inkMkLst>
            <pc:docMk/>
            <pc:sldMk cId="739690071" sldId="256"/>
            <ac:inkMk id="111" creationId="{623E2857-E97B-BAAC-D371-96D634A1E2C6}"/>
          </ac:inkMkLst>
        </pc:inkChg>
        <pc:inkChg chg="add del">
          <ac:chgData name="Liam Driscoll" userId="5ea41ec7-39f4-4f21-9bfb-fdaf136f9dc4" providerId="ADAL" clId="{94102F98-C996-4647-A399-EDC1A2D5FD8F}" dt="2024-08-01T08:43:21.821" v="460" actId="9405"/>
          <ac:inkMkLst>
            <pc:docMk/>
            <pc:sldMk cId="739690071" sldId="256"/>
            <ac:inkMk id="112" creationId="{9C565E8E-352A-FCA9-05D8-89D20805ABC4}"/>
          </ac:inkMkLst>
        </pc:inkChg>
        <pc:inkChg chg="add del">
          <ac:chgData name="Liam Driscoll" userId="5ea41ec7-39f4-4f21-9bfb-fdaf136f9dc4" providerId="ADAL" clId="{94102F98-C996-4647-A399-EDC1A2D5FD8F}" dt="2024-08-01T08:43:23.733" v="462" actId="9405"/>
          <ac:inkMkLst>
            <pc:docMk/>
            <pc:sldMk cId="739690071" sldId="256"/>
            <ac:inkMk id="113" creationId="{2A1E3CE3-32E2-6ABF-3A9C-43A36EDC2159}"/>
          </ac:inkMkLst>
        </pc:inkChg>
        <pc:inkChg chg="add del">
          <ac:chgData name="Liam Driscoll" userId="5ea41ec7-39f4-4f21-9bfb-fdaf136f9dc4" providerId="ADAL" clId="{94102F98-C996-4647-A399-EDC1A2D5FD8F}" dt="2024-08-01T08:43:25.176" v="464" actId="9405"/>
          <ac:inkMkLst>
            <pc:docMk/>
            <pc:sldMk cId="739690071" sldId="256"/>
            <ac:inkMk id="114" creationId="{770C4663-3326-86A5-525F-19C45558B385}"/>
          </ac:inkMkLst>
        </pc:inkChg>
        <pc:inkChg chg="add del">
          <ac:chgData name="Liam Driscoll" userId="5ea41ec7-39f4-4f21-9bfb-fdaf136f9dc4" providerId="ADAL" clId="{94102F98-C996-4647-A399-EDC1A2D5FD8F}" dt="2024-08-01T08:43:26.672" v="466" actId="9405"/>
          <ac:inkMkLst>
            <pc:docMk/>
            <pc:sldMk cId="739690071" sldId="256"/>
            <ac:inkMk id="115" creationId="{A7A34D0D-9D49-CD69-48F3-845D0FFEC37F}"/>
          </ac:inkMkLst>
        </pc:inkChg>
        <pc:inkChg chg="add del">
          <ac:chgData name="Liam Driscoll" userId="5ea41ec7-39f4-4f21-9bfb-fdaf136f9dc4" providerId="ADAL" clId="{94102F98-C996-4647-A399-EDC1A2D5FD8F}" dt="2024-08-01T08:43:28.644" v="468" actId="9405"/>
          <ac:inkMkLst>
            <pc:docMk/>
            <pc:sldMk cId="739690071" sldId="256"/>
            <ac:inkMk id="116" creationId="{FF7B698B-0417-4303-ADE4-49851B544EE3}"/>
          </ac:inkMkLst>
        </pc:inkChg>
        <pc:inkChg chg="add del">
          <ac:chgData name="Liam Driscoll" userId="5ea41ec7-39f4-4f21-9bfb-fdaf136f9dc4" providerId="ADAL" clId="{94102F98-C996-4647-A399-EDC1A2D5FD8F}" dt="2024-08-01T08:43:32.135" v="472" actId="9405"/>
          <ac:inkMkLst>
            <pc:docMk/>
            <pc:sldMk cId="739690071" sldId="256"/>
            <ac:inkMk id="117" creationId="{9129D482-B601-6766-277B-1024F5B256CE}"/>
          </ac:inkMkLst>
        </pc:inkChg>
        <pc:inkChg chg="add del">
          <ac:chgData name="Liam Driscoll" userId="5ea41ec7-39f4-4f21-9bfb-fdaf136f9dc4" providerId="ADAL" clId="{94102F98-C996-4647-A399-EDC1A2D5FD8F}" dt="2024-08-01T08:43:31.319" v="471" actId="9405"/>
          <ac:inkMkLst>
            <pc:docMk/>
            <pc:sldMk cId="739690071" sldId="256"/>
            <ac:inkMk id="118" creationId="{CA4F58AE-4D03-62B7-4FB3-B69E678C3975}"/>
          </ac:inkMkLst>
        </pc:inkChg>
        <pc:inkChg chg="add del">
          <ac:chgData name="Liam Driscoll" userId="5ea41ec7-39f4-4f21-9bfb-fdaf136f9dc4" providerId="ADAL" clId="{94102F98-C996-4647-A399-EDC1A2D5FD8F}" dt="2024-08-01T08:43:39.347" v="474" actId="9405"/>
          <ac:inkMkLst>
            <pc:docMk/>
            <pc:sldMk cId="739690071" sldId="256"/>
            <ac:inkMk id="119" creationId="{AECBFA0F-BA4A-F2E2-3DC5-F6B155072DC8}"/>
          </ac:inkMkLst>
        </pc:inkChg>
        <pc:inkChg chg="add del">
          <ac:chgData name="Liam Driscoll" userId="5ea41ec7-39f4-4f21-9bfb-fdaf136f9dc4" providerId="ADAL" clId="{94102F98-C996-4647-A399-EDC1A2D5FD8F}" dt="2024-08-01T08:43:51.830" v="480" actId="9405"/>
          <ac:inkMkLst>
            <pc:docMk/>
            <pc:sldMk cId="739690071" sldId="256"/>
            <ac:inkMk id="120" creationId="{FCA3C0DA-39BA-9A3D-62C6-349FCEC5D513}"/>
          </ac:inkMkLst>
        </pc:inkChg>
        <pc:inkChg chg="add del">
          <ac:chgData name="Liam Driscoll" userId="5ea41ec7-39f4-4f21-9bfb-fdaf136f9dc4" providerId="ADAL" clId="{94102F98-C996-4647-A399-EDC1A2D5FD8F}" dt="2024-08-01T08:43:53.949" v="482" actId="9405"/>
          <ac:inkMkLst>
            <pc:docMk/>
            <pc:sldMk cId="739690071" sldId="256"/>
            <ac:inkMk id="121" creationId="{FD2A4DED-8027-702B-0326-DAB5EA068605}"/>
          </ac:inkMkLst>
        </pc:inkChg>
        <pc:inkChg chg="add del">
          <ac:chgData name="Liam Driscoll" userId="5ea41ec7-39f4-4f21-9bfb-fdaf136f9dc4" providerId="ADAL" clId="{94102F98-C996-4647-A399-EDC1A2D5FD8F}" dt="2024-08-01T08:43:56.372" v="484" actId="9405"/>
          <ac:inkMkLst>
            <pc:docMk/>
            <pc:sldMk cId="739690071" sldId="256"/>
            <ac:inkMk id="122" creationId="{6655C89B-36E0-2A7D-2820-BCBFF4F3EE50}"/>
          </ac:inkMkLst>
        </pc:inkChg>
        <pc:inkChg chg="add del">
          <ac:chgData name="Liam Driscoll" userId="5ea41ec7-39f4-4f21-9bfb-fdaf136f9dc4" providerId="ADAL" clId="{94102F98-C996-4647-A399-EDC1A2D5FD8F}" dt="2024-08-01T08:43:58.228" v="486" actId="9405"/>
          <ac:inkMkLst>
            <pc:docMk/>
            <pc:sldMk cId="739690071" sldId="256"/>
            <ac:inkMk id="123" creationId="{E24525D0-8231-69E0-12A8-07326FD0249E}"/>
          </ac:inkMkLst>
        </pc:inkChg>
        <pc:inkChg chg="add del">
          <ac:chgData name="Liam Driscoll" userId="5ea41ec7-39f4-4f21-9bfb-fdaf136f9dc4" providerId="ADAL" clId="{94102F98-C996-4647-A399-EDC1A2D5FD8F}" dt="2024-08-01T08:43:59.453" v="488" actId="9405"/>
          <ac:inkMkLst>
            <pc:docMk/>
            <pc:sldMk cId="739690071" sldId="256"/>
            <ac:inkMk id="124" creationId="{A226423C-FC0E-856F-92CF-2A9C8D314A88}"/>
          </ac:inkMkLst>
        </pc:inkChg>
        <pc:inkChg chg="add del">
          <ac:chgData name="Liam Driscoll" userId="5ea41ec7-39f4-4f21-9bfb-fdaf136f9dc4" providerId="ADAL" clId="{94102F98-C996-4647-A399-EDC1A2D5FD8F}" dt="2024-08-01T08:44:01.127" v="490" actId="9405"/>
          <ac:inkMkLst>
            <pc:docMk/>
            <pc:sldMk cId="739690071" sldId="256"/>
            <ac:inkMk id="125" creationId="{B5808C21-7D97-0AB0-B74E-67ADC50BA75C}"/>
          </ac:inkMkLst>
        </pc:inkChg>
        <pc:inkChg chg="add del">
          <ac:chgData name="Liam Driscoll" userId="5ea41ec7-39f4-4f21-9bfb-fdaf136f9dc4" providerId="ADAL" clId="{94102F98-C996-4647-A399-EDC1A2D5FD8F}" dt="2024-08-01T08:44:10.500" v="496" actId="9405"/>
          <ac:inkMkLst>
            <pc:docMk/>
            <pc:sldMk cId="739690071" sldId="256"/>
            <ac:inkMk id="126" creationId="{A1C911E7-B698-32FD-E438-89E6B72FBFBC}"/>
          </ac:inkMkLst>
        </pc:inkChg>
        <pc:inkChg chg="add del">
          <ac:chgData name="Liam Driscoll" userId="5ea41ec7-39f4-4f21-9bfb-fdaf136f9dc4" providerId="ADAL" clId="{94102F98-C996-4647-A399-EDC1A2D5FD8F}" dt="2024-08-01T08:44:10.156" v="495" actId="9405"/>
          <ac:inkMkLst>
            <pc:docMk/>
            <pc:sldMk cId="739690071" sldId="256"/>
            <ac:inkMk id="127" creationId="{AC8BA6FF-7AD3-1FA3-030E-F1C0DFA1A446}"/>
          </ac:inkMkLst>
        </pc:inkChg>
        <pc:inkChg chg="add del">
          <ac:chgData name="Liam Driscoll" userId="5ea41ec7-39f4-4f21-9bfb-fdaf136f9dc4" providerId="ADAL" clId="{94102F98-C996-4647-A399-EDC1A2D5FD8F}" dt="2024-08-01T08:44:09.846" v="494" actId="9405"/>
          <ac:inkMkLst>
            <pc:docMk/>
            <pc:sldMk cId="739690071" sldId="256"/>
            <ac:inkMk id="128" creationId="{D592ED84-FBEF-DACE-102C-EC5B9CAA7E9F}"/>
          </ac:inkMkLst>
        </pc:inkChg>
        <pc:inkChg chg="add del">
          <ac:chgData name="Liam Driscoll" userId="5ea41ec7-39f4-4f21-9bfb-fdaf136f9dc4" providerId="ADAL" clId="{94102F98-C996-4647-A399-EDC1A2D5FD8F}" dt="2024-08-01T08:44:19.903" v="498" actId="9405"/>
          <ac:inkMkLst>
            <pc:docMk/>
            <pc:sldMk cId="739690071" sldId="256"/>
            <ac:inkMk id="129" creationId="{18F08A62-CA19-A017-FF47-010901641279}"/>
          </ac:inkMkLst>
        </pc:inkChg>
        <pc:inkChg chg="add del">
          <ac:chgData name="Liam Driscoll" userId="5ea41ec7-39f4-4f21-9bfb-fdaf136f9dc4" providerId="ADAL" clId="{94102F98-C996-4647-A399-EDC1A2D5FD8F}" dt="2024-08-01T08:44:21.423" v="500" actId="9405"/>
          <ac:inkMkLst>
            <pc:docMk/>
            <pc:sldMk cId="739690071" sldId="256"/>
            <ac:inkMk id="130" creationId="{EA9BF340-DCA4-B89B-4B8F-AF93B65892F2}"/>
          </ac:inkMkLst>
        </pc:inkChg>
        <pc:inkChg chg="add del mod">
          <ac:chgData name="Liam Driscoll" userId="5ea41ec7-39f4-4f21-9bfb-fdaf136f9dc4" providerId="ADAL" clId="{94102F98-C996-4647-A399-EDC1A2D5FD8F}" dt="2024-08-01T08:44:27.157" v="510" actId="9405"/>
          <ac:inkMkLst>
            <pc:docMk/>
            <pc:sldMk cId="739690071" sldId="256"/>
            <ac:inkMk id="131" creationId="{3BADC6A8-4816-2CB1-D7AD-02FA815E5C97}"/>
          </ac:inkMkLst>
        </pc:inkChg>
        <pc:inkChg chg="add del mod">
          <ac:chgData name="Liam Driscoll" userId="5ea41ec7-39f4-4f21-9bfb-fdaf136f9dc4" providerId="ADAL" clId="{94102F98-C996-4647-A399-EDC1A2D5FD8F}" dt="2024-08-01T08:44:26.782" v="509" actId="9405"/>
          <ac:inkMkLst>
            <pc:docMk/>
            <pc:sldMk cId="739690071" sldId="256"/>
            <ac:inkMk id="132" creationId="{2FF7AA5D-EFB6-55E6-9573-5E6FD30ACA02}"/>
          </ac:inkMkLst>
        </pc:inkChg>
        <pc:inkChg chg="add del mod">
          <ac:chgData name="Liam Driscoll" userId="5ea41ec7-39f4-4f21-9bfb-fdaf136f9dc4" providerId="ADAL" clId="{94102F98-C996-4647-A399-EDC1A2D5FD8F}" dt="2024-08-01T08:44:26.564" v="508" actId="9405"/>
          <ac:inkMkLst>
            <pc:docMk/>
            <pc:sldMk cId="739690071" sldId="256"/>
            <ac:inkMk id="133" creationId="{E899DB2D-862D-839A-81E1-2B161323695F}"/>
          </ac:inkMkLst>
        </pc:inkChg>
        <pc:inkChg chg="add del mod">
          <ac:chgData name="Liam Driscoll" userId="5ea41ec7-39f4-4f21-9bfb-fdaf136f9dc4" providerId="ADAL" clId="{94102F98-C996-4647-A399-EDC1A2D5FD8F}" dt="2024-08-01T08:44:26.356" v="507"/>
          <ac:inkMkLst>
            <pc:docMk/>
            <pc:sldMk cId="739690071" sldId="256"/>
            <ac:inkMk id="134" creationId="{B459D1FC-15D7-ACD1-036C-3DE44D945A53}"/>
          </ac:inkMkLst>
        </pc:inkChg>
        <pc:inkChg chg="add del">
          <ac:chgData name="Liam Driscoll" userId="5ea41ec7-39f4-4f21-9bfb-fdaf136f9dc4" providerId="ADAL" clId="{94102F98-C996-4647-A399-EDC1A2D5FD8F}" dt="2024-08-01T08:44:35.462" v="512" actId="9405"/>
          <ac:inkMkLst>
            <pc:docMk/>
            <pc:sldMk cId="739690071" sldId="256"/>
            <ac:inkMk id="136" creationId="{E37B3EE9-9B81-2888-AC52-6C967559868E}"/>
          </ac:inkMkLst>
        </pc:inkChg>
        <pc:inkChg chg="add del">
          <ac:chgData name="Liam Driscoll" userId="5ea41ec7-39f4-4f21-9bfb-fdaf136f9dc4" providerId="ADAL" clId="{94102F98-C996-4647-A399-EDC1A2D5FD8F}" dt="2024-08-01T08:44:55.324" v="516" actId="9405"/>
          <ac:inkMkLst>
            <pc:docMk/>
            <pc:sldMk cId="739690071" sldId="256"/>
            <ac:inkMk id="137" creationId="{544AA421-57BD-E8E1-365F-A28B8EF36DC4}"/>
          </ac:inkMkLst>
        </pc:inkChg>
        <pc:inkChg chg="add del">
          <ac:chgData name="Liam Driscoll" userId="5ea41ec7-39f4-4f21-9bfb-fdaf136f9dc4" providerId="ADAL" clId="{94102F98-C996-4647-A399-EDC1A2D5FD8F}" dt="2024-08-01T08:44:54.949" v="515" actId="9405"/>
          <ac:inkMkLst>
            <pc:docMk/>
            <pc:sldMk cId="739690071" sldId="256"/>
            <ac:inkMk id="138" creationId="{8424B92E-6729-3EEF-3762-43B41B87FF3E}"/>
          </ac:inkMkLst>
        </pc:inkChg>
      </pc:sldChg>
      <pc:sldChg chg="modSp mod">
        <pc:chgData name="Liam Driscoll" userId="5ea41ec7-39f4-4f21-9bfb-fdaf136f9dc4" providerId="ADAL" clId="{94102F98-C996-4647-A399-EDC1A2D5FD8F}" dt="2024-08-01T08:50:36.012" v="560" actId="20577"/>
        <pc:sldMkLst>
          <pc:docMk/>
          <pc:sldMk cId="416625979" sldId="261"/>
        </pc:sldMkLst>
        <pc:spChg chg="mod">
          <ac:chgData name="Liam Driscoll" userId="5ea41ec7-39f4-4f21-9bfb-fdaf136f9dc4" providerId="ADAL" clId="{94102F98-C996-4647-A399-EDC1A2D5FD8F}" dt="2024-08-01T08:50:36.012" v="560" actId="20577"/>
          <ac:spMkLst>
            <pc:docMk/>
            <pc:sldMk cId="416625979" sldId="261"/>
            <ac:spMk id="3" creationId="{CFF8DEB9-31CC-ACA4-9470-408EB5CD36F4}"/>
          </ac:spMkLst>
        </pc:spChg>
      </pc:sldChg>
      <pc:sldChg chg="addSp delSp modSp mod">
        <pc:chgData name="Liam Driscoll" userId="5ea41ec7-39f4-4f21-9bfb-fdaf136f9dc4" providerId="ADAL" clId="{94102F98-C996-4647-A399-EDC1A2D5FD8F}" dt="2024-08-01T08:48:43.437" v="530" actId="9405"/>
        <pc:sldMkLst>
          <pc:docMk/>
          <pc:sldMk cId="2150208301" sldId="262"/>
        </pc:sldMkLst>
        <pc:grpChg chg="mod">
          <ac:chgData name="Liam Driscoll" userId="5ea41ec7-39f4-4f21-9bfb-fdaf136f9dc4" providerId="ADAL" clId="{94102F98-C996-4647-A399-EDC1A2D5FD8F}" dt="2024-08-01T08:48:41.859" v="526"/>
          <ac:grpSpMkLst>
            <pc:docMk/>
            <pc:sldMk cId="2150208301" sldId="262"/>
            <ac:grpSpMk id="11" creationId="{CEEA2234-1DD0-5F68-C7A0-6DD8488CF072}"/>
          </ac:grpSpMkLst>
        </pc:grpChg>
        <pc:inkChg chg="add del">
          <ac:chgData name="Liam Driscoll" userId="5ea41ec7-39f4-4f21-9bfb-fdaf136f9dc4" providerId="ADAL" clId="{94102F98-C996-4647-A399-EDC1A2D5FD8F}" dt="2024-08-01T08:48:39.028" v="518" actId="9405"/>
          <ac:inkMkLst>
            <pc:docMk/>
            <pc:sldMk cId="2150208301" sldId="262"/>
            <ac:inkMk id="3" creationId="{747E3AB6-4499-5717-61AC-B1FDB020AE35}"/>
          </ac:inkMkLst>
        </pc:inkChg>
        <pc:inkChg chg="add del">
          <ac:chgData name="Liam Driscoll" userId="5ea41ec7-39f4-4f21-9bfb-fdaf136f9dc4" providerId="ADAL" clId="{94102F98-C996-4647-A399-EDC1A2D5FD8F}" dt="2024-08-01T08:48:43.437" v="530" actId="9405"/>
          <ac:inkMkLst>
            <pc:docMk/>
            <pc:sldMk cId="2150208301" sldId="262"/>
            <ac:inkMk id="4" creationId="{83D88A8F-8663-0D8C-734A-0ECEB8053E40}"/>
          </ac:inkMkLst>
        </pc:inkChg>
        <pc:inkChg chg="add del mod">
          <ac:chgData name="Liam Driscoll" userId="5ea41ec7-39f4-4f21-9bfb-fdaf136f9dc4" providerId="ADAL" clId="{94102F98-C996-4647-A399-EDC1A2D5FD8F}" dt="2024-08-01T08:48:43.060" v="529" actId="9405"/>
          <ac:inkMkLst>
            <pc:docMk/>
            <pc:sldMk cId="2150208301" sldId="262"/>
            <ac:inkMk id="5" creationId="{5ED8E28E-DB81-5C54-6821-92C53C1D0ED1}"/>
          </ac:inkMkLst>
        </pc:inkChg>
        <pc:inkChg chg="add del mod">
          <ac:chgData name="Liam Driscoll" userId="5ea41ec7-39f4-4f21-9bfb-fdaf136f9dc4" providerId="ADAL" clId="{94102F98-C996-4647-A399-EDC1A2D5FD8F}" dt="2024-08-01T08:48:42.638" v="528" actId="9405"/>
          <ac:inkMkLst>
            <pc:docMk/>
            <pc:sldMk cId="2150208301" sldId="262"/>
            <ac:inkMk id="6" creationId="{9B31787C-8B62-C139-1ED0-19C1C09B8F15}"/>
          </ac:inkMkLst>
        </pc:inkChg>
        <pc:inkChg chg="add del mod">
          <ac:chgData name="Liam Driscoll" userId="5ea41ec7-39f4-4f21-9bfb-fdaf136f9dc4" providerId="ADAL" clId="{94102F98-C996-4647-A399-EDC1A2D5FD8F}" dt="2024-08-01T08:48:42.300" v="527" actId="9405"/>
          <ac:inkMkLst>
            <pc:docMk/>
            <pc:sldMk cId="2150208301" sldId="262"/>
            <ac:inkMk id="7" creationId="{83FEBE7F-1B9F-0A5F-36DF-AFB448F893A7}"/>
          </ac:inkMkLst>
        </pc:inkChg>
        <pc:inkChg chg="add del">
          <ac:chgData name="Liam Driscoll" userId="5ea41ec7-39f4-4f21-9bfb-fdaf136f9dc4" providerId="ADAL" clId="{94102F98-C996-4647-A399-EDC1A2D5FD8F}" dt="2024-08-01T08:48:41.859" v="526"/>
          <ac:inkMkLst>
            <pc:docMk/>
            <pc:sldMk cId="2150208301" sldId="262"/>
            <ac:inkMk id="9" creationId="{9C3D2BC9-ABA3-9AFA-0739-C19737E742FF}"/>
          </ac:inkMkLst>
        </pc:inkChg>
      </pc:sldChg>
      <pc:sldChg chg="addSp delSp modSp mod">
        <pc:chgData name="Liam Driscoll" userId="5ea41ec7-39f4-4f21-9bfb-fdaf136f9dc4" providerId="ADAL" clId="{94102F98-C996-4647-A399-EDC1A2D5FD8F}" dt="2024-08-01T08:28:19.539" v="256" actId="20577"/>
        <pc:sldMkLst>
          <pc:docMk/>
          <pc:sldMk cId="4053993705" sldId="263"/>
        </pc:sldMkLst>
        <pc:spChg chg="del mod">
          <ac:chgData name="Liam Driscoll" userId="5ea41ec7-39f4-4f21-9bfb-fdaf136f9dc4" providerId="ADAL" clId="{94102F98-C996-4647-A399-EDC1A2D5FD8F}" dt="2024-08-01T08:20:22.327" v="139" actId="26606"/>
          <ac:spMkLst>
            <pc:docMk/>
            <pc:sldMk cId="4053993705" sldId="263"/>
            <ac:spMk id="3" creationId="{21968073-9636-E97F-CA5D-6A6F7A5B1AE8}"/>
          </ac:spMkLst>
        </pc:spChg>
        <pc:graphicFrameChg chg="add mod">
          <ac:chgData name="Liam Driscoll" userId="5ea41ec7-39f4-4f21-9bfb-fdaf136f9dc4" providerId="ADAL" clId="{94102F98-C996-4647-A399-EDC1A2D5FD8F}" dt="2024-08-01T08:28:19.539" v="256" actId="20577"/>
          <ac:graphicFrameMkLst>
            <pc:docMk/>
            <pc:sldMk cId="4053993705" sldId="263"/>
            <ac:graphicFrameMk id="14" creationId="{3BF562FD-B185-243F-75B7-29C1F79464EE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AF8514-6D77-4665-B661-26DF18F7E2F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1638CA-8BF9-40FE-B593-790358604941}">
      <dgm:prSet/>
      <dgm:spPr>
        <a:solidFill>
          <a:schemeClr val="tx1">
            <a:lumMod val="75000"/>
            <a:lumOff val="25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GB"/>
            <a:t>Major</a:t>
          </a:r>
          <a:endParaRPr lang="en-US"/>
        </a:p>
      </dgm:t>
    </dgm:pt>
    <dgm:pt modelId="{43B82133-0F20-455E-980E-A3ED33486409}" type="parTrans" cxnId="{7A708FC2-72DF-402C-80AF-7A700E4CFFAC}">
      <dgm:prSet/>
      <dgm:spPr/>
      <dgm:t>
        <a:bodyPr/>
        <a:lstStyle/>
        <a:p>
          <a:endParaRPr lang="en-US"/>
        </a:p>
      </dgm:t>
    </dgm:pt>
    <dgm:pt modelId="{944E8673-6856-487B-ABFF-35BE78B98E54}" type="sibTrans" cxnId="{7A708FC2-72DF-402C-80AF-7A700E4CFFAC}">
      <dgm:prSet/>
      <dgm:spPr/>
      <dgm:t>
        <a:bodyPr/>
        <a:lstStyle/>
        <a:p>
          <a:endParaRPr lang="en-US"/>
        </a:p>
      </dgm:t>
    </dgm:pt>
    <dgm:pt modelId="{942DC2A0-0895-4113-AA48-578BFD26703C}">
      <dgm:prSet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GB" dirty="0"/>
            <a:t>Enhance the scope section by leveraging detected pen-tests and vulnerabilities.</a:t>
          </a:r>
          <a:endParaRPr lang="en-US" dirty="0"/>
        </a:p>
      </dgm:t>
    </dgm:pt>
    <dgm:pt modelId="{203C220E-3D34-4999-BDE1-FB0095AB3E94}" type="parTrans" cxnId="{28C111BA-C290-40EC-9B31-2161C1BABD5E}">
      <dgm:prSet/>
      <dgm:spPr/>
      <dgm:t>
        <a:bodyPr/>
        <a:lstStyle/>
        <a:p>
          <a:endParaRPr lang="en-US"/>
        </a:p>
      </dgm:t>
    </dgm:pt>
    <dgm:pt modelId="{34AE7B69-8890-4F6C-B366-970B33DE5626}" type="sibTrans" cxnId="{28C111BA-C290-40EC-9B31-2161C1BABD5E}">
      <dgm:prSet/>
      <dgm:spPr/>
      <dgm:t>
        <a:bodyPr/>
        <a:lstStyle/>
        <a:p>
          <a:endParaRPr lang="en-US"/>
        </a:p>
      </dgm:t>
    </dgm:pt>
    <dgm:pt modelId="{F9BABD8A-8DF2-4D61-8C7F-5B89C78A9E9C}">
      <dgm:prSet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GB"/>
            <a:t>AI-generated recommendations based on detected vulnerability names.</a:t>
          </a:r>
          <a:endParaRPr lang="en-US"/>
        </a:p>
      </dgm:t>
    </dgm:pt>
    <dgm:pt modelId="{80184FBF-ED7B-4B5A-ABAF-5FBE7E0066BE}" type="parTrans" cxnId="{03F24954-24B5-45CF-857B-00C12FEEAB3C}">
      <dgm:prSet/>
      <dgm:spPr/>
      <dgm:t>
        <a:bodyPr/>
        <a:lstStyle/>
        <a:p>
          <a:endParaRPr lang="en-US"/>
        </a:p>
      </dgm:t>
    </dgm:pt>
    <dgm:pt modelId="{4C53EC0B-F15D-4D06-BD8F-D87412035D90}" type="sibTrans" cxnId="{03F24954-24B5-45CF-857B-00C12FEEAB3C}">
      <dgm:prSet/>
      <dgm:spPr/>
      <dgm:t>
        <a:bodyPr/>
        <a:lstStyle/>
        <a:p>
          <a:endParaRPr lang="en-US"/>
        </a:p>
      </dgm:t>
    </dgm:pt>
    <dgm:pt modelId="{9F231A70-145D-4A80-8E28-163038B945CC}">
      <dgm:prSet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GB"/>
            <a:t>Interface to import/dynamically create report classes.</a:t>
          </a:r>
          <a:endParaRPr lang="en-US"/>
        </a:p>
      </dgm:t>
    </dgm:pt>
    <dgm:pt modelId="{44440E0C-E624-4010-8DB7-D08102505B02}" type="parTrans" cxnId="{4033DB05-0FC6-4E51-BD47-017809C0D6E8}">
      <dgm:prSet/>
      <dgm:spPr/>
      <dgm:t>
        <a:bodyPr/>
        <a:lstStyle/>
        <a:p>
          <a:endParaRPr lang="en-US"/>
        </a:p>
      </dgm:t>
    </dgm:pt>
    <dgm:pt modelId="{4199337B-D72E-49C3-B94E-86CE16A5CA1D}" type="sibTrans" cxnId="{4033DB05-0FC6-4E51-BD47-017809C0D6E8}">
      <dgm:prSet/>
      <dgm:spPr/>
      <dgm:t>
        <a:bodyPr/>
        <a:lstStyle/>
        <a:p>
          <a:endParaRPr lang="en-US"/>
        </a:p>
      </dgm:t>
    </dgm:pt>
    <dgm:pt modelId="{56B8BA36-DB0D-463F-8F52-B9D3892034EA}">
      <dgm:prSet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GB"/>
            <a:t>Complete the automated report class generator.</a:t>
          </a:r>
          <a:endParaRPr lang="en-US"/>
        </a:p>
      </dgm:t>
    </dgm:pt>
    <dgm:pt modelId="{E3E80A3C-24A0-4BAC-AA27-3E22D4F381C2}" type="parTrans" cxnId="{C51EA50C-348D-47AF-8CF3-F2D0B140E2A6}">
      <dgm:prSet/>
      <dgm:spPr/>
      <dgm:t>
        <a:bodyPr/>
        <a:lstStyle/>
        <a:p>
          <a:endParaRPr lang="en-US"/>
        </a:p>
      </dgm:t>
    </dgm:pt>
    <dgm:pt modelId="{51DFC2C0-9477-4AAA-992D-8BDF457738B7}" type="sibTrans" cxnId="{C51EA50C-348D-47AF-8CF3-F2D0B140E2A6}">
      <dgm:prSet/>
      <dgm:spPr/>
      <dgm:t>
        <a:bodyPr/>
        <a:lstStyle/>
        <a:p>
          <a:endParaRPr lang="en-US"/>
        </a:p>
      </dgm:t>
    </dgm:pt>
    <dgm:pt modelId="{FB7EA1B6-14B9-4ABD-9BB3-F7D26C359617}">
      <dgm:prSet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GB"/>
            <a:t>Create a standardised CSS file to replace in-line styling.</a:t>
          </a:r>
          <a:endParaRPr lang="en-US"/>
        </a:p>
      </dgm:t>
    </dgm:pt>
    <dgm:pt modelId="{1AEBEBB3-1424-4214-B818-87D58B8CD19D}" type="parTrans" cxnId="{90906D78-E3D1-4B71-BBB8-AA52401562AE}">
      <dgm:prSet/>
      <dgm:spPr/>
      <dgm:t>
        <a:bodyPr/>
        <a:lstStyle/>
        <a:p>
          <a:endParaRPr lang="en-US"/>
        </a:p>
      </dgm:t>
    </dgm:pt>
    <dgm:pt modelId="{CF0833B7-4052-407E-BD6B-CAF06CD385E6}" type="sibTrans" cxnId="{90906D78-E3D1-4B71-BBB8-AA52401562AE}">
      <dgm:prSet/>
      <dgm:spPr/>
      <dgm:t>
        <a:bodyPr/>
        <a:lstStyle/>
        <a:p>
          <a:endParaRPr lang="en-US"/>
        </a:p>
      </dgm:t>
    </dgm:pt>
    <dgm:pt modelId="{22567E19-2A58-466D-BDFF-1E003F00E8CF}">
      <dgm:prSet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GB"/>
            <a:t>Implement a database.</a:t>
          </a:r>
          <a:endParaRPr lang="en-US"/>
        </a:p>
      </dgm:t>
    </dgm:pt>
    <dgm:pt modelId="{D8567BAE-DC15-4B52-B089-6F959C8AF3CB}" type="parTrans" cxnId="{8C10B394-7962-4A21-A6CE-B04EB971CBFE}">
      <dgm:prSet/>
      <dgm:spPr/>
      <dgm:t>
        <a:bodyPr/>
        <a:lstStyle/>
        <a:p>
          <a:endParaRPr lang="en-US"/>
        </a:p>
      </dgm:t>
    </dgm:pt>
    <dgm:pt modelId="{E5379267-5AAB-485C-B1A6-B35D1EC01E8C}" type="sibTrans" cxnId="{8C10B394-7962-4A21-A6CE-B04EB971CBFE}">
      <dgm:prSet/>
      <dgm:spPr/>
      <dgm:t>
        <a:bodyPr/>
        <a:lstStyle/>
        <a:p>
          <a:endParaRPr lang="en-US"/>
        </a:p>
      </dgm:t>
    </dgm:pt>
    <dgm:pt modelId="{F6CEF110-FBE7-4839-B577-8CA6303C25B7}">
      <dgm:prSet/>
      <dgm:spPr>
        <a:solidFill>
          <a:schemeClr val="tx1">
            <a:lumMod val="75000"/>
            <a:lumOff val="25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GB"/>
            <a:t>Minor</a:t>
          </a:r>
          <a:endParaRPr lang="en-US"/>
        </a:p>
      </dgm:t>
    </dgm:pt>
    <dgm:pt modelId="{C2564E76-AEE7-4322-A53B-470A188AEFCB}" type="parTrans" cxnId="{7CAA9DE7-BB49-4970-B473-1DAD3729AF4D}">
      <dgm:prSet/>
      <dgm:spPr/>
      <dgm:t>
        <a:bodyPr/>
        <a:lstStyle/>
        <a:p>
          <a:endParaRPr lang="en-US"/>
        </a:p>
      </dgm:t>
    </dgm:pt>
    <dgm:pt modelId="{62923EC0-DFDE-4C7D-9B2C-BF837B660980}" type="sibTrans" cxnId="{7CAA9DE7-BB49-4970-B473-1DAD3729AF4D}">
      <dgm:prSet/>
      <dgm:spPr/>
      <dgm:t>
        <a:bodyPr/>
        <a:lstStyle/>
        <a:p>
          <a:endParaRPr lang="en-US"/>
        </a:p>
      </dgm:t>
    </dgm:pt>
    <dgm:pt modelId="{DC8D9FF7-0759-4098-B86E-77BB756B18E7}">
      <dgm:prSet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GB"/>
            <a:t>Link recommended vulnerabilities to corresponding vulnerability details</a:t>
          </a:r>
          <a:endParaRPr lang="en-US"/>
        </a:p>
      </dgm:t>
    </dgm:pt>
    <dgm:pt modelId="{F321EB14-7493-4C4A-821D-42D29A447D5A}" type="parTrans" cxnId="{915CEF19-A462-4F23-BD1C-64FB640A9BC8}">
      <dgm:prSet/>
      <dgm:spPr/>
      <dgm:t>
        <a:bodyPr/>
        <a:lstStyle/>
        <a:p>
          <a:endParaRPr lang="en-US"/>
        </a:p>
      </dgm:t>
    </dgm:pt>
    <dgm:pt modelId="{91B17980-8458-45F4-82D0-042CFCE5B207}" type="sibTrans" cxnId="{915CEF19-A462-4F23-BD1C-64FB640A9BC8}">
      <dgm:prSet/>
      <dgm:spPr/>
      <dgm:t>
        <a:bodyPr/>
        <a:lstStyle/>
        <a:p>
          <a:endParaRPr lang="en-US"/>
        </a:p>
      </dgm:t>
    </dgm:pt>
    <dgm:pt modelId="{3221AADD-397D-4B02-BE27-2A36F26670FD}">
      <dgm:prSet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GB"/>
            <a:t>Alternate graph generation for non-JS compatible reports (PDF/DOCX).</a:t>
          </a:r>
          <a:endParaRPr lang="en-US"/>
        </a:p>
      </dgm:t>
    </dgm:pt>
    <dgm:pt modelId="{0D00EB8E-AB1B-4636-B138-2B699751EC2E}" type="parTrans" cxnId="{3114FC84-62B4-4206-B750-E33FFACCF72C}">
      <dgm:prSet/>
      <dgm:spPr/>
      <dgm:t>
        <a:bodyPr/>
        <a:lstStyle/>
        <a:p>
          <a:endParaRPr lang="en-US"/>
        </a:p>
      </dgm:t>
    </dgm:pt>
    <dgm:pt modelId="{048D79D1-3FE2-45FD-8D2A-AC79B9B85332}" type="sibTrans" cxnId="{3114FC84-62B4-4206-B750-E33FFACCF72C}">
      <dgm:prSet/>
      <dgm:spPr/>
      <dgm:t>
        <a:bodyPr/>
        <a:lstStyle/>
        <a:p>
          <a:endParaRPr lang="en-US"/>
        </a:p>
      </dgm:t>
    </dgm:pt>
    <dgm:pt modelId="{89D6564B-E87A-4243-B49C-B37255B07C99}">
      <dgm:prSet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GB"/>
            <a:t>Better distinction between report classes for non-HTML outputs.</a:t>
          </a:r>
          <a:endParaRPr lang="en-US"/>
        </a:p>
      </dgm:t>
    </dgm:pt>
    <dgm:pt modelId="{283616E6-EA8D-449F-B7AC-67A4E1A8A907}" type="parTrans" cxnId="{D65787A2-70B4-4BBC-B8F7-ABCFE0A0A3C6}">
      <dgm:prSet/>
      <dgm:spPr/>
      <dgm:t>
        <a:bodyPr/>
        <a:lstStyle/>
        <a:p>
          <a:endParaRPr lang="en-US"/>
        </a:p>
      </dgm:t>
    </dgm:pt>
    <dgm:pt modelId="{EF0CB876-290E-4DC2-80ED-CF7A2C7854AC}" type="sibTrans" cxnId="{D65787A2-70B4-4BBC-B8F7-ABCFE0A0A3C6}">
      <dgm:prSet/>
      <dgm:spPr/>
      <dgm:t>
        <a:bodyPr/>
        <a:lstStyle/>
        <a:p>
          <a:endParaRPr lang="en-US"/>
        </a:p>
      </dgm:t>
    </dgm:pt>
    <dgm:pt modelId="{0764E950-7CF6-4FEA-B858-19CFCC665D21}">
      <dgm:prSet/>
      <dgm:spPr>
        <a:solidFill>
          <a:schemeClr val="tx1">
            <a:lumMod val="75000"/>
            <a:lumOff val="25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GB" dirty="0"/>
            <a:t>Alternate Solutions</a:t>
          </a:r>
          <a:endParaRPr lang="en-US" dirty="0"/>
        </a:p>
      </dgm:t>
    </dgm:pt>
    <dgm:pt modelId="{8F0D121E-6074-440D-AB62-750B688E4CDB}" type="parTrans" cxnId="{B75E0B48-3DF1-44A8-9092-C011D15C7BB2}">
      <dgm:prSet/>
      <dgm:spPr/>
      <dgm:t>
        <a:bodyPr/>
        <a:lstStyle/>
        <a:p>
          <a:endParaRPr lang="en-US"/>
        </a:p>
      </dgm:t>
    </dgm:pt>
    <dgm:pt modelId="{62E4BF9F-083A-4B52-BA20-186A17D1F55F}" type="sibTrans" cxnId="{B75E0B48-3DF1-44A8-9092-C011D15C7BB2}">
      <dgm:prSet/>
      <dgm:spPr/>
      <dgm:t>
        <a:bodyPr/>
        <a:lstStyle/>
        <a:p>
          <a:endParaRPr lang="en-US"/>
        </a:p>
      </dgm:t>
    </dgm:pt>
    <dgm:pt modelId="{ACE33298-73E5-479A-A123-5D3685BA5A2E}">
      <dgm:prSet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GB"/>
            <a:t>Train an AI to read penetration test outputs and generate appropriate information.</a:t>
          </a:r>
          <a:endParaRPr lang="en-US"/>
        </a:p>
      </dgm:t>
    </dgm:pt>
    <dgm:pt modelId="{0E783F45-6ABF-489D-AEA1-11B80BA43DAC}" type="parTrans" cxnId="{3A56661F-789F-44D7-8A64-D1D3DCE0EFDB}">
      <dgm:prSet/>
      <dgm:spPr/>
      <dgm:t>
        <a:bodyPr/>
        <a:lstStyle/>
        <a:p>
          <a:endParaRPr lang="en-US"/>
        </a:p>
      </dgm:t>
    </dgm:pt>
    <dgm:pt modelId="{B9ECA53F-25F6-4395-9DB9-CC6E17DD3527}" type="sibTrans" cxnId="{3A56661F-789F-44D7-8A64-D1D3DCE0EFDB}">
      <dgm:prSet/>
      <dgm:spPr/>
      <dgm:t>
        <a:bodyPr/>
        <a:lstStyle/>
        <a:p>
          <a:endParaRPr lang="en-US"/>
        </a:p>
      </dgm:t>
    </dgm:pt>
    <dgm:pt modelId="{779A9F42-F9AB-49A0-AB96-7BEFA0E5E5F0}" type="pres">
      <dgm:prSet presAssocID="{ABAF8514-6D77-4665-B661-26DF18F7E2F6}" presName="linear" presStyleCnt="0">
        <dgm:presLayoutVars>
          <dgm:dir/>
          <dgm:animLvl val="lvl"/>
          <dgm:resizeHandles val="exact"/>
        </dgm:presLayoutVars>
      </dgm:prSet>
      <dgm:spPr/>
    </dgm:pt>
    <dgm:pt modelId="{13408C2A-0603-48BF-82EF-088263CD7E03}" type="pres">
      <dgm:prSet presAssocID="{531638CA-8BF9-40FE-B593-790358604941}" presName="parentLin" presStyleCnt="0"/>
      <dgm:spPr/>
    </dgm:pt>
    <dgm:pt modelId="{C45C1A26-7AB4-4100-910A-9336EB8FF254}" type="pres">
      <dgm:prSet presAssocID="{531638CA-8BF9-40FE-B593-790358604941}" presName="parentLeftMargin" presStyleLbl="node1" presStyleIdx="0" presStyleCnt="3"/>
      <dgm:spPr/>
    </dgm:pt>
    <dgm:pt modelId="{321C0E77-70A2-4CBB-9DDC-894B8C1DB65A}" type="pres">
      <dgm:prSet presAssocID="{531638CA-8BF9-40FE-B593-79035860494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03E7B2-2C48-4A6E-8A63-26B39EFF89A5}" type="pres">
      <dgm:prSet presAssocID="{531638CA-8BF9-40FE-B593-790358604941}" presName="negativeSpace" presStyleCnt="0"/>
      <dgm:spPr/>
    </dgm:pt>
    <dgm:pt modelId="{579FF7E7-47BF-4EFD-8B96-288BACC9A42A}" type="pres">
      <dgm:prSet presAssocID="{531638CA-8BF9-40FE-B593-790358604941}" presName="childText" presStyleLbl="conFgAcc1" presStyleIdx="0" presStyleCnt="3">
        <dgm:presLayoutVars>
          <dgm:bulletEnabled val="1"/>
        </dgm:presLayoutVars>
      </dgm:prSet>
      <dgm:spPr/>
    </dgm:pt>
    <dgm:pt modelId="{15590A9A-73F2-44B9-9239-0B7F56607A75}" type="pres">
      <dgm:prSet presAssocID="{944E8673-6856-487B-ABFF-35BE78B98E54}" presName="spaceBetweenRectangles" presStyleCnt="0"/>
      <dgm:spPr/>
    </dgm:pt>
    <dgm:pt modelId="{D5A7DE6B-FC16-43FB-8BFD-109E98099FF5}" type="pres">
      <dgm:prSet presAssocID="{F6CEF110-FBE7-4839-B577-8CA6303C25B7}" presName="parentLin" presStyleCnt="0"/>
      <dgm:spPr/>
    </dgm:pt>
    <dgm:pt modelId="{1CD3EDE2-70AC-4942-AD99-AE8D270AC09E}" type="pres">
      <dgm:prSet presAssocID="{F6CEF110-FBE7-4839-B577-8CA6303C25B7}" presName="parentLeftMargin" presStyleLbl="node1" presStyleIdx="0" presStyleCnt="3"/>
      <dgm:spPr/>
    </dgm:pt>
    <dgm:pt modelId="{D0B0793B-FF9E-4218-BA09-B2C9B4F0D395}" type="pres">
      <dgm:prSet presAssocID="{F6CEF110-FBE7-4839-B577-8CA6303C25B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F2762CA-5E2B-4C86-8110-352F1C48BE5B}" type="pres">
      <dgm:prSet presAssocID="{F6CEF110-FBE7-4839-B577-8CA6303C25B7}" presName="negativeSpace" presStyleCnt="0"/>
      <dgm:spPr/>
    </dgm:pt>
    <dgm:pt modelId="{F739A9FF-410B-42AA-A842-F3643A163C7A}" type="pres">
      <dgm:prSet presAssocID="{F6CEF110-FBE7-4839-B577-8CA6303C25B7}" presName="childText" presStyleLbl="conFgAcc1" presStyleIdx="1" presStyleCnt="3">
        <dgm:presLayoutVars>
          <dgm:bulletEnabled val="1"/>
        </dgm:presLayoutVars>
      </dgm:prSet>
      <dgm:spPr/>
    </dgm:pt>
    <dgm:pt modelId="{0FA19EEC-BAA7-4736-AF43-5FC468197865}" type="pres">
      <dgm:prSet presAssocID="{62923EC0-DFDE-4C7D-9B2C-BF837B660980}" presName="spaceBetweenRectangles" presStyleCnt="0"/>
      <dgm:spPr/>
    </dgm:pt>
    <dgm:pt modelId="{62AD912B-43B0-40E9-9822-3C8D3D854EFA}" type="pres">
      <dgm:prSet presAssocID="{0764E950-7CF6-4FEA-B858-19CFCC665D21}" presName="parentLin" presStyleCnt="0"/>
      <dgm:spPr/>
    </dgm:pt>
    <dgm:pt modelId="{26F4D107-F6DD-471D-8D11-F72FB75B26BA}" type="pres">
      <dgm:prSet presAssocID="{0764E950-7CF6-4FEA-B858-19CFCC665D21}" presName="parentLeftMargin" presStyleLbl="node1" presStyleIdx="1" presStyleCnt="3"/>
      <dgm:spPr/>
    </dgm:pt>
    <dgm:pt modelId="{B91EC186-A46C-481C-B95D-9AD1DF6F7EBB}" type="pres">
      <dgm:prSet presAssocID="{0764E950-7CF6-4FEA-B858-19CFCC665D2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0BF52AD-4F42-44B1-8115-0E8A3C3F6DC4}" type="pres">
      <dgm:prSet presAssocID="{0764E950-7CF6-4FEA-B858-19CFCC665D21}" presName="negativeSpace" presStyleCnt="0"/>
      <dgm:spPr/>
    </dgm:pt>
    <dgm:pt modelId="{B28193E5-CC09-4493-BE99-0C433D9710BC}" type="pres">
      <dgm:prSet presAssocID="{0764E950-7CF6-4FEA-B858-19CFCC665D2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033DB05-0FC6-4E51-BD47-017809C0D6E8}" srcId="{531638CA-8BF9-40FE-B593-790358604941}" destId="{9F231A70-145D-4A80-8E28-163038B945CC}" srcOrd="2" destOrd="0" parTransId="{44440E0C-E624-4010-8DB7-D08102505B02}" sibTransId="{4199337B-D72E-49C3-B94E-86CE16A5CA1D}"/>
    <dgm:cxn modelId="{C51EA50C-348D-47AF-8CF3-F2D0B140E2A6}" srcId="{531638CA-8BF9-40FE-B593-790358604941}" destId="{56B8BA36-DB0D-463F-8F52-B9D3892034EA}" srcOrd="3" destOrd="0" parTransId="{E3E80A3C-24A0-4BAC-AA27-3E22D4F381C2}" sibTransId="{51DFC2C0-9477-4AAA-992D-8BDF457738B7}"/>
    <dgm:cxn modelId="{4FE48E0E-BE33-464D-9C24-A352CB83141B}" type="presOf" srcId="{531638CA-8BF9-40FE-B593-790358604941}" destId="{C45C1A26-7AB4-4100-910A-9336EB8FF254}" srcOrd="0" destOrd="0" presId="urn:microsoft.com/office/officeart/2005/8/layout/list1"/>
    <dgm:cxn modelId="{C75BAD14-1EC7-4B9F-90A6-4078291BC806}" type="presOf" srcId="{DC8D9FF7-0759-4098-B86E-77BB756B18E7}" destId="{F739A9FF-410B-42AA-A842-F3643A163C7A}" srcOrd="0" destOrd="0" presId="urn:microsoft.com/office/officeart/2005/8/layout/list1"/>
    <dgm:cxn modelId="{915CEF19-A462-4F23-BD1C-64FB640A9BC8}" srcId="{F6CEF110-FBE7-4839-B577-8CA6303C25B7}" destId="{DC8D9FF7-0759-4098-B86E-77BB756B18E7}" srcOrd="0" destOrd="0" parTransId="{F321EB14-7493-4C4A-821D-42D29A447D5A}" sibTransId="{91B17980-8458-45F4-82D0-042CFCE5B207}"/>
    <dgm:cxn modelId="{3A56661F-789F-44D7-8A64-D1D3DCE0EFDB}" srcId="{0764E950-7CF6-4FEA-B858-19CFCC665D21}" destId="{ACE33298-73E5-479A-A123-5D3685BA5A2E}" srcOrd="0" destOrd="0" parTransId="{0E783F45-6ABF-489D-AEA1-11B80BA43DAC}" sibTransId="{B9ECA53F-25F6-4395-9DB9-CC6E17DD3527}"/>
    <dgm:cxn modelId="{E1550C5B-E45B-433D-BBD6-61D30146E879}" type="presOf" srcId="{0764E950-7CF6-4FEA-B858-19CFCC665D21}" destId="{26F4D107-F6DD-471D-8D11-F72FB75B26BA}" srcOrd="0" destOrd="0" presId="urn:microsoft.com/office/officeart/2005/8/layout/list1"/>
    <dgm:cxn modelId="{9200D763-F3D8-4F3E-98BC-1E2C9B6B24DE}" type="presOf" srcId="{531638CA-8BF9-40FE-B593-790358604941}" destId="{321C0E77-70A2-4CBB-9DDC-894B8C1DB65A}" srcOrd="1" destOrd="0" presId="urn:microsoft.com/office/officeart/2005/8/layout/list1"/>
    <dgm:cxn modelId="{B75E0B48-3DF1-44A8-9092-C011D15C7BB2}" srcId="{ABAF8514-6D77-4665-B661-26DF18F7E2F6}" destId="{0764E950-7CF6-4FEA-B858-19CFCC665D21}" srcOrd="2" destOrd="0" parTransId="{8F0D121E-6074-440D-AB62-750B688E4CDB}" sibTransId="{62E4BF9F-083A-4B52-BA20-186A17D1F55F}"/>
    <dgm:cxn modelId="{C52D976C-0E2E-4049-8110-3328082A03ED}" type="presOf" srcId="{89D6564B-E87A-4243-B49C-B37255B07C99}" destId="{F739A9FF-410B-42AA-A842-F3643A163C7A}" srcOrd="0" destOrd="2" presId="urn:microsoft.com/office/officeart/2005/8/layout/list1"/>
    <dgm:cxn modelId="{C74A2C6E-FAD8-4744-84E1-7F48E2E3E273}" type="presOf" srcId="{F6CEF110-FBE7-4839-B577-8CA6303C25B7}" destId="{1CD3EDE2-70AC-4942-AD99-AE8D270AC09E}" srcOrd="0" destOrd="0" presId="urn:microsoft.com/office/officeart/2005/8/layout/list1"/>
    <dgm:cxn modelId="{9EAB934E-3C86-4BA1-A9BF-4F74710A337E}" type="presOf" srcId="{FB7EA1B6-14B9-4ABD-9BB3-F7D26C359617}" destId="{579FF7E7-47BF-4EFD-8B96-288BACC9A42A}" srcOrd="0" destOrd="4" presId="urn:microsoft.com/office/officeart/2005/8/layout/list1"/>
    <dgm:cxn modelId="{99891652-4EB5-4FBE-A8A7-96C73192A650}" type="presOf" srcId="{56B8BA36-DB0D-463F-8F52-B9D3892034EA}" destId="{579FF7E7-47BF-4EFD-8B96-288BACC9A42A}" srcOrd="0" destOrd="3" presId="urn:microsoft.com/office/officeart/2005/8/layout/list1"/>
    <dgm:cxn modelId="{03F24954-24B5-45CF-857B-00C12FEEAB3C}" srcId="{531638CA-8BF9-40FE-B593-790358604941}" destId="{F9BABD8A-8DF2-4D61-8C7F-5B89C78A9E9C}" srcOrd="1" destOrd="0" parTransId="{80184FBF-ED7B-4B5A-ABAF-5FBE7E0066BE}" sibTransId="{4C53EC0B-F15D-4D06-BD8F-D87412035D90}"/>
    <dgm:cxn modelId="{90906D78-E3D1-4B71-BBB8-AA52401562AE}" srcId="{531638CA-8BF9-40FE-B593-790358604941}" destId="{FB7EA1B6-14B9-4ABD-9BB3-F7D26C359617}" srcOrd="4" destOrd="0" parTransId="{1AEBEBB3-1424-4214-B818-87D58B8CD19D}" sibTransId="{CF0833B7-4052-407E-BD6B-CAF06CD385E6}"/>
    <dgm:cxn modelId="{DF3DD559-5F3D-4CDF-8939-86BEB0985216}" type="presOf" srcId="{ABAF8514-6D77-4665-B661-26DF18F7E2F6}" destId="{779A9F42-F9AB-49A0-AB96-7BEFA0E5E5F0}" srcOrd="0" destOrd="0" presId="urn:microsoft.com/office/officeart/2005/8/layout/list1"/>
    <dgm:cxn modelId="{BF4F247E-2CFA-4992-BECE-29FB8CE11754}" type="presOf" srcId="{F9BABD8A-8DF2-4D61-8C7F-5B89C78A9E9C}" destId="{579FF7E7-47BF-4EFD-8B96-288BACC9A42A}" srcOrd="0" destOrd="1" presId="urn:microsoft.com/office/officeart/2005/8/layout/list1"/>
    <dgm:cxn modelId="{3114FC84-62B4-4206-B750-E33FFACCF72C}" srcId="{F6CEF110-FBE7-4839-B577-8CA6303C25B7}" destId="{3221AADD-397D-4B02-BE27-2A36F26670FD}" srcOrd="1" destOrd="0" parTransId="{0D00EB8E-AB1B-4636-B138-2B699751EC2E}" sibTransId="{048D79D1-3FE2-45FD-8D2A-AC79B9B85332}"/>
    <dgm:cxn modelId="{5FB9F192-740A-4CEF-BDF0-C6EE747B24C5}" type="presOf" srcId="{9F231A70-145D-4A80-8E28-163038B945CC}" destId="{579FF7E7-47BF-4EFD-8B96-288BACC9A42A}" srcOrd="0" destOrd="2" presId="urn:microsoft.com/office/officeart/2005/8/layout/list1"/>
    <dgm:cxn modelId="{8C10B394-7962-4A21-A6CE-B04EB971CBFE}" srcId="{531638CA-8BF9-40FE-B593-790358604941}" destId="{22567E19-2A58-466D-BDFF-1E003F00E8CF}" srcOrd="5" destOrd="0" parTransId="{D8567BAE-DC15-4B52-B089-6F959C8AF3CB}" sibTransId="{E5379267-5AAB-485C-B1A6-B35D1EC01E8C}"/>
    <dgm:cxn modelId="{30A51196-8C78-4C2D-8B32-4696B457146A}" type="presOf" srcId="{3221AADD-397D-4B02-BE27-2A36F26670FD}" destId="{F739A9FF-410B-42AA-A842-F3643A163C7A}" srcOrd="0" destOrd="1" presId="urn:microsoft.com/office/officeart/2005/8/layout/list1"/>
    <dgm:cxn modelId="{8A923B9F-5B80-485B-A45F-620B1FF84173}" type="presOf" srcId="{22567E19-2A58-466D-BDFF-1E003F00E8CF}" destId="{579FF7E7-47BF-4EFD-8B96-288BACC9A42A}" srcOrd="0" destOrd="5" presId="urn:microsoft.com/office/officeart/2005/8/layout/list1"/>
    <dgm:cxn modelId="{0F2A40A1-26B8-4DF6-AA3F-61EF17F6D54B}" type="presOf" srcId="{F6CEF110-FBE7-4839-B577-8CA6303C25B7}" destId="{D0B0793B-FF9E-4218-BA09-B2C9B4F0D395}" srcOrd="1" destOrd="0" presId="urn:microsoft.com/office/officeart/2005/8/layout/list1"/>
    <dgm:cxn modelId="{D65787A2-70B4-4BBC-B8F7-ABCFE0A0A3C6}" srcId="{F6CEF110-FBE7-4839-B577-8CA6303C25B7}" destId="{89D6564B-E87A-4243-B49C-B37255B07C99}" srcOrd="2" destOrd="0" parTransId="{283616E6-EA8D-449F-B7AC-67A4E1A8A907}" sibTransId="{EF0CB876-290E-4DC2-80ED-CF7A2C7854AC}"/>
    <dgm:cxn modelId="{28C111BA-C290-40EC-9B31-2161C1BABD5E}" srcId="{531638CA-8BF9-40FE-B593-790358604941}" destId="{942DC2A0-0895-4113-AA48-578BFD26703C}" srcOrd="0" destOrd="0" parTransId="{203C220E-3D34-4999-BDE1-FB0095AB3E94}" sibTransId="{34AE7B69-8890-4F6C-B366-970B33DE5626}"/>
    <dgm:cxn modelId="{7A708FC2-72DF-402C-80AF-7A700E4CFFAC}" srcId="{ABAF8514-6D77-4665-B661-26DF18F7E2F6}" destId="{531638CA-8BF9-40FE-B593-790358604941}" srcOrd="0" destOrd="0" parTransId="{43B82133-0F20-455E-980E-A3ED33486409}" sibTransId="{944E8673-6856-487B-ABFF-35BE78B98E54}"/>
    <dgm:cxn modelId="{F1DE00C9-5A8D-44EF-8E5B-44E7520FC532}" type="presOf" srcId="{942DC2A0-0895-4113-AA48-578BFD26703C}" destId="{579FF7E7-47BF-4EFD-8B96-288BACC9A42A}" srcOrd="0" destOrd="0" presId="urn:microsoft.com/office/officeart/2005/8/layout/list1"/>
    <dgm:cxn modelId="{D5A995C9-CAB6-4AE3-A5D7-C558B79A13C2}" type="presOf" srcId="{ACE33298-73E5-479A-A123-5D3685BA5A2E}" destId="{B28193E5-CC09-4493-BE99-0C433D9710BC}" srcOrd="0" destOrd="0" presId="urn:microsoft.com/office/officeart/2005/8/layout/list1"/>
    <dgm:cxn modelId="{259B32E0-EAD3-4DA8-989B-B6EFF604C976}" type="presOf" srcId="{0764E950-7CF6-4FEA-B858-19CFCC665D21}" destId="{B91EC186-A46C-481C-B95D-9AD1DF6F7EBB}" srcOrd="1" destOrd="0" presId="urn:microsoft.com/office/officeart/2005/8/layout/list1"/>
    <dgm:cxn modelId="{7CAA9DE7-BB49-4970-B473-1DAD3729AF4D}" srcId="{ABAF8514-6D77-4665-B661-26DF18F7E2F6}" destId="{F6CEF110-FBE7-4839-B577-8CA6303C25B7}" srcOrd="1" destOrd="0" parTransId="{C2564E76-AEE7-4322-A53B-470A188AEFCB}" sibTransId="{62923EC0-DFDE-4C7D-9B2C-BF837B660980}"/>
    <dgm:cxn modelId="{2CF649F2-488B-4A28-9A8E-3CC0D3AD3A72}" type="presParOf" srcId="{779A9F42-F9AB-49A0-AB96-7BEFA0E5E5F0}" destId="{13408C2A-0603-48BF-82EF-088263CD7E03}" srcOrd="0" destOrd="0" presId="urn:microsoft.com/office/officeart/2005/8/layout/list1"/>
    <dgm:cxn modelId="{54C38DDE-BA7D-4A6F-9DA5-A40CD73A98D7}" type="presParOf" srcId="{13408C2A-0603-48BF-82EF-088263CD7E03}" destId="{C45C1A26-7AB4-4100-910A-9336EB8FF254}" srcOrd="0" destOrd="0" presId="urn:microsoft.com/office/officeart/2005/8/layout/list1"/>
    <dgm:cxn modelId="{9CB9C667-67CD-4F00-87CD-EA7D0A2E55A1}" type="presParOf" srcId="{13408C2A-0603-48BF-82EF-088263CD7E03}" destId="{321C0E77-70A2-4CBB-9DDC-894B8C1DB65A}" srcOrd="1" destOrd="0" presId="urn:microsoft.com/office/officeart/2005/8/layout/list1"/>
    <dgm:cxn modelId="{67A9C9CD-042A-41F0-BC6D-7C0272473BBD}" type="presParOf" srcId="{779A9F42-F9AB-49A0-AB96-7BEFA0E5E5F0}" destId="{A303E7B2-2C48-4A6E-8A63-26B39EFF89A5}" srcOrd="1" destOrd="0" presId="urn:microsoft.com/office/officeart/2005/8/layout/list1"/>
    <dgm:cxn modelId="{3B902B04-1B36-4ABB-B7FA-7C32CF627FAD}" type="presParOf" srcId="{779A9F42-F9AB-49A0-AB96-7BEFA0E5E5F0}" destId="{579FF7E7-47BF-4EFD-8B96-288BACC9A42A}" srcOrd="2" destOrd="0" presId="urn:microsoft.com/office/officeart/2005/8/layout/list1"/>
    <dgm:cxn modelId="{6210DA30-72DE-45AD-B052-8F3E4F907D39}" type="presParOf" srcId="{779A9F42-F9AB-49A0-AB96-7BEFA0E5E5F0}" destId="{15590A9A-73F2-44B9-9239-0B7F56607A75}" srcOrd="3" destOrd="0" presId="urn:microsoft.com/office/officeart/2005/8/layout/list1"/>
    <dgm:cxn modelId="{602E6DDB-2597-4E01-833A-0EB77FC8637D}" type="presParOf" srcId="{779A9F42-F9AB-49A0-AB96-7BEFA0E5E5F0}" destId="{D5A7DE6B-FC16-43FB-8BFD-109E98099FF5}" srcOrd="4" destOrd="0" presId="urn:microsoft.com/office/officeart/2005/8/layout/list1"/>
    <dgm:cxn modelId="{2360408C-06B4-4B7C-B78A-72173E1726A0}" type="presParOf" srcId="{D5A7DE6B-FC16-43FB-8BFD-109E98099FF5}" destId="{1CD3EDE2-70AC-4942-AD99-AE8D270AC09E}" srcOrd="0" destOrd="0" presId="urn:microsoft.com/office/officeart/2005/8/layout/list1"/>
    <dgm:cxn modelId="{97AA4FF1-FD3F-4B8E-BF8F-14F8F66F10E6}" type="presParOf" srcId="{D5A7DE6B-FC16-43FB-8BFD-109E98099FF5}" destId="{D0B0793B-FF9E-4218-BA09-B2C9B4F0D395}" srcOrd="1" destOrd="0" presId="urn:microsoft.com/office/officeart/2005/8/layout/list1"/>
    <dgm:cxn modelId="{0A889AA3-3FCE-45E7-A278-CE0CB77053BA}" type="presParOf" srcId="{779A9F42-F9AB-49A0-AB96-7BEFA0E5E5F0}" destId="{DF2762CA-5E2B-4C86-8110-352F1C48BE5B}" srcOrd="5" destOrd="0" presId="urn:microsoft.com/office/officeart/2005/8/layout/list1"/>
    <dgm:cxn modelId="{939B0796-AB8A-452F-B03F-619848E9194A}" type="presParOf" srcId="{779A9F42-F9AB-49A0-AB96-7BEFA0E5E5F0}" destId="{F739A9FF-410B-42AA-A842-F3643A163C7A}" srcOrd="6" destOrd="0" presId="urn:microsoft.com/office/officeart/2005/8/layout/list1"/>
    <dgm:cxn modelId="{B6897B9B-C4B3-4D90-AA43-2C558F427F18}" type="presParOf" srcId="{779A9F42-F9AB-49A0-AB96-7BEFA0E5E5F0}" destId="{0FA19EEC-BAA7-4736-AF43-5FC468197865}" srcOrd="7" destOrd="0" presId="urn:microsoft.com/office/officeart/2005/8/layout/list1"/>
    <dgm:cxn modelId="{28E724DC-DB27-4CD3-9B83-08DE5E87AA52}" type="presParOf" srcId="{779A9F42-F9AB-49A0-AB96-7BEFA0E5E5F0}" destId="{62AD912B-43B0-40E9-9822-3C8D3D854EFA}" srcOrd="8" destOrd="0" presId="urn:microsoft.com/office/officeart/2005/8/layout/list1"/>
    <dgm:cxn modelId="{62260FA8-1C0C-41F8-B1E3-A49475E4BB7C}" type="presParOf" srcId="{62AD912B-43B0-40E9-9822-3C8D3D854EFA}" destId="{26F4D107-F6DD-471D-8D11-F72FB75B26BA}" srcOrd="0" destOrd="0" presId="urn:microsoft.com/office/officeart/2005/8/layout/list1"/>
    <dgm:cxn modelId="{B922D509-0673-431D-903F-AA83D723186D}" type="presParOf" srcId="{62AD912B-43B0-40E9-9822-3C8D3D854EFA}" destId="{B91EC186-A46C-481C-B95D-9AD1DF6F7EBB}" srcOrd="1" destOrd="0" presId="urn:microsoft.com/office/officeart/2005/8/layout/list1"/>
    <dgm:cxn modelId="{C152FF81-3BC2-4B4D-8788-50E49D4CCC2A}" type="presParOf" srcId="{779A9F42-F9AB-49A0-AB96-7BEFA0E5E5F0}" destId="{70BF52AD-4F42-44B1-8115-0E8A3C3F6DC4}" srcOrd="9" destOrd="0" presId="urn:microsoft.com/office/officeart/2005/8/layout/list1"/>
    <dgm:cxn modelId="{3302C2FD-7AD8-4476-80B6-A6577E894A01}" type="presParOf" srcId="{779A9F42-F9AB-49A0-AB96-7BEFA0E5E5F0}" destId="{B28193E5-CC09-4493-BE99-0C433D9710B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96162C-D6FD-454C-A098-B8A44B5F19C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CE62C5-2290-4016-BDF1-6F0ED77F225A}">
      <dgm:prSet/>
      <dgm:spPr>
        <a:solidFill>
          <a:schemeClr val="tx1">
            <a:lumMod val="75000"/>
            <a:lumOff val="25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GB" dirty="0"/>
            <a:t>Positive</a:t>
          </a:r>
          <a:endParaRPr lang="en-US" dirty="0"/>
        </a:p>
      </dgm:t>
    </dgm:pt>
    <dgm:pt modelId="{C33BCCFD-758B-4100-93D4-91ECDEF187D7}" type="parTrans" cxnId="{7B4DFCB4-4310-4266-B142-5E7213B066F2}">
      <dgm:prSet/>
      <dgm:spPr/>
      <dgm:t>
        <a:bodyPr/>
        <a:lstStyle/>
        <a:p>
          <a:endParaRPr lang="en-US"/>
        </a:p>
      </dgm:t>
    </dgm:pt>
    <dgm:pt modelId="{B4E07B12-B5E2-423A-B219-9CB4676F2FB9}" type="sibTrans" cxnId="{7B4DFCB4-4310-4266-B142-5E7213B066F2}">
      <dgm:prSet/>
      <dgm:spPr/>
      <dgm:t>
        <a:bodyPr/>
        <a:lstStyle/>
        <a:p>
          <a:endParaRPr lang="en-US"/>
        </a:p>
      </dgm:t>
    </dgm:pt>
    <dgm:pt modelId="{5841EAA6-02B4-4171-A94A-2C70D0A5D0A0}">
      <dgm:prSet/>
      <dgm:spPr/>
      <dgm:t>
        <a:bodyPr/>
        <a:lstStyle/>
        <a:p>
          <a:r>
            <a:rPr lang="en-GB"/>
            <a:t>Great project idea.</a:t>
          </a:r>
          <a:endParaRPr lang="en-US"/>
        </a:p>
      </dgm:t>
    </dgm:pt>
    <dgm:pt modelId="{080A1311-2213-4226-825A-665A3EB5E215}" type="parTrans" cxnId="{F8649988-17A3-4B6F-B043-A904ABD77006}">
      <dgm:prSet/>
      <dgm:spPr/>
      <dgm:t>
        <a:bodyPr/>
        <a:lstStyle/>
        <a:p>
          <a:endParaRPr lang="en-US"/>
        </a:p>
      </dgm:t>
    </dgm:pt>
    <dgm:pt modelId="{7852EA6B-7285-4F86-9F54-D6B25E21FEF3}" type="sibTrans" cxnId="{F8649988-17A3-4B6F-B043-A904ABD77006}">
      <dgm:prSet/>
      <dgm:spPr/>
      <dgm:t>
        <a:bodyPr/>
        <a:lstStyle/>
        <a:p>
          <a:endParaRPr lang="en-US"/>
        </a:p>
      </dgm:t>
    </dgm:pt>
    <dgm:pt modelId="{16A8AA0E-E7D1-4F47-B772-5BC5868D30ED}">
      <dgm:prSet/>
      <dgm:spPr/>
      <dgm:t>
        <a:bodyPr/>
        <a:lstStyle/>
        <a:p>
          <a:r>
            <a:rPr lang="en-GB"/>
            <a:t>Loved the autonomy and independence.</a:t>
          </a:r>
          <a:endParaRPr lang="en-US"/>
        </a:p>
      </dgm:t>
    </dgm:pt>
    <dgm:pt modelId="{3C31D7DB-410E-429C-8339-4E6CCD28344F}" type="parTrans" cxnId="{D5D11018-4AB9-4F5A-81B0-26165AFE84C3}">
      <dgm:prSet/>
      <dgm:spPr/>
      <dgm:t>
        <a:bodyPr/>
        <a:lstStyle/>
        <a:p>
          <a:endParaRPr lang="en-US"/>
        </a:p>
      </dgm:t>
    </dgm:pt>
    <dgm:pt modelId="{6B00DC4A-CD20-4372-902A-2A9C6BA3CE64}" type="sibTrans" cxnId="{D5D11018-4AB9-4F5A-81B0-26165AFE84C3}">
      <dgm:prSet/>
      <dgm:spPr/>
      <dgm:t>
        <a:bodyPr/>
        <a:lstStyle/>
        <a:p>
          <a:endParaRPr lang="en-US"/>
        </a:p>
      </dgm:t>
    </dgm:pt>
    <dgm:pt modelId="{4820EBE2-D1B2-4CD8-81F9-DE6F836C3B69}">
      <dgm:prSet/>
      <dgm:spPr/>
      <dgm:t>
        <a:bodyPr/>
        <a:lstStyle/>
        <a:p>
          <a:r>
            <a:rPr lang="en-GB"/>
            <a:t>Facilities more than adequate.</a:t>
          </a:r>
          <a:endParaRPr lang="en-US"/>
        </a:p>
      </dgm:t>
    </dgm:pt>
    <dgm:pt modelId="{7633A3E5-1263-4F66-BF31-3AEF8944C9B9}" type="parTrans" cxnId="{B01A11D2-FC78-4947-9B3B-BEC5C1B72601}">
      <dgm:prSet/>
      <dgm:spPr/>
      <dgm:t>
        <a:bodyPr/>
        <a:lstStyle/>
        <a:p>
          <a:endParaRPr lang="en-US"/>
        </a:p>
      </dgm:t>
    </dgm:pt>
    <dgm:pt modelId="{FC0128CB-8A88-48BF-BD00-1B044D92F1FF}" type="sibTrans" cxnId="{B01A11D2-FC78-4947-9B3B-BEC5C1B72601}">
      <dgm:prSet/>
      <dgm:spPr/>
      <dgm:t>
        <a:bodyPr/>
        <a:lstStyle/>
        <a:p>
          <a:endParaRPr lang="en-US"/>
        </a:p>
      </dgm:t>
    </dgm:pt>
    <dgm:pt modelId="{8D649F9E-73DE-45D3-9C9C-AE9CB5B2E895}">
      <dgm:prSet/>
      <dgm:spPr/>
      <dgm:t>
        <a:bodyPr/>
        <a:lstStyle/>
        <a:p>
          <a:r>
            <a:rPr lang="en-GB" dirty="0"/>
            <a:t>Beautiful location.</a:t>
          </a:r>
          <a:endParaRPr lang="en-US" dirty="0"/>
        </a:p>
      </dgm:t>
    </dgm:pt>
    <dgm:pt modelId="{74FA88CB-B3BA-48C9-AB7D-231078D0E0E0}" type="parTrans" cxnId="{FEE6678A-108F-439B-9305-A115919A8A29}">
      <dgm:prSet/>
      <dgm:spPr/>
      <dgm:t>
        <a:bodyPr/>
        <a:lstStyle/>
        <a:p>
          <a:endParaRPr lang="en-US"/>
        </a:p>
      </dgm:t>
    </dgm:pt>
    <dgm:pt modelId="{C3B811E3-4A81-4F19-906D-29C3C434E80C}" type="sibTrans" cxnId="{FEE6678A-108F-439B-9305-A115919A8A29}">
      <dgm:prSet/>
      <dgm:spPr/>
      <dgm:t>
        <a:bodyPr/>
        <a:lstStyle/>
        <a:p>
          <a:endParaRPr lang="en-US"/>
        </a:p>
      </dgm:t>
    </dgm:pt>
    <dgm:pt modelId="{1E85E0BA-BF1F-461F-B672-DA19F9B6578E}">
      <dgm:prSet/>
      <dgm:spPr/>
      <dgm:t>
        <a:bodyPr/>
        <a:lstStyle/>
        <a:p>
          <a:r>
            <a:rPr lang="en-GB"/>
            <a:t>Friendly bunch.</a:t>
          </a:r>
          <a:endParaRPr lang="en-US"/>
        </a:p>
      </dgm:t>
    </dgm:pt>
    <dgm:pt modelId="{9E0ECA76-672B-4987-B280-DB01126C5D10}" type="parTrans" cxnId="{ED5B450B-8C8D-4E5A-B503-54DAA790F083}">
      <dgm:prSet/>
      <dgm:spPr/>
      <dgm:t>
        <a:bodyPr/>
        <a:lstStyle/>
        <a:p>
          <a:endParaRPr lang="en-US"/>
        </a:p>
      </dgm:t>
    </dgm:pt>
    <dgm:pt modelId="{280B0BC8-556F-4646-906A-04CDD5F4E763}" type="sibTrans" cxnId="{ED5B450B-8C8D-4E5A-B503-54DAA790F083}">
      <dgm:prSet/>
      <dgm:spPr/>
      <dgm:t>
        <a:bodyPr/>
        <a:lstStyle/>
        <a:p>
          <a:endParaRPr lang="en-US"/>
        </a:p>
      </dgm:t>
    </dgm:pt>
    <dgm:pt modelId="{4ABA251C-D073-4123-AE23-043F89FE9F02}">
      <dgm:prSet/>
      <dgm:spPr/>
      <dgm:t>
        <a:bodyPr/>
        <a:lstStyle/>
        <a:p>
          <a:r>
            <a:rPr lang="en-GB" dirty="0"/>
            <a:t>Never left wanting.</a:t>
          </a:r>
          <a:endParaRPr lang="en-US" dirty="0"/>
        </a:p>
      </dgm:t>
    </dgm:pt>
    <dgm:pt modelId="{CE85F21C-E302-499F-9420-5D55E762C940}" type="parTrans" cxnId="{2C92F060-7795-4EBC-AC4B-8CFA37C23520}">
      <dgm:prSet/>
      <dgm:spPr/>
      <dgm:t>
        <a:bodyPr/>
        <a:lstStyle/>
        <a:p>
          <a:endParaRPr lang="en-US"/>
        </a:p>
      </dgm:t>
    </dgm:pt>
    <dgm:pt modelId="{BF97BE37-51C4-4276-9D1D-E39D40C3D26F}" type="sibTrans" cxnId="{2C92F060-7795-4EBC-AC4B-8CFA37C23520}">
      <dgm:prSet/>
      <dgm:spPr/>
      <dgm:t>
        <a:bodyPr/>
        <a:lstStyle/>
        <a:p>
          <a:endParaRPr lang="en-US"/>
        </a:p>
      </dgm:t>
    </dgm:pt>
    <dgm:pt modelId="{22BF23F0-746F-4E60-B2EC-004540C6E328}">
      <dgm:prSet/>
      <dgm:spPr>
        <a:solidFill>
          <a:schemeClr val="tx1">
            <a:lumMod val="75000"/>
            <a:lumOff val="25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GB"/>
            <a:t>Constructive</a:t>
          </a:r>
          <a:endParaRPr lang="en-US"/>
        </a:p>
      </dgm:t>
    </dgm:pt>
    <dgm:pt modelId="{3E74A384-E385-4DBC-8840-F9B22DF8095F}" type="parTrans" cxnId="{B0D3677E-5052-4EF1-923C-8AD9E225DCFC}">
      <dgm:prSet/>
      <dgm:spPr/>
      <dgm:t>
        <a:bodyPr/>
        <a:lstStyle/>
        <a:p>
          <a:endParaRPr lang="en-US"/>
        </a:p>
      </dgm:t>
    </dgm:pt>
    <dgm:pt modelId="{972B2133-D859-4DE1-A1B1-2EB67073DD1B}" type="sibTrans" cxnId="{B0D3677E-5052-4EF1-923C-8AD9E225DCFC}">
      <dgm:prSet/>
      <dgm:spPr/>
      <dgm:t>
        <a:bodyPr/>
        <a:lstStyle/>
        <a:p>
          <a:endParaRPr lang="en-US"/>
        </a:p>
      </dgm:t>
    </dgm:pt>
    <dgm:pt modelId="{1721DA41-FB09-4211-9901-1CADDCB4381A}">
      <dgm:prSet/>
      <dgm:spPr/>
      <dgm:t>
        <a:bodyPr/>
        <a:lstStyle/>
        <a:p>
          <a:r>
            <a:rPr lang="en-US" dirty="0"/>
            <a:t>Never really knew some people’s names.</a:t>
          </a:r>
        </a:p>
      </dgm:t>
    </dgm:pt>
    <dgm:pt modelId="{62247747-2221-4867-90C6-880F99EB9221}" type="parTrans" cxnId="{E86BA869-1DE9-49BF-B6A9-8D0A88C90A5F}">
      <dgm:prSet/>
      <dgm:spPr/>
      <dgm:t>
        <a:bodyPr/>
        <a:lstStyle/>
        <a:p>
          <a:endParaRPr lang="en-US"/>
        </a:p>
      </dgm:t>
    </dgm:pt>
    <dgm:pt modelId="{CF14C206-9E58-4E03-A859-D069BBDCD0EF}" type="sibTrans" cxnId="{E86BA869-1DE9-49BF-B6A9-8D0A88C90A5F}">
      <dgm:prSet/>
      <dgm:spPr/>
      <dgm:t>
        <a:bodyPr/>
        <a:lstStyle/>
        <a:p>
          <a:endParaRPr lang="en-US"/>
        </a:p>
      </dgm:t>
    </dgm:pt>
    <dgm:pt modelId="{10B905FB-4AFD-4E60-89CD-BB6FC07F226D}">
      <dgm:prSet/>
      <dgm:spPr/>
      <dgm:t>
        <a:bodyPr/>
        <a:lstStyle/>
        <a:p>
          <a:r>
            <a:rPr lang="en-US" dirty="0"/>
            <a:t>Easy to contact.</a:t>
          </a:r>
        </a:p>
      </dgm:t>
    </dgm:pt>
    <dgm:pt modelId="{20282C05-B731-49A5-8585-3FEF5F291AAA}" type="parTrans" cxnId="{68BAB993-75F9-413F-B21C-BC610ACD915D}">
      <dgm:prSet/>
      <dgm:spPr/>
      <dgm:t>
        <a:bodyPr/>
        <a:lstStyle/>
        <a:p>
          <a:endParaRPr lang="en-GB"/>
        </a:p>
      </dgm:t>
    </dgm:pt>
    <dgm:pt modelId="{60378743-4AD3-4102-9B3E-026D6E6C0AA2}" type="sibTrans" cxnId="{68BAB993-75F9-413F-B21C-BC610ACD915D}">
      <dgm:prSet/>
      <dgm:spPr/>
      <dgm:t>
        <a:bodyPr/>
        <a:lstStyle/>
        <a:p>
          <a:endParaRPr lang="en-GB"/>
        </a:p>
      </dgm:t>
    </dgm:pt>
    <dgm:pt modelId="{705DB8BD-6A18-44E9-B849-FE77BDFEF528}" type="pres">
      <dgm:prSet presAssocID="{5C96162C-D6FD-454C-A098-B8A44B5F19C4}" presName="Name0" presStyleCnt="0">
        <dgm:presLayoutVars>
          <dgm:dir/>
          <dgm:animLvl val="lvl"/>
          <dgm:resizeHandles val="exact"/>
        </dgm:presLayoutVars>
      </dgm:prSet>
      <dgm:spPr/>
    </dgm:pt>
    <dgm:pt modelId="{742A262A-BE4A-4554-B451-D8DD7E9DFE72}" type="pres">
      <dgm:prSet presAssocID="{4ECE62C5-2290-4016-BDF1-6F0ED77F225A}" presName="composite" presStyleCnt="0"/>
      <dgm:spPr/>
    </dgm:pt>
    <dgm:pt modelId="{673EA13D-6C86-48D9-AD66-086F553C4BAD}" type="pres">
      <dgm:prSet presAssocID="{4ECE62C5-2290-4016-BDF1-6F0ED77F225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A227A24-A301-4172-B010-5D34BE58747F}" type="pres">
      <dgm:prSet presAssocID="{4ECE62C5-2290-4016-BDF1-6F0ED77F225A}" presName="desTx" presStyleLbl="alignAccFollowNode1" presStyleIdx="0" presStyleCnt="2">
        <dgm:presLayoutVars>
          <dgm:bulletEnabled val="1"/>
        </dgm:presLayoutVars>
      </dgm:prSet>
      <dgm:spPr/>
    </dgm:pt>
    <dgm:pt modelId="{2A13A426-A41B-4EAD-8262-2A7080125E9D}" type="pres">
      <dgm:prSet presAssocID="{B4E07B12-B5E2-423A-B219-9CB4676F2FB9}" presName="space" presStyleCnt="0"/>
      <dgm:spPr/>
    </dgm:pt>
    <dgm:pt modelId="{62488E95-51FF-4422-8237-A7A709EB4DF4}" type="pres">
      <dgm:prSet presAssocID="{22BF23F0-746F-4E60-B2EC-004540C6E328}" presName="composite" presStyleCnt="0"/>
      <dgm:spPr/>
    </dgm:pt>
    <dgm:pt modelId="{B8713774-B135-4E4E-A89F-E3AB75F1774A}" type="pres">
      <dgm:prSet presAssocID="{22BF23F0-746F-4E60-B2EC-004540C6E328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A5E57F1C-F00D-4C16-85AC-100BEDF0E01F}" type="pres">
      <dgm:prSet presAssocID="{22BF23F0-746F-4E60-B2EC-004540C6E328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184E503-D84D-4158-9079-3BA1EC694938}" type="presOf" srcId="{4820EBE2-D1B2-4CD8-81F9-DE6F836C3B69}" destId="{7A227A24-A301-4172-B010-5D34BE58747F}" srcOrd="0" destOrd="2" presId="urn:microsoft.com/office/officeart/2005/8/layout/hList1"/>
    <dgm:cxn modelId="{ED5B450B-8C8D-4E5A-B503-54DAA790F083}" srcId="{4ECE62C5-2290-4016-BDF1-6F0ED77F225A}" destId="{1E85E0BA-BF1F-461F-B672-DA19F9B6578E}" srcOrd="4" destOrd="0" parTransId="{9E0ECA76-672B-4987-B280-DB01126C5D10}" sibTransId="{280B0BC8-556F-4646-906A-04CDD5F4E763}"/>
    <dgm:cxn modelId="{46482E13-B63F-4906-B145-6CF98823785F}" type="presOf" srcId="{1721DA41-FB09-4211-9901-1CADDCB4381A}" destId="{A5E57F1C-F00D-4C16-85AC-100BEDF0E01F}" srcOrd="0" destOrd="0" presId="urn:microsoft.com/office/officeart/2005/8/layout/hList1"/>
    <dgm:cxn modelId="{D5D11018-4AB9-4F5A-81B0-26165AFE84C3}" srcId="{4ECE62C5-2290-4016-BDF1-6F0ED77F225A}" destId="{16A8AA0E-E7D1-4F47-B772-5BC5868D30ED}" srcOrd="1" destOrd="0" parTransId="{3C31D7DB-410E-429C-8339-4E6CCD28344F}" sibTransId="{6B00DC4A-CD20-4372-902A-2A9C6BA3CE64}"/>
    <dgm:cxn modelId="{39E0F840-D035-419F-A1DD-12F72E1954B8}" type="presOf" srcId="{22BF23F0-746F-4E60-B2EC-004540C6E328}" destId="{B8713774-B135-4E4E-A89F-E3AB75F1774A}" srcOrd="0" destOrd="0" presId="urn:microsoft.com/office/officeart/2005/8/layout/hList1"/>
    <dgm:cxn modelId="{2C92F060-7795-4EBC-AC4B-8CFA37C23520}" srcId="{4ECE62C5-2290-4016-BDF1-6F0ED77F225A}" destId="{4ABA251C-D073-4123-AE23-043F89FE9F02}" srcOrd="5" destOrd="0" parTransId="{CE85F21C-E302-499F-9420-5D55E762C940}" sibTransId="{BF97BE37-51C4-4276-9D1D-E39D40C3D26F}"/>
    <dgm:cxn modelId="{E86BA869-1DE9-49BF-B6A9-8D0A88C90A5F}" srcId="{22BF23F0-746F-4E60-B2EC-004540C6E328}" destId="{1721DA41-FB09-4211-9901-1CADDCB4381A}" srcOrd="0" destOrd="0" parTransId="{62247747-2221-4867-90C6-880F99EB9221}" sibTransId="{CF14C206-9E58-4E03-A859-D069BBDCD0EF}"/>
    <dgm:cxn modelId="{DB389F6D-3FE4-4258-9372-0323103B560E}" type="presOf" srcId="{1E85E0BA-BF1F-461F-B672-DA19F9B6578E}" destId="{7A227A24-A301-4172-B010-5D34BE58747F}" srcOrd="0" destOrd="4" presId="urn:microsoft.com/office/officeart/2005/8/layout/hList1"/>
    <dgm:cxn modelId="{B0D3677E-5052-4EF1-923C-8AD9E225DCFC}" srcId="{5C96162C-D6FD-454C-A098-B8A44B5F19C4}" destId="{22BF23F0-746F-4E60-B2EC-004540C6E328}" srcOrd="1" destOrd="0" parTransId="{3E74A384-E385-4DBC-8840-F9B22DF8095F}" sibTransId="{972B2133-D859-4DE1-A1B1-2EB67073DD1B}"/>
    <dgm:cxn modelId="{73057685-C011-4976-A697-7EE4288284AC}" type="presOf" srcId="{5C96162C-D6FD-454C-A098-B8A44B5F19C4}" destId="{705DB8BD-6A18-44E9-B849-FE77BDFEF528}" srcOrd="0" destOrd="0" presId="urn:microsoft.com/office/officeart/2005/8/layout/hList1"/>
    <dgm:cxn modelId="{F8649988-17A3-4B6F-B043-A904ABD77006}" srcId="{4ECE62C5-2290-4016-BDF1-6F0ED77F225A}" destId="{5841EAA6-02B4-4171-A94A-2C70D0A5D0A0}" srcOrd="0" destOrd="0" parTransId="{080A1311-2213-4226-825A-665A3EB5E215}" sibTransId="{7852EA6B-7285-4F86-9F54-D6B25E21FEF3}"/>
    <dgm:cxn modelId="{FEE6678A-108F-439B-9305-A115919A8A29}" srcId="{4ECE62C5-2290-4016-BDF1-6F0ED77F225A}" destId="{8D649F9E-73DE-45D3-9C9C-AE9CB5B2E895}" srcOrd="3" destOrd="0" parTransId="{74FA88CB-B3BA-48C9-AB7D-231078D0E0E0}" sibTransId="{C3B811E3-4A81-4F19-906D-29C3C434E80C}"/>
    <dgm:cxn modelId="{8E3B488E-6C03-45F0-B6DF-F961F1899F64}" type="presOf" srcId="{4ECE62C5-2290-4016-BDF1-6F0ED77F225A}" destId="{673EA13D-6C86-48D9-AD66-086F553C4BAD}" srcOrd="0" destOrd="0" presId="urn:microsoft.com/office/officeart/2005/8/layout/hList1"/>
    <dgm:cxn modelId="{68BAB993-75F9-413F-B21C-BC610ACD915D}" srcId="{4ECE62C5-2290-4016-BDF1-6F0ED77F225A}" destId="{10B905FB-4AFD-4E60-89CD-BB6FC07F226D}" srcOrd="6" destOrd="0" parTransId="{20282C05-B731-49A5-8585-3FEF5F291AAA}" sibTransId="{60378743-4AD3-4102-9B3E-026D6E6C0AA2}"/>
    <dgm:cxn modelId="{7B4DFCB4-4310-4266-B142-5E7213B066F2}" srcId="{5C96162C-D6FD-454C-A098-B8A44B5F19C4}" destId="{4ECE62C5-2290-4016-BDF1-6F0ED77F225A}" srcOrd="0" destOrd="0" parTransId="{C33BCCFD-758B-4100-93D4-91ECDEF187D7}" sibTransId="{B4E07B12-B5E2-423A-B219-9CB4676F2FB9}"/>
    <dgm:cxn modelId="{DA8808B8-4F1E-48D2-9EE6-AEB03B529D82}" type="presOf" srcId="{10B905FB-4AFD-4E60-89CD-BB6FC07F226D}" destId="{7A227A24-A301-4172-B010-5D34BE58747F}" srcOrd="0" destOrd="6" presId="urn:microsoft.com/office/officeart/2005/8/layout/hList1"/>
    <dgm:cxn modelId="{CE4FE8BE-2268-4045-8EFB-7D92D0E9B1A1}" type="presOf" srcId="{4ABA251C-D073-4123-AE23-043F89FE9F02}" destId="{7A227A24-A301-4172-B010-5D34BE58747F}" srcOrd="0" destOrd="5" presId="urn:microsoft.com/office/officeart/2005/8/layout/hList1"/>
    <dgm:cxn modelId="{B01A11D2-FC78-4947-9B3B-BEC5C1B72601}" srcId="{4ECE62C5-2290-4016-BDF1-6F0ED77F225A}" destId="{4820EBE2-D1B2-4CD8-81F9-DE6F836C3B69}" srcOrd="2" destOrd="0" parTransId="{7633A3E5-1263-4F66-BF31-3AEF8944C9B9}" sibTransId="{FC0128CB-8A88-48BF-BD00-1B044D92F1FF}"/>
    <dgm:cxn modelId="{E686EDEB-FF60-4E3B-83D3-EEAF46409F17}" type="presOf" srcId="{16A8AA0E-E7D1-4F47-B772-5BC5868D30ED}" destId="{7A227A24-A301-4172-B010-5D34BE58747F}" srcOrd="0" destOrd="1" presId="urn:microsoft.com/office/officeart/2005/8/layout/hList1"/>
    <dgm:cxn modelId="{57D65DF3-E209-4DAC-AB72-1D5F98D20784}" type="presOf" srcId="{8D649F9E-73DE-45D3-9C9C-AE9CB5B2E895}" destId="{7A227A24-A301-4172-B010-5D34BE58747F}" srcOrd="0" destOrd="3" presId="urn:microsoft.com/office/officeart/2005/8/layout/hList1"/>
    <dgm:cxn modelId="{D23D18F9-C471-442A-8D44-D6A5875F5DA6}" type="presOf" srcId="{5841EAA6-02B4-4171-A94A-2C70D0A5D0A0}" destId="{7A227A24-A301-4172-B010-5D34BE58747F}" srcOrd="0" destOrd="0" presId="urn:microsoft.com/office/officeart/2005/8/layout/hList1"/>
    <dgm:cxn modelId="{03A33B9A-6344-4A3D-BB9C-24C7E470104E}" type="presParOf" srcId="{705DB8BD-6A18-44E9-B849-FE77BDFEF528}" destId="{742A262A-BE4A-4554-B451-D8DD7E9DFE72}" srcOrd="0" destOrd="0" presId="urn:microsoft.com/office/officeart/2005/8/layout/hList1"/>
    <dgm:cxn modelId="{87390995-7F5D-4E56-8BEC-A68BD326D768}" type="presParOf" srcId="{742A262A-BE4A-4554-B451-D8DD7E9DFE72}" destId="{673EA13D-6C86-48D9-AD66-086F553C4BAD}" srcOrd="0" destOrd="0" presId="urn:microsoft.com/office/officeart/2005/8/layout/hList1"/>
    <dgm:cxn modelId="{784B7FB9-790E-464C-A0D9-D0914560941F}" type="presParOf" srcId="{742A262A-BE4A-4554-B451-D8DD7E9DFE72}" destId="{7A227A24-A301-4172-B010-5D34BE58747F}" srcOrd="1" destOrd="0" presId="urn:microsoft.com/office/officeart/2005/8/layout/hList1"/>
    <dgm:cxn modelId="{855B1762-B363-47F4-BCA4-4CC31BEF9ADF}" type="presParOf" srcId="{705DB8BD-6A18-44E9-B849-FE77BDFEF528}" destId="{2A13A426-A41B-4EAD-8262-2A7080125E9D}" srcOrd="1" destOrd="0" presId="urn:microsoft.com/office/officeart/2005/8/layout/hList1"/>
    <dgm:cxn modelId="{7F5B08FB-5FBD-4B20-BC26-81AB073DA076}" type="presParOf" srcId="{705DB8BD-6A18-44E9-B849-FE77BDFEF528}" destId="{62488E95-51FF-4422-8237-A7A709EB4DF4}" srcOrd="2" destOrd="0" presId="urn:microsoft.com/office/officeart/2005/8/layout/hList1"/>
    <dgm:cxn modelId="{E688EBA3-C72A-4514-B1CE-6BFAFBFE85FC}" type="presParOf" srcId="{62488E95-51FF-4422-8237-A7A709EB4DF4}" destId="{B8713774-B135-4E4E-A89F-E3AB75F1774A}" srcOrd="0" destOrd="0" presId="urn:microsoft.com/office/officeart/2005/8/layout/hList1"/>
    <dgm:cxn modelId="{C627C8FC-6333-4348-8C59-6A48B5EA60D1}" type="presParOf" srcId="{62488E95-51FF-4422-8237-A7A709EB4DF4}" destId="{A5E57F1C-F00D-4C16-85AC-100BEDF0E01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9FF7E7-47BF-4EFD-8B96-288BACC9A42A}">
      <dsp:nvSpPr>
        <dsp:cNvPr id="0" name=""/>
        <dsp:cNvSpPr/>
      </dsp:nvSpPr>
      <dsp:spPr>
        <a:xfrm>
          <a:off x="0" y="226856"/>
          <a:ext cx="9880893" cy="163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867" tIns="270764" rIns="76686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Enhance the scope section by leveraging detected pen-tests and vulnerabilities.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AI-generated recommendations based on detected vulnerability names.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Interface to import/dynamically create report classes.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Complete the automated report class generator.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Create a standardised CSS file to replace in-line styling.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Implement a database.</a:t>
          </a:r>
          <a:endParaRPr lang="en-US" sz="1300" kern="1200"/>
        </a:p>
      </dsp:txBody>
      <dsp:txXfrm>
        <a:off x="0" y="226856"/>
        <a:ext cx="9880893" cy="1638000"/>
      </dsp:txXfrm>
    </dsp:sp>
    <dsp:sp modelId="{321C0E77-70A2-4CBB-9DDC-894B8C1DB65A}">
      <dsp:nvSpPr>
        <dsp:cNvPr id="0" name=""/>
        <dsp:cNvSpPr/>
      </dsp:nvSpPr>
      <dsp:spPr>
        <a:xfrm>
          <a:off x="494044" y="34976"/>
          <a:ext cx="6916625" cy="38376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1905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432" tIns="0" rIns="26143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Major</a:t>
          </a:r>
          <a:endParaRPr lang="en-US" sz="1300" kern="1200"/>
        </a:p>
      </dsp:txBody>
      <dsp:txXfrm>
        <a:off x="512778" y="53710"/>
        <a:ext cx="6879157" cy="346292"/>
      </dsp:txXfrm>
    </dsp:sp>
    <dsp:sp modelId="{F739A9FF-410B-42AA-A842-F3643A163C7A}">
      <dsp:nvSpPr>
        <dsp:cNvPr id="0" name=""/>
        <dsp:cNvSpPr/>
      </dsp:nvSpPr>
      <dsp:spPr>
        <a:xfrm>
          <a:off x="0" y="2126937"/>
          <a:ext cx="9880893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867" tIns="270764" rIns="76686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Link recommended vulnerabilities to corresponding vulnerability details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Alternate graph generation for non-JS compatible reports (PDF/DOCX).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Better distinction between report classes for non-HTML outputs.</a:t>
          </a:r>
          <a:endParaRPr lang="en-US" sz="1300" kern="1200"/>
        </a:p>
      </dsp:txBody>
      <dsp:txXfrm>
        <a:off x="0" y="2126937"/>
        <a:ext cx="9880893" cy="982800"/>
      </dsp:txXfrm>
    </dsp:sp>
    <dsp:sp modelId="{D0B0793B-FF9E-4218-BA09-B2C9B4F0D395}">
      <dsp:nvSpPr>
        <dsp:cNvPr id="0" name=""/>
        <dsp:cNvSpPr/>
      </dsp:nvSpPr>
      <dsp:spPr>
        <a:xfrm>
          <a:off x="494044" y="1935057"/>
          <a:ext cx="6916625" cy="38376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1905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432" tIns="0" rIns="26143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Minor</a:t>
          </a:r>
          <a:endParaRPr lang="en-US" sz="1300" kern="1200"/>
        </a:p>
      </dsp:txBody>
      <dsp:txXfrm>
        <a:off x="512778" y="1953791"/>
        <a:ext cx="6879157" cy="346292"/>
      </dsp:txXfrm>
    </dsp:sp>
    <dsp:sp modelId="{B28193E5-CC09-4493-BE99-0C433D9710BC}">
      <dsp:nvSpPr>
        <dsp:cNvPr id="0" name=""/>
        <dsp:cNvSpPr/>
      </dsp:nvSpPr>
      <dsp:spPr>
        <a:xfrm>
          <a:off x="0" y="3371817"/>
          <a:ext cx="9880893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867" tIns="270764" rIns="76686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Train an AI to read penetration test outputs and generate appropriate information.</a:t>
          </a:r>
          <a:endParaRPr lang="en-US" sz="1300" kern="1200"/>
        </a:p>
      </dsp:txBody>
      <dsp:txXfrm>
        <a:off x="0" y="3371817"/>
        <a:ext cx="9880893" cy="552825"/>
      </dsp:txXfrm>
    </dsp:sp>
    <dsp:sp modelId="{B91EC186-A46C-481C-B95D-9AD1DF6F7EBB}">
      <dsp:nvSpPr>
        <dsp:cNvPr id="0" name=""/>
        <dsp:cNvSpPr/>
      </dsp:nvSpPr>
      <dsp:spPr>
        <a:xfrm>
          <a:off x="494044" y="3179937"/>
          <a:ext cx="6916625" cy="383760"/>
        </a:xfrm>
        <a:prstGeom prst="roundRect">
          <a:avLst/>
        </a:prstGeom>
        <a:solidFill>
          <a:schemeClr val="tx1">
            <a:lumMod val="75000"/>
            <a:lumOff val="25000"/>
          </a:schemeClr>
        </a:solidFill>
        <a:ln w="1905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1432" tIns="0" rIns="26143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Alternate Solutions</a:t>
          </a:r>
          <a:endParaRPr lang="en-US" sz="1300" kern="1200" dirty="0"/>
        </a:p>
      </dsp:txBody>
      <dsp:txXfrm>
        <a:off x="512778" y="3198671"/>
        <a:ext cx="6879157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EA13D-6C86-48D9-AD66-086F553C4BAD}">
      <dsp:nvSpPr>
        <dsp:cNvPr id="0" name=""/>
        <dsp:cNvSpPr/>
      </dsp:nvSpPr>
      <dsp:spPr>
        <a:xfrm>
          <a:off x="48" y="38667"/>
          <a:ext cx="4617194" cy="662400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905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Positive</a:t>
          </a:r>
          <a:endParaRPr lang="en-US" sz="2300" kern="1200" dirty="0"/>
        </a:p>
      </dsp:txBody>
      <dsp:txXfrm>
        <a:off x="48" y="38667"/>
        <a:ext cx="4617194" cy="662400"/>
      </dsp:txXfrm>
    </dsp:sp>
    <dsp:sp modelId="{7A227A24-A301-4172-B010-5D34BE58747F}">
      <dsp:nvSpPr>
        <dsp:cNvPr id="0" name=""/>
        <dsp:cNvSpPr/>
      </dsp:nvSpPr>
      <dsp:spPr>
        <a:xfrm>
          <a:off x="48" y="701067"/>
          <a:ext cx="4617194" cy="32198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Great project idea.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Loved the autonomy and independence.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Facilities more than adequate.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Beautiful location.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/>
            <a:t>Friendly bunch.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Never left wanting.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Easy to contact.</a:t>
          </a:r>
        </a:p>
      </dsp:txBody>
      <dsp:txXfrm>
        <a:off x="48" y="701067"/>
        <a:ext cx="4617194" cy="3219885"/>
      </dsp:txXfrm>
    </dsp:sp>
    <dsp:sp modelId="{B8713774-B135-4E4E-A89F-E3AB75F1774A}">
      <dsp:nvSpPr>
        <dsp:cNvPr id="0" name=""/>
        <dsp:cNvSpPr/>
      </dsp:nvSpPr>
      <dsp:spPr>
        <a:xfrm>
          <a:off x="5263650" y="38667"/>
          <a:ext cx="4617194" cy="662400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1905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Constructive</a:t>
          </a:r>
          <a:endParaRPr lang="en-US" sz="2300" kern="1200"/>
        </a:p>
      </dsp:txBody>
      <dsp:txXfrm>
        <a:off x="5263650" y="38667"/>
        <a:ext cx="4617194" cy="662400"/>
      </dsp:txXfrm>
    </dsp:sp>
    <dsp:sp modelId="{A5E57F1C-F00D-4C16-85AC-100BEDF0E01F}">
      <dsp:nvSpPr>
        <dsp:cNvPr id="0" name=""/>
        <dsp:cNvSpPr/>
      </dsp:nvSpPr>
      <dsp:spPr>
        <a:xfrm>
          <a:off x="5263650" y="701067"/>
          <a:ext cx="4617194" cy="32198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Never really knew some people’s names.</a:t>
          </a:r>
        </a:p>
      </dsp:txBody>
      <dsp:txXfrm>
        <a:off x="5263650" y="701067"/>
        <a:ext cx="4617194" cy="3219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46E27-71C0-EFCD-E62C-759F12DC9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E4639-BA8B-E1F9-094E-9BB69F74A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64BF7-079F-7826-B684-7BE47F89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E1A-EDD1-41E8-826A-B4CC38E1FCF2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506CF-A9E2-A8B7-C224-5491B39C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36C41-2B8B-3A1D-1AC8-B262C88C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62FB-CCBB-47A6-B7A4-6EA86A929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44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39A8-57BE-1785-07EB-794B73FA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A7D55-FF6B-919B-E83E-034EDFFA1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C3E0C-067E-0197-284A-142D21CA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E1A-EDD1-41E8-826A-B4CC38E1FCF2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1F638-F1CA-7BEC-DF32-03B55B59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C4ADA-B88E-8A98-B2E1-B457D48A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62FB-CCBB-47A6-B7A4-6EA86A929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82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FB7188-7173-1F73-AE11-D3231DF6C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0428D-2FE9-5E55-25F0-DD65B8D08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A7E15-242B-9291-0686-E0D92C8F9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E1A-EDD1-41E8-826A-B4CC38E1FCF2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F60B5-D55F-3EE3-4477-9782847B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93E2B-EDD5-EE56-768C-5FA29D7C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62FB-CCBB-47A6-B7A4-6EA86A929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08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903C-466C-6173-78F1-B8F2252F8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6B758-CFFB-6F6E-0460-B62056793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33C8C-033B-F8D2-C899-D698566B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E1A-EDD1-41E8-826A-B4CC38E1FCF2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A3BF1-113C-A647-392D-F5DB4E42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8CF09-F592-043D-C096-0C850B8E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62FB-CCBB-47A6-B7A4-6EA86A929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59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C8BC-C7CF-2845-729E-2D7D3428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74921-6732-8D9B-B6FC-037CBCFD2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E2389-2046-F086-B2C8-575FABB31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E1A-EDD1-41E8-826A-B4CC38E1FCF2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65E0A-E29D-55A0-D1B6-495027CE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DD602-E483-55FF-948B-9CA19F32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62FB-CCBB-47A6-B7A4-6EA86A929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1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1FF2-F6A4-E76D-AA99-ED6C81CD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209C0-AC6D-6A11-08B1-06154B547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62432-08DB-67D4-D3C5-C74F0D27A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A847D-53A3-23A9-551F-E6AF1A13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E1A-EDD1-41E8-826A-B4CC38E1FCF2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F6C9D-3ACA-F300-8F6E-18795E3F3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DF3B4-697D-CDB7-1109-4A815D3E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62FB-CCBB-47A6-B7A4-6EA86A929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39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270A-68F7-1539-BCE2-3C344E03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22374-711F-CB6E-4C13-78A84E088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A2EE4-CBA1-D307-99C9-A3857B657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C9B4EE-E093-9115-DBE9-644075F40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81967-798E-2228-B34C-8F08356D5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EC36B7-80B1-849B-9DEE-1B91F8F86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E1A-EDD1-41E8-826A-B4CC38E1FCF2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2A22A-792C-C913-19CB-418677D90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D7D87-A172-90D0-7C9F-F6945AAE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62FB-CCBB-47A6-B7A4-6EA86A929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49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C82C-E74C-CAC0-5209-A276F98E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92CE83-EDE7-0B9A-187D-1313C9BC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E1A-EDD1-41E8-826A-B4CC38E1FCF2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1B898-203D-2188-57DA-EBCB9D96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E7D02-FB94-F047-3B05-14C8362C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62FB-CCBB-47A6-B7A4-6EA86A929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37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9A3AA-A9D4-38DF-5C55-B93BD873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E1A-EDD1-41E8-826A-B4CC38E1FCF2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931B5D-D766-538A-7E1B-E336E589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0C0E8-6764-C1CE-30E8-125E0502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62FB-CCBB-47A6-B7A4-6EA86A929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96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7F022-BD6F-D10E-4079-003ABFABA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B7164-1600-F3F2-1A85-680E28CEA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7537B-1FB1-546E-33BB-E58BEC211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830ED-4987-E1A8-3688-B62ACE34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E1A-EDD1-41E8-826A-B4CC38E1FCF2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F1A6F-0DA4-A4D1-7277-25B68778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C6AB5-C85B-EFE0-3DAB-60866D13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62FB-CCBB-47A6-B7A4-6EA86A929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75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DD96-80D4-F1CC-694A-E7E1E0E1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22157A-6B03-211A-7C1D-014D0D76E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6868C-955B-B573-0491-C201D5622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27B0E-30E6-4C96-027E-A8CAF1FE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4E1A-EDD1-41E8-826A-B4CC38E1FCF2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02002-6D07-5843-A015-48E66BFA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0822B-760E-B485-400F-76B077C0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E62FB-CCBB-47A6-B7A4-6EA86A929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9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2A8476-3DA5-68B6-2ADE-0F48D561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0B730-2107-5D2C-3724-563A4E9D3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EE213-293A-3C14-40F7-2B527A4F8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C54E1A-EDD1-41E8-826A-B4CC38E1FCF2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13279-7AFC-ADFA-08F2-702B384FA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5E9DB-02F1-18EB-AD69-7F37B558A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8E62FB-CCBB-47A6-B7A4-6EA86A929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85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B1F70-7CC0-5336-C724-0D8A2512E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GB" sz="6200" dirty="0">
                <a:solidFill>
                  <a:schemeClr val="bg1"/>
                </a:solidFill>
              </a:rPr>
              <a:t>Automated Report Writing for OT System Penetration Testing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65A88138-2DF9-ABFD-FB1B-5AA275998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74" y="4239608"/>
            <a:ext cx="4064000" cy="628217"/>
          </a:xfrm>
        </p:spPr>
        <p:txBody>
          <a:bodyPr/>
          <a:lstStyle/>
          <a:p>
            <a:r>
              <a:rPr lang="en-GB" dirty="0"/>
              <a:t>Liam Driscoll</a:t>
            </a:r>
          </a:p>
        </p:txBody>
      </p:sp>
    </p:spTree>
    <p:extLst>
      <p:ext uri="{BB962C8B-B14F-4D97-AF65-F5344CB8AC3E}">
        <p14:creationId xmlns:p14="http://schemas.microsoft.com/office/powerpoint/2010/main" val="73969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FAF38-2CE0-57EC-E2A8-A9FB12E3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079FD-AB26-98B1-B2B7-97D159559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GB" sz="2400"/>
              <a:t>Build on the work of a previous project looking at automated testing.</a:t>
            </a:r>
          </a:p>
          <a:p>
            <a:endParaRPr lang="en-GB" sz="2400"/>
          </a:p>
          <a:p>
            <a:r>
              <a:rPr lang="en-GB" sz="2400"/>
              <a:t>Streamline the reporting process – ensuring that test results, vulnerabilities, and recommendations are documented.</a:t>
            </a:r>
          </a:p>
          <a:p>
            <a:endParaRPr lang="en-GB" sz="2400"/>
          </a:p>
          <a:p>
            <a:r>
              <a:rPr lang="en-GB" sz="2400"/>
              <a:t>Utilise freeware tools, IT automation software, etc.</a:t>
            </a:r>
          </a:p>
        </p:txBody>
      </p:sp>
    </p:spTree>
    <p:extLst>
      <p:ext uri="{BB962C8B-B14F-4D97-AF65-F5344CB8AC3E}">
        <p14:creationId xmlns:p14="http://schemas.microsoft.com/office/powerpoint/2010/main" val="420922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46273-F1E3-F5FD-6336-38ADA665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Research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8DA5C-E356-EF29-A541-E5FFBD0E3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GB" sz="1500"/>
              <a:t> What software is currently employed to automate reports?</a:t>
            </a:r>
          </a:p>
          <a:p>
            <a:pPr lvl="1"/>
            <a:r>
              <a:rPr lang="en-GB" sz="1500"/>
              <a:t>Dradis</a:t>
            </a:r>
          </a:p>
          <a:p>
            <a:pPr lvl="1"/>
            <a:r>
              <a:rPr lang="en-GB" sz="1500"/>
              <a:t>Faraday - Lots of features restricted.</a:t>
            </a:r>
          </a:p>
          <a:p>
            <a:pPr lvl="1"/>
            <a:r>
              <a:rPr lang="en-GB" sz="1500"/>
              <a:t>Ghostwriter - Requires nested virtualisation, bit resource heavy for my laptop.</a:t>
            </a:r>
          </a:p>
          <a:p>
            <a:pPr lvl="1"/>
            <a:r>
              <a:rPr lang="en-GB" sz="1500"/>
              <a:t>SysReptor - Requires nested virtualisation, bit resource heavy for my laptop.</a:t>
            </a:r>
          </a:p>
          <a:p>
            <a:pPr lvl="1"/>
            <a:r>
              <a:rPr lang="en-GB" sz="1500"/>
              <a:t>Serpico - Became read-only in 2020 and likely no updates since.</a:t>
            </a:r>
          </a:p>
          <a:p>
            <a:pPr lvl="1"/>
            <a:r>
              <a:rPr lang="en-GB" sz="1500"/>
              <a:t>AttackForge - Not freeware.</a:t>
            </a:r>
          </a:p>
          <a:p>
            <a:pPr lvl="1"/>
            <a:r>
              <a:rPr lang="en-GB" sz="1500"/>
              <a:t>MagicTree - Not freeware.</a:t>
            </a:r>
          </a:p>
          <a:p>
            <a:pPr lvl="1"/>
            <a:r>
              <a:rPr lang="en-GB" sz="1500"/>
              <a:t>Plextrac - Not freeware.</a:t>
            </a:r>
          </a:p>
          <a:p>
            <a:pPr lvl="1"/>
            <a:r>
              <a:rPr lang="en-GB" sz="1500"/>
              <a:t>OneVault - Not freeware.</a:t>
            </a:r>
          </a:p>
          <a:p>
            <a:pPr lvl="1"/>
            <a:r>
              <a:rPr lang="en-GB" sz="1500"/>
              <a:t>Reconmap - Not freeware.</a:t>
            </a:r>
          </a:p>
          <a:p>
            <a:pPr lvl="1"/>
            <a:r>
              <a:rPr lang="en-GB" sz="1500"/>
              <a:t>Archery - Seems good but lack of focus on reports/uses on pen test tools.</a:t>
            </a:r>
          </a:p>
          <a:p>
            <a:pPr lvl="1"/>
            <a:r>
              <a:rPr lang="en-GB" sz="1500"/>
              <a:t>Envizon - Unrefined + resource intensive.</a:t>
            </a:r>
          </a:p>
          <a:p>
            <a:pPr lvl="1"/>
            <a:r>
              <a:rPr lang="en-GB" sz="1500"/>
              <a:t>Checksec Canopy - Not what we are looking for</a:t>
            </a:r>
          </a:p>
        </p:txBody>
      </p:sp>
    </p:spTree>
    <p:extLst>
      <p:ext uri="{BB962C8B-B14F-4D97-AF65-F5344CB8AC3E}">
        <p14:creationId xmlns:p14="http://schemas.microsoft.com/office/powerpoint/2010/main" val="183450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AD980-C1D4-36AE-66E0-61FF743E9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17C77-EBB0-1FC3-FF8C-A8FACC49A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Autofit/>
          </a:bodyPr>
          <a:lstStyle/>
          <a:p>
            <a:r>
              <a:rPr lang="en-GB" sz="1100" dirty="0"/>
              <a:t>Define a structured format for presenting the report:</a:t>
            </a:r>
          </a:p>
          <a:p>
            <a:pPr lvl="1"/>
            <a:r>
              <a:rPr lang="en-GB" sz="1100" dirty="0"/>
              <a:t>Project Summary</a:t>
            </a:r>
          </a:p>
          <a:p>
            <a:pPr lvl="2"/>
            <a:r>
              <a:rPr lang="en-GB" sz="1100" dirty="0"/>
              <a:t>Overall Risk Level</a:t>
            </a:r>
          </a:p>
          <a:p>
            <a:pPr lvl="2"/>
            <a:r>
              <a:rPr lang="en-GB" sz="1100" dirty="0"/>
              <a:t>Average CVSS Score</a:t>
            </a:r>
          </a:p>
          <a:p>
            <a:pPr lvl="2"/>
            <a:r>
              <a:rPr lang="en-GB" sz="1100" dirty="0"/>
              <a:t>Risk Level Pie Graph</a:t>
            </a:r>
          </a:p>
          <a:p>
            <a:pPr lvl="1"/>
            <a:r>
              <a:rPr lang="en-GB" sz="1100" dirty="0"/>
              <a:t>Prioritised Recommendations</a:t>
            </a:r>
          </a:p>
          <a:p>
            <a:pPr lvl="2"/>
            <a:r>
              <a:rPr lang="en-GB" sz="1100" dirty="0"/>
              <a:t>List of prioritised recommendations.</a:t>
            </a:r>
          </a:p>
          <a:p>
            <a:pPr lvl="1"/>
            <a:r>
              <a:rPr lang="en-GB" sz="1100" dirty="0"/>
              <a:t>Scope</a:t>
            </a:r>
          </a:p>
          <a:p>
            <a:pPr lvl="2"/>
            <a:r>
              <a:rPr lang="en-GB" sz="1100" dirty="0"/>
              <a:t>List of penetration testing tools used + what they were used for.</a:t>
            </a:r>
          </a:p>
          <a:p>
            <a:pPr marL="457200" lvl="1" indent="0">
              <a:buNone/>
            </a:pPr>
            <a:endParaRPr lang="en-GB" sz="1100" dirty="0"/>
          </a:p>
          <a:p>
            <a:pPr lvl="1"/>
            <a:r>
              <a:rPr lang="en-GB" sz="1100" dirty="0"/>
              <a:t>Tested IP Address/Device Name</a:t>
            </a:r>
          </a:p>
          <a:p>
            <a:pPr lvl="2"/>
            <a:r>
              <a:rPr lang="en-GB" sz="1100" dirty="0"/>
              <a:t>Vulnerability Name</a:t>
            </a:r>
          </a:p>
          <a:p>
            <a:pPr lvl="3"/>
            <a:r>
              <a:rPr lang="en-GB" sz="1100" dirty="0"/>
              <a:t>Risk Level</a:t>
            </a:r>
          </a:p>
          <a:p>
            <a:pPr lvl="3"/>
            <a:r>
              <a:rPr lang="en-GB" sz="1100" dirty="0"/>
              <a:t>CVSS Score</a:t>
            </a:r>
          </a:p>
          <a:p>
            <a:pPr lvl="3"/>
            <a:r>
              <a:rPr lang="en-GB" sz="1100" dirty="0"/>
              <a:t>Vulnerability Details</a:t>
            </a:r>
          </a:p>
          <a:p>
            <a:pPr lvl="4"/>
            <a:r>
              <a:rPr lang="en-GB" sz="1100" dirty="0"/>
              <a:t>List of details.</a:t>
            </a:r>
          </a:p>
          <a:p>
            <a:pPr lvl="3"/>
            <a:r>
              <a:rPr lang="en-GB" sz="1100" dirty="0"/>
              <a:t>Recommendations</a:t>
            </a:r>
          </a:p>
          <a:p>
            <a:pPr lvl="4"/>
            <a:r>
              <a:rPr lang="en-GB" sz="1100" dirty="0"/>
              <a:t>List of recommendations</a:t>
            </a:r>
          </a:p>
          <a:p>
            <a:pPr lvl="2"/>
            <a:r>
              <a:rPr lang="en-GB" sz="1100" dirty="0"/>
              <a:t>…</a:t>
            </a:r>
          </a:p>
          <a:p>
            <a:pPr lvl="1"/>
            <a:r>
              <a:rPr lang="en-GB" sz="11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3782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DBAF7-42AC-4113-17E0-8D213659C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Implementation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01118-FA53-BF4B-449A-A6B24B023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GB" sz="2400"/>
              <a:t>Demonstrate the tool.</a:t>
            </a:r>
          </a:p>
        </p:txBody>
      </p:sp>
    </p:spTree>
    <p:extLst>
      <p:ext uri="{BB962C8B-B14F-4D97-AF65-F5344CB8AC3E}">
        <p14:creationId xmlns:p14="http://schemas.microsoft.com/office/powerpoint/2010/main" val="150363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1CFA9-358A-681F-96FC-ACC1657E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8DEB9-31CC-ACA4-9470-408EB5CD3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GB" sz="2400" dirty="0"/>
              <a:t>Currently only processes reports from pen-tests that output as XML.</a:t>
            </a:r>
          </a:p>
          <a:p>
            <a:r>
              <a:rPr lang="en-GB" sz="2400" dirty="0"/>
              <a:t>Only 3 penetration testing tool report classes built-in.</a:t>
            </a:r>
          </a:p>
          <a:p>
            <a:pPr lvl="1"/>
            <a:r>
              <a:rPr lang="en-GB" dirty="0"/>
              <a:t>Modular python class script to implement more.</a:t>
            </a:r>
          </a:p>
          <a:p>
            <a:r>
              <a:rPr lang="en-GB" sz="2400" dirty="0"/>
              <a:t>Has to be run manually. Files have to be selected manually.</a:t>
            </a:r>
          </a:p>
          <a:p>
            <a:r>
              <a:rPr lang="en-GB" sz="2400" dirty="0"/>
              <a:t>Output reports limited to HTML/PDF/DOCX formats.</a:t>
            </a:r>
          </a:p>
          <a:p>
            <a:r>
              <a:rPr lang="en-GB" sz="2400" dirty="0"/>
              <a:t>Output reports get overridden every time.</a:t>
            </a:r>
          </a:p>
        </p:txBody>
      </p:sp>
    </p:spTree>
    <p:extLst>
      <p:ext uri="{BB962C8B-B14F-4D97-AF65-F5344CB8AC3E}">
        <p14:creationId xmlns:p14="http://schemas.microsoft.com/office/powerpoint/2010/main" val="416625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C56AC-A44D-7C6F-D001-FDC82DCA1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Future Features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9E272B6-0C76-5725-7179-1DEAF1EC23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236529"/>
              </p:ext>
            </p:extLst>
          </p:nvPr>
        </p:nvGraphicFramePr>
        <p:xfrm>
          <a:off x="1155548" y="2217343"/>
          <a:ext cx="9880893" cy="3959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020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65FF7-1B87-3459-C0B9-C41072E4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BF562FD-B185-243F-75B7-29C1F79464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692900"/>
              </p:ext>
            </p:extLst>
          </p:nvPr>
        </p:nvGraphicFramePr>
        <p:xfrm>
          <a:off x="1155548" y="2217343"/>
          <a:ext cx="9880893" cy="3959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399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433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Automated Report Writing for OT System Penetration Testing</vt:lpstr>
      <vt:lpstr>Objective</vt:lpstr>
      <vt:lpstr>Research</vt:lpstr>
      <vt:lpstr>Design</vt:lpstr>
      <vt:lpstr>Implementation</vt:lpstr>
      <vt:lpstr>Limitations</vt:lpstr>
      <vt:lpstr>Future Features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Liam Driscoll</dc:creator>
  <cp:lastModifiedBy>Liam Driscoll</cp:lastModifiedBy>
  <cp:revision>1</cp:revision>
  <dcterms:created xsi:type="dcterms:W3CDTF">2024-08-01T06:03:38Z</dcterms:created>
  <dcterms:modified xsi:type="dcterms:W3CDTF">2024-08-01T08:50:48Z</dcterms:modified>
</cp:coreProperties>
</file>