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F8514-6D77-4665-B661-26DF18F7E2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1638CA-8BF9-40FE-B593-790358604941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Major</a:t>
          </a:r>
          <a:endParaRPr lang="en-US"/>
        </a:p>
      </dgm:t>
    </dgm:pt>
    <dgm:pt modelId="{43B82133-0F20-455E-980E-A3ED33486409}" type="parTrans" cxnId="{7A708FC2-72DF-402C-80AF-7A700E4CFFAC}">
      <dgm:prSet/>
      <dgm:spPr/>
      <dgm:t>
        <a:bodyPr/>
        <a:lstStyle/>
        <a:p>
          <a:endParaRPr lang="en-US"/>
        </a:p>
      </dgm:t>
    </dgm:pt>
    <dgm:pt modelId="{944E8673-6856-487B-ABFF-35BE78B98E54}" type="sibTrans" cxnId="{7A708FC2-72DF-402C-80AF-7A700E4CFFAC}">
      <dgm:prSet/>
      <dgm:spPr/>
      <dgm:t>
        <a:bodyPr/>
        <a:lstStyle/>
        <a:p>
          <a:endParaRPr lang="en-US"/>
        </a:p>
      </dgm:t>
    </dgm:pt>
    <dgm:pt modelId="{942DC2A0-0895-4113-AA48-578BFD26703C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 dirty="0"/>
            <a:t>Enhance the scope section by leveraging detected pen-tests and vulnerabilities.</a:t>
          </a:r>
          <a:endParaRPr lang="en-US" dirty="0"/>
        </a:p>
      </dgm:t>
    </dgm:pt>
    <dgm:pt modelId="{203C220E-3D34-4999-BDE1-FB0095AB3E94}" type="parTrans" cxnId="{28C111BA-C290-40EC-9B31-2161C1BABD5E}">
      <dgm:prSet/>
      <dgm:spPr/>
      <dgm:t>
        <a:bodyPr/>
        <a:lstStyle/>
        <a:p>
          <a:endParaRPr lang="en-US"/>
        </a:p>
      </dgm:t>
    </dgm:pt>
    <dgm:pt modelId="{34AE7B69-8890-4F6C-B366-970B33DE5626}" type="sibTrans" cxnId="{28C111BA-C290-40EC-9B31-2161C1BABD5E}">
      <dgm:prSet/>
      <dgm:spPr/>
      <dgm:t>
        <a:bodyPr/>
        <a:lstStyle/>
        <a:p>
          <a:endParaRPr lang="en-US"/>
        </a:p>
      </dgm:t>
    </dgm:pt>
    <dgm:pt modelId="{F9BABD8A-8DF2-4D61-8C7F-5B89C78A9E9C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AI-generated recommendations based on detected vulnerability names.</a:t>
          </a:r>
          <a:endParaRPr lang="en-US"/>
        </a:p>
      </dgm:t>
    </dgm:pt>
    <dgm:pt modelId="{80184FBF-ED7B-4B5A-ABAF-5FBE7E0066BE}" type="parTrans" cxnId="{03F24954-24B5-45CF-857B-00C12FEEAB3C}">
      <dgm:prSet/>
      <dgm:spPr/>
      <dgm:t>
        <a:bodyPr/>
        <a:lstStyle/>
        <a:p>
          <a:endParaRPr lang="en-US"/>
        </a:p>
      </dgm:t>
    </dgm:pt>
    <dgm:pt modelId="{4C53EC0B-F15D-4D06-BD8F-D87412035D90}" type="sibTrans" cxnId="{03F24954-24B5-45CF-857B-00C12FEEAB3C}">
      <dgm:prSet/>
      <dgm:spPr/>
      <dgm:t>
        <a:bodyPr/>
        <a:lstStyle/>
        <a:p>
          <a:endParaRPr lang="en-US"/>
        </a:p>
      </dgm:t>
    </dgm:pt>
    <dgm:pt modelId="{9F231A70-145D-4A80-8E28-163038B945CC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Interface to import/dynamically create report classes.</a:t>
          </a:r>
          <a:endParaRPr lang="en-US"/>
        </a:p>
      </dgm:t>
    </dgm:pt>
    <dgm:pt modelId="{44440E0C-E624-4010-8DB7-D08102505B02}" type="parTrans" cxnId="{4033DB05-0FC6-4E51-BD47-017809C0D6E8}">
      <dgm:prSet/>
      <dgm:spPr/>
      <dgm:t>
        <a:bodyPr/>
        <a:lstStyle/>
        <a:p>
          <a:endParaRPr lang="en-US"/>
        </a:p>
      </dgm:t>
    </dgm:pt>
    <dgm:pt modelId="{4199337B-D72E-49C3-B94E-86CE16A5CA1D}" type="sibTrans" cxnId="{4033DB05-0FC6-4E51-BD47-017809C0D6E8}">
      <dgm:prSet/>
      <dgm:spPr/>
      <dgm:t>
        <a:bodyPr/>
        <a:lstStyle/>
        <a:p>
          <a:endParaRPr lang="en-US"/>
        </a:p>
      </dgm:t>
    </dgm:pt>
    <dgm:pt modelId="{56B8BA36-DB0D-463F-8F52-B9D3892034EA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Complete the automated report class generator.</a:t>
          </a:r>
          <a:endParaRPr lang="en-US"/>
        </a:p>
      </dgm:t>
    </dgm:pt>
    <dgm:pt modelId="{E3E80A3C-24A0-4BAC-AA27-3E22D4F381C2}" type="parTrans" cxnId="{C51EA50C-348D-47AF-8CF3-F2D0B140E2A6}">
      <dgm:prSet/>
      <dgm:spPr/>
      <dgm:t>
        <a:bodyPr/>
        <a:lstStyle/>
        <a:p>
          <a:endParaRPr lang="en-US"/>
        </a:p>
      </dgm:t>
    </dgm:pt>
    <dgm:pt modelId="{51DFC2C0-9477-4AAA-992D-8BDF457738B7}" type="sibTrans" cxnId="{C51EA50C-348D-47AF-8CF3-F2D0B140E2A6}">
      <dgm:prSet/>
      <dgm:spPr/>
      <dgm:t>
        <a:bodyPr/>
        <a:lstStyle/>
        <a:p>
          <a:endParaRPr lang="en-US"/>
        </a:p>
      </dgm:t>
    </dgm:pt>
    <dgm:pt modelId="{FB7EA1B6-14B9-4ABD-9BB3-F7D26C359617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Create a standardised CSS file to replace in-line styling.</a:t>
          </a:r>
          <a:endParaRPr lang="en-US"/>
        </a:p>
      </dgm:t>
    </dgm:pt>
    <dgm:pt modelId="{1AEBEBB3-1424-4214-B818-87D58B8CD19D}" type="parTrans" cxnId="{90906D78-E3D1-4B71-BBB8-AA52401562AE}">
      <dgm:prSet/>
      <dgm:spPr/>
      <dgm:t>
        <a:bodyPr/>
        <a:lstStyle/>
        <a:p>
          <a:endParaRPr lang="en-US"/>
        </a:p>
      </dgm:t>
    </dgm:pt>
    <dgm:pt modelId="{CF0833B7-4052-407E-BD6B-CAF06CD385E6}" type="sibTrans" cxnId="{90906D78-E3D1-4B71-BBB8-AA52401562AE}">
      <dgm:prSet/>
      <dgm:spPr/>
      <dgm:t>
        <a:bodyPr/>
        <a:lstStyle/>
        <a:p>
          <a:endParaRPr lang="en-US"/>
        </a:p>
      </dgm:t>
    </dgm:pt>
    <dgm:pt modelId="{22567E19-2A58-466D-BDFF-1E003F00E8CF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Implement a database.</a:t>
          </a:r>
          <a:endParaRPr lang="en-US"/>
        </a:p>
      </dgm:t>
    </dgm:pt>
    <dgm:pt modelId="{D8567BAE-DC15-4B52-B089-6F959C8AF3CB}" type="parTrans" cxnId="{8C10B394-7962-4A21-A6CE-B04EB971CBFE}">
      <dgm:prSet/>
      <dgm:spPr/>
      <dgm:t>
        <a:bodyPr/>
        <a:lstStyle/>
        <a:p>
          <a:endParaRPr lang="en-US"/>
        </a:p>
      </dgm:t>
    </dgm:pt>
    <dgm:pt modelId="{E5379267-5AAB-485C-B1A6-B35D1EC01E8C}" type="sibTrans" cxnId="{8C10B394-7962-4A21-A6CE-B04EB971CBFE}">
      <dgm:prSet/>
      <dgm:spPr/>
      <dgm:t>
        <a:bodyPr/>
        <a:lstStyle/>
        <a:p>
          <a:endParaRPr lang="en-US"/>
        </a:p>
      </dgm:t>
    </dgm:pt>
    <dgm:pt modelId="{F6CEF110-FBE7-4839-B577-8CA6303C25B7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Minor</a:t>
          </a:r>
          <a:endParaRPr lang="en-US"/>
        </a:p>
      </dgm:t>
    </dgm:pt>
    <dgm:pt modelId="{C2564E76-AEE7-4322-A53B-470A188AEFCB}" type="parTrans" cxnId="{7CAA9DE7-BB49-4970-B473-1DAD3729AF4D}">
      <dgm:prSet/>
      <dgm:spPr/>
      <dgm:t>
        <a:bodyPr/>
        <a:lstStyle/>
        <a:p>
          <a:endParaRPr lang="en-US"/>
        </a:p>
      </dgm:t>
    </dgm:pt>
    <dgm:pt modelId="{62923EC0-DFDE-4C7D-9B2C-BF837B660980}" type="sibTrans" cxnId="{7CAA9DE7-BB49-4970-B473-1DAD3729AF4D}">
      <dgm:prSet/>
      <dgm:spPr/>
      <dgm:t>
        <a:bodyPr/>
        <a:lstStyle/>
        <a:p>
          <a:endParaRPr lang="en-US"/>
        </a:p>
      </dgm:t>
    </dgm:pt>
    <dgm:pt modelId="{DC8D9FF7-0759-4098-B86E-77BB756B18E7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Link recommended vulnerabilities to corresponding vulnerability details</a:t>
          </a:r>
          <a:endParaRPr lang="en-US"/>
        </a:p>
      </dgm:t>
    </dgm:pt>
    <dgm:pt modelId="{F321EB14-7493-4C4A-821D-42D29A447D5A}" type="parTrans" cxnId="{915CEF19-A462-4F23-BD1C-64FB640A9BC8}">
      <dgm:prSet/>
      <dgm:spPr/>
      <dgm:t>
        <a:bodyPr/>
        <a:lstStyle/>
        <a:p>
          <a:endParaRPr lang="en-US"/>
        </a:p>
      </dgm:t>
    </dgm:pt>
    <dgm:pt modelId="{91B17980-8458-45F4-82D0-042CFCE5B207}" type="sibTrans" cxnId="{915CEF19-A462-4F23-BD1C-64FB640A9BC8}">
      <dgm:prSet/>
      <dgm:spPr/>
      <dgm:t>
        <a:bodyPr/>
        <a:lstStyle/>
        <a:p>
          <a:endParaRPr lang="en-US"/>
        </a:p>
      </dgm:t>
    </dgm:pt>
    <dgm:pt modelId="{3221AADD-397D-4B02-BE27-2A36F26670FD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Alternate graph generation for non-JS compatible reports (PDF/DOCX).</a:t>
          </a:r>
          <a:endParaRPr lang="en-US"/>
        </a:p>
      </dgm:t>
    </dgm:pt>
    <dgm:pt modelId="{0D00EB8E-AB1B-4636-B138-2B699751EC2E}" type="parTrans" cxnId="{3114FC84-62B4-4206-B750-E33FFACCF72C}">
      <dgm:prSet/>
      <dgm:spPr/>
      <dgm:t>
        <a:bodyPr/>
        <a:lstStyle/>
        <a:p>
          <a:endParaRPr lang="en-US"/>
        </a:p>
      </dgm:t>
    </dgm:pt>
    <dgm:pt modelId="{048D79D1-3FE2-45FD-8D2A-AC79B9B85332}" type="sibTrans" cxnId="{3114FC84-62B4-4206-B750-E33FFACCF72C}">
      <dgm:prSet/>
      <dgm:spPr/>
      <dgm:t>
        <a:bodyPr/>
        <a:lstStyle/>
        <a:p>
          <a:endParaRPr lang="en-US"/>
        </a:p>
      </dgm:t>
    </dgm:pt>
    <dgm:pt modelId="{89D6564B-E87A-4243-B49C-B37255B07C99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Better distinction between report classes for non-HTML outputs.</a:t>
          </a:r>
          <a:endParaRPr lang="en-US"/>
        </a:p>
      </dgm:t>
    </dgm:pt>
    <dgm:pt modelId="{283616E6-EA8D-449F-B7AC-67A4E1A8A907}" type="parTrans" cxnId="{D65787A2-70B4-4BBC-B8F7-ABCFE0A0A3C6}">
      <dgm:prSet/>
      <dgm:spPr/>
      <dgm:t>
        <a:bodyPr/>
        <a:lstStyle/>
        <a:p>
          <a:endParaRPr lang="en-US"/>
        </a:p>
      </dgm:t>
    </dgm:pt>
    <dgm:pt modelId="{EF0CB876-290E-4DC2-80ED-CF7A2C7854AC}" type="sibTrans" cxnId="{D65787A2-70B4-4BBC-B8F7-ABCFE0A0A3C6}">
      <dgm:prSet/>
      <dgm:spPr/>
      <dgm:t>
        <a:bodyPr/>
        <a:lstStyle/>
        <a:p>
          <a:endParaRPr lang="en-US"/>
        </a:p>
      </dgm:t>
    </dgm:pt>
    <dgm:pt modelId="{0764E950-7CF6-4FEA-B858-19CFCC665D21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 dirty="0"/>
            <a:t>Alternate Solutions</a:t>
          </a:r>
          <a:endParaRPr lang="en-US" dirty="0"/>
        </a:p>
      </dgm:t>
    </dgm:pt>
    <dgm:pt modelId="{8F0D121E-6074-440D-AB62-750B688E4CDB}" type="parTrans" cxnId="{B75E0B48-3DF1-44A8-9092-C011D15C7BB2}">
      <dgm:prSet/>
      <dgm:spPr/>
      <dgm:t>
        <a:bodyPr/>
        <a:lstStyle/>
        <a:p>
          <a:endParaRPr lang="en-US"/>
        </a:p>
      </dgm:t>
    </dgm:pt>
    <dgm:pt modelId="{62E4BF9F-083A-4B52-BA20-186A17D1F55F}" type="sibTrans" cxnId="{B75E0B48-3DF1-44A8-9092-C011D15C7BB2}">
      <dgm:prSet/>
      <dgm:spPr/>
      <dgm:t>
        <a:bodyPr/>
        <a:lstStyle/>
        <a:p>
          <a:endParaRPr lang="en-US"/>
        </a:p>
      </dgm:t>
    </dgm:pt>
    <dgm:pt modelId="{ACE33298-73E5-479A-A123-5D3685BA5A2E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Train an AI to read penetration test outputs and generate appropriate information.</a:t>
          </a:r>
          <a:endParaRPr lang="en-US"/>
        </a:p>
      </dgm:t>
    </dgm:pt>
    <dgm:pt modelId="{0E783F45-6ABF-489D-AEA1-11B80BA43DAC}" type="parTrans" cxnId="{3A56661F-789F-44D7-8A64-D1D3DCE0EFDB}">
      <dgm:prSet/>
      <dgm:spPr/>
      <dgm:t>
        <a:bodyPr/>
        <a:lstStyle/>
        <a:p>
          <a:endParaRPr lang="en-US"/>
        </a:p>
      </dgm:t>
    </dgm:pt>
    <dgm:pt modelId="{B9ECA53F-25F6-4395-9DB9-CC6E17DD3527}" type="sibTrans" cxnId="{3A56661F-789F-44D7-8A64-D1D3DCE0EFDB}">
      <dgm:prSet/>
      <dgm:spPr/>
      <dgm:t>
        <a:bodyPr/>
        <a:lstStyle/>
        <a:p>
          <a:endParaRPr lang="en-US"/>
        </a:p>
      </dgm:t>
    </dgm:pt>
    <dgm:pt modelId="{779A9F42-F9AB-49A0-AB96-7BEFA0E5E5F0}" type="pres">
      <dgm:prSet presAssocID="{ABAF8514-6D77-4665-B661-26DF18F7E2F6}" presName="linear" presStyleCnt="0">
        <dgm:presLayoutVars>
          <dgm:dir/>
          <dgm:animLvl val="lvl"/>
          <dgm:resizeHandles val="exact"/>
        </dgm:presLayoutVars>
      </dgm:prSet>
      <dgm:spPr/>
    </dgm:pt>
    <dgm:pt modelId="{13408C2A-0603-48BF-82EF-088263CD7E03}" type="pres">
      <dgm:prSet presAssocID="{531638CA-8BF9-40FE-B593-790358604941}" presName="parentLin" presStyleCnt="0"/>
      <dgm:spPr/>
    </dgm:pt>
    <dgm:pt modelId="{C45C1A26-7AB4-4100-910A-9336EB8FF254}" type="pres">
      <dgm:prSet presAssocID="{531638CA-8BF9-40FE-B593-790358604941}" presName="parentLeftMargin" presStyleLbl="node1" presStyleIdx="0" presStyleCnt="3"/>
      <dgm:spPr/>
    </dgm:pt>
    <dgm:pt modelId="{321C0E77-70A2-4CBB-9DDC-894B8C1DB65A}" type="pres">
      <dgm:prSet presAssocID="{531638CA-8BF9-40FE-B593-7903586049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03E7B2-2C48-4A6E-8A63-26B39EFF89A5}" type="pres">
      <dgm:prSet presAssocID="{531638CA-8BF9-40FE-B593-790358604941}" presName="negativeSpace" presStyleCnt="0"/>
      <dgm:spPr/>
    </dgm:pt>
    <dgm:pt modelId="{579FF7E7-47BF-4EFD-8B96-288BACC9A42A}" type="pres">
      <dgm:prSet presAssocID="{531638CA-8BF9-40FE-B593-790358604941}" presName="childText" presStyleLbl="conFgAcc1" presStyleIdx="0" presStyleCnt="3">
        <dgm:presLayoutVars>
          <dgm:bulletEnabled val="1"/>
        </dgm:presLayoutVars>
      </dgm:prSet>
      <dgm:spPr/>
    </dgm:pt>
    <dgm:pt modelId="{15590A9A-73F2-44B9-9239-0B7F56607A75}" type="pres">
      <dgm:prSet presAssocID="{944E8673-6856-487B-ABFF-35BE78B98E54}" presName="spaceBetweenRectangles" presStyleCnt="0"/>
      <dgm:spPr/>
    </dgm:pt>
    <dgm:pt modelId="{D5A7DE6B-FC16-43FB-8BFD-109E98099FF5}" type="pres">
      <dgm:prSet presAssocID="{F6CEF110-FBE7-4839-B577-8CA6303C25B7}" presName="parentLin" presStyleCnt="0"/>
      <dgm:spPr/>
    </dgm:pt>
    <dgm:pt modelId="{1CD3EDE2-70AC-4942-AD99-AE8D270AC09E}" type="pres">
      <dgm:prSet presAssocID="{F6CEF110-FBE7-4839-B577-8CA6303C25B7}" presName="parentLeftMargin" presStyleLbl="node1" presStyleIdx="0" presStyleCnt="3"/>
      <dgm:spPr/>
    </dgm:pt>
    <dgm:pt modelId="{D0B0793B-FF9E-4218-BA09-B2C9B4F0D395}" type="pres">
      <dgm:prSet presAssocID="{F6CEF110-FBE7-4839-B577-8CA6303C25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2762CA-5E2B-4C86-8110-352F1C48BE5B}" type="pres">
      <dgm:prSet presAssocID="{F6CEF110-FBE7-4839-B577-8CA6303C25B7}" presName="negativeSpace" presStyleCnt="0"/>
      <dgm:spPr/>
    </dgm:pt>
    <dgm:pt modelId="{F739A9FF-410B-42AA-A842-F3643A163C7A}" type="pres">
      <dgm:prSet presAssocID="{F6CEF110-FBE7-4839-B577-8CA6303C25B7}" presName="childText" presStyleLbl="conFgAcc1" presStyleIdx="1" presStyleCnt="3">
        <dgm:presLayoutVars>
          <dgm:bulletEnabled val="1"/>
        </dgm:presLayoutVars>
      </dgm:prSet>
      <dgm:spPr/>
    </dgm:pt>
    <dgm:pt modelId="{0FA19EEC-BAA7-4736-AF43-5FC468197865}" type="pres">
      <dgm:prSet presAssocID="{62923EC0-DFDE-4C7D-9B2C-BF837B660980}" presName="spaceBetweenRectangles" presStyleCnt="0"/>
      <dgm:spPr/>
    </dgm:pt>
    <dgm:pt modelId="{62AD912B-43B0-40E9-9822-3C8D3D854EFA}" type="pres">
      <dgm:prSet presAssocID="{0764E950-7CF6-4FEA-B858-19CFCC665D21}" presName="parentLin" presStyleCnt="0"/>
      <dgm:spPr/>
    </dgm:pt>
    <dgm:pt modelId="{26F4D107-F6DD-471D-8D11-F72FB75B26BA}" type="pres">
      <dgm:prSet presAssocID="{0764E950-7CF6-4FEA-B858-19CFCC665D21}" presName="parentLeftMargin" presStyleLbl="node1" presStyleIdx="1" presStyleCnt="3"/>
      <dgm:spPr/>
    </dgm:pt>
    <dgm:pt modelId="{B91EC186-A46C-481C-B95D-9AD1DF6F7EBB}" type="pres">
      <dgm:prSet presAssocID="{0764E950-7CF6-4FEA-B858-19CFCC665D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BF52AD-4F42-44B1-8115-0E8A3C3F6DC4}" type="pres">
      <dgm:prSet presAssocID="{0764E950-7CF6-4FEA-B858-19CFCC665D21}" presName="negativeSpace" presStyleCnt="0"/>
      <dgm:spPr/>
    </dgm:pt>
    <dgm:pt modelId="{B28193E5-CC09-4493-BE99-0C433D9710BC}" type="pres">
      <dgm:prSet presAssocID="{0764E950-7CF6-4FEA-B858-19CFCC665D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33DB05-0FC6-4E51-BD47-017809C0D6E8}" srcId="{531638CA-8BF9-40FE-B593-790358604941}" destId="{9F231A70-145D-4A80-8E28-163038B945CC}" srcOrd="2" destOrd="0" parTransId="{44440E0C-E624-4010-8DB7-D08102505B02}" sibTransId="{4199337B-D72E-49C3-B94E-86CE16A5CA1D}"/>
    <dgm:cxn modelId="{C51EA50C-348D-47AF-8CF3-F2D0B140E2A6}" srcId="{531638CA-8BF9-40FE-B593-790358604941}" destId="{56B8BA36-DB0D-463F-8F52-B9D3892034EA}" srcOrd="3" destOrd="0" parTransId="{E3E80A3C-24A0-4BAC-AA27-3E22D4F381C2}" sibTransId="{51DFC2C0-9477-4AAA-992D-8BDF457738B7}"/>
    <dgm:cxn modelId="{4FE48E0E-BE33-464D-9C24-A352CB83141B}" type="presOf" srcId="{531638CA-8BF9-40FE-B593-790358604941}" destId="{C45C1A26-7AB4-4100-910A-9336EB8FF254}" srcOrd="0" destOrd="0" presId="urn:microsoft.com/office/officeart/2005/8/layout/list1"/>
    <dgm:cxn modelId="{C75BAD14-1EC7-4B9F-90A6-4078291BC806}" type="presOf" srcId="{DC8D9FF7-0759-4098-B86E-77BB756B18E7}" destId="{F739A9FF-410B-42AA-A842-F3643A163C7A}" srcOrd="0" destOrd="0" presId="urn:microsoft.com/office/officeart/2005/8/layout/list1"/>
    <dgm:cxn modelId="{915CEF19-A462-4F23-BD1C-64FB640A9BC8}" srcId="{F6CEF110-FBE7-4839-B577-8CA6303C25B7}" destId="{DC8D9FF7-0759-4098-B86E-77BB756B18E7}" srcOrd="0" destOrd="0" parTransId="{F321EB14-7493-4C4A-821D-42D29A447D5A}" sibTransId="{91B17980-8458-45F4-82D0-042CFCE5B207}"/>
    <dgm:cxn modelId="{3A56661F-789F-44D7-8A64-D1D3DCE0EFDB}" srcId="{0764E950-7CF6-4FEA-B858-19CFCC665D21}" destId="{ACE33298-73E5-479A-A123-5D3685BA5A2E}" srcOrd="0" destOrd="0" parTransId="{0E783F45-6ABF-489D-AEA1-11B80BA43DAC}" sibTransId="{B9ECA53F-25F6-4395-9DB9-CC6E17DD3527}"/>
    <dgm:cxn modelId="{E1550C5B-E45B-433D-BBD6-61D30146E879}" type="presOf" srcId="{0764E950-7CF6-4FEA-B858-19CFCC665D21}" destId="{26F4D107-F6DD-471D-8D11-F72FB75B26BA}" srcOrd="0" destOrd="0" presId="urn:microsoft.com/office/officeart/2005/8/layout/list1"/>
    <dgm:cxn modelId="{9200D763-F3D8-4F3E-98BC-1E2C9B6B24DE}" type="presOf" srcId="{531638CA-8BF9-40FE-B593-790358604941}" destId="{321C0E77-70A2-4CBB-9DDC-894B8C1DB65A}" srcOrd="1" destOrd="0" presId="urn:microsoft.com/office/officeart/2005/8/layout/list1"/>
    <dgm:cxn modelId="{B75E0B48-3DF1-44A8-9092-C011D15C7BB2}" srcId="{ABAF8514-6D77-4665-B661-26DF18F7E2F6}" destId="{0764E950-7CF6-4FEA-B858-19CFCC665D21}" srcOrd="2" destOrd="0" parTransId="{8F0D121E-6074-440D-AB62-750B688E4CDB}" sibTransId="{62E4BF9F-083A-4B52-BA20-186A17D1F55F}"/>
    <dgm:cxn modelId="{C52D976C-0E2E-4049-8110-3328082A03ED}" type="presOf" srcId="{89D6564B-E87A-4243-B49C-B37255B07C99}" destId="{F739A9FF-410B-42AA-A842-F3643A163C7A}" srcOrd="0" destOrd="2" presId="urn:microsoft.com/office/officeart/2005/8/layout/list1"/>
    <dgm:cxn modelId="{C74A2C6E-FAD8-4744-84E1-7F48E2E3E273}" type="presOf" srcId="{F6CEF110-FBE7-4839-B577-8CA6303C25B7}" destId="{1CD3EDE2-70AC-4942-AD99-AE8D270AC09E}" srcOrd="0" destOrd="0" presId="urn:microsoft.com/office/officeart/2005/8/layout/list1"/>
    <dgm:cxn modelId="{9EAB934E-3C86-4BA1-A9BF-4F74710A337E}" type="presOf" srcId="{FB7EA1B6-14B9-4ABD-9BB3-F7D26C359617}" destId="{579FF7E7-47BF-4EFD-8B96-288BACC9A42A}" srcOrd="0" destOrd="4" presId="urn:microsoft.com/office/officeart/2005/8/layout/list1"/>
    <dgm:cxn modelId="{99891652-4EB5-4FBE-A8A7-96C73192A650}" type="presOf" srcId="{56B8BA36-DB0D-463F-8F52-B9D3892034EA}" destId="{579FF7E7-47BF-4EFD-8B96-288BACC9A42A}" srcOrd="0" destOrd="3" presId="urn:microsoft.com/office/officeart/2005/8/layout/list1"/>
    <dgm:cxn modelId="{03F24954-24B5-45CF-857B-00C12FEEAB3C}" srcId="{531638CA-8BF9-40FE-B593-790358604941}" destId="{F9BABD8A-8DF2-4D61-8C7F-5B89C78A9E9C}" srcOrd="1" destOrd="0" parTransId="{80184FBF-ED7B-4B5A-ABAF-5FBE7E0066BE}" sibTransId="{4C53EC0B-F15D-4D06-BD8F-D87412035D90}"/>
    <dgm:cxn modelId="{90906D78-E3D1-4B71-BBB8-AA52401562AE}" srcId="{531638CA-8BF9-40FE-B593-790358604941}" destId="{FB7EA1B6-14B9-4ABD-9BB3-F7D26C359617}" srcOrd="4" destOrd="0" parTransId="{1AEBEBB3-1424-4214-B818-87D58B8CD19D}" sibTransId="{CF0833B7-4052-407E-BD6B-CAF06CD385E6}"/>
    <dgm:cxn modelId="{DF3DD559-5F3D-4CDF-8939-86BEB0985216}" type="presOf" srcId="{ABAF8514-6D77-4665-B661-26DF18F7E2F6}" destId="{779A9F42-F9AB-49A0-AB96-7BEFA0E5E5F0}" srcOrd="0" destOrd="0" presId="urn:microsoft.com/office/officeart/2005/8/layout/list1"/>
    <dgm:cxn modelId="{BF4F247E-2CFA-4992-BECE-29FB8CE11754}" type="presOf" srcId="{F9BABD8A-8DF2-4D61-8C7F-5B89C78A9E9C}" destId="{579FF7E7-47BF-4EFD-8B96-288BACC9A42A}" srcOrd="0" destOrd="1" presId="urn:microsoft.com/office/officeart/2005/8/layout/list1"/>
    <dgm:cxn modelId="{3114FC84-62B4-4206-B750-E33FFACCF72C}" srcId="{F6CEF110-FBE7-4839-B577-8CA6303C25B7}" destId="{3221AADD-397D-4B02-BE27-2A36F26670FD}" srcOrd="1" destOrd="0" parTransId="{0D00EB8E-AB1B-4636-B138-2B699751EC2E}" sibTransId="{048D79D1-3FE2-45FD-8D2A-AC79B9B85332}"/>
    <dgm:cxn modelId="{5FB9F192-740A-4CEF-BDF0-C6EE747B24C5}" type="presOf" srcId="{9F231A70-145D-4A80-8E28-163038B945CC}" destId="{579FF7E7-47BF-4EFD-8B96-288BACC9A42A}" srcOrd="0" destOrd="2" presId="urn:microsoft.com/office/officeart/2005/8/layout/list1"/>
    <dgm:cxn modelId="{8C10B394-7962-4A21-A6CE-B04EB971CBFE}" srcId="{531638CA-8BF9-40FE-B593-790358604941}" destId="{22567E19-2A58-466D-BDFF-1E003F00E8CF}" srcOrd="5" destOrd="0" parTransId="{D8567BAE-DC15-4B52-B089-6F959C8AF3CB}" sibTransId="{E5379267-5AAB-485C-B1A6-B35D1EC01E8C}"/>
    <dgm:cxn modelId="{30A51196-8C78-4C2D-8B32-4696B457146A}" type="presOf" srcId="{3221AADD-397D-4B02-BE27-2A36F26670FD}" destId="{F739A9FF-410B-42AA-A842-F3643A163C7A}" srcOrd="0" destOrd="1" presId="urn:microsoft.com/office/officeart/2005/8/layout/list1"/>
    <dgm:cxn modelId="{8A923B9F-5B80-485B-A45F-620B1FF84173}" type="presOf" srcId="{22567E19-2A58-466D-BDFF-1E003F00E8CF}" destId="{579FF7E7-47BF-4EFD-8B96-288BACC9A42A}" srcOrd="0" destOrd="5" presId="urn:microsoft.com/office/officeart/2005/8/layout/list1"/>
    <dgm:cxn modelId="{0F2A40A1-26B8-4DF6-AA3F-61EF17F6D54B}" type="presOf" srcId="{F6CEF110-FBE7-4839-B577-8CA6303C25B7}" destId="{D0B0793B-FF9E-4218-BA09-B2C9B4F0D395}" srcOrd="1" destOrd="0" presId="urn:microsoft.com/office/officeart/2005/8/layout/list1"/>
    <dgm:cxn modelId="{D65787A2-70B4-4BBC-B8F7-ABCFE0A0A3C6}" srcId="{F6CEF110-FBE7-4839-B577-8CA6303C25B7}" destId="{89D6564B-E87A-4243-B49C-B37255B07C99}" srcOrd="2" destOrd="0" parTransId="{283616E6-EA8D-449F-B7AC-67A4E1A8A907}" sibTransId="{EF0CB876-290E-4DC2-80ED-CF7A2C7854AC}"/>
    <dgm:cxn modelId="{28C111BA-C290-40EC-9B31-2161C1BABD5E}" srcId="{531638CA-8BF9-40FE-B593-790358604941}" destId="{942DC2A0-0895-4113-AA48-578BFD26703C}" srcOrd="0" destOrd="0" parTransId="{203C220E-3D34-4999-BDE1-FB0095AB3E94}" sibTransId="{34AE7B69-8890-4F6C-B366-970B33DE5626}"/>
    <dgm:cxn modelId="{7A708FC2-72DF-402C-80AF-7A700E4CFFAC}" srcId="{ABAF8514-6D77-4665-B661-26DF18F7E2F6}" destId="{531638CA-8BF9-40FE-B593-790358604941}" srcOrd="0" destOrd="0" parTransId="{43B82133-0F20-455E-980E-A3ED33486409}" sibTransId="{944E8673-6856-487B-ABFF-35BE78B98E54}"/>
    <dgm:cxn modelId="{F1DE00C9-5A8D-44EF-8E5B-44E7520FC532}" type="presOf" srcId="{942DC2A0-0895-4113-AA48-578BFD26703C}" destId="{579FF7E7-47BF-4EFD-8B96-288BACC9A42A}" srcOrd="0" destOrd="0" presId="urn:microsoft.com/office/officeart/2005/8/layout/list1"/>
    <dgm:cxn modelId="{D5A995C9-CAB6-4AE3-A5D7-C558B79A13C2}" type="presOf" srcId="{ACE33298-73E5-479A-A123-5D3685BA5A2E}" destId="{B28193E5-CC09-4493-BE99-0C433D9710BC}" srcOrd="0" destOrd="0" presId="urn:microsoft.com/office/officeart/2005/8/layout/list1"/>
    <dgm:cxn modelId="{259B32E0-EAD3-4DA8-989B-B6EFF604C976}" type="presOf" srcId="{0764E950-7CF6-4FEA-B858-19CFCC665D21}" destId="{B91EC186-A46C-481C-B95D-9AD1DF6F7EBB}" srcOrd="1" destOrd="0" presId="urn:microsoft.com/office/officeart/2005/8/layout/list1"/>
    <dgm:cxn modelId="{7CAA9DE7-BB49-4970-B473-1DAD3729AF4D}" srcId="{ABAF8514-6D77-4665-B661-26DF18F7E2F6}" destId="{F6CEF110-FBE7-4839-B577-8CA6303C25B7}" srcOrd="1" destOrd="0" parTransId="{C2564E76-AEE7-4322-A53B-470A188AEFCB}" sibTransId="{62923EC0-DFDE-4C7D-9B2C-BF837B660980}"/>
    <dgm:cxn modelId="{2CF649F2-488B-4A28-9A8E-3CC0D3AD3A72}" type="presParOf" srcId="{779A9F42-F9AB-49A0-AB96-7BEFA0E5E5F0}" destId="{13408C2A-0603-48BF-82EF-088263CD7E03}" srcOrd="0" destOrd="0" presId="urn:microsoft.com/office/officeart/2005/8/layout/list1"/>
    <dgm:cxn modelId="{54C38DDE-BA7D-4A6F-9DA5-A40CD73A98D7}" type="presParOf" srcId="{13408C2A-0603-48BF-82EF-088263CD7E03}" destId="{C45C1A26-7AB4-4100-910A-9336EB8FF254}" srcOrd="0" destOrd="0" presId="urn:microsoft.com/office/officeart/2005/8/layout/list1"/>
    <dgm:cxn modelId="{9CB9C667-67CD-4F00-87CD-EA7D0A2E55A1}" type="presParOf" srcId="{13408C2A-0603-48BF-82EF-088263CD7E03}" destId="{321C0E77-70A2-4CBB-9DDC-894B8C1DB65A}" srcOrd="1" destOrd="0" presId="urn:microsoft.com/office/officeart/2005/8/layout/list1"/>
    <dgm:cxn modelId="{67A9C9CD-042A-41F0-BC6D-7C0272473BBD}" type="presParOf" srcId="{779A9F42-F9AB-49A0-AB96-7BEFA0E5E5F0}" destId="{A303E7B2-2C48-4A6E-8A63-26B39EFF89A5}" srcOrd="1" destOrd="0" presId="urn:microsoft.com/office/officeart/2005/8/layout/list1"/>
    <dgm:cxn modelId="{3B902B04-1B36-4ABB-B7FA-7C32CF627FAD}" type="presParOf" srcId="{779A9F42-F9AB-49A0-AB96-7BEFA0E5E5F0}" destId="{579FF7E7-47BF-4EFD-8B96-288BACC9A42A}" srcOrd="2" destOrd="0" presId="urn:microsoft.com/office/officeart/2005/8/layout/list1"/>
    <dgm:cxn modelId="{6210DA30-72DE-45AD-B052-8F3E4F907D39}" type="presParOf" srcId="{779A9F42-F9AB-49A0-AB96-7BEFA0E5E5F0}" destId="{15590A9A-73F2-44B9-9239-0B7F56607A75}" srcOrd="3" destOrd="0" presId="urn:microsoft.com/office/officeart/2005/8/layout/list1"/>
    <dgm:cxn modelId="{602E6DDB-2597-4E01-833A-0EB77FC8637D}" type="presParOf" srcId="{779A9F42-F9AB-49A0-AB96-7BEFA0E5E5F0}" destId="{D5A7DE6B-FC16-43FB-8BFD-109E98099FF5}" srcOrd="4" destOrd="0" presId="urn:microsoft.com/office/officeart/2005/8/layout/list1"/>
    <dgm:cxn modelId="{2360408C-06B4-4B7C-B78A-72173E1726A0}" type="presParOf" srcId="{D5A7DE6B-FC16-43FB-8BFD-109E98099FF5}" destId="{1CD3EDE2-70AC-4942-AD99-AE8D270AC09E}" srcOrd="0" destOrd="0" presId="urn:microsoft.com/office/officeart/2005/8/layout/list1"/>
    <dgm:cxn modelId="{97AA4FF1-FD3F-4B8E-BF8F-14F8F66F10E6}" type="presParOf" srcId="{D5A7DE6B-FC16-43FB-8BFD-109E98099FF5}" destId="{D0B0793B-FF9E-4218-BA09-B2C9B4F0D395}" srcOrd="1" destOrd="0" presId="urn:microsoft.com/office/officeart/2005/8/layout/list1"/>
    <dgm:cxn modelId="{0A889AA3-3FCE-45E7-A278-CE0CB77053BA}" type="presParOf" srcId="{779A9F42-F9AB-49A0-AB96-7BEFA0E5E5F0}" destId="{DF2762CA-5E2B-4C86-8110-352F1C48BE5B}" srcOrd="5" destOrd="0" presId="urn:microsoft.com/office/officeart/2005/8/layout/list1"/>
    <dgm:cxn modelId="{939B0796-AB8A-452F-B03F-619848E9194A}" type="presParOf" srcId="{779A9F42-F9AB-49A0-AB96-7BEFA0E5E5F0}" destId="{F739A9FF-410B-42AA-A842-F3643A163C7A}" srcOrd="6" destOrd="0" presId="urn:microsoft.com/office/officeart/2005/8/layout/list1"/>
    <dgm:cxn modelId="{B6897B9B-C4B3-4D90-AA43-2C558F427F18}" type="presParOf" srcId="{779A9F42-F9AB-49A0-AB96-7BEFA0E5E5F0}" destId="{0FA19EEC-BAA7-4736-AF43-5FC468197865}" srcOrd="7" destOrd="0" presId="urn:microsoft.com/office/officeart/2005/8/layout/list1"/>
    <dgm:cxn modelId="{28E724DC-DB27-4CD3-9B83-08DE5E87AA52}" type="presParOf" srcId="{779A9F42-F9AB-49A0-AB96-7BEFA0E5E5F0}" destId="{62AD912B-43B0-40E9-9822-3C8D3D854EFA}" srcOrd="8" destOrd="0" presId="urn:microsoft.com/office/officeart/2005/8/layout/list1"/>
    <dgm:cxn modelId="{62260FA8-1C0C-41F8-B1E3-A49475E4BB7C}" type="presParOf" srcId="{62AD912B-43B0-40E9-9822-3C8D3D854EFA}" destId="{26F4D107-F6DD-471D-8D11-F72FB75B26BA}" srcOrd="0" destOrd="0" presId="urn:microsoft.com/office/officeart/2005/8/layout/list1"/>
    <dgm:cxn modelId="{B922D509-0673-431D-903F-AA83D723186D}" type="presParOf" srcId="{62AD912B-43B0-40E9-9822-3C8D3D854EFA}" destId="{B91EC186-A46C-481C-B95D-9AD1DF6F7EBB}" srcOrd="1" destOrd="0" presId="urn:microsoft.com/office/officeart/2005/8/layout/list1"/>
    <dgm:cxn modelId="{C152FF81-3BC2-4B4D-8788-50E49D4CCC2A}" type="presParOf" srcId="{779A9F42-F9AB-49A0-AB96-7BEFA0E5E5F0}" destId="{70BF52AD-4F42-44B1-8115-0E8A3C3F6DC4}" srcOrd="9" destOrd="0" presId="urn:microsoft.com/office/officeart/2005/8/layout/list1"/>
    <dgm:cxn modelId="{3302C2FD-7AD8-4476-80B6-A6577E894A01}" type="presParOf" srcId="{779A9F42-F9AB-49A0-AB96-7BEFA0E5E5F0}" destId="{B28193E5-CC09-4493-BE99-0C433D9710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FF7E7-47BF-4EFD-8B96-288BACC9A42A}">
      <dsp:nvSpPr>
        <dsp:cNvPr id="0" name=""/>
        <dsp:cNvSpPr/>
      </dsp:nvSpPr>
      <dsp:spPr>
        <a:xfrm>
          <a:off x="0" y="226856"/>
          <a:ext cx="9880893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67" tIns="270764" rIns="76686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Enhance the scope section by leveraging detected pen-tests and vulnerabilities.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AI-generated recommendations based on detected vulnerability names.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Interface to import/dynamically create report classes.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Complete the automated report class generator.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Create a standardised CSS file to replace in-line styling.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Implement a database.</a:t>
          </a:r>
          <a:endParaRPr lang="en-US" sz="1300" kern="1200"/>
        </a:p>
      </dsp:txBody>
      <dsp:txXfrm>
        <a:off x="0" y="226856"/>
        <a:ext cx="9880893" cy="1638000"/>
      </dsp:txXfrm>
    </dsp:sp>
    <dsp:sp modelId="{321C0E77-70A2-4CBB-9DDC-894B8C1DB65A}">
      <dsp:nvSpPr>
        <dsp:cNvPr id="0" name=""/>
        <dsp:cNvSpPr/>
      </dsp:nvSpPr>
      <dsp:spPr>
        <a:xfrm>
          <a:off x="494044" y="34976"/>
          <a:ext cx="6916625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32" tIns="0" rIns="2614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Major</a:t>
          </a:r>
          <a:endParaRPr lang="en-US" sz="1300" kern="1200"/>
        </a:p>
      </dsp:txBody>
      <dsp:txXfrm>
        <a:off x="512778" y="53710"/>
        <a:ext cx="6879157" cy="346292"/>
      </dsp:txXfrm>
    </dsp:sp>
    <dsp:sp modelId="{F739A9FF-410B-42AA-A842-F3643A163C7A}">
      <dsp:nvSpPr>
        <dsp:cNvPr id="0" name=""/>
        <dsp:cNvSpPr/>
      </dsp:nvSpPr>
      <dsp:spPr>
        <a:xfrm>
          <a:off x="0" y="2126937"/>
          <a:ext cx="9880893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67" tIns="270764" rIns="76686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Link recommended vulnerabilities to corresponding vulnerability details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Alternate graph generation for non-JS compatible reports (PDF/DOCX).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Better distinction between report classes for non-HTML outputs.</a:t>
          </a:r>
          <a:endParaRPr lang="en-US" sz="1300" kern="1200"/>
        </a:p>
      </dsp:txBody>
      <dsp:txXfrm>
        <a:off x="0" y="2126937"/>
        <a:ext cx="9880893" cy="982800"/>
      </dsp:txXfrm>
    </dsp:sp>
    <dsp:sp modelId="{D0B0793B-FF9E-4218-BA09-B2C9B4F0D395}">
      <dsp:nvSpPr>
        <dsp:cNvPr id="0" name=""/>
        <dsp:cNvSpPr/>
      </dsp:nvSpPr>
      <dsp:spPr>
        <a:xfrm>
          <a:off x="494044" y="1935057"/>
          <a:ext cx="6916625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32" tIns="0" rIns="2614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Minor</a:t>
          </a:r>
          <a:endParaRPr lang="en-US" sz="1300" kern="1200"/>
        </a:p>
      </dsp:txBody>
      <dsp:txXfrm>
        <a:off x="512778" y="1953791"/>
        <a:ext cx="6879157" cy="346292"/>
      </dsp:txXfrm>
    </dsp:sp>
    <dsp:sp modelId="{B28193E5-CC09-4493-BE99-0C433D9710BC}">
      <dsp:nvSpPr>
        <dsp:cNvPr id="0" name=""/>
        <dsp:cNvSpPr/>
      </dsp:nvSpPr>
      <dsp:spPr>
        <a:xfrm>
          <a:off x="0" y="3371817"/>
          <a:ext cx="988089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67" tIns="270764" rIns="76686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Train an AI to read penetration test outputs and generate appropriate information.</a:t>
          </a:r>
          <a:endParaRPr lang="en-US" sz="1300" kern="1200"/>
        </a:p>
      </dsp:txBody>
      <dsp:txXfrm>
        <a:off x="0" y="3371817"/>
        <a:ext cx="9880893" cy="552825"/>
      </dsp:txXfrm>
    </dsp:sp>
    <dsp:sp modelId="{B91EC186-A46C-481C-B95D-9AD1DF6F7EBB}">
      <dsp:nvSpPr>
        <dsp:cNvPr id="0" name=""/>
        <dsp:cNvSpPr/>
      </dsp:nvSpPr>
      <dsp:spPr>
        <a:xfrm>
          <a:off x="494044" y="3179937"/>
          <a:ext cx="6916625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32" tIns="0" rIns="2614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Alternate Solutions</a:t>
          </a:r>
          <a:endParaRPr lang="en-US" sz="1300" kern="1200" dirty="0"/>
        </a:p>
      </dsp:txBody>
      <dsp:txXfrm>
        <a:off x="512778" y="3198671"/>
        <a:ext cx="687915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6E27-71C0-EFCD-E62C-759F12DC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4639-BA8B-E1F9-094E-9BB69F74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4BF7-079F-7826-B684-7BE47F89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06CF-A9E2-A8B7-C224-5491B39C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6C41-2B8B-3A1D-1AC8-B262C88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39A8-57BE-1785-07EB-794B73FA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7D55-FF6B-919B-E83E-034EDFF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3E0C-067E-0197-284A-142D21C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F638-F1CA-7BEC-DF32-03B55B59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4ADA-B88E-8A98-B2E1-B457D48A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2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B7188-7173-1F73-AE11-D3231DF6C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0428D-2FE9-5E55-25F0-DD65B8D08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7E15-242B-9291-0686-E0D92C8F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60B5-D55F-3EE3-4477-9782847B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3E2B-EDD5-EE56-768C-5FA29D7C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8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903C-466C-6173-78F1-B8F2252F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B758-CFFB-6F6E-0460-B6205679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3C8C-033B-F8D2-C899-D698566B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3BF1-113C-A647-392D-F5DB4E42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CF09-F592-043D-C096-0C850B8E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C8BC-C7CF-2845-729E-2D7D3428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74921-6732-8D9B-B6FC-037CBCFD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2389-2046-F086-B2C8-575FABB3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5E0A-E29D-55A0-D1B6-495027CE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D602-E483-55FF-948B-9CA19F32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FF2-F6A4-E76D-AA99-ED6C81CD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09C0-AC6D-6A11-08B1-06154B547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2432-08DB-67D4-D3C5-C74F0D27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A847D-53A3-23A9-551F-E6AF1A13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F6C9D-3ACA-F300-8F6E-18795E3F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F3B4-697D-CDB7-1109-4A815D3E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3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70A-68F7-1539-BCE2-3C344E0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22374-711F-CB6E-4C13-78A84E08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EE4-CBA1-D307-99C9-A3857B657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9B4EE-E093-9115-DBE9-644075F40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81967-798E-2228-B34C-8F08356D5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C36B7-80B1-849B-9DEE-1B91F8F8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2A22A-792C-C913-19CB-418677D9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7D87-A172-90D0-7C9F-F6945AAE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C82C-E74C-CAC0-5209-A276F98E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2CE83-EDE7-0B9A-187D-1313C9BC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B898-203D-2188-57DA-EBCB9D96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E7D02-FB94-F047-3B05-14C8362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9A3AA-A9D4-38DF-5C55-B93BD873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31B5D-D766-538A-7E1B-E336E58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C0E8-6764-C1CE-30E8-125E0502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F022-BD6F-D10E-4079-003ABFAB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7164-1600-F3F2-1A85-680E28CE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7537B-1FB1-546E-33BB-E58BEC21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30ED-4987-E1A8-3688-B62ACE34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F1A6F-0DA4-A4D1-7277-25B6877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C6AB5-C85B-EFE0-3DAB-60866D13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DD96-80D4-F1CC-694A-E7E1E0E1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2157A-6B03-211A-7C1D-014D0D76E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868C-955B-B573-0491-C201D562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27B0E-30E6-4C96-027E-A8CAF1FE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2002-6D07-5843-A015-48E66BF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822B-760E-B485-400F-76B077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A8476-3DA5-68B6-2ADE-0F48D56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0B730-2107-5D2C-3724-563A4E9D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E213-293A-3C14-40F7-2B527A4F8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279-7AFC-ADFA-08F2-702B384F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E9DB-02F1-18EB-AD69-7F37B558A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5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B1F70-7CC0-5336-C724-0D8A2512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GB" sz="6200">
                <a:solidFill>
                  <a:schemeClr val="bg1"/>
                </a:solidFill>
              </a:rPr>
              <a:t>Automated Report Writing for OT System Penetration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FAF38-2CE0-57EC-E2A8-A9FB12E3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79FD-AB26-98B1-B2B7-97D15955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/>
              <a:t>Build on the work of a previous project looking at automated testing.</a:t>
            </a:r>
          </a:p>
          <a:p>
            <a:endParaRPr lang="en-GB" sz="2400"/>
          </a:p>
          <a:p>
            <a:r>
              <a:rPr lang="en-GB" sz="2400"/>
              <a:t>Streamline the reporting process – ensuring that test results, vulnerabilities, and recommendations are documented.</a:t>
            </a:r>
          </a:p>
          <a:p>
            <a:endParaRPr lang="en-GB" sz="2400"/>
          </a:p>
          <a:p>
            <a:r>
              <a:rPr lang="en-GB" sz="2400"/>
              <a:t>Utilise freeware tools, IT automation software, etc.</a:t>
            </a:r>
          </a:p>
        </p:txBody>
      </p:sp>
    </p:spTree>
    <p:extLst>
      <p:ext uri="{BB962C8B-B14F-4D97-AF65-F5344CB8AC3E}">
        <p14:creationId xmlns:p14="http://schemas.microsoft.com/office/powerpoint/2010/main" val="420922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46273-F1E3-F5FD-6336-38ADA665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DA5C-E356-EF29-A541-E5FFBD0E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1500"/>
              <a:t> What software is currently employed to automate reports?</a:t>
            </a:r>
          </a:p>
          <a:p>
            <a:pPr lvl="1"/>
            <a:r>
              <a:rPr lang="en-GB" sz="1500"/>
              <a:t>Dradis</a:t>
            </a:r>
          </a:p>
          <a:p>
            <a:pPr lvl="1"/>
            <a:r>
              <a:rPr lang="en-GB" sz="1500"/>
              <a:t>Faraday - Lots of features restricted.</a:t>
            </a:r>
          </a:p>
          <a:p>
            <a:pPr lvl="1"/>
            <a:r>
              <a:rPr lang="en-GB" sz="1500"/>
              <a:t>Ghostwriter - Requires nested virtualisation, bit resource heavy for my laptop.</a:t>
            </a:r>
          </a:p>
          <a:p>
            <a:pPr lvl="1"/>
            <a:r>
              <a:rPr lang="en-GB" sz="1500"/>
              <a:t>SysReptor - Requires nested virtualisation, bit resource heavy for my laptop.</a:t>
            </a:r>
          </a:p>
          <a:p>
            <a:pPr lvl="1"/>
            <a:r>
              <a:rPr lang="en-GB" sz="1500"/>
              <a:t>Serpico - Became read-only in 2020 and likely no updates since.</a:t>
            </a:r>
          </a:p>
          <a:p>
            <a:pPr lvl="1"/>
            <a:r>
              <a:rPr lang="en-GB" sz="1500"/>
              <a:t>AttackForge - Not freeware.</a:t>
            </a:r>
          </a:p>
          <a:p>
            <a:pPr lvl="1"/>
            <a:r>
              <a:rPr lang="en-GB" sz="1500"/>
              <a:t>MagicTree - Not freeware.</a:t>
            </a:r>
          </a:p>
          <a:p>
            <a:pPr lvl="1"/>
            <a:r>
              <a:rPr lang="en-GB" sz="1500"/>
              <a:t>Plextrac - Not freeware.</a:t>
            </a:r>
          </a:p>
          <a:p>
            <a:pPr lvl="1"/>
            <a:r>
              <a:rPr lang="en-GB" sz="1500"/>
              <a:t>OneVault - Not freeware.</a:t>
            </a:r>
          </a:p>
          <a:p>
            <a:pPr lvl="1"/>
            <a:r>
              <a:rPr lang="en-GB" sz="1500"/>
              <a:t>Reconmap - Not freeware.</a:t>
            </a:r>
          </a:p>
          <a:p>
            <a:pPr lvl="1"/>
            <a:r>
              <a:rPr lang="en-GB" sz="1500"/>
              <a:t>Archery - Seems good but lack of focus on reports/uses on pen test tools.</a:t>
            </a:r>
          </a:p>
          <a:p>
            <a:pPr lvl="1"/>
            <a:r>
              <a:rPr lang="en-GB" sz="1500"/>
              <a:t>Envizon - Unrefined + resource intensive.</a:t>
            </a:r>
          </a:p>
          <a:p>
            <a:pPr lvl="1"/>
            <a:r>
              <a:rPr lang="en-GB" sz="1500"/>
              <a:t>Checksec Canopy - Not what we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18345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AD980-C1D4-36AE-66E0-61FF743E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7C77-EBB0-1FC3-FF8C-A8FACC49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Autofit/>
          </a:bodyPr>
          <a:lstStyle/>
          <a:p>
            <a:r>
              <a:rPr lang="en-GB" sz="1100" dirty="0"/>
              <a:t>Define a structured format for presenting the report:</a:t>
            </a:r>
          </a:p>
          <a:p>
            <a:pPr lvl="1"/>
            <a:r>
              <a:rPr lang="en-GB" sz="1100" dirty="0"/>
              <a:t>Project Summary</a:t>
            </a:r>
          </a:p>
          <a:p>
            <a:pPr lvl="2"/>
            <a:r>
              <a:rPr lang="en-GB" sz="1100" dirty="0"/>
              <a:t>Overall Risk Level</a:t>
            </a:r>
          </a:p>
          <a:p>
            <a:pPr lvl="2"/>
            <a:r>
              <a:rPr lang="en-GB" sz="1100" dirty="0"/>
              <a:t>Average CVSS Score</a:t>
            </a:r>
          </a:p>
          <a:p>
            <a:pPr lvl="2"/>
            <a:r>
              <a:rPr lang="en-GB" sz="1100" dirty="0"/>
              <a:t>Risk Level Pie Graph</a:t>
            </a:r>
          </a:p>
          <a:p>
            <a:pPr lvl="1"/>
            <a:r>
              <a:rPr lang="en-GB" sz="1100" dirty="0"/>
              <a:t>Prioritised Recommendations</a:t>
            </a:r>
          </a:p>
          <a:p>
            <a:pPr lvl="2"/>
            <a:r>
              <a:rPr lang="en-GB" sz="1100" dirty="0"/>
              <a:t>List of prioritised recommendations.</a:t>
            </a:r>
          </a:p>
          <a:p>
            <a:pPr lvl="1"/>
            <a:r>
              <a:rPr lang="en-GB" sz="1100" dirty="0"/>
              <a:t>Scope</a:t>
            </a:r>
          </a:p>
          <a:p>
            <a:pPr lvl="2"/>
            <a:r>
              <a:rPr lang="en-GB" sz="1100" dirty="0"/>
              <a:t>List of penetration testing tools used + what they were used for.</a:t>
            </a:r>
          </a:p>
          <a:p>
            <a:pPr marL="457200" lvl="1" indent="0">
              <a:buNone/>
            </a:pPr>
            <a:endParaRPr lang="en-GB" sz="1100" dirty="0"/>
          </a:p>
          <a:p>
            <a:pPr lvl="1"/>
            <a:r>
              <a:rPr lang="en-GB" sz="1100" dirty="0"/>
              <a:t>Tested IP Address/Device Name</a:t>
            </a:r>
          </a:p>
          <a:p>
            <a:pPr lvl="2"/>
            <a:r>
              <a:rPr lang="en-GB" sz="1100" dirty="0"/>
              <a:t>Vulnerability Name</a:t>
            </a:r>
          </a:p>
          <a:p>
            <a:pPr lvl="3"/>
            <a:r>
              <a:rPr lang="en-GB" sz="1100" dirty="0"/>
              <a:t>Risk Level</a:t>
            </a:r>
          </a:p>
          <a:p>
            <a:pPr lvl="3"/>
            <a:r>
              <a:rPr lang="en-GB" sz="1100" dirty="0"/>
              <a:t>CVSS Score</a:t>
            </a:r>
          </a:p>
          <a:p>
            <a:pPr lvl="3"/>
            <a:r>
              <a:rPr lang="en-GB" sz="1100" dirty="0"/>
              <a:t>Vulnerability Details</a:t>
            </a:r>
          </a:p>
          <a:p>
            <a:pPr lvl="4"/>
            <a:r>
              <a:rPr lang="en-GB" sz="1100" dirty="0"/>
              <a:t>List of details.</a:t>
            </a:r>
          </a:p>
          <a:p>
            <a:pPr lvl="3"/>
            <a:r>
              <a:rPr lang="en-GB" sz="1100" dirty="0"/>
              <a:t>Recommendations</a:t>
            </a:r>
          </a:p>
          <a:p>
            <a:pPr lvl="4"/>
            <a:r>
              <a:rPr lang="en-GB" sz="1100" dirty="0"/>
              <a:t>List of recommendations</a:t>
            </a:r>
          </a:p>
          <a:p>
            <a:pPr lvl="2"/>
            <a:r>
              <a:rPr lang="en-GB" sz="1100" dirty="0"/>
              <a:t>…</a:t>
            </a:r>
          </a:p>
          <a:p>
            <a:pPr lvl="1"/>
            <a:r>
              <a:rPr lang="en-GB" sz="1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78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BAF7-42AC-4113-17E0-8D213659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1118-FA53-BF4B-449A-A6B24B02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/>
              <a:t>Demonstrate the tool.</a:t>
            </a:r>
          </a:p>
        </p:txBody>
      </p:sp>
    </p:spTree>
    <p:extLst>
      <p:ext uri="{BB962C8B-B14F-4D97-AF65-F5344CB8AC3E}">
        <p14:creationId xmlns:p14="http://schemas.microsoft.com/office/powerpoint/2010/main" val="15036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CFA9-358A-681F-96FC-ACC1657E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DEB9-31CC-ACA4-9470-408EB5CD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Currently only processes reports from penetration tests that output as XML.</a:t>
            </a:r>
          </a:p>
          <a:p>
            <a:r>
              <a:rPr lang="en-GB" sz="2400" dirty="0"/>
              <a:t>Only 3 penetration testing tool report classes built-in.</a:t>
            </a:r>
          </a:p>
          <a:p>
            <a:pPr lvl="1"/>
            <a:r>
              <a:rPr lang="en-GB" dirty="0"/>
              <a:t>Modular python class script to implement more.</a:t>
            </a:r>
          </a:p>
          <a:p>
            <a:r>
              <a:rPr lang="en-GB" sz="2400" dirty="0"/>
              <a:t>Has to be run manually. Files have to be selected manually.</a:t>
            </a:r>
          </a:p>
          <a:p>
            <a:r>
              <a:rPr lang="en-GB" sz="2400" dirty="0"/>
              <a:t>Output reports limited to HTML/PDF/DOCX formats.</a:t>
            </a:r>
          </a:p>
          <a:p>
            <a:r>
              <a:rPr lang="en-GB" sz="2400" dirty="0"/>
              <a:t>Output reports get overridden every time.</a:t>
            </a:r>
          </a:p>
        </p:txBody>
      </p:sp>
    </p:spTree>
    <p:extLst>
      <p:ext uri="{BB962C8B-B14F-4D97-AF65-F5344CB8AC3E}">
        <p14:creationId xmlns:p14="http://schemas.microsoft.com/office/powerpoint/2010/main" val="41662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C56AC-A44D-7C6F-D001-FDC82DCA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Future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9E272B6-0C76-5725-7179-1DEAF1EC2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236529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20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65FF7-1B87-3459-C0B9-C41072E4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8073-9636-E97F-CA5D-6A6F7A5B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Great project idea.</a:t>
            </a:r>
          </a:p>
          <a:p>
            <a:r>
              <a:rPr lang="en-GB" sz="2400" dirty="0"/>
              <a:t>Loved the autonomy and independence.</a:t>
            </a:r>
          </a:p>
          <a:p>
            <a:r>
              <a:rPr lang="en-GB" sz="2400" dirty="0"/>
              <a:t>Facilities more than adequate.</a:t>
            </a:r>
          </a:p>
          <a:p>
            <a:r>
              <a:rPr lang="en-GB" sz="2400" dirty="0"/>
              <a:t>Beautiful location.</a:t>
            </a:r>
          </a:p>
          <a:p>
            <a:r>
              <a:rPr lang="en-GB" sz="2400" dirty="0"/>
              <a:t>Friendly bunch.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399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Automated Report Writing for OT System Penetration Testing</vt:lpstr>
      <vt:lpstr>Objective</vt:lpstr>
      <vt:lpstr>Research</vt:lpstr>
      <vt:lpstr>Design</vt:lpstr>
      <vt:lpstr>Implementation</vt:lpstr>
      <vt:lpstr>Limitations</vt:lpstr>
      <vt:lpstr>Future Features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Driscoll</dc:creator>
  <cp:lastModifiedBy>Liam Driscoll</cp:lastModifiedBy>
  <cp:revision>1</cp:revision>
  <dcterms:created xsi:type="dcterms:W3CDTF">2024-08-01T06:03:38Z</dcterms:created>
  <dcterms:modified xsi:type="dcterms:W3CDTF">2024-08-01T08:03:18Z</dcterms:modified>
</cp:coreProperties>
</file>