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358647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5" dirty="0">
                <a:solidFill>
                  <a:srgbClr val="1CACE3"/>
                </a:solidFill>
                <a:latin typeface="Arial"/>
                <a:cs typeface="Arial"/>
              </a:rPr>
              <a:t>PROJECT</a:t>
            </a:r>
            <a:r>
              <a:rPr sz="3600" b="1" spc="-15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1CACE3"/>
                </a:solidFill>
                <a:latin typeface="Arial"/>
                <a:cs typeface="Arial"/>
              </a:rPr>
              <a:t>TITLE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lang="en-IN" sz="2000" b="1" spc="-75" dirty="0" err="1">
                <a:solidFill>
                  <a:srgbClr val="1382AC"/>
                </a:solidFill>
                <a:latin typeface="Arial"/>
                <a:cs typeface="Arial"/>
              </a:rPr>
              <a:t>Nagaarjun</a:t>
            </a:r>
            <a:r>
              <a:rPr lang="en-IN" sz="2000" b="1" spc="-75" dirty="0">
                <a:solidFill>
                  <a:srgbClr val="1382AC"/>
                </a:solidFill>
                <a:latin typeface="Arial"/>
                <a:cs typeface="Arial"/>
              </a:rPr>
              <a:t>. D</a:t>
            </a:r>
            <a:endParaRPr lang="en-US" sz="2000" b="1" spc="10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    Anna University- </a:t>
            </a:r>
            <a:r>
              <a:rPr lang="en-US" sz="2000" b="1" spc="10" dirty="0" err="1">
                <a:solidFill>
                  <a:srgbClr val="1382AC"/>
                </a:solidFill>
                <a:latin typeface="Arial"/>
                <a:cs typeface="Arial"/>
              </a:rPr>
              <a:t>Alagappa</a:t>
            </a: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 college of Technology</a:t>
            </a:r>
          </a:p>
          <a:p>
            <a:pPr marL="2763520">
              <a:lnSpc>
                <a:spcPct val="100000"/>
              </a:lnSpc>
            </a:pP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    Apparel Technology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F9947-4FCD-AC3E-FF15-09BB07419985}"/>
              </a:ext>
            </a:extLst>
          </p:cNvPr>
          <p:cNvSpPr txBox="1"/>
          <p:nvPr/>
        </p:nvSpPr>
        <p:spPr>
          <a:xfrm>
            <a:off x="981635" y="1837764"/>
            <a:ext cx="10228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DLaM Display" panose="02000000000000000000" pitchFamily="2" charset="0"/>
                <a:ea typeface="ADLaM Display" panose="02000000000000000000" pitchFamily="2" charset="0"/>
              </a:rPr>
              <a:t>Create a Python code for Movie ticket booking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2890C-54FE-EF0F-EC76-274AD589B63E}"/>
              </a:ext>
            </a:extLst>
          </p:cNvPr>
          <p:cNvSpPr txBox="1"/>
          <p:nvPr/>
        </p:nvSpPr>
        <p:spPr>
          <a:xfrm>
            <a:off x="981635" y="1837764"/>
            <a:ext cx="10228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DLaM Display" panose="02000000000000000000" pitchFamily="2" charset="0"/>
                <a:ea typeface="ADLaM Display" panose="02000000000000000000" pitchFamily="2" charset="0"/>
              </a:rPr>
              <a:t>Python code for Movie ticket booking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6F17D-1029-F20B-29ED-59501991D45C}"/>
              </a:ext>
            </a:extLst>
          </p:cNvPr>
          <p:cNvSpPr txBox="1"/>
          <p:nvPr/>
        </p:nvSpPr>
        <p:spPr>
          <a:xfrm>
            <a:off x="981635" y="1837764"/>
            <a:ext cx="10228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err="1">
                <a:latin typeface="ADLaM Display" panose="02000000000000000000" pitchFamily="2" charset="0"/>
                <a:ea typeface="ADLaM Display" panose="02000000000000000000" pitchFamily="2" charset="0"/>
              </a:rPr>
              <a:t>Github</a:t>
            </a:r>
            <a:endParaRPr lang="en-US" sz="3200" dirty="0"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56E01-29F9-4F81-2335-3DA0517A09B5}"/>
              </a:ext>
            </a:extLst>
          </p:cNvPr>
          <p:cNvSpPr txBox="1"/>
          <p:nvPr/>
        </p:nvSpPr>
        <p:spPr>
          <a:xfrm>
            <a:off x="981635" y="1837764"/>
            <a:ext cx="10228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DLaM Display" panose="02000000000000000000" pitchFamily="2" charset="0"/>
                <a:ea typeface="ADLaM Display" panose="02000000000000000000" pitchFamily="2" charset="0"/>
              </a:rPr>
              <a:t>Python is used for coding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DEFCF-FD1D-D605-8F2A-58B6022675F2}"/>
              </a:ext>
            </a:extLst>
          </p:cNvPr>
          <p:cNvSpPr txBox="1"/>
          <p:nvPr/>
        </p:nvSpPr>
        <p:spPr>
          <a:xfrm>
            <a:off x="981635" y="1837764"/>
            <a:ext cx="10228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DLaM Display" panose="02000000000000000000" pitchFamily="2" charset="0"/>
                <a:ea typeface="ADLaM Display" panose="02000000000000000000" pitchFamily="2" charset="0"/>
              </a:rPr>
              <a:t>https://github.com/Arunpandis/Data-science-project.git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lastModifiedBy>918838967791</cp:lastModifiedBy>
  <cp:revision>3</cp:revision>
  <dcterms:created xsi:type="dcterms:W3CDTF">2024-04-04T19:22:38Z</dcterms:created>
  <dcterms:modified xsi:type="dcterms:W3CDTF">2024-04-23T12:47:58Z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