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6"/>
  </p:notesMasterIdLst>
  <p:handoutMasterIdLst>
    <p:handoutMasterId r:id="rId17"/>
  </p:handoutMasterIdLst>
  <p:sldIdLst>
    <p:sldId id="257" r:id="rId5"/>
    <p:sldId id="268" r:id="rId6"/>
    <p:sldId id="267" r:id="rId7"/>
    <p:sldId id="269" r:id="rId8"/>
    <p:sldId id="270" r:id="rId9"/>
    <p:sldId id="272" r:id="rId10"/>
    <p:sldId id="261" r:id="rId11"/>
    <p:sldId id="262" r:id="rId12"/>
    <p:sldId id="263" r:id="rId13"/>
    <p:sldId id="271" r:id="rId14"/>
    <p:sldId id="273" r:id="rId15"/>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4404"/>
    <a:srgbClr val="5F6F0F"/>
    <a:srgbClr val="718412"/>
    <a:srgbClr val="65741A"/>
    <a:srgbClr val="70811D"/>
    <a:srgbClr val="7B8D1F"/>
    <a:srgbClr val="839721"/>
    <a:srgbClr val="95AB25"/>
    <a:srgbClr val="BC5500"/>
    <a:srgbClr val="C45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p:cViewPr varScale="1">
        <p:scale>
          <a:sx n="82" d="100"/>
          <a:sy n="82" d="100"/>
        </p:scale>
        <p:origin x="720" y="72"/>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5B4EDC-59C0-49C7-8ADA-5A781B329E02}" type="datetimeFigureOut">
              <a:rPr lang="en-US"/>
              <a:t>10/31/2024</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429053-DC2A-4342-ADD4-2FD729D91E2C}" type="slidenum">
              <a:rPr/>
              <a:t>‹#›</a:t>
            </a:fld>
            <a:endParaRPr/>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D8D46A-B586-417D-BFBD-8C8FE0AAF762}" type="datetimeFigureOut">
              <a:rPr lang="en-US"/>
              <a:t>10/31/2024</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BA5BD7-F043-4D1B-AA17-CD412FC534DE}" type="slidenum">
              <a:rPr/>
              <a:t>‹#›</a:t>
            </a:fld>
            <a:endParaRPr/>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5</a:t>
            </a:fld>
            <a:endParaRPr lang="en-US"/>
          </a:p>
        </p:txBody>
      </p:sp>
    </p:spTree>
    <p:extLst>
      <p:ext uri="{BB962C8B-B14F-4D97-AF65-F5344CB8AC3E}">
        <p14:creationId xmlns:p14="http://schemas.microsoft.com/office/powerpoint/2010/main" val="41172290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 name="diagonals"/>
          <p:cNvGrpSpPr/>
          <p:nvPr/>
        </p:nvGrpSpPr>
        <p:grpSpPr>
          <a:xfrm>
            <a:off x="7516443" y="4145281"/>
            <a:ext cx="4686117" cy="2731407"/>
            <a:chOff x="5638800" y="3108960"/>
            <a:chExt cx="3515503" cy="2048555"/>
          </a:xfrm>
        </p:grpSpPr>
        <p:cxnSp>
          <p:nvCxnSpPr>
            <p:cNvPr id="14" name="Straight Connector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Connector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bottom lines"/>
          <p:cNvGrpSpPr/>
          <p:nvPr/>
        </p:nvGrpSpPr>
        <p:grpSpPr>
          <a:xfrm>
            <a:off x="-8916" y="6057149"/>
            <a:ext cx="5498726" cy="820207"/>
            <a:chOff x="-6689" y="4553748"/>
            <a:chExt cx="4125119" cy="615155"/>
          </a:xfrm>
        </p:grpSpPr>
        <p:sp>
          <p:nvSpPr>
            <p:cNvPr id="9" name="Freeform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0" name="Freeform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1" name="Freeform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ctrTitle"/>
          </p:nvPr>
        </p:nvSpPr>
        <p:spPr>
          <a:xfrm>
            <a:off x="1625176" y="584200"/>
            <a:ext cx="8735325" cy="2000251"/>
          </a:xfrm>
        </p:spPr>
        <p:txBody>
          <a:bodyPr>
            <a:norm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1625176" y="2616200"/>
            <a:ext cx="8735325" cy="1752600"/>
          </a:xfrm>
        </p:spPr>
        <p:txBody>
          <a:bodyPr>
            <a:normAutofit/>
          </a:bodyPr>
          <a:lstStyle>
            <a:lvl1pPr marL="0" indent="0" algn="l">
              <a:spcBef>
                <a:spcPts val="0"/>
              </a:spcBef>
              <a:buNone/>
              <a:defRPr sz="2800" cap="all"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a:p>
        </p:txBody>
      </p:sp>
      <p:sp>
        <p:nvSpPr>
          <p:cNvPr id="22" name="Date Placeholder 21"/>
          <p:cNvSpPr>
            <a:spLocks noGrp="1"/>
          </p:cNvSpPr>
          <p:nvPr>
            <p:ph type="dt" sz="half" idx="10"/>
          </p:nvPr>
        </p:nvSpPr>
        <p:spPr/>
        <p:txBody>
          <a:bodyPr/>
          <a:lstStyle/>
          <a:p>
            <a:fld id="{F0DFD029-FB74-4578-B929-F66AA97659CA}" type="datetimeFigureOut">
              <a:rPr lang="en-US"/>
              <a:t>10/31/2024</a:t>
            </a:fld>
            <a:endParaRPr/>
          </a:p>
        </p:txBody>
      </p:sp>
      <p:sp>
        <p:nvSpPr>
          <p:cNvPr id="23" name="Footer Placeholder 22"/>
          <p:cNvSpPr>
            <a:spLocks noGrp="1"/>
          </p:cNvSpPr>
          <p:nvPr>
            <p:ph type="ftr" sz="quarter" idx="11"/>
          </p:nvPr>
        </p:nvSpPr>
        <p:spPr/>
        <p:txBody>
          <a:bodyPr/>
          <a:lstStyle/>
          <a:p>
            <a:endParaRPr/>
          </a:p>
        </p:txBody>
      </p:sp>
      <p:sp>
        <p:nvSpPr>
          <p:cNvPr id="24" name="Slide Number Placeholder 2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10/31/2024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584200"/>
            <a:ext cx="2742486" cy="55880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8882" y="584200"/>
            <a:ext cx="7414869" cy="5588000"/>
          </a:xfrm>
        </p:spPr>
        <p:txBody>
          <a:bodyPr vert="eaVert"/>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10/31/2024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10/31/2024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1" name="diagonals"/>
          <p:cNvGrpSpPr/>
          <p:nvPr/>
        </p:nvGrpSpPr>
        <p:grpSpPr>
          <a:xfrm>
            <a:off x="7516443" y="4145281"/>
            <a:ext cx="4686117" cy="2731407"/>
            <a:chOff x="5638800" y="3108960"/>
            <a:chExt cx="3515503" cy="2048555"/>
          </a:xfrm>
        </p:grpSpPr>
        <p:cxnSp>
          <p:nvCxnSpPr>
            <p:cNvPr id="12" name="Straight Connector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Connector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p:cNvSpPr>
            <a:spLocks noGrp="1"/>
          </p:cNvSpPr>
          <p:nvPr>
            <p:ph type="title"/>
          </p:nvPr>
        </p:nvSpPr>
        <p:spPr>
          <a:xfrm>
            <a:off x="1625177" y="2209801"/>
            <a:ext cx="8938472" cy="2764335"/>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625176" y="4951266"/>
            <a:ext cx="7069519" cy="1220933"/>
          </a:xfrm>
        </p:spPr>
        <p:txBody>
          <a:bodyPr anchor="t">
            <a:normAutofit/>
          </a:bodyPr>
          <a:lstStyle>
            <a:lvl1pPr marL="0" indent="0">
              <a:spcBef>
                <a:spcPts val="0"/>
              </a:spcBef>
              <a:buNone/>
              <a:defRPr sz="2800" cap="all"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0DFD029-FB74-4578-B929-F66AA97659CA}" type="datetimeFigureOut">
              <a:rPr lang="en-US"/>
              <a:t>10/31/2024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18883"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500707"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10/31/2024</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8883"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Edit Master text styles</a:t>
            </a:r>
          </a:p>
        </p:txBody>
      </p:sp>
      <p:sp>
        <p:nvSpPr>
          <p:cNvPr id="4" name="Content Placeholder 3"/>
          <p:cNvSpPr>
            <a:spLocks noGrp="1"/>
          </p:cNvSpPr>
          <p:nvPr>
            <p:ph sz="half" idx="2"/>
          </p:nvPr>
        </p:nvSpPr>
        <p:spPr>
          <a:xfrm>
            <a:off x="1218883"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a:lvl6pPr>
            <a:lvl7pPr>
              <a:defRPr sz="2000" baseline="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496644"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Edit Master text styles</a:t>
            </a:r>
          </a:p>
        </p:txBody>
      </p:sp>
      <p:sp>
        <p:nvSpPr>
          <p:cNvPr id="6" name="Content Placeholder 5"/>
          <p:cNvSpPr>
            <a:spLocks noGrp="1"/>
          </p:cNvSpPr>
          <p:nvPr>
            <p:ph sz="quarter" idx="4"/>
          </p:nvPr>
        </p:nvSpPr>
        <p:spPr>
          <a:xfrm>
            <a:off x="6500707"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F0DFD029-FB74-4578-B929-F66AA97659CA}" type="datetimeFigureOut">
              <a:rPr lang="en-US"/>
              <a:t>10/31/2024</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F0DFD029-FB74-4578-B929-F66AA97659CA}" type="datetimeFigureOut">
              <a:rPr lang="en-US"/>
              <a:t>10/31/2024</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DFD029-FB74-4578-B929-F66AA97659CA}" type="datetimeFigureOut">
              <a:rPr lang="en-US"/>
              <a:t>10/31/2024</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Edit Master text styles</a:t>
            </a:r>
          </a:p>
        </p:txBody>
      </p:sp>
      <p:sp>
        <p:nvSpPr>
          <p:cNvPr id="3" name="Content Placeholder 2"/>
          <p:cNvSpPr>
            <a:spLocks noGrp="1"/>
          </p:cNvSpPr>
          <p:nvPr>
            <p:ph idx="1"/>
          </p:nvPr>
        </p:nvSpPr>
        <p:spPr>
          <a:xfrm>
            <a:off x="5484971" y="584200"/>
            <a:ext cx="6094413" cy="5588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10/31/2024</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5484971" y="584200"/>
            <a:ext cx="6094413" cy="5588000"/>
          </a:xfrm>
          <a:ln w="12700">
            <a:solidFill>
              <a:schemeClr val="bg1">
                <a:lumMod val="75000"/>
                <a:lumOff val="25000"/>
              </a:schemeClr>
            </a:solidFill>
            <a:miter lim="800000"/>
          </a:ln>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5" name="Date Placeholder 4"/>
          <p:cNvSpPr>
            <a:spLocks noGrp="1"/>
          </p:cNvSpPr>
          <p:nvPr>
            <p:ph type="dt" sz="half" idx="10"/>
          </p:nvPr>
        </p:nvSpPr>
        <p:spPr/>
        <p:txBody>
          <a:bodyPr/>
          <a:lstStyle/>
          <a:p>
            <a:fld id="{F0DFD029-FB74-4578-B929-F66AA97659CA}" type="datetimeFigureOut">
              <a:rPr lang="en-US"/>
              <a:t>10/31/2024</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eft lines"/>
          <p:cNvGrpSpPr/>
          <p:nvPr/>
        </p:nvGrpSpPr>
        <p:grpSpPr>
          <a:xfrm>
            <a:off x="-15870" y="-3174"/>
            <a:ext cx="819993" cy="5229225"/>
            <a:chOff x="-11906" y="-2381"/>
            <a:chExt cx="615155" cy="3921919"/>
          </a:xfrm>
        </p:grpSpPr>
        <p:sp>
          <p:nvSpPr>
            <p:cNvPr id="10" name="Freeform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Freeform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Freeform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a:defRPr sz="1200">
                <a:solidFill>
                  <a:schemeClr val="tx1">
                    <a:tint val="75000"/>
                  </a:schemeClr>
                </a:solidFill>
              </a:defRPr>
            </a:lvl1pPr>
          </a:lstStyle>
          <a:p>
            <a:fld id="{F0DFD029-FB74-4578-B929-F66AA97659CA}" type="datetimeFigureOut">
              <a:rPr lang="en-US"/>
              <a:pPr/>
              <a:t>10/31/2024</a:t>
            </a:fld>
            <a:endParaRPr/>
          </a:p>
        </p:txBody>
      </p:sp>
      <p:sp>
        <p:nvSpPr>
          <p:cNvPr id="5" name="Footer Placeholder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a:defRPr sz="12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r">
              <a:defRPr sz="1200">
                <a:solidFill>
                  <a:schemeClr val="tx1">
                    <a:tint val="75000"/>
                  </a:schemeClr>
                </a:solidFill>
              </a:defRPr>
            </a:lvl1pPr>
          </a:lstStyle>
          <a:p>
            <a:fld id="{C014DD1E-5D91-48A3-AD6D-45FBA980D106}" type="slidenum">
              <a:rPr/>
              <a:pPr/>
              <a:t>‹#›</a:t>
            </a:fld>
            <a:endParaRPr/>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GLOBAL ELECTRONICS</a:t>
            </a:r>
          </a:p>
        </p:txBody>
      </p:sp>
      <p:sp>
        <p:nvSpPr>
          <p:cNvPr id="5" name="Subtitle 4"/>
          <p:cNvSpPr>
            <a:spLocks noGrp="1"/>
          </p:cNvSpPr>
          <p:nvPr>
            <p:ph type="subTitle" idx="1"/>
          </p:nvPr>
        </p:nvSpPr>
        <p:spPr>
          <a:xfrm>
            <a:off x="1625176" y="2616200"/>
            <a:ext cx="8735325" cy="1879600"/>
          </a:xfrm>
        </p:spPr>
        <p:txBody>
          <a:bodyPr>
            <a:normAutofit fontScale="92500" lnSpcReduction="20000"/>
          </a:bodyPr>
          <a:lstStyle/>
          <a:p>
            <a:r>
              <a:rPr lang="en-US" dirty="0"/>
              <a:t>Retail Analysis in the Electronics Industry to improve the sales performance and efficient inventory management.</a:t>
            </a:r>
          </a:p>
          <a:p>
            <a:endParaRPr lang="en-US" dirty="0"/>
          </a:p>
          <a:p>
            <a:br>
              <a:rPr lang="en-US" dirty="0"/>
            </a:br>
            <a:endParaRPr lang="en-US" dirty="0"/>
          </a:p>
        </p:txBody>
      </p:sp>
      <p:sp>
        <p:nvSpPr>
          <p:cNvPr id="3" name="TextBox 2"/>
          <p:cNvSpPr txBox="1"/>
          <p:nvPr/>
        </p:nvSpPr>
        <p:spPr>
          <a:xfrm>
            <a:off x="1625176" y="5410200"/>
            <a:ext cx="3053785" cy="523220"/>
          </a:xfrm>
          <a:prstGeom prst="rect">
            <a:avLst/>
          </a:prstGeom>
          <a:noFill/>
        </p:spPr>
        <p:txBody>
          <a:bodyPr wrap="none" rtlCol="0">
            <a:spAutoFit/>
          </a:bodyPr>
          <a:lstStyle/>
          <a:p>
            <a:r>
              <a:rPr lang="en-US" sz="2800" dirty="0"/>
              <a:t>NAGABHARATHI GR</a:t>
            </a:r>
            <a:endParaRPr lang="en-IN" sz="2800" dirty="0"/>
          </a:p>
        </p:txBody>
      </p:sp>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up of a document&#10;&#10;Description automatically generated">
            <a:extLst>
              <a:ext uri="{FF2B5EF4-FFF2-40B4-BE49-F238E27FC236}">
                <a16:creationId xmlns:a16="http://schemas.microsoft.com/office/drawing/2014/main" id="{365F402A-EA88-06C6-CB17-1B849EB605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6612" y="228600"/>
            <a:ext cx="10287000" cy="6172200"/>
          </a:xfrm>
          <a:prstGeom prst="rect">
            <a:avLst/>
          </a:prstGeom>
        </p:spPr>
      </p:pic>
    </p:spTree>
    <p:extLst>
      <p:ext uri="{BB962C8B-B14F-4D97-AF65-F5344CB8AC3E}">
        <p14:creationId xmlns:p14="http://schemas.microsoft.com/office/powerpoint/2010/main" val="2319046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Thank You</a:t>
            </a:r>
            <a:endParaRPr lang="en-IN" dirty="0"/>
          </a:p>
        </p:txBody>
      </p:sp>
    </p:spTree>
    <p:extLst>
      <p:ext uri="{BB962C8B-B14F-4D97-AF65-F5344CB8AC3E}">
        <p14:creationId xmlns:p14="http://schemas.microsoft.com/office/powerpoint/2010/main" val="14715334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dirty="0"/>
              <a:t>The Company</a:t>
            </a:r>
          </a:p>
        </p:txBody>
      </p:sp>
      <p:sp>
        <p:nvSpPr>
          <p:cNvPr id="14" name="Content Placeholder 13"/>
          <p:cNvSpPr>
            <a:spLocks noGrp="1"/>
          </p:cNvSpPr>
          <p:nvPr>
            <p:ph idx="1"/>
          </p:nvPr>
        </p:nvSpPr>
        <p:spPr/>
        <p:txBody>
          <a:bodyPr/>
          <a:lstStyle/>
          <a:p>
            <a:r>
              <a:rPr lang="en-US" dirty="0"/>
              <a:t>Global Electronics, a leading retailer of consumer electronics, has provided with several datasets containing information about their customers, products, sales, stores, and currency exchange rates.</a:t>
            </a:r>
          </a:p>
          <a:p>
            <a:r>
              <a:rPr lang="en-US" dirty="0"/>
              <a:t> The company seeks to leverage this data to better understand their business and identify areas for improvement.</a:t>
            </a:r>
            <a:br>
              <a:rPr lang="en-US" dirty="0"/>
            </a:br>
            <a:endParaRPr lang="en-US" dirty="0"/>
          </a:p>
        </p:txBody>
      </p:sp>
    </p:spTree>
    <p:extLst>
      <p:ext uri="{BB962C8B-B14F-4D97-AF65-F5344CB8AC3E}">
        <p14:creationId xmlns:p14="http://schemas.microsoft.com/office/powerpoint/2010/main" val="3529114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The Problem</a:t>
            </a:r>
          </a:p>
        </p:txBody>
      </p:sp>
      <p:sp>
        <p:nvSpPr>
          <p:cNvPr id="2" name="Content Placeholder 1"/>
          <p:cNvSpPr>
            <a:spLocks noGrp="1"/>
          </p:cNvSpPr>
          <p:nvPr>
            <p:ph idx="1"/>
          </p:nvPr>
        </p:nvSpPr>
        <p:spPr/>
        <p:txBody>
          <a:bodyPr/>
          <a:lstStyle/>
          <a:p>
            <a:r>
              <a:rPr lang="en-US" dirty="0"/>
              <a:t>As part of Global Electronics' data analytics team, I have tasked with conducting a comprehensive Exploratory Data Analysis (EDA) to uncover valuable insights from the company’s data.</a:t>
            </a:r>
          </a:p>
          <a:p>
            <a:r>
              <a:rPr lang="en-US" dirty="0"/>
              <a:t> The goal is to provide actionable recommendations that can enhance customer satisfaction, optimize operations, and drive overall business growth.</a:t>
            </a:r>
            <a:br>
              <a:rPr lang="en-US" dirty="0"/>
            </a:br>
            <a:endParaRPr lang="en-IN" dirty="0"/>
          </a:p>
        </p:txBody>
      </p:sp>
    </p:spTree>
    <p:extLst>
      <p:ext uri="{BB962C8B-B14F-4D97-AF65-F5344CB8AC3E}">
        <p14:creationId xmlns:p14="http://schemas.microsoft.com/office/powerpoint/2010/main" val="1484811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8883" y="274637"/>
            <a:ext cx="10360501" cy="715963"/>
          </a:xfrm>
        </p:spPr>
        <p:txBody>
          <a:bodyPr/>
          <a:lstStyle/>
          <a:p>
            <a:r>
              <a:rPr lang="en-US" dirty="0"/>
              <a:t>CUSTOMER ANALYSIS</a:t>
            </a:r>
          </a:p>
        </p:txBody>
      </p:sp>
      <p:pic>
        <p:nvPicPr>
          <p:cNvPr id="6" name="Picture 5">
            <a:extLst>
              <a:ext uri="{FF2B5EF4-FFF2-40B4-BE49-F238E27FC236}">
                <a16:creationId xmlns:a16="http://schemas.microsoft.com/office/drawing/2014/main" id="{8024943D-5155-AAF7-8945-3A0970E363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2811" y="1219200"/>
            <a:ext cx="9220201" cy="5029200"/>
          </a:xfrm>
          <a:prstGeom prst="rect">
            <a:avLst/>
          </a:prstGeom>
        </p:spPr>
      </p:pic>
    </p:spTree>
    <p:extLst>
      <p:ext uri="{BB962C8B-B14F-4D97-AF65-F5344CB8AC3E}">
        <p14:creationId xmlns:p14="http://schemas.microsoft.com/office/powerpoint/2010/main" val="2341911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9A1C9B8-4A94-8302-F19A-6C2C65530E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9012" y="796290"/>
            <a:ext cx="9372600" cy="5265420"/>
          </a:xfrm>
          <a:prstGeom prst="rect">
            <a:avLst/>
          </a:prstGeom>
        </p:spPr>
      </p:pic>
      <p:sp>
        <p:nvSpPr>
          <p:cNvPr id="7" name="Title 6">
            <a:extLst>
              <a:ext uri="{FF2B5EF4-FFF2-40B4-BE49-F238E27FC236}">
                <a16:creationId xmlns:a16="http://schemas.microsoft.com/office/drawing/2014/main" id="{9909BCA8-E659-A197-D9FF-161E6BFDA0E9}"/>
              </a:ext>
            </a:extLst>
          </p:cNvPr>
          <p:cNvSpPr>
            <a:spLocks noGrp="1"/>
          </p:cNvSpPr>
          <p:nvPr>
            <p:ph type="title"/>
          </p:nvPr>
        </p:nvSpPr>
        <p:spPr>
          <a:xfrm>
            <a:off x="1218883" y="274638"/>
            <a:ext cx="10360501" cy="419294"/>
          </a:xfrm>
        </p:spPr>
        <p:txBody>
          <a:bodyPr>
            <a:normAutofit fontScale="90000"/>
          </a:bodyPr>
          <a:lstStyle/>
          <a:p>
            <a:r>
              <a:rPr lang="en-GB" dirty="0"/>
              <a:t>PRODUCT ANALYSIS</a:t>
            </a:r>
          </a:p>
        </p:txBody>
      </p:sp>
    </p:spTree>
    <p:extLst>
      <p:ext uri="{BB962C8B-B14F-4D97-AF65-F5344CB8AC3E}">
        <p14:creationId xmlns:p14="http://schemas.microsoft.com/office/powerpoint/2010/main" val="4123189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data:image/png;base64,iVBORw0KGgoAAAANSUhEUgAABTcAAAMlCAIAAAApGFBeAAAABGdBTUEAALGPC/xhBQAAh8RJREFUeF7t/W+QZed9H/jlbSrvUpvKVip5BUyqALyR6FQoJilJlZTEShUR7xrMVkJOpgbMmhRlhdjyktxmBUinCWVpg3Ql7TVNmna67Q2BZWzAtoS2GUPdCeGY0pi7zYlF4Zr2Dm2JsAczDcrGyKbYojxGnvP/Oc89ffvP093n3NufT/2KPPfcc55zbk+j+37vc86v/xvvAgAAANMgpQMAAMBUSOkAAAAwFVI6AAAATIWUDgAAAFMhpQMAAMBUSOkAAAAwFVI6AAAATIWUDgAAAFMhpQMAAMBUSOkAAAAwFVI6AAAATIWUDgAAAFMhpQMAAMBUSOkAAAAwFVI6AAAATIWUDgAAAFMhpQMAAMBUSOkAAAAwFVI6AAAATIWUDgAAAFMhpQMAAMBUSOmN3/zCHyl94TfrFeelGPiXfvXt+tHlevtXf6l8UcXxxzwPAAAATuQUKb1KfOceYqehiLBHvbTh5xbt0dNPx8VX8eisXGzbk/Xl7h+rfx6LT3/42XRt8xlArR187lX4eAAAAOBkTp7Sy8j3S4si5hJbmFlPFllP6PiUHj1bxt0zHKSy8FCLT/8ELzk9t7d/9QvNsYqn+gcuNz77KwEAALgqTpzSi8j3hd9cnDGX13AqrQ0/uXCXo50qpQ+sOIWLTOnHjj33ZLHHmV8KAADAFXHSlF5krDKghQQWRa0yevXjXC/gFQ9q0VZ1xKufLJ8oB2qkWS4a5Zd+9TfTQ0a7Lg6BRxwjGj0YGKL3ilrx2voFDZ9Jt2H/SANjllv0zqAeuVisxqmP0W3UG7Qdsvdaq/XteSTP9Y5Xa7ftidaWY8xvUSm2Gxg1ei0AAAAMOmFKj/JZP8DNpbXu6fKpJpX1tivjWtAltt/8QvcgGbIYsHtYPkofN4+KB0fEwN7JzD0s9+wOmRh+Ml5bDpe82Hb0/u7Fc0ecYzD3CqKdy+d+6ZfiMylWRWMnD5NDRUMF/Uep4WfjtdVLHn4lxXZDzxy1HgAAgNrJUnovtPUTXJnWuofdk2kkizJjuc+CuBYdIUmaQfFk/Gx08PTcOunJBL1Nj9qvNPxkvHbuBcXH6+8+/4Ji8X7psMVzvfOYe/XJ6Mmh+ufRf5QafjZZWx6/kG5ZbDf0GpMTAgAAIHWilJ6ks/7DXlYMT9UxbD6pdbv1dmm1oa905JbRqvlnizUDOXD+ZJKd+y8pMfxkvHbusPHg/d2POMNasW0sPmzxXLxn7wU04o2SQ/XPo/8oNfzs4NpiZXKqxaqh17j4tQMAAHCSlF6mwTld2orSYohnzfomvPVVm82lteoQ7aouDQ7kuuhw1W6pZPtCN2AkXjm4QWP4yXjt8Auqn+3vPvCKIsW2Rz2bnsbgSPHKZIP+/ulofcPPHr1P+Xrb54rthl7F4mMCAABwgpReBrAkWyUxrE5fvVS4KJEl8XFu2+5xumUQnc/As8OS8y1F4yw+2yOejNfOnUg8eH/3xec8dKKN9DR6L6ARD5Acqr9/Olrf8LML94meLBYHXsXiQwIAAHCClD6YBdMcVuavX10UCnvSpJpsWjw8OvDFzy6OvJGBk+mtGng+MvRsb93cecRftf7ei0+52PaoZ+fOYmCo3qrk+f7+c6P1DT29eJfo2WJx7lUMrgQAAKDnuJQex81YkrnCw1/6pfpvtTXKXXvbNA/SeNk7SDFydPV0f5TyUfRstXV32PB87xxa/WH6RwyKYYZ3LCV7Dz6OX1Bv/GTshYcqnuwNFBnYsVgVrUv2Ts6qv//cKSeGXmL0ODzsnUvv0Ml51Od59KsGAACgdkxKL+PVYLoqU1s/IM5vWG7Uap8uVvcTYrRheKIYLBqr/2Ry4CYC1vrD9sUbJtslRxzQfynJxnMvKD7JdOx2pIEDFtse9RKGz7F3XgvPKt2/eFw48kvWGzoZPHlueOTO/HkDAAAw4ATd4yYmyZ4AAACwMpYupZeTuKZmAQAAWEWTT+khlUeZvLyWWkYHAABgNU1/Lr1/k7Nr3QEAAFhdy3dfOgAAAKwqKR0AAACmQkoHAACAqZDSAQAAYCqkdAAAAJgKKR0AAACmQkoHAACAqZDSAQAAYCqkdAAAAJgKKR0AAACm4riU/s53XvlK42vfevvH5cq3b3/tq996q1x8993vfeMrX7v9dv2g8c53d79a7PLVr3/r+++Ua77/ja+88p1qsRy1fhBWN766+93m+WiAeGUpHO8b36sW45MrlGMmK9uDDo44sDI+o6/fPvErBgAAgGzHpfS3vv7cRz/31W8Vdr/ymV/87NfLqPrONz73i5vfKgJsufTNHxYrO9/dfuaZL3ztW9/97nd2v/q5L36jDLS3v/jR56qdgzBq/SCs/uQXd4vhv/m1LzzzzFe+Uwz64+98pR7gW93Kyo+/tfnRj370i7erB299p9jzq5+rT/E7b4UNozMulOuGRxw+THdG5Sv+3DfK+H7MKwYAAIBzcJKUXmfiMsA2yyGIf+Zr33/3e1/7TPF/fWGfz7zSBPLG0Sm9Xd2uDSs3v1lG5hClv/v1r3yjPcKPv7n5zPbXtp+pAnMtOq2gd8aNwRF7K7+5We8Vn1E89KJXDAAAAOfhdHPpn/zi7WYS+Z1vfO6Zzc1mgrkvBNqPfuaLX//md7//w/bJXvjtpfRuLv2T9VR9lI373tn97Ce/9r13vxNiehOvg/7m0RkH36suZG83+fEP3ymU59Xbr30QFj7zte+WW739rS+Wybyy6BUDAADAOThJSv/M58q7tDef+8VPfqVN6e8Ws8pR8O778dvf3f3a5mef+cWPNruE8HtESn/ms5vF8F/83CebC+p78TlSh/R3i5j+2d327vL+5tEZB/U0fLPJ29/4wic/Gc6qfNDbr30QFj76i58MqpPv7mFf/IoBAAAg26mueP/e1z752a93bdP66XjY9776ySpYv/XKZ45I6e3q4qrzr3ynWtkN/OMfVjPf7777/RCS6/z9uc98tIvp/fPonXGjt0nzYHBlsVCd0Y+/tZnegN7bAwAAAM7ZKVL6j7//ymc/WjdTKx2VWd/6xte+WfZse/fdd771xWfazPvR5175frE6DPTcM9tFHI8ycbXtM9vfDUvhoM988VvlgYqV9UXnIaR/5itVW7dvfWv3i59s033/PAZTejJites7u58dOEx0RsURy48YGlI6AAAAF+kkKb3xi89tfyv+A2RHZNYfv/2t7ed+sd7lk5vfqLP0uz/8zlfr1b/43Fe/U89RhzEaYduvf69e/dY3Nj9ZbtsN8L2vfjJu2/a9r7UP51N6pEnc7Ygf/eQX2lMaOEyc0t/94Tf70+lSOgAAABfpuJQOAAAAXBYpHQAAAKZCSgcAAICpkNIBAABgKqR0AAAAmAopHQAAAKZCSgcAAICpkNIBAABgKqR0AAAAmAopHQAAAKZCSgcAAICpkNIBAABgKqR0AAAAmAopHQAAAKZCSgcAAICpkNIBAABgKqR0AAAAmAopHQAAAKZCSmfV3L93r16CM3n48OEP3j6oH8CZHB4ePnjwTv0AzuRf/d7v/f7v/7B+AGfyL373d//wD/+wfgBncnDfW+sRSOmsmvv33qqX4EykdPIdHv7owTtSOlmKlP5DKZ0sUjr57kvpY5DSAQAAYCqkdAAAAJgKKR0AAACmQkpn1egeRyb3pZNP9zjy6R5HPvelk0/3uFFI6awa3ePIJKWTT/c48ukeRz4pnXy6x41CSgcAAICpkNIBAABgKqR0AAAAmAopnVWjexyZ3JdOPt3jyKd7HPncl04+3eNGIaWzanSPI5OUTj7d48inexz5pHTy6R43CimdVfM/+A++oJRSSimllJpC/Ud/7m/Xb9M5MSmdVfPffP9nlVJKKaWUUlOop//036jfpnNiUjqrJvm5oJRSSimllBqrpPQzkNIn7GB3bWP3bv3g3XdnWzejh/vb19f2jr919u7e+kk2O4VwGjeuF7U9q9ekDnY2yg2qil/CpUh+LiillFJKKaXGKin9DKT0KQtxd32nidghlt+8sbVfP+o9tcB5p/TZZn0OC06g91Q4gei0L0Pyc0EppZRSSik1VknpZyClT1pI5pv1jHURjzfbh8k0+9EuPqXPNtMzSQP8+c/nL5T8XFBKKaWUUkqNVVL6GUjp0zbbqi8sD7E8LLQPm4Vyprq6tryZr26vSC/Dc5mQZ/Ul6F2cDkG62quO/eVmu5thTTFsiOLVs0Oz5fX47VPHp/T2M4XoKF/fjAZvr94vrxcoqk715Y479UUE6TkfJfm5oJRSSimllBqrpPQzkNKnLcTUMn7X09FN3I3m2Gv1BkPz2E2iLlJuuVe8TT03Xm5W5/xmqEFFgN+clYG5CuftBwed9BzilD50lPocohfVjFC8/GblwIGGJT8XlFJKKaWUUmOVlH4GUvrE1Xl1f7tN2mEhjsHtvHfdzq2cjq6TcBBH7mY52qWoYqheMi9ny4fmq3vxu4jc27PmxGK9zQohbDcz/91RmujexO+wV3xW5Qm021Tbt3PsCyU/F5RSSimllFJjlZR+BlL61JXJdre5G7yccN5rs2vI200e7k01lzm8mb4eSuldjK/08nOpTPtJAk92LHP1wPx2mtLDUNXgyVGqhN//AKJ6phGn9FIY4YhPEDrJzwWllFJKKaXUWCWln4GUPnkhfm+sV3PR1cO1jWISu1guppe79N4PzHXoHUrpRbpOMvl8Sg/mVvZ3LKfc43n7Ri9vFyfWJO10wPBa9nbb29rnXkL5AvspvdD7PGJA8nNBKaWUUkopNVZJ6WcgpU9fMTHezR6XF363D8sZ7/L68O30uvEqDw+l9KCcbK9qaMo9fqpvYMdiOf2AoNmm/1R8lFL/pfV2LMN/nNLrDwWap46W/FxQSimllFJKjVVS+hlI6YwouYT+fCQ/F5RSSimllFJjlZR+BlI6oynm4Rdeu342yc8FpZRSSiml1FglpZ+BlM4oyivnB66oPwfJzwWllFJKKaXUWCWln4GUzqpJfi4opZRSSimlxiop/QykdFbN/X/5r5VSSimllFJTqAc/PKzfpnNiUjoAAABMhZTOqrl/7169BGfy8OHDH7wd/8lAOLXDw8MHD96pH8CZ/Kvf+73f//0f1g/gTP7F7/7uH/7hH9YP4EwO7ntrPQIpnVVz/95b9RKciZROvsPDHz14R0onS5HSfyilk0VKJ999KX0MUjqr5n/2f/hLSimlVFJ/69Y/rn9PAMC0SemsmqSrpFJKKRXqr/yd2/XvCQCYNimdVZO8LVNKKaVCSekALAsp/Uo52Nm4fvNGXZuzeu2Qesv+NrPNG+s7k79dN3lbppRSSoVaupSuexz53JdOPt3jRiGlXykhezcx+2B37cbWfrk4YLZ1c3tRiD8n0fmcn+RtmVJKKRVqKVO67nHkkdLJp3vcKKT0KyVOxQsTspSulFJqtcoV7wAsCyn9SunPpW/s3i0Xy3n16jL4cnY9RPTu4WzzxtbO3vrN4lr3Yrmefm+32d7tjdntWNjfvr65V6xc2zuIhq22DydTPQyDlJ8IpBvUJ7mzHdaEAbvtF16rL6UrpZQaKCkdgGUhpV8pUTCOI3q73E6htwtFSi8zdr1cxu8ijTdBuojW5fLQOCGldwdqdYNHnxoU4zQfARTjtwdqMnm31zGSt2VKKaVUKCkdgGUhpV8pbSqO+sAV8biJ7m167yJxNH/eLvcCczPm0DjFXHqXrOc/I+hS+t299XiGvN4xTv5lYm8+L1gkeVumlFJKhdI9jivIfenk0z1uFFL6ldKfu66Sdi9yNxam9JCoo7QcpfS5caKUXkT0ernL3qdJ6aWwWQj58ZbzkrdlSimlVCjd47iCpHTy6R43Cin9SolSehubiznqdmVjYUovd2lWhi3bK97nxolSeti3C+Tzc+nlOM2Y7fhzKb0w9HFALHlbppRSSoVyxTsAy0JKv1LilB4F42Khvha9niTvkvBQSm/mtIuKu8fNjRNf8d7usra91WbvemV5rG7MNu3HKb0bvD2fYcnbMqWUUiqUlA7AspDSyRTH+ElI3pYppZRSoaR0AJaFlE6WYgJ84fXnly95W6aUUkqF0j2OK8h96eTTPW4UUjpnMNusLz4f+kNrY0velimllFKhdI/jCpLSyad73CikdFZN8rZMKaWUCuWKdwCWhZTOqvnWd/+ZUkopldTb75iXBmA5SOkAAAAwFVI6q+b+PTfPkOXhw4c/eLv9i4VwFoeHhw8evFM/gDPRPY587ksnn+5xo5DSWTX3771VL8GZSOnkOzz80YN3pHSy6B5HPimdfLrHjUJKZ9V8+Jf/mlJKqUuo737/7fonLwBwfqR0Vk3S1FcppdQF1d/7zu/UP3kBgPMjpbNqkjeRSimlLqikdAC4CFL6Zbu7t37zxvWq1vZOeu/r/vYpNj43B7tr1alu7N6tV8072Nk49cu5UMmbSKWUUhdUUvqF0j2OfO5LJ5/ucaOQ0i9bSOlNmi3y7easXDxXIdKfx7Dh9NZ3yjNdMGD88cH+3oIwf3mSN5FKKaUuqKT0C6V7HPmkdPLpHjcKKf2yRSm9t3yOLiylhzVb+8WKVrfNdCRvIpVSSl1QSekAcBGk9Ms2lNJnmze2door4avEW8yxV9eQ39yu03YXvNur0G90gTk8215z3i7Xl6l327fRvXe4cA719s2xOs2+zY7zKb3aPV357myrHrM8h/Jl7m42h4jPtto82b46w/1mZXT0esdmzbDkTaRSSqkLKikdAC6ClH7ZopQesmgVy8NCG1mLLNrG1xBoq+U6pYfY3N4iHkJsGXqLnNwP2PXGQRGz27nuwcOVebhcmlOfSRmqy23io8eqON0+VRy0N2ac5LtzK8Yvz6d5IUHzxSnOsF4Znq1GjjZbLHkTqZRS6oJKSgeAiyClX7YysiZzwnFUnm3GSbgJxnW4rfJwW8VTTdaNdEl4ttUG/iDKwO3hygnq+IiNKE6Xx93Y3d9b79bMKV5XOU5zlE60pjxc9BLCgPEXpKgiive/INVyEf67zy8WSN5EKqWUuqCS0i+U7nHkc186+XSPG4WUftnmQ2waShen9HQ+Od63dpqUXioDcH/kNPyHMQfDfKTepRfvS/2Unn6mcPwXJDrbKtIv+LAgSN5EKqWUuqCS0i+U7nHkk9LJp3vcKKT0y3ZcKC1mm9sNQuKtluvoW8TpgZnzJLp3Obm3fThKtTyX0gvpyt6wVYyfO3RxttttdG/GLyb8e0PFL3n+bOe375/M3NkOfFTRk7yJVEopdUElpQPARZDSL9txKT0ID+PLvwtd8C4ybf1sM053GXm9ptqmmvqOtm+moJMMnDzb6oatU3Q8bGtg/HrGu924/5Lnho23rwdJzjA6erTXUZI3kUoppS6opHQAuAhS+nLoUjrHSd5EKqWUuqCS0gHgIkjpSyGeW+YYyZtIpZRSF1RS+oXSPY587ksnn+5xo5DSJ66+PnzuInmOlLyJVEopdUElpV8o3ePIJ6WTT/e4UUjprJrkTaRSSqkLKikdAC6ClM6qefn1N5RSSl1Cvf2OmV4AOH9SOgAAAEyFlM6quX/PzTNkefjw4Q/e1gmCLIeHhw8evFM/gDPRPY587ksnn+5xo5DSWTX3771VL8GZSOnkOzz80YN3pHSy6B5HPimdfLrHjUJKZ9V85i/+mlJKqZx65e/O6h+pAMClk9JZNUkLYqWUUqetj/2ZX61/pAIAl05KZ9Uk7zWVUkqdtqR0ABiRlE5stnnj+s1ebe3XT3X2t69vnvhayLDx2t7ALb5Hrc+XvNdUSil12pLSp0D3OPK5L518useNQkpnwN299QUR+lQp/fIl7zWVUkqdtqT0KdA9jnxSOvl0jxuFlM4AKV0ppa5ySekAMCIpnQG9lH6wu9a/+j1K6Qc7G/W18cWa2dbNjd271TPFxfPF9s3G/S3jQbrx22HLfcNovZXpCEdJ3msqpZQ6bUnpADAiKZ0BXUoPEboN3iE2bxf5OAre6zt1lq8yebQm2bh52KrXFxE9HqRaLm+Pr7Zvk//cCEdJ3msqpZQ6bUnpADAiKZ0BXUoP2biZ6C6qDMxNSi+zdFdFwG533N+us3eUxnvt4tr0Hq9sdq8yf6VZnhvhKMl7TaWUUqctKX0KdI8jn/vSyad73CikdAb0UvrcDHaU0tss3ajm3qMZ+GbjQhg25Pnq4alTeike4SjJe02llFKnLSl9CnSPI5+UTj7d40YhpTOgS+m9K9JrTfAubhSfn9ze317fDNUE6TilF5rYX6/vjR8CeXvF+3BKLxx36XvyXlMppdRpS0oHgBFJ6QzoUnoQXfRerYyCd4jQzRXv8e3rUa5u58ybQeqnukGi8aNh51L63AhHSd5rKqWUOm1J6QAwIimdVZO811RKKXXaktIBYERSOqsmea+plFLqtCWlT4HuceRzXzr5dI8bhZTOqkneayqllDptSelToHsc+aR08ukeNwopnVWTvNdUSil12pLSAWBEUjqr5s/81W8qpZTKqb/zX96pf6QCAJdOSgcAAICpkNJZNffvuXmGLA8fPvzB281fIoQzOTw8fPDgnfoBnInuceRzXzr5dI8bhZTOqrl/7616Cc5ESiff4eGPHrwjpZNF9zjySenk0z1uFFI6q+ZLv/ItpZRSg/XW7/6r+mclADBVUjqrJulUrJRSqq1f/63v1z8rAYCpktJZNclbUqWUUm1J6QAwfVL6lTfbunnjelnrO6PcihtOYHtWL5+H5C2pUkqptqT0JaJ7HPncl04+3eNGIaVfafvb129u7N6tHx3s7J1nWj4pKV0ppS6rpPQlonsc+aR08ukeNwop/Qo72F3rIvp4pHSllLqsktIBYPqk9Kvr7t762t7ANe5hfXMN/NZ+uWZ/+/rmbLZZrtyctRtEV8i3l83Xsf9gZ6Ma4XqbwItB9nbXblwvD9pusL6z16X0Ym6/3Ks+sfJzhJ1iZTiTbsxwDgskb0mVUkq1JaUDwPRJ6VdXmb3r5UFtjC/Dc5nYQ2xuInSR1at0Xays83ypiNNt/g/7doM0U/fFcp3My+xdLkfnE1aWHwGUh6tXnnjKPXlLqpRSqi0pHQCmT0q/uo6aSw+BuJo2LyrNz+GpJpA3sXlunNlmfCF9c119P4RHqb4ep5sqr6rYuNm3EH1AsFjyllQppVRbUvoS0T2OfO5LJ5/ucaOQ0q+wEI/jOF0LOby5lL3J4YtTevRs5diUHg0SdCl9rsl8nNJL1cX2/cOlkrekSiml2pLSl4juceST0smne9wopPSrrLvavDTbDMvFlHUdoUOuPklKLxbi1F0OO3jFe5uu25XxObSH68yl9EJ73CMkb0mVUkq1JaUDwPRJ6VddkY3ri8yjcF5dc759orn0oJriLqoO1WGzepB2m2iQoN0g7h4XX/ReHiVO6cVnAdFTR0vekiqllGpLSgeA6ZPSWTXJW1KllFJtSekAMH1SOqsmeUuqlFKqLSl9iegeRz73pZNP97hRSOmsmuQtqVJKqbak9CWiexz5pHTy6R43CimdVZO8JVVKKdWWlA4A0yels2qe+c/+tlJKqcH6J3f/Rf2zEgCYKikdAAAApkJKZ9Xcv+fmGbI8fPjwB2/Xf/Afzubw8PDBg3fqB3AmuseRz33p5NM9bhRSOqvm/r236iU4EymdfIeHP3rwjpROFt3jyCelk0/3uFFI6ayav/33/7FSSqlQ/+zt36t/MgIAy0NKZ9UkDY2VUurK1ld/7R/UPxkBgOUhpbNqkjepSil1ZUtKB4BlJKWzapI3qUopdWVLSl9quseRz33p5NM9bhRS+ko62NlY3+m6X802b0QPZ1s3N3bv1g+yhdG2Z/VyYbZ5joOfSfImVSmlrmxJ6UtN9zjySenk0z1uFFL6arq7t7621+TyEKRvXN9sonTvqZ4k259MZko/2F0771SfvElVSqkrW1I6ACwjKX1FReF5f/v65nb7cEEUl9KVUmqlSkoHgGUkpa+q2eaNrf1iIWTvsNA+bBbKCfayqmQeNqseXq9Td7tBnaKLHXf21pvtGwtSekjg1Qj1oYtp/HrMak23QT3Vv79dP6xn+8sMv1OsDNt3Z9heFzAoeZOqlFJXtqR0AFhGUvqqKjJtkWbryepmnjwN1fGaZpsg2qy5Qj6k9CY8x9ow31aV0uNJ8rmDdlfdR5sVc/71Vs2ZlDG+Xjl/5kdI3qQqpdSVLSl9qekeRz73pZNP97hRSOkrq07Cs60qD1cPu3gcTU03s+VdSg+bdak7VBGP29n4vjQ8N3PpSXqvD1FE/XpNtVeX0qPzKSv6iKFUJvbm5BdJ3qQqpdSVLSl9qekeRz4pnXy6x41CSl9dZcTdaSeoizi92+TwIhLX63s5uUvpc3n49Ck9nfoOI8zN1Q8dvROn9FL18UEz5T4seZOqlFJXtqR0AFhGUvoKK1LxWnFTevNwY32tTtpdYC5y73xOLmbCk0x+ypReTH33U3exph6huP88TenRytZcSi8M5P+e5E2qUkpd2ZLSAWAZSemrrJ97y0vKm4ftNe1r21ttEq5Xltu0G4Qq565PmdKLxe6i92pmvm0O1+853x6iXi6rPFac0rvRhk4jkrxJVUqpK1tSOgAsIymdVZO8SVVKqStbUvpS0z2OfO5LJ5/ucaOQ0lk1yZtUpZS6siWlLzXd48gnpZNP97hRSOmsmuRNqlJKXdmS0gFgGUnprJp/79mXlFJKhfr/3P6n9U9GAGB5SOkAAAAwFVI6q+b+PTfPkOXhw4c/eDv52/1wOoeHhw8evFM/gDPRPY587ksnn+5xo5DSWTX3771VL8GZSOnkOzz80YN3pHSy6B5HPimdfLrHjUJKZ9W88dsHSil1wvqDH/+b+mcHAMA0SOmsmqTFsVJKLag7//x3658dAADTIKWzapK34EoptaCkdABgaqR0Vk3yFlwppRbUBaV03ePIp3sc+dyXTj7d40YhpXNmBzsb6zvT67GVvAVXSqkFdWEpXfc4cukeRz4pnXy6x41CSufMzpzSLzbeJ2/BlVJqQbniHQCYGimdM5PSlVJLX1I6ADA1UjpnNhe2Z1s3b1wvq1l/sLu2sbu/t16t35wVq3Y2qm2u39wuHp9sr2Jtu2OzZljyFlwppRaUlA4ATI2UzpkdPSUegneVwEPevnF9ba/cqFje2i+Xuh2LiF6tjDYY3Ksd8zjJW3CllFpQuscxWbrHkc996eTTPW4UUjpnNp/So3nyjd27xYpiVrxYKO1vt9Pp9Y5399bjifF6g8G94ui+UPIWXCmlFpTucUyW7nHkk9LJp3vcKKR0zixJ6UVEryN3G7PPMaWXwvaueFdKnWO54h0AmBopnTNLUvpss7mxvMjSbUqP7zY/xRXv83s1jrv0PXkLrpRSC0pKBwCmRkrnzIrJ8/r69vJa9Gqiu1je3orm0rc26826SF9vWYbtdq9+97i5vYo8X63ph/Y5yVtwpZRaUFI6ADA1UjoXqcjb3bXrJ3W2vRrJW3CllFpQuscxWbrHkc996eTTPW4UUjoXSUpXSk27dI9jsnSPI5+UTj7d40YhpXORpHSl1LTLFe8AwNRI6ayan/zjf14ppU5Ybx48qH92AABMg5QOAAAAUyGls2ru33PzDFkePnz4g7ebP0gAZ6J7HPl0jyOf+9LJp3vcKKR0Vs39e2/VS3AmUjr5dI8jn+5x5JPSyad73CikdFbNv/7Rj5VSo1f9HyQAAKckpbNqkgbOSqlR6vDH/6b+bxIAgNOQ0lk1SVRQSo1SUjoAwNlI6ayaJCoopUapK57SdY8jn+5x5HNfOvl0jxuFlL6cDnbXbly/WdbmrF435GBno9mm3mVrv37q5GabN66v7SXNtIqR51YeaX97/jzDsOs7F9CiK4kKSqlR6sqndN3jyKV7HPmkdPLpHjcKKX353N1bj8P2/t7u3Xpxzmzr5nYdjody8gnNNjfW1zb6R5ltrYWVWSn9oiRRQSk1SrniHQDgbKT0pTPbPPl8+Hml9Btbm/3d97fXd/a2pHSl1FElpQMAnI2Uvmyi4N1XX9xeVLVB2LK+Kn7rr273n+oumG8Df7f7XJwuPxeIjxt239jd32vm0rsDdVewh1heray2KVN6ceV8sbIep/m4oRktGaEbtp7GX3CGPUlUUEqNUlI6AMDZSOlL5m6bjXt6d4mHSNzl5yZad7PZZSquL1+vNwi7t/F4fq6+WtNtE84hDDVwJs3himvy20hfKkN7NWwYrRonSulNmO92jM68PlC0ZrEkKiilRind43SPI5PuceRzXzr5dI8bhZS+bIbD6mwzvm+8zeHRxl1KDyurOepupjoE5mhN2tStjtNNLE8eBt0sdzlanPlr3dG75SiltyffLBdxvTufcvo9CvOLJVFBKTVK6R6nexyZdI8jn5ROPt3jRiGlL5sirFaT0rFTpvQ05zeBeVj7bLkwq29Hb1J6EdHrkevjDox2hpQ+GMir9N4ONSiJCkqpUcoV7wAAZyOlL5+QcptbtYODne2wXETlNtaGDerlwZRe5Pxkrru3+5wudReHbvZtgnR4tltTnVixWf+DgO7o3fKilF5O+KdRvzbwKUNPEhWUUqOUlA4AcDZS+lKqppTLavN2CL3R9eH1uqGUHhQZuN64CefR7t1HAJUupRcpuhmwne5uT2Zte6vJ29018NU2p07pvddYbt+d8xHpvZFEBaXUKCWlAwCcjZTOqkmiglJqlNI9Tvc4MukeRz73pZNP97hRSOmsmiQqKKVGKd3jdI8jk+5x5JPSyad73CikdFZNEhWUUqOUK94BAM5GSmfV/Lf/V/+pUmr0+gMpHQDgTKR0AAAAmAopnVVz/56bZ8jy8OHDH7xd/+0EOBvd48inexz53JdOPt3jRiGls2ru33urXoIzkdLJp3sc+XSPI5+UTj7d40YhpQMAAMBUSOmsmv/+//rzSqmc+pNf/Hr9nxMAAJdOSmfVJH8OSil12voPP/836/+cAAC4dFI6qybJG0qp05aUnk/3OPLpHkc+96WTT/e4UUjpF2q2eWNrv14u7G+v71xAU6q7e+s3b1yPa23vIKwM/1tvcRkOdja6o9frxpDkDaXUaUtKz6d7HPl0jyOflE4+3eNGIaVfqEtK6Y3e4c6e0g921zZ279YPTmp/uwvn+3sn2322dXN7Vi+fnyRvKKVOW1I6AMCIpPQLdXVS+sHOxulfmpSu1CRLSgcAGJGUfqEWpPTu+vA2qe5vX9+chV2KlZuz9jr2Lv2GDapdjojf8yl9Vh+lS93dccMhCiEqlw/rA4WIXj+c26AepDjKTnFuvVhenm30YsNe3UHDLsXGzSsqX3Jy3PlXV35YsF/tUgxVf2WODfZJ3lBKnbakdACAEUnpF6oJll1VibSIyt314c214mVMLYNuGZWrlUWyLXNpmeHD/wdHTVynKT0+XLlvvGNv40I7sx3Ppbcru8n54kW1J99TBe963+hY9SBHH3Hw1UVfhO4rUwwy+No7Sd5QSp22pPR8useRT/c48rkvnXy6x41CSr9QaS5t5tJnm908c5eKo6Qa7VhH2SJpx4G/2TLWO1wTquPlsEE8SHUy0cjVWUUpvYz67fbVPHb6ohLFLuXu7Qk0r6s8UPzCu5Q+9Or6p9G8libDHy3JG0qp05aUnk/3OPLpHkc+KZ18useNQkq/UOeb0o9Jp8nhomTbLs8H7CIe1wdtU/FwPG4dk9KjU61e5tyLrdN++9KKtQOvTkpXaqSS0gEARiSlX6ijUnqRjdv0G8J5tbwwpRfPNpn2KMem9N5xS2GXOvSGbebn0oujp5l8MKUf7Gy3Ubwbs3i9e1v9IwbNCF1KH3p1UrpSI5WUDgAwIin9QqWBNuoeF55qLvCOkuqClF5l7Oaa8PmcHPQON5TSg+i4ZQYuwnn5cG17q0nF9YGqk2k3aNakL6pW5Pl4s1Iv5HeHjl5meNh9ctGMUO4ipSs1UknpAAAjktK5SNFs+aVJ8oZS6rQlpefTPY58useRz33p5NM9bhRSOhenmB7v5tUvS5I3lFKnLSk9n+5x5NM9jnxSOvl0jxuFlM7FKC+An7sj/TIkeUMpddqS0gEARiSls2qSvKGUOm1J6QAAI5LSWTUH7/xQKZVTv/fDP6j/cwIA4NJJ6aya+/fcPEOWhw8f/uDtEW7WYJXoHkc+3ePI57508ukeNwopnVVz/95b9RKciZROPt3jyKd7HPmkdPLpHjcKKR0AAACmQkpn1fxP/sRfVEoN1s0/9dfr/04AAJgqKZ1Vk3SrVkq19d6P/4X6vxMAAKZKSmfVJLFEKdWWlH5pdI8jn+5x5HNfOvl0jxuFlD6mu3vrN29cb2p9p+1XdbC7dmNrv34wZ/GzrbDZxu7d+kFjttUcrh4hnMPaXtwo62Bnoz2l65uzem1if7vZZv4QY0tiiVKqLSn90ugeRz7d48gnpZNP97hRSOlj6iXkInsfmYqHDebw1vyzcbw/2N0pjzWU0pvPC+LtO7PNG9fj067GmY4kliil2pLSAQCmT0ofU5qQF6fueadN6bOtm9tppF6U0nvLtbntJyeJJUqptqR0AIDpk9LHdGRCjgJ22Ka6tnxtb3ezmtmung3/27suvZjibrYsxxzI8P1p8NKilD4wwkBuL4X19dGbDwLCsbb26wvsw2k3G3QDdrtUVxCUZxJeYzXC3MuZ2/4oSSxRSrUlpQMATJ+UPqbjU3qRcrsbyOvl9tmBFB2U8Tj8//CzddZtg+7QOdRheOie82bwIzUvoYrZZWIvz7xaWQxeHrrdLKjH7F5gT3PEoQsBBiWxRCnVlpR+aXSPI5/uceRzXzr5dI8bhZQ+pqGE3AvY/Q3m4nc/h5cptwrY/ag/oIjQ0Qx2cg5tzG6DdCtO131dX7pq5OZsq6eagL2/3T5bb1xWMWZyJgMvZ+5CgEFJLFFKtSWlXxrd48inexz5pHTy6R43Cil9TGlCDmm2H7+bTFtZlNKLTFsn4SZIL0rpXXI+OqX30nUrnNJAVG7PvJfDF6f05tlGfCYDL6dUrHfFu1JnLSkdAGD6pPQx9RJyiLLt3HUbsKP0WwbUI1N6F57DyqPm0mdbbb5tY3DvHApxKg7Lc5G4GD9aWY7ZjlbG75Ok9GLkJO3HZzLwclrRaIOSWKKUaktKBwCYPil9TGXwbq/6juaW+/G72iDtHlc8WWTd8FSRe8vwXGy5sbV55Fx6vX25Wf1U7xyKlXFKLyPx3KR3FcXrXaJwXq7Z2jzRXHoQDVKeTO/zgvmXU5xJfYi58+lJYolSqi0pHQBg+qT05TGQuhmQxBKlVFtS+qXRPY58useRz33p5NM9bhRS+tLoLgJnoSSWKKXaktIvje5x5NM9jnxSOvl0jxuFlD5t7YXfoRbejE0riSVKqbakdACA6ZPSWTVJLFFKtSWlAwBMn5TOqvmv/tE/V0oN1uy33TUDADB1Ujqr5v49N8+Q5eHDhz94W5oli+5x5NM9jnzuSyef7nGjkNJZNffvvVUvwZlI6eTTPY58useRT0onn+5xo5DSAQAAYCqkdFbN//azf1UpldRvvPH9+r8QAACmTUpn1SRNrZVSof7aN36r/i8EAIBpk9JZNUk4UUqFktIvme5x5NM9jnzuSyef7nGjkNI5iYOdjes3bzS1sXu3Xn8CB7trp9o+WxJOlFKhpPRLpnsc+XSPI5+UTj7d40YhpXMSIaWv7zRNr+/urd+8sbVfPzrOQErvjXbuknCilAolpQMALAspnZNIc3UI6mt7J8vZUrpSEygpHQBgWUjpnMRcro6y9/52fSV8k9tnm/W18eUu7ZZhodjmu93F89uzcvOt+mG1fbXlxu5+MWNfrN8styrPod6xWTMsCSdKqVBSOgDAspDSOYkjU3qI6FGKLrZJp9nrLUN0b0eIRisienPxfBHjy+U6z5dbtCvDllWqP04STpRSoaT0S6Z7HPl0jyOf+9LJp3vcKKR0TmIopReZuZvf7ma5y7nxbrq7SOnra11ED7rRQqSPJ8brzF/s0l0k363spusXScKJUiqUlH7JdI8jn+5x5JPSyad73CikdE4iTekhOZeBeS69N8rL4MuninS9vrYR5fazpfRS2bguHmpAEk6UUqGkdACAZSGlcxK9NF4k8CZFF8tHXIheX/peR+7iZvUmXUejHXnFe7NBu7J13KXvSThRSoWS0gEAloWUzkmEXB1d2d4LyfFTRZyupruLqpJ8NzFedpUr9623iZeLipL5xtZmPWyc56s1/dA+JwknSqlQUjoAwLKQ0pmeLtifRRJOlFKhpPRLpnsc+XSPI5/70smne9wopHSmR0pX6rxLSr9kuseRT/c48knp5NM9bhRSOtMjpSt13iWlAwAsCymdVZOEE6VUKCkdAGBZSOmsmlf+7kwpldQ/e/tB/V8IAADTJqWzau7fc/MMWR4+fPiDt5s/PAhnonsc+XSPI5/70smne9wopHRWzf17b9VLcCZSOvl0jyOf7nHkk9LJp3vcKKR0AAAAmAopnVXzn3zlNaWWtP7lv/pR/X0MAMBVJaWzapLW1kotUf3OPddIAwBcdVI6qyaJPUotUUnpK0P3OPLpHkc+96WTT/e4UUjpHOtgZ+P6zRtlbc/qdScx20q2v7u3vrZ38O7B7tqNrf16XWNu4zNLYo9SS1RS+srQPY58useRT0onn+5xo5DSWahI1Nc32/g82905Revr2WYvjYe0v37k7lK6UlI6AABSOovtb0cR/fR6u4fAv7F7t34wR0pXSkoHAEBKZ6FkMrwV1tfXwBdXsAdlAt/ZDmv620fZu77cPejienst/frOXpTSw17V+G2qL6f0q5XHfmqQxB6llqikdAAApHSOtnj2u9DE+DJFD+XnNudHl7s3w+6HVF8n8zKuV8vzwb4YvL1UPgx49GXzpST2KLVEJaWvDN3jyKd7HPncl04+3eNGIaWzwFFz6UV+rqe7q8x8dJ6vL3qPN6iXQzKPBm/CeTRyWWHlbKuehC91c/JHSGKPUktUUvrK0D2OfLrHkU9KJ5/ucaOQ0lmgmOKenyEvgnQ3B35MSq/id9hl7gb1/kcAUUpPQ7iUrq5MSekAAEjpLFTcIt5dYX53byss729Ht6MfN5cehti8sb4WT5s3G3fjJFe8JxP47VEKrnhXq1xSOgAAUjrHKUJyff15FM7LNRtbm8fOpffuPy91G4fIXY3c6x5XzNXX65uZ/CK699ccLYk9Si1RSekAAEjprJok9ii1RCWlrwzd48inexz53JdOPt3jRiGls2qS2KPUEpWUvjJ0jyOf7nHkk9LJp3vcKKR0Vk0Se5RaopLSAQCQ0lk1SexRaolKSgcAQEpn1fxf/9qvK7Wk9eCHh/X3MQAAV5WUzqq5f8/NM2R5+PDhD95e+Of+4Di6x5FP9zjyuS+dfLrHjUJKZ9Xcv/dWvQRnIqWTT/c48ukeRz4pnXy6x41CSgcAAICpkNJZNX/+V76l1GXWG79t4h0AgHMjpbNqkqbZSl10/cWd/6r+5gMAgGxSOqsmSVBKXXRJ6czTPY58useRz33p5NM9bhRS+nK7u7d+c2P3bv0omG3eWN857vLb/e3rN2+U1dv3tMKxtvbD/x/srlULscGVlyJJUEpddEnpzNM9jny6x5FPSief7nGjkNKX2sHOxtbm9vXNWf34BEK0vr621+T4g92dU+ybaFJ6J5zP8Z8RXLQkQSl10SWlAwBwjqT0ZXawu7Y9e3e2dTP878nc3VvvInouKV2poqR0AADOkZS+xELkLmfR47TcLhcLO3vrN3sXwB+dokPUr66B77Yvh2rWt9P1xTX25Zq1vd36WAe7a8WV82HwaoTrxacG9crS/ODls/v1UN0ptZfi1x8llJvtFCvDgbrxF187kCQopS66pHQAAM6RlL68unAewm0TXOOUHl3ZXut26SlSdLM+BONohHqWPmxQRe5oyzKul8tdII8+BWhXDg5eLNSnV4xTHiV6Fc045Wb1yjDOyS4ZSBKUUhddUjrzdI8jn+5x5HNfOvl0jxuFlL604tTaLccpvcnGneG59GZOvtak5XiEerm/ZbPBwpQ+PHi3S7vcTZV3E+bJZgOfOwxIEpRSF11SOvN0jyOf7nHkk9LJp3vcKKT0ZdVeHN5UEs4HU3qx13zQPXlKb56qnHtKn/sEId6sFEarA/zRkgSl1EWXlA4AwDmS0pdUGsKb+N2uTzeohdwbp9zZVrE8eFF6b4RmOWzZxOYyMJcruyw9kNKHB+926ZbDS0ivaY83a8UXEQxJEpRSF11SOgAA50hKX07zSbXOz8el9EJ4qpmBbwap5qjLaie0h1J6laXLLee6xxXqccKw8yvjwYdSeliKLnpPRy7TfvTU0ZIEpdRFl5QOAMA5ktJZNUmCUuqiS0pnnu5x5NM9jnzuSyef7nGjkNJZNUmCUuqiS0pnnu5x5NM9jnxSOvl0jxuFlM6qSRKUUhddUjoAAOdISmfVJAlKqYsuKR0AgHMkpbNq/qM/97eVusz69d/6fv3NBwAA2aR0Vs39e26eIcvDhw9/8Hbyt/vhdHSPI5/uceRzXzr5dI8bhZTOqrl/7616Cc5ESief7nHk0z2OfFI6+XSPG4WUDgAAAFMhpbNq/tatf6zUOdb375sRBQDg8kjprJqk/7ZSmfWX/tZ+/b0FAAAXT0pn1SQRS6nMktI5A93jyKd7HPncl04+3eNGIaWzapKIpVRmSemcge5x5NM9jnxSOvl0jxuFlM5J3d1bv3ljK80rs62BlYsd7K6ddpfTSCKWUpklpQMAcJmkdE4qpPS1jfXNWf2wdLCzEVaeOXIXu++c91+8SiKWUpklpQMAcJmkdE6qSOnbW2sbu3frFeWs+PbujpSuVrqkdAAALpOUzkkVKX1vFufq/e3rm7PZZnv5enEp+/WbZTVT7uWzxVXx0cqwWRH1Q0SvN765XT7RbHbzRnOIcsud7bAmHKLbvj+fn0oillKZJaVzBrrHkU/3OPK5L518useNQkrnpMqUflBk6SpUhwRehO0mpRcRvQ3wYWW1HBaiEF7Nw9cpvVjqMn98f3sxVDtmk8m74x4jiVhKZZaUzhnoHkc+3ePIJ6WTT/e4UZwypd9++Zdf/vabh/UjrpQ6pTexPHkYUnT5sJY+W2iWh1J62D6eIS9n6eMt68QeH+IoScRSKrOkdAAALtMpU/qbL3/kpx679uhj73v6+VduS+tXSxO8q4VZczv6ZaX0UtjMFe/qkktKBwDgMp3livfDN9/Y2f7EB0Ncf/y9H3n+ZWn9imhTejWt3V333mbv4SveT5TSj7zivZ/SC8dd+p5ELKUyS0oHAOAy5dyX/uDOy59436OPXHv0kSd+6uYvv/rGg3o9q6lL6cVcdxzIm3RdJO2kwdvilF7PjVepu14uqhk8Tund4O2Aw5KIpVRmSemcge5x5NM9jnzuSyef7nGjOENKPzy48/pLz9583+OPXPvJp5554eXbb745e3Xr4z//yPtf+LZZdUaXRCylMktK5wx0jyOf7nHkk9LJp3vcKE7bPe5LRTh/9Cc++MzWzhv9K91vPX/t6Zfr6VUYTxKxlMosKR0AgMt0ypR+59XtV5N0DtOSRCylMktKBwDgMp32ivc3dl76tvvPmbJ//7mXlDrHeu2/vFN/bwEAwMU77RXvLzzx6KdeN5fOhN2/5+YZsjx8+PAHb7t9hyy6x5FP9zjyuS+dfLrHjeKUKf2NL/3so8/frh/AFN2/91a9BGcipZNP9zjy6R5HPimdfLrHjeK0V7wf7Dzz2EdevvOgx9w6AAAAnIPTXvH+/LXyD6T3y+w6E/Kdf3JfrV79ozd/UP8DAwDASjvtXPphPX3eYy6dCUkadKvVqGvX/2/1PzAAAKy006Z0mLok3anVqMtM6e5LJ5/uceTTPY587ksnn+5xozhDSn9w5/UXP//8Jz785Meee+HF1+/4u2xMS5Lu1GqUlM5y0T2OfLrHkU9KJ5/ucaM4ffe4px+79vh7P/jM859/4flnnnrvE48+9pGX36yf5EgHOxvXb96Ia33nrCng7t762t6CnbtjLdzsPIVTal9ac9DZ5o2t/XLpkiXpTq1GueIdAIAr4pQpvfhLbDdfiVL5g9c+de3xF3SPO6nZ1s3tWb18VotT+v52F87393bvVksXLDql4jOCzeIlSunqPEtKBwDgijhlSi96vPc7ut958Uk93k/uwlN6CMlnn6U/s/iUmmUpXZ1nSekAAFwRp0zpD179+KOPfeSlNw7Ktu6HB2+89PRj15560SXvJ9VL6dFl8PXKOGNHywe7a/X15EXuLWPwrN53I50tD89Wm/UMjLC7GR5Wxw1nVT3bjtbfPtjfvr45C8G7XDn3QcORKb0ZuZxdL7XHaq/5D8fa2N2vr5mPPmJIz6r7cnWjDUnSnVqNcl86y0X3OPLpHkc+96WTT/e4UZy6e9zB689/8Ce7P5b+xJOfek1GP7kupReZs022zWXqgyk9xN0ou9Y5vFpTDDIQWat82wX4wRGaJN+dUhOwy9hc79s8G86w2SUdLYhSevtsWIg+BagGLE6sOW7xQUC5XH4iUO1enFi7S3JW0ZrFknSnVqOkdJaL7nHk0z2OfFI6+XSPG8WpU3qp/avp/lL6KXVRc7bZpegyqRYPh1L6XDqNInFvOVEk3jYbLxyhnrKuKmwZto/XlIOUc+nVHr3lSjxI81RI6U0gb5bDZvGO9TjxhwLN8sBZRWF+sSTdqdUoV7wDAHBFnC2lc1anT+lxoq7Ea+afjZx1hLlUHxyb0udOIzelD76usD76IGBYku7UapSUDgDAFXHKlP7ma59/4YWhevHWQKRiTheAQ4Sev+K9WyinjsvE3i404gQ7l2YPdrbb8B+y8fEjlDPnbZwuzW0fnEtK7x2rOEq5HBbmUvrAWbWGPkSIJelOrUZJ6QAAXBGnTunPPPnItZ/8uY8/W4bz5z/x5OOPPPnMpz7+8z9x7dGf+/xtF8Afp5cwQ3aNruiuFNm1XLOxtdnOqxeRtdqyCK4LU3q8cZSljx4hCA/TXaJBqi3PJ6X3jtW8usGUPn9W/ZewQJLu1GqU+9JZLrrHkU/3OPK5L518useN4pQpvejx/rF4lvXw9U9de/rlg3cPbz3/09eeee1BvRpGk6Q7tRolpbNcdI8jn+5x5JPSyad73ChOmdIX/L30W8+WcR1GlqQ7tRrlincAAK6I017x/uIHH33sI1++deeg6PB+cOfWl+u/l24unalI0p1ajZLSAQC4Ik6Z0os705+N/176e556/vViAv3w9gs3v+y+dCbgj3z0S2r16gOf+Wr9DwwAACvt1CkdJu7+PTfPkMV96eTTPY58useRz33p5NM9bhRnT+mHD8ycM0X3771VL8GZSOnk0z2OfLrHkU9KJ5/ucaM4fUo/uPXlp9/7xKOPVL3i3nz5U/4AGwAAAJyLU6b0w2//8s888p4PfWln+2NNSr9Zdo+Dqfi9H/6BWo36Nw//bf2PCgAAV8YpU3r5l9huVQvV31178+UPJ3+bDUaV9AZXy1uv/4Pfrv9RAQDgyjhtSn/hiUc/9fphl9IPX//UtcdfkNKZjiTpqeWtsVK6+9LJp3sc+XSPI5/70smne9woTntf+puvPP3YtZ/80HPPPHXtZ24+9+yH3vPoYx9+6U79JExAkvTU8paUzvLSPY58useRT0onn+5xozh997h3D25tf+LDT37gyVAf+sT2Le9lj3R3b/3mjetFbezerdddkv3t65uzevnCHeyuHfcyuy/Fjetre9X3zMHORr2mqLl9i13O9HVLkp5a3nLFOwAAV9AZUjonM9vqQuZsd+ccPs0IsXb9hONcYkrvzmrBQUPkjsN5uVnv5ZQxfmu/fhSEZ7c2z/QqkqSnlrekdAAArqBTpvQHd27duvOgflCaX0MpyqXnZVlSehGwo7xdiL8azXL6cnpfsYPdte1Z8UlH+N9TSpKeWt6S0gEAuIJOntIPHwSvP3vt0WdfL5ZqB6996poe74PK68CTqFzm2NlmeY13eKqcQA7LTVgNobS+ArxeUwbX3WL77V/vrg/vBdcw2tZ+s2ObcuMDddu3l6Z3J9bbvTvb9kzqywFCok52jDTDNk+dMaUX4zRXH4RtytHK0yvXHHMOkSTpqeUt96WzvHSPI5/uceRzXzr5dI8bxYlTevE32B4ZrPd8+jVz6UeocnKXRUN4rq/rLpNtFVyLrJ7MGDdzyMVTvZjaj7WF8hD17mG53qA7ULuyOGK7e7tltHs4aBWSm6MHdaKO1swpwnPYpvfS5u4nb5J50B56QUoP29Svuvy4oVxadA49SdJTy1tSOstL9zjy6R5HPimdfLrHjeKUc+m3vvTkk1+6Vc6iNw7r5zlKFI+7zBkF0Sh/dtPFVWCOwm1wVEpvY3y3fXSgZnm2FQ3VbhnvXi+Hp+pzqCqcW/SZQiI+UPFCNnb362nwnnjM5tmhlF59HeJA3i4ffQ6JJOmp5S1XvAMAcAXpHncZhsLzfEovInr9bDOr3O5YuryUHm/ZCuujjF1JTykcq+uZFxkac2Df9uTbSF9W7wXOnUMqSXpqeUtKBwDgCjpLSn9w59u3enSPG3B3b6uNoHH+bBLmfEoPa+rUWmTRU6T0eMx6g+hAzXI0pR9tGZ1GuxzOJwrGPfEsd6lI1O2acro7vsK/dWxKL8aZu9y9Ep7q7Tt3Dokk6anlLSkdAIAr6LQp/cFrn/6J5L503eOOENJmMxvcpMooPEdZtImd1URxqLXtraG59GaDXkYtxtlsJp/TZJ4sF/E72TKOxN1yeyb1lt2O8+k9hO16y/rZauP+jPoRKb3dMXpR8yE8rAmjLTqHniTpqeUt96WzvHSPI5/uceRzXzr5dI8bxSlT+p0Xn3z0qS/fflAsPP1yeBv74PVn3//8t92bPp44ZlNIkp5a3pLSWV66x5FP9zjySenk0z1uFKdM6befv/bki3fCwsHLHylTerFgLn1MUnoqSXpqecsV7wAAXEGnTOlvfOlnH/3U64chnL/6kcefLRbubD0ppY9JSk8lSU8tb0npAABcQae9L/3OS08/f6u4wP1g5+nHqvvSnyjTOkzEv/NHP6dWo775nd+p/1EBAODKOG1Kjx3Mbt26dVuDd6bl/j03z5DFfenk0z2OfLrHkc996eTTPW4Up0/pDx70Zs7D+5B6CSbh/r236iU4EymdfLrHkU/3OPJJ6eTTPW4Up03pb3z55x975rX2/euD1z/92M/q8Q4AAADn4ZQp/fYLTzzavw399vNP6B4HAAAA5+G0Kf35a48+f6t+UCq6vkvpTMh/74MvqInUn33lN+p/FQAA4GROmdIfvPbpxx95/7Ovv1lOpx++eevzTz127RdedWs605H8NS81Yv2pl/5u/a+yVNyXTj7d48inexz53JdOPt3jRnHq7nGHb2x9+CeLP8BW/xm2J59/3btZpiQJimrEktK5snSPI5/uceST0smne9woTp3SS4cHd75969atWTWlzhKbbd64vraXBJKDnY165d299Zvbs2rtskiCohqxljSlAwDAiM6W0lkZs82N9bWN3bv1w9Jsay2sTKP70kiCohqxpHQAADitU6f0g1tf+shPPdZc8f7Y+57+0i1Xhi6x2eaNrc3t65vRfPn+9vrO3paUrvJLSgcAgNM6ZUp/88UPPvrYk59+8fVblVeL7nFPvfhm/TRLp0jp+7Ot7rL2g921jd39vXou/W6zUF0Gf/NGUWWkL3bc2Vu/eWN9Jzwf9iqfap4NUb9J/sVTW/vlYhit2bfeuBy8GLn9mKA7YjirarN6qj85gSMlQVGNWO5L58rSPY58useRz33p5NM9bhSnTOnlX2Lr/d21Oy8+6S+xLbEypRcBuAzbTZBuo3K7EFJ3E9crRdKu1xQ5vN69XF8s90bYqMJ5d5RGdfQykNcfEzTbRB8c1EPFHyUslARFNWJJ6VxZuseRT/c48knp5NM9bhSnTOmHrz/3+M1Xoqnzw9c/9cQzr/lLbEurzslNqE4epusj0ZpZ7/L4epdyTv5ukbqLufp6kOYG+LBNPU9ex/tmtLBXGcWjDcoKK8vp+vhAR0mCohqxXPEOAACndbKU/uDbL73wwufLeu5D7732k08983z18FMffPyRJ595zRXvS6sN2+VCk7fTlF5H7thxKb2eFZ9tFqm7zOfR4OnMeXOFfHudfHsCiWJfV7wvT0npAABwWidL6QevffrJDzx5ZG254n1pdWE7JORmZrsLyVHknr/ivUnpQ1e8B2Hfze2tKlHvbxfXvbeBvB4q3rGYRd9qJ9uL69vb8RPHXfqeBEU1YknpAABwWqe84p1V0w/bTfqdS+lB2LK+/rwM3tGOQRGq42dLRQhvtgkbtAm8WF9uvBFieRvv0w8CwqF7Y3aHOCK9N5KgqEYs96VzZekeRz7d48jnvnTy6R43itOm9PC2Y95h/SRMQBIU1YglpXNl6R5HPt3jyCelk0/3uFGcMqUXPd6rv5Qelx7vTEgSFNWI5Yp3AAA4rby59IM3Xnnmpz+4/YbJdKYjCYpqxJLSAQDgtLLvS7/z4pOPv2AunelIgqIasaR0AAA4rdyUfvj6s0+44p0p+e6d3/nBg99XU6jfP1zKe+Hcl04+3ePIp3sc+dyXTj7d40Zx2vvSt/p/g+3n3vPoI+9/4duueGc67t97q16CM5HSyad7HPl0jyOflE4+3eNGccqU/uZrn3/hhbheev3Og/o5AAAAIEv2fekAAADAOTlpSj98807vAtAHb+xsP/vcs1uv3HZdKNPyvj/xFTV6/bHn/ov63wMAADiNE6b0Bzu/8Mh7nm/uPz/89ud//pEnfuoDTz753ice/YnnbrktnQlJ2oyrUep/+L/brP89lpD70smnexz5dI8jn/vSyad73ChOltIfvPbMoz/95TeaR69+7NrPPH+7zOZ3Xnrq2lMvvlmuhylI4qIapaR0rjjd48inexz5pHTy6R43ipOl9De+9LOPPvt6PWUeIvsjTzz/7erBu7efv+YvsdEz27yxtV8vjyCJi2qUWuqUDgAAIzpZSj94+SOPfuiVasb88NZzjz/yXBPZpXTmSOlKSgcAgDM64X3pb7701CNPPP3i7ODN15/9uWuPP9veih6euPYzX5rVjyCQ0pWUDgAAZ3TClF78pfRPP/nYtUcfufb4Bz5f3ZIeHL7+3OOPfPAlt6UTm0vps62bN66Xtb5T3u17d299bW+2s1GsXNs7aDfYrD7vOdhd29jd31vvrXz3oNo+WjMsiYtqlHJfOlec7nHk0z2OfO5LJ5/ucaM4cUovhTcdTUCvHN55+dU2s0Pp6Ln0kMa3i4QdUnqT2MPG16uVxbMbu3fDQkjpVXqvl8vRmn2PlcRFNUpJ6VxxuseRT/c48knp5NM9bhSnS+lwAvMpvZsGr3J4OZdepaDwVD3BXk2h1ym9Wijtb5eT53F0XyiJi2qUcsU7AACcjZTOuUtSehHR40vZz5jSS+UkvCvel6CkdAAAOBspnXOXpPTwsLsd/aRz6c0u5XJ/Zv64S9+TuKhGKSkdAADORkrn3JW3mje1OasnwEOtbW+deC59a7O+SL55tukwdzO9nD6VxEU1SrkvnStO9zjy6R5HPvelk0/3uFFI6UxPG9fPJImLapSS0rnidI8jn+5x5JPSyad73CikdKZHSl/+csU7AACcjZTO9Ejpy19SOgAAnI2UzqpJ4qIapaR0AAA4GymdVbN767f2//FdNW791j+9X/97LCH3pZNP9zjy6R5HPvelk0/3uFFI6aya+/feqpfgTKR08ukeRz7d48gnpZNP97hRSOkAAAAwFVI6AAAATIWUzqr533z2r6pzr+e29uqvLwAAcJGkdFZN0mxcnUv9zDP/9/rrewW4L518useRT/c48rkvnXy6x41CSmfVJPFSnUtJ6XAquseRT/c48knp5NM9bhRS+rKbbd64frOt7Vm9+t1397evr+0dmTQWP9sKm212Q3bC+vqIG7t363VTkcRLdS51pVI6AACMSEpfdiGlb+3Xy2V4PmVsPiqHV4aeLT4X6BL+we7O0buPIomX6lxKSgcAgMshpS+7XkoPFqfueadN6Xf31k8yCT+iJF6qcykpHQAALoeUvuzSlP7ubKu67j0K2O1V8Vs7Tcaung3/G1+4HhJ4/bAZcy6lH+xsrO8MhPSwvhmqvuq+PLFwMvVozQbdVH+3S3WIMv/vFqdajNCecztvn25/lCReqnMp96XDqegeRz7d48jnvnTy6R43Cil92R2b0otw2wTdIvrGKT1eiLUT5nPPzh0uFQ5XxfgyZpdnUob/amVxMs1ZtWm/HrPcbH7w5ojN6zpWEi/VuZSUDqeiexz5dI8jn5ROPt3jRiGlL7u52Dzb6gfs3gbz8bufw8toXVUv6rfidN1XT5u3c93RcaOAHZ1Vc6CiijHbc6uUob179t2D3bX4fvijJfFSnUu54h0AAC6HlL7skpTeTlY3eTiE26if3MKUHoZqEng6Id8Jawaicti+OUqzy7Epvf/hQnRu1XKzS+9zgSq6J6eUSOKlOpeS0gEA4HJI6csujrtFRJ/Lw11uLzc++or3YrK6HiqsPCqlV3Pa3crZVliOQnVxiPLZxSm9OKsk7ccpPWxWLxeH68/eR6MNSuKlOpeS0gEA4HJI6cuuSMXNleG93NuP39UGafe4Qgi94alyJjysrMbZ3D5yLr0UHTQK5+Warc16l8UpPYgGaXrXdeffnvPG1mY1l16dZ1HpJHwiiZfqXMp96XAquseRT/c48rkvnXy6x41CSr9ajkjdKyWJl+pcSkqHU9E9jny6x5FPSief7nGjkNKvkuia9hWWxEt1LuWKdwAAuBxS+uprr2Nv/hzaikvipTqXktIBAOBySOmsmiReqnMpKR0AAC6HlM6q2d75jb/+/52p863X/8Fv11/fK8B96eTTPY58useRz33p5NM9bhRSOqvm/r236iU4EymdfLrHkU/3OPJJ6eTTPW4UUjoAAABMhZQOAAAAUyGls2o+/eW/ozJr7Su/Vn81AQCAyyWls2qS5uTqDPXf+l8+X381ryT3pZNP9zjy6R5HPvelk0/3uFFI6ayaJHCqM5SULqWTSfc48ukeRz4pnXy6x41CSl9Js80b12/Wtb5zQXFjtnVzexb+/+7eerVwJvGpbu3XK7MkgVOdoa54SgcAgBFJ6SspRN8m8YYsvbF7t1o+X01Kz3P+p5oETnWGktIBAGAsUvpKiqJvb/lcnXtKP6dTTQKnOkNJ6QAAMBYpfSX1J6ibLL2/XV9bvrbXXAQfnq2uNq8nsQ92Nupt4r0293bX6r3aDdZ39ror3qsBy4VZvUE3Kx5Optpla6fZMjKU0g+Kw1W7VE8V5zBrxjnuo4EkcKozlPvS3ZdOJt3jyKd7HPncl04+3eNGIaWvpDYY98N2vRiSdnmzehGG47nrIoG3KTpsXy0X2b6J3MVyPWAZ1+dSenMbfPFsebh4zOKsFqT0+v72cFZtwm8+YiiOW28Wtj/mTvskcKozlJQupZNJ9zjy6R5HPimdfLrHjUJKX0lN9O1yeBmq2+h+o4jQbbpuzDbj28KbtNyP91GqbyJ0nNLbAZvlLoQHc0cMiuhen1V19HZ6P1oZnUNveVASONUZyhXvAAAwFil9JfUmqMtgHAJ2OgU9F3ePTem9yH2ilB5PjB+Z0qMxg2bYmJR+ySWlAwDAWKT0lRRH37Bc5PMQbtP0W8xaxwk5vjq92L5aThJys0E5OX/8XHqxWRTyF13xXivm/xd9oBAvD0oCpzpDSekAADAWKX0l9aJvCMzldeNlrq6vJK+fLZ6KLiyvgnS9pon0/VTcbnBU97gkpVepu9rl2O5xjeii92p7Kf2Sy33p7ksnk+5x5NM9jnzuSyef7nGjkNK5PMcG7HORBE51hpLSpXQy6R5HPt3jyCelk0/3uFFI6VyWYlJ9btr8AiSBU52hXPEOAABjkdK5WPvNH2lv/kjbhUsCpzpDSekAADAWKZ1VkwROdYaS0gEAYCxSOqvm//KXf23z5d9QOfVn//qt+qt5JbkvnXy6x5FP9zjyuS+dfLrHjUJKZ9Xcv/dWvQRnIqWTT/c48ukeRz4pnXy6x41CSgcAAICpkNIBAABgKqR0Vs2f+xt/X7X1r3/04/rrAgAALAMpnVWTtCu/4vXP3v69+uvCibkvnXy6x5FP9zjyuS+dfLrHjUJKZ9UkMfWKl5R+BlI6+XSPI5/uceST0smne9wopPQ8s62bN67XtT2rV0bu7q0Prr8ABzsb9Zms7U0rYOxv1ye2eeRXojv5hZudSBJTr3hJ6QAAsFyk9DwhpTchPGTR08bjsEtmIm3FR9/f271bLU1B+yU62F3bOOrEQkpf3zmnzxaSmHrFS0oHAIDlIqXniVJ6b/lkzi+ln2fKPWfzKX22NfdxhpR+USWlAwDAcpHS8wyl9CJ77+2ulVee391brxJpGchnm9VF3c1m9TXe9Qxzd9V3Fd3LfXeLXYrtm31vDKfZ4tL6G1v79aNGCMb1XuVT4QyTQcrkvF/s260sjzurT6ab/T776dWvtB3qJCk9PdUwfnd63dd8SBJTr3hJ6WfgvnTy6R5HPt3jyOe+dPLpHjcKKT1Pl9KLEFvF1yKUNom0jLLF2/0yqVYpugucZXQvFvoxNWxQbBkH73acRapk2+Xq7kCp9rTLGF+N3Kbf8rjVju2Lyji94qy29qMDRa+6VRyoH8sb7alWC+2E/NGSmHrFS0o/AymdfLrHkU/3OPJJ6eTTPW4UUnqeKhiX1cbUOIW28TVe2S5HK0P0bWNqqCKp9qJveaC5cDugCM9Vjm3zbScKw9U2cehtluPjNstnPb1eqK4y/2yzW9OKPwWozJ1q+eVKM/yQJKZe8ZLSAQBguUjpeQaS8JlTej0v3erF4NLJYmqdeOd2r0JytdiE51Ok9DOdXvL1CYcY/qwhSelDp1oeUUo/bUnpAACwXKT0POeW0otcmoTe+RgcDK4sdt9uwnaRqMsoW0TiONM266u4e7qUftbT659DGeMH/2RdktKHTrX6UscnfIQkpl7xktIBAGC5SOl58lJ6sXt3RXeIpmWIbdbEibcIq9FTYcc0IVdDldUeKFrZ3klePFzb3qqz7klTenCa04tFJ1ZuXwT+sNydZCFJ6XOnGqX9IuoP5PxOElOveEnpZ+C+dPLpHkc+3ePI57508ukeNwopfSnd3duKMy2xJKZe8ZLSz0BKJ5/uceTTPY58Ujr5dI8bhZS+jA52NtK7xGklMfWKl5QOAADLRUpn1SQx9YqXlA4AAMtFSmfVJDH1ipeUDgAAy0VKZ9X8wudf+ZNf/Lqq6p1/fVh/XTgx96WTT/c48ukeRz73pZNP97hRSOmsmvv33qqX4EykdPLpHkc+3ePIJ6WTT/e4UUjpAAAAMBVSOgAAAEyFlM6qefXX/9EVrL/3nd+pXz8AALDMpHRWTdLk/IrU//SX/mL9+snmvnTy6R5HPt3jyOe+dPLpHjcKKZ1Vk8TXK1JS+jmS0smnexz5dI8jn5ROPt3jRiGls2qS+HpFSkoHAIDVIKUTmW3dvLG+k0wiHuyuNSvv7q3fvHG9qrW9/nbFvlv79YNqr3LLjd279arKwc7G9Zvbs/pRY3+7XTnbbA7RDVgM3l9ztCS+XpGS0gEAYDVI6URmW2sb60n83t9eDyvblN48W4TtzS5rl9m7i9DhYb1LiN/RZkHx1NpGP2yHSB9Wdik9CudlyL87m1VRv/iYYC7hJ5L4ekVKSgcAgNUgpRMJqXh7qwvJhdnmxu7O9nxK7y0X8X5vN9pxPqWHNdWzxVObIflHnwWEoTb3dgdSem+5VOT5ZHI+lcTXK1JS+jlyXzr5dI8jn+5x5HNfOvl0jxuFlE6kSOmzePa7jOKzNnIfkdKrLN1P1M0V781QvZS+M4vDdrljeejuYbk0n9J7Hw0cIYmvV6Sk9HMkpZNP9zjy6R5HPimdfLrHjUJKJ1JF5W6+uorWZa5OU3rIz8lseZyowy7FjevF3ebVyt6YxY7dZwHFPPxBfejycTtOOFyzshgwZP5jI3qQxNcrUlI6AACsBimdSB2Vm1iePKxic93Frc7YczPqhXg2vhhkY3d/bz2aVB8avJfS60PMdZ4rT8AV70MlpQMAwGqQ0om0Ublc2K9vR++l9P5sdpSo6wpbdttXihn1Llq3z5YLs+Z29F5Kb+fk56WDz0vi6xUpKR0AAFaDlE4kmdDuX6MezKX0WG8uvRkn7F3doN5G695oIdi3170fndIP9mfNQcNm5tKHSko/R+5LJ5/uceTTPY587ksnn+5xo5DSiXRRuYjQ6TXqJ07p5S7t7Hq5Moxcx/54MrxoIF9H7kUpvYz98WgLJfH1ipSUfo6kdPLpHkc+3ePIJ6WTT/e4UUjprJokvl6RktIBAGA1SOmsmiS+XpGS0gEAYDVI6ayaJL5ekZLSAQBgNUjprJoP/Cd/+an/039x1erTf+G1+vWTzX3p5NM9jny6x5HPfenk0z1uFFI6q+b+vbfqJTgTKZ18useRT/c48knp5NM9bhRSOgAAAEyFlA4AAABTIaWzan7zn9xb3vreP/8X9csAAACuJCmdVZM0P1+u+p//ye36ZTAe96WTT/c48ukeRz73pZNP97hRSOmsmiT3LldJ6VMgpZNP9zjy6R5HPimdfLrHjUJKZ9UkuXe5SkoHAIArTkonONjZuH5ze1Y/auxvD6xc4O7e+gm2L491o6mN3bvV6tlWsm8YbW3voFjfbnzj+uYJTifJvctVUjoAAFxxUjpBSM7raxtb+/XD0sHuWlh5mpR+MsWxdpqriYtgf6M67myzXqg0m/XSe9jmehHdF0py73KVlA4AAFeclE5QROLN7XLuuhHy8+be7kWn9KCeMy+n7rup8uIzgnKaPZ1jT8L8gCT3LldJ6VPgvnTy6R5HPt3jyOe+dPLpHjcKKZ2gTM6zJhgXyjAcJ+TuyvMqY4cNurBdBew2b1drqu3npr7TlD4YyLuh0pTeD/NDkty7XCWlT4GUTj7d48inexz5pHTy6R43CimdoE7OXQCebRUhuU3IRURvZrBDqC6Xo0xez28PzYrPZfIFKb2bJ4+2kdIBAICrREonaFJxHYmTh0X8joNxnZOjOfAqnDcpPexeT6RX1Q/VQym9yeHpyMFASu/vPifJvctVUjoAAFxxUjpBm5zLhVkTmxen9HqvLnVHKX1BkE6fDaM1c/L1EXuHS1J6M5O/QJJ7l6ukdAAAuOKkdIJe0u5mv9uEHBbmrngvzLbWtkPVKbpJ6UXwTibAI72UXmzZ3QwfFLe797rNxym9OHQyMz8gyb3LVVL6FLgvnXy6x5FP9zjyuS+dfLrHjUJKJ4iT82xz6GrzKr2XFc+Eh1DdxeY2pZcDtle8J1Pf8VMn+CPtxQcE7fa9SfijJLl3uUpKnwIpnXy6x5FP9zjySenk0z1uFFI6qybJvctVUjoAAFxxUjqrJsm9y1VSOgAAXHFSOqsmyb3LVVI6AABccVI6q+Yn/vd/7n/0sS8vaf3xL/xK/TIYj/vSyad7HPl0jyOf+9LJp3vcKKR0Vs39e2/VS3AmUjr5dI8jn+5x5JPSyad73CikdAAAAJgKKR0AAACmQkpn1Tz44eES1R/+m4f1eQMAAEjprJ6ka/rE65XX36jPm8lwXzr5dI8jn+5x5HNfOvl0jxuFlM6qSWLwxEtKnyApnXy6x5FP9zjySenk0z1uFFI6qyaJwRMvKR0AAIhJ6VfWwc7G+k5vvnC2eWNrv1o82F27cf1mWZuzcs1sq3rYWzlnf/uYDcrjduPc3Ni9W60O42/39rm7t762d3DC48aSGDzxktIBAICYlH511TG41eTksP5mG9dD8N4rg3QvRYc8f723b6XdJoT8Nn6nep8ORMeKPiMoNJud5Lh9SQyeeEnpAABATEq/wvpZen+7mqlO0nKjl5aDoc3mU/psay5Up3P47YcFzQmUohGOP25fEoMnXlL6BLkvnXy6x5FP9zjyuS+dfLrHjUJKv8riwNyk3zQVN+bW90J1o77iPbqO/diUPhjIu3n+kx03lsTgiZeUPkFSOvl0jyOf7nHkk9LJp3vcKKT0K20+DHdrEidJy2GbEPVD6m6uSx9K1Een9G6ePNpGSgcAAK4SKf1qaxJyF33nUnFtIC0fFbaLBzsbYcDZZremNZTSm5Hr04iHOva4c5IYPPGS0gEAgJiUfsVVmTmK0yEhD974naTl+c0GNhic9E5Tekjm3ex9OcjdvfVux2OPOyeJwRMvKR0AAIhJ6VddcYn7Ru8q9xCbuxvLQ6jeLpfjtDyYwIuVXfwuBrlxvRewa72U3j9WMNu8Ec4nyuHHHndOEoMnXlL6BLkvnXy6x5FP9zjyuS+dfLrHjUJKv/L66boSonvzJ8qbp0JartdEKxPRNmXsL657D8v9XF2vrGsuxhe5PV55kuP2JTF44iWlT5CUTj7d48inexz5pHTy6R43CimdVZPE4ImXlA4AAMSkdFZNEoMnXlI6AAAQk9JZNUkMnnhJ6QAAQExKZ9X8O3/0c/+df+9PLUv9yje/W583k+G+dPLpHkc+3ePI57508ukeNwopnVVz/95b9RKciZROPt3jyKd7HPmkdPLpHjcKKR0AAACmQkoHAACAqZDSAQAAYCqkdFbNf/ff/1P/7h/700tRf/av36pPmilxXzr5dI8jn+5x5HNfOvl0jxuFlM6qSf7U2ZTr81/7e/VJMyVSOvl0jyOf7nHkk9LJp3vcKKR0Vk2ShKdcUjoAAJCQ0s/RbPPG9ZtVbezerdYd7K61y5cknMbWfr0872BnY30nmia8u7e+OauXTykdqm/xaVygJAlPuaR0AAAgIaWfoy6X7m9fX9sr8+upU/ri6HuUeC8pPQ3Dky0pHQAASEjp5yjKpbOtm9tl9pXSL12ShKdcUvo0uS+dfLrHkU/3OPK5L518useNQko/R20ujeJrm9Lb3N5f3t+uL5Iv597Djs0189UGYcvq4Y0oD6crk73K02i2mUvgi1J6/2SCMFSyJjr69m4zVO+I0b5Dp5GefP0l2t9b760cOJnuZS7+WCFJwlMuKX2apHTy6R5HPt3jyCelk0/3uFFI6eeoy7RdIF+Y0kMQbQJnG56jFF0E2mY6OoxTLQ+u7GXv8jTakJ/O5HdZt63qHIZOplVG7vD/xRHj06uWoyMWy3Mr29MYPPlioY7id0NWP+orE/atD3GMJAlPuaR0AAAgIaWfoybKFotNLg0R9MiUngbmMpd2CTm5Fr0KroMr4716p9FbrqQJvBlw8GTK2FyvqaNyN6neDdU7Stil3GbgNIZPvv0SBfXy0MlEYX6xJAlPuaR0AAAgIaWfo6F4fExK7wXmUrdyMNMOB93eUEOn0UkP2gw4cDLhqeac62fDmstK6enJVIpTcsU7AACwuqT0cxTl0vm59GIquH42pNMq/bYLkSighkHaAdvdB1f2Yu1API6kAbhNzvMnE9bUmbw4ULlX9CrKM6mGCkdpk3NYblfOncbgyYeFNKUPfmUaYZCjniolSXjKJaVPk/vSyad7HPl0jyOf+9LJp3vcKKT0c1SE1eYi7SiLNhG0SJ7V9dvbbc4MmTndpZourjaol4vqovWilcVeQ/G4c2RKHziZIkiXDze2Npu9uqP3u8dttq+uHm34NAZOfiilD5xMkfCjh0dLkvCUS0qfJimdfLrHkU/3OPJJ6eTTPW4UUjr55j8LGFOShKdcUjoAAJCQ0sknpZ+xpHQAACAhpZNPSj9jSekAAEBCSmfVJEl4yiWlT5P70smnexz5dI8jn/vSyad73CikdFbNP/reb//u7/3+UtSP/sAvzimS0smnexz5dI8jn5ROPt3jRiGlAwAAwFRI6QAAADAVUjoAAABMhZTOqvkjf/yL7/34X5hm/f6he8OWgPvSyad7HPl0jyOf+9LJp3vcKKR0Vk3SR31S9a9+/w/qs2TCpHTy6R5HPt3jyCelk0/3uFFI6ayaJBhPqqR0AABgscmk9IPdtRvXb5a1OavXjepgZ6M6n/WdxZNqs63qtI/f8mLc3Vtf2zuHA4dxbm7s3q0fjaT4Ntjarx+cURKMJ1VSOgAAsNgkUnqRD6Nstr83dlaMo28I4dtHfmywv309SrYHO3sjfMBwTin9YGdja3N7Ih+RZEmC8aRKSgcAABabQkqfbWZPn567+ZQe1qQJ9mB3bfTJ5/NK6eG1hJe58COJZZEE40mVlL4U3JdOPt3jyKd7HPncl04+3eNGMYGUflQynLuSvIyjs+pC9CKXNht04bm7bL6O/fvb1zf3ipVh+7B7tX03b98eYiBsN1e8N+c2n9KPisfzBypOYzbbLFeGQZoNuivkizn58tlmwPZ6++4E4tdSfrRRbbC1E51GOk75OcJOsTKcSbvLwJX5zavrf2Iy9PVMx+9v0L326rTnvsLtCO2a8su4W5xb2KU84frfIt23+5qkH5f0JcF4UiWlLwUpnXy6x5FP9zjySenk0z1uFOOn9DKkLXxDHNJaGfnKBFglzDJwtjmwSnFJwCufLTJhu7LRHDGkviPvJC+OFXYsg2KZCQc2LmLzwrjYvrQympY5toy11criEO3rql5LrYij7dck7NsNEuXVZoPiS9Fu0JxPc7bl4aqV7ckM6cJ5NEhY2XvJ6XkOfMH7IX/ui1a8hGaE3stv92rHbP4Fg/rMozWLJcF4UiWlAwAAi014Lr3MovFsapQzo/gX57pq42iXKHMGZbavqjxiERp7qbLRO6UyrM7KC8L7ovNJDBwoir7NEeujpFG22KZNv0HzAnuDRBs0pxF9ucoqNk6C9FGz0PHrbZd7X4Rg7jzLAbsqDlSeQ3Ru/a9weDb+atdfit6XsTnhsLI3eDiT8FQ7h79QEownVVI6AACw2ARSepG+5qNykffqSBklt2NSei9VFvrxuNmlt2WZqKNgGaTxu4ijSZAuhfX9HUsDB1qY0qM1teNSevuSS1FKnzvJ/pZBGZvTzcqVcc2F58Lcefa+jJFw0DDIwFf4dCm9f/RaWB/OcPizhkYSjCdVUjoAALDYFLrHlSmxC5MHO9thOUS4OkwWwSxNbkMpvQiHA/mzS7ZNyCwO14uXc/m2iOVtngzPFtl1KDSWT8VxNCwPHag7jTjrRhl+7ny6w4Vnq+VokGKDaMBug/44YcM0pQdzATg6pVJ9xLmvZzr+0Be8kYxZf4XjEYp/1nK5dz7tCff+CfqO+nSgkQTjSZWUvhTcl04+3ePIp3sc+dyXTj7d40YxiZQeFJmtnsitg1+7Zm17a25+tU595WIURItoVw0yn2zLiFg+tbldxbwyY0cbx6LzqUYowvDgjHo7bJsq5w4Un8ZASh86k+pwZTWJNH4tZUKuNoi7x3Xj1CcTfXG6V5Tk9vnQG9Z0UTkabf480y94d9rlqc6/rugMoxNrnj3ihKvR0pM5UhKMJ1VS+lKQ0smnexz5dI8jn5ROPt3jRjGVlA7nJQnGkyopHQAAWExKZ9UkwXhSJaUDAACLSemsmiQYT6qkdAAAYDEpnVWTBONJlZS+FNyXTj7d48inexz53JdOPt3jRiGls2r2/v5v3f6v35pmPXz4b+uzZMKkdPLpHkc+3ePIJ6WTT/e4UUjpAAAAMBVSOgAAAEyFlA4AAABTIaWzav7oZ/7z/+D//P8cq/7gx/+mPg+WlvvSyad7HPl0jyOf+9LJp3vcKKR0Vk3SVv2S6/cP/S5celI6+XSPI5/uceST0smne9wopHRWTRKbL7mkdAAAIIeUzqWbbd28cb2ujd279dpzk8TmSy4pHQAAyCGlc+lCSt+e1csXIInNl1xSOgAAkENK59JJ6Uyb+9LJp3sc+XSPI5/70smne9wopHQuXZrSD3Y2mgvg6/WzzRtb+82F8Zv1tt1mzZphSWy+5JLSV4CUTj7d48inexz5pHTy6R43CimdSxffl57G9fWdIhyFlN48FTau7l0/8Qx8EpsvuaR0AAAgh5TOpZvP21FuL+fJy7n06ql2+WB37cb1tb3jZziT2HzJJaUDAAA5pHQuXZLS29nyd9/d3z46pZfu7q03Sf5ISWy+5JLSAQCAHFI6l66f0ovgXT8sLnRfnNIL81PxfUlsvuSS0leA+9LJp3sc+XSPI5/70smne9wopHQuXRqzi3BeXu6+tblgLj3s1WzWC+1zkth8ySWlrwApnXy6x5FP9zjySenk0z1uFFI6qyaJzZdcUjoAAJBDSmfVJLH5kktKBwAAckjprJokNl9ySekAAEAOKZ1Vk8TmSy4pfQW4L518useRT/c48rkvnXy6x41CSmfV/JW/9Rt/8+/9w7Hq4cN/W58HS0tKJ5/uceTTPY58Ujr5dI8bhZQOAAAAUyGlAwAAwFRI6QAAADAVUjqr5k/8mb/xqS/9nXOvf/g7b9cHYNW5L518useRT/c48rkvnXy6x41CSmfVJE3Xz6u+/vf/6/oArDopnXy6x5FP9zjySenk0z1uFFI6qyZJ1+dVUjoAAHAJpPTpm23euH6zre1Zvfo83N1bX9s765zhbGv4ZA5217oTXt+59CnJJF2fV0npAADAJZDSpy+k9K39evnd/e3rNzd279aPcp1/Sg8ro7MNDzfP81OFE0nS9XmVlA4AAFwCKX36eik9CEH9vKLveaf09FRHkaTr8yop/epwXzr5dI8jn+5x5HNfOvl0jxuFlD59c9G3jcfRteVVbu8CfPFUvVeI4sXKsGZjd39vPb4QPU7pxSx9NVo7V19MjFcr2wvXD3Y2mjV7cyl9cHa9FA7UDFWfVXmq9cX84fSaDbor5Nvzac6wPfQxH1Ik6fq8Skq/OqR08ukeRz7d48gnpZNP97hRSOnTd0RKL3J4m2nDNsVym7qLhY0ynBfhttysjPTts1WcbrcvInETsNtnO038jjYrM3N/s3a0ankwUfeOWL2uoRMrM3z4/6A5/6M/Akgk6fq8SkoHAAAugZQ+fQMpvci01f826vRbTpjfLZLt1n69wWyzmhuvnyo1y01mLrevniq0RyyjeBm2ywn2/mbzsXluTRi/Cdv1tHlRaQ6PXmA9QnTcsootozC/WJKuz6ukdAAA4BJI6dOXpPQiwRapdTClF8+u7xzMNousW+bzdrNTp/TmQEG9ff9M5lN6EaTjcdqUHnZspv2bvY5L6c32fWHAOrQfLUnX51VSOgAAcAmk9OmLs3GRnOtsXETiNsp2MbgIxtt1Z/X97eK693qbRSm9vP68idxFEi6We2NWN6uHzZqPBqIzibRbVoqTCZtE6b090MKU3juf1PynA31Juj6vktKvDvelk0/3OPLpHkc+96WTT/e4UUjp0xdCbHftdxOSSyGvxteEV+IJ7bDBXDKPl9uUHlZ1F5k3mxWRuzro9lazb3syQ93jSu1eRTVDFam7XLO5fZK59CA6n+rZ7sU2Gx8hSdfnVVL61SGlk0/3OPLpHkc+KZ18useNQkpn1STp+rxKSgcAAC6BlM6qSdL1eZWUDgAAXAIpnVWTpOvzKikdAAC4BFI6qyZJ1+dVUvrV4b508ukeRz7d48jnvnTy6R43CimdVfOf/pXX/uwrv3Hu9dv3/mV9AFadlE4+3ePIp3sc+aR08ukeNwopHQAAAKZCSgcAAICpkNIBAABgKqR0Vs3n/vNf+8/+xq1zqR/9gVu5riL3pZNP9zjy6R5HPvelk0/3uFFI6ayapDd7Tr39jrdHV5GUTj7d48inexz5pHTy6R43CimdVZMk7ZyS0gEAgEsmpZ+32dbNG9fLWt9Zqtm4u3vrNzd279aPRnKwu3Zja79+cEZJ0s4pKR0AALhkUvp52t++HgXdg529Wb14cWZbN7fP5SgHOxtbm9vXNy/+lC9akrRzSkoHAAAumZR+fg521y5/Lvq8Uno4+TDOuWX+MSVJO6ek9KvJfenk0z2OfLrHkc996eTTPW4UUvq5ubu3vrY3+M7+YGejugb+epuB94tZ69lmuXJzVl5tHl0kXw41a/aqrwAvdymX2uW5q+uLyfxyTX0m5QcHO8XKMEh9uMFL8cMRy8HDNtEF58X159Uu3Tmk4/c3aF5I80rbM2w+v2hHaNeUL3a3OLewS/xJR7pv92VcPOGfJO2cktKvJimdfLrHkU/3OPJJ6eTTPW4UUvq5iVN0pMiWbXoP21TLZVgtk20ZdKuVRcQtw22ZdbvEXq2Mx++Wo9nvaINw0HL3cvBqZRmG69OY04XzaJCwspfn2zOpJYm6eKof8tvTaBSvuhmh/2Kbvdoxo9dVn3m0ZrEkaeeUlA4AAFwyKf3cHBGDZ5ttlA2aFNoPw01GbYJof6h6g2iXaLnLrtGMfTvhnATpo2ah4wDcLscrC2nkrgbsqjhQeQ7R6y1ieZfbw7Nxhq9fV+/FNidcRvdo8HAm4al2Dn+hJGnnlJQOAABcMin9/ITUGgXUxmWm9H6KDuKUXipjc7pZuTKuufBciM6zksb4Rhmno6fCjm2Gj0c4JqUPBvIqvQ9/1tBIknZOSekAAMAlk9LPUTmTHKfTYrlY2QbOkIer5ShyD6f0NvAXy+3KevAi986l9DJsN8u1uZQezAXgNH7XJ1mE7SOvVy/MbRBJxqw/QYhHiF9Xdz7tCYfXlXwo0Drq04FGkrRzSkq/mtyXTj7d48inexz53JdOPt3jRiGln7MiiEYz0qUiVNcrm3gZNluc0te2t+rGbF3MbseJ/2RatbJKy+XHBM02xZhRSi9ScfVUktvnQ29Y00XlaLRo/DpXdxtUa7pXWp7e3PbxGUYnNpDS4xOuRktP5khJ0s4pKf1qktLJp3sc+XSPI5+UTj7d40YhpU9RL7hySknSzikpHQAAuGRS+hRJ6TmSpJ1TUjoAAHDJpPQpktJzJEk7p6R0AADgkknprJokaeeUlH41uS+dfLrHkU/3OPK5L518useNQkpn1Xz8C6/8x3/+/3Uu9a9/9ON6UK4SKZ18useRT/c48knp5NM9bhRSOgAAAEyFlA4AAABTIaUDAADAVEjprJr/x9++9au//t2T1z/8nbfrPaHkvnTy6R5HPt3jyOe+dPLpHjcKKZ1Vk/RpP7b+j39pt94TSlI6+XSPI5/uceST0smne9wopHRWTRLCjy0pHQAAmA4pnVWThPBjS0oHAACmQ0o/V7Otm9uzerkw29zYvVsvn7uDnY3rN2+EWt9ZeHHu/na1WVGbvbPbKlaWZ1hts7Z3EBbC/9YbnNjdvfX2EM3us80bW/vl0iVLQvixJaUDAADTIaWfq0tM6SEY13k4PWhPEb+7Z4tg36TosNzE+4Pdtbzz7E6mPET5WYCUzrJyXzr5dI8jn+5x5HNfOvl0jxuFlH6uRk3pYU1vqjwIT6Un0IbnC0rp7bKUzrKS0smnexz5dI8jn5ROPt3jRiGln6sFKT0k4fSy8zLHhl2KlSHQNlewd4G5WZNcqV5rnm2OOJ/S4/DcqMJ5N/Lar/zN5sSK0L6/3R5r7uj1qcZnWDsypTe7dCfWDtJeqF9+RrBfXzPfrIwu1G9GXvzV6CQh/NiS0gEAgOmQ0s9VF0GbqgJtEdHb/Bnia7UcFuqMHZJtE1CLLFqm0CpOh4VgYF662CUMXh5xbvtaFLk7zcpo+2guvd0lLPQSfjhQ9HFAEv6jNQOvrti3Gr842+aFFF+Tcrn8/KLavXhR5S7RmTfnGZ3AYkkIP7akdAAAYDqk9HOVJslmLn22FcfaJtNG2TvasQmoZcrtqp/Aewcqg/Fsd20uxM7H6WB/uxpqcUqPzq1U5Of4fPrHip9t0nU8Qr0cNmueLdTHio7eLIdzi45VjRmF+cWSEH5sSekAAMB0SOnn6pxTei8nx9L4HXZPYnwlrG8DcK0ddmFKj5NzKT1i39CzmSl96OWUI0QfBAxLQvixJaWTcF86+XSPI5/uceRzXzr5dI8bhZR+ro5K6cU8cBs7Q2StlqMcO5DSi/nkI4NxEcvbDFzPPA9tXD7VnVI4YrvZwpQ+f/TeEVMnTOm9QYqvSbk8kNKL0+h/JSPpFzmVhPBjS0onIaWTT/c48ukeRz4pnXy6x41CSj9XaYCMuscVATW6frtctTClB0Worvdqx2lUs8rRgNXGA1PQReLtbVlZnNKD7ujVmrkjdk6a0nuDDBw9Wq4/eiir3Lf7ArbDDktC+LElpQMAANMhpbNqkhB+bEnpAADAdEjprJokhB9bUjoAADAdUjqrJgnhx5aUTsJ96eTTPY58useRz33p5NM9bhRSOqvmybW//MH1r528vvpr/6DeE0pSOvl0jyOf7nHkk9LJp3vcKKR0AAAAmAopHQAAAKZCSgcAAICpkNJZNf/vb73x/7vz1rH1W//0fr0D9LkvnXy6x5FP9zjyuS+dfLrHjUJKZ9UkLdyPqn/3j/3pegfok9LJp3sc+XSPI5+UTj7d40YhpbNqkjR+VEnpAADABEnprJokjR9VUjoAADBBUvp5ONhdu3H9Zlmbs3pdKmyzsXs3XjjGbPPG1n69fBnu7q3fPNGJXaTiK5n7qpM0flRJ6QAAwARJ6bmKcBsFy/29I4Lu1FP6wc7G1ub20Z8yLI8kjR9VUjpHcV86+XSPI5/uceRzXzr5dI8bhZSe6cRZeuIpPZzV9uzd2dbN8L9LLknjR5WUzlGkdPLpHkc+3ePIJ6WTT/e4UUjpeY6Otfvb9TXwa3vl2/1FKb0M5GGoePv+ym6Ku1lz88b6TrVhOeB+MaUfrZw/gWLA/o6Ru3vr5SH6Hw2Eketd6pUDL6q/QXllQbmm+rK0Z9u85HaEdk3YZW1vtzi3sEv8xUn3PdjZqPddPOGfpPGjSkoHAAAmSErPUibMuchbZtEmSYZsWabiNn/GQbRW5uc67YflKkVHK0NerXYpgmuToouEXC6XUbk6jSIkl7vMn8BRp1rqwnm0Y3smtXbwWpKoi6e6cUrNa28UEb0ZoR2tWIhfVPtKoy2LM4/WLJak8aNKSgcAACZISs8zHB27Wd9u7rfNn3G4rfXCbROn45X1cngqnkauE3U8YL08dAJFwm8TeF/8Ktrl9KWlkbsasKv2uNGrK2J59yrCs93LDPu3L6r7+KB5LWV0jwYPZxKe6q4LWCRJ40eVlA4AAEyQlJ6niI5x8qzMBdqgzdLtQuciUvrcCZTK2Jw+Va6May48F3onWUhjfKP4mnRz5uWObYaPR+he1GBKHwzkYX04w+HPGhpJGj+qpHSO4r508ukeRz7d48jnvnTy6R43Cik9VxFxu9R9sLNdLBcrkwTbZuk4VNeKHNskz7Bcpeg4FTfLxfR1s7IIw+VyPGCzPHACjWPjd9i32KAYv5fn0zHnNogkY9afGsQjFHm7XB5M6b1Xmjjq04FGksaPKimdo0jp5NM9jny6x5FPSief7nGjkNLPQTXBW1abWkMu7U1Nd/mzXegUmXYzJNhy+yiutzG1Wx44Vjxgt5yeQLdjcvT50BvWVNsUUbkbIR6zztXdBtWacJ71w/JVzG0fn1VzGsMpvfdKy9HSkzlSksaPKikdAACYICl9CpKZZ7IkafyoktIBAIAJktKnQEo/T0kaP6qkdAAAYIKk9CmQ0s9TksaPKimdo7gvnXy6x5FP9zjyuS+dfLrHjUJKZ9W85z/8c//jX/gLx9b/4j/+y/UO0Celk0/3OPLpHkc+KZ18useNQkoHAACAqZDSAQAAYCqkdAAAAJgKKZ1Vc/+em2fI4r508ukeRz7d48jnvnTy6R43CimdVXP/3lv1EpyJlE4+3ePIp3sc+aR08ukeNwopHQAAAKZCSgcAAICpkNIBAABgKqR0Vo3ucWRyXzr5dI8jn+5x5HNfOvl0jxuFlM6q0T2OTFI6+XSPI5/uceST0smne9wopHQAAACYCikdAAAApkJKBwAAgKmQ0lk1useRyX3p5NM9jny6x5HPfenk0z1uFFI6q0b3ODJJ6eTTPY58useRT0onn+5xo5DSAQAAYCqkdAAAAJgKKR0AAACmQkoHAACAqZDSWQ2zze1ZvQgncHdva0eHOPLsb2/t14twNn55ke1gd3PP7zNOyw+fqZPSWX4Hu2s3rt8sar3NXfvb1Zrrm34EMaf99rhZ/4o62Nmo16x173Xald331buzrf6OXFmD3zOFu3vrNzd279aPBr6L/HSiNvTLq3jrXK9sPgNqN+u+r3wX0Wh/K7XfMCf95TW0GVfE8A+f5PdX5GTfP34unS8pnWUXfkyEHxDlJ4IHs/3yJ0XxU6b6OVL8GDLZRV/4ZbM9q+bS92f198lO/Rul+K1T/XYJv2zq9BW2r35pdd9O3WZcTeGHTPj2KOfSD/Zn8TvcMmI173Lmv4v8dKIx8Mur/P5JIlO3pv128l1EI3x7bO1Xc+mzWfWd0H17LPzlNfA7jqti6IdP8U1yfW17a23+m+Fk3z9+Lp07KZ1lV/6KCv9b/WgoVD996gfh54g0RazKV0dd8d58w1TfV5X6O6rasV4Xfi1133JcOdX3yfwV7+GbZHNvt3mXM/9d5KcTrflfXv0fMpX4R01471t8a/kuolF9S/SveI++JeofQUO/vAZ+x3FlDPzwqdU/ZHpO9v3j59L5k9JZduHnwvW1vd3oZ038s2PoTQ9XXPgdc2NrZzilN79m+r+omkgW/dYZ+k3G1RF+sNzc2N1JUnrzjrn+3hj4LvLTidb8L6/wTbIefjTFV5b2v0ma99a+i6iFb4brm+G7KPoeKH46Vd9UzUc8A7+8Bn461ctcAQM/fGr9b4zKyb5//Fw6f1I6K6D4cRPdBuMnBccpgnrvJs9K9+Zm6B3MwC+q+gFXUfHd0kSp0txHPN7HcIzkl1f5sP6eKZbD+v43SfX947uIWPh+CN9Fvcnw8NMm/h038Mtr6HccV0nyw6cx9N7mZN8/fi6dPymd1TDb3N4qPlEufo74ScHx7u5tbW6nXb66b5WhdzADv6jqB1xR++HHTng3nMxWtd8b3sdwvPiXV53MK9W3R/+bpPr+8V1E38Fu+C5aq4N69F0UfgSV3yoDv7wGfjrVy1wZ8Q+fRv8bo3Ky7x8/l86flM5qKO+uqS/uCr+i3BvDMcr70ttvld73TCn+fVM/2/ut01xJyFVW3pdefquEtyzFdFZczVP1ttV3kZ9OJOJfXr1vifoHTvyjpn5n7LuIvvK+9PobZiA+Df7yGvgdxxXT++FT63//VE72/ePn0vmT0ll2s53iZ0fxs6b9ORIW6h86xVvn9ucIFO7u7YZviTKlN79mZlvdb6BG+B1Trwy/k6pfWt23U/ht5DfQlba/V3xLFCl9/j1NtGb+u8hPJxoDv7y6nzbFm+DqLW+70H07+S6iVv2BkjKlN7kofMO0v56ab56hX14Dv+O4KoZ++FTmf6MFJ/v+8XPp3EnpLLviR0Y9edX9ZGlXdh/sQS38RqlnO+tfNsWvlmZNUdWvmfK9Trmm+2XTbtn7rcbVE33PzP2Q6b3Lmf8u8tOJyuAvr+5bqwla0Y+s+kdT4LuISvsTJvr2KDJSvbL9Lhr65TXwO46rYfiHTyH+/RWWm2+qk33/+Ll0zqR0VkN53Q6c2FF/iQ1Obv4vscEp+eVFtv5fYoOTOe6Hz2yr+6yQMUjpAAAA1Io/DOnDn1FJ6QAAADAVUjoAAABMhZQOAAAAUyGlAwAAwFRI6QAAADAVUjoAAABMhZQOAAw5fPDgsF5cMuHM58997uUUWx3zAk/0JSiP1jrrl6w755McdP7c59bUpxWvq1dVjj0GAGOR0gGAeW++9NQj137h1Qf1w+Vx8OpHHn/k2qM3X+n/sd/bzz9y7flv1w8KB688nayZc/v5a48+f7tans/FtW//8qPhcF2950Nbs9Mm4PicT3LQg5c/krzAYq9mzeEb2x/6ie58nvrE9u3yn7HYpl5Z1k98+Mu3/EVkgAmS0gGAOW+++MEiyKVZd/oOX3/22qPPvj6Xbs+S0ouUXA9z8PLNa0+/PPTFKFL6h196o5yffvDg4I2Xnn7siWdeO9WnG/1zPsFBF6X0w1vPPnbt5599/c1ikMODO69/+fmdN9ttPtSe6Zu3v/SRxx/54EvVcwBMiJQOAKRmX/7pa8++/MovdCkumdbtPQxZ8PatWRkLG1XUfNBbf/jm7NatW2/0tisUW5Vru3xaGhg29eDOt/sjHt556UOnT+nVgQ/ffOPW7TsH0Y7tCR3OwrAfenGWjhoUKf0jcZR+40s/++gniphefY2KV/3tO1FqP+6cT3DQRSn9259/vH8+rXi+vXTnpQ9ce/LFO/UjAKZCSgcAEm98+Wceee71wwevfqxJcQ9ee+aRn/3yG+Wz1Uz7U1V+P7z9wpPF1dpFvecXXq0zfREIf+79P1+t/7kv3z48eP1T76svtH7k2uNPbb9RJ8+DVz/2nnr9T7znJ7sgPTxsz5uvPP1YM+AHPn+7HLCIr9Ve/RC7OKWXZ/vkk/Vo/VdRXnxeLFTDNteid+ZS+u3nnwiR+7CcCf+Zn3t/9Soe/9hOsckJzvkkB12U0ot/qSeeDtm+eiLSbVMrznDgFQEwMikdAOh740s/+/izt0KEDInv0Z+usvnhrWefeLxOdG++9FRzJXaR59///LeLuPnmix959LFPV9d6l4GwjvEP6rz44KBaCEn1kWv1NeHF7h/crj4HuPXLP9MG6SOGjRSfIPzM87eK1YezLz917We+NCvXH5U8j0vpN1+6U2bm8nCfr/Yv1tdDnfSK9zdvff6px54oQnq5S32G71bT4yc655McdFFKDy/h1Y//ZMj2j73vyY8999Lr3TR+vE3pqK8VAOOS0gGAWHFj8xNlSA+5MppC//YvP/7YLxeRrmgs9/Gqr1wRF9/76ZdulV77/Ifi3Dsf/4pLwIPb2x+ow2c5jVyOWeiC9FHDRm7FqfvNlz/c5M+jkudxKb3dJZobP0lgLrdvJr2LbPzkp1+u8v78Lic655McdHFKLxy++cbrr7zwiQ/+1GPdpH26Tf+4AEyGlA4ARA5vPff4Iz/79LOff+GFUM89/dPXqnn18mb1Ir3fefHJ6r7r4PYLTxRzth94sq3t+dxbOHjtU08+/sgTP1VuE6Lj4pR+1LCdfu+3KLUelTyLwcsp7kYxwhMvzJ/tWVL64H3gc7uc7JxPctBi3w+8FN9QXibw8qL6xINbz//0tadfLZ4pt5HSAaZPSgcAOg9e+8S1x9/bxeMnP/C+xx97rorp5ZXwX37hA81Me8h5r36kuSS+p5d7g+IK9ierK9vj8FlcUT84l37EsJFe6i4+OKgz6lHJs1jfXGFeKk7pI2V67Z/txaX0k53zCQ/6eHM5Q6m4lv7xF6q9muZztaJFXDXIXEovegQOjw/AmKR0AKD1YOcXHnmine8tlH/Zq86W5R9Rf7S67r0ScvZjTzz1wq03Hzx489tf/vSnXqsar6Up/c5LTz7y5Au3Dg4PDw/e2H76kSYclhPaT784O3jw5q0XPvh4O9V8xLCRw9vP/+yjP/fc629Wf/ysTZu9xBsLQz7+yPs//eLtsMedWy99+ueuPd5eEXCylF6+gPJR7BQp/UTnfKKDhoAdzv+pz79+J3zlZq8WX7r3l59qHN7+0vuLP4T+6u3wzMGd2+VTdaP+YuQP/PKr1X0Et3a2P/b+Rx875d+MA+AySOkAQOPBqx/vhfBC0Tfu0Y/t1PehJzPS4emQut/7RHlL9vue3ro9kHsLh29sfbhoafbIEz9189PPNLO7wZuvfbpsrv6ep770y5+OLggfHLbn8M5Ln3hf2UH9PU89/3qThnuJt+/wzsvPPfUT1Q3k73nq2Veq28eDE6T0piXb/MinSOknOucTHTQ4uPXlm9VQ1x5/70e+fKsZ7MHs1ec//vP1y3zip556rr5Nvhq53L76Cvz8x7qdAJgSKR0AmIJior77Y28AcFVJ6QDAWA5vv/DUh59/+fVbr7/06Q888ehTvY5oAHAlSekAwGiKq9A/9IH3/dTPPfmhZ195wz3SACClAwAAwGRI6QAAADAVUjoAAABMhZQOAAAAUyGlAwAAwFRI6QAAADAVUjoAAABMhZQOAAAAUyGlAwAAwFRI6QAAADAVUjoAAABMhZQOAAAAUyGlAwAAwFRI6QAAADAVUjoAAABMhZQOAAAAUyGlAwAAwFRI6QAAADAVUjoAAABMhZQOAAAAUyGlAwAAwFRI6QAAADAVUjoAAABMhZQOAAAAUyGlAwAAwFRI6QAAADAVUjoAAABMhZQOAAAAUyGlAwAAwFRI6QAAADAVUjoAAABMhZQOAAAAUyGlAwAAwFRI6QAAADAVUjoAAABMhZQOAAAAUyGlAwAAwFRI6QAAADAVUjoAAABMhZQOAAAAUyGlAwAAwFRI6QAAADAVUjoAAABMhZQOAAAAUyGlAwAAwFRI6QAAADAVUjoAAABMw7vv/v8BvFqTEDpsi8oAAAAASUVORK5CYII="/>
          <p:cNvSpPr>
            <a:spLocks noChangeAspect="1" noChangeArrowheads="1"/>
          </p:cNvSpPr>
          <p:nvPr/>
        </p:nvSpPr>
        <p:spPr bwMode="auto">
          <a:xfrm>
            <a:off x="2436812" y="2895600"/>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 name="TextBox 3"/>
          <p:cNvSpPr txBox="1"/>
          <p:nvPr/>
        </p:nvSpPr>
        <p:spPr>
          <a:xfrm>
            <a:off x="6440353" y="2443455"/>
            <a:ext cx="5257800" cy="830997"/>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chemeClr val="bg1"/>
                </a:solidFill>
              </a:rPr>
              <a:t>The product with high profit margin is washers &amp; dryers and then refrigerators. But they are the 3rd least selling category(Home Appliances).</a:t>
            </a:r>
          </a:p>
        </p:txBody>
      </p:sp>
      <p:pic>
        <p:nvPicPr>
          <p:cNvPr id="6" name="Picture 5">
            <a:extLst>
              <a:ext uri="{FF2B5EF4-FFF2-40B4-BE49-F238E27FC236}">
                <a16:creationId xmlns:a16="http://schemas.microsoft.com/office/drawing/2014/main" id="{735310B9-6127-F7B3-CB58-DB4CC052B8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6612" y="990600"/>
            <a:ext cx="10591800" cy="5181600"/>
          </a:xfrm>
          <a:prstGeom prst="rect">
            <a:avLst/>
          </a:prstGeom>
        </p:spPr>
      </p:pic>
      <p:sp>
        <p:nvSpPr>
          <p:cNvPr id="9" name="Title 8">
            <a:extLst>
              <a:ext uri="{FF2B5EF4-FFF2-40B4-BE49-F238E27FC236}">
                <a16:creationId xmlns:a16="http://schemas.microsoft.com/office/drawing/2014/main" id="{07810D5C-7098-C2E6-A9AF-EC5747C7BB85}"/>
              </a:ext>
            </a:extLst>
          </p:cNvPr>
          <p:cNvSpPr>
            <a:spLocks noGrp="1"/>
          </p:cNvSpPr>
          <p:nvPr>
            <p:ph type="title"/>
          </p:nvPr>
        </p:nvSpPr>
        <p:spPr>
          <a:xfrm>
            <a:off x="1218883" y="274637"/>
            <a:ext cx="10360501" cy="715963"/>
          </a:xfrm>
        </p:spPr>
        <p:txBody>
          <a:bodyPr/>
          <a:lstStyle/>
          <a:p>
            <a:r>
              <a:rPr lang="en-GB" dirty="0"/>
              <a:t>STORE ANALYSIS</a:t>
            </a:r>
          </a:p>
        </p:txBody>
      </p:sp>
    </p:spTree>
    <p:extLst>
      <p:ext uri="{BB962C8B-B14F-4D97-AF65-F5344CB8AC3E}">
        <p14:creationId xmlns:p14="http://schemas.microsoft.com/office/powerpoint/2010/main" val="809901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data:image/png;base64,iVBORw0KGgoAAAANSUhEUgAABTcAAAMlCAIAAAApGFBeAAAABGdBTUEAALGPC/xhBQAAh8RJREFUeF7t/W+QZed9H/jlbSrvUpvKVip5BUyqALyR6FQoJilJlZTEShUR7xrMVkJOpgbMmhRlhdjyktxmBUinCWVpg3Ql7TVNmna67Q2BZWzAtoS2GUPdCeGY0pi7zYlF4Zr2Dm2JsAczDcrGyKbYojxGnvP/Oc89ffvP093n3NufT/2KPPfcc55zbk+j+37vc86v/xvvAgAAANMgpQMAAMBUSOkAAAAwFVI6AAAATIWUDgAAAFMhpQMAAMBUSOkAAAAwFVI6AAAATIWUDgAAAFMhpQMAAMBUSOkAAAAwFVI6AAAATIWUDgAAAFMhpQMAAMBUSOkAAAAwFVI6AAAATIWUDgAAAFMhpQMAAMBUSOkAAAAwFVI6AAAATIWUDgAAAFMhpQMAAMBUSOmN3/zCHyl94TfrFeelGPiXfvXt+tHlevtXf6l8UcXxxzwPAAAATuQUKb1KfOceYqehiLBHvbTh5xbt0dNPx8VX8eisXGzbk/Xl7h+rfx6LT3/42XRt8xlArR187lX4eAAAAOBkTp7Sy8j3S4si5hJbmFlPFllP6PiUHj1bxt0zHKSy8FCLT/8ELzk9t7d/9QvNsYqn+gcuNz77KwEAALgqTpzSi8j3hd9cnDGX13AqrQ0/uXCXo50qpQ+sOIWLTOnHjj33ZLHHmV8KAADAFXHSlF5krDKghQQWRa0yevXjXC/gFQ9q0VZ1xKufLJ8oB2qkWS4a5Zd+9TfTQ0a7Lg6BRxwjGj0YGKL3ilrx2voFDZ9Jt2H/SANjllv0zqAeuVisxqmP0W3UG7Qdsvdaq/XteSTP9Y5Xa7ftidaWY8xvUSm2Gxg1ei0AAAAMOmFKj/JZP8DNpbXu6fKpJpX1tivjWtAltt/8QvcgGbIYsHtYPkofN4+KB0fEwN7JzD0s9+wOmRh+Ml5bDpe82Hb0/u7Fc0ecYzD3CqKdy+d+6ZfiMylWRWMnD5NDRUMF/Uep4WfjtdVLHn4lxXZDzxy1HgAAgNrJUnovtPUTXJnWuofdk2kkizJjuc+CuBYdIUmaQfFk/Gx08PTcOunJBL1Nj9qvNPxkvHbuBcXH6+8+/4Ji8X7psMVzvfOYe/XJ6Mmh+ufRf5QafjZZWx6/kG5ZbDf0GpMTAgAAIHWilJ6ks/7DXlYMT9UxbD6pdbv1dmm1oa905JbRqvlnizUDOXD+ZJKd+y8pMfxkvHbusPHg/d2POMNasW0sPmzxXLxn7wU04o2SQ/XPo/8oNfzs4NpiZXKqxaqh17j4tQMAAHCSlF6mwTld2orSYohnzfomvPVVm82lteoQ7aouDQ7kuuhw1W6pZPtCN2AkXjm4QWP4yXjt8Auqn+3vPvCKIsW2Rz2bnsbgSPHKZIP+/ulofcPPHr1P+Xrb54rthl7F4mMCAABwgpReBrAkWyUxrE5fvVS4KJEl8XFu2+5xumUQnc/As8OS8y1F4yw+2yOejNfOnUg8eH/3xec8dKKN9DR6L6ARD5Acqr9/Olrf8LML94meLBYHXsXiQwIAAHCClD6YBdMcVuavX10UCnvSpJpsWjw8OvDFzy6OvJGBk+mtGng+MvRsb93cecRftf7ei0+52PaoZ+fOYmCo3qrk+f7+c6P1DT29eJfo2WJx7lUMrgQAAKDnuJQex81YkrnCw1/6pfpvtTXKXXvbNA/SeNk7SDFydPV0f5TyUfRstXV32PB87xxa/WH6RwyKYYZ3LCV7Dz6OX1Bv/GTshYcqnuwNFBnYsVgVrUv2Ts6qv//cKSeGXmL0ODzsnUvv0Ml51Od59KsGAACgdkxKL+PVYLoqU1s/IM5vWG7Uap8uVvcTYrRheKIYLBqr/2Ry4CYC1vrD9sUbJtslRxzQfynJxnMvKD7JdOx2pIEDFtse9RKGz7F3XgvPKt2/eFw48kvWGzoZPHlueOTO/HkDAAAw4ATd4yYmyZ4AAACwMpYupZeTuKZmAQAAWEWTT+khlUeZvLyWWkYHAABgNU1/Lr1/k7Nr3QEAAFhdy3dfOgAAAKwqKR0AAACmQkoHAACAqZDSAQAAYCqkdAAAAJgKKR0AAACmQkoHAACAqZDSAQAAYCqkdAAAAJgKKR0AAACm4riU/s53XvlK42vfevvH5cq3b3/tq996q1x8993vfeMrX7v9dv2g8c53d79a7PLVr3/r+++Ua77/ja+88p1qsRy1fhBWN766+93m+WiAeGUpHO8b36sW45MrlGMmK9uDDo44sDI+o6/fPvErBgAAgGzHpfS3vv7cRz/31W8Vdr/ymV/87NfLqPrONz73i5vfKgJsufTNHxYrO9/dfuaZL3ztW9/97nd2v/q5L36jDLS3v/jR56qdgzBq/SCs/uQXd4vhv/m1LzzzzFe+Uwz64+98pR7gW93Kyo+/tfnRj370i7erB299p9jzq5+rT/E7b4UNozMulOuGRxw+THdG5Sv+3DfK+H7MKwYAAIBzcJKUXmfiMsA2yyGIf+Zr33/3e1/7TPF/fWGfz7zSBPLG0Sm9Xd2uDSs3v1lG5hClv/v1r3yjPcKPv7n5zPbXtp+pAnMtOq2gd8aNwRF7K7+5We8Vn1E89KJXDAAAAOfhdHPpn/zi7WYS+Z1vfO6Zzc1mgrkvBNqPfuaLX//md7//w/bJXvjtpfRuLv2T9VR9lI373tn97Ce/9r13vxNiehOvg/7m0RkH36suZG83+fEP3ymU59Xbr30QFj7zte+WW739rS+Wybyy6BUDAADAOThJSv/M58q7tDef+8VPfqVN6e8Ws8pR8O778dvf3f3a5mef+cWPNruE8HtESn/ms5vF8F/83CebC+p78TlSh/R3i5j+2d327vL+5tEZB/U0fLPJ29/4wic/Gc6qfNDbr30QFj76i58MqpPv7mFf/IoBAAAg26mueP/e1z752a93bdP66XjY9776ySpYv/XKZ45I6e3q4qrzr3ynWtkN/OMfVjPf7777/RCS6/z9uc98tIvp/fPonXGjt0nzYHBlsVCd0Y+/tZnegN7bAwAAAM7ZKVL6j7//ymc/WjdTKx2VWd/6xte+WfZse/fdd771xWfazPvR5175frE6DPTcM9tFHI8ycbXtM9vfDUvhoM988VvlgYqV9UXnIaR/5itVW7dvfWv3i59s033/PAZTejJites7u58dOEx0RsURy48YGlI6AAAAF+kkKb3xi89tfyv+A2RHZNYfv/2t7ed+sd7lk5vfqLP0uz/8zlfr1b/43Fe/U89RhzEaYduvf69e/dY3Nj9ZbtsN8L2vfjJu2/a9r7UP51N6pEnc7Ygf/eQX2lMaOEyc0t/94Tf70+lSOgAAABfpuJQOAAAAXBYpHQAAAKZCSgcAAICpkNIBAABgKqR0AAAAmAopHQAAAKZCSgcAAICpkNIBAABgKqR0AAAAmAopHQAAAKZCSgcAAICpkNIBAABgKqR0AAAAmAopHQAAAKZCSgcAAICpkNIBAABgKqR0AAAAmAopHQAAAKZCSmfV3L93r16CM3n48OEP3j6oH8CZHB4ePnjwTv0AzuRf/d7v/f7v/7B+AGfyL373d//wD/+wfgBncnDfW+sRSOmsmvv33qqX4EykdPIdHv7owTtSOlmKlP5DKZ0sUjr57kvpY5DSAQAAYCqkdAAAAJgKKR0AAACmQkpn1egeRyb3pZNP9zjy6R5HPvelk0/3uFFI6awa3ePIJKWTT/c48ukeRz4pnXy6x41CSgcAAICpkNIBAABgKqR0AAAAmAopnVWjexyZ3JdOPt3jyKd7HPncl04+3eNGIaWzanSPI5OUTj7d48inexz5pHTy6R43CimdVfM/+A++oJRSSimllJpC/Ud/7m/Xb9M5MSmdVfPffP9nlVJKKaWUUlOop//036jfpnNiUjqrJvm5oJRSSimllBqrpPQzkNIn7GB3bWP3bv3g3XdnWzejh/vb19f2jr919u7e+kk2O4VwGjeuF7U9q9ekDnY2yg2qil/CpUh+LiillFJKKaXGKin9DKT0KQtxd32nidghlt+8sbVfP+o9tcB5p/TZZn0OC06g91Q4gei0L0Pyc0EppZRSSik1VknpZyClT1pI5pv1jHURjzfbh8k0+9EuPqXPNtMzSQP8+c/nL5T8XFBKKaWUUkqNVVL6GUjp0zbbqi8sD7E8LLQPm4Vyprq6tryZr26vSC/Dc5mQZ/Ul6F2cDkG62quO/eVmu5thTTFsiOLVs0Oz5fX47VPHp/T2M4XoKF/fjAZvr94vrxcoqk715Y479UUE6TkfJfm5oJRSSimllBqrpPQzkNKnLcTUMn7X09FN3I3m2Gv1BkPz2E2iLlJuuVe8TT03Xm5W5/xmqEFFgN+clYG5CuftBwed9BzilD50lPocohfVjFC8/GblwIGGJT8XlFJKKaWUUmOVlH4GUvrE1Xl1f7tN2mEhjsHtvHfdzq2cjq6TcBBH7mY52qWoYqheMi9ny4fmq3vxu4jc27PmxGK9zQohbDcz/91RmujexO+wV3xW5Qm021Tbt3PsCyU/F5RSSimllFJjlZR+BlL61JXJdre5G7yccN5rs2vI200e7k01lzm8mb4eSuldjK/08nOpTPtJAk92LHP1wPx2mtLDUNXgyVGqhN//AKJ6phGn9FIY4YhPEDrJzwWllFJKKaXUWCWln4GUPnkhfm+sV3PR1cO1jWISu1guppe79N4PzHXoHUrpRbpOMvl8Sg/mVvZ3LKfc43n7Ri9vFyfWJO10wPBa9nbb29rnXkL5AvspvdD7PGJA8nNBKaWUUkopNVZJ6WcgpU9fMTHezR6XF363D8sZ7/L68O30uvEqDw+l9KCcbK9qaMo9fqpvYMdiOf2AoNmm/1R8lFL/pfV2LMN/nNLrDwWap46W/FxQSimllFJKjVVS+hlI6YwouYT+fCQ/F5RSSimllFJjlZR+BlI6oynm4Rdeu342yc8FpZRSSiml1FglpZ+BlM4oyivnB66oPwfJzwWllFJKKaXUWCWln4GUzqpJfi4opZRSSimlxiop/QykdFbN/X/5r5VSSimllFJTqAc/PKzfpnNiUjoAAABMhZTOqrl/7169BGfy8OHDH7wd/8lAOLXDw8MHD96pH8CZ/Kvf+73f//0f1g/gTP7F7/7uH/7hH9YP4EwO7ntrPQIpnVVz/95b9RKciZROvsPDHz14R0onS5HSfyilk0VKJ999KX0MUjqr5n/2f/hLSimlVFJ/69Y/rn9PAMC0SemsmqSrpFJKKRXqr/yd2/XvCQCYNimdVZO8LVNKKaVCSekALAsp/Uo52Nm4fvNGXZuzeu2Qesv+NrPNG+s7k79dN3lbppRSSoVaupSuexz53JdOPt3jRiGlXykhezcx+2B37cbWfrk4YLZ1c3tRiD8n0fmcn+RtmVJKKRVqKVO67nHkkdLJp3vcKKT0KyVOxQsTspSulFJqtcoV7wAsCyn9SunPpW/s3i0Xy3n16jL4cnY9RPTu4WzzxtbO3vrN4lr3Yrmefm+32d7tjdntWNjfvr65V6xc2zuIhq22DydTPQyDlJ8IpBvUJ7mzHdaEAbvtF16rL6UrpZQaKCkdgGUhpV8pUTCOI3q73E6htwtFSi8zdr1cxu8ijTdBuojW5fLQOCGldwdqdYNHnxoU4zQfARTjtwdqMnm31zGSt2VKKaVUKCkdgGUhpV8pbSqO+sAV8biJ7m167yJxNH/eLvcCczPm0DjFXHqXrOc/I+hS+t299XiGvN4xTv5lYm8+L1gkeVumlFJKhdI9jivIfenk0z1uFFL6ldKfu66Sdi9yNxam9JCoo7QcpfS5caKUXkT0ernL3qdJ6aWwWQj58ZbzkrdlSimlVCjd47iCpHTy6R43Cin9SolSehubiznqdmVjYUovd2lWhi3bK97nxolSeti3C+Tzc+nlOM2Y7fhzKb0w9HFALHlbppRSSoVyxTsAy0JKv1LilB4F42Khvha9niTvkvBQSm/mtIuKu8fNjRNf8d7usra91WbvemV5rG7MNu3HKb0bvD2fYcnbMqWUUiqUlA7AspDSyRTH+ElI3pYppZRSoaR0AJaFlE6WYgJ84fXnly95W6aUUkqF0j2OK8h96eTTPW4UUjpnMNusLz4f+kNrY0velimllFKhdI/jCpLSyad73CikdFZN8rZMKaWUCuWKdwCWhZTOqvnWd/+ZUkopldTb75iXBmA5SOkAAAAwFVI6q+b+PTfPkOXhw4c/eLv9i4VwFoeHhw8evFM/gDPRPY587ksnn+5xo5DSWTX3771VL8GZSOnkOzz80YN3pHSy6B5HPimdfLrHjUJKZ9V8+Jf/mlJKqUuo737/7fonLwBwfqR0Vk3S1FcppdQF1d/7zu/UP3kBgPMjpbNqkjeRSimlLqikdAC4CFL6Zbu7t37zxvWq1vZOeu/r/vYpNj43B7tr1alu7N6tV8072Nk49cu5UMmbSKWUUhdUUvqF0j2OfO5LJ5/ucaOQ0i9bSOlNmi3y7easXDxXIdKfx7Dh9NZ3yjNdMGD88cH+3oIwf3mSN5FKKaUuqKT0C6V7HPmkdPLpHjcKKf2yRSm9t3yOLiylhzVb+8WKVrfNdCRvIpVSSl1QSekAcBGk9Ms2lNJnmze2door4avEW8yxV9eQ39yu03YXvNur0G90gTk8215z3i7Xl6l327fRvXe4cA719s2xOs2+zY7zKb3aPV357myrHrM8h/Jl7m42h4jPtto82b46w/1mZXT0esdmzbDkTaRSSqkLKikdAC6ClH7ZopQesmgVy8NCG1mLLNrG1xBoq+U6pYfY3N4iHkJsGXqLnNwP2PXGQRGz27nuwcOVebhcmlOfSRmqy23io8eqON0+VRy0N2ac5LtzK8Yvz6d5IUHzxSnOsF4Znq1GjjZbLHkTqZRS6oJKSgeAiyClX7YysiZzwnFUnm3GSbgJxnW4rfJwW8VTTdaNdEl4ttUG/iDKwO3hygnq+IiNKE6Xx93Y3d9b79bMKV5XOU5zlE60pjxc9BLCgPEXpKgiive/INVyEf67zy8WSN5EKqWUuqCS0i+U7nHkc186+XSPG4WUftnmQ2waShen9HQ+Od63dpqUXioDcH/kNPyHMQfDfKTepRfvS/2Unn6mcPwXJDrbKtIv+LAgSN5EKqWUuqCS0i+U7nHkk9LJp3vcKKT0y3ZcKC1mm9sNQuKtluvoW8TpgZnzJLp3Obm3fThKtTyX0gvpyt6wVYyfO3RxttttdG/GLyb8e0PFL3n+bOe375/M3NkOfFTRk7yJVEopdUElpQPARZDSL9txKT0ID+PLvwtd8C4ybf1sM053GXm9ptqmmvqOtm+moJMMnDzb6oatU3Q8bGtg/HrGu924/5Lnho23rwdJzjA6erTXUZI3kUoppS6opHQAuAhS+nLoUjrHSd5EKqWUuqCS0gHgIkjpSyGeW+YYyZtIpZRSF1RS+oXSPY587ksnn+5xo5DSJ66+PnzuInmOlLyJVEopdUElpV8o3ePIJ6WTT/e4UUjprJrkTaRSSqkLKikdAC6ClM6qefn1N5RSSl1Cvf2OmV4AOH9SOgAAAEyFlM6quX/PzTNkefjw4Q/e1gmCLIeHhw8evFM/gDPRPY587ksnn+5xo5DSWTX3771VL8GZSOnkOzz80YN3pHSy6B5HPimdfLrHjUJKZ9V85i/+mlJKqZx65e/O6h+pAMClk9JZNUkLYqWUUqetj/2ZX61/pAIAl05KZ9Uk7zWVUkqdtqR0ABiRlE5stnnj+s1ebe3XT3X2t69vnvhayLDx2t7ALb5Hrc+XvNdUSil12pLSp0D3OPK5L518useNQkpnwN299QUR+lQp/fIl7zWVUkqdtqT0KdA9jnxSOvl0jxuFlM4AKV0ppa5ySekAMCIpnQG9lH6wu9a/+j1K6Qc7G/W18cWa2dbNjd271TPFxfPF9s3G/S3jQbrx22HLfcNovZXpCEdJ3msqpZQ6bUnpADAiKZ0BXUoPEboN3iE2bxf5OAre6zt1lq8yebQm2bh52KrXFxE9HqRaLm+Pr7Zvk//cCEdJ3msqpZQ6bUnpADAiKZ0BXUoP2biZ6C6qDMxNSi+zdFdFwG533N+us3eUxnvt4tr0Hq9sdq8yf6VZnhvhKMl7TaWUUqctKX0KdI8jn/vSyad73CikdAb0UvrcDHaU0tss3ajm3qMZ+GbjQhg25Pnq4alTeike4SjJe02llFKnLSl9CnSPI5+UTj7d40YhpTOgS+m9K9JrTfAubhSfn9ze317fDNUE6TilF5rYX6/vjR8CeXvF+3BKLxx36XvyXlMppdRpS0oHgBFJ6QzoUnoQXfRerYyCd4jQzRXv8e3rUa5u58ybQeqnukGi8aNh51L63AhHSd5rKqWUOm1J6QAwIimdVZO811RKKXXaktIBYERSOqsmea+plFLqtCWlT4HuceRzXzr5dI8bhZTOqkneayqllDptSelToHsc+aR08ukeNwopnVWTvNdUSil12pLSAWBEUjqr5s/81W8qpZTKqb/zX96pf6QCAJdOSgcAAICpkNJZNffvuXmGLA8fPvzB281fIoQzOTw8fPDgnfoBnInuceRzXzr5dI8bhZTOqrl/7616Cc5ESiff4eGPHrwjpZNF9zjySenk0z1uFFI6q+ZLv/ItpZRSg/XW7/6r+mclADBVUjqrJulUrJRSqq1f/63v1z8rAYCpktJZNclbUqWUUm1J6QAwfVL6lTfbunnjelnrO6PcihtOYHtWL5+H5C2pUkqptqT0JaJ7HPncl04+3eNGIaVfafvb129u7N6tHx3s7J1nWj4pKV0ppS6rpPQlonsc+aR08ukeNwop/Qo72F3rIvp4pHSllLqsktIBYPqk9Kvr7t762t7ANe5hfXMN/NZ+uWZ/+/rmbLZZrtyctRtEV8i3l83Xsf9gZ6Ma4XqbwItB9nbXblwvD9pusL6z16X0Ym6/3Ks+sfJzhJ1iZTiTbsxwDgskb0mVUkq1JaUDwPRJ6VdXmb3r5UFtjC/Dc5nYQ2xuInSR1at0Xays83ypiNNt/g/7doM0U/fFcp3My+xdLkfnE1aWHwGUh6tXnnjKPXlLqpRSqi0pHQCmT0q/uo6aSw+BuJo2LyrNz+GpJpA3sXlunNlmfCF9c119P4RHqb4ep5sqr6rYuNm3EH1AsFjyllQppVRbUvoS0T2OfO5LJ5/ucaOQ0q+wEI/jOF0LOby5lL3J4YtTevRs5diUHg0SdCl9rsl8nNJL1cX2/cOlkrekSiml2pLSl4juceST0smne9wopPSrrLvavDTbDMvFlHUdoUOuPklKLxbi1F0OO3jFe5uu25XxObSH68yl9EJ73CMkb0mVUkq1JaUDwPRJ6VddkY3ri8yjcF5dc759orn0oJriLqoO1WGzepB2m2iQoN0g7h4XX/ReHiVO6cVnAdFTR0vekiqllGpLSgeA6ZPSWTXJW1KllFJtSekAMH1SOqsmeUuqlFKqLSl9iegeRz73pZNP97hRSOmsmuQtqVJKqbak9CWiexz5pHTy6R43CimdVZO8JVVKKdWWlA4A0yels2qe+c/+tlJKqcH6J3f/Rf2zEgCYKikdAAAApkJKZ9Xcv+fmGbI8fPjwB2/Xf/Afzubw8PDBg3fqB3AmuseRz33p5NM9bhRSOqvm/r236iU4EymdfIeHP3rwjpROFt3jyCelk0/3uFFI6ayav/33/7FSSqlQ/+zt36t/MgIAy0NKZ9UkDY2VUurK1ld/7R/UPxkBgOUhpbNqkjepSil1ZUtKB4BlJKWzapI3qUopdWVLSl9quseRz33p5NM9bhRS+ko62NlY3+m6X802b0QPZ1s3N3bv1g+yhdG2Z/VyYbZ5joOfSfImVSmlrmxJ6UtN9zjySenk0z1uFFL6arq7t7621+TyEKRvXN9sonTvqZ4k259MZko/2F0771SfvElVSqkrW1I6ACwjKX1FReF5f/v65nb7cEEUl9KVUmqlSkoHgGUkpa+q2eaNrf1iIWTvsNA+bBbKCfayqmQeNqseXq9Td7tBnaKLHXf21pvtGwtSekjg1Qj1oYtp/HrMak23QT3Vv79dP6xn+8sMv1OsDNt3Z9heFzAoeZOqlFJXtqR0AFhGUvqqKjJtkWbryepmnjwN1fGaZpsg2qy5Qj6k9CY8x9ow31aV0uNJ8rmDdlfdR5sVc/71Vs2ZlDG+Xjl/5kdI3qQqpdSVLSl9qekeRz73pZNP97hRSOkrq07Cs60qD1cPu3gcTU03s+VdSg+bdak7VBGP29n4vjQ8N3PpSXqvD1FE/XpNtVeX0qPzKSv6iKFUJvbm5BdJ3qQqpdSVLSl9qekeRz4pnXy6x41CSl9dZcTdaSeoizi92+TwIhLX63s5uUvpc3n49Ck9nfoOI8zN1Q8dvROn9FL18UEz5T4seZOqlFJXtqR0AFhGUvoKK1LxWnFTevNwY32tTtpdYC5y73xOLmbCk0x+ypReTH33U3exph6huP88TenRytZcSi8M5P+e5E2qUkpd2ZLSAWAZSemrrJ97y0vKm4ftNe1r21ttEq5Xltu0G4Qq565PmdKLxe6i92pmvm0O1+853x6iXi6rPFac0rvRhk4jkrxJVUqpK1tSOgAsIymdVZO8SVVKqStbUvpS0z2OfO5LJ5/ucaOQ0lk1yZtUpZS6siWlLzXd48gnpZNP97hRSOmsmuRNqlJKXdmS0gFgGUnprJp/79mXlFJKhfr/3P6n9U9GAGB5SOkAAAAwFVI6q+b+PTfPkOXhw4c/eDv52/1wOoeHhw8evFM/gDPRPY587ksnn+5xo5DSWTX3771VL8GZSOnkOzz80YN3pHSy6B5HPimdfLrHjUJKZ9W88dsHSil1wvqDH/+b+mcHAMA0SOmsmqTFsVJKLag7//x3658dAADTIKWzapK34EoptaCkdABgaqR0Vk3yFlwppRbUBaV03ePIp3sc+dyXTj7d40YhpXNmBzsb6zvT67GVvAVXSqkFdWEpXfc4cukeRz4pnXy6x41CSufMzpzSLzbeJ2/BlVJqQbniHQCYGimdM5PSlVJLX1I6ADA1UjpnNhe2Z1s3b1wvq1l/sLu2sbu/t16t35wVq3Y2qm2u39wuHp9sr2Jtu2OzZljyFlwppRaUlA4ATI2UzpkdPSUegneVwEPevnF9ba/cqFje2i+Xuh2LiF6tjDYY3Ksd8zjJW3CllFpQuscxWbrHkc996eTTPW4UUjpnNp/So3nyjd27xYpiVrxYKO1vt9Pp9Y5399bjifF6g8G94ui+UPIWXCmlFpTucUyW7nHkk9LJp3vcKKR0zixJ6UVEryN3G7PPMaWXwvaueFdKnWO54h0AmBopnTNLUvpss7mxvMjSbUqP7zY/xRXv83s1jrv0PXkLrpRSC0pKBwCmRkrnzIrJ8/r69vJa9Gqiu1je3orm0rc26826SF9vWYbtdq9+97i5vYo8X63ph/Y5yVtwpZRaUFI6ADA1UjoXqcjb3bXrJ3W2vRrJW3CllFpQuscxWbrHkc996eTTPW4UUjoXSUpXSk27dI9jsnSPI5+UTj7d40YhpXORpHSl1LTLFe8AwNRI6ayan/zjf14ppU5Ybx48qH92AABMg5QOAAAAUyGls2ru33PzDFkePnz4g7ebP0gAZ6J7HPl0jyOf+9LJp3vcKKR0Vs39e2/VS3AmUjr5dI8jn+5x5JPSyad73CikdFbNv/7Rj5VSo1f9HyQAAKckpbNqkgbOSqlR6vDH/6b+bxIAgNOQ0lk1SVRQSo1SUjoAwNlI6ayaJCoopUapK57SdY8jn+5x5HNfOvl0jxuFlL6cDnbXbly/WdbmrF435GBno9mm3mVrv37q5GabN66v7SXNtIqR51YeaX97/jzDsOs7F9CiK4kKSqlR6sqndN3jyKV7HPmkdPLpHjcKKX353N1bj8P2/t7u3Xpxzmzr5nYdjody8gnNNjfW1zb6R5ltrYWVWSn9oiRRQSk1SrniHQDgbKT0pTPbPPl8+Hml9Btbm/3d97fXd/a2pHSl1FElpQMAnI2Uvmyi4N1XX9xeVLVB2LK+Kn7rr273n+oumG8Df7f7XJwuPxeIjxt239jd32vm0rsDdVewh1heray2KVN6ceV8sbIep/m4oRktGaEbtp7GX3CGPUlUUEqNUlI6AMDZSOlL5m6bjXt6d4mHSNzl5yZad7PZZSquL1+vNwi7t/F4fq6+WtNtE84hDDVwJs3himvy20hfKkN7NWwYrRonSulNmO92jM68PlC0ZrEkKiilRind43SPI5PuceRzXzr5dI8bhZS+bIbD6mwzvm+8zeHRxl1KDyurOepupjoE5mhN2tStjtNNLE8eBt0sdzlanPlr3dG75SiltyffLBdxvTufcvo9CvOLJVFBKTVK6R6nexyZdI8jn5ROPt3jRiGlL5sirFaT0rFTpvQ05zeBeVj7bLkwq29Hb1J6EdHrkevjDox2hpQ+GMir9N4ONSiJCkqpUcoV7wAAZyOlL5+QcptbtYODne2wXETlNtaGDerlwZRe5Pxkrru3+5wudReHbvZtgnR4tltTnVixWf+DgO7o3fKilF5O+KdRvzbwKUNPEhWUUqOUlA4AcDZS+lKqppTLavN2CL3R9eH1uqGUHhQZuN64CefR7t1HAJUupRcpuhmwne5uT2Zte6vJ29018NU2p07pvddYbt+d8xHpvZFEBaXUKCWlAwCcjZTOqkmiglJqlNI9Tvc4MukeRz73pZNP97hRSOmsmiQqKKVGKd3jdI8jk+5x5JPSyad73CikdFZNEhWUUqOUK94BAM5GSmfV/Lf/V/+pUmr0+gMpHQDgTKR0AAAAmAopnVVz/56bZ8jy8OHDH7xd/+0EOBvd48inexz53JdOPt3jRiGls2ru33urXoIzkdLJp3sc+XSPI5+UTj7d40YhpQMAAMBUSOmsmv/+//rzSqmc+pNf/Hr9nxMAAJdOSmfVJH8OSil12voPP/836/+cAAC4dFI6qybJG0qp05aUnk/3OPLpHkc+96WTT/e4UUjpF2q2eWNrv14u7G+v71xAU6q7e+s3b1yPa23vIKwM/1tvcRkOdja6o9frxpDkDaXUaUtKz6d7HPl0jyOflE4+3eNGIaVfqEtK6Y3e4c6e0g921zZ279YPTmp/uwvn+3sn2322dXN7Vi+fnyRvKKVOW1I6AMCIpPQLdXVS+sHOxulfmpSu1CRLSgcAGJGUfqEWpPTu+vA2qe5vX9+chV2KlZuz9jr2Lv2GDapdjojf8yl9Vh+lS93dccMhCiEqlw/rA4WIXj+c26AepDjKTnFuvVhenm30YsNe3UHDLsXGzSsqX3Jy3PlXV35YsF/tUgxVf2WODfZJ3lBKnbakdACAEUnpF6oJll1VibSIyt314c214mVMLYNuGZWrlUWyLXNpmeHD/wdHTVynKT0+XLlvvGNv40I7sx3Ppbcru8n54kW1J99TBe963+hY9SBHH3Hw1UVfhO4rUwwy+No7Sd5QSp22pPR8useRT/c48rkvnXy6x41CSr9QaS5t5tJnm908c5eKo6Qa7VhH2SJpx4G/2TLWO1wTquPlsEE8SHUy0cjVWUUpvYz67fbVPHb6ohLFLuXu7Qk0r6s8UPzCu5Q+9Or6p9G8libDHy3JG0qp05aUnk/3OPLpHkc+KZ18useNQkq/UOeb0o9Jp8nhomTbLs8H7CIe1wdtU/FwPG4dk9KjU61e5tyLrdN++9KKtQOvTkpXaqSS0gEARiSlX6ijUnqRjdv0G8J5tbwwpRfPNpn2KMem9N5xS2GXOvSGbebn0oujp5l8MKUf7Gy3Ubwbs3i9e1v9IwbNCF1KH3p1UrpSI5WUDgAwIin9QqWBNuoeF55qLvCOkuqClF5l7Oaa8PmcHPQON5TSg+i4ZQYuwnn5cG17q0nF9YGqk2k3aNakL6pW5Pl4s1Iv5HeHjl5meNh9ctGMUO4ipSs1UknpAAAjktK5SNFs+aVJ8oZS6rQlpefTPY58useRz33p5NM9bhRSOhenmB7v5tUvS5I3lFKnLSk9n+5x5NM9jnxSOvl0jxuFlM7FKC+An7sj/TIkeUMpddqS0gEARiSls2qSvKGUOm1J6QAAI5LSWTUH7/xQKZVTv/fDP6j/cwIA4NJJ6aya+/fcPEOWhw8f/uDtEW7WYJXoHkc+3ePI57508ukeNwopnVVz/95b9RKciZROPt3jyKd7HPmkdPLpHjcKKR0AAACmQkpn1fxP/sRfVEoN1s0/9dfr/04AAJgqKZ1Vk3SrVkq19d6P/4X6vxMAAKZKSmfVJLFEKdWWlH5pdI8jn+5x5HNfOvl0jxuFlD6mu3vrN29cb2p9p+1XdbC7dmNrv34wZ/GzrbDZxu7d+kFjttUcrh4hnMPaXtwo62Bnoz2l65uzem1if7vZZv4QY0tiiVKqLSn90ugeRz7d48gnpZNP97hRSOlj6iXkInsfmYqHDebw1vyzcbw/2N0pjzWU0pvPC+LtO7PNG9fj067GmY4kliil2pLSAQCmT0ofU5qQF6fueadN6bOtm9tppF6U0nvLtbntJyeJJUqptqR0AIDpk9LHdGRCjgJ22Ka6tnxtb3ezmtmung3/27suvZjibrYsxxzI8P1p8NKilD4wwkBuL4X19dGbDwLCsbb26wvsw2k3G3QDdrtUVxCUZxJeYzXC3MuZ2/4oSSxRSrUlpQMATJ+UPqbjU3qRcrsbyOvl9tmBFB2U8Tj8//CzddZtg+7QOdRheOie82bwIzUvoYrZZWIvz7xaWQxeHrrdLKjH7F5gT3PEoQsBBiWxRCnVlpR+aXSPI5/uceRzXzr5dI8bhZQ+pqGE3AvY/Q3m4nc/h5cptwrY/ag/oIjQ0Qx2cg5tzG6DdCtO131dX7pq5OZsq6eagL2/3T5bb1xWMWZyJgMvZ+5CgEFJLFFKtSWlXxrd48inexz5pHTy6R43Cil9TGlCDmm2H7+bTFtZlNKLTFsn4SZIL0rpXXI+OqX30nUrnNJAVG7PvJfDF6f05tlGfCYDL6dUrHfFu1JnLSkdAGD6pPQx9RJyiLLt3HUbsKP0WwbUI1N6F57DyqPm0mdbbb5tY3DvHApxKg7Lc5G4GD9aWY7ZjlbG75Ok9GLkJO3HZzLwclrRaIOSWKKUaktKBwCYPil9TGXwbq/6juaW+/G72iDtHlc8WWTd8FSRe8vwXGy5sbV55Fx6vX25Wf1U7xyKlXFKLyPx3KR3FcXrXaJwXq7Z2jzRXHoQDVKeTO/zgvmXU5xJfYi58+lJYolSqi0pHQBg+qT05TGQuhmQxBKlVFtS+qXRPY58useRz33p5NM9bhRS+tLoLgJnoSSWKKXaktIvje5x5NM9jnxSOvl0jxuFlD5t7YXfoRbejE0riSVKqbakdACA6ZPSWTVJLFFKtSWlAwBMn5TOqvmv/tE/V0oN1uy33TUDADB1Ujqr5v49N8+Q5eHDhz94W5oli+5x5NM9jnzuSyef7nGjkNJZNffvvVUvwZlI6eTTPY58useRT0onn+5xo5DSAQAAYCqkdFbN//azf1UpldRvvPH9+r8QAACmTUpn1SRNrZVSof7aN36r/i8EAIBpk9JZNUk4UUqFktIvme5x5NM9jnzuSyef7nGjkNI5iYOdjes3bzS1sXu3Xn8CB7trp9o+WxJOlFKhpPRLpnsc+XSPI5+UTj7d40YhpXMSIaWv7zRNr+/urd+8sbVfPzrOQErvjXbuknCilAolpQMALAspnZNIc3UI6mt7J8vZUrpSEygpHQBgWUjpnMRcro6y9/52fSV8k9tnm/W18eUu7ZZhodjmu93F89uzcvOt+mG1fbXlxu5+MWNfrN8styrPod6xWTMsCSdKqVBSOgDAspDSOYkjU3qI6FGKLrZJp9nrLUN0b0eIRisienPxfBHjy+U6z5dbtCvDllWqP04STpRSoaT0S6Z7HPl0jyOf+9LJp3vcKKR0TmIopReZuZvf7ma5y7nxbrq7SOnra11ED7rRQqSPJ8brzF/s0l0k363spusXScKJUiqUlH7JdI8jn+5x5JPSyad73CikdE4iTekhOZeBeS69N8rL4MuninS9vrYR5fazpfRS2bguHmpAEk6UUqGkdACAZSGlcxK9NF4k8CZFF8tHXIheX/peR+7iZvUmXUejHXnFe7NBu7J13KXvSThRSoWS0gEAloWUzkmEXB1d2d4LyfFTRZyupruLqpJ8NzFedpUr9623iZeLipL5xtZmPWyc56s1/dA+JwknSqlQUjoAwLKQ0pmeLtifRRJOlFKhpPRLpnsc+XSPI5/70smne9wopHSmR0pX6rxLSr9kuseRT/c48knp5NM9bhRSOtMjpSt13iWlAwAsCymdVZOEE6VUKCkdAGBZSOmsmlf+7kwpldQ/e/tB/V8IAADTJqWzau7fc/MMWR4+fPiDt5s/PAhnonsc+XSPI5/70smne9wopHRWzf17b9VLcCZSOvl0jyOf7nHkk9LJp3vcKKR0AAAAmAopnVXzn3zlNaWWtP7lv/pR/X0MAMBVJaWzapLW1kotUf3OPddIAwBcdVI6qyaJPUotUUnpK0P3OPLpHkc+96WTT/e4UUjpHOtgZ+P6zRtlbc/qdScx20q2v7u3vrZ38O7B7tqNrf16XWNu4zNLYo9SS1RS+srQPY58useRT0onn+5xo5DSWahI1Nc32/g82905Revr2WYvjYe0v37k7lK6UlI6AABSOovtb0cR/fR6u4fAv7F7t34wR0pXSkoHAEBKZ6FkMrwV1tfXwBdXsAdlAt/ZDmv620fZu77cPejienst/frOXpTSw17V+G2qL6f0q5XHfmqQxB6llqikdAAApHSOtnj2u9DE+DJFD+XnNudHl7s3w+6HVF8n8zKuV8vzwb4YvL1UPgx49GXzpST2KLVEJaWvDN3jyKd7HPncl04+3eNGIaWzwFFz6UV+rqe7q8x8dJ6vL3qPN6iXQzKPBm/CeTRyWWHlbKuehC91c/JHSGKPUktUUvrK0D2OfLrHkU9KJ5/ucaOQ0lmgmOKenyEvgnQ3B35MSq/id9hl7gb1/kcAUUpPQ7iUrq5MSekAAEjpLFTcIt5dYX53byss729Ht6MfN5cehti8sb4WT5s3G3fjJFe8JxP47VEKrnhXq1xSOgAAUjrHKUJyff15FM7LNRtbm8fOpffuPy91G4fIXY3c6x5XzNXX65uZ/CK699ccLYk9Si1RSekAAEjprJok9ii1RCWlrwzd48inexz53JdOPt3jRiGls2qS2KPUEpWUvjJ0jyOf7nHkk9LJp3vcKKR0Vk0Se5RaopLSAQCQ0lk1SexRaolKSgcAQEpn1fxf/9qvK7Wk9eCHh/X3MQAAV5WUzqq5f8/NM2R5+PDhD95e+Of+4Di6x5FP9zjyuS+dfLrHjUJKZ9Xcv/dWvQRnIqWTT/c48ukeRz4pnXy6x41CSgcAAICpkNJZNX/+V76l1GXWG79t4h0AgHMjpbNqkqbZSl10/cWd/6r+5gMAgGxSOqsmSVBKXXRJ6czTPY58useRz33p5NM9bhRS+nK7u7d+c2P3bv0omG3eWN857vLb/e3rN2+U1dv3tMKxtvbD/x/srlULscGVlyJJUEpddEnpzNM9jny6x5FPSief7nGjkNKX2sHOxtbm9vXNWf34BEK0vr621+T4g92dU+ybaFJ6J5zP8Z8RXLQkQSl10SWlAwBwjqT0ZXawu7Y9e3e2dTP878nc3VvvInouKV2poqR0AADOkZS+xELkLmfR47TcLhcLO3vrN3sXwB+dokPUr66B77Yvh2rWt9P1xTX25Zq1vd36WAe7a8WV82HwaoTrxacG9crS/ODls/v1UN0ptZfi1x8llJvtFCvDgbrxF187kCQopS66pHQAAM6RlL68unAewm0TXOOUHl3ZXut26SlSdLM+BONohHqWPmxQRe5oyzKul8tdII8+BWhXDg5eLNSnV4xTHiV6Fc045Wb1yjDOyS4ZSBKUUhddUjrzdI8jn+5x5HNfOvl0jxuFlL604tTaLccpvcnGneG59GZOvtak5XiEerm/ZbPBwpQ+PHi3S7vcTZV3E+bJZgOfOwxIEpRSF11SOvN0jyOf7nHkk9LJp3vcKKT0ZdVeHN5UEs4HU3qx13zQPXlKb56qnHtKn/sEId6sFEarA/zRkgSl1EWXlA4AwDmS0pdUGsKb+N2uTzeohdwbp9zZVrE8eFF6b4RmOWzZxOYyMJcruyw9kNKHB+926ZbDS0ivaY83a8UXEQxJEpRSF11SOgAA50hKX07zSbXOz8el9EJ4qpmBbwap5qjLaie0h1J6laXLLee6xxXqccKw8yvjwYdSeliKLnpPRy7TfvTU0ZIEpdRFl5QOAMA5ktJZNUmCUuqiS0pnnu5x5NM9jnzuSyef7nGjkNJZNUmCUuqiS0pnnu5x5NM9jnxSOvl0jxuFlM6qSRKUUhddUjoAAOdISmfVJAlKqYsuKR0AgHMkpbNq/qM/97eVusz69d/6fv3NBwAA2aR0Vs39e26eIcvDhw9/8Hbyt/vhdHSPI5/uceRzXzr5dI8bhZTOqrl/7616Cc5ESief7nHk0z2OfFI6+XSPG4WUDgAAAFMhpbNq/tatf6zUOdb375sRBQDg8kjprJqk/7ZSmfWX/tZ+/b0FAAAXT0pn1SQRS6nMktI5A93jyKd7HPncl04+3eNGIaWzapKIpVRmSemcge5x5NM9jnxSOvl0jxuFlM5J3d1bv3ljK80rs62BlYsd7K6ddpfTSCKWUpklpQMAcJmkdE4qpPS1jfXNWf2wdLCzEVaeOXIXu++c91+8SiKWUpklpQMAcJmkdE6qSOnbW2sbu3frFeWs+PbujpSuVrqkdAAALpOUzkkVKX1vFufq/e3rm7PZZnv5enEp+/WbZTVT7uWzxVXx0cqwWRH1Q0SvN765XT7RbHbzRnOIcsud7bAmHKLbvj+fn0oillKZJaVzBrrHkU/3OPK5L518useNQkrnpMqUflBk6SpUhwRehO0mpRcRvQ3wYWW1HBaiEF7Nw9cpvVjqMn98f3sxVDtmk8m74x4jiVhKZZaUzhnoHkc+3ePIJ6WTT/e4UZwypd9++Zdf/vabh/UjrpQ6pTexPHkYUnT5sJY+W2iWh1J62D6eIS9n6eMt68QeH+IoScRSKrOkdAAALtMpU/qbL3/kpx679uhj73v6+VduS+tXSxO8q4VZczv6ZaX0UtjMFe/qkktKBwDgMp3livfDN9/Y2f7EB0Ncf/y9H3n+ZWn9imhTejWt3V333mbv4SveT5TSj7zivZ/SC8dd+p5ELKUyS0oHAOAy5dyX/uDOy59436OPXHv0kSd+6uYvv/rGg3o9q6lL6cVcdxzIm3RdJO2kwdvilF7PjVepu14uqhk8Tund4O2Aw5KIpVRmSemcge5x5NM9jnzuSyef7nGjOENKPzy48/pLz9583+OPXPvJp5554eXbb745e3Xr4z//yPtf+LZZdUaXRCylMktK5wx0jyOf7nHkk9LJp3vcKE7bPe5LRTh/9Cc++MzWzhv9K91vPX/t6Zfr6VUYTxKxlMosKR0AgMt0ypR+59XtV5N0DtOSRCylMktKBwDgMp32ivc3dl76tvvPmbJ//7mXlDrHeu2/vFN/bwEAwMU77RXvLzzx6KdeN5fOhN2/5+YZsjx8+PAHb7t9hyy6x5FP9zjyuS+dfLrHjeKUKf2NL/3so8/frh/AFN2/91a9BGcipZNP9zjy6R5HPimdfLrHjeK0V7wf7Dzz2EdevvOgx9w6AAAAnIPTXvH+/LXyD6T3y+w6E/Kdf3JfrV79ozd/UP8DAwDASjvtXPphPX3eYy6dCUkadKvVqGvX/2/1PzAAAKy006Z0mLok3anVqMtM6e5LJ5/uceTTPY587ksnn+5xozhDSn9w5/UXP//8Jz785Meee+HF1+/4u2xMS5Lu1GqUlM5y0T2OfLrHkU9KJ5/ucaM4ffe4px+79vh7P/jM859/4flnnnrvE48+9pGX36yf5EgHOxvXb96Ia33nrCng7t762t6CnbtjLdzsPIVTal9ac9DZ5o2t/XLpkiXpTq1GueIdAIAr4pQpvfhLbDdfiVL5g9c+de3xF3SPO6nZ1s3tWb18VotT+v52F87393bvVksXLDql4jOCzeIlSunqPEtKBwDgijhlSi96vPc7ut958Uk93k/uwlN6CMlnn6U/s/iUmmUpXZ1nSekAAFwRp0zpD179+KOPfeSlNw7Ktu6HB2+89PRj15560SXvJ9VL6dFl8PXKOGNHywe7a/X15EXuLWPwrN53I50tD89Wm/UMjLC7GR5Wxw1nVT3bjtbfPtjfvr45C8G7XDn3QcORKb0ZuZxdL7XHaq/5D8fa2N2vr5mPPmJIz6r7cnWjDUnSnVqNcl86y0X3OPLpHkc+96WTT/e4UZy6e9zB689/8Ce7P5b+xJOfek1GP7kupReZs022zWXqgyk9xN0ou9Y5vFpTDDIQWat82wX4wRGaJN+dUhOwy9hc79s8G86w2SUdLYhSevtsWIg+BagGLE6sOW7xQUC5XH4iUO1enFi7S3JW0ZrFknSnVqOkdJaL7nHk0z2OfFI6+XSPG8WpU3qp/avp/lL6KXVRc7bZpegyqRYPh1L6XDqNInFvOVEk3jYbLxyhnrKuKmwZto/XlIOUc+nVHr3lSjxI81RI6U0gb5bDZvGO9TjxhwLN8sBZRWF+sSTdqdUoV7wDAHBFnC2lc1anT+lxoq7Ea+afjZx1hLlUHxyb0udOIzelD76usD76IGBYku7UapSUDgDAFXHKlP7ma59/4YWhevHWQKRiTheAQ4Sev+K9WyinjsvE3i404gQ7l2YPdrbb8B+y8fEjlDPnbZwuzW0fnEtK7x2rOEq5HBbmUvrAWbWGPkSIJelOrUZJ6QAAXBGnTunPPPnItZ/8uY8/W4bz5z/x5OOPPPnMpz7+8z9x7dGf+/xtF8Afp5cwQ3aNruiuFNm1XLOxtdnOqxeRtdqyCK4LU3q8cZSljx4hCA/TXaJBqi3PJ6X3jtW8usGUPn9W/ZewQJLu1GqU+9JZLrrHkU/3OPK5L518useN4pQpvejx/rF4lvXw9U9de/rlg3cPbz3/09eeee1BvRpGk6Q7tRolpbNcdI8jn+5x5JPSyad73ChOmdIX/L30W8+WcR1GlqQ7tRrlincAAK6I017x/uIHH33sI1++deeg6PB+cOfWl+u/l24unalI0p1ajZLSAQC4Ik6Z0os705+N/176e556/vViAv3w9gs3v+y+dCbgj3z0S2r16gOf+Wr9DwwAACvt1CkdJu7+PTfPkMV96eTTPY58useRz33p5NM9bhRnT+mHD8ycM0X3771VL8GZSOnk0z2OfLrHkU9KJ5/ucaM4fUo/uPXlp9/7xKOPVL3i3nz5U/4AGwAAAJyLU6b0w2//8s888p4PfWln+2NNSr9Zdo+Dqfi9H/6BWo36Nw//bf2PCgAAV8YpU3r5l9huVQvV31178+UPJ3+bDUaV9AZXy1uv/4Pfrv9RAQDgyjhtSn/hiUc/9fphl9IPX//UtcdfkNKZjiTpqeWtsVK6+9LJp3sc+XSPI5/70smne9woTntf+puvPP3YtZ/80HPPPHXtZ24+9+yH3vPoYx9+6U79JExAkvTU8paUzvLSPY58useRT0onn+5xozh997h3D25tf+LDT37gyVAf+sT2Le9lj3R3b/3mjetFbezerdddkv3t65uzevnCHeyuHfcyuy/Fjetre9X3zMHORr2mqLl9i13O9HVLkp5a3nLFOwAAV9AZUjonM9vqQuZsd+ccPs0IsXb9hONcYkrvzmrBQUPkjsN5uVnv5ZQxfmu/fhSEZ7c2z/QqkqSnlrekdAAArqBTpvQHd27duvOgflCaX0MpyqXnZVlSehGwo7xdiL8azXL6cnpfsYPdte1Z8UlH+N9TSpKeWt6S0gEAuIJOntIPHwSvP3vt0WdfL5ZqB6996poe74PK68CTqFzm2NlmeY13eKqcQA7LTVgNobS+ArxeUwbX3WL77V/vrg/vBdcw2tZ+s2ObcuMDddu3l6Z3J9bbvTvb9kzqywFCok52jDTDNk+dMaUX4zRXH4RtytHK0yvXHHMOkSTpqeUt96WzvHSPI5/uceRzXzr5dI8bxYlTevE32B4ZrPd8+jVz6UeocnKXRUN4rq/rLpNtFVyLrJ7MGDdzyMVTvZjaj7WF8hD17mG53qA7ULuyOGK7e7tltHs4aBWSm6MHdaKO1swpwnPYpvfS5u4nb5J50B56QUoP29Svuvy4oVxadA49SdJTy1tSOstL9zjy6R5HPimdfLrHjeKUc+m3vvTkk1+6Vc6iNw7r5zlKFI+7zBkF0Sh/dtPFVWCOwm1wVEpvY3y3fXSgZnm2FQ3VbhnvXi+Hp+pzqCqcW/SZQiI+UPFCNnb362nwnnjM5tmhlF59HeJA3i4ffQ6JJOmp5S1XvAMAcAXpHncZhsLzfEovInr9bDOr3O5YuryUHm/ZCuujjF1JTykcq+uZFxkac2Df9uTbSF9W7wXOnUMqSXpqeUtKBwDgCjpLSn9w59u3enSPG3B3b6uNoHH+bBLmfEoPa+rUWmTRU6T0eMx6g+hAzXI0pR9tGZ1GuxzOJwrGPfEsd6lI1O2acro7vsK/dWxKL8aZu9y9Ep7q7Tt3Dokk6anlLSkdAIAr6LQp/cFrn/6J5L503eOOENJmMxvcpMooPEdZtImd1URxqLXtraG59GaDXkYtxtlsJp/TZJ4sF/E72TKOxN1yeyb1lt2O8+k9hO16y/rZauP+jPoRKb3dMXpR8yE8rAmjLTqHniTpqeUt96WzvHSPI5/uceRzXzr5dI8bxSlT+p0Xn3z0qS/fflAsPP1yeBv74PVn3//8t92bPp44ZlNIkp5a3pLSWV66x5FP9zjySenk0z1uFKdM6befv/bki3fCwsHLHylTerFgLn1MUnoqSXpqecsV7wAAXEGnTOlvfOlnH/3U64chnL/6kcefLRbubD0ppY9JSk8lSU8tb0npAABcQae9L/3OS08/f6u4wP1g5+nHqvvSnyjTOkzEv/NHP6dWo775nd+p/1EBAODKOG1Kjx3Mbt26dVuDd6bl/j03z5DFfenk0z2OfLrHkc996eTTPW4Up0/pDx70Zs7D+5B6CSbh/r236iU4EymdfLrHkU/3OPJJ6eTTPW4Up03pb3z55x975rX2/euD1z/92M/q8Q4AAADn4ZQp/fYLTzzavw399vNP6B4HAAAA5+G0Kf35a48+f6t+UCq6vkvpTMh/74MvqInUn33lN+p/FQAA4GROmdIfvPbpxx95/7Ovv1lOpx++eevzTz127RdedWs605H8NS81Yv2pl/5u/a+yVNyXTj7d48inexz53JdOPt3jRnHq7nGHb2x9+CeLP8BW/xm2J59/3btZpiQJimrEktK5snSPI5/uceST0smne9woTp3SS4cHd75969atWTWlzhKbbd64vraXBJKDnY165d299Zvbs2rtskiCohqxljSlAwDAiM6W0lkZs82N9bWN3bv1w9Jsay2sTKP70kiCohqxpHQAADitU6f0g1tf+shPPdZc8f7Y+57+0i1Xhi6x2eaNrc3t65vRfPn+9vrO3paUrvJLSgcAgNM6ZUp/88UPPvrYk59+8fVblVeL7nFPvfhm/TRLp0jp+7Ot7rL2g921jd39vXou/W6zUF0Gf/NGUWWkL3bc2Vu/eWN9Jzwf9iqfap4NUb9J/sVTW/vlYhit2bfeuBy8GLn9mKA7YjirarN6qj85gSMlQVGNWO5L58rSPY58useRz33p5NM9bhSnTOnlX2Lr/d21Oy8+6S+xLbEypRcBuAzbTZBuo3K7EFJ3E9crRdKu1xQ5vN69XF8s90bYqMJ5d5RGdfQykNcfEzTbRB8c1EPFHyUslARFNWJJ6VxZuseRT/c48knp5NM9bhSnTOmHrz/3+M1Xoqnzw9c/9cQzr/lLbEurzslNqE4epusj0ZpZ7/L4epdyTv5ukbqLufp6kOYG+LBNPU9ex/tmtLBXGcWjDcoKK8vp+vhAR0mCohqxXPEOAACndbKU/uDbL73wwufLeu5D7732k08983z18FMffPyRJ595zRXvS6sN2+VCk7fTlF5H7thxKb2eFZ9tFqm7zOfR4OnMeXOFfHudfHsCiWJfV7wvT0npAABwWidL6QevffrJDzx5ZG254n1pdWE7JORmZrsLyVHknr/ivUnpQ1e8B2Hfze2tKlHvbxfXvbeBvB4q3rGYRd9qJ9uL69vb8RPHXfqeBEU1YknpAABwWqe84p1V0w/bTfqdS+lB2LK+/rwM3tGOQRGq42dLRQhvtgkbtAm8WF9uvBFieRvv0w8CwqF7Y3aHOCK9N5KgqEYs96VzZekeRz7d48jnvnTy6R43itOm9PC2Y95h/SRMQBIU1YglpXNl6R5HPt3jyCelk0/3uFGcMqUXPd6rv5Qelx7vTEgSFNWI5Yp3AAA4rby59IM3Xnnmpz+4/YbJdKYjCYpqxJLSAQDgtLLvS7/z4pOPv2AunelIgqIasaR0AAA4rdyUfvj6s0+44p0p+e6d3/nBg99XU6jfP1zKe+Hcl04+3ePIp3sc+dyXTj7d40Zx2vvSt/p/g+3n3vPoI+9/4duueGc67t97q16CM5HSyad7HPl0jyOflE4+3eNGccqU/uZrn3/hhbheev3Og/o5AAAAIEv2fekAAADAOTlpSj98807vAtAHb+xsP/vcs1uv3HZdKNPyvj/xFTV6/bHn/ov63wMAADiNE6b0Bzu/8Mh7nm/uPz/89ud//pEnfuoDTz753ice/YnnbrktnQlJ2oyrUep/+L/brP89lpD70smnexz5dI8jn/vSyad73ChOltIfvPbMoz/95TeaR69+7NrPPH+7zOZ3Xnrq2lMvvlmuhylI4qIapaR0rjjd48inexz5pHTy6R43ipOl9De+9LOPPvt6PWUeIvsjTzz/7erBu7efv+YvsdEz27yxtV8vjyCJi2qUWuqUDgAAIzpZSj94+SOPfuiVasb88NZzjz/yXBPZpXTmSOlKSgcAgDM64X3pb7701CNPPP3i7ODN15/9uWuPP9veih6euPYzX5rVjyCQ0pWUDgAAZ3TClF78pfRPP/nYtUcfufb4Bz5f3ZIeHL7+3OOPfPAlt6UTm0vps62bN66Xtb5T3u17d299bW+2s1GsXNs7aDfYrD7vOdhd29jd31vvrXz3oNo+WjMsiYtqlHJfOlec7nHk0z2OfO5LJ5/ucaM4cUovhTcdTUCvHN55+dU2s0Pp6Ln0kMa3i4QdUnqT2MPG16uVxbMbu3fDQkjpVXqvl8vRmn2PlcRFNUpJ6VxxuseRT/c48knp5NM9bhSnS+lwAvMpvZsGr3J4OZdepaDwVD3BXk2h1ym9Wijtb5eT53F0XyiJi2qUcsU7AACcjZTOuUtSehHR40vZz5jSS+UkvCvel6CkdAAAOBspnXOXpPTwsLsd/aRz6c0u5XJ/Zv64S9+TuKhGKSkdAADORkrn3JW3mje1OasnwEOtbW+deC59a7O+SL55tukwdzO9nD6VxEU1SrkvnStO9zjy6R5HPvelk0/3uFFI6UxPG9fPJImLapSS0rnidI8jn+5x5JPSyad73CikdKZHSl/+csU7AACcjZTO9Ejpy19SOgAAnI2UzqpJ4qIapaR0AAA4GymdVbN767f2//FdNW791j+9X/97LCH3pZNP9zjy6R5HPvelk0/3uFFI6aya+/feqpfgTKR08ukeRz7d48gnpZNP97hRSOkAAAAwFVI6AAAATIWUzqr533z2r6pzr+e29uqvLwAAcJGkdFZN0mxcnUv9zDP/9/rrewW4L518useRT/c48rkvnXy6x41CSmfVJPFSnUtJ6XAquseRT/c48knp5NM9bhRS+rKbbd64frOt7Vm9+t1397evr+0dmTQWP9sKm212Q3bC+vqIG7t363VTkcRLdS51pVI6AACMSEpfdiGlb+3Xy2V4PmVsPiqHV4aeLT4X6BL+we7O0buPIomX6lxKSgcAgMshpS+7XkoPFqfueadN6Xf31k8yCT+iJF6qcykpHQAALoeUvuzSlP7ubKu67j0K2O1V8Vs7Tcaung3/G1+4HhJ4/bAZcy6lH+xsrO8MhPSwvhmqvuq+PLFwMvVozQbdVH+3S3WIMv/vFqdajNCecztvn25/lCReqnMp96XDqegeRz7d48jnvnTy6R43Cil92R2b0otw2wTdIvrGKT1eiLUT5nPPzh0uFQ5XxfgyZpdnUob/amVxMs1ZtWm/HrPcbH7w5ojN6zpWEi/VuZSUDqeiexz5dI8jn5ROPt3jRiGlL7u52Dzb6gfs3gbz8bufw8toXVUv6rfidN1XT5u3c93RcaOAHZ1Vc6CiijHbc6uUob179t2D3bX4fvijJfFSnUu54h0AAC6HlL7skpTeTlY3eTiE26if3MKUHoZqEng6Id8Jawaicti+OUqzy7Epvf/hQnRu1XKzS+9zgSq6J6eUSOKlOpeS0gEA4HJI6csujrtFRJ/Lw11uLzc++or3YrK6HiqsPCqlV3Pa3crZVliOQnVxiPLZxSm9OKsk7ccpPWxWLxeH68/eR6MNSuKlOpeS0gEA4HJI6cuuSMXNleG93NuP39UGafe4Qgi94alyJjysrMbZ3D5yLr0UHTQK5+Warc16l8UpPYgGaXrXdeffnvPG1mY1l16dZ1HpJHwiiZfqXMp96XAquseRT/c48rkvnXy6x41CSr9ajkjdKyWJl+pcSkqHU9E9jny6x5FPSief7nGjkNKvkuia9hWWxEt1LuWKdwAAuBxS+uprr2Nv/hzaikvipTqXktIBAOBySOmsmiReqnMpKR0AAC6HlM6q2d75jb/+/52p863X/8Fv11/fK8B96eTTPY58useRz33p5NM9bhRSOqvm/r236iU4EymdfLrHkU/3OPJJ6eTTPW4UUjoAAABMhZQOAAAAUyGls2o+/eW/ozJr7Su/Vn81AQCAyyWls2qS5uTqDPXf+l8+X381ryT3pZNP9zjy6R5HPvelk0/3uFFI6ayaJHCqM5SULqWTSfc48ukeRz4pnXy6x41CSl9Js80b12/Wtb5zQXFjtnVzexb+/+7eerVwJvGpbu3XK7MkgVOdoa54SgcAgBFJ6SspRN8m8YYsvbF7t1o+X01Kz3P+p5oETnWGktIBAGAsUvpKiqJvb/lcnXtKP6dTTQKnOkNJ6QAAMBYpfSX1J6ibLL2/XV9bvrbXXAQfnq2uNq8nsQ92Nupt4r0293bX6r3aDdZ39ror3qsBy4VZvUE3Kx5Optpla6fZMjKU0g+Kw1W7VE8V5zBrxjnuo4EkcKozlPvS3ZdOJt3jyKd7HPncl04+3eNGIaWvpDYY98N2vRiSdnmzehGG47nrIoG3KTpsXy0X2b6J3MVyPWAZ1+dSenMbfPFsebh4zOKsFqT0+v72cFZtwm8+YiiOW28Wtj/mTvskcKozlJQupZNJ9zjy6R5HPimdfLrHjUJKX0lN9O1yeBmq2+h+o4jQbbpuzDbj28KbtNyP91GqbyJ0nNLbAZvlLoQHc0cMiuhen1V19HZ6P1oZnUNveVASONUZyhXvAAAwFil9JfUmqMtgHAJ2OgU9F3ePTem9yH2ilB5PjB+Z0qMxg2bYmJR+ySWlAwDAWKT0lRRH37Bc5PMQbtP0W8xaxwk5vjq92L5aThJys0E5OX/8XHqxWRTyF13xXivm/xd9oBAvD0oCpzpDSekAADAWKX0l9aJvCMzldeNlrq6vJK+fLZ6KLiyvgnS9pon0/VTcbnBU97gkpVepu9rl2O5xjeii92p7Kf2Sy33p7ksnk+5x5NM9jnzuSyef7nGjkNK5PMcG7HORBE51hpLSpXQy6R5HPt3jyCelk0/3uFFI6VyWYlJ9btr8AiSBU52hXPEOAABjkdK5WPvNH2lv/kjbhUsCpzpDSekAADAWKZ1VkwROdYaS0gEAYCxSOqvm//KXf23z5d9QOfVn//qt+qt5JbkvnXy6x5FP9zjyuS+dfLrHjUJKZ9Xcv/dWvQRnIqWTT/c48ukeRz4pnXy6x41CSgcAAICpkNIBAABgKqR0Vs2f+xt/X7X1r3/04/rrAgAALAMpnVWTtCu/4vXP3v69+uvCibkvnXy6x5FP9zjyuS+dfLrHjUJKZ9UkMfWKl5R+BlI6+XSPI5/uceST0smne9wopPQ8s62bN67XtT2rV0bu7q0Prr8ABzsb9Zms7U0rYOxv1ye2eeRXojv5hZudSBJTr3hJ6QAAsFyk9DwhpTchPGTR08bjsEtmIm3FR9/f271bLU1B+yU62F3bOOrEQkpf3zmnzxaSmHrFS0oHAIDlIqXniVJ6b/lkzi+ln2fKPWfzKX22NfdxhpR+USWlAwDAcpHS8wyl9CJ77+2ulVee391brxJpGchnm9VF3c1m9TXe9Qxzd9V3Fd3LfXeLXYrtm31vDKfZ4tL6G1v79aNGCMb1XuVT4QyTQcrkvF/s260sjzurT6ab/T776dWvtB3qJCk9PdUwfnd63dd8SBJTr3hJ6WfgvnTy6R5HPt3jyOe+dPLpHjcKKT1Pl9KLEFvF1yKUNom0jLLF2/0yqVYpugucZXQvFvoxNWxQbBkH73acRapk2+Xq7kCp9rTLGF+N3Kbf8rjVju2Lyji94qy29qMDRa+6VRyoH8sb7alWC+2E/NGSmHrFS0o/AymdfLrHkU/3OPJJ6eTTPW4UUnqeKhiX1cbUOIW28TVe2S5HK0P0bWNqqCKp9qJveaC5cDugCM9Vjm3zbScKw9U2cehtluPjNstnPb1eqK4y/2yzW9OKPwWozJ1q+eVKM/yQJKZe8ZLSAQBguUjpeQaS8JlTej0v3erF4NLJYmqdeOd2r0JytdiE51Ok9DOdXvL1CYcY/qwhSelDp1oeUUo/bUnpAACwXKT0POeW0otcmoTe+RgcDK4sdt9uwnaRqMsoW0TiONM266u4e7qUftbT659DGeMH/2RdktKHTrX6UscnfIQkpl7xktIBAGC5SOl58lJ6sXt3RXeIpmWIbdbEibcIq9FTYcc0IVdDldUeKFrZ3klePFzb3qqz7klTenCa04tFJ1ZuXwT+sNydZCFJ6XOnGqX9IuoP5PxOElOveEnpZ+C+dPLpHkc+3ePI57508ukeNwopfSnd3duKMy2xJKZe8ZLSz0BKJ5/uceTTPY58Ujr5dI8bhZS+jA52NtK7xGklMfWKl5QOAADLRUpn1SQx9YqXlA4AAMtFSmfVJDH1ipeUDgAAy0VKZ9X8wudf+ZNf/Lqq6p1/fVh/XTgx96WTT/c48ukeRz73pZNP97hRSOmsmvv33qqX4EykdPLpHkc+3ePIJ6WTT/e4UUjpAAAAMBVSOgAAAEyFlM6qefXX/9EVrL/3nd+pXz8AALDMpHRWTdLk/IrU//SX/mL9+snmvnTy6R5HPt3jyOe+dPLpHjcKKZ1Vk8TXK1JS+jmS0smnexz5dI8jn5ROPt3jRiGls2qS+HpFSkoHAIDVIKUTmW3dvLG+k0wiHuyuNSvv7q3fvHG9qrW9/nbFvlv79YNqr3LLjd279arKwc7G9Zvbs/pRY3+7XTnbbA7RDVgM3l9ztCS+XpGS0gEAYDVI6URmW2sb60n83t9eDyvblN48W4TtzS5rl9m7i9DhYb1LiN/RZkHx1NpGP2yHSB9Wdik9CudlyL87m1VRv/iYYC7hJ5L4ekVKSgcAgNUgpRMJqXh7qwvJhdnmxu7O9nxK7y0X8X5vN9pxPqWHNdWzxVObIflHnwWEoTb3dgdSem+5VOT5ZHI+lcTXK1JS+jlyXzr5dI8jn+5x5HNfOvl0jxuFlE6kSOmzePa7jOKzNnIfkdKrLN1P1M0V781QvZS+M4vDdrljeejuYbk0n9J7Hw0cIYmvV6Sk9HMkpZNP9zjy6R5HPimdfLrHjUJKJ1JF5W6+uorWZa5OU3rIz8lseZyowy7FjevF3ebVyt6YxY7dZwHFPPxBfejycTtOOFyzshgwZP5jI3qQxNcrUlI6AACsBimdSB2Vm1iePKxic93Frc7YczPqhXg2vhhkY3d/bz2aVB8avJfS60PMdZ4rT8AV70MlpQMAwGqQ0om0Ublc2K9vR++l9P5sdpSo6wpbdttXihn1Llq3z5YLs+Z29F5Kb+fk56WDz0vi6xUpKR0AAFaDlE4kmdDuX6MezKX0WG8uvRkn7F3doN5G695oIdi3170fndIP9mfNQcNm5tKHSko/R+5LJ5/uceTTPY587ksnn+5xo5DSiXRRuYjQ6TXqJ07p5S7t7Hq5Moxcx/54MrxoIF9H7kUpvYz98WgLJfH1ipSUfo6kdPLpHkc+3ePIJ6WTT/e4UUjprJokvl6RktIBAGA1SOmsmiS+XpGS0gEAYDVI6ayaJL5ekZLSAQBgNUjprJoP/Cd/+an/039x1erTf+G1+vWTzX3p5NM9jny6x5HPfenk0z1uFFI6q+b+vbfqJTgTKZ18useRT/c48knp5NM9bhRSOgAAAEyFlA4AAABTIaWzan7zn9xb3vreP/8X9csAAACuJCmdVZM0P1+u+p//ye36ZTAe96WTT/c48ukeRz73pZNP97hRSOmsmiT3LldJ6VMgpZNP9zjy6R5HPimdfLrHjUJKZ9UkuXe5SkoHAIArTkonONjZuH5ze1Y/auxvD6xc4O7e+gm2L491o6mN3bvV6tlWsm8YbW3voFjfbnzj+uYJTifJvctVUjoAAFxxUjpBSM7raxtb+/XD0sHuWlh5mpR+MsWxdpqriYtgf6M67myzXqg0m/XSe9jmehHdF0py73KVlA4AAFeclE5QROLN7XLuuhHy8+be7kWn9KCeMy+n7rup8uIzgnKaPZ1jT8L8gCT3LldJ6VPgvnTy6R5HPt3jyOe+dPLpHjcKKZ2gTM6zJhgXyjAcJ+TuyvMqY4cNurBdBew2b1drqu3npr7TlD4YyLuh0pTeD/NDkty7XCWlT4GUTj7d48inexz5pHTy6R43CimdoE7OXQCebRUhuU3IRURvZrBDqC6Xo0xez28PzYrPZfIFKb2bJ4+2kdIBAICrREonaFJxHYmTh0X8joNxnZOjOfAqnDcpPexeT6RX1Q/VQym9yeHpyMFASu/vPifJvctVUjoAAFxxUjpBm5zLhVkTmxen9HqvLnVHKX1BkE6fDaM1c/L1EXuHS1J6M5O/QJJ7l6ukdAAAuOKkdIJe0u5mv9uEHBbmrngvzLbWtkPVKbpJ6UXwTibAI72UXmzZ3QwfFLe797rNxym9OHQyMz8gyb3LVVL6FLgvnXy6x5FP9zjyuS+dfLrHjUJKJ4iT82xz6GrzKr2XFc+Eh1DdxeY2pZcDtle8J1Pf8VMn+CPtxQcE7fa9SfijJLl3uUpKnwIpnXy6x5FP9zjySenk0z1uFFI6qybJvctVUjoAAFxxUjqrJsm9y1VSOgAAXHFSOqsmyb3LVVI6AABccVI6q+Yn/vd/7n/0sS8vaf3xL/xK/TIYj/vSyad7HPl0jyOf+9LJp3vcKKR0Vs39e2/VS3AmUjr5dI8jn+5x5JPSyad73CikdAAAAJgKKR0AAACmQkpn1Tz44eES1R/+m4f1eQMAAEjprJ6ka/rE65XX36jPm8lwXzr5dI8jn+5x5HNfOvl0jxuFlM6qSWLwxEtKnyApnXy6x5FP9zjySenk0z1uFFI6qyaJwRMvKR0AAIhJ6VfWwc7G+k5vvnC2eWNrv1o82F27cf1mWZuzcs1sq3rYWzlnf/uYDcrjduPc3Ni9W60O42/39rm7t762d3DC48aSGDzxktIBAICYlH511TG41eTksP5mG9dD8N4rg3QvRYc8f723b6XdJoT8Nn6nep8ORMeKPiMoNJud5Lh9SQyeeEnpAABATEq/wvpZen+7mqlO0nKjl5aDoc3mU/psay5Up3P47YcFzQmUohGOP25fEoMnXlL6BLkvnXy6x5FP9zjyuS+dfLrHjUJKv8riwNyk3zQVN+bW90J1o77iPbqO/diUPhjIu3n+kx03lsTgiZeUPkFSOvl0jyOf7nHkk9LJp3vcKKT0K20+DHdrEidJy2GbEPVD6m6uSx9K1Een9G6ePNpGSgcAAK4SKf1qaxJyF33nUnFtIC0fFbaLBzsbYcDZZremNZTSm5Hr04iHOva4c5IYPPGS0gEAgJiUfsVVmTmK0yEhD974naTl+c0GNhic9E5Tekjm3ex9OcjdvfVux2OPOyeJwRMvKR0AAIhJ6VddcYn7Ru8q9xCbuxvLQ6jeLpfjtDyYwIuVXfwuBrlxvRewa72U3j9WMNu8Ec4nyuHHHndOEoMnXlL6BLkvnXy6x5FP9zjyuS+dfLrHjUJKv/L66boSonvzJ8qbp0JartdEKxPRNmXsL657D8v9XF2vrGsuxhe5PV55kuP2JTF44iWlT5CUTj7d48inexz5pHTy6R43CimdVZPE4ImXlA4AAMSkdFZNEoMnXlI6AAAQk9JZNUkMnnhJ6QAAQExKZ9X8O3/0c/+df+9PLUv9yje/W583k+G+dPLpHkc+3ePI57508ukeNwopnVVz/95b9RKciZROPt3jyKd7HPmkdPLpHjcKKR0AAACmQkoHAACAqZDSAQAAYCqkdFbNf/ff/1P/7h/700tRf/av36pPmilxXzr5dI8jn+5x5HNfOvl0jxuFlM6qSf7U2ZTr81/7e/VJMyVSOvl0jyOf7nHkk9LJp3vcKKR0Vk2ShKdcUjoAAJCQ0s/RbPPG9ZtVbezerdYd7K61y5cknMbWfr0872BnY30nmia8u7e+OauXTykdqm/xaVygJAlPuaR0AAAgIaWfoy6X7m9fX9sr8+upU/ri6HuUeC8pPQ3Dky0pHQAASEjp5yjKpbOtm9tl9pXSL12ShKdcUvo0uS+dfLrHkU/3OPK5L518useNQko/R20ujeJrm9Lb3N5f3t+uL5Iv597Djs0189UGYcvq4Y0oD6crk73K02i2mUvgi1J6/2SCMFSyJjr69m4zVO+I0b5Dp5GefP0l2t9b760cOJnuZS7+WCFJwlMuKX2apHTy6R5HPt3jyCelk0/3uFFI6eeoy7RdIF+Y0kMQbQJnG56jFF0E2mY6OoxTLQ+u7GXv8jTakJ/O5HdZt63qHIZOplVG7vD/xRHj06uWoyMWy3Mr29MYPPlioY7id0NWP+orE/atD3GMJAlPuaR0AAAgIaWfoybKFotNLg0R9MiUngbmMpd2CTm5Fr0KroMr4716p9FbrqQJvBlw8GTK2FyvqaNyN6neDdU7Stil3GbgNIZPvv0SBfXy0MlEYX6xJAlPuaR0AAAgIaWfo6F4fExK7wXmUrdyMNMOB93eUEOn0UkP2gw4cDLhqeac62fDmstK6enJVIpTcsU7AACwuqT0cxTl0vm59GIquH42pNMq/bYLkSighkHaAdvdB1f2Yu1API6kAbhNzvMnE9bUmbw4ULlX9CrKM6mGCkdpk3NYblfOncbgyYeFNKUPfmUaYZCjniolSXjKJaVPk/vSyad7HPl0jyOf+9LJp3vcKKT0c1SE1eYi7SiLNhG0SJ7V9dvbbc4MmTndpZourjaol4vqovWilcVeQ/G4c2RKHziZIkiXDze2Npu9uqP3u8dttq+uHm34NAZOfiilD5xMkfCjh0dLkvCUS0qfJimdfLrHkU/3OPJJ6eTTPW4UUjr55j8LGFOShKdcUjoAAJCQ0sknpZ+xpHQAACAhpZNPSj9jSekAAEBCSmfVJEl4yiWlT5P70smnexz5dI8jn/vSyad73CikdFbNP/reb//u7/3+UtSP/sAvzimS0smnexz5dI8jn5ROPt3jRiGlAwAAwFRI6QAAADAVUjoAAABMhZTOqvkjf/yL7/34X5hm/f6he8OWgPvSyad7HPl0jyOf+9LJp3vcKKR0Vk3SR31S9a9+/w/qs2TCpHTy6R5HPt3jyCelk0/3uFFI6ayaJBhPqqR0AABgscmk9IPdtRvXb5a1OavXjepgZ6M6n/WdxZNqs63qtI/f8mLc3Vtf2zuHA4dxbm7s3q0fjaT4Ntjarx+cURKMJ1VSOgAAsNgkUnqRD6Nstr83dlaMo28I4dtHfmywv309SrYHO3sjfMBwTin9YGdja3N7Ih+RZEmC8aRKSgcAABabQkqfbWZPn567+ZQe1qQJ9mB3bfTJ5/NK6eG1hJe58COJZZEE40mVlL4U3JdOPt3jyKd7HPncl04+3eNGMYGUflQynLuSvIyjs+pC9CKXNht04bm7bL6O/fvb1zf3ipVh+7B7tX03b98eYiBsN1e8N+c2n9KPisfzBypOYzbbLFeGQZoNuivkizn58tlmwPZ6++4E4tdSfrRRbbC1E51GOk75OcJOsTKcSbvLwJX5zavrf2Iy9PVMx+9v0L326rTnvsLtCO2a8su4W5xb2KU84frfIt23+5qkH5f0JcF4UiWlLwUpnXy6x5FP9zjySenk0z1uFOOn9DKkLXxDHNJaGfnKBFglzDJwtjmwSnFJwCufLTJhu7LRHDGkviPvJC+OFXYsg2KZCQc2LmLzwrjYvrQympY5toy11criEO3rql5LrYij7dck7NsNEuXVZoPiS9Fu0JxPc7bl4aqV7ckM6cJ5NEhY2XvJ6XkOfMH7IX/ui1a8hGaE3stv92rHbP4Fg/rMozWLJcF4UiWlAwAAi014Lr3MovFsapQzo/gX57pq42iXKHMGZbavqjxiERp7qbLRO6UyrM7KC8L7ovNJDBwoir7NEeujpFG22KZNv0HzAnuDRBs0pxF9ucoqNk6C9FGz0PHrbZd7X4Rg7jzLAbsqDlSeQ3Ru/a9weDb+atdfit6XsTnhsLI3eDiT8FQ7h79QEownVVI6AACw2ARSepG+5qNykffqSBklt2NSei9VFvrxuNmlt2WZqKNgGaTxu4ijSZAuhfX9HUsDB1qY0qM1teNSevuSS1FKnzvJ/pZBGZvTzcqVcc2F58Lcefa+jJFw0DDIwFf4dCm9f/RaWB/OcPizhkYSjCdVUjoAALDYFLrHlSmxC5MHO9thOUS4OkwWwSxNbkMpvQiHA/mzS7ZNyCwO14uXc/m2iOVtngzPFtl1KDSWT8VxNCwPHag7jTjrRhl+7ny6w4Vnq+VokGKDaMBug/44YcM0pQdzATg6pVJ9xLmvZzr+0Be8kYxZf4XjEYp/1nK5dz7tCff+CfqO+nSgkQTjSZWUvhTcl04+3ePIp3sc+dyXTj7d40YxiZQeFJmtnsitg1+7Zm17a25+tU595WIURItoVw0yn2zLiFg+tbldxbwyY0cbx6LzqUYowvDgjHo7bJsq5w4Un8ZASh86k+pwZTWJNH4tZUKuNoi7x3Xj1CcTfXG6V5Tk9vnQG9Z0UTkabf480y94d9rlqc6/rugMoxNrnj3ihKvR0pM5UhKMJ1VS+lKQ0smnexz5dI8jn5ROPt3jRjGVlA7nJQnGkyopHQAAWExKZ9UkwXhSJaUDAACLSemsmiQYT6qkdAAAYDEpnVWTBONJlZS+FNyXTj7d48inexz53JdOPt3jRiGls2r2/v5v3f6v35pmPXz4b+uzZMKkdPLpHkc+3ePIJ6WTT/e4UUjpAAAAMBVSOgAAAEyFlA4AAABTIaWzav7oZ/7z/+D//P8cq/7gx/+mPg+WlvvSyad7HPl0jyOf+9LJp3vcKKR0Vk3SVv2S6/cP/S5celI6+XSPI5/uceST0smne9wopHRWTRKbL7mkdAAAIIeUzqWbbd28cb2ujd279dpzk8TmSy4pHQAAyCGlc+lCSt+e1csXIInNl1xSOgAAkENK59JJ6Uyb+9LJp3sc+XSPI5/70smne9wopHQuXZrSD3Y2mgvg6/WzzRtb+82F8Zv1tt1mzZphSWy+5JLSV4CUTj7d48inexz5pHTy6R43CimdSxffl57G9fWdIhyFlN48FTau7l0/8Qx8EpsvuaR0AAAgh5TOpZvP21FuL+fJy7n06ql2+WB37cb1tb3jZziT2HzJJaUDAAA5pHQuXZLS29nyd9/d3z46pZfu7q03Sf5ISWy+5JLSAQCAHFI6l66f0ovgXT8sLnRfnNIL81PxfUlsvuSS0leA+9LJp3sc+XSPI5/70smne9wopHQuXRqzi3BeXu6+tblgLj3s1WzWC+1zkth8ySWlrwApnXy6x5FP9zjySenk0z1uFFI6qyaJzZdcUjoAAJBDSmfVJLH5kktKBwAAckjprJokNl9ySekAAEAOKZ1Vk8TmSy4pfQW4L518useRT/c48rkvnXy6x41CSmfV/JW/9Rt/8+/9w7Hq4cN/W58HS0tKJ5/uceTTPY58Ujr5dI8bhZQOAAAAUyGlAwAAwFRI6QAAADAVUjqr5k/8mb/xqS/9nXOvf/g7b9cHYNW5L518useRT/c48rkvnXy6x41CSmfVJE3Xz6u+/vf/6/oArDopnXy6x5FP9zjySenk0z1uFFI6qyZJ1+dVUjoAAHAJpPTpm23euH6zre1Zvfo83N1bX9s765zhbGv4ZA5217oTXt+59CnJJF2fV0npAADAJZDSpy+k9K39evnd/e3rNzd279aPcp1/Sg8ro7MNDzfP81OFE0nS9XmVlA4AAFwCKX36eik9CEH9vKLveaf09FRHkaTr8yop/epwXzr5dI8jn+5x5HNfOvl0jxuFlD59c9G3jcfRteVVbu8CfPFUvVeI4sXKsGZjd39vPb4QPU7pxSx9NVo7V19MjFcr2wvXD3Y2mjV7cyl9cHa9FA7UDFWfVXmq9cX84fSaDbor5Nvzac6wPfQxH1Ik6fq8Skq/OqR08ukeRz7d48gnpZNP97hRSOnTd0RKL3J4m2nDNsVym7qLhY0ynBfhttysjPTts1WcbrcvInETsNtnO038jjYrM3N/s3a0ankwUfeOWL2uoRMrM3z4/6A5/6M/Akgk6fq8SkoHAAAugZQ+fQMpvci01f826vRbTpjfLZLt1n69wWyzmhuvnyo1y01mLrevniq0RyyjeBm2ywn2/mbzsXluTRi/Cdv1tHlRaQ6PXmA9QnTcsootozC/WJKuz6ukdAAA4BJI6dOXpPQiwRapdTClF8+u7xzMNousW+bzdrNTp/TmQEG9ff9M5lN6EaTjcdqUHnZspv2bvY5L6c32fWHAOrQfLUnX51VSOgAAcAmk9OmLs3GRnOtsXETiNsp2MbgIxtt1Z/X97eK693qbRSm9vP68idxFEi6We2NWN6uHzZqPBqIzibRbVoqTCZtE6b090MKU3juf1PynA31Juj6vktKvDvelk0/3OPLpHkc+96WTT/e4UUjp0xdCbHftdxOSSyGvxteEV+IJ7bDBXDKPl9uUHlZ1F5k3mxWRuzro9lazb3syQ93jSu1eRTVDFam7XLO5fZK59CA6n+rZ7sU2Gx8hSdfnVVL61SGlk0/3OPLpHkc+KZ18useNQkpn1STp+rxKSgcAAC6BlM6qSdL1eZWUDgAAXAIpnVWTpOvzKikdAAC4BFI6qyZJ1+dVUvrV4b508ukeRz7d48jnvnTy6R43CimdVfOf/pXX/uwrv3Hu9dv3/mV9AFadlE4+3ePIp3sc+aR08ukeNwopHQAAAKZCSgcAAICpkNIBAABgKqR0Vs3n/vNf+8/+xq1zqR/9gVu5riL3pZNP9zjy6R5HPvelk0/3uFFI6ayapDd7Tr39jrdHV5GUTj7d48inexz5pHTy6R43CimdVZMk7ZyS0gEAgEsmpZ+32dbNG9fLWt9Zqtm4u3vrNzd279aPRnKwu3Zja79+cEZJ0s4pKR0AALhkUvp52t++HgXdg529Wb14cWZbN7fP5SgHOxtbm9vXNy/+lC9akrRzSkoHAAAumZR+fg521y5/Lvq8Uno4+TDOuWX+MSVJO6ek9KvJfenk0z2OfLrHkc996eTTPW4UUvq5ubu3vrY3+M7+YGejugb+epuB94tZ69lmuXJzVl5tHl0kXw41a/aqrwAvdymX2uW5q+uLyfxyTX0m5QcHO8XKMEh9uMFL8cMRy8HDNtEF58X159Uu3Tmk4/c3aF5I80rbM2w+v2hHaNeUL3a3OLewS/xJR7pv92VcPOGfJO2cktKvJimdfLrHkU/3OPJJ6eTTPW4UUvq5iVN0pMiWbXoP21TLZVgtk20ZdKuVRcQtw22ZdbvEXq2Mx++Wo9nvaINw0HL3cvBqZRmG69OY04XzaJCwspfn2zOpJYm6eKof8tvTaBSvuhmh/2Kbvdoxo9dVn3m0ZrEkaeeUlA4AAFwyKf3cHBGDZ5ttlA2aFNoPw01GbYJof6h6g2iXaLnLrtGMfTvhnATpo2ah4wDcLscrC2nkrgbsqjhQeQ7R6y1ieZfbw7Nxhq9fV+/FNidcRvdo8HAm4al2Dn+hJGnnlJQOAABcMin9/ITUGgXUxmWm9H6KDuKUXipjc7pZuTKuufBciM6zksb4Rhmno6fCjm2Gj0c4JqUPBvIqvQ9/1tBIknZOSekAAMAlk9LPUTmTHKfTYrlY2QbOkIer5ShyD6f0NvAXy+3KevAi986l9DJsN8u1uZQezAXgNH7XJ1mE7SOvVy/MbRBJxqw/QYhHiF9Xdz7tCYfXlXwo0Drq04FGkrRzSkq/mtyXTj7d48inexz53JdOPt3jRiGln7MiiEYz0qUiVNcrm3gZNluc0te2t+rGbF3MbseJ/2RatbJKy+XHBM02xZhRSi9ScfVUktvnQ29Y00XlaLRo/DpXdxtUa7pXWp7e3PbxGUYnNpDS4xOuRktP5khJ0s4pKf1qktLJp3sc+XSPI5+UTj7d40YhpU9RL7hySknSzikpHQAAuGRS+hRJ6TmSpJ1TUjoAAHDJpPQpktJzJEk7p6R0AADgkknprJokaeeUlH41uS+dfLrHkU/3OPK5L518useNQkpn1Xz8C6/8x3/+/3Uu9a9/9ON6UK4SKZ18useRT/c48knp5NM9bhRSOgAAAEyFlA4AAABTIaUDAADAVEjprJr/x9++9au//t2T1z/8nbfrPaHkvnTy6R5HPt3jyOe+dPLpHjcKKZ1Vk/RpP7b+j39pt94TSlI6+XSPI5/uceST0smne9wopHRWTRLCjy0pHQAAmA4pnVWThPBjS0oHAACmQ0o/V7Otm9uzerkw29zYvVsvn7uDnY3rN2+EWt9ZeHHu/na1WVGbvbPbKlaWZ1hts7Z3EBbC/9YbnNjdvfX2EM3us80bW/vl0iVLQvixJaUDAADTIaWfq0tM6SEY13k4PWhPEb+7Z4tg36TosNzE+4Pdtbzz7E6mPET5WYCUzrJyXzr5dI8jn+5x5HNfOvl0jxuFlH6uRk3pYU1vqjwIT6Un0IbnC0rp7bKUzrKS0smnexz5dI8jn5ROPt3jRiGln6sFKT0k4fSy8zLHhl2KlSHQNlewd4G5WZNcqV5rnm2OOJ/S4/DcqMJ5N/Lar/zN5sSK0L6/3R5r7uj1qcZnWDsypTe7dCfWDtJeqF9+RrBfXzPfrIwu1G9GXvzV6CQh/NiS0gEAgOmQ0s9VF0GbqgJtEdHb/Bnia7UcFuqMHZJtE1CLLFqm0CpOh4VgYF662CUMXh5xbvtaFLk7zcpo+2guvd0lLPQSfjhQ9HFAEv6jNQOvrti3Gr842+aFFF+Tcrn8/KLavXhR5S7RmTfnGZ3AYkkIP7akdAAAYDqk9HOVJslmLn22FcfaJtNG2TvasQmoZcrtqp/Aewcqg/Fsd20uxM7H6WB/uxpqcUqPzq1U5Of4fPrHip9t0nU8Qr0cNmueLdTHio7eLIdzi45VjRmF+cWSEH5sSekAAMB0SOnn6pxTei8nx9L4HXZPYnwlrG8DcK0ddmFKj5NzKT1i39CzmSl96OWUI0QfBAxLQvixJaWTcF86+XSPI5/uceRzXzr5dI8bhZR+ro5K6cU8cBs7Q2StlqMcO5DSi/nkI4NxEcvbDFzPPA9tXD7VnVI4YrvZwpQ+f/TeEVMnTOm9QYqvSbk8kNKL0+h/JSPpFzmVhPBjS0onIaWTT/c48ukeRz4pnXy6x41CSj9XaYCMuscVATW6frtctTClB0Worvdqx2lUs8rRgNXGA1PQReLtbVlZnNKD7ujVmrkjdk6a0nuDDBw9Wq4/eiir3Lf7ArbDDktC+LElpQMAANMhpbNqkhB+bEnpAADAdEjprJokhB9bUjoAADAdUjqrJgnhx5aUTsJ96eTTPY58useRz33p5NM9bhRSOqvmybW//MH1r528vvpr/6DeE0pSOvl0jyOf7nHkk9LJp3vcKKR0AAAAmAopHQAAAKZCSgcAAICpkNJZNf/vb73x/7vz1rH1W//0fr0D9LkvnXy6x5FP9zjyuS+dfLrHjUJKZ9UkLdyPqn/3j/3pegfok9LJp3sc+XSPI5+UTj7d40YhpbNqkjR+VEnpAADABEnprJokjR9VUjoAADBBUvp5ONhdu3H9Zlmbs3pdKmyzsXs3XjjGbPPG1n69fBnu7q3fPNGJXaTiK5n7qpM0flRJ6QAAwARJ6bmKcBsFy/29I4Lu1FP6wc7G1ub20Z8yLI8kjR9VUjpHcV86+XSPI5/uceRzXzr5dI8bhZSe6cRZeuIpPZzV9uzd2dbN8L9LLknjR5WUzlGkdPLpHkc+3ePIJ6WTT/e4UUjpeY6Otfvb9TXwa3vl2/1FKb0M5GGoePv+ym6Ku1lz88b6TrVhOeB+MaUfrZw/gWLA/o6Ru3vr5SH6Hw2Eketd6pUDL6q/QXllQbmm+rK0Z9u85HaEdk3YZW1vtzi3sEv8xUn3PdjZqPddPOGfpPGjSkoHAAAmSErPUibMuchbZtEmSYZsWabiNn/GQbRW5uc67YflKkVHK0NerXYpgmuToouEXC6XUbk6jSIkl7vMn8BRp1rqwnm0Y3smtXbwWpKoi6e6cUrNa28UEb0ZoR2tWIhfVPtKoy2LM4/WLJak8aNKSgcAACZISs8zHB27Wd9u7rfNn3G4rfXCbROn45X1cngqnkauE3U8YL08dAJFwm8TeF/8Ktrl9KWlkbsasKv2uNGrK2J59yrCs93LDPu3L6r7+KB5LWV0jwYPZxKe6q4LWCRJ40eVlA4AAEyQlJ6niI5x8qzMBdqgzdLtQuciUvrcCZTK2Jw+Va6May48F3onWUhjfKP4mnRz5uWObYaPR+he1GBKHwzkYX04w+HPGhpJGj+qpHSO4r508ukeRz7d48jnvnTy6R43Cik9VxFxu9R9sLNdLBcrkwTbZuk4VNeKHNskz7Bcpeg4FTfLxfR1s7IIw+VyPGCzPHACjWPjd9i32KAYv5fn0zHnNogkY9afGsQjFHm7XB5M6b1Xmjjq04FGksaPKimdo0jp5NM9jny6x5FPSief7nGjkNLPQTXBW1abWkMu7U1Nd/mzXegUmXYzJNhy+yiutzG1Wx44Vjxgt5yeQLdjcvT50BvWVNsUUbkbIR6zztXdBtWacJ71w/JVzG0fn1VzGsMpvfdKy9HSkzlSksaPKikdAACYICl9CpKZZ7IkafyoktIBAIAJktKnQEo/T0kaP6qkdAAAYIKk9CmQ0s9TksaPKimdo7gvnXy6x5FP9zjyuS+dfLrHjUJKZ9W85z/8c//jX/gLx9b/4j/+y/UO0Celk0/3OPLpHkc+KZ18useNQkoHAACAqZDSAQAAYCqkdAAAAJgKKZ1Vc/+em2fI4r508ukeRz7d48jnvnTy6R43CimdVXP/3lv1EpyJlE4+3ePIp3sc+aR08ukeNwopHQAAAKZCSgcAAICpkNIBAABgKqR0Vo3ucWRyXzr5dI8jn+5x5HNfOvl0jxuFlM6q0T2OTFI6+XSPI5/uceST0smne9wopHQAAACYCikdAAAApkJKBwAAgKmQ0lk1useRyX3p5NM9jny6x5HPfenk0z1uFFI6q0b3ODJJ6eTTPY58useRT0onn+5xo5DSAQAAYCqkdAAAAJgKKR0AAACmQkoHAACAqZDSWQ2zze1ZvQgncHdva0eHOPLsb2/t14twNn55ke1gd3PP7zNOyw+fqZPSWX4Hu2s3rt8sar3NXfvb1Zrrm34EMaf99rhZ/4o62Nmo16x173Xald331buzrf6OXFmD3zOFu3vrNzd279aPBr6L/HSiNvTLq3jrXK9sPgNqN+u+r3wX0Wh/K7XfMCf95TW0GVfE8A+f5PdX5GTfP34unS8pnWUXfkyEHxDlJ4IHs/3yJ0XxU6b6OVL8GDLZRV/4ZbM9q+bS92f198lO/Rul+K1T/XYJv2zq9BW2r35pdd9O3WZcTeGHTPj2KOfSD/Zn8TvcMmI173Lmv4v8dKIx8Mur/P5JIlO3pv128l1EI3x7bO1Xc+mzWfWd0H17LPzlNfA7jqti6IdP8U1yfW17a23+m+Fk3z9+Lp07KZ1lV/6KCv9b/WgoVD996gfh54g0RazKV0dd8d58w1TfV5X6O6rasV4Xfi1133JcOdX3yfwV7+GbZHNvt3mXM/9d5KcTrflfXv0fMpX4R01471t8a/kuolF9S/SveI++JeofQUO/vAZ+x3FlDPzwqdU/ZHpO9v3j59L5k9JZduHnwvW1vd3oZ038s2PoTQ9XXPgdc2NrZzilN79m+r+omkgW/dYZ+k3G1RF+sNzc2N1JUnrzjrn+3hj4LvLTidb8L6/wTbIefjTFV5b2v0ma99a+i6iFb4brm+G7KPoeKH46Vd9UzUc8A7+8Bn461ctcAQM/fGr9b4zKyb5//Fw6f1I6K6D4cRPdBuMnBccpgnrvJs9K9+Zm6B3MwC+q+gFXUfHd0kSp0txHPN7HcIzkl1f5sP6eKZbD+v43SfX947uIWPh+CN9Fvcnw8NMm/h038Mtr6HccV0nyw6cx9N7mZN8/fi6dPymd1TDb3N4qPlEufo74ScHx7u5tbW6nXb66b5WhdzADv6jqB1xR++HHTng3nMxWtd8b3sdwvPiXV53MK9W3R/+bpPr+8V1E38Fu+C5aq4N69F0UfgSV3yoDv7wGfjrVy1wZ8Q+fRv8bo3Ky7x8/l86flM5qKO+uqS/uCr+i3BvDMcr70ttvld73TCn+fVM/2/ut01xJyFVW3pdefquEtyzFdFZczVP1ttV3kZ9OJOJfXr1vifoHTvyjpn5n7LuIvvK+9PobZiA+Df7yGvgdxxXT++FT63//VE72/ePn0vmT0ll2s53iZ0fxs6b9ORIW6h86xVvn9ucIFO7u7YZviTKlN79mZlvdb6BG+B1Trwy/k6pfWt23U/ht5DfQlba/V3xLFCl9/j1NtGb+u8hPJxoDv7y6nzbFm+DqLW+70H07+S6iVv2BkjKlN7kofMO0v56ab56hX14Dv+O4KoZ++FTmf6MFJ/v+8XPp3EnpLLviR0Y9edX9ZGlXdh/sQS38RqlnO+tfNsWvlmZNUdWvmfK9Trmm+2XTbtn7rcbVE33PzP2Q6b3Lmf8u8tOJyuAvr+5bqwla0Y+s+kdT4LuISvsTJvr2KDJSvbL9Lhr65TXwO46rYfiHTyH+/RWWm2+qk33/+Ll0zqR0VkN53Q6c2FF/iQ1Obv4vscEp+eVFtv5fYoOTOe6Hz2yr+6yQMUjpAAAA1Io/DOnDn1FJ6QAAADAVUjoAAABMhZQOAAAAUyGlAwAAwFRI6QAAADAVUjoAAABMhZQOAAw5fPDgsF5cMuHM58997uUUWx3zAk/0JSiP1jrrl6w755McdP7c59bUpxWvq1dVjj0GAGOR0gGAeW++9NQj137h1Qf1w+Vx8OpHHn/k2qM3X+n/sd/bzz9y7flv1w8KB688nayZc/v5a48+f7tans/FtW//8qPhcF2950Nbs9Mm4PicT3LQg5c/krzAYq9mzeEb2x/6ie58nvrE9u3yn7HYpl5Z1k98+Mu3/EVkgAmS0gGAOW+++MEiyKVZd/oOX3/22qPPvj6Xbs+S0ouUXA9z8PLNa0+/PPTFKFL6h196o5yffvDg4I2Xnn7siWdeO9WnG/1zPsFBF6X0w1vPPnbt5599/c1ikMODO69/+fmdN9ttPtSe6Zu3v/SRxx/54EvVcwBMiJQOAKRmX/7pa8++/MovdCkumdbtPQxZ8PatWRkLG1XUfNBbf/jm7NatW2/0tisUW5Vru3xaGhg29eDOt/sjHt556UOnT+nVgQ/ffOPW7TsH0Y7tCR3OwrAfenGWjhoUKf0jcZR+40s/++gniphefY2KV/3tO1FqP+6cT3DQRSn9259/vH8+rXi+vXTnpQ9ce/LFO/UjAKZCSgcAEm98+Wceee71wwevfqxJcQ9ee+aRn/3yG+Wz1Uz7U1V+P7z9wpPF1dpFvecXXq0zfREIf+79P1+t/7kv3z48eP1T76svtH7k2uNPbb9RJ8+DVz/2nnr9T7znJ7sgPTxsz5uvPP1YM+AHPn+7HLCIr9Ve/RC7OKWXZ/vkk/Vo/VdRXnxeLFTDNteid+ZS+u3nnwiR+7CcCf+Zn3t/9Soe/9hOsckJzvkkB12U0ot/qSeeDtm+eiLSbVMrznDgFQEwMikdAOh740s/+/izt0KEDInv0Z+usvnhrWefeLxOdG++9FRzJXaR59///LeLuPnmix959LFPV9d6l4GwjvEP6rz44KBaCEn1kWv1NeHF7h/crj4HuPXLP9MG6SOGjRSfIPzM87eK1YezLz917We+NCvXH5U8j0vpN1+6U2bm8nCfr/Yv1tdDnfSK9zdvff6px54oQnq5S32G71bT4yc655McdFFKDy/h1Y//ZMj2j73vyY8999Lr3TR+vE3pqK8VAOOS0gGAWHFj8xNlSA+5MppC//YvP/7YLxeRrmgs9/Gqr1wRF9/76ZdulV77/Ifi3Dsf/4pLwIPb2x+ow2c5jVyOWeiC9FHDRm7FqfvNlz/c5M+jkudxKb3dJZobP0lgLrdvJr2LbPzkp1+u8v78Lic655McdHFKLxy++cbrr7zwiQ/+1GPdpH26Tf+4AEyGlA4ARA5vPff4Iz/79LOff+GFUM89/dPXqnn18mb1Ir3fefHJ6r7r4PYLTxRzth94sq3t+dxbOHjtU08+/sgTP1VuE6Lj4pR+1LCdfu+3KLUelTyLwcsp7kYxwhMvzJ/tWVL64H3gc7uc7JxPctBi3w+8FN9QXibw8qL6xINbz//0tadfLZ4pt5HSAaZPSgcAOg9e+8S1x9/bxeMnP/C+xx97rorp5ZXwX37hA81Me8h5r36kuSS+p5d7g+IK9ierK9vj8FlcUT84l37EsJFe6i4+OKgz6lHJs1jfXGFeKk7pI2V67Z/txaX0k53zCQ/6eHM5Q6m4lv7xF6q9muZztaJFXDXIXEovegQOjw/AmKR0AKD1YOcXHnmine8tlH/Zq86W5R9Rf7S67r0ScvZjTzz1wq03Hzx489tf/vSnXqsar6Up/c5LTz7y5Au3Dg4PDw/e2H76kSYclhPaT784O3jw5q0XPvh4O9V8xLCRw9vP/+yjP/fc629Wf/ysTZu9xBsLQz7+yPs//eLtsMedWy99+ueuPd5eEXCylF6+gPJR7BQp/UTnfKKDhoAdzv+pz79+J3zlZq8WX7r3l59qHN7+0vuLP4T+6u3wzMGd2+VTdaP+YuQP/PKr1X0Et3a2P/b+Rx875d+MA+AySOkAQOPBqx/vhfBC0Tfu0Y/t1PehJzPS4emQut/7RHlL9vue3ro9kHsLh29sfbhoafbIEz9189PPNLO7wZuvfbpsrv6ep770y5+OLggfHLbn8M5Ln3hf2UH9PU89/3qThnuJt+/wzsvPPfUT1Q3k73nq2Veq28eDE6T0piXb/MinSOknOucTHTQ4uPXlm9VQ1x5/70e+fKsZ7MHs1ec//vP1y3zip556rr5Nvhq53L76Cvz8x7qdAJgSKR0AmIJior77Y28AcFVJ6QDAWA5vv/DUh59/+fVbr7/06Q888ehTvY5oAHAlSekAwGiKq9A/9IH3/dTPPfmhZ195wz3SACClAwAAwGRI6QAAADAVUjoAAABMhZQOAAAAUyGlAwAAwFRI6QAAADAVUjoAAABMhZQOAAAAUyGlAwAAwFRI6QAAADAVUjoAAABMhZQOAAAAUyGlAwAAwFRI6QAAADAVUjoAAABMhZQOAAAAUyGlAwAAwFRI6QAAADAVUjoAAABMhZQOAAAAUyGlAwAAwFRI6QAAADAVUjoAAABMhZQOAAAAUyGlAwAAwFRI6QAAADAVUjoAAABMhZQOAAAAUyGlAwAAwFRI6QAAADAVUjoAAABMhZQOAAAAUyGlAwAAwFRI6QAAADAVUjoAAABMhZQOAAAAUyGlAwAAwFRI6QAAADAVUjoAAABMhZQOAAAAUyGlAwAAwFRI6QAAADAVUjoAAABMhZQOAAAAUyGlAwAAwFRI6QAAADAVUjoAAABMw7vv/v8BvFqTEDpsi8oAAAAASUVORK5CYII="/>
          <p:cNvSpPr>
            <a:spLocks noChangeAspect="1" noChangeArrowheads="1"/>
          </p:cNvSpPr>
          <p:nvPr/>
        </p:nvSpPr>
        <p:spPr bwMode="auto">
          <a:xfrm>
            <a:off x="155575" y="-144463"/>
            <a:ext cx="1592258" cy="159226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TextBox 5"/>
          <p:cNvSpPr txBox="1"/>
          <p:nvPr/>
        </p:nvSpPr>
        <p:spPr>
          <a:xfrm>
            <a:off x="6440353" y="2443455"/>
            <a:ext cx="5257800" cy="1323439"/>
          </a:xfrm>
          <a:prstGeom prst="rect">
            <a:avLst/>
          </a:prstGeom>
          <a:noFill/>
        </p:spPr>
        <p:txBody>
          <a:bodyPr wrap="square" rtlCol="0">
            <a:spAutoFit/>
          </a:bodyPr>
          <a:lstStyle/>
          <a:p>
            <a:endParaRPr lang="en-US" sz="1600" dirty="0">
              <a:solidFill>
                <a:schemeClr val="bg1"/>
              </a:solidFill>
            </a:endParaRPr>
          </a:p>
          <a:p>
            <a:pPr marL="285750" indent="-285750">
              <a:buFont typeface="Arial" panose="020B0604020202020204" pitchFamily="34" charset="0"/>
              <a:buChar char="•"/>
            </a:pPr>
            <a:r>
              <a:rPr lang="en-US" sz="1600" dirty="0">
                <a:solidFill>
                  <a:schemeClr val="bg1"/>
                </a:solidFill>
              </a:rPr>
              <a:t>Most selling categories are computers, cellphones and Movies and in computers, desktops are top selling and in cellphones, touch screens are top selling and in movies, movie DVD are top selling.</a:t>
            </a:r>
            <a:endParaRPr lang="en-IN" sz="1600" dirty="0">
              <a:solidFill>
                <a:schemeClr val="bg1"/>
              </a:solidFill>
            </a:endParaRPr>
          </a:p>
        </p:txBody>
      </p:sp>
      <p:pic>
        <p:nvPicPr>
          <p:cNvPr id="5" name="Picture 4" descr="A screenshot of a graph&#10;&#10;Description automatically generated">
            <a:extLst>
              <a:ext uri="{FF2B5EF4-FFF2-40B4-BE49-F238E27FC236}">
                <a16:creationId xmlns:a16="http://schemas.microsoft.com/office/drawing/2014/main" id="{F152CB5D-FD62-93D1-1B80-01D230818F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9012" y="1524000"/>
            <a:ext cx="9452610" cy="5105400"/>
          </a:xfrm>
          <a:prstGeom prst="rect">
            <a:avLst/>
          </a:prstGeom>
        </p:spPr>
      </p:pic>
      <p:sp>
        <p:nvSpPr>
          <p:cNvPr id="7" name="TextBox 6">
            <a:extLst>
              <a:ext uri="{FF2B5EF4-FFF2-40B4-BE49-F238E27FC236}">
                <a16:creationId xmlns:a16="http://schemas.microsoft.com/office/drawing/2014/main" id="{82B058BE-F7CD-F998-18FD-E68A1D9D3954}"/>
              </a:ext>
            </a:extLst>
          </p:cNvPr>
          <p:cNvSpPr txBox="1"/>
          <p:nvPr/>
        </p:nvSpPr>
        <p:spPr>
          <a:xfrm>
            <a:off x="1598612" y="914400"/>
            <a:ext cx="2971800" cy="523220"/>
          </a:xfrm>
          <a:prstGeom prst="rect">
            <a:avLst/>
          </a:prstGeom>
          <a:noFill/>
        </p:spPr>
        <p:txBody>
          <a:bodyPr wrap="square" rtlCol="0">
            <a:spAutoFit/>
          </a:bodyPr>
          <a:lstStyle/>
          <a:p>
            <a:r>
              <a:rPr lang="en-GB" sz="2800" dirty="0"/>
              <a:t>SALES ANALYSIS</a:t>
            </a:r>
          </a:p>
        </p:txBody>
      </p:sp>
    </p:spTree>
    <p:extLst>
      <p:ext uri="{BB962C8B-B14F-4D97-AF65-F5344CB8AC3E}">
        <p14:creationId xmlns:p14="http://schemas.microsoft.com/office/powerpoint/2010/main" val="2672039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utoShape 2" descr="data:image/png;base64,iVBORw0KGgoAAAANSUhEUgAAAfcAAAFlCAIAAAB5uTY4AAAABGdBTUEAALGPC/xhBQAAVSJJREFUeF7tvXlcFEf+///795vdfLI5dpNssrvZFTeLJrvG7ObexFwaD7wwGo94B2/xJB4QD8ADvEARRQUvEBVUhGhENKJR8YhEjWgUjRFP1EQ8iW7ir3re767pqZnp6ZkBprt4Px+vBw+6u7qma6bnPdX1rnq//7/7BEEQhLyQlScIgpAZsvIEQRAyQ1aeIAhCZsjKEwRByAxZeYIgCJkhK08QBCEzZOUJgiBkhqw8QRCEzJCVJwiCkBmy8gRBEDJDVp4gCEJmyMoTBEHIDFl5giAImSErTxAEITNk5QmCIGSGrDxBEITMkJUnCIKQGbLyBEEQMkNWniAIQmbIyhMEQcgMWXmCIAiZsaaVv7x+4IsKA9dfxj0m5NA0k18gQRC1AWNWXjFYGqYdwv2BQbHxnsxnAK5YeUnt6zhaefEoQRBEjeDZytv6zVqjemhaYK2VJyMPHX1tCdhT3Vetb8fJyhMEERA8WnnzWSd9K69cr6sLVvbr/Tb4D1l5giBMiCEr78Y6Oplbhx24Af1oBdsR+6YHm2ez1iq8qOZ0BacqbMddV6w95GRyHXe4fm1eSnMYDwqXBe8Br9P5qHKIv1EAL00QBFGVeB6xAZvmygAp1svBVjnsQNuG27atgQMHOthFd1bN9pL2g8Km08tqcGE+OZrznEyqdgcr5/javELbhdgL2jYdi2orddx23nK4TvFkgiCIqsGQ91UxQQqC/XQytw47lA3tYVslGkPm1q7ZTnQ84lSxcCUqLk61ozno9Nrujaz21cQmOL6cWIfjtnBU2bQ3QqdJBEEQfmHIytuwmTQHU+9kmxx2iEfFbdEoqtheRzygNYpOL2vH5bkqmoNOr+1yB0d9NZel+KWIRx23xaPaVui0iCAIwj+MW3lAMVaqRXIyTg47xKPitmj2VFyaPO1OlwUQd5UqaM5zKqbdYWsi39K+msvT+KWIRx23nc61V6zXIIIgCP/w1srrWieHHeJRcdvJ7CFKOacDWnPq9LIaXJ4MaA85vbZ9h1i7dtvlabyweNRx2+lcXrP4igRBEFWIP1bepV3j9krPXCo4mz3EhdVz2OXiuAalWlf1erw2PEk4ZDuibjtdskOl4lHHbadz1Zc6xP4KBwiCIKoMj1b+0DStOdTaQ4aTlasKK481ORpIzZliRSK2S3So2s0edQccVje1r4ZH1E2nS3a4MqWw9rocS4tHFWz77POOCIIgqh4DVl6xc3YES6U5PO2QgyUTzZq+ERRRSnMci4kVucLhdMTxHE0JdsDhYty2yemSlR2aatUTYZdY2vEoYNvn/l0gCILwF+9HbCyKamMdjGzAEX8JCIIgqphaY+XNiJGnEoIgCL8gKx84qCNPEET1Q1Y+EKBTgPrxBEFUO2TlCYIgZIasPEEQhMyQlScIgpAZsvIEQRAyQ1aeIAhCZsjKEwRByAxZeYIgCJkhK08QBCEzZOUJgiBkhqw8QRCEzHiy8tcOZ6eoZO69fNe283Jx5vK9F2z/3r9/cltKZrF2pb7ro9qKGNmHr0EBBiuz7ST+r3BmGxZKSVm+sRhf0yV3L+/NtJXjl6acbK+bvajXL6TZaWPbGeedtn2Gr5OV23hMc/TW4Y1Yg8sWKOUzi/lVsy1bG4Q30L5TrcpW1L5BEASh4MnKX9gYFTZ5+V6FgpTR/SdutJnva9sm90/Yq1gl2387byk7OS6PaipSOHxBtWl39yaEhYUlFeMmozgpbERSga2Y8pqTt9nttAMXNk7sPzql4NixY5pLYydHwX8M9qL2DYMvdO2kbTtpBB46qezUlFSw7TN8naxc2OhMuy3OHK1ehssW2MqH8drYlq0Ndy8cVl5p+WR8G23voPKu2lvEimqbRxAEYczKc8uhsSLH0sIVw3Uyc7TGfnFcHHW0R3bu7kwIT8tMC4efBRuqXVM33FguVuOITLVrfjJzBJzjcLLWynv3QtozGQ4lVXROd4AdCgsLTzsMW4fTwtUfG9ctUMqHh4erP4/CSzu+juO7qnMNBEHUVrzry49IKla77aybHp6QoHbaRZyPaipiQGeYca1gomLomOlL2KkWZcZqdOaxawqX9ybZfi9c4WCI+YaDUdQU8fKFHCq3lbT35dXnEIPXaSs3cWK4rXfOLmN0QsJobuVdXavShOy9rJtvs/PKluOVCFbe/q6yfj5ZeYIgHDFi5UdPtg0EJ0T1H5HCrbzS+RztooOrIh7VVMRQh4/R9tp6uBML7GMUYf1HMML7h7FXdDMO4sZGOhhFexFvX8ihclvJ8IkJePHqUL/B64RLOszMe+aZM5mjJxYcZm+FJyvP/ruwcWJ40t5buKXCNgUrb39XJ+OvB0EQBMerEZuTmSMmbrQ7Wh0Njohw1KEiFWWIGo0Us1Cq9eV27e7eBKdBfzvcLN4q3liwNxs3LmSPthtFXsTrF+JnArykFoPXieVYoXBGUvFd/lY4vIh9g9drs/NJ0xxemh3UvI28KhuOxwiCIBheWPm7Z7In2p2CDH2jIhx1tEcAs72jU9RxkIIkzbi0ateUEnzkWoR1y6Oyz9y9f+1w2uiwsDAYHVJ8rLa9tguOguFw71/IwQA7lLRj9DrVcqqbwv5WqC2Aa8UWaOu9wPaGObw0O6h5G8nKEwThASNWXqV/VNpe7ZRJfaMiHNVWxFAM18nlI7Rj2exJATY1Vu7+rZ3YTRbMro1bh5dH9bdV1z9q8mS1Mu3e5YeVHrZXLwQIL8dKaoGGGb1ObTkF5a3At8b5WhkO5RU7L1yJ5m3VVMVwPEYQBMHwZOVNw4VtmTutkD/PKtdJEEQtwTJWniAIgvABsvIEQRAyQ1aeIAhCZsjKEwRByAxZeYIgCJkhK08QBCEzZOUJgiBkhqw8QRCEzJCVJwiCkBmy8gRBEDJDVp4gCEJmasbKlyR07ZJQghuMr9O6dO+qSN1ZnjdhXF45/79L9zRNaYIgCMJXqt3K2wx6akKa3cqf3zIOjXh5waiuqV/b/uNWnpUftQXtPUEQBOEnNTRiw2y3q24734877T8ABEEQRFVQ81a+JAH77wrMrNt67jYrvyW1+4SC83iEIAiCqALMY+W1w/QEQRBE1WCmvnxJwaiu9sEcHS5dvFB+6SJuuNo8eeI4bhgoLMHmubNlN65f55tVWLNpN/ke/6vCDXNv/nj1yv/u3eObcIgh6+adO3euV1TwTTjEkHjz8uXyX3/91atzDWKucfn7JandNb8BPsPeC/yvdnD79i1u5WsJl7y/1y3N1atX7tmsfC3hzp3bFRX2HNO1gcvl5b/+8gtuVCk1b+U9zLFRjtLoPEEQRBURACtvs+kwX5536rUdfNtRMvQEQRBVQQ1ZeYIgCCIgyGnlL12sXYO2t2/frm3j8j74oCwN977WErj3tfYA3lfcqFJktfLkfZUc8r7KDXlfqxAasSEIgpAZsvIEQRAyQ1aeIAhCZsj7KgPkfZUe8r5KD3lfvYO8r9JD3le5Ie9rFUIjNgRBEDJDVp4giIDx9fHzbaNWjF6wGbeJaoCsPEEQASNses7/azKRac/Rs7iLqGrI+yoD5H2VHlm9r2+FLwIrn5i9G3fZIO9rFULeVxkg76v0yOp9/UfXRLDyvePX4S4b5H2tQmjEhiCIgPFgsxiw8i/1nY+7iKqGrDxBEIHh5p27YOKZHvhg4i+/VMt4BUFWniCIwHDq/I/cyjMdPFm7RuFqDPK+ygB5X6VHSu9rUUmZ1sov33wQD5D3tUoh76sMkPdVeqT0vubsPKa18hHzNuEB8r5WKTRiQxBEYFiQt19r5T+IWIoHiCqFrDxBEIEhdnmh1so/0XYqHiCqFLLyBEEEhiFzNmitPNPZy7VrLL5mIO+rDJD3VXqk9L52jlktWPmNe07AIfK+ViHkfZUB8r5Kj5Te1/eGLwbjHtRpFvwzdcUOOETe1yqERmwIgggM/+yVBMa9+ejl8E/n2Cw8RlQdZOUJgggMT7SdCsZ95Lx8+Of5nnPwGFF1kJUnCCIwgGVnWvj51/z/W5V38TBRRZD3VQbI+yo98nlfz1y6Bmb9ybZxzMo/89EM2CwqKWNHyftahZD3VQbI+yo98nlf9393Dsz63z+exaz86wMXwmZK3n52lLyvVQiN2BAEEQA27DkOZv3FsGRm5dtPWAmbAxPysARRRZCVJwgiACz+ohjM+lvhi5iVH5q0kW9iCaKKICtPEEQAiM/8Csx6yOjlzMpPX7ULNn/XIhZLOFFyuhz/I7yBvK8yQN5X6ZHP+zoyeROY9c6xWczKMz3aahLsOV52xdn7+s6wNHaInYXb0kHeV+8g76v0kPfV6nSbsgZser8ZuWDlG/TGRVLZ20sE7+uWA6fg0FPt4nGXdJD3lSAIqWgycgkY7hHJm8DKNxu9DPZ8lrYVC6mEjMHFsQ98MBF3EYYhK08QRAB44ZO5YLgnLPkSrHzY9BzY0yYqAwvZ+O7MZdgPul0pWzyf6oasPEEQAeDpD+PBas9YvQus/PglX8KeOp1mYiEbfaavh/2g8mu38ABhDPK+ygB5X6VHMu/rr7/+yq32grz9YOVT8vb/tmk07Lx45Sfwvl766eb/NY/hhZm+v/ATVCIZ5H31DvK+Sg95Xy3N+as3wGT/ofUUMPEgHoL4i6Kj4H0dvxg7+FyHT12CSiSDvK8EQcjDoVMXwWQzs6618o2GpsL+hKzdrNjtynt8YIdrjy3QDWEcsvIEQdQ0+ftKwWQ36D1Xa+V59qiecWtZMZ7++4m2cTwY/ZYDp6ASwiBk5QmCqGmWbz4IJvu/gxdqrTwPNP+fvvN+/fXXf3RNhE1m/V/qNx/+X/fVUayFMAZ5X2WAvK/SI5n3dcaqnWCym41SwhtwJa4pgv1MGZsPwD+/axE7Z+1e9nsAm+wXAmuRC/K+egd5X6WHvK+WZvSCzWCyO0av1lp5pidD4+DQ3zpixPnmtkA376tJYiE0sXyQ95UgagVz1u4JGbN8w57juC0pveLWgcn+ZFqO1sQz/bvPPDjENW3lTra/+Shc/sqeA7AWwhhk5QnCLNy8cxcMmcTRWgAesWD43C+0Jp6p1dh0OAR6Qx24Dx2XCXuil27DWghjkJUnCLPwXdkVbt0KD57GvTLyUl90pX6WtoXbd1D/WXn8TWDi8Q86Rq+CPRHzpA1LWU2Q91UGyPsqB9sPnubWTQixK5n39ZmPpkMz4zOV0RitYpcX8jfhuR5z+P7uagzL/jNzsRa5IO+rd5D3VXqk9L5mFR7hBu4fXRNxrw3JvK+8mdyIa/VgMwxpMHj2Rr6z74xc2NltyhqsRS7I+0oQ8jNn7R4wZKAjkqZGunztFjTwsZaTuRHX6vVBC9jRV/qnaHeGz9kAZ7Ubl4kVEcYgK08QZiEqdQsYMtDUFTvwgFyUnC6HBv614wytHddqUvp2YU+EumDqg4ilWBFhDLLyBGEWPpmGAdZBbw6WM8/1l8XfQwOf75kkmHIdjV1UAGe9MWghVkQYg7yvMkDeVzlo6TiJkOlKBcZSl8n7unLrYWjdawMXCKaca17OnqRsB8ds9NJtcNa/eiVhRXJB3lfvIO+r9EjpfX2lfwoYst+3ngL/pG48AIdk8r7yMAYfRCzV2nGt5uUUzcn+SrsnPhODIgR1noUVyQV5XwlCfv6qrunnnfq2USvwmBMb95zILjyCG5aCux/aT1ipteP6SszG34YnQ+OwIsIYZOUJwiyAFWOKW7GD/3+r8i4e1rD32Fk4asWgLjzDX6+4dYIp1xecxYQVEcYgK08QpuDSTzfBhP3elj6JZ03K3fUdltDAAzRacYlQm6gMuPghc+zT4Y0IzmLCighjkPdVBsj7KgHflF4AE1an00xm0VqNRVP4ybQcdlTrfV266Rs4xPTRxFWw00K8NkCZDs8UuahAa8S1cva+Mj3ScjKceKXiNtYlEeR99Q7yvkqPfN7XTY7pk/jEwafaxbMvP/e+3rpz90/tp8EhJitOHg/qPBMuPm6Fg39VK2fvK9OToZgd8IeLSkpYyTCN97U4KybrQFklbhEEUVXwHvqb4YuYRVuQt/+xVth13fXtGSykicwOeqV/Ch6wDjyAwfz1+7RG3KOe+Qi907KuCq4mvLTyZVk9XwmuGxT8ao/o7GKy9gRRZcRnfgUmDJJmML09NA32MMsOZUrPXeUmEiSEuzE/P924A1f+cMgkbr4N6lk1QeCeo2exOsIAvozYVJYdyUsb3I6Z+3ov94zOImtPEP4zMnkTmLDOMVlg1HjkFr4OKPSzFbCH92otN63wuBpd+c8dpnHzbVDsfYBzvyz+HqsjDODPuHxFadbgV4Pq1A2qU/+V7jG5Rypwf+Ah76v0yOd97RKbBSas74z1YNTmrd/326bRsPPgsVP5e4/D/0zj0r7k/+P5FmHHIYyuXK+7Paqws1x6X3lU+pydx7A6iTCV97WyvLQwI7L7q/Xq1H0hNDyO9eXLSnJT+zWu0yTugEl69eR9lR75vK/vj1gCJmzkvHxu1/6jpseLXpxfrzuOV7w7NI0deqhFLGxeu2mlh+lsNbqyEHJSkEvv6xvq/NGMgkNYnUSYx/uarBj3oAbtwlPzjjiO1BRF1+2RRT4RgvANPhwRs6yQ27Wean5Uroeax87M2s0O8SzY1ppwwh5Q4LIbj1jCm2lQ7w1HRwX7H6sjDOCllS/NTcsVrDtBEFXA422mgglLyFaMOGhW1m7YydU5ZjUcqtMJ5yN+U2qlJ9fxi3Gsqe1nmbyZBtVMTfA9c/UurI4wgD/j8gRBVA137/0P7NdvmkYLpu3ZjxPgENOf2k9Lyd0P++v3mAM7rZUhdoCa1rXblDW8jQbVJgqdz5Tg2yu8HbGJrhsUXYwbNpz3mADyvkqPZN7XM5eugf36Y7t4wbR9OH4lHGIakbyJ73+5H7oiXYZAMC3t1eYMStzA2+Isl97XTjGr4dxRKTi1VCZM4H0tTg0JaRHSuEHdoAZN2D9crwTXfSu5BAuZBfK+So9k3tc9RzH62D+6JgimLXb5djj0n77ztPsbDUmF/cvyv8FarMBb6mWPXeg2vAGTS+9r9ylr4dxBiZ9jdRJhAu9rWX58XFx8eGjdoNBw9g9XWlYxuVwJwj9ydh4D+/VSPwdTDho5L5/16BOyi7Q7m0Ysg1MS1xRhLVYguBvOFJqSvkPbHCPiwSx7TF2L1REG8HZcvrKignyvBFHFzM/FmSfvDlssmDZ3aqsOUk9Y8iXWYgX42t05a/YILfIo1oWHcynBt1eQ95UgAs9ENd1dm6gVgmlzp04xuIpqWNJGrMX03Lj9M1yzs5PZiEaoy4MpwbdXGLPyFQcy4tKLK9RxG1H5ZVjOLJD3VXok877aZ55MzhZMGyhx9fYFuQ6xvXrHYypwCw1fnDz3I1zzUx+KTmZBLr2vYxdinM7/DpYwwXegva/l+REhI/PLVR+sqFTzzbEh76vkSOZ9bTcuE+zXwITPBdMGYlY+xdHKD5qNwxc6WQPNRlFJGVxzcNdEbVuc5dL7OnEJzrV/4ZO5WKNEUN5XgpAZnvtJf+aJVp/Oz4dT3hmWhrWYHruTue98oTlGNFVNlFi3i5wJvqsJL618RWlRUalDVDLnPQRBeAkzW2C/pmQYnXkyXu3YNgxLxlpMz4K8/XDN7w5TQvF4q5mrd8Hpf2xHCb69wLiVr6xgFEbWDYosVP5DyvNHmnBVFEFYCzBeTMk5RhNr8Hj0QZ3N2LHduOdEn+nry8odeoCT03Huf+vIDKE5BgWnM2GNhAEMW3lljasSZNhZDSPyzdaXJ++r9Mjkff3xuufEGs7e19lri+CsR1tOxopMw75jZ39ji5n8XI85P16352gNn40R87vEYgx9d3LpfWV6QLXyv/xSLY7KAGKGyMO2vnxRckhIcpGtF69ixunz5H2VHpm8r8fOXAbL9ZePpgtGjcvZ+8oEZzFhRebg7OXrT3+ICVqZ3h+xBA/cv98pGkMUDJiVJ7RFkEvvK9MjIZOghp9u3MFKZYG8rwQhLdu++R4sF+v5CkZNX4+qiWHLr93CugJN5c/3XumPAXa4uk3OhqPvDMPQwZ/Ot8fQ90o83vKZSxIm+K4mfLHyleWlxUVayPtKEL6zcuthsFyvDVwgGDV9/an9NDix9NxVrCvQ9I63B8R/bUAK/z9uxQ529J9qDP3Y5duFthjUXzpMhxqO/nAZXpHwiLdWvrI4+n1hXJ68rwThDwlqEPmmny4VjJq+/t4FgxLvPWaKbNdzc/bC9TD1jFvLrvBVTb9+zY4Sewz9LIeYPMbF4zCbpMmWwEsrfyS5UdD7MUVm77uT91V6ZPK+jlGXdHaYuEowalzO3lemf/XGrvHm/SexrsDBE7oyvT0kFa4wOWcfD0+mFW+CO7nzvj7fE6Pqb/tGtgTfpsn7aspo8s6Q91V6ZPK+sm4vWK7e8TmCUeNy6X19dcACOHH1tm+xrgBx/ur1P6oj5nU6zUzO2csvclbW7qfa2Z2xTE+2jeNH3cmd9/XfaiJca0XVN4JpvK+VB+Ibh2aU4hZBEP7TYjQmuhs+9wvBqOnr3aGmyIN65+d7PKXJIyGT4laIC7tilhU+HIK5yJn+3kWMoW9cPMH3yq2H8eUJT3jbl09t8kKdui+8b/I4NgRhIf7TF/un45d8KRg1fTVXfx6mr9qJddUsOw6d7hW37tGWONWHaZibH6qR8zAeA9OLYcnCUeN6d9hiqGTRBkrwbRQvrbxFYlIShIXg80Zmrt4lGDV9tZ+A2fWiUrdgXQYoPXd1xqqdB06cx23vOV52ZVzaVh6VgStUN2F3D3Vgil22cMi4mo5Sc6dk78arITzhpZW3COR9lR6ZvK9gtpgEi6aVS+9r18lr4MTB3mTIazk2Hc7a7n1a8B8uXuOZCAU1jVgmXJ6z+s3IbT9+ZdI6z/lD3HlfeYLvScsL8ZpkwTTeVxsVpQdwojxiuvny5H2VHmm8rxeu3gCz9XjbqYJF08ql97XvjFw4t6u67MgI9XvMhrOCuyXerryHe43RJRZTl3DV6z67Z9y6OWvt7tYqkTvva8eJq+B1xywswGuSBfOsfa3Ij2hA8+UJoqr4pvQCmK26XWYJFs2jhqu5k1qNTcfqDMDXUjGNStmMew1Qcrqcn/h0+2mh4zKnrnBhiKtV3abg40v47A14WYQnvLTypekhQaHziiuUf3pklTOrXxjZJPoApYIlCN/4Yu8JMFsNvfdJjl20Bc59K3wRVmcAOIVr37FzeMATvB/tj/vUT4WpCb57xlGCb6N4aeWLo+uGpCsTKcuzetqsvPIP9eUJwlcWf1EMZotZasGieVTMskI497kec7A6T1Te/R+cwtXwk7n3/ud5oODoD/aOfOSiLcKV1JgGqgm+249fiVdGeMJLK6+sfR1ZyLru5bk960Uq/5SmhpjPypP3VXqk8b7y/Ectx6YLFk0rl95XnlXjT+2nYXWeuHr9NpyiVawBT+ZHNduRd+d95Qm+m49ahlcmC+bxvpZm9IguUgZoyvN6BMO4fH2btTcV5H2VHmm8r0OTNoLZ6qwbct2l9zVZEzcGq/PEqfNqfu128W0/w2Szv20afeS08mTuDu48YJqw2LtJ/b7Jnfd1zILNcBleDVJZAnNGHi4vKSoqKqaAlAThOzzker+ZuYJFM6IHm8XA6Tfv3MUadeH2OqjTrPm5+/7acQZsvtJ/vk5HMvQznL/4cj9f8rVWoXgeRPZIgRdHeMIfK08QhL/4GXKdR3k8e9nQwxyPKVa/x2x2+ri0rQ98oGwyuVtnpO3Ixy4r1L56zWuKmlPw2a4JeH2EJ7z1vqY6xjYAUYQDgvARPns9drkvBpSvm9UfcuF8XnQcyr/YZx7U0Gw0riZ9OGTS6Ys/YTkNrSMzoMDrAxfy1w2UZqiuiKc/jMfrIzzhpZUXIhxEDw6pVyck3HQRDsj7Kj3SeF9/33oKmK3Za/VWhLr0vjIFd8MfiV3fnsEadclUM5a8PggzliTn7OMJ/N4YtHDDnuNY1MaBE+fhENMkX1N/+CB33ld2tXAxv2sRi5coC+Za+6qlsiiyfmi6+aw8eV8lRw7v663Ku2CzHmwWI5gzQS69r0wNw+ZCDYJ1dseCvP1Q/r3habyST1PQpQkKGbP82BnMxMTDITRSQ8bXjNx5X5n4dcIVSoOJ874q66RovjxB+IJ2xotgywyKdcmhBtZJx0p1mbFqJ5RvPnq5tp5eceseb4NPFaDw2RvYLwffdI4nHCg9rCb4rrhFyzEN4aWVryiFyDUqufGhwXXN15cnCEuw+8gZMFjB3RRfqA9qMnIJ1JCcsxcr1WX8Ypyj0m6cGBhy9to9jdXaBL0/fLFQOIB6oi2mKzHocCa89b5Ga8LXKGoYGklxhwnCN9Z+dRQMls8zFFupIyqT07djpboM49PzJ7menh+9dJtzDr9pq1wMkQdKf+6AcXi+K7uCrSJ08XvExpSQ91V65PC+zluPvkSPnWV33tdOMTjdPmJ+PlaqyyfTcqD8J+6zDzKFTV//WCvMDdLCcWynZuTO+8rEc5rv/85oBB5LYBbva2VFmbISCjhSVlF5/35ZVkRELnlfAwt5Xy3KBHWNT7txevk3mNx5X3vFo9UOm56DlerCAxUMTPxcqEpQYnZRk5FLWo7NEPbXjHS8rzzBtw/x8c2MCbyv5YUxoc4xh4Pr16tDMSkJwjf6zsAIi92nrBVsmUH1n5UHNXSYYCh6V9NPl0J5b3PMmkcvqgm+Py8yNK2IMGjlyzJC69QPjSuydd+RyiNpoYqtb+S1lS9J6NqlO2hCgS0vWXnehHF5uKqD/d+le1oJbBCExLSJwgVHgxM3CLbMoEaq0bsaj1yCleryxiDMjj12YYFQlVX02kCcVrTqy2+xVYQuxqy8El64RYYScdhOef7g+o2jC3Mjvc4iUl4wCo07x27lv07rMmqLoVV8BGF1XhuABitykY82Nyp1K9Twcr/5WKku/+yVBOWjl24TqrKK3h6CMSEowbdBjFn54rj6QdFFuMGprGR9eGXWjfdWXuyqo5U/v2VclfTiyfsqPXJ4X+t0mgkGy+NsdHfe18lexnXh4cniV9Z0mievpON95YNOkiX4DrT3tSI/POjNGFvEYYHSjNC6byV7Z5hLUnG4pqt2lGZc3pZUdQDHX8j7Kj0SeF/ZVxqsFdP89S4suFbuvK8J2buhhsfbTMV6dXm0Jc6cmb22SKjKVNLxvrYai8NckiX4Drj3tbI47v269VqEp+XiBBuFwuzoTg2Dgnvm+jrAopj7VNtDl20svmuXBGM/Fzdv3rh18yZu0CZtWnPz8rVbYK0eaTlp7trd3IrNXbvL+GbSGlzLysR+NvRf9/r167ywc1VW2QxVnRljFhYYeZ9xQ8ZNgxi08oyKkqzIdq9g5hBQw8Z95hX5M4bOh+Nt/5QUjLL37vW4eePGTW3LaZM2VSy0+e33l8Ba/aXDdAdDtsbRrnna/F2LWKjnpxt39F/33MUrUPJ3LSa5rMoSmx2jcTJo+OwNRt5n3JBx0yDGrXx14Gjl2T/23j1BSM6WA6fAWv2z5xxuxXzQk6G44v/7Cy7iBmspK6+Akk+2jRMqsZB6q0sEesWtw4YRugTUyjOb7jSTUnHA+j06T95X6ZHA+5pRcAis1euDPMdtd+d9ZarTGV24xSc8uKOOnMYM3c98NEOoxGzS8b7yJQIfTVyFDZMC80Ye9gHFjqP3lXfb7Vbe9j+fR+8j5H2VHgm8rzw3d7NPlwmGzFnuvK9Mz/fEyZFfFn+PVbuhqKQMSgZ3TRQqMZt0vK/D5n4BrWgxejk2TApMHHmYIAifGKVGde84cZVgyLzSy/3mQz1rvzqKVbth8/6TULJB7yShEgtpzIICaMXbQ9OwYYQuZOUJIgB8U3qhbpdZYK36TF8vGDKv1GhIKtSz+AsPC1eyt5dAyVf7pwiVWEg8wfdLfQ0tBCOMWfny/IiQkfnlkPeVsrwShF8wUwV2CjR1hV8LlJqpq4QSsjysEkrbeABKNhpao4mfqlZT0ndAK4K7JWLDCF0MWvncnkHB7SLi4sND6waFhmtTvyqivK8BhryvFqJn3FowUiCDccp0vK+h4zKhqglLvsTXcEPimiIo2TTCsycgsNLxvs5YjQvB/tx+GjZMCgLufa0szY3uF9IipHGDukENmrB/HGS63j15X6XHit7X7y/8+O8+yWChmP7QZmrkoi2CCXMnHe9r59gsqHBo0kZ8JTfELCuEkq0jVwiVmE063tekdXuhFQ+HTMKGSYFpvK9KRsDSCtwgCMIoebuO/b61PbHq8z3nzFy9S7BfvoknBuk+ZQ2+mBsi5udDyY/88/cGXNAKpl9+qZbOr2T47H2trNAEISYIwh33/vcLn04Dah2ZsSBvv2C5fNbgxA1QbZuoDHxJN/SbmQsl2e+BUIm19JC63JcSfBvBaytfWZoVZU8n0qBdZFYpvc8E4YZzlyt4SHemR1tOHpG8SbBZfmpUCvbQGw1JxVd1Ax/b6TvDr1k9AdfjbaZCQ85dqV0Dlb7hpZWvLIqqV6dJRHpRaXlFRXlpUXpESHD98HyzjeGQ91V6LOF9zd9XysMPMD37ccK0lT6mydbxvk5cug3qbxiWjC/sBp4KfGiS2RNF6Xhfmf7UHhN8nzh7FdtmfUyz9tUWTd4h0PyR5Ebexpevfsj7Kg1LN30ze23Rrcq7uK1ifu/r+MU4rRvUZOQSwVR5JR3vK/vlgJcI6jwTX9sN7wzD/BujF2wWKjGbdLyvTHypgcegDhbCNN5XJZ3IyELNEE1lYWR981l5Qg5YXxi+zJPTt+MuK3Dxx5vvDV8MV870cEisx1Ta/sj4nJN/qxlTJyz5UqjEWqrfAxN8f3X4B2wb4R5vx+WPzGtcp37I4JiM3KKi3IzowSH16jSJo+zeRLXAjBF8mV/pn4K7rEBwt0S4bCbWv56S4SEPlP/iL4dX4IZnuyZAMY+pqUyuF8NwQurGPSewbYR7vPa+3q8sK0wb3BlnyveJyT1CEyuJaqJzzGr4MjNd+snrsNoBIVFN3sT0/vDFgnmqJvE5mvrvEncSJGSbOlGUR72qJvjOLjyCbSPc472VtwLkfZUDPsLAlLn1MO61YU7v6807d5/+MB4uuP2ElYJt8kc63lemP7efDi96vOwKXooroAyTcLoJpe99fdtw6B4LIVXk4RqAvK9ywKdFM/WMW4t7bZjT+8oXlz7Rdmpyzl7BNvkjHe8r07Mf41DMnqNn8VKcuFV5F8o82CxGON2E0ve+fjASQ/fMXuswF8TSUORhotZx6vyP8E0GPfPRdDzgiqvXb8/N2VtWHsjhwysVtx9pOQmutnf8OsEwVasa9MYQ85v3n8SrceLijzehzO9bTxFOt5xaqgm+p2RYyS0fKMjKEyZl454T8E3mOnTKbf+9V9w6VoD1oK/dDNhUgNELcIHrXzvWdCam1wakwEuv3vYtXo0Tx8sw6euf2k8TTrecOkzA1K9RqVuweYR7yMoTJiUhy+7GBM1cvQuPOfLTjTu8jE5ntlo5f/UGv4bBszcIVqm69e5QnAjP/scLcuLAifNQ5u9dErTnWlEfT14DbRnmKUAbwfDByleUFhc5Yrr4ZeR9lYD+atCVZz6aAf80G7UMjzl6X1Py9kMBpiWbAuOOG5iAyUirKdmevve1xejl8OrTVn6FF+TEtm++hzLP+5dMvGak7339RE3wHTY9B5tnfczjfS3L7hFcNyj4VXvYYSaKPBxgpPS+vqsuLOqlfqWZ8Jij9/Wt8EW8wKTlhbi3Bvn+wo+/aRoNFzCmepaV6ntf249fia++sACvyYmcncegzH/6zhNON6H0va88wXen6NXYPOtjqrWv3bPNljSEkBEeqyQ+8ys+U/CLveIqGGZh4RCI9anxQA3SdXI2vPqLfQJjQLupFzBgltvmL998EMr8d/BC4XTLaWjSRmhLyBipEnxXEz5YeYpnQFQ7N27/DF9jmPbXJAJnzo1I/gJLqIxL2wqHQG2jVuCBmuK7M5f5q08MUOSAfjNwdKtzjNu+7dwcDIRQY2u1qk88kjMl+DaCtyM2R+Y1fjOmiCIaENXLrm/PwNc4qPMs9q0On4N9twa952IJG7/++uvfOs2EQ6Caj4XAflfgpf87eJHWEtWkhs39Aq6hucZ1ITB1BaZLDRmdLpxuOfGfdkrwbQSvva9lGZ3U4PJcJoxJSd5Xa7P4i2L4Gr8+aAH7VvN+KNPZy0pLwftaePA07HywGQ6L60+rd0ns8kJmqb8s/h63vWHvsbPwukxx/iXp1pe+9zUydQtcwxuDFuKVORGllmk/vioX5VaT9L2vkzO2Q1ue6zEHm2d9TON9LUtvFxTcc14hTq5BTDjHhryv1obPPQ8dlwlf7H/1woU/sKgdvK9h09Ex+95wnErIZKvAKJd+wrVCTCOTN935+R4eMMD5qzee74nBEZtGLOU2qDqk732dtNyz1RsyB1NKdZ1sgURR+t7X6at2QVv+2nEGNs/6mMf7qsSXp3F5oroJ/QyHQQbMyoMvdseJuBCmS2wWlLldee+xVpNh59iFBU+pAWTOXLoGBYxQVFIGZ4HYb8k3pYa6CBeu3qjfYzac9VDz2FkBjf81czVavT+1n4bX50TPuLVQJmy6tRNFMSWt2wNtebTlZGwe4R4vrXxFfni9PnkUhZKoZlifFL7GPBI6j0L8ZGgclMkoOAR7nrYt5uTxfpnhhgJG4PMLtYpbsQMPu6H82q0Gvefy8p9My4GLDKD4xeAlOvHh+EwoMHj2RuFcK8pjewmOtyM2+eGhtvjycXHxduXT1EqiauHf4eQc+zDF420wvu7eY0pMLr4UKPQzZVSHr/LP3l4ClRiB2wv27P9gsxj4n6nRkNQfLrp+Jrh6/bY2WGYNh6xxJ37xN++IebWAJiOXQIGI+fnCuVYUe37Sby/B8XbEJlWzGIrLhKuiyPtqYUpOl8MX+Kl28dovNrO8sH9KxvaDR0/B/0xTbW7PphHLYNOrOIWsKjir1dj0KRk7tAlAmNpGrVj71VEsauOnG3de6Y8/J0w1Nvqh731leryth4TXr6sx2cct3iqca0Lpe1+Z+E/+xR+tkXjAIxR52DvI+2ppmGGFL3DDsLnaL3a/mbji8d3hiyek4tzBet1nw9FOasqR0Qs2Y0UGGK7OQew8KQvqaTcORza4/tR+Guv/Hj516fqtn98YtJDv71ODA9z63lcm9iwCV8V+I7FtjvBBsEnLtwvnmlD63lcmvmju5LkfsYUWhyIPE7UIPrO72acOE1dmZRfBfiZus7pPWQtH+cqgblPWYEUG+HgSrhplPyH8hT5L2/qcOnlGqyfU/jJT3xm5vLwZxFOh7j5yBtvmyDMf4frhmat3CedaUUGdcZ3EwZO168HdB7wdsYl2mizPRLNuiKqkx1ScDdJ9ijjnj6fLAP2maXTiGpzc8un8fNjJevpYkQH4aPWI5E38VUDTV+3qMHHVX1TjyPXABxMHVWe2bt/0ouoqyNv9HbbNkd+pKVmS1u0RzrWi6nXHXzVK8O0RL618RSlOkQcK0yNCgtvFHaBJN0QV8toAHEFmhlv4brdS00eAXu43nx+anI4j7MHdErEiAzRU80SPdx+cYOzCgneGpT0colhJc5p4pv8OxqGk5ZsPYts0/PLLr3D0ASukAzSiFz7BOU7OoY0IAb9HbI4kN3or2Ys5DTUCeV8tzaMtcRb8zKzdwnd7zIICOATSGtzknH18P1ZkgD+rw7szVouvJYjVHzZ9ffTSbcL+mpFH7yt/KJmzdg+2TcPV67fh6CMtJwsnmlMeva+vqj5wI1OqIuZtajcu88TZq7htSkzsfWVW3owRDuT0vn59/HzryIyI+fm4rSKT9/Xclevw7X201SThiw2CPjWTs8Fip8AhZtSwOk9AeSahKrPJo/eV3RjQkFhXsZd/uHgNjgrTlkwrj97XRkNxwtXSTd9gI92w/7tzUJI9+eEuU2Ia72tZvmaaPFNk5xfq1A/PpxGbmoEvbNkp71jkl8WY7IJPnhHEJzI2HrlEOFRH9cgdPnUJq9Pl8rVbUP6xVtbo4eqoc3QWtIX1W7F5Gg6dughH/9ZppnCiRcWfXebm7MVGuiFz62EoybRog9tcWhLjrfdVnC/fLzq3lCJU1hR8Qf/wuWIAXmlIVgOTvT0kVfhig8YuUgZtHm8zxXlGIB9kz99XitXp8u33l6B8zWdqrXLxXCsu0yfxGJ/ufjstp5Ax6dCi+Ey36bEAVgBKMrFHmQBmBg4Ufo/YEDUFN0lMdTrNxL3SwRNEdJy4Svhic01b6XrE9m31KT5t4wGsThce0tISSfL0NTDxc2hL+/ErsXkaeKp0YQmCdfWhmh7rs7St2Eg3hM/GMG2gkckunnXkxqiVrywrdVhrUXEkLy0yKjI1u9j1EozAIqX3ld3Z2pt1z1FllT8gk/e1+Shcwjpkjl64lVmZLrygbdRQ7y7Hpp3JKjwC5V8dqMQ3NrM8el95FE+XiTV4S183fUtBHr2vXWJxoYNzYhkBHvmO67uyK3jMTATc+1qR17dOw+gD+KhTeSC+cZ36r7QICXm5flCDKPMlFZHS+9orbp32Th2VYl/hKZP3la92mZSut0Rzpisrzyfa6yTG08LD1jsP8ZtNHr2v8Zk7oS11u8zC5mlgBeDoO8PStGeZVh69r/zr0Gf6emykG17qOx9KPhmKi9qafroUj5mJQHtfK/LDg96cd0Tdyu1T963oYpttL80IrRuaTtHKaoB63THOLejvHyfgAYngiQAf+GBiSu5+4YvtUTylVOvIDKxRF55yqK0t3pmlNT/XPpH03v9EY8FDEzcbtVw40aLqN9NzEkTgj+3ioOTIeZvgH6bPi47j4VqAMSuvTJeMLMQuOzP5depHq+OeFHG+RihXZ4MwPRyC8wUNRkK3EF8fPw9N880dOn4xRic2OGduYAIGxunmtMjWinoyFM3Z6Ys/YQtVeNxmiN8pgYao/hv9X/Sbd+5CMSZ21gdqAmHWZ8IStQBjVr48q2dQp2zosVcWRdWrE6WafLLyNQMPgx7cbfab4ehj9Oh3shw8ZLx2UatxzczaDac//WE81qhLe9WDNyDBHsTGuuJZTbYfPI0tVBmRrAZli1ktnGVRGQxocfQHzL3+1IfKQoHE7KJHWmInafqqnVhIdgyOy5dlhNap3yO9pLysMPL9uvUi+VA8O1CX1r5WP9y31mzUMj5n4PmemP5NGu8rH0JpOdZDBmqX3tcFeft/8wEmgHUetXCGhzIelbJZqMps8uh9ZXpDDXKQXiAGOeCpE3vGYXA3k8uj9zUqFW8V/Xzum/efhGLP9cBpVN0mo9uWmfvyn0wUtdgEa1/L8iNCgpXYZPVaxMOQPKOykPXr22WYblhePu/rW6o9Gpj4+bz1+3jkqSO2MLPSeF952j+P2Zdcel+ZeF7A7y+IoxbO8M5v7PJCoR6zyaP3lYn9NEJzJqdvxxaq8Dd2wExzhdJ0J4/eV/aRQYt0Ut0y0jYegGL/HbwQTmRdAR6lmd1mWM4EmGXta2VFhWrggcrSrFxu84nqA25KJgi3wqOcTzI2ZdAqvKgua2I9NfhOeqv6qo9617euA/BqebwNTrrggS0tLZ0pRjyv1nCn0JsWFU/w/TfdBN/RS7dBsZZjM/i5o+bjkzHT18fPY1F58c7KW5fjZVduVVo1c9juI7hw8Wnb2CLToEQctHmpr6lDc3gLNIpp9lofo+O+pmZEyipU54S5h7+cUIlFNUzNiBIyZjm2UOWt8EVwaOyiAuEsi4rdIdCiP7SZgo10RZ/p66EYz0MA4sHOeLJ4iakVVh6mRbPHtPJrt3CXpZiVhd2WN8PxqTM5Zx/Pe3nqvCS5ck6e+xFa9ESbqfzb6K2aqouqErN3Y71uOHu5wv+XM5ViluEgxr96JWEjVXic3uhlZh+bMi5oERM20hXN1PthaNIX2nMnq5kgf9ciVvqYB3Jaea33lVl2Hv7FY/g6c9JhAk4F0fZHeBrP6at2yuF95avwmZHizXQnl95XJh6069MUMXKnQPGJC1AyqLMFAngZ8b7yRV6PtpyMjVQJ6jwLDrkLDmE2efS+Mv1fc0xofrvyHrbTiX/2SoIyE51CRgd3xRy/qcbiYVQ3lPfVO7TeV20UC+16UQvxVDv0KGozXQxQV4W8MWihHN5XvnLn/eGLeTPdyZ33lecF7OzpSfyLvfij0qC3BUK7GPG+Mj2qdmiEx9bft8Zc2InZ1vBAePS+MvFG6ST45otLErLEhvPJNo2GpGLpgEJ5X32EDwKA2kQZWhJpKngTHmoeq71Hk3P2PdgMZw2WlbuI/fzt94ai75oHvprx40nZ2pZ6JZ5m5J1hLsK5aEkvOAgl2c+kUIl1VbcL9tkPnHBwKsJOJqG8pfW0p/lUPHeK8N0BJa6xpxEuPWfqBCN+IrmV5xPIQF7lijMJ3Bi94NTlfLU/BugQ0gOxXirMFfMYyMlUMLsMzXFOwWpcU1dgmNl/dPXwWXNvR7NRy4RKrKuX++Etse6ro9hOTdyI37VwYeysK55OwF2C729KcVDO3VLqV9VhzwlLvsRzZERmK7/32Fn4CLW687PbITxzMkiNKBs6Tlyb3l/t/PLlfz9ev9MzDqfTMT3WShyfNS0rthzi8xr9HDvmzceq3TBmIfb6O7gPcWw5NVVX8LOOKrZTk35LGj8ziEd22n3E9azZz4uOQ4GGYcnCuaChSTgr6dmuNRcVinUvWMfCyEzfqkJm7yvvG7I+L8/Eb7nYL//pi7n5R84Te7hJ63AyGVPpDxdydh57Rm0ml8lzXTIW5O1n3zF+wQYTk7rzvjLx4dorFXp5AT+ZhstBP4n3sALLDDLifWXqHKtmjNKkjTx2Blf5P/ORZZKlGPG+8olDm/efxKY6wiO4vTvMraeH3y2FTmEhqoPzV2/Ay7HHC6HHSd5X77h08cL6XRj4hWlyxnb+JLvqy2+xkBW4fguftZmYTRduUCberga9cS4BiNlK+MfItPGAcPPO3Zmrdzn/LBm0ue68r0w8dvGhU3qBLtpEYaLUIUl6gexNIoPe1wEJ+OTXceIqbKfmofYfXROE8qaVEe8rrA1kH3fe7u+wqY5ELtoCDW83bqVwLhefatk7fh2eVp2s2VECL8ckZLki76vX/EudQQWhw/nib2sNwPEoHO5m+/WdgYs+uJ5oGzd87hc813NU6hasyzQUn7gwdcWOv3RwsO8PNY8NGZM+M0tZ2eun+ALajXtO4Eu6gk9F9XmdrQnFPm5o1GsDFmA779/fcuAU7GRdAaG8pdVenWHsMtUto/uUNVBAJ2BGtLrI4OGQSTdu/4xnVhs8IBXT422m/nj9Dh6oTuS08uzDg/eR2Q4wHHwJXKdoD9GoTcVEdX124xGu01zwFYAg9mQKq0YHz8a4rK3GpmNdgea7sivsJ5bPX+Zij8wdJqyavcbHxa7OYm8C1KyfyvnvH+MwUdwKD31GC2mWGpWT/YhiO+/fX/vVUdj5Sv8UobylNURNJ8D649hUR94bjndCxPx84Vyt/t4F74SMgkN4ZrXBLwk0dmEBHqhOJLTytyrv8n5iO9Vjyfs4L3wyF8tZAZ4ej/XZ+U0pCLrtf2wXHzHPfiszywUn/rn9NKwrQJRfu8WMO+9fa/Vk6NTOsVnJOZ4HIrxS6GeZUH/00m14Ea7gEd/m5uwVarC0oFFMfK3Q0k3fwJ5GbhKmW1Q8bfdT7VwHmub+nskZennHuDPjg4hqzyHF5+9znbtS7StdJLTyfJ33422mcAuStA6XBTJhOSvA7wn9/ubEJVuT1uwSdvKh+Rq4jdwxZ+0ePnOG64k2U9nXifVihAv2SjreV54rrt/MXLwOJ7jD4/+axwinm1MGva9Mf+4wDZrGs5uyTwH2NDF94kMuI95XpodD8Kf6wtUb0FgtcIhJvyfB0xIwnbl0DU+uBvjMzqc/jP9bJ/Qe8buUvK9GufTTzUdV6ybEJ3oyFNdQHP3hMpY2N3wJ/qOtPEw7SV6329nK/7PnHDh9w54AJD/bfvD0cz3wAkC/bz2l8Yglo1LyF+Q5XKdv0vG+8gf5lu5Hq0rPXYUykFzC/DLofWVq0BtnnuTvK4XGTlKD9LbSxGU0uYx4X5mCu+FkSt5YztnLOH+U3XjCWc7iM9mcgzZXIQvy9sOrvDl4Ec9e+cAHE4/bfo/J+2oU9oHBe+c8aYzPu8rZeQxLm4ZDpy6mbTwgRM2ctx7ngb3q03Aqj9s1dcUOrLFGOH3xJ56DCcS+Zj2m1lzyiolL0JnBvrp4TU7sKSmDMsFdE4XTra63h2IqAh6ehXv8PoqWJFEU1/vqMPesrF3QWM6eoziz6O9dPM8s4kFe9aPV+wn3DkIGSh4lWzshqjqQzcoXHjwNoxzD5jqEoGNq9ikuGKlhq6cP+xnvog4LsqeQgQl5fCEfnyHQOSZLaIsR9eURXTylP65Cpqih/kAPNotuHZkxZ22NDnwnZOPKdZ28gLm7voMyL/WdJ5xudbUbhz+x4xfjdDK+sK4mf2trRux5HZrWM24tNJaTvR3nLBrMLslHOFkPAKuoahqq3qlxi5VpXWMX4bo8pv3fncNC1YCE4/KsLzl20Rbt5wfqqQ7XsnsdiwYU9kTJI7cIemPQwiWbivlc8shUF83xKJ4/wdtExuzc+EzlYXnNjpLtB08fPnXJ4Mj+kDn2wHBMbw9JnbYqMBEQeYQfd0udWT8XL3KoVA5JpjC1w8gngHdVw3KxH36hsNU1Vl3A7JwXMDEbR9ubRiwVznKpxiOXQHnW08IqqhTuCmI3J3/Rl/rhSNH7I5ZgOQ2sz7r4iypIqi2hlWe4HLTlz63aqcQB4er125+mYG5ij9LeE+6UvK7IeVyeiRs74xG0l+XjfAxnsfdNZ53RgFl5vOSLYcnOgV6rVjreV6an26MH0l3wffY8BwW0KYTMLOPe109T8D7nhqNt1ArYI8RYN7MMel+1M4mhsZyRyZtgf0dj41R8Gl41RTv4svh7qJ/1uviL8q4YU/bWA+B9ZSXDZ2/gnbwtB05BDT4jq5W3R+jlSlQf5B8OmYTlfKXkdPn83H2+JR9Yv+sY9w+D/tpxxuDZG9gVsj77O8PSuGkG1VezEuvIpfeV6Vl1SviOQ0ZXb/OhQ5d6pOWkbFeLaXlEHabnes6pgbmJOt5XJu74/erwD3iJjoxIxgAmnWN9GQ2reRn3vsapP2A8Xtu76uD1qBS9aeOmkkHvKxOPy82+ldBewJ7qdlaecIo7QYw/pr4z1mMtVQf/XJo6RsdrpPpR6nVLYN8j3hyulLz9WIWvyGnltW+iVn9QY1b8cNH3+VIzVu2ESup0multnqZFG+zTmZme+jCeWVXhIues3dttypq/qTdchwm+x9J6bwR+vYWglTrw1HF/75LA7HX97rP/0mE6j/UBEpYaatff/rNXUpXPf/dBrw/Cda3uAlqwdxgKyDeIwQRNY4LG8jAY2vwE0ug/fXDQY+XWw9Be4L+DMTdypOE5u9rn0SoPhfLheFzGIfzqTFuJ9sRZQZ1nzly9SydHikFql5VnZgvevk1O866MUH7tFo+UAGI//sYjU09Ot3smmd3s6imK+thFBeCL91k83XPYdKO56v/QBg26EGxg+qpdwd0wtw5Tk5FLIBYYj/nF9K/epjDxTM1HYTJr56kXQFPVFT9Ss5RMGj3RNg5ad/aykniAdephc0rGDqGkBGqlfiWFYB58xMOrEKd8hhJ74K7aXJt/VkcRWadeeFEeSwdUt8usduNWTkpXVnLhyf5Ru6w8n3eVkOUhKagzWw+cEkKvgJihh+mu+gxLwumxTMFdE2fVSMqeSHWo8d993M4p1MKnGD/aapJQFajxCPRQMQV1nsW7J0wNTGPimTpPUkMzuolwwudHT5CxeyuE5P2Tal9q5q6rYfEOeOtIhxxBsJNJKK+vuTl7+dfc2aPrM2cuXYM6XU7en71mD+uAssf3DhNXCb/EeL5/1CLvK1OXWD7ZwLtxN+7KBzUeuYR1tPm6O/YrfeyM3kqrjyfh6zK91HdelVtDd95X9kL8dfFSdOHB0XScAb3jcaqSVu7id1ef9L2v/JvvbhYp/yazZxThXHPKuPeViQdiy7QNYsD/TEIxM8ug95WJOzCDOs+ED5fBuuGw88nQOKG8R/HgUUwjk133Erwlq/AIVPifPm5n7s5a6SLxOp7vH7XI+8rEHs/hvX57qId0cZzzV2/woWqmR0ImDUr8HGpjPWUeC4UZesH5A9yqvBsyBkcPmKppibk77yvTMx/h+L6QIs4lfCn8e8PThHq0Yo/GT2jiFujcuNUnfe8r/1V290HzixdONK2Me1+ZQkbjLQexbS3XWCbj3lcmPmGBh3jcfvA07KmvmdBiXHwaPlOVLB3nc+raT3AbA1mx8nn7hZ14vn/UrhGbaarj9Im2U7GoJ/ioH1Nwt9nxmQ79C9ajf6g5Gnr2XHz4lJJq9eS5H/P3lSZm72a9DO4CYuoUE4CVh2+G4wUYmXg7MAG7wB4zr85cvQuiS77Uz4yringcK5ez4q5UYDrQx4xlLLGcuJEKn73h0k834X8jC/0tKp7tls8lyyg4BHveGOxjUl+ebpM9DYB7wx9YbwNqc84FpC883z9ql5Vn4vG/dPK+a4HCTK0jXU+sHr1g8/81j+HF3Mn4dK6qVedoHKEemrQRm+QePuXO4L3o23KtmhE0hAnbpuHoD5g76S8dpgtnyaEhqhOoTVQGH7tgvRChmDTiT9tzc/bCR8x/5tljjVDYoGav3fNHdVLje2rGTZ/hZgcCgxsXnu8ftc7KB6vzDYwkAOOhMII6zRLq0SpiXr4wyV0r1mFkvwTCKTUmdm1wGW8NScVWueeP7XBuhlVGq3XEZ3+WX7uFzVPhj/PP9fS8FsGK4iPLDcOSD5w4D/+zDq9QTBrxrkx/Nb7jYDWoQ9fJvs9S45MXmPwJBM8/gr+6STKuI6zCP2qX95WJr0GYn7sPS7uHL5J+b4TbvJGg4cmb4Of66Q/jme1gz4khY9I/npQ9KPHzhOqf2ODO+8rEg7o80tLDWjBmDbFkiOsJNqaSvveViT/FF58QM/1mq64w38LABUReeV95QuA/tJmy4xD+pD1vqZ80495XphHqMtc3By+Cj9ie7nGOX+ke+dIqJtaj159k4Y4UNRQlMz5C/VqR99U73HlfmfjHZmQEo3PMaigc5rR2yVnsWSxQ+Sh0vK9M/MFTf8Yn7+EGd7NAmEZ97ysTXyzj7D1LzsFkA5At0hLyyvvKxIcI0gsOwj8BcZL7LK+8rzNWY2+Md2Ve6qsuBFvs70xZHmIMxJ6T4CWMw6elCbHQBZH31TuEd0orHny86aee88LwBaiTluvlmjG5+NLHLN1M3zzh/TvD9CbYWEU8+FTE/HxsoQqfexf6GaYSk09BnfBRhodvemOQj35IS+ixVhg15OQ5ZSnTk6E49uj/k3Ryzr7m6pwlEOsGfVn8PdxLRuA5qH34ycEq/KPWWfkp6RhNgllwLO0GvpDB3RIhq4hnyBujO7bII0r6FujYbOIBeZx/zvlUIj+XFptZL6nLvvgksfeHexh1tLS4JV371dEbt6s+EVhU6hZhUeTHk7KNRLL66cYdKG8k7KCzsBb/qHVWnum3TdFTqp+yfdWX30KxFy31qOusQbPRE9XcTRJkoIna+XUOzW9FzVi9C5rzUIvYe/9zSMHTQc393z9AE59qQPzTDOqMmed8nm1iCfGQFROXbis5XQ7//7lK51DNW7+v5dj0Bz5Qagaxp+QfrytxPnTQrDT0ZeY+1uIftc77ysQfZvXTBfCwhToLGUwiHe8rE59VppNVg8ED8glrAswpj95Xpr+okUx2OkamfGcYTl4O4Nwnb+WV95WpYzS6lLjMfxtr5ZX3lYmPfbOfcG5YX+g9Vyjmv8Yt3sq/KUw2Q49LsVzCo1c1H+XhV5a8r96h431l4gELl2zSWyjEFzRFmD6glb73lekxNdbx2cuu84GwOxUKPNQ8VjjXnPLofWV6bzha85hlhdhOG7CeiynWOu4Wb72v2vCKoI/9mFNY8/LK+8r0WdpWaGa97rPtKWKGVFeKmJAx9sWS/+k777LTbF0On+0zIAHXzLsTeV+9Q3inBPFx6k9TRL8c587P92Bg5wHbUguhBsvpX73RruXt/g5b6Miub89AgWclyoPaT82JKKxqeVwNzzDLMe6mTBIiLzH1js8Rykgm3lIeTqBavevapyXWb3Bn6HmQV+dQlEaEtfhHbbTyA9SUF0IQOy1fHf4BytTpNFM43YpqNhpDm8Yud+jVcnjg+7fCFwnnWlc8bwz7wa5UUwPevfc/2Mm0wKnrJI2co5YPVOMvySo+QNegN+bx71XNP2zaKIQuDT1fePxYKx9jaWBF/lEbrXz0skJ464O7YTIdZ3iqEP24XVYRz/TdYcJKbKEjEfOx+9Nxou9JS0woPoTKp76du4LRlZ9oM1UoLJmgmVzeRlCxnF7tnyI0eURytTe5q8bQ/6tXkhA3hc/gMJhh3FlYkX/URu8rE/9g3OVhaT8ep2F8YoXnXH3vKxOfIe4upyUPnOnnWsEakxHvKxOfNT8ubSu0tPjEBdhTp7OVntK89b4y8eS3oKjUrUIBM8tb7ytT6Dh7tgNQzfhduk7GvGM6MpLxjbyv3qHvfWXiD3fflIrL3wGe2MUS66E8el+ZeEg1lxlweDwA30YPa15GvK9Mg9R4JjwEcbVOwKg+eet9ZeJTyEHWWtnnrfeVafBsXPDBVWNpbXhSNncyknGXvK/eIbxTzuLLQYVckQAfTbP6eiitXuqHy2SmrtiB7VS5fgtXkfi2cMPMmqUOzTPdsQ3N22PSSr0WlKnREAzZBJIgAp2+pmTggkdQDYeV7hnnIrsOqEHvJKGwccE31E9qqZXnE6H4g7wWbgisvh5KK56D2zk74N5jGHqzbpcE4SwJVEddFgTJfmdl4WqpphEOqfTlU5uoFdBS0BwvY95aUTzZA5N+HFmrCL6hflJLrTwsf38kZPLwuV/gORr4Wn9rLSTRV9K6vTw88neOYcuWb8aAVv8dLM8EG65m6qpICB7LpxgaGSq1tD6JtydeZxKOSqngbpjwlsmc+W28FXxD/aSWel/jM+3zzJxT5b06AJ315l8PBfLofQXxdKDRjnH1xljQ8Bn0vjKFq7/Z/x28kDU2bDravl5x64SSZpYP3teR8zAeL5Mloklr5YP3lendYZgGh8lCAUdB5H31Do/eV6bGI3D2xQcRDtGs7vx8D0JVWGg9lBHvKxN3RdbvPhtba6Ot+mjPU9qaXwa9r0xJajJbphu3f24diWsRByduEEqaWT54Xyctx7X1TE+GxgtHTS4fvK9MXWIxnQhTB6s9iJP31TuEd8qlZqze9WAznHay5cApPPP+/W3ffA875VgPpdX89fseUtORHzx5ERt8/35wN8yfFbvcRW9CAj37cQI08POi4/yBZuzCAqGYZOKhpJn+Kt3N7FKfqss+mPrO8JwTwvzCr6h/1F4rz9Q6Evuw/+6TjGfevz8lA3tA7OlPKC+BeIbMqNQt0N6f7+Ja0N82jU7JlXMtKI8PHjE/n88ZnZJu4ZwBBvWH1hjLIbi7LwERLSe+2plpVIplQtHpCL6kflKrrfyctXt58oHs7SVwbuhnaPqN5IeynIarudP4ul/WqYc9csxJcKlhczG86Cv9U3gSpaR1lg9P5FE8y3HDMCstDvBHPDPajNUyBCmCL6mf1FLvK1dndSDvuR5z4Nyn1LvEQqtIDHpfQfyHbf9351h7V249DJuvD1wglDSzjHtfmXgeVK4qzC9RM/LB+8r0mjo89doAy2S4BfnmfWXqHJP1eNupbaJWCPvNL/K+eocR7yto/vp9T7TFp9oFefu/K7sC/7Men1DSzDLofQW9p7qdISTnODVkq7XS4xn/IQdx3wOI9fiEAiaXD95XJh6l7u0hFgvH5Jv31dIi76t3CO+UvsLU1HF/7TiDbcL//+6TrC0jk3gi0LpdZrH3iqc7lztmIU+MBwqWKMCyjnqpU+Zbjs0QDpEsITBofkJWXhGPXMgjj384Xp71UM56MhSbWVRSxsO0yjrBBjRynn32BdO/JVrVrKPZa/e8MWjhy/3mT6oFrmYphRbNP8jKKxqcKMY5qoGYpQFU01H4IM9X+TIJZSRTcs7e33yAS3+ZGg2trixCJFIVCi2af9R27yuXdm00U9I6KwX98Mr7yhSVukXbWCYYrbKQvPK+gp7rMYe3N2RMunDU5PLN+2pd+ex9ta7I++odxr2vXGPU0Womy62H8sr7CnoyNI63l+nVAVaaYMPkww+5NnpXx2iLBbHxzftqXZH3FYQWzT9oxMauf/fB2Lxy5IfSl+CNtOLMM2/1aYr9h7yPjIshSPIJLZp/kJW3a1L69gebRT/YLOazNCtl1fFNPC0iaMCsPKGAlOIxLeT2u5CkEVo0/yAr76BpK3daJVmS/+Izi5gmLvV6AMSK4qlUpq2qXWO+JIsKLZp/BMbKf53WpXtXRQkYVqA8b8K4vHL+f5fuaXjAN3wYtLW0vPW+gtpPwNy2TMIh88sH7ysTM+6vDlxgxdgV5H2VXlJ5X89vGYdGvLxgVNdUWzvsVp79AIzagvbeZ3zwvlpaPnhfmXgGNStGsKltP+TkfZVeMnlftd12xabbuvO40/4D4B/CO0Vyp47Rq5/6MH7UfBmi95FI8gktmn/UvJUvScD+uwIz67aeu83Kb0ntPqFAzNvkE8I7RSKRSFYUWjT/MI+V1w7T+4vwTpFIJJIVhRbNP8zUly8pGNXVPpijw6WLF8ov2VMdOW+ePHEcNwwUlmDz3NmyG9ev880qrNm0m3yP/1Xhhrk3f7x65X/37vFNOMSQdfPOnTvXKyr4JhxiSLx5+XL5r7/+6tW5BjHXuPz9ktTumt8An2HvBf5XO7h9+xa38rWES97f65bm6tUr92xWvpZw587tiopruFE7uFxe/usvv+BGlVLzVt7DHBvlaBWNzhMEQRABsPI2mw7z5XmnXtvBtx0lQ08QBFEVBMTKEwRBEDUEWXmCIAiZIStPEAQhMxa08orPVhjW1+x0HNB39uUqe2wl/Y+jUHMoU4+gyfYJSE6xgICSBPse5X/1REWWabI/H7GbYuaGe6q0n5Gz+8qG0kDtHv4pOxYzOa5uaftOdQE8v8m1S+Ld3Pkmx+BH7LKYgtJqX+MCWM/Kn99SgLeFcrvDLcJudHyb2HuB747t2z4qLXWU5ttun95jKb7eojaBfQ1szbE3xP4mwN2fmoCTUwUclimYHD8+YuVLAs23FzM/5QV5+JG5un71Q4ej3SekJjhOVXAqZgGcb2nNZ83fhJI89RPk74bLO98CGPyIXRVTjrKftLTUWmTlNaiWi70LvP3ss9fe6w6bVrJ0rsHmsDvA3nFj9wreDTaETYB9Nyxj8hzw4yPWnmId1I9Pe686fNyOmzrFLIL68Tncok6fnXpU7863CgY+YgWxdX7cz1a28i7vD4f3zl4G/08rUHpDDo9IlgI/aYc2Chbc1a3P7iHNe2IhvP2IlZZi861pAtRvu0OjhLZoLAIr5mApLNhk1Xg5tNGx+Qz1qN6dbxGMfMQMzacM1Eorb7+njZoA9jbxsTz2v+NtZAVY0+CD99LK+3F/BBTvP2IFdtTFsKYlYM3ET0rPBGi///a3SDnFYkPVDH5L61p5+7dV7863BMY+Yk0xTq2z8soNbf+hM2oCHCy7YzHzwy7efsF697qzlf86zbFTYAl8+4iVs/CQi++JqVHstb2N2kbpWXlosu3xdEJBnrU+aIdb2q2VZ/s1n6OlrbzBj9ixGKd2WXnHd0dB237hqHbT4ZClrLz4ATt8zwWzLmwqLRXeLvPj60es92NgahwNt4L24oWjzoUBS9/Sjp+detTpZta7882NwY/Y3Yfr4h0zjvWsvKueKXu/cCf74B1+Bh0sAnsH8bawVEePXbb47bVfP2ug43dbvPX9uDkChe8fMWssfzfY/8JPhWkpSXXuu9mbKTbEtSEQ3xZT4+KW1tzJ6veU7XG6dXXufFNj8CN2VQzx44tsOSuv3AE29ykKLZry9bbtEd4IrQlQYMbCVswq338F9ZpR8A3n74P4hResvGP31hL49RErVgBPtIwJ0FyztoH8cxcawt4f+4fOPm44y1Kfsstb2v4+2G2fthh+ym7vfDNj8CN2U8xGbbLyBEEQhBeQlScIgpAZsvIEQRAyQ1aeIAhCZsjKEwRByAxZeYIgCJkhK08QBCEzZOUJgiBkhqw8QWiprKioqMT/Aec9BGElyMoThJbSjNA6jeYdwa3790vmvV+3cbKPiw4JwgSQlScIByoLI+sH9cmrsG1U5IfXCw7Phw2CsCRk5QlCQOnON7F159l/dUPTS2E3+wEoLy0uOlImDOgoO4uKS8u1uyttgzwVpQecihNETUNWniBEKosi69cbnF9WFFUvOKoQrHRlcVyL+kF16ipq0C+3DHaWpIWqO+vUbTwyH+NnHYgJqtOk8fuwv8m8A2ToiQBCVp4gnClj3fmGLzSwd+SPJDcKej+mWDHXZRnd69YbqY7iVJTDP5VFMW/xAX3FyvfMsP0SsF69bRdBBAqy8gThgsri6EZBvCN/vzyre91XRmYU2ciP6xxUJ6YYjtjsuEJ5fkSdutEHbLsUK28vQBABhaw8QbiiPKtnUPdsNYJ5cVxw3Xovh4S04EpTjHhlSVqnhkF1GjZW9jR5gaw8YUbIyhOEKxytfHlu97pvOc2nrMgPD6oTofb3i6PJyhNmhKw8QbjC0crDlMp2cUVlFRVlxckREfnKoHtlYVRQnX65ZZWVlRVl+VFvkZUnzAhZeYJwhWDlmUk/ktrzlWBl2ky9l3umHQCfaln+yJB6ykSahqGRET3IyhNmhKw8QRCEzJCVJwiCkBmy8gRBEDJDVp4gCEJmyMoTBEHIDFl5giAImSErTxAEITNk5QmCIGSGrDxBEITMkJUnCIKQGbLyBEEQMkNWniAIQmbIyhMEQcgMWXmCIAiZIStPEAQhM2TlCYIgZIasPEEQhMyQlScIgpAZsvIEQRAyQ1aeIAhCZsjKEwRByAxZeYIgCJkhK08QBCEv9+///8hm+Hzry/mkAAAAAElFTkSuQmC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3" name="Picture 2" descr="A screenshot of a computer&#10;&#10;Description automatically generated">
            <a:extLst>
              <a:ext uri="{FF2B5EF4-FFF2-40B4-BE49-F238E27FC236}">
                <a16:creationId xmlns:a16="http://schemas.microsoft.com/office/drawing/2014/main" id="{B3C48922-7EBB-0882-ED6D-13F95E82EE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6612" y="381000"/>
            <a:ext cx="10591800" cy="5943600"/>
          </a:xfrm>
          <a:prstGeom prst="rect">
            <a:avLst/>
          </a:prstGeom>
        </p:spPr>
      </p:pic>
    </p:spTree>
    <p:extLst>
      <p:ext uri="{BB962C8B-B14F-4D97-AF65-F5344CB8AC3E}">
        <p14:creationId xmlns:p14="http://schemas.microsoft.com/office/powerpoint/2010/main" val="397710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data:image/png;base64,iVBORw0KGgoAAAANSUhEUgAAAccAAAFlCAIAAAARSrQAAAAABGdBTUEAALGPC/xhBQAAM6FJREFUeF7tnXl8FdXd/3//PrWLP7tQn7aPtb/u7c9au2/a1qXqY32k1lafWmt/bakPVWMVNaBAWWRRggQMIEsCiICsiggKQQIYhEhAWa5hCcSwhCSEhJALWW9+58ycmTnznbn7ucm9cz7v1+cFd86s996575yZO/c7/6sXAACAOmBVAABQCawKAAAqgVUBAEAlsCoAAKgEVgUAAJXAqgAAoBJYFQAAVAKrAgCASmBVAABQCawKAAAqgVUBAEAlsCoAAKgEVgUAAJXAqgAAoBJYFQAAVAKrAgCASmBVAABQCawKAAAqgVUBAEAlsCoAAKgEVgUAAJXkplUbV9//Hc79qxtFiyr2TMrEUjmZWzIAIJtIzKrcCBKT9oj2/oE7NZqf/MfFmsONy31xZiOvSpzXRalV+cK8a6OtZAPtUZ4Nh+8BUEd8qxr9QvlDt2dS/1o1puvStaqLBKwqjTZc1UcvDfWnidwa620jG84wtr2vNh6AYBPXqv6f3/4kW63qZ6tM4f+uSK0x3zbf7fRoGACQEglZNcpnzSMdV4MYMD6sBsYYZzCOq/l6bexJpdk53kW4NsFGbhWPpSXJ09s2cq3ff2M9L420GnM5YiVGm71kC3kN0mKibJgbz8IMpFb+MOrsUUZKmw8ASJn4ZwDMD7+fVTyfQleDbBQxdP/991sLMob9FsoxVumMJIOe1cr4j5RbjTU7VjEGnTn4uuxVxVyTj5ykmY1x998vPUPPkuW1rhYP+UT2VJ7lO7gWZiO3GkvymYYTbcExVggASJSEvq0yP6GeT5xHOq4GIg5zIdKnnA/7fuiNGd1jPAsmW+LgP1JuNRYvT+JyiWurYq6JzEiWS5+ta8nGpD7P3dPu2hoZ/xGk1dgGhucp8BF+zyvO8wUAJEJCVjUwPvKuz6jnQ+hqoGPpcDRjGOuhI2QPeFYr4z9SbvVM4Vqha6tirsmxloW80V5xSUt2rcTBtSEGUTfAfwl+rcZCGfJivBtnEuf5AgASIXGrmvAPpPXJ83wIXQ10LB2Oohb/j7bc6DuBhf/ImLPzBntLXFsVc03R5cTxPjunJdpijQ3x4LsG/xfPv5XDxzhL4kN+i40+PwAgYZK1quwEjx1cDXQsHY72EebTeUbIHvCsVsZ/pNzqmcK1QtdWxVxTdDlxvM/OaYm22Dirk/EunuPfaiIvPMqGx5odAJAo6VjV8zF0fVqpI+hw1M+wj1xcTT7jJfzGxp6dN9hb4tqq2GtyP12C99lJLdGWG2d9Mn6vnl+bjbxs3w33bQQAJE1cq+6Z5PqouRTk/iTyARVWFUtyxpHPezz3kLnpsGd211Nyb5V7iEK2y4V3TlcLH5DX43sNgLFp0VZvbDV5VaThxN82jrFasr0AgNRIwKr8A+dANCKNNi/PtMe7Bhh0mM8Z/XNsaMDCPRldkA/ujXZP7JndWJW1CrJV9mb4bSmfNtqGeJ8dbYn2DF3bHvN5upZAVudaCsO1IDrS/+kBAFIi+TMAAAAAogOrAgCASmBVAABQCawKAAAqgVUBAEAlsCoAAKgEVgUAAJXAqgAAoBJYFQAAVAKrAgCASmBVAABQCawKAAAqgVUBAEAlsCoAAKgknlVb9q6YZbGkorHTaGzcvWRhRZ3xsLe3umzWkt20Xl1LVelCPsvC0qoW0cIWVFZrPu7trS0TA67ll9eKifl4i4XrdovVyq0ccwmsccluaz4+tGKvGOpsrFhiTGhteGd1acm6KrGwlt1LSkqrxYCFZxYD77OJst2+GwgA0Ip4Vq1bN3zQ+IUVnNJZQwePXmfItKVs/ODCCq4d41F5mDfadO6dlZc3aUlFVVXFkkl5ebP28gn5gop2mxP09u4uEgPS8sv5xCVV1vghRaVGM1/t+DJDW1Irp9pqHDRITGAMDTe3sW7d6MFDZ5VWVVVJG15Vkjd0ieE641E1f+TgO4vvs4my3b4bCADQikSsasuQScN6LPRUvWSosJQEm6ywXPT0OqvWmV22GFa1m9mAUKIjR3PAnMTVasEa8/LyLLXbk7BlDbGtWVexUPRgxd+DcHmh+LMg4T8LW6LzbMoL/babN8/ayx74biAAQCuS66sOKdptdUuZnvIKC60uqwvmFls4Ni4NOZPw5sLyFoPqFaOtxbHxQ5dUGa2NFUVW/5K1Ol3BvXXmirnJVlSwXqbhVT5kWdVfcOzvwfDCQp8/BlFmsTeVYw/4Px32v3cDAQBakYhVh443zhIWDh88ZJZt1V7eT/Xvmbk8ZOGvIaN5cN4QxuBB7Ji7VoiIjR80mLfmDR7EVuoc3ueNLjQ2ZpZ9+pQ18q1gR+95RRVhMRRNkRzWTx2UV7Tbqzz/WexN5dgD/k+H/e/dQACAViR1BqB6yZDR65wvply+kXC1d4ZbwobAKuLYqZafTLCOv9l4U3CdFexQ3Tpva7fK2I2GV4sm+Vq1M2xuhIG/PaPN4no2PtvNsZ6b7wYCALQiCat21q4Y7XwtxHD5RoLNw7qNxnQtzuE7s6bcOrrUeCgvXxKopCfJtr7SkhrrVgwfNEgMde4uyhu+wuj7sg0fPkg6U+G2p4P/LC2lvBNMn4283Y1lheLpwKoAgESsajF4eEmFfAlVNKuyucoK2RE9n2VIYZltGb9WyU7GOQUhUFlPxjdLhm1Zq4w5n8tk3KvWUHjvwuHG6tiGL9zrnLmIatVos0TbbgvndfHdQACAVsSzKgAAgGSAVQEAQCWwKgAAqARWBQAAlcCqAACgElgVAABUAqsCAIBKYFUAAFAJrAoAACqBVQEAQCWwKgAAqARWBQAAlcCqAACgElgVAABUAqsCAIBKYFUAAFAJrAoAACqBVQEAQCWwKgAAqARWBQAAlcCqAACgElgVAABUAqsCAIBKYFUAAFAJrAoAACqBVQEAQCWwKgAAqARWBQAAlcCqAACgElgVAABUAqsCAIBKYFUAAFAJrAoAACoJoFUrS4orxUMAAOhrAmbVhjWj7r73Hp78jQ2iLVRsttxbEhItNg2l+eaoUaUnSYszfahQXpqAr8jTyODthc56/CerLBGrsKe0W5yNtDZbnkY8ZqPsDQYAZBmBsurJjSOZwoy+akNlyHAZt6TZdSW+YzgtTFjCfUxYVL6hwlEj84nFQsX5rNFrVTK7YUY6me1EZ9tCa6xprC1hKzXXaD1gE0tLdgwLAMgyAmVV0zXyGQDTs2KAGpN1Qq0p7VFMl9SVfLJCt8UqS0au2eid0mh32pi1i9fIG2AgbRKbQJ6eY40lVuWLcp3WoM8FAJAtBK2vyrqBaySruvp0rLsnVGXi6quaD/gSzCNxW7imfGWLGcup9OhSTCkeCz9KDrWQ+6qu7eF4t4QNssfOsxC41sXo6enZHI+33npLTA0AyBhB+7ZKyMgyYEyrMpibuLk8fjSWIyY2/eX0K03HsX/pXPLyrcc+kznGdGmRYwvXhd1vlaH9XGbVNfGYOXPmm2++KWYAAGSGoFmVUVnCD9hNscayKhu0vMY1Rw+o7c6geGD5kQxKOMu35/WZjG2S1cImc8zI2n0P6s2zCpaI7afjc/YgLuXl5S+//LIYAABkhmBatdLXfe5zkW7fOR60sFvcD6wTrzGsahvQibNe14rshbjsL8OWyef1fHmVklV37969aNEiMQAAyAzB+rZqIzcOt6rdbXQ6pPZZVMtHTLK24DyH3tyMQoWOB3l30upd+ljVbUwTZzKxSXwzrBmtTRLq9MImMBfotarPuuJy4MCBOXPmiAEAQGYI3LdVonvo9OPsRslljhmt6WVvGnEkK/lL0p+fVZ0l23isymALFGsRo7jfrfWyWKuWV2FvqujSuvvdCXL8+PHCwkIxAADIDEE9A9BPpCS7FIh6xiAmZ86cGT9+vBgAAGSGAFq1X7EO6jOK53xFgrS3tw8fPlwMAAAyA6yqF8OGDevq6hIDAIAMAKvqxdixY8+ePSsGAAAZAFbVi4qKira2NjEAAMgAsCoAAKgEVtWI5vZwzdnTVWfq9p4+vqv+gx111W+dOLjp2Pvra/ZNXLy16OUdC954d+XW0Iad1W/vr917pL7mVPPps+fFzACAxEjPqg2lhfSaTZAVVLc0lB2rWn5w59x9WyZXvjFy28v/LFscI//2q9Ex8oW7Jt/6xItDZ29YVLrnvepTnV09YjUAAA9pWNW5dt11fWiU37M7l767rgriv30iV+x7rjblK/K7BNW+wIgvxLNkA/vieRbrgid+8ZN/iz27c8V+n1wplTaR3t768NmKU0eWH3ynYOfrj2xeQqQZN0SjcfO9+2b+cdyKpxdvfb3iUEtbu9gOAEAaVjV+cWT2VUMhoTzDs4UlflfCO56yMVw2qrhQ+j0S/zXRKFL1jk3GGr1W5e3GjI74mNDJ7528V8s70ucu5otlKzWnsR+4yqT6bHlWwEx6oq158/EDrDf6xFsriCWTDZFmUrnopjFXPzj3X/M2bd1Tg24sAKla1XSN7xkA5lZfq/r/6MiWI4dbtaTYZTE+Yymt2cxwFij9otSzancZaYZrdaZzqVVp4WrXLP1Oc3vvWycOlux/68nylcSM6YSIMuV8/Nbxtz25aOrK7ftrsuYlA6BvSaevenfhxoStanRjjcTSHLfqxpBHfJI3LYwpzYlcfVXzgQUfJdbrKNi1cGMh/LnwabjNfYqZSusSlJWVTY7JpEmT1q1bJ6ZWAesCbjkRGbW9+47XOoeXryJOTD9EjkrytT9NZR3YwyeaxHMAQA/S+bbKlJGnH+drVRuuV1mRXqs2SEswHedjVbdAhRaJ+yS4Xs2xlkkZfC4yi+iuEjzPqLW1tS4er7zyyqZNm8QMaXD0bO/c/T33ru/67Wsikyt3ECemHyJEtfnxP2az3mt9M66TBVqQjlWZrEoL2QE7EWtsq7o16m9VS6NkUMaxakPs4tMWsqnNnuk9/KZSLoeKswrWBHanNc4zisq4ceOam5vFQJKc6+xdW9MzZKsjUzsjth0nTkw/xIOZyEU3jbll6MKFG947d75DPEkAgkjaVvXemkmBVc0HIae6aHSrutfuM6XAZ6vIlrBl8kG2QHvJwrmpWvXo0aPTp08XA4kR6e3d1RApqOy+cy2VqZ0713bkb11GtJhmiAEznT+MXbZuxyHxnAEIFql/W7WGecawqvtg3O0gr49Yi+vEpb9VjR6ofDKUutKZki3QHmstnG4SXwtp4UtwbZtU5J9Y1VlX8qxcufLtt98WA/HYWR95eAt1qG8KdpYTLaYZYr2+yQ8Hz1q746B48gAEhbS+rTKOoz1Xp/pZlStMTE/8GMWqVs/RwK8HKq3Fu3DLqs5G2ot1JnZttrwKay5hf9qlTZYRI0ZcuHBBDEThcHPkiW1UnTEydsdRosU0Q3zXl/nZg3NKK6vFCwFA7qPgDIB43NekK7tEYb1mV+c6aUKhUElJiRjwcKKtlx3vE2nGzT1vnB+y+SVixnRCTNf3uTpvbvneD8SLAkAuk55V+xfreD+T+Jw6SIEXX3zx3XffFQMWTe29M/d0/y76+dPYefqdTcSM6YQ4rr9y0+MLdoSOiRcIgNwkl62aO0QikeXLl4sB4/v9F97v+e91VJRJZcI7B4kZ0wmxW//m/z296kxrnHMmAGQtsGqf0tHTu+pwz5/eoIpMIX8rbSVmTCfEa/2e//jdpOWb94tXDYCcAlbtO2pbIw9tpnJMJ+Mr1hM5phwitSzJwCcXnWxqFS8fADkCrNpHvPFBuof83jyzcx+RY8ohOsueDBg4ce5aegEIANkMrJpxznVGJu5M+lv+RPJgWRORY8ohLsu2XPtwyZGTZ8QLCkB2A6tmllBT5O8bqQ0VZvTba4gfUwuxWHZm8tJy8bICkMXAqpmiJ9L70sGe33k8qDYFlbuJH1ML8VfW5rYnF6GMAMhyYNWM0Hg+8mQyv5VKOY9trSd+TC1EXtmcb/2lqOZUijVrAOgDYFX17KhTc+1UYlFTbpWYK8tz6e1Pb3mvRrzcAGQZsKpKOnp6n9/b4xFfZqOk3CrRVvbnopvGPLdqh3jdAcgmYFVlnO+KDCunyuuDKCm3SpyVK7l3wsqOzm7xBgCQHcCqaugvpbIoKbdKbJVD+ckDs3GXAZBVwKoKONfZb0o1k365VaKq3MpX75mKn2CB7AFWTRem1CGJlZrOXNIvt0o8lXP55p+fa0CPFWQHsGpaZINSWdIvt0oklYu58q/Tm1rPizcGxEGqOh/rNppZhFScnsVTxj4qvJinz01LMwmsmjrN7VmhVDNpllslhsrRfO++mS1tKCEYD/P2RVKy36qVJa4NhlWDCVPqg2VUbf2YNMutEj3lbn78j1n48VVMTMtItxDuDa3JcquGik2Z2vXjT24shVWDRrYplSXNcqvETTmdq/Pmhi90ircKEIShvH0985yAsI/ZNzQtZj02JigJiSWUhIx2cznS+QRxOzjbZdYo6TZxUsdz5Jq3jaVZijcP89133xB/Bvw71HK/W74ziN1eUkqsKq098Q5vcsCqSZOFSjWTTrlVIqZcz3WPzLvQ0SXeMCAhzk66boVpEseq+aOsGU2rjhppaIuJSVKqEUN/wqr5hhDNyEuzYmvXXK85F5Gda8NceE5lWGKlm0Sel5PM3KIJVk2O8129tyxtv38TNVo2JJ1yq8RKAcitT7wo3jMgkbJVnVncvV3XAk3NcVW5OpjCy+yx8KBLkeYSnLF026Ja1Vksx5lMbJLLsMbsYu3mltu9aT6gFlg1Oe5e3f5vz4Q/MSWcl33d1XTKrRIlBSPDizeKtw3YpH4GgD/mWGcAzCGhMDmOVcXSqDdJD9FqrDQmc1YkcAlahmyYPeisjiNtibCqHFi1v3lmeydTqpmLnw3/M/vEmnK5VeKjwOTlt+hnVHtMe8pdQvPbKiEvQ1Ly48SsSjuYMa3qcZmxCuN0gd8huSVuZy7z2ypzw6L2VcUmReurZhBYNVFer+7+kKVUO3mbOonX+jcpl1slMgpMLrl1XFVto3gLgYElKSemmExJyUnEqt4OoORlj1XpWixRih60rUiC9ZfAiWFGb9/T3KqofVLx18IJ/WOgBlg1IQ409QwopEo1M+iNDqK2fkzK5VaJjIKUr987DRexUiyLmRHGtGUkvt9PzKoMt8ViW5UhidWyqvv8gx9uIdpdWvmJSJtk/+XI3xiSt4QuB1btL1raI1fMOU9kKufO1e13rqWC66ekWG6VmChgufnxFyKRiHg7QRZiytHv8D8XgVXj0BOJ/NfyC0Sj3ty49MIfXyeC659MrtxOjJlIiIaClxElb4p3FGQVUj/X6Q7nOLBqHKbu7CICjZYfzD//lw3UcX2f1CqtEAcFMmt3HBRvKsgeLKtGOaOak8Cqsahu7vn4s9SeMfLVWef/502quT5OapVWiIACmQEDJ546c068tQBkjKBZdcaMGZPisWrVqq6u+D+8Ycf+v3gx/rE/yb9P6/9LWVOotEIEFNT8Zvhi8e4CkDGCZtXTp083xGPXrl3Dhg3bsmWLmCcKiR/7k1z8bPihfhVrCpVWiH0CnJfe3CveYAAyg75nAF599dWJEydWVVWJYTfJHvuTXDSpP38jkEKlFaKeAOczv33m9NmweJsByABan1dlHdu5c+eWlJQ0N9P7y6dw7O/NAxup7/osyVZaIeoJdu5+arl4mwHIAPi2qjcUCo0bN+61114Tw729s95N8djfmz+t7bjDo7w+SLKVVoh3Ap/Xth8QbzYAqknbqqFi+dpd/qsJ5+cKzs8YvJdNOD+bc/+8wb0Ez2+W2erMx/yCDJW/5y0rKzt8+DB7kOaxvze3rWz/73XUeplOspVWiHQCn8t+X4AfXIEMkaZVmTetn4IZv44oLLGsx2goXSMecr26LvHlEzv1uMQozxIqS8TCrQdsYsekzMtqr3Hr6elh/5pVqdTmmhcv3Lueii/TSarSCpGODhlU8Ir5vgOglvSsyjqMTr/SwO5LumE9UNmqLiGSWaRBYlU2l0vNbO2qf+K2t6GHCFFVvjX3/KBSKr6MJqlKK8Q4muTt/bXijdePuqZz+bM2/H7US7ePWDxkxuuoQaOQtKzq01v0t6rUpTVgknVZVZajvAT712ysxWtwz2LT545V6juqdi6fHu7LctdJVVohutEkNz2+QLzxmrHlvZrP31kgvxSfvG3Cii2uz5frQ8qRP278EJN/MHnE4aNzTs+Mjwd0IS2rkh4ox8+q/OUmjZJJ+YnUaFaVsPutMj4bkAblx7qJB5XnE1P68lLWJCqtyB8wrbIjdEy8/dpw6kzbp38zkbwOLB/9z7H7jtaLiWJZlStV6hWVmh9M0sfin+vMVzLNTjJtVfcbIGG86DyFG92dUF+rhor5QuSuq4Faq16/WMHVVHHTl5eyTq7cQewZLeQDpk807K7mTVtLXgQ7tz25SEwUx6o+XRzvkatnCbqQUav6v/oE+mb4WJUth//R83x55bcBqbK5NlNnVH3TN+WuR2w7TuwZLeTTpVV0665e/eBc8grYuez3BWIiHyc6H2fjYJ/2Q71W5Z9l1d985ASZPK9qdjBlvN8v8e6n++3xWJWtxVSnx6oJWTtBfrmoLzqqcvqg3PWdazvyty4jAvUN+XRplRsf06u7OmCgz+G/nbomUYAmhlU57HPKDxydD6+PDbyfdz1Iy6peA8otxh80cZgvDtvtV9k+lveeeSHLlN8Yey5zAnXv2SsHM35G1Td9UO66YGc5EahvyEdLt2jVXf31sIXk6du54i9FYqK4VjXhbhWNcfpYOpGeVZX2FpPF511Mle+WxCr1n9Fkutx1guVWyadLt2jVXV28cQ95+nYmLHJKDvFekcuJoUK/b5/sj6Hn88jkoPJrjxwiTasaf476pZPP+60+73EKvHGkfzqqdjJa7jrBcqvk06VhtOqu3v3UcvL0WX716PyeHuk+NPwj5vSZWNfVkmyo0LEtV6efVXm7nh1VRtpWzX0yeo1qgslouetEyq2SD5iGuXP0UrFD6MGi0j1X/nW6+dy/ck/hlOXbXEo14Qf41hk8qfPEu7FWu21SuZFFz16qie5WbQxHPlJAHdcvyVy560TKrdpy0TYfuXnsmdbzYrfQhrqmc0dOnhEDQBG6WzXl0tSZyMXPZuRS1kTKrRLF6Jmil3eI3QKANNDdqt+f19cXVMVNJi5ljVtulfhFz/zoH7PEbgFAGmht1R0n+vTK/8Sj/FLWuOVWiV+0TahG/hYbgFTQ2qp/XdtBdJY9UVvuOm65VSIXbfPY8+vFzgFAquhr1bbOiNrq1Mqjttx17HKrRC7a5j9+N6m7m5fZBSBl9LXqgr1Z9D1VtCgsdx273CqRi85Z8zZuvgLSQl+r/npZ/1+mmkhUlbuOXW6VmEXn6HbhKlCOplbt6I58NDsuU00kispdxyq3SsyieVra2sWOAkDyaGrVfv+VarJRUu46RrlVohXN80p5ldhRAEgeTa06ZGP2fvsfLemXu45RbpVoRfM8XLRO7CgAJI+mVr1iTr8VqUozD2ykrkw8McqtEq1onqsGzRA7CgDJo6NVa1oiRFW5lT+tTf03AtHKrRKtIE361QQAqtDRqrPezYFrqmIn5XLX0cqtEqcgSzftE7sLAEmio1WzofRf+kmt3HW0cqvEKcjgZ18VuwsASaKdVTu6IwMKqaFyNKmVu/Ytt0qcgnz93mlijwEgSbSzalVTbp9UJUmh3LVvuVXiFITFvi9eIDnV2jVsdf2dxcd+O+fYo6tOVdV3iBEgbbSz6tL3c+xK1bhJtty1b7lVIhSEZcEb74qdJnBsORy+fOTBix5+386AoQdWvtsqRhu4a/sbt1rx3tbIud+fcUsVe/p+uetS1qCdVZ/Y3EmsFIAkW+7aW26VCAVheei5tWKnCRb1rd3/PuyArFQzFz/6/r4650dlnrv7xbWq6yZXdF6d0M6qufLz/xSSeLlrb7lVIhSE5eb8F8ROEyweWl5HfGpn4OxaMVF6VpXadUQ7q375+Vy9/j+RJFju2ltulQgFYfnS3VPEThMsrplylMjUzuUjDoqJ0rIqPxuAuwHqQrgz8iGPiQKWO1e3J1LumpRbJUJBzLR3dIldJ0Bc6nf4b+dUq3jKrvOq5nnSRM+rSp1WLdHLqll7SxW1SaTcNSm3SmyCmNlz5JTYdQLErc/XEpPauXJ8tZgojb5qZcndOh/+M/SyagB+VZVg4pa7JuVWiU0QMyu2BNAOi3eeJTK1M3HDaTGRr1V7Q4Xufqg0jXwGgE6mG3pZ9f71uVeqKuXEK3ftKrdKbIKYmbBoi9h1gsU9C44Tn7LcNP2DnoiYgOFnVXc/lHddbXvKVjX6sBpfXKWXVa9emHX3qc5oYpe7lsutEpsgZv7y9Mti1wkci3aevWpCtenTr405PGVTk6xUhuu86j32t0/y+VP5Kym3Vc3JdD0PoJdVLyui3gl8YpS7lsutEpsgZq7Jmyt2nYByqrXryOlOMQAUoZdVPzaZSkeHRCt3LZdbJTZBzHxq4ASx6wCQMBpZ9UJXL9GNVvEtd22XWyU2Qeycbw/gxVUgo2hk1bq2QNVVSSF/WttBLmW1y60SlSB2GlvCYgcCIDE0smrAqlWlFnIpq11ulagEsfPBqRaxAwGQGBpZVZOfAMTNNS+6yl2b5VaJShA7oRqNL7wEKaGRVXPubtWZi1zu2iy3SlSC2Nl54ITYgQBIDI2sGrzKqunELndtllslKkHsbHmvRuxAACSGRlbV5+eqCcYudz2+Yj1RCWJn3Y5DYgcCIDFgVa1jlrt+Zuc+ohLEzorN+8UOBEBiaGTVBXthVf/kbzlNVILYCfB9VkCGwHnV4OcTU8JfnBG+am74p/Pafrng3PXzz94w78wv55z+SdGpb08+/sWxR7859hBRCWJnxisVYgcCIDE0suorBwNo1U8Xhr/6fPi7c8NXz2+77oXWGxa03DCv+drZzJh1VxYc+8LoI5c8FqtEsZnrJ4eIShA7s9bsFDsQAImhkVVz68qqDz0TvnRq+GvMmMVt3JgLuDGvLznzi1mNP5pWd8UztZeNOvLRR6kfU8v1Y7cSlSB2lm7aJ3YgABJDI6turs2WXwFcNCn82efC35gV/n5J2zXzzzFjXj+/5bripp/PavjhtLpvTqz93MjqjzxC3Ze5fPO+hUQliJ317xwWOxAAiaGRVfvmt1UfKQhf9lz4itnnfziv7ecLzl2/4Oyv5rdcX9x09fMNPyg8+Y0JH3xmePWHh1Cv9WM+88QB4hFEzo73j4sdKFjUtUXyyzp+/3L77Svbh2zsqGpyV1cFaaCRVd+tT9eqF08OX14U/tbs8I/nhX9hGPOG+c3XzW362cz670458ZVxNQOeOESclf25ZlIV8Qgi5+Ax56YjgWFLbc/ni1w3G/7klPCKA91itAQv/u/UrhY3rXIVtHZq/rsKWut86yqNrBq7usolz4a/MCN85RxmzLZfzGfGNL72mXv6pzPqr3r2+JefqvnUsNwzZiK5YcIO4hFETn1zm9iBgsKpcOTTU+n+z/LRgvC+RrnHSuv5n9xYbFb7l2++wrTrd+sqPq/3Bi2aoJFV2SHPz+a3Xbvg3A3sqLykmV9aNP3UtwuOf3HskY8/Hv+L8qDmuw+vIB5B5EQiQTs0ztsQ9e5tty1vFxO5dEmRrcr7rcK8slXl269qh0ZWvdAVIUJBLnms6qKbnyIeQexccus4sfcEiBh3b7usyC4mG+s+qZJVSf8UVuVoZFXGpcP07ZP65kcTDxKPIHK+cNdksesEiAGFVKZy2CGdMRWzqnPrf/vsqnn7P9d5VUedslXZ7PK9AvVCL6v+YNIRohXNc8Mzu4hHEDlXDZohdp0A8etl7cSkdq6Yc15M5NdXZW61reqcHHBuUs3Ppdq21VapDL2s+ru5x4hWNM+Ph64lHkHk/Gf+C2LXCRCL90f9OcyEt537rXrPq/pb1enVus8AaIxeVn101SmiFZ3z4Ufe/8RvCohHEDmPzXxD7DrB4u7VPt3VXy250OO6BKA0/x6XWBPoq8KqHL2sOm1zEzGLzvnWOJxUjZN5r+8Wu07gWLS/+8q54pLVrzx/fkpFl0upAtdBvX0K1XVe1Tn9CqsK9LLq6r3niFl0znWT9hCJICRB/WGVTV1b5EhL0C4d63f0smpVfQcxi8655l8biUQQkrYLHWLXASBh9LJqT0/k8yMOErlom8/9YQaRCCLnK/cUiv0GgGTQy6qMW5+vJXLRM18ahZOqcTJw+CKx0wCQDNpZ9ck1DcQvegaVquPmiTmlYqcBIBm0s+rSXWeJX/TMdahUHS+LSveInQaAZNDOqjVNncQveuYbf3+BSAQhefdwndhpAEgG7azKuFz7L6xQqTpuLrl1XHd3j9hjAEgGHa2K362iUnXc3DV6qdhdAEgSHa06u7yZWEa33DB+O5EIQlKybpfYXQBIEh2tilOrVz2EStVx0thiVxoFIDl0tCrjyvHVRDT6BJWq4+b79z0vdhQAkkdTq+pcvAqVquNmePFGsaMAkDyaWnX9+23ENfrkelSqjpe39n4gdhQAkkdTq7Z39fzvR6uIbjQJKlXHzoCBE3FNFUgHTa3K0PP6KlSqjps/jF0mdpFA09zeOz/U8/TO7vHvdBfv7zl+TrSD9NHXqnrWWkWl6rhZummf2EWCy/6myF9Lu377mpO7X+/aVudTaNW+DyCL+1ZU/H5/7luwuEtc426AGtLZHblMvx9Z3VjwHpEIIudTAyd0Bf3wn/VS73nDpVQzd67t+qBVTGPAvem6hWqJeScVDr/JSklxvri3igm5FwCZXSP0tSpDwysBfj5yA/EIIieoN6qSmb2vh/jUzlMV3WIiv7sBSpgCJRr13mHF50atOqC1Vd873k6kE/igUnXsHD7RJHaO4JJf3k1kaucvG7rERLGF2FBq9lL5DazkzqznvlUx1RxYtLYqQ6ufA6BSdexc98g8sVsEGt/DfzvN7eZUzKr2bf4ojiv5fVhj3Q3QfY9rXdDdqmNfbyTqCXCuK9hPPILIWbxRi4KqY3ZE7as+WJZIX9U1yr6ddbS+qobfWelu1SOnNbo/ICpVx8inBk5o77CdEmS2nIgQmdpZfsj5pi7qwXuoWP6in0d8Z+WxqqsnqxG6W5Xxt0UniX2CGlSqjhEdvqeymbzLp7s6crv76gfuRFms5jUATJ3eS6xMmbqtasyu58VVsGrvgXotvrNCperY0eF7KpnNxyN5m4VP/+fNrtVHevwuKGPGtPukhjH9up+sV2t8Z8WF63RgteylmsCqHB1uvIpK1TFy+4jFYlfQjOb23lMoeagaWJWz+VCYOCh4QaXqGNl7pF7sCgCkDawquGbKUaKhgAWVqqPlj+NWiJ0AABXAqoJglwVApepoueimMUfrzoidAAAVwKoOvyysITIKTFCpOlrum7xavP0AKAJWdXj7aGDPrqJStW8+cvPY4w1nxdsPgCJgVRf3LDhOfBSMoFK1bx6Z/rp44wFQB6zqoqapk5+C9Fgpp4NK1b65+JanmlrPizceAHXAqpQn1zQQK+V6UKnaNyNK3hRvOQBKgVUpZy90B6ya9U2T9xChIJffNflsWFRnAkAtsKoPs8ubiZhyOqhU7c3rFYfEmw2AamBVH3p6ItdODc5VVqhUTfLXZ14W7zQAGQBW9ae6sePiR6mecjGoVE3Cj/3bcOwPMgisGpVJpaeJoXIxqFRNsmn3EfEGA5AZYNWoBOM8ACpVy/l7AX5JBTIOrBqL6saOT+bn9uWrX0elaivs2L/tQod4a7WntePCK9W7i/dtnbN386pDlfVh/MZMGbBqHHL6egBUqpaDY3+bwy31I7at+mfZYjv5W5e921ArRoP0gFXjc+8LJ4itciWoVG3nH1PWiLdTe1o7Lwx9a7msVDNDNr90sq1FTGTjuVGK+27VHOeWf+SWVuJ+VtoBq8Yn3NHz7Qk5eYNrVKo28737Zp5v7xRvp/YsP/gO8amdWXvKxEQW3JglxbJG41iVTBn1Rq1BBlZNiKpT7ZcOO0Cclf256qHlxC8a5rN3PFPXdE68kaC399nK9USmdoaXrxQTCUKF/PZT5r+CxK3K8E6sA7Bqoqzbn2NlrVGpmuVjtzxVeeCEeAuBwdCtPof/dlo7LojpGJYlmTftm60mZVU9b14NqyZBbhVeQaVqllVbtesoxWXme5uISe2M2yGffZZuUs10aZ0kTc6q7n6uJsCqSdDTE7nhuZy5ghWVqv81b5N454DEzvoaIlM76z/YJyZiuLqZzr3+k+6r6vedFayaHK0Xun/2bG7cN/BH+a8Ry2iV3wxfHIlExNsG3MzfX058ylL07sZIr/OKcXvKX+izmMaU+q0GjnC9VpVPHegDrJo0p9u6vzMx2y8J0LxSNb70j8vOU0fHV7xm+nT09tWbjr0vK9U4cnd/fe90Xdkoq3NqyteWrNuqTKl6XlwFq6bCyZbO//OvQ0RkWRWdK1V/88/PncSX/onR2nHh9AW/14p2SBn8NKvoeBoXsVp9WOm0KZvLadexl2oCq6ZIqK79c09m77VWNxa8R1yjSZhS65vbxJsEQH8Aq6bOzg/ODxiapWL9+QgdK1V/+2/TT58Ni7cHgH4CVk2Ldz44n523Y9GwUvX37pvZfE661hKAfgJWTZfDjR1fHpVd51g1rFT943/MQi1qkCXAqgo41tz5f586TNTWj9GtUvXVeXNR4g9kD7CqGhpau67OmutYrxu7hXgnwLnp8QW4iApkFbCqMtrae24s+oAIrl+iT6XqvGlru7p7xBsAQHYAq6qkoysy+KWTxHF9HE0qVX/slqdWbtkvXncAsglYVT0lbzd//LF+uy+LDpWqv3T3lL1H6sXLDUCWAatmhD0nLnx1TP9cGHB90CtV3/z4Cy1tuIIKZC+waqY43dZ9++xaorw+SIArVX/oxtHjFm5GyRSQ5cCqGYR9/sesayTWy2gCXKl6wMCJG3dVi1cWgCwGVs04b1WHrxjXR1ezBrVS9a+HLayt99yoDoCsBFbtC9q7IiNfa/jYECpB5blpUiXxUa7n83cWLN0klVIGIOuBVfuOfScv/HRyZn8p8JP8V4mVcjoPTH3tbNj5HeqaNWtqa3HPepDtwKp9Sk+kd9rmpk/mZ+S6qyBVqv7236bvOkTrHXd3dw8dOlQMAJCtwKr9QMO57oeW131U9QmBYFSqvuTWcQVLy7vZ3x8/9u3bN3/+fDEAQFYCq/YpjY2NZ8+eNR8fbOj4ffExYsZ0EoBK1Tc+tuBYQ5xvpZYtW1ZRUSEGAMg+YNW+48SJE1OmTBEDFtuOhFWdbM3pStXXD5n/5q4j4kWJx5gxY1pbW8UAAFkGrNp3TJ069dixY2LAzdr9566dmu49sXO0UvXN+S/sCPm/LNFgLyN7McUAAFkGrNpHbN++fcWKFWIgCjtqzt9VcvzDj1BdJpIvjcq9oiq3Pblo54ET4sknyfr16zds2CAGAMgmMm7VyhLpFoy60tPTk5+fLwbicbix8++LTyZ7cWtuVaq+419Ldh+qE084VYqKipYtW7YuHuzFFzMA0Cdk1Kr8Vrfue9jyO4mbLfb9xG343cPFWHEjcn6rcbPFuYkuX4LnjrjSPXVdWPc0d260K93i3G6U72ZutNjbxjZJPPa5kW8SLF269J133hEDiVF/rvvZN5u+M7Ga2DNacqJS9Tf+PG3sC5uP1jWLJ5k2mzdv3hQPWBX0MRm0KnMiM53RV22oDBkyawhVmlLjRiN9WGZGSXkGlSGhN2Y3x8ujRuYTwYWK81mjx6rmBhgPSsW6nPVawnUWzpZsLtZ6wCYucdzvGDZJampqWK9KDCTPrmMXHl5x6rNPxLmZazZXqv7Mb5/Jm7Z2e5InTwHIUTJoVVNDUc4AeB3KWqKfK2BdRSE4ZsPiQrfgKktGrtlY7LGq7wL57LzRWaBhT65RYlXP7PIsyVBQUHDq1CkxkCod3ZFX9rTeMfeY71Wu2Vmp+mO3PHXX6KWrt1V1dqG3CDQis31VdtS8xteqQmQy/NDePAD39jqlfqKhRY8TK61uqYPPKpxGuxtrIFRrn3Bg62KPPT1Ty8gWra2tL8Rjzpw5ZWVlYgYVnDnfs2z32b8tOnn5SOeO2ddMep8Yrb9y0U1jfvrAnGFzSte/c7jtAm4nBXQks99WCU9JXTzR4vWdA9er5FDXiU5LbU5X19Qf+5da1adryeYSi3JPT3XJW3y20FmpSUdHx554VFVVialVE4nwkwMT1jdeO7XmVxN3ELv1cb5338xHZ7zx6rYDLTlw+2hnN2B/rc2/o9YJdz7KbPH+aeewv8rm9PbuwXYzs8Xa2cQe7pzBd3Yb61wTCDiZtSqjsoQfsFPB8b3TZSgZryL53i+WIAxoTUMGJYhV3WuMbVV+SqHB/njYTqdWzSp2vH+8ZN2uR6a/fuNjCwYMnEispzyf+K/xP7l/9gNTX1v11vunz54XG5ETODuG9w0NVYr3mu0Snvea70Kev76Sjvl+wqYxF24/CMnnpuieBgJJX1i10m9n8vGghd8oewnuB9YuG8eqbBcnfc8YY8XnwfPlVXZblXDidOuGndUFS8vvnbDy5w8Vf+PP0y69/WlixgTDZrz6wbn3jF8xav6mhRve2x46Vt/cJlaTg5h/Mg3YGxrVcdJJJ4G3Rd5zxB5oy5TuRQKfhYDAkclvqzby/Ylb1dr5ToZC1h7GnGj/kSeqskfZHQej2ygkaFuV76DyNVjUqtIeL32QbOy18OVI89qfNK9VnVXnLg0t4araxm37aldvq5r3+m6m3TELylieXrx1xisVL5a+x9q3vFez69DJwyeactqeUZDfRPbYOHj3Od73vtd8x1hjHb5Y09t7kbMbG7ul2DN9djxyCAWCSIa/rRJ7rbVvsV1KtHgOq5kEfUaJFuk8rLS72/0CX6s6U0rLkZdvb4y0l8vLsbffmR6fh1xH+lsrwfXq3iu8fz75NNKfdmuXtvZba6eVkPZPB/8NAIGib84A9A9+qk0dHLsFgShS8+wqkmcFkkntnYEp2Fqa+4iHwfu2bM+Xu65GM6wafDJu1X7F9UlIC+nzA3KYRK1qvOOunqZzjM8wrer6Q0uWbJ7xZ43mQuQH2JGCTrCtCgCB/aH1Pbo3jBkKWaP4WSPTmLY6+Rkh24zGQniLpUhnLMc6F++1Ks4jaQCsCrRC6nJyOZqH51aXU2qxu65yh5QezjstrkuwY8wijwJBBVYFmtGfvUXfnjIIGrAq0A3n6L6PYR1VevYWBBFYFQAAVAKrAgCASmBVAABQCawKAAAqgVUBAEAlsCoAAKgEVgUAAJXAqgAAoBJYFQAAVAKrAgCASmBVAABQCawKAAAqgVUBAEAlsCoAAKgEVgUAAJXAqgAAoBJYFQAAVAKrAgCASmBVAABQCawKAAAqgVUBAEAlsCoAAKgEVgUAAJXAqgAAoBJYFQAAVAKrAgCASmBVAABQCawKAAAqgVUBAEAlsCoAAKgEVgUAAJXAqgAAoBJYFQAAVAKrAgCASmBVAABQCawKAAAqgVUBAEAlsCoAAKgEVgUAAJXAqgAAoBJYFQAAVAKrAgCASmBVAABQCawKAAAqgVUBAEAlsCoAAKgEVgUAAJXAqgAAoBJYFQAAVAKrAgCASmBVAABQCawKAAAqgVUBAEAlsCoAAKijt/f/AyzKAJRuhDN7AAAAAElFTkSuQmC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6" name="Picture 5" descr="A screenshot of a graph&#10;&#10;Description automatically generated">
            <a:extLst>
              <a:ext uri="{FF2B5EF4-FFF2-40B4-BE49-F238E27FC236}">
                <a16:creationId xmlns:a16="http://schemas.microsoft.com/office/drawing/2014/main" id="{0E597468-DE6C-D7F2-A1A0-DFD41C2FC7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4212" y="381000"/>
            <a:ext cx="10820400" cy="5581650"/>
          </a:xfrm>
          <a:prstGeom prst="rect">
            <a:avLst/>
          </a:prstGeom>
        </p:spPr>
      </p:pic>
    </p:spTree>
    <p:extLst>
      <p:ext uri="{BB962C8B-B14F-4D97-AF65-F5344CB8AC3E}">
        <p14:creationId xmlns:p14="http://schemas.microsoft.com/office/powerpoint/2010/main" val="1405850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ech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TF02787990.potx" id="{BDB9CD5E-36EC-45F3-B87D-6D062B8A3823}" vid="{51682E2F-7C85-4D6F-AD40-072EFC83910D}"/>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Props1.xml><?xml version="1.0" encoding="utf-8"?>
<ds:datastoreItem xmlns:ds="http://schemas.openxmlformats.org/officeDocument/2006/customXml" ds:itemID="{3836F65B-1B07-41EE-A0E8-BC6EF3855225}">
  <ds:schemaRefs>
    <ds:schemaRef ds:uri="http://schemas.microsoft.com/sharepoint/v3/contenttype/forms"/>
  </ds:schemaRefs>
</ds:datastoreItem>
</file>

<file path=customXml/itemProps2.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0C67BEE-D13F-4BD2-98A5-34D8A0977F68}">
  <ds:schemaRefs>
    <ds:schemaRef ds:uri="http://schemas.microsoft.com/office/2006/documentManagement/types"/>
    <ds:schemaRef ds:uri="4873beb7-5857-4685-be1f-d57550cc96cc"/>
    <ds:schemaRef ds:uri="http://www.w3.org/XML/1998/namespace"/>
    <ds:schemaRef ds:uri="http://purl.org/dc/dcmitype/"/>
    <ds:schemaRef ds:uri="http://schemas.microsoft.com/office/2006/metadata/properties"/>
    <ds:schemaRef ds:uri="http://purl.org/dc/elements/1.1/"/>
    <ds:schemaRef ds:uri="http://schemas.microsoft.com/office/infopath/2007/PartnerControls"/>
    <ds:schemaRef ds:uri="http://schemas.openxmlformats.org/package/2006/metadata/core-properties"/>
    <ds:schemaRef ds:uri="http://purl.org/dc/terms/"/>
  </ds:schemaRefs>
</ds:datastoreItem>
</file>

<file path=docProps/app.xml><?xml version="1.0" encoding="utf-8"?>
<Properties xmlns="http://schemas.openxmlformats.org/officeDocument/2006/extended-properties" xmlns:vt="http://schemas.openxmlformats.org/officeDocument/2006/docPropsVTypes">
  <Template>Triple circuit lines presentation (widescreen)</Template>
  <TotalTime>424</TotalTime>
  <Words>206</Words>
  <Application>Microsoft Office PowerPoint</Application>
  <PresentationFormat>Custom</PresentationFormat>
  <Paragraphs>20</Paragraphs>
  <Slides>11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Calibri</vt:lpstr>
      <vt:lpstr>Tech 16x9</vt:lpstr>
      <vt:lpstr>GLOBAL ELECTRONICS</vt:lpstr>
      <vt:lpstr>The Company</vt:lpstr>
      <vt:lpstr>The Problem</vt:lpstr>
      <vt:lpstr>CUSTOMER ANALYSIS</vt:lpstr>
      <vt:lpstr>PRODUCT ANALYSIS</vt:lpstr>
      <vt:lpstr>STORE ANALYSIS</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Global Electronics</dc:title>
  <dc:creator>vijai</dc:creator>
  <cp:lastModifiedBy>hp</cp:lastModifiedBy>
  <cp:revision>22</cp:revision>
  <dcterms:created xsi:type="dcterms:W3CDTF">2024-08-04T10:21:07Z</dcterms:created>
  <dcterms:modified xsi:type="dcterms:W3CDTF">2024-10-31T13:13:37Z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