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tags/tag1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347" r:id="rId2"/>
    <p:sldId id="350" r:id="rId3"/>
    <p:sldId id="351" r:id="rId4"/>
    <p:sldId id="352" r:id="rId5"/>
    <p:sldId id="353" r:id="rId6"/>
    <p:sldId id="346" r:id="rId7"/>
    <p:sldId id="261" r:id="rId8"/>
    <p:sldId id="262" r:id="rId9"/>
    <p:sldId id="263" r:id="rId10"/>
    <p:sldId id="265" r:id="rId11"/>
    <p:sldId id="266" r:id="rId12"/>
    <p:sldId id="267" r:id="rId13"/>
    <p:sldId id="335" r:id="rId14"/>
    <p:sldId id="268" r:id="rId15"/>
    <p:sldId id="336" r:id="rId16"/>
    <p:sldId id="269" r:id="rId17"/>
    <p:sldId id="271" r:id="rId18"/>
    <p:sldId id="338" r:id="rId19"/>
    <p:sldId id="337" r:id="rId20"/>
    <p:sldId id="273" r:id="rId21"/>
    <p:sldId id="274" r:id="rId22"/>
    <p:sldId id="275" r:id="rId23"/>
    <p:sldId id="276" r:id="rId24"/>
    <p:sldId id="277" r:id="rId25"/>
    <p:sldId id="339"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340" r:id="rId39"/>
    <p:sldId id="290" r:id="rId40"/>
    <p:sldId id="291" r:id="rId41"/>
    <p:sldId id="292" r:id="rId42"/>
    <p:sldId id="293" r:id="rId43"/>
    <p:sldId id="341"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42" r:id="rId59"/>
    <p:sldId id="308" r:id="rId60"/>
    <p:sldId id="309" r:id="rId61"/>
    <p:sldId id="310" r:id="rId62"/>
    <p:sldId id="311" r:id="rId63"/>
    <p:sldId id="312" r:id="rId64"/>
    <p:sldId id="313" r:id="rId65"/>
    <p:sldId id="314" r:id="rId66"/>
    <p:sldId id="343" r:id="rId67"/>
    <p:sldId id="315" r:id="rId68"/>
    <p:sldId id="316" r:id="rId69"/>
    <p:sldId id="317" r:id="rId70"/>
    <p:sldId id="318" r:id="rId71"/>
    <p:sldId id="319" r:id="rId72"/>
    <p:sldId id="344" r:id="rId73"/>
    <p:sldId id="320" r:id="rId74"/>
    <p:sldId id="321" r:id="rId75"/>
    <p:sldId id="345" r:id="rId76"/>
    <p:sldId id="322" r:id="rId77"/>
    <p:sldId id="323" r:id="rId78"/>
    <p:sldId id="324" r:id="rId79"/>
    <p:sldId id="328" r:id="rId80"/>
    <p:sldId id="329" r:id="rId81"/>
    <p:sldId id="331" r:id="rId82"/>
    <p:sldId id="332" r:id="rId83"/>
    <p:sldId id="333" r:id="rId84"/>
    <p:sldId id="334" r:id="rId8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7"/>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04E763E-4212-4F60-9D7F-8418A61A8ED4}" type="datetimeFigureOut">
              <a:rPr lang="en-US" smtClean="0"/>
              <a:pPr/>
              <a:t>8/24/2017</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0594369-6E3D-45A2-B85A-54660FB4AF8D}" type="slidenum">
              <a:rPr lang="en-US" smtClean="0"/>
              <a:pPr/>
              <a:t>‹#›</a:t>
            </a:fld>
            <a:endParaRPr lang="en-US"/>
          </a:p>
        </p:txBody>
      </p:sp>
    </p:spTree>
    <p:extLst>
      <p:ext uri="{BB962C8B-B14F-4D97-AF65-F5344CB8AC3E}">
        <p14:creationId xmlns:p14="http://schemas.microsoft.com/office/powerpoint/2010/main" xmlns="" val="263477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xmlns="" val="784071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7460"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a:solidFill>
                  <a:prstClr val="black"/>
                </a:solidFill>
              </a:rPr>
              <a:t>Add instructor notes here. </a:t>
            </a:r>
          </a:p>
        </p:txBody>
      </p:sp>
    </p:spTree>
    <p:extLst>
      <p:ext uri="{BB962C8B-B14F-4D97-AF65-F5344CB8AC3E}">
        <p14:creationId xmlns:p14="http://schemas.microsoft.com/office/powerpoint/2010/main" xmlns="" val="361131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7460"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a:solidFill>
                  <a:prstClr val="black"/>
                </a:solidFill>
              </a:rPr>
              <a:t>Add instructor notes here. </a:t>
            </a:r>
          </a:p>
        </p:txBody>
      </p:sp>
    </p:spTree>
    <p:extLst>
      <p:ext uri="{BB962C8B-B14F-4D97-AF65-F5344CB8AC3E}">
        <p14:creationId xmlns:p14="http://schemas.microsoft.com/office/powerpoint/2010/main" xmlns="" val="2883154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7460"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a:solidFill>
                  <a:prstClr val="black"/>
                </a:solidFill>
              </a:rPr>
              <a:t>Add instructor notes here. </a:t>
            </a:r>
          </a:p>
        </p:txBody>
      </p:sp>
    </p:spTree>
    <p:extLst>
      <p:ext uri="{BB962C8B-B14F-4D97-AF65-F5344CB8AC3E}">
        <p14:creationId xmlns:p14="http://schemas.microsoft.com/office/powerpoint/2010/main" xmlns="" val="2816941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7460"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a:solidFill>
                  <a:prstClr val="black"/>
                </a:solidFill>
              </a:rPr>
              <a:t>Add instructor notes here. </a:t>
            </a:r>
          </a:p>
        </p:txBody>
      </p:sp>
    </p:spTree>
    <p:extLst>
      <p:ext uri="{BB962C8B-B14F-4D97-AF65-F5344CB8AC3E}">
        <p14:creationId xmlns:p14="http://schemas.microsoft.com/office/powerpoint/2010/main" xmlns="" val="3218359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jpeg"/><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8.xml"/><Relationship Id="rId7" Type="http://schemas.openxmlformats.org/officeDocument/2006/relationships/oleObject" Target="../embeddings/oleObject2.bin"/><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2400" y="152400"/>
            <a:ext cx="9118600" cy="492443"/>
          </a:xfrm>
        </p:spPr>
        <p:txBody>
          <a:bodyPr lIns="0" tIns="0" rIns="0" bIns="0"/>
          <a:lstStyle>
            <a:lvl1pPr>
              <a:defRPr sz="3200" b="1" i="0">
                <a:solidFill>
                  <a:schemeClr val="tx1"/>
                </a:solidFill>
                <a:latin typeface="Arial"/>
                <a:cs typeface="Arial"/>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Arial"/>
                <a:cs typeface="Arial"/>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9" name="bk object 19"/>
          <p:cNvSpPr/>
          <p:nvPr/>
        </p:nvSpPr>
        <p:spPr>
          <a:xfrm>
            <a:off x="1033272" y="260604"/>
            <a:ext cx="886967" cy="897636"/>
          </a:xfrm>
          <a:prstGeom prst="rect">
            <a:avLst/>
          </a:prstGeom>
          <a:blipFill>
            <a:blip r:embed="rId5" cstate="print"/>
            <a:stretch>
              <a:fillRect/>
            </a:stretch>
          </a:blipFill>
        </p:spPr>
        <p:txBody>
          <a:bodyPr wrap="square" lIns="0" tIns="0" rIns="0" bIns="0" rtlCol="0"/>
          <a:lstStyle/>
          <a:p>
            <a:endParaRPr/>
          </a:p>
        </p:txBody>
      </p:sp>
      <p:cxnSp>
        <p:nvCxnSpPr>
          <p:cNvPr id="9" name="Straight Connector 5"/>
          <p:cNvCxnSpPr/>
          <p:nvPr userDrawn="1">
            <p:custDataLst>
              <p:tags r:id="rId1"/>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 name="Image 13" descr="Capgemini_logo.jpg"/>
          <p:cNvPicPr>
            <a:picLocks noChangeAspect="1"/>
          </p:cNvPicPr>
          <p:nvPr userDrawn="1"/>
        </p:nvPicPr>
        <p:blipFill>
          <a:blip r:embed="rId6" cstate="print">
            <a:extLst>
              <a:ext uri="{28A0092B-C50C-407E-A947-70E740481C1C}">
                <a14:useLocalDpi xmlns:a14="http://schemas.microsoft.com/office/drawing/2010/main" xmlns="" val="0"/>
              </a:ext>
            </a:extLst>
          </a:blip>
          <a:srcRect/>
          <a:stretch>
            <a:fillRect/>
          </a:stretch>
        </p:blipFill>
        <p:spPr bwMode="auto">
          <a:xfrm>
            <a:off x="269875" y="6438900"/>
            <a:ext cx="1438275" cy="34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10"/>
          <p:cNvSpPr>
            <a:spLocks noChangeArrowheads="1"/>
          </p:cNvSpPr>
          <p:nvPr userDrawn="1">
            <p:custDataLst>
              <p:tags r:id="rId2"/>
            </p:custDataLst>
          </p:nvPr>
        </p:nvSpPr>
        <p:spPr bwMode="auto">
          <a:xfrm>
            <a:off x="6223000" y="6623050"/>
            <a:ext cx="2455863"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12" name="Freeform 4"/>
          <p:cNvSpPr>
            <a:spLocks/>
          </p:cNvSpPr>
          <p:nvPr userDrawn="1">
            <p:custDataLst>
              <p:tags r:id="rId3"/>
            </p:custDataLst>
          </p:nvPr>
        </p:nvSpPr>
        <p:spPr bwMode="auto">
          <a:xfrm>
            <a:off x="0" y="676275"/>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fontAlgn="auto">
              <a:spcBef>
                <a:spcPts val="0"/>
              </a:spcBef>
              <a:spcAft>
                <a:spcPts val="0"/>
              </a:spcAft>
              <a:defRPr/>
            </a:pPr>
            <a:endParaRPr lang="fr-FR">
              <a:latin typeface="+mn-lt"/>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graphicFrame>
        <p:nvGraphicFramePr>
          <p:cNvPr id="4" name="Object 11"/>
          <p:cNvGraphicFramePr>
            <a:graphicFrameLocks noChangeAspect="1"/>
          </p:cNvGraphicFramePr>
          <p:nvPr/>
        </p:nvGraphicFramePr>
        <p:xfrm>
          <a:off x="0" y="0"/>
          <a:ext cx="146050" cy="158750"/>
        </p:xfrm>
        <a:graphic>
          <a:graphicData uri="http://schemas.openxmlformats.org/presentationml/2006/ole">
            <p:oleObj spid="_x0000_s1035" name="think-cell Slide" r:id="rId3" imgW="360" imgH="360" progId="">
              <p:embed/>
            </p:oleObj>
          </a:graphicData>
        </a:graphic>
      </p:graphicFrame>
      <p:sp>
        <p:nvSpPr>
          <p:cNvPr id="2" name="Title 1"/>
          <p:cNvSpPr>
            <a:spLocks noGrp="1"/>
          </p:cNvSpPr>
          <p:nvPr>
            <p:ph type="ctrTitle"/>
          </p:nvPr>
        </p:nvSpPr>
        <p:spPr>
          <a:xfrm>
            <a:off x="0" y="2959926"/>
            <a:ext cx="5035137" cy="1098157"/>
          </a:xfrm>
        </p:spPr>
        <p:txBody>
          <a:bodyPr lIns="720000" rIns="33059" anchor="t"/>
          <a:lstStyle>
            <a:lvl1pPr marL="0" indent="0" algn="l">
              <a:defRPr sz="3700" b="1">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xmlns="" val="667745221"/>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LessonObjectives">
    <p:spTree>
      <p:nvGrpSpPr>
        <p:cNvPr id="1" name=""/>
        <p:cNvGrpSpPr/>
        <p:nvPr/>
      </p:nvGrpSpPr>
      <p:grpSpPr>
        <a:xfrm>
          <a:off x="0" y="0"/>
          <a:ext cx="0" cy="0"/>
          <a:chOff x="0" y="0"/>
          <a:chExt cx="0" cy="0"/>
        </a:xfrm>
      </p:grpSpPr>
      <p:graphicFrame>
        <p:nvGraphicFramePr>
          <p:cNvPr id="5" name="Object 11"/>
          <p:cNvGraphicFramePr>
            <a:graphicFrameLocks noChangeAspect="1"/>
          </p:cNvGraphicFramePr>
          <p:nvPr/>
        </p:nvGraphicFramePr>
        <p:xfrm>
          <a:off x="0" y="0"/>
          <a:ext cx="146050" cy="158750"/>
        </p:xfrm>
        <a:graphic>
          <a:graphicData uri="http://schemas.openxmlformats.org/presentationml/2006/ole">
            <p:oleObj spid="_x0000_s2059" name="think-cell Slide" r:id="rId7" imgW="360" imgH="360" progId="">
              <p:embed/>
            </p:oleObj>
          </a:graphicData>
        </a:graphic>
      </p:graphicFrame>
      <p:sp>
        <p:nvSpPr>
          <p:cNvPr id="6" name="TextBox 5"/>
          <p:cNvSpPr txBox="1"/>
          <p:nvPr>
            <p:custDataLst>
              <p:tags r:id="rId2"/>
            </p:custDataLst>
          </p:nvPr>
        </p:nvSpPr>
        <p:spPr>
          <a:xfrm>
            <a:off x="8826500" y="6661150"/>
            <a:ext cx="111125" cy="107950"/>
          </a:xfrm>
          <a:prstGeom prst="rect">
            <a:avLst/>
          </a:prstGeom>
          <a:noFill/>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9C0B63B-17DD-461A-AE29-91E2C235C7A3}" type="slidenum">
              <a:rPr lang="en-US" altLang="en-US" sz="700">
                <a:solidFill>
                  <a:schemeClr val="tx2"/>
                </a:solidFill>
              </a:rPr>
              <a:pPr algn="ctr" eaLnBrk="1" hangingPunct="1"/>
              <a:t>‹#›</a:t>
            </a:fld>
            <a:endParaRPr lang="en-US" altLang="en-US" sz="700">
              <a:solidFill>
                <a:schemeClr val="tx2"/>
              </a:solidFill>
            </a:endParaRPr>
          </a:p>
        </p:txBody>
      </p:sp>
      <p:sp>
        <p:nvSpPr>
          <p:cNvPr id="7" name="Freeform 4"/>
          <p:cNvSpPr>
            <a:spLocks/>
          </p:cNvSpPr>
          <p:nvPr>
            <p:custDataLst>
              <p:tags r:id="rId3"/>
            </p:custDataLst>
          </p:nvPr>
        </p:nvSpPr>
        <p:spPr bwMode="auto">
          <a:xfrm>
            <a:off x="0" y="676275"/>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fontAlgn="auto">
              <a:spcBef>
                <a:spcPts val="0"/>
              </a:spcBef>
              <a:spcAft>
                <a:spcPts val="0"/>
              </a:spcAft>
              <a:defRPr/>
            </a:pPr>
            <a:endParaRPr lang="fr-FR">
              <a:latin typeface="+mn-lt"/>
              <a:cs typeface="+mn-cs"/>
            </a:endParaRPr>
          </a:p>
        </p:txBody>
      </p:sp>
      <p:sp>
        <p:nvSpPr>
          <p:cNvPr id="8" name="Rectangle 7"/>
          <p:cNvSpPr>
            <a:spLocks noChangeArrowheads="1"/>
          </p:cNvSpPr>
          <p:nvPr>
            <p:custDataLst>
              <p:tags r:id="rId4"/>
            </p:custDataLst>
          </p:nvPr>
        </p:nvSpPr>
        <p:spPr bwMode="auto">
          <a:xfrm>
            <a:off x="6223000" y="6623050"/>
            <a:ext cx="2455863"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cxnSp>
        <p:nvCxnSpPr>
          <p:cNvPr id="9" name="Straight Connector 5"/>
          <p:cNvCxnSpPr/>
          <p:nvPr>
            <p:custDataLst>
              <p:tags r:id="rId5"/>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 name="Image 13" descr="Capgemini_logo.jpg"/>
          <p:cNvPicPr>
            <a:picLocks noChangeAspect="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69875" y="6438900"/>
            <a:ext cx="1438275" cy="34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9"/>
          <p:cNvPicPr>
            <a:picLocks noChangeAspect="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7092950" y="1828800"/>
            <a:ext cx="2001838" cy="2011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Content Placeholder 2"/>
          <p:cNvSpPr>
            <a:spLocks noGrp="1"/>
          </p:cNvSpPr>
          <p:nvPr>
            <p:ph idx="1"/>
          </p:nvPr>
        </p:nvSpPr>
        <p:spPr>
          <a:xfrm>
            <a:off x="298516" y="1494766"/>
            <a:ext cx="679376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xmlns="" val="203223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400" y="12700"/>
            <a:ext cx="9118600" cy="677108"/>
          </a:xfrm>
          <a:prstGeom prst="rect">
            <a:avLst/>
          </a:prstGeom>
        </p:spPr>
        <p:txBody>
          <a:bodyPr wrap="square" lIns="0" tIns="0" rIns="0" bIns="0">
            <a:spAutoFit/>
          </a:bodyPr>
          <a:lstStyle>
            <a:lvl1pPr>
              <a:defRPr sz="4400" b="1" i="0">
                <a:solidFill>
                  <a:schemeClr val="tx1"/>
                </a:solidFill>
                <a:latin typeface="Arial"/>
                <a:cs typeface="Arial"/>
              </a:defRPr>
            </a:lvl1pPr>
          </a:lstStyle>
          <a:p>
            <a:endParaRPr dirty="0"/>
          </a:p>
        </p:txBody>
      </p:sp>
      <p:sp>
        <p:nvSpPr>
          <p:cNvPr id="3" name="Holder 3"/>
          <p:cNvSpPr>
            <a:spLocks noGrp="1"/>
          </p:cNvSpPr>
          <p:nvPr>
            <p:ph type="body" idx="1"/>
          </p:nvPr>
        </p:nvSpPr>
        <p:spPr>
          <a:xfrm>
            <a:off x="381000" y="1481137"/>
            <a:ext cx="7953248" cy="338554"/>
          </a:xfrm>
          <a:prstGeom prst="rect">
            <a:avLst/>
          </a:prstGeom>
        </p:spPr>
        <p:txBody>
          <a:bodyPr wrap="square" lIns="0" tIns="0" rIns="0" bIns="0">
            <a:spAutoFit/>
          </a:bodyPr>
          <a:lstStyle>
            <a:lvl1pPr>
              <a:defRPr b="0" i="0">
                <a:solidFill>
                  <a:schemeClr val="tx1"/>
                </a:solidFill>
              </a:defRPr>
            </a:lvl1pPr>
          </a:lstStyle>
          <a:p>
            <a:endParaRPr dirty="0"/>
          </a:p>
        </p:txBody>
      </p:sp>
      <p:sp>
        <p:nvSpPr>
          <p:cNvPr id="9" name="Freeform 4"/>
          <p:cNvSpPr>
            <a:spLocks/>
          </p:cNvSpPr>
          <p:nvPr userDrawn="1">
            <p:custDataLst>
              <p:tags r:id="rId9"/>
            </p:custDataLst>
          </p:nvPr>
        </p:nvSpPr>
        <p:spPr bwMode="auto">
          <a:xfrm>
            <a:off x="0" y="676275"/>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fontAlgn="auto">
              <a:spcBef>
                <a:spcPts val="0"/>
              </a:spcBef>
              <a:spcAft>
                <a:spcPts val="0"/>
              </a:spcAft>
              <a:defRPr/>
            </a:pPr>
            <a:endParaRPr lang="fr-FR">
              <a:latin typeface="+mn-lt"/>
              <a:cs typeface="+mn-cs"/>
            </a:endParaRPr>
          </a:p>
        </p:txBody>
      </p:sp>
      <p:cxnSp>
        <p:nvCxnSpPr>
          <p:cNvPr id="10" name="Straight Connector 5"/>
          <p:cNvCxnSpPr/>
          <p:nvPr userDrawn="1">
            <p:custDataLst>
              <p:tags r:id="rId10"/>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1" name="Image 13" descr="Capgemini_logo.jpg"/>
          <p:cNvPicPr>
            <a:picLocks noChangeAspect="1"/>
          </p:cNvPicPr>
          <p:nvPr userDrawn="1"/>
        </p:nvPicPr>
        <p:blipFill>
          <a:blip r:embed="rId12" cstate="print">
            <a:extLst>
              <a:ext uri="{28A0092B-C50C-407E-A947-70E740481C1C}">
                <a14:useLocalDpi xmlns:a14="http://schemas.microsoft.com/office/drawing/2010/main" xmlns="" val="0"/>
              </a:ext>
            </a:extLst>
          </a:blip>
          <a:srcRect/>
          <a:stretch>
            <a:fillRect/>
          </a:stretch>
        </p:blipFill>
        <p:spPr bwMode="auto">
          <a:xfrm>
            <a:off x="269875" y="6438900"/>
            <a:ext cx="1438275" cy="34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Rectangle 13"/>
          <p:cNvSpPr>
            <a:spLocks noChangeArrowheads="1"/>
          </p:cNvSpPr>
          <p:nvPr userDrawn="1">
            <p:custDataLst>
              <p:tags r:id="rId11"/>
            </p:custDataLst>
          </p:nvPr>
        </p:nvSpPr>
        <p:spPr bwMode="auto">
          <a:xfrm>
            <a:off x="6223000" y="6623050"/>
            <a:ext cx="2455863"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sz="3200">
          <a:latin typeface="+mj-lt"/>
          <a:ea typeface="+mj-ea"/>
          <a:cs typeface="+mj-cs"/>
        </a:defRPr>
      </a:lvl1pPr>
    </p:titleStyle>
    <p:bodyStyle>
      <a:lvl1pPr marL="285750" indent="-285750">
        <a:buClr>
          <a:srgbClr val="00B0F0"/>
        </a:buClr>
        <a:buFont typeface="Wingdings" panose="05000000000000000000" pitchFamily="2" charset="2"/>
        <a:buChar char="§"/>
        <a:defRPr sz="22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2.png"/><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image" Target="../media/image37.png"/><Relationship Id="rId16" Type="http://schemas.openxmlformats.org/officeDocument/2006/relationships/image" Target="../media/image51.png"/><Relationship Id="rId1" Type="http://schemas.openxmlformats.org/officeDocument/2006/relationships/slideLayout" Target="../slideLayouts/slideLayout3.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3.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1.png"/><Relationship Id="rId18" Type="http://schemas.openxmlformats.org/officeDocument/2006/relationships/image" Target="../media/image86.png"/><Relationship Id="rId3" Type="http://schemas.openxmlformats.org/officeDocument/2006/relationships/image" Target="../media/image71.png"/><Relationship Id="rId21" Type="http://schemas.openxmlformats.org/officeDocument/2006/relationships/image" Target="../media/image89.png"/><Relationship Id="rId7" Type="http://schemas.openxmlformats.org/officeDocument/2006/relationships/image" Target="../media/image75.png"/><Relationship Id="rId12" Type="http://schemas.openxmlformats.org/officeDocument/2006/relationships/image" Target="../media/image80.png"/><Relationship Id="rId17" Type="http://schemas.openxmlformats.org/officeDocument/2006/relationships/image" Target="../media/image85.png"/><Relationship Id="rId2" Type="http://schemas.openxmlformats.org/officeDocument/2006/relationships/image" Target="../media/image70.png"/><Relationship Id="rId16" Type="http://schemas.openxmlformats.org/officeDocument/2006/relationships/image" Target="../media/image84.png"/><Relationship Id="rId20"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79.png"/><Relationship Id="rId24" Type="http://schemas.openxmlformats.org/officeDocument/2006/relationships/image" Target="../media/image92.png"/><Relationship Id="rId5" Type="http://schemas.openxmlformats.org/officeDocument/2006/relationships/image" Target="../media/image73.png"/><Relationship Id="rId15" Type="http://schemas.openxmlformats.org/officeDocument/2006/relationships/image" Target="../media/image83.png"/><Relationship Id="rId23" Type="http://schemas.openxmlformats.org/officeDocument/2006/relationships/image" Target="../media/image91.png"/><Relationship Id="rId10" Type="http://schemas.openxmlformats.org/officeDocument/2006/relationships/image" Target="../media/image78.png"/><Relationship Id="rId19" Type="http://schemas.openxmlformats.org/officeDocument/2006/relationships/image" Target="../media/image87.png"/><Relationship Id="rId4" Type="http://schemas.openxmlformats.org/officeDocument/2006/relationships/image" Target="../media/image72.png"/><Relationship Id="rId9" Type="http://schemas.openxmlformats.org/officeDocument/2006/relationships/image" Target="../media/image77.png"/><Relationship Id="rId14" Type="http://schemas.openxmlformats.org/officeDocument/2006/relationships/image" Target="../media/image82.png"/><Relationship Id="rId22" Type="http://schemas.openxmlformats.org/officeDocument/2006/relationships/image" Target="../media/image90.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s>
</file>

<file path=ppt/slides/_rels/slide29.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13.png"/><Relationship Id="rId4" Type="http://schemas.openxmlformats.org/officeDocument/2006/relationships/image" Target="../media/image112.png"/></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4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46.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53.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132.png"/><Relationship Id="rId4" Type="http://schemas.openxmlformats.org/officeDocument/2006/relationships/image" Target="../media/image131.png"/></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6.png"/><Relationship Id="rId4" Type="http://schemas.openxmlformats.org/officeDocument/2006/relationships/image" Target="../media/image135.png"/></Relationships>
</file>

<file path=ppt/slides/_rels/slide5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62.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9.png"/><Relationship Id="rId5" Type="http://schemas.openxmlformats.org/officeDocument/2006/relationships/image" Target="../media/image148.png"/><Relationship Id="rId4" Type="http://schemas.openxmlformats.org/officeDocument/2006/relationships/image" Target="../media/image114.png"/></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52.png"/><Relationship Id="rId4" Type="http://schemas.openxmlformats.org/officeDocument/2006/relationships/image" Target="../media/image15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6.png"/><Relationship Id="rId5" Type="http://schemas.openxmlformats.org/officeDocument/2006/relationships/image" Target="../media/image155.png"/><Relationship Id="rId4" Type="http://schemas.openxmlformats.org/officeDocument/2006/relationships/image" Target="../media/image154.png"/></Relationships>
</file>

<file path=ppt/slides/_rels/slide68.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2.xml"/><Relationship Id="rId6" Type="http://schemas.openxmlformats.org/officeDocument/2006/relationships/image" Target="../media/image162.png"/><Relationship Id="rId5" Type="http://schemas.openxmlformats.org/officeDocument/2006/relationships/image" Target="../media/image161.png"/><Relationship Id="rId4" Type="http://schemas.openxmlformats.org/officeDocument/2006/relationships/image" Target="../media/image160.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58.png"/><Relationship Id="rId1" Type="http://schemas.openxmlformats.org/officeDocument/2006/relationships/slideLayout" Target="../slideLayouts/slideLayout2.xml"/><Relationship Id="rId5" Type="http://schemas.openxmlformats.org/officeDocument/2006/relationships/image" Target="../media/image165.png"/><Relationship Id="rId4" Type="http://schemas.openxmlformats.org/officeDocument/2006/relationships/image" Target="../media/image164.png"/></Relationships>
</file>

<file path=ppt/slides/_rels/slide71.xml.rels><?xml version="1.0" encoding="UTF-8" standalone="yes"?>
<Relationships xmlns="http://schemas.openxmlformats.org/package/2006/relationships"><Relationship Id="rId3" Type="http://schemas.openxmlformats.org/officeDocument/2006/relationships/image" Target="../media/image167.jpeg"/><Relationship Id="rId2" Type="http://schemas.openxmlformats.org/officeDocument/2006/relationships/image" Target="../media/image166.png"/><Relationship Id="rId1" Type="http://schemas.openxmlformats.org/officeDocument/2006/relationships/slideLayout" Target="../slideLayouts/slideLayout2.xml"/><Relationship Id="rId4" Type="http://schemas.openxmlformats.org/officeDocument/2006/relationships/image" Target="../media/image168.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69.png"/><Relationship Id="rId7" Type="http://schemas.openxmlformats.org/officeDocument/2006/relationships/image" Target="../media/image167.jpeg"/><Relationship Id="rId2" Type="http://schemas.openxmlformats.org/officeDocument/2006/relationships/image" Target="../media/image166.png"/><Relationship Id="rId1" Type="http://schemas.openxmlformats.org/officeDocument/2006/relationships/slideLayout" Target="../slideLayouts/slideLayout2.xml"/><Relationship Id="rId6" Type="http://schemas.openxmlformats.org/officeDocument/2006/relationships/image" Target="../media/image168.jpeg"/><Relationship Id="rId5" Type="http://schemas.openxmlformats.org/officeDocument/2006/relationships/image" Target="../media/image171.png"/><Relationship Id="rId4" Type="http://schemas.openxmlformats.org/officeDocument/2006/relationships/image" Target="../media/image170.png"/></Relationships>
</file>

<file path=ppt/slides/_rels/slide74.xml.rels><?xml version="1.0" encoding="UTF-8" standalone="yes"?>
<Relationships xmlns="http://schemas.openxmlformats.org/package/2006/relationships"><Relationship Id="rId3" Type="http://schemas.openxmlformats.org/officeDocument/2006/relationships/image" Target="../media/image172.jpe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75.png"/><Relationship Id="rId5" Type="http://schemas.openxmlformats.org/officeDocument/2006/relationships/image" Target="../media/image174.jpeg"/><Relationship Id="rId4" Type="http://schemas.openxmlformats.org/officeDocument/2006/relationships/image" Target="../media/image173.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183.png"/><Relationship Id="rId3" Type="http://schemas.openxmlformats.org/officeDocument/2006/relationships/image" Target="../media/image178.png"/><Relationship Id="rId7" Type="http://schemas.openxmlformats.org/officeDocument/2006/relationships/image" Target="../media/image182.png"/><Relationship Id="rId2" Type="http://schemas.openxmlformats.org/officeDocument/2006/relationships/image" Target="../media/image177.png"/><Relationship Id="rId1" Type="http://schemas.openxmlformats.org/officeDocument/2006/relationships/slideLayout" Target="../slideLayouts/slideLayout3.xml"/><Relationship Id="rId6" Type="http://schemas.openxmlformats.org/officeDocument/2006/relationships/image" Target="../media/image181.png"/><Relationship Id="rId5" Type="http://schemas.openxmlformats.org/officeDocument/2006/relationships/image" Target="../media/image180.png"/><Relationship Id="rId10" Type="http://schemas.openxmlformats.org/officeDocument/2006/relationships/image" Target="../media/image185.png"/><Relationship Id="rId4" Type="http://schemas.openxmlformats.org/officeDocument/2006/relationships/image" Target="../media/image179.png"/><Relationship Id="rId9" Type="http://schemas.openxmlformats.org/officeDocument/2006/relationships/image" Target="../media/image184.png"/></Relationships>
</file>

<file path=ppt/slides/_rels/slide78.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8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0.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image" Target="../media/image188.png"/><Relationship Id="rId1" Type="http://schemas.openxmlformats.org/officeDocument/2006/relationships/slideLayout" Target="../slideLayouts/slideLayout2.xml"/><Relationship Id="rId5" Type="http://schemas.openxmlformats.org/officeDocument/2006/relationships/image" Target="../media/image191.png"/><Relationship Id="rId4" Type="http://schemas.openxmlformats.org/officeDocument/2006/relationships/image" Target="../media/image190.png"/></Relationships>
</file>

<file path=ppt/slides/_rels/slide84.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0"/>
          <p:cNvSpPr>
            <a:spLocks noGrp="1"/>
          </p:cNvSpPr>
          <p:nvPr>
            <p:ph type="ctrTitle"/>
          </p:nvPr>
        </p:nvSpPr>
        <p:spPr>
          <a:xfrm>
            <a:off x="0" y="2960688"/>
            <a:ext cx="5035550" cy="553998"/>
          </a:xfrm>
        </p:spPr>
        <p:txBody>
          <a:bodyPr/>
          <a:lstStyle/>
          <a:p>
            <a:pPr eaLnBrk="1" hangingPunct="1"/>
            <a:r>
              <a:rPr lang="en-US" altLang="en-US" sz="3600" dirty="0" smtClean="0"/>
              <a:t>SD Master Data</a:t>
            </a:r>
          </a:p>
        </p:txBody>
      </p:sp>
      <p:sp>
        <p:nvSpPr>
          <p:cNvPr id="3" name="Freeform 4"/>
          <p:cNvSpPr>
            <a:spLocks/>
          </p:cNvSpPr>
          <p:nvPr>
            <p:custDataLst>
              <p:tags r:id="rId1"/>
            </p:custDataLst>
          </p:nvPr>
        </p:nvSpPr>
        <p:spPr bwMode="auto">
          <a:xfrm>
            <a:off x="0" y="533400"/>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fontAlgn="auto">
              <a:spcBef>
                <a:spcPts val="0"/>
              </a:spcBef>
              <a:spcAft>
                <a:spcPts val="0"/>
              </a:spcAft>
              <a:defRPr/>
            </a:pPr>
            <a:endParaRPr lang="fr-FR">
              <a:latin typeface="+mn-lt"/>
              <a:cs typeface="+mn-cs"/>
            </a:endParaRPr>
          </a:p>
        </p:txBody>
      </p:sp>
    </p:spTree>
    <p:extLst>
      <p:ext uri="{BB962C8B-B14F-4D97-AF65-F5344CB8AC3E}">
        <p14:creationId xmlns:p14="http://schemas.microsoft.com/office/powerpoint/2010/main" xmlns="" val="1849268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129528" y="295656"/>
            <a:ext cx="886968"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99694" rIns="0" bIns="0" rtlCol="0">
            <a:spAutoFit/>
          </a:bodyPr>
          <a:lstStyle/>
          <a:p>
            <a:pPr marL="12700">
              <a:lnSpc>
                <a:spcPct val="100000"/>
              </a:lnSpc>
            </a:pPr>
            <a:r>
              <a:rPr dirty="0"/>
              <a:t>SD Master </a:t>
            </a:r>
            <a:r>
              <a:rPr spc="-5" dirty="0"/>
              <a:t>Data </a:t>
            </a:r>
            <a:r>
              <a:rPr dirty="0"/>
              <a:t>-</a:t>
            </a:r>
            <a:r>
              <a:rPr spc="-65" dirty="0"/>
              <a:t> Types</a:t>
            </a:r>
          </a:p>
        </p:txBody>
      </p:sp>
      <p:sp>
        <p:nvSpPr>
          <p:cNvPr id="8" name="object 8"/>
          <p:cNvSpPr/>
          <p:nvPr/>
        </p:nvSpPr>
        <p:spPr>
          <a:xfrm>
            <a:off x="432816" y="3678935"/>
            <a:ext cx="652272" cy="66141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32816" y="4264152"/>
            <a:ext cx="652272" cy="66141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505200" y="2759075"/>
            <a:ext cx="1752600" cy="1371600"/>
          </a:xfrm>
          <a:custGeom>
            <a:avLst/>
            <a:gdLst/>
            <a:ahLst/>
            <a:cxnLst/>
            <a:rect l="l" t="t" r="r" b="b"/>
            <a:pathLst>
              <a:path w="1752600" h="1371600">
                <a:moveTo>
                  <a:pt x="876300" y="0"/>
                </a:moveTo>
                <a:lnTo>
                  <a:pt x="822915" y="1251"/>
                </a:lnTo>
                <a:lnTo>
                  <a:pt x="770376" y="4959"/>
                </a:lnTo>
                <a:lnTo>
                  <a:pt x="718776" y="11050"/>
                </a:lnTo>
                <a:lnTo>
                  <a:pt x="668205" y="19454"/>
                </a:lnTo>
                <a:lnTo>
                  <a:pt x="618755" y="30097"/>
                </a:lnTo>
                <a:lnTo>
                  <a:pt x="570518" y="42910"/>
                </a:lnTo>
                <a:lnTo>
                  <a:pt x="523586" y="57819"/>
                </a:lnTo>
                <a:lnTo>
                  <a:pt x="478049" y="74753"/>
                </a:lnTo>
                <a:lnTo>
                  <a:pt x="434001" y="93641"/>
                </a:lnTo>
                <a:lnTo>
                  <a:pt x="391532" y="114410"/>
                </a:lnTo>
                <a:lnTo>
                  <a:pt x="350734" y="136989"/>
                </a:lnTo>
                <a:lnTo>
                  <a:pt x="311698" y="161305"/>
                </a:lnTo>
                <a:lnTo>
                  <a:pt x="274517" y="187288"/>
                </a:lnTo>
                <a:lnTo>
                  <a:pt x="239282" y="214865"/>
                </a:lnTo>
                <a:lnTo>
                  <a:pt x="206084" y="243965"/>
                </a:lnTo>
                <a:lnTo>
                  <a:pt x="175016" y="274516"/>
                </a:lnTo>
                <a:lnTo>
                  <a:pt x="146169" y="306445"/>
                </a:lnTo>
                <a:lnTo>
                  <a:pt x="119633" y="339682"/>
                </a:lnTo>
                <a:lnTo>
                  <a:pt x="95503" y="374155"/>
                </a:lnTo>
                <a:lnTo>
                  <a:pt x="73867" y="409791"/>
                </a:lnTo>
                <a:lnTo>
                  <a:pt x="54820" y="446519"/>
                </a:lnTo>
                <a:lnTo>
                  <a:pt x="38451" y="484267"/>
                </a:lnTo>
                <a:lnTo>
                  <a:pt x="24853" y="522964"/>
                </a:lnTo>
                <a:lnTo>
                  <a:pt x="14117" y="562537"/>
                </a:lnTo>
                <a:lnTo>
                  <a:pt x="6335" y="602916"/>
                </a:lnTo>
                <a:lnTo>
                  <a:pt x="1599" y="644027"/>
                </a:lnTo>
                <a:lnTo>
                  <a:pt x="0" y="685800"/>
                </a:lnTo>
                <a:lnTo>
                  <a:pt x="1599" y="727572"/>
                </a:lnTo>
                <a:lnTo>
                  <a:pt x="6335" y="768683"/>
                </a:lnTo>
                <a:lnTo>
                  <a:pt x="14117" y="809062"/>
                </a:lnTo>
                <a:lnTo>
                  <a:pt x="24853" y="848635"/>
                </a:lnTo>
                <a:lnTo>
                  <a:pt x="38451" y="887332"/>
                </a:lnTo>
                <a:lnTo>
                  <a:pt x="54820" y="925080"/>
                </a:lnTo>
                <a:lnTo>
                  <a:pt x="73867" y="961808"/>
                </a:lnTo>
                <a:lnTo>
                  <a:pt x="95503" y="997444"/>
                </a:lnTo>
                <a:lnTo>
                  <a:pt x="119634" y="1031917"/>
                </a:lnTo>
                <a:lnTo>
                  <a:pt x="146169" y="1065154"/>
                </a:lnTo>
                <a:lnTo>
                  <a:pt x="175016" y="1097083"/>
                </a:lnTo>
                <a:lnTo>
                  <a:pt x="206084" y="1127634"/>
                </a:lnTo>
                <a:lnTo>
                  <a:pt x="239282" y="1156734"/>
                </a:lnTo>
                <a:lnTo>
                  <a:pt x="274517" y="1184311"/>
                </a:lnTo>
                <a:lnTo>
                  <a:pt x="311698" y="1210294"/>
                </a:lnTo>
                <a:lnTo>
                  <a:pt x="350734" y="1234610"/>
                </a:lnTo>
                <a:lnTo>
                  <a:pt x="391532" y="1257189"/>
                </a:lnTo>
                <a:lnTo>
                  <a:pt x="434001" y="1277958"/>
                </a:lnTo>
                <a:lnTo>
                  <a:pt x="478049" y="1296846"/>
                </a:lnTo>
                <a:lnTo>
                  <a:pt x="523586" y="1313780"/>
                </a:lnTo>
                <a:lnTo>
                  <a:pt x="570518" y="1328689"/>
                </a:lnTo>
                <a:lnTo>
                  <a:pt x="618755" y="1341502"/>
                </a:lnTo>
                <a:lnTo>
                  <a:pt x="668205" y="1352145"/>
                </a:lnTo>
                <a:lnTo>
                  <a:pt x="718776" y="1360549"/>
                </a:lnTo>
                <a:lnTo>
                  <a:pt x="770376" y="1366640"/>
                </a:lnTo>
                <a:lnTo>
                  <a:pt x="822915" y="1370348"/>
                </a:lnTo>
                <a:lnTo>
                  <a:pt x="876300" y="1371600"/>
                </a:lnTo>
                <a:lnTo>
                  <a:pt x="929684" y="1370348"/>
                </a:lnTo>
                <a:lnTo>
                  <a:pt x="982223" y="1366640"/>
                </a:lnTo>
                <a:lnTo>
                  <a:pt x="1033823" y="1360549"/>
                </a:lnTo>
                <a:lnTo>
                  <a:pt x="1084394" y="1352145"/>
                </a:lnTo>
                <a:lnTo>
                  <a:pt x="1133844" y="1341502"/>
                </a:lnTo>
                <a:lnTo>
                  <a:pt x="1182081" y="1328689"/>
                </a:lnTo>
                <a:lnTo>
                  <a:pt x="1229013" y="1313780"/>
                </a:lnTo>
                <a:lnTo>
                  <a:pt x="1274550" y="1296846"/>
                </a:lnTo>
                <a:lnTo>
                  <a:pt x="1318598" y="1277958"/>
                </a:lnTo>
                <a:lnTo>
                  <a:pt x="1361067" y="1257189"/>
                </a:lnTo>
                <a:lnTo>
                  <a:pt x="1401865" y="1234610"/>
                </a:lnTo>
                <a:lnTo>
                  <a:pt x="1440901" y="1210294"/>
                </a:lnTo>
                <a:lnTo>
                  <a:pt x="1478082" y="1184311"/>
                </a:lnTo>
                <a:lnTo>
                  <a:pt x="1513317" y="1156734"/>
                </a:lnTo>
                <a:lnTo>
                  <a:pt x="1546515" y="1127634"/>
                </a:lnTo>
                <a:lnTo>
                  <a:pt x="1577583" y="1097083"/>
                </a:lnTo>
                <a:lnTo>
                  <a:pt x="1606430" y="1065154"/>
                </a:lnTo>
                <a:lnTo>
                  <a:pt x="1632966" y="1031917"/>
                </a:lnTo>
                <a:lnTo>
                  <a:pt x="1657096" y="997444"/>
                </a:lnTo>
                <a:lnTo>
                  <a:pt x="1678732" y="961808"/>
                </a:lnTo>
                <a:lnTo>
                  <a:pt x="1697779" y="925080"/>
                </a:lnTo>
                <a:lnTo>
                  <a:pt x="1714148" y="887332"/>
                </a:lnTo>
                <a:lnTo>
                  <a:pt x="1727746" y="848635"/>
                </a:lnTo>
                <a:lnTo>
                  <a:pt x="1738482" y="809062"/>
                </a:lnTo>
                <a:lnTo>
                  <a:pt x="1746264" y="768683"/>
                </a:lnTo>
                <a:lnTo>
                  <a:pt x="1751000" y="727572"/>
                </a:lnTo>
                <a:lnTo>
                  <a:pt x="1752600" y="685800"/>
                </a:lnTo>
                <a:lnTo>
                  <a:pt x="1751000" y="644027"/>
                </a:lnTo>
                <a:lnTo>
                  <a:pt x="1746264" y="602916"/>
                </a:lnTo>
                <a:lnTo>
                  <a:pt x="1738482" y="562537"/>
                </a:lnTo>
                <a:lnTo>
                  <a:pt x="1727746" y="522964"/>
                </a:lnTo>
                <a:lnTo>
                  <a:pt x="1714148" y="484267"/>
                </a:lnTo>
                <a:lnTo>
                  <a:pt x="1697779" y="446519"/>
                </a:lnTo>
                <a:lnTo>
                  <a:pt x="1678732" y="409791"/>
                </a:lnTo>
                <a:lnTo>
                  <a:pt x="1657096" y="374155"/>
                </a:lnTo>
                <a:lnTo>
                  <a:pt x="1632965" y="339682"/>
                </a:lnTo>
                <a:lnTo>
                  <a:pt x="1606430" y="306445"/>
                </a:lnTo>
                <a:lnTo>
                  <a:pt x="1577583" y="274516"/>
                </a:lnTo>
                <a:lnTo>
                  <a:pt x="1546515" y="243965"/>
                </a:lnTo>
                <a:lnTo>
                  <a:pt x="1513317" y="214865"/>
                </a:lnTo>
                <a:lnTo>
                  <a:pt x="1478082" y="187288"/>
                </a:lnTo>
                <a:lnTo>
                  <a:pt x="1440901" y="161305"/>
                </a:lnTo>
                <a:lnTo>
                  <a:pt x="1401865" y="136989"/>
                </a:lnTo>
                <a:lnTo>
                  <a:pt x="1361067" y="114410"/>
                </a:lnTo>
                <a:lnTo>
                  <a:pt x="1318598" y="93641"/>
                </a:lnTo>
                <a:lnTo>
                  <a:pt x="1274550" y="74753"/>
                </a:lnTo>
                <a:lnTo>
                  <a:pt x="1229013" y="57819"/>
                </a:lnTo>
                <a:lnTo>
                  <a:pt x="1182081" y="42910"/>
                </a:lnTo>
                <a:lnTo>
                  <a:pt x="1133844" y="30097"/>
                </a:lnTo>
                <a:lnTo>
                  <a:pt x="1084394" y="19454"/>
                </a:lnTo>
                <a:lnTo>
                  <a:pt x="1033823" y="11050"/>
                </a:lnTo>
                <a:lnTo>
                  <a:pt x="982223" y="4959"/>
                </a:lnTo>
                <a:lnTo>
                  <a:pt x="929684" y="1251"/>
                </a:lnTo>
                <a:lnTo>
                  <a:pt x="876300" y="0"/>
                </a:lnTo>
                <a:close/>
              </a:path>
            </a:pathLst>
          </a:custGeom>
          <a:solidFill>
            <a:srgbClr val="FF9900"/>
          </a:solidFill>
        </p:spPr>
        <p:txBody>
          <a:bodyPr wrap="square" lIns="0" tIns="0" rIns="0" bIns="0" rtlCol="0"/>
          <a:lstStyle/>
          <a:p>
            <a:endParaRPr/>
          </a:p>
        </p:txBody>
      </p:sp>
      <p:sp>
        <p:nvSpPr>
          <p:cNvPr id="11" name="object 11"/>
          <p:cNvSpPr/>
          <p:nvPr/>
        </p:nvSpPr>
        <p:spPr>
          <a:xfrm>
            <a:off x="3505200" y="2759075"/>
            <a:ext cx="1752600" cy="1371600"/>
          </a:xfrm>
          <a:custGeom>
            <a:avLst/>
            <a:gdLst/>
            <a:ahLst/>
            <a:cxnLst/>
            <a:rect l="l" t="t" r="r" b="b"/>
            <a:pathLst>
              <a:path w="1752600" h="1371600">
                <a:moveTo>
                  <a:pt x="0" y="685800"/>
                </a:moveTo>
                <a:lnTo>
                  <a:pt x="1599" y="644027"/>
                </a:lnTo>
                <a:lnTo>
                  <a:pt x="6335" y="602916"/>
                </a:lnTo>
                <a:lnTo>
                  <a:pt x="14117" y="562537"/>
                </a:lnTo>
                <a:lnTo>
                  <a:pt x="24853" y="522964"/>
                </a:lnTo>
                <a:lnTo>
                  <a:pt x="38451" y="484267"/>
                </a:lnTo>
                <a:lnTo>
                  <a:pt x="54820" y="446519"/>
                </a:lnTo>
                <a:lnTo>
                  <a:pt x="73867" y="409791"/>
                </a:lnTo>
                <a:lnTo>
                  <a:pt x="95503" y="374155"/>
                </a:lnTo>
                <a:lnTo>
                  <a:pt x="119633" y="339682"/>
                </a:lnTo>
                <a:lnTo>
                  <a:pt x="146169" y="306445"/>
                </a:lnTo>
                <a:lnTo>
                  <a:pt x="175016" y="274516"/>
                </a:lnTo>
                <a:lnTo>
                  <a:pt x="206084" y="243965"/>
                </a:lnTo>
                <a:lnTo>
                  <a:pt x="239282" y="214865"/>
                </a:lnTo>
                <a:lnTo>
                  <a:pt x="274517" y="187288"/>
                </a:lnTo>
                <a:lnTo>
                  <a:pt x="311698" y="161305"/>
                </a:lnTo>
                <a:lnTo>
                  <a:pt x="350734" y="136989"/>
                </a:lnTo>
                <a:lnTo>
                  <a:pt x="391532" y="114410"/>
                </a:lnTo>
                <a:lnTo>
                  <a:pt x="434001" y="93641"/>
                </a:lnTo>
                <a:lnTo>
                  <a:pt x="478049" y="74753"/>
                </a:lnTo>
                <a:lnTo>
                  <a:pt x="523586" y="57819"/>
                </a:lnTo>
                <a:lnTo>
                  <a:pt x="570518" y="42910"/>
                </a:lnTo>
                <a:lnTo>
                  <a:pt x="618755" y="30097"/>
                </a:lnTo>
                <a:lnTo>
                  <a:pt x="668205" y="19454"/>
                </a:lnTo>
                <a:lnTo>
                  <a:pt x="718776" y="11050"/>
                </a:lnTo>
                <a:lnTo>
                  <a:pt x="770376" y="4959"/>
                </a:lnTo>
                <a:lnTo>
                  <a:pt x="822915" y="1251"/>
                </a:lnTo>
                <a:lnTo>
                  <a:pt x="876300" y="0"/>
                </a:lnTo>
                <a:lnTo>
                  <a:pt x="929684" y="1251"/>
                </a:lnTo>
                <a:lnTo>
                  <a:pt x="982223" y="4959"/>
                </a:lnTo>
                <a:lnTo>
                  <a:pt x="1033823" y="11050"/>
                </a:lnTo>
                <a:lnTo>
                  <a:pt x="1084394" y="19454"/>
                </a:lnTo>
                <a:lnTo>
                  <a:pt x="1133844" y="30097"/>
                </a:lnTo>
                <a:lnTo>
                  <a:pt x="1182081" y="42910"/>
                </a:lnTo>
                <a:lnTo>
                  <a:pt x="1229013" y="57819"/>
                </a:lnTo>
                <a:lnTo>
                  <a:pt x="1274550" y="74753"/>
                </a:lnTo>
                <a:lnTo>
                  <a:pt x="1318598" y="93641"/>
                </a:lnTo>
                <a:lnTo>
                  <a:pt x="1361067" y="114410"/>
                </a:lnTo>
                <a:lnTo>
                  <a:pt x="1401865" y="136989"/>
                </a:lnTo>
                <a:lnTo>
                  <a:pt x="1440901" y="161305"/>
                </a:lnTo>
                <a:lnTo>
                  <a:pt x="1478082" y="187288"/>
                </a:lnTo>
                <a:lnTo>
                  <a:pt x="1513317" y="214865"/>
                </a:lnTo>
                <a:lnTo>
                  <a:pt x="1546515" y="243965"/>
                </a:lnTo>
                <a:lnTo>
                  <a:pt x="1577583" y="274516"/>
                </a:lnTo>
                <a:lnTo>
                  <a:pt x="1606430" y="306445"/>
                </a:lnTo>
                <a:lnTo>
                  <a:pt x="1632965" y="339682"/>
                </a:lnTo>
                <a:lnTo>
                  <a:pt x="1657096" y="374155"/>
                </a:lnTo>
                <a:lnTo>
                  <a:pt x="1678732" y="409791"/>
                </a:lnTo>
                <a:lnTo>
                  <a:pt x="1697779" y="446519"/>
                </a:lnTo>
                <a:lnTo>
                  <a:pt x="1714148" y="484267"/>
                </a:lnTo>
                <a:lnTo>
                  <a:pt x="1727746" y="522964"/>
                </a:lnTo>
                <a:lnTo>
                  <a:pt x="1738482" y="562537"/>
                </a:lnTo>
                <a:lnTo>
                  <a:pt x="1746264" y="602916"/>
                </a:lnTo>
                <a:lnTo>
                  <a:pt x="1751000" y="644027"/>
                </a:lnTo>
                <a:lnTo>
                  <a:pt x="1752600" y="685800"/>
                </a:lnTo>
                <a:lnTo>
                  <a:pt x="1751000" y="727572"/>
                </a:lnTo>
                <a:lnTo>
                  <a:pt x="1746264" y="768683"/>
                </a:lnTo>
                <a:lnTo>
                  <a:pt x="1738482" y="809062"/>
                </a:lnTo>
                <a:lnTo>
                  <a:pt x="1727746" y="848635"/>
                </a:lnTo>
                <a:lnTo>
                  <a:pt x="1714148" y="887332"/>
                </a:lnTo>
                <a:lnTo>
                  <a:pt x="1697779" y="925080"/>
                </a:lnTo>
                <a:lnTo>
                  <a:pt x="1678732" y="961808"/>
                </a:lnTo>
                <a:lnTo>
                  <a:pt x="1657096" y="997444"/>
                </a:lnTo>
                <a:lnTo>
                  <a:pt x="1632966" y="1031917"/>
                </a:lnTo>
                <a:lnTo>
                  <a:pt x="1606430" y="1065154"/>
                </a:lnTo>
                <a:lnTo>
                  <a:pt x="1577583" y="1097083"/>
                </a:lnTo>
                <a:lnTo>
                  <a:pt x="1546515" y="1127634"/>
                </a:lnTo>
                <a:lnTo>
                  <a:pt x="1513317" y="1156734"/>
                </a:lnTo>
                <a:lnTo>
                  <a:pt x="1478082" y="1184311"/>
                </a:lnTo>
                <a:lnTo>
                  <a:pt x="1440901" y="1210294"/>
                </a:lnTo>
                <a:lnTo>
                  <a:pt x="1401865" y="1234610"/>
                </a:lnTo>
                <a:lnTo>
                  <a:pt x="1361067" y="1257189"/>
                </a:lnTo>
                <a:lnTo>
                  <a:pt x="1318598" y="1277958"/>
                </a:lnTo>
                <a:lnTo>
                  <a:pt x="1274550" y="1296846"/>
                </a:lnTo>
                <a:lnTo>
                  <a:pt x="1229013" y="1313780"/>
                </a:lnTo>
                <a:lnTo>
                  <a:pt x="1182081" y="1328689"/>
                </a:lnTo>
                <a:lnTo>
                  <a:pt x="1133844" y="1341502"/>
                </a:lnTo>
                <a:lnTo>
                  <a:pt x="1084394" y="1352145"/>
                </a:lnTo>
                <a:lnTo>
                  <a:pt x="1033823" y="1360549"/>
                </a:lnTo>
                <a:lnTo>
                  <a:pt x="982223" y="1366640"/>
                </a:lnTo>
                <a:lnTo>
                  <a:pt x="929684" y="1370348"/>
                </a:lnTo>
                <a:lnTo>
                  <a:pt x="876300" y="1371600"/>
                </a:lnTo>
                <a:lnTo>
                  <a:pt x="822915" y="1370348"/>
                </a:lnTo>
                <a:lnTo>
                  <a:pt x="770376" y="1366640"/>
                </a:lnTo>
                <a:lnTo>
                  <a:pt x="718776" y="1360549"/>
                </a:lnTo>
                <a:lnTo>
                  <a:pt x="668205" y="1352145"/>
                </a:lnTo>
                <a:lnTo>
                  <a:pt x="618755" y="1341502"/>
                </a:lnTo>
                <a:lnTo>
                  <a:pt x="570518" y="1328689"/>
                </a:lnTo>
                <a:lnTo>
                  <a:pt x="523586" y="1313780"/>
                </a:lnTo>
                <a:lnTo>
                  <a:pt x="478049" y="1296846"/>
                </a:lnTo>
                <a:lnTo>
                  <a:pt x="434001" y="1277958"/>
                </a:lnTo>
                <a:lnTo>
                  <a:pt x="391532" y="1257189"/>
                </a:lnTo>
                <a:lnTo>
                  <a:pt x="350734" y="1234610"/>
                </a:lnTo>
                <a:lnTo>
                  <a:pt x="311698" y="1210294"/>
                </a:lnTo>
                <a:lnTo>
                  <a:pt x="274517" y="1184311"/>
                </a:lnTo>
                <a:lnTo>
                  <a:pt x="239282" y="1156734"/>
                </a:lnTo>
                <a:lnTo>
                  <a:pt x="206084" y="1127634"/>
                </a:lnTo>
                <a:lnTo>
                  <a:pt x="175016" y="1097083"/>
                </a:lnTo>
                <a:lnTo>
                  <a:pt x="146169" y="1065154"/>
                </a:lnTo>
                <a:lnTo>
                  <a:pt x="119634" y="1031917"/>
                </a:lnTo>
                <a:lnTo>
                  <a:pt x="95503" y="997444"/>
                </a:lnTo>
                <a:lnTo>
                  <a:pt x="73867" y="961808"/>
                </a:lnTo>
                <a:lnTo>
                  <a:pt x="54820" y="925080"/>
                </a:lnTo>
                <a:lnTo>
                  <a:pt x="38451" y="887332"/>
                </a:lnTo>
                <a:lnTo>
                  <a:pt x="24853" y="848635"/>
                </a:lnTo>
                <a:lnTo>
                  <a:pt x="14117" y="809062"/>
                </a:lnTo>
                <a:lnTo>
                  <a:pt x="6335" y="768683"/>
                </a:lnTo>
                <a:lnTo>
                  <a:pt x="1599" y="727572"/>
                </a:lnTo>
                <a:lnTo>
                  <a:pt x="0" y="685800"/>
                </a:lnTo>
                <a:close/>
              </a:path>
            </a:pathLst>
          </a:custGeom>
          <a:ln w="12700">
            <a:solidFill>
              <a:srgbClr val="000000"/>
            </a:solidFill>
          </a:ln>
        </p:spPr>
        <p:txBody>
          <a:bodyPr wrap="square" lIns="0" tIns="0" rIns="0" bIns="0" rtlCol="0"/>
          <a:lstStyle/>
          <a:p>
            <a:endParaRPr/>
          </a:p>
        </p:txBody>
      </p:sp>
      <p:sp>
        <p:nvSpPr>
          <p:cNvPr id="12" name="object 12"/>
          <p:cNvSpPr txBox="1"/>
          <p:nvPr/>
        </p:nvSpPr>
        <p:spPr>
          <a:xfrm>
            <a:off x="3798823" y="3133597"/>
            <a:ext cx="1100455" cy="620395"/>
          </a:xfrm>
          <a:prstGeom prst="rect">
            <a:avLst/>
          </a:prstGeom>
        </p:spPr>
        <p:txBody>
          <a:bodyPr vert="horz" wrap="square" lIns="0" tIns="0" rIns="0" bIns="0" rtlCol="0">
            <a:spAutoFit/>
          </a:bodyPr>
          <a:lstStyle/>
          <a:p>
            <a:pPr marL="247015" marR="5080" indent="-234950">
              <a:lnSpc>
                <a:spcPct val="100000"/>
              </a:lnSpc>
            </a:pPr>
            <a:r>
              <a:rPr sz="2000" b="1" dirty="0">
                <a:latin typeface="Arial"/>
                <a:cs typeface="Arial"/>
              </a:rPr>
              <a:t>MASTER  </a:t>
            </a:r>
            <a:r>
              <a:rPr sz="2000" b="1" spc="-70" dirty="0">
                <a:latin typeface="Arial"/>
                <a:cs typeface="Arial"/>
              </a:rPr>
              <a:t>DATA</a:t>
            </a:r>
            <a:endParaRPr sz="2000">
              <a:latin typeface="Arial"/>
              <a:cs typeface="Arial"/>
            </a:endParaRPr>
          </a:p>
        </p:txBody>
      </p:sp>
      <p:sp>
        <p:nvSpPr>
          <p:cNvPr id="13" name="object 13"/>
          <p:cNvSpPr/>
          <p:nvPr/>
        </p:nvSpPr>
        <p:spPr>
          <a:xfrm>
            <a:off x="1295400" y="4587887"/>
            <a:ext cx="6553200" cy="1752600"/>
          </a:xfrm>
          <a:custGeom>
            <a:avLst/>
            <a:gdLst/>
            <a:ahLst/>
            <a:cxnLst/>
            <a:rect l="l" t="t" r="r" b="b"/>
            <a:pathLst>
              <a:path w="6553200" h="1752600">
                <a:moveTo>
                  <a:pt x="3842619" y="1739900"/>
                </a:moveTo>
                <a:lnTo>
                  <a:pt x="2710580" y="1739900"/>
                </a:lnTo>
                <a:lnTo>
                  <a:pt x="2779774" y="1752600"/>
                </a:lnTo>
                <a:lnTo>
                  <a:pt x="3773425" y="1752600"/>
                </a:lnTo>
                <a:lnTo>
                  <a:pt x="3842619" y="1739900"/>
                </a:lnTo>
                <a:close/>
              </a:path>
              <a:path w="6553200" h="1752600">
                <a:moveTo>
                  <a:pt x="4114298" y="1727200"/>
                </a:moveTo>
                <a:lnTo>
                  <a:pt x="2438901" y="1727200"/>
                </a:lnTo>
                <a:lnTo>
                  <a:pt x="2506025" y="1739900"/>
                </a:lnTo>
                <a:lnTo>
                  <a:pt x="4047174" y="1739900"/>
                </a:lnTo>
                <a:lnTo>
                  <a:pt x="4114298" y="1727200"/>
                </a:lnTo>
                <a:close/>
              </a:path>
              <a:path w="6553200" h="1752600">
                <a:moveTo>
                  <a:pt x="4246857" y="1714500"/>
                </a:moveTo>
                <a:lnTo>
                  <a:pt x="2306342" y="1714500"/>
                </a:lnTo>
                <a:lnTo>
                  <a:pt x="2372335" y="1727200"/>
                </a:lnTo>
                <a:lnTo>
                  <a:pt x="4180864" y="1727200"/>
                </a:lnTo>
                <a:lnTo>
                  <a:pt x="4246857" y="1714500"/>
                </a:lnTo>
                <a:close/>
              </a:path>
              <a:path w="6553200" h="1752600">
                <a:moveTo>
                  <a:pt x="4504776" y="1689100"/>
                </a:moveTo>
                <a:lnTo>
                  <a:pt x="2048423" y="1689100"/>
                </a:lnTo>
                <a:lnTo>
                  <a:pt x="2176140" y="1714500"/>
                </a:lnTo>
                <a:lnTo>
                  <a:pt x="4377059" y="1714500"/>
                </a:lnTo>
                <a:lnTo>
                  <a:pt x="4504776" y="1689100"/>
                </a:lnTo>
                <a:close/>
              </a:path>
              <a:path w="6553200" h="1752600">
                <a:moveTo>
                  <a:pt x="4629879" y="1676400"/>
                </a:moveTo>
                <a:lnTo>
                  <a:pt x="1923320" y="1676400"/>
                </a:lnTo>
                <a:lnTo>
                  <a:pt x="1985537" y="1689100"/>
                </a:lnTo>
                <a:lnTo>
                  <a:pt x="4567662" y="1689100"/>
                </a:lnTo>
                <a:lnTo>
                  <a:pt x="4629879" y="1676400"/>
                </a:lnTo>
                <a:close/>
              </a:path>
              <a:path w="6553200" h="1752600">
                <a:moveTo>
                  <a:pt x="4812355" y="1651000"/>
                </a:moveTo>
                <a:lnTo>
                  <a:pt x="1740844" y="1651000"/>
                </a:lnTo>
                <a:lnTo>
                  <a:pt x="1861788" y="1676400"/>
                </a:lnTo>
                <a:lnTo>
                  <a:pt x="4691411" y="1676400"/>
                </a:lnTo>
                <a:lnTo>
                  <a:pt x="4812355" y="1651000"/>
                </a:lnTo>
                <a:close/>
              </a:path>
              <a:path w="6553200" h="1752600">
                <a:moveTo>
                  <a:pt x="4988231" y="1625600"/>
                </a:moveTo>
                <a:lnTo>
                  <a:pt x="1564968" y="1625600"/>
                </a:lnTo>
                <a:lnTo>
                  <a:pt x="1681464" y="1651000"/>
                </a:lnTo>
                <a:lnTo>
                  <a:pt x="4871735" y="1651000"/>
                </a:lnTo>
                <a:lnTo>
                  <a:pt x="4988231" y="1625600"/>
                </a:lnTo>
                <a:close/>
              </a:path>
              <a:path w="6553200" h="1752600">
                <a:moveTo>
                  <a:pt x="5318457" y="1562100"/>
                </a:moveTo>
                <a:lnTo>
                  <a:pt x="1234742" y="1562100"/>
                </a:lnTo>
                <a:lnTo>
                  <a:pt x="1507884" y="1625600"/>
                </a:lnTo>
                <a:lnTo>
                  <a:pt x="5045315" y="1625600"/>
                </a:lnTo>
                <a:lnTo>
                  <a:pt x="5318457" y="1562100"/>
                </a:lnTo>
                <a:close/>
              </a:path>
              <a:path w="6553200" h="1752600">
                <a:moveTo>
                  <a:pt x="5370518" y="203200"/>
                </a:moveTo>
                <a:lnTo>
                  <a:pt x="1182681" y="203200"/>
                </a:lnTo>
                <a:lnTo>
                  <a:pt x="1131513" y="215900"/>
                </a:lnTo>
                <a:lnTo>
                  <a:pt x="936094" y="266700"/>
                </a:lnTo>
                <a:lnTo>
                  <a:pt x="799691" y="304800"/>
                </a:lnTo>
                <a:lnTo>
                  <a:pt x="713835" y="330200"/>
                </a:lnTo>
                <a:lnTo>
                  <a:pt x="672479" y="355600"/>
                </a:lnTo>
                <a:lnTo>
                  <a:pt x="632191" y="368300"/>
                </a:lnTo>
                <a:lnTo>
                  <a:pt x="554888" y="393700"/>
                </a:lnTo>
                <a:lnTo>
                  <a:pt x="517903" y="406400"/>
                </a:lnTo>
                <a:lnTo>
                  <a:pt x="482052" y="419100"/>
                </a:lnTo>
                <a:lnTo>
                  <a:pt x="447350" y="444500"/>
                </a:lnTo>
                <a:lnTo>
                  <a:pt x="413813" y="457200"/>
                </a:lnTo>
                <a:lnTo>
                  <a:pt x="381457" y="469900"/>
                </a:lnTo>
                <a:lnTo>
                  <a:pt x="350297" y="482600"/>
                </a:lnTo>
                <a:lnTo>
                  <a:pt x="320351" y="508000"/>
                </a:lnTo>
                <a:lnTo>
                  <a:pt x="291634" y="520700"/>
                </a:lnTo>
                <a:lnTo>
                  <a:pt x="264162" y="533400"/>
                </a:lnTo>
                <a:lnTo>
                  <a:pt x="237950" y="558800"/>
                </a:lnTo>
                <a:lnTo>
                  <a:pt x="213016" y="571500"/>
                </a:lnTo>
                <a:lnTo>
                  <a:pt x="189375" y="584200"/>
                </a:lnTo>
                <a:lnTo>
                  <a:pt x="167042" y="609600"/>
                </a:lnTo>
                <a:lnTo>
                  <a:pt x="146035" y="622300"/>
                </a:lnTo>
                <a:lnTo>
                  <a:pt x="126368" y="635000"/>
                </a:lnTo>
                <a:lnTo>
                  <a:pt x="108058" y="660400"/>
                </a:lnTo>
                <a:lnTo>
                  <a:pt x="91121" y="673100"/>
                </a:lnTo>
                <a:lnTo>
                  <a:pt x="75573" y="698500"/>
                </a:lnTo>
                <a:lnTo>
                  <a:pt x="61430" y="711200"/>
                </a:lnTo>
                <a:lnTo>
                  <a:pt x="48708" y="736600"/>
                </a:lnTo>
                <a:lnTo>
                  <a:pt x="37422" y="749300"/>
                </a:lnTo>
                <a:lnTo>
                  <a:pt x="27590" y="774700"/>
                </a:lnTo>
                <a:lnTo>
                  <a:pt x="19226" y="787400"/>
                </a:lnTo>
                <a:lnTo>
                  <a:pt x="12347" y="800100"/>
                </a:lnTo>
                <a:lnTo>
                  <a:pt x="6969" y="825500"/>
                </a:lnTo>
                <a:lnTo>
                  <a:pt x="3108" y="838200"/>
                </a:lnTo>
                <a:lnTo>
                  <a:pt x="779" y="863600"/>
                </a:lnTo>
                <a:lnTo>
                  <a:pt x="0" y="876300"/>
                </a:lnTo>
                <a:lnTo>
                  <a:pt x="779" y="901700"/>
                </a:lnTo>
                <a:lnTo>
                  <a:pt x="3108" y="927100"/>
                </a:lnTo>
                <a:lnTo>
                  <a:pt x="6969" y="939800"/>
                </a:lnTo>
                <a:lnTo>
                  <a:pt x="12347" y="965200"/>
                </a:lnTo>
                <a:lnTo>
                  <a:pt x="19226" y="977900"/>
                </a:lnTo>
                <a:lnTo>
                  <a:pt x="27590" y="990600"/>
                </a:lnTo>
                <a:lnTo>
                  <a:pt x="37422" y="1016000"/>
                </a:lnTo>
                <a:lnTo>
                  <a:pt x="48708" y="1028700"/>
                </a:lnTo>
                <a:lnTo>
                  <a:pt x="61430" y="1054100"/>
                </a:lnTo>
                <a:lnTo>
                  <a:pt x="75573" y="1066800"/>
                </a:lnTo>
                <a:lnTo>
                  <a:pt x="91121" y="1092200"/>
                </a:lnTo>
                <a:lnTo>
                  <a:pt x="108058" y="1104900"/>
                </a:lnTo>
                <a:lnTo>
                  <a:pt x="126368" y="1130300"/>
                </a:lnTo>
                <a:lnTo>
                  <a:pt x="146035" y="1143000"/>
                </a:lnTo>
                <a:lnTo>
                  <a:pt x="167042" y="1155700"/>
                </a:lnTo>
                <a:lnTo>
                  <a:pt x="189375" y="1181100"/>
                </a:lnTo>
                <a:lnTo>
                  <a:pt x="213016" y="1193800"/>
                </a:lnTo>
                <a:lnTo>
                  <a:pt x="237950" y="1206500"/>
                </a:lnTo>
                <a:lnTo>
                  <a:pt x="264162" y="1231900"/>
                </a:lnTo>
                <a:lnTo>
                  <a:pt x="291634" y="1244600"/>
                </a:lnTo>
                <a:lnTo>
                  <a:pt x="320351" y="1257300"/>
                </a:lnTo>
                <a:lnTo>
                  <a:pt x="350297" y="1282700"/>
                </a:lnTo>
                <a:lnTo>
                  <a:pt x="381457" y="1295400"/>
                </a:lnTo>
                <a:lnTo>
                  <a:pt x="413813" y="1308100"/>
                </a:lnTo>
                <a:lnTo>
                  <a:pt x="447350" y="1320800"/>
                </a:lnTo>
                <a:lnTo>
                  <a:pt x="482052" y="1346200"/>
                </a:lnTo>
                <a:lnTo>
                  <a:pt x="517903" y="1358900"/>
                </a:lnTo>
                <a:lnTo>
                  <a:pt x="554888" y="1371600"/>
                </a:lnTo>
                <a:lnTo>
                  <a:pt x="632191" y="1397000"/>
                </a:lnTo>
                <a:lnTo>
                  <a:pt x="713835" y="1422400"/>
                </a:lnTo>
                <a:lnTo>
                  <a:pt x="756245" y="1447800"/>
                </a:lnTo>
                <a:lnTo>
                  <a:pt x="844159" y="1473200"/>
                </a:lnTo>
                <a:lnTo>
                  <a:pt x="983529" y="1511300"/>
                </a:lnTo>
                <a:lnTo>
                  <a:pt x="1182681" y="1562100"/>
                </a:lnTo>
                <a:lnTo>
                  <a:pt x="5370518" y="1562100"/>
                </a:lnTo>
                <a:lnTo>
                  <a:pt x="5569670" y="1511300"/>
                </a:lnTo>
                <a:lnTo>
                  <a:pt x="5709040" y="1473200"/>
                </a:lnTo>
                <a:lnTo>
                  <a:pt x="5796954" y="1447800"/>
                </a:lnTo>
                <a:lnTo>
                  <a:pt x="5839364" y="1422400"/>
                </a:lnTo>
                <a:lnTo>
                  <a:pt x="5921008" y="1397000"/>
                </a:lnTo>
                <a:lnTo>
                  <a:pt x="5998311" y="1371600"/>
                </a:lnTo>
                <a:lnTo>
                  <a:pt x="6035296" y="1358900"/>
                </a:lnTo>
                <a:lnTo>
                  <a:pt x="6071147" y="1346200"/>
                </a:lnTo>
                <a:lnTo>
                  <a:pt x="6105849" y="1320800"/>
                </a:lnTo>
                <a:lnTo>
                  <a:pt x="6139386" y="1308100"/>
                </a:lnTo>
                <a:lnTo>
                  <a:pt x="6171742" y="1295400"/>
                </a:lnTo>
                <a:lnTo>
                  <a:pt x="6202902" y="1282700"/>
                </a:lnTo>
                <a:lnTo>
                  <a:pt x="6232848" y="1257300"/>
                </a:lnTo>
                <a:lnTo>
                  <a:pt x="6261565" y="1244600"/>
                </a:lnTo>
                <a:lnTo>
                  <a:pt x="6289037" y="1231900"/>
                </a:lnTo>
                <a:lnTo>
                  <a:pt x="6315249" y="1206500"/>
                </a:lnTo>
                <a:lnTo>
                  <a:pt x="6340183" y="1193800"/>
                </a:lnTo>
                <a:lnTo>
                  <a:pt x="6363824" y="1181100"/>
                </a:lnTo>
                <a:lnTo>
                  <a:pt x="6386157" y="1155700"/>
                </a:lnTo>
                <a:lnTo>
                  <a:pt x="6407164" y="1143000"/>
                </a:lnTo>
                <a:lnTo>
                  <a:pt x="6426831" y="1130300"/>
                </a:lnTo>
                <a:lnTo>
                  <a:pt x="6445141" y="1104900"/>
                </a:lnTo>
                <a:lnTo>
                  <a:pt x="6462078" y="1092200"/>
                </a:lnTo>
                <a:lnTo>
                  <a:pt x="6477626" y="1066800"/>
                </a:lnTo>
                <a:lnTo>
                  <a:pt x="6491769" y="1054100"/>
                </a:lnTo>
                <a:lnTo>
                  <a:pt x="6504491" y="1028700"/>
                </a:lnTo>
                <a:lnTo>
                  <a:pt x="6515777" y="1016000"/>
                </a:lnTo>
                <a:lnTo>
                  <a:pt x="6525609" y="990600"/>
                </a:lnTo>
                <a:lnTo>
                  <a:pt x="6533973" y="977900"/>
                </a:lnTo>
                <a:lnTo>
                  <a:pt x="6540852" y="965200"/>
                </a:lnTo>
                <a:lnTo>
                  <a:pt x="6546230" y="939800"/>
                </a:lnTo>
                <a:lnTo>
                  <a:pt x="6550091" y="927100"/>
                </a:lnTo>
                <a:lnTo>
                  <a:pt x="6552420" y="901700"/>
                </a:lnTo>
                <a:lnTo>
                  <a:pt x="6553200" y="876300"/>
                </a:lnTo>
                <a:lnTo>
                  <a:pt x="6552420" y="863600"/>
                </a:lnTo>
                <a:lnTo>
                  <a:pt x="6550091" y="838200"/>
                </a:lnTo>
                <a:lnTo>
                  <a:pt x="6546230" y="825500"/>
                </a:lnTo>
                <a:lnTo>
                  <a:pt x="6540852" y="800100"/>
                </a:lnTo>
                <a:lnTo>
                  <a:pt x="6533973" y="787400"/>
                </a:lnTo>
                <a:lnTo>
                  <a:pt x="6525609" y="774700"/>
                </a:lnTo>
                <a:lnTo>
                  <a:pt x="6515777" y="749300"/>
                </a:lnTo>
                <a:lnTo>
                  <a:pt x="6504491" y="736600"/>
                </a:lnTo>
                <a:lnTo>
                  <a:pt x="6491769" y="711200"/>
                </a:lnTo>
                <a:lnTo>
                  <a:pt x="6477626" y="698500"/>
                </a:lnTo>
                <a:lnTo>
                  <a:pt x="6462078" y="673100"/>
                </a:lnTo>
                <a:lnTo>
                  <a:pt x="6445141" y="660400"/>
                </a:lnTo>
                <a:lnTo>
                  <a:pt x="6426831" y="635000"/>
                </a:lnTo>
                <a:lnTo>
                  <a:pt x="6407164" y="622300"/>
                </a:lnTo>
                <a:lnTo>
                  <a:pt x="6386157" y="609600"/>
                </a:lnTo>
                <a:lnTo>
                  <a:pt x="6363824" y="584200"/>
                </a:lnTo>
                <a:lnTo>
                  <a:pt x="6340183" y="571500"/>
                </a:lnTo>
                <a:lnTo>
                  <a:pt x="6315249" y="558800"/>
                </a:lnTo>
                <a:lnTo>
                  <a:pt x="6289037" y="533400"/>
                </a:lnTo>
                <a:lnTo>
                  <a:pt x="6261565" y="520700"/>
                </a:lnTo>
                <a:lnTo>
                  <a:pt x="6232848" y="508000"/>
                </a:lnTo>
                <a:lnTo>
                  <a:pt x="6202902" y="482600"/>
                </a:lnTo>
                <a:lnTo>
                  <a:pt x="6171742" y="469900"/>
                </a:lnTo>
                <a:lnTo>
                  <a:pt x="6139386" y="457200"/>
                </a:lnTo>
                <a:lnTo>
                  <a:pt x="6105849" y="444500"/>
                </a:lnTo>
                <a:lnTo>
                  <a:pt x="6071147" y="419100"/>
                </a:lnTo>
                <a:lnTo>
                  <a:pt x="6035296" y="406400"/>
                </a:lnTo>
                <a:lnTo>
                  <a:pt x="5998311" y="393700"/>
                </a:lnTo>
                <a:lnTo>
                  <a:pt x="5921008" y="368300"/>
                </a:lnTo>
                <a:lnTo>
                  <a:pt x="5880720" y="355600"/>
                </a:lnTo>
                <a:lnTo>
                  <a:pt x="5839364" y="330200"/>
                </a:lnTo>
                <a:lnTo>
                  <a:pt x="5753508" y="304800"/>
                </a:lnTo>
                <a:lnTo>
                  <a:pt x="5617105" y="266700"/>
                </a:lnTo>
                <a:lnTo>
                  <a:pt x="5421686" y="215900"/>
                </a:lnTo>
                <a:lnTo>
                  <a:pt x="5370518" y="203200"/>
                </a:lnTo>
                <a:close/>
              </a:path>
              <a:path w="6553200" h="1752600">
                <a:moveTo>
                  <a:pt x="5045315" y="139700"/>
                </a:moveTo>
                <a:lnTo>
                  <a:pt x="1507884" y="139700"/>
                </a:lnTo>
                <a:lnTo>
                  <a:pt x="1234742" y="203200"/>
                </a:lnTo>
                <a:lnTo>
                  <a:pt x="5318457" y="203200"/>
                </a:lnTo>
                <a:lnTo>
                  <a:pt x="5045315" y="139700"/>
                </a:lnTo>
                <a:close/>
              </a:path>
              <a:path w="6553200" h="1752600">
                <a:moveTo>
                  <a:pt x="4871735" y="114300"/>
                </a:moveTo>
                <a:lnTo>
                  <a:pt x="1681464" y="114300"/>
                </a:lnTo>
                <a:lnTo>
                  <a:pt x="1564968" y="139700"/>
                </a:lnTo>
                <a:lnTo>
                  <a:pt x="4988231" y="139700"/>
                </a:lnTo>
                <a:lnTo>
                  <a:pt x="4871735" y="114300"/>
                </a:lnTo>
                <a:close/>
              </a:path>
              <a:path w="6553200" h="1752600">
                <a:moveTo>
                  <a:pt x="4691411" y="88900"/>
                </a:moveTo>
                <a:lnTo>
                  <a:pt x="1861788" y="88900"/>
                </a:lnTo>
                <a:lnTo>
                  <a:pt x="1740844" y="114300"/>
                </a:lnTo>
                <a:lnTo>
                  <a:pt x="4812355" y="114300"/>
                </a:lnTo>
                <a:lnTo>
                  <a:pt x="4691411" y="88900"/>
                </a:lnTo>
                <a:close/>
              </a:path>
              <a:path w="6553200" h="1752600">
                <a:moveTo>
                  <a:pt x="4567662" y="76200"/>
                </a:moveTo>
                <a:lnTo>
                  <a:pt x="1985537" y="76200"/>
                </a:lnTo>
                <a:lnTo>
                  <a:pt x="1923320" y="88900"/>
                </a:lnTo>
                <a:lnTo>
                  <a:pt x="4629879" y="88900"/>
                </a:lnTo>
                <a:lnTo>
                  <a:pt x="4567662" y="76200"/>
                </a:lnTo>
                <a:close/>
              </a:path>
              <a:path w="6553200" h="1752600">
                <a:moveTo>
                  <a:pt x="4377059" y="50800"/>
                </a:moveTo>
                <a:lnTo>
                  <a:pt x="2176140" y="50800"/>
                </a:lnTo>
                <a:lnTo>
                  <a:pt x="2048423" y="76200"/>
                </a:lnTo>
                <a:lnTo>
                  <a:pt x="4504776" y="76200"/>
                </a:lnTo>
                <a:lnTo>
                  <a:pt x="4377059" y="50800"/>
                </a:lnTo>
                <a:close/>
              </a:path>
              <a:path w="6553200" h="1752600">
                <a:moveTo>
                  <a:pt x="4180864" y="38100"/>
                </a:moveTo>
                <a:lnTo>
                  <a:pt x="2372335" y="38100"/>
                </a:lnTo>
                <a:lnTo>
                  <a:pt x="2306342" y="50800"/>
                </a:lnTo>
                <a:lnTo>
                  <a:pt x="4246857" y="50800"/>
                </a:lnTo>
                <a:lnTo>
                  <a:pt x="4180864" y="38100"/>
                </a:lnTo>
                <a:close/>
              </a:path>
              <a:path w="6553200" h="1752600">
                <a:moveTo>
                  <a:pt x="4047174" y="25400"/>
                </a:moveTo>
                <a:lnTo>
                  <a:pt x="2506025" y="25400"/>
                </a:lnTo>
                <a:lnTo>
                  <a:pt x="2438901" y="38100"/>
                </a:lnTo>
                <a:lnTo>
                  <a:pt x="4114298" y="38100"/>
                </a:lnTo>
                <a:lnTo>
                  <a:pt x="4047174" y="25400"/>
                </a:lnTo>
                <a:close/>
              </a:path>
              <a:path w="6553200" h="1752600">
                <a:moveTo>
                  <a:pt x="3773425" y="12700"/>
                </a:moveTo>
                <a:lnTo>
                  <a:pt x="2779774" y="12700"/>
                </a:lnTo>
                <a:lnTo>
                  <a:pt x="2710580" y="25400"/>
                </a:lnTo>
                <a:lnTo>
                  <a:pt x="3842619" y="25400"/>
                </a:lnTo>
                <a:lnTo>
                  <a:pt x="3773425" y="12700"/>
                </a:lnTo>
                <a:close/>
              </a:path>
              <a:path w="6553200" h="1752600">
                <a:moveTo>
                  <a:pt x="3276600" y="0"/>
                </a:moveTo>
                <a:lnTo>
                  <a:pt x="3204400" y="12700"/>
                </a:lnTo>
                <a:lnTo>
                  <a:pt x="3348799" y="12700"/>
                </a:lnTo>
                <a:lnTo>
                  <a:pt x="3276600" y="0"/>
                </a:lnTo>
                <a:close/>
              </a:path>
            </a:pathLst>
          </a:custGeom>
          <a:solidFill>
            <a:srgbClr val="9966FF"/>
          </a:solidFill>
        </p:spPr>
        <p:txBody>
          <a:bodyPr wrap="square" lIns="0" tIns="0" rIns="0" bIns="0" rtlCol="0"/>
          <a:lstStyle/>
          <a:p>
            <a:endParaRPr/>
          </a:p>
        </p:txBody>
      </p:sp>
      <p:sp>
        <p:nvSpPr>
          <p:cNvPr id="14" name="object 14"/>
          <p:cNvSpPr/>
          <p:nvPr/>
        </p:nvSpPr>
        <p:spPr>
          <a:xfrm>
            <a:off x="1295400" y="4587875"/>
            <a:ext cx="6553200" cy="1752600"/>
          </a:xfrm>
          <a:custGeom>
            <a:avLst/>
            <a:gdLst/>
            <a:ahLst/>
            <a:cxnLst/>
            <a:rect l="l" t="t" r="r" b="b"/>
            <a:pathLst>
              <a:path w="6553200" h="1752600">
                <a:moveTo>
                  <a:pt x="0" y="876300"/>
                </a:moveTo>
                <a:lnTo>
                  <a:pt x="3108" y="837781"/>
                </a:lnTo>
                <a:lnTo>
                  <a:pt x="12347" y="799688"/>
                </a:lnTo>
                <a:lnTo>
                  <a:pt x="27590" y="762055"/>
                </a:lnTo>
                <a:lnTo>
                  <a:pt x="48708" y="724915"/>
                </a:lnTo>
                <a:lnTo>
                  <a:pt x="75573" y="688304"/>
                </a:lnTo>
                <a:lnTo>
                  <a:pt x="108058" y="652254"/>
                </a:lnTo>
                <a:lnTo>
                  <a:pt x="146035" y="616802"/>
                </a:lnTo>
                <a:lnTo>
                  <a:pt x="189375" y="581979"/>
                </a:lnTo>
                <a:lnTo>
                  <a:pt x="237950" y="547822"/>
                </a:lnTo>
                <a:lnTo>
                  <a:pt x="291634" y="514364"/>
                </a:lnTo>
                <a:lnTo>
                  <a:pt x="350297" y="481639"/>
                </a:lnTo>
                <a:lnTo>
                  <a:pt x="413813" y="449681"/>
                </a:lnTo>
                <a:lnTo>
                  <a:pt x="482052" y="418525"/>
                </a:lnTo>
                <a:lnTo>
                  <a:pt x="517903" y="403259"/>
                </a:lnTo>
                <a:lnTo>
                  <a:pt x="554888" y="388205"/>
                </a:lnTo>
                <a:lnTo>
                  <a:pt x="592989" y="373369"/>
                </a:lnTo>
                <a:lnTo>
                  <a:pt x="632191" y="358755"/>
                </a:lnTo>
                <a:lnTo>
                  <a:pt x="672479" y="344367"/>
                </a:lnTo>
                <a:lnTo>
                  <a:pt x="713835" y="330209"/>
                </a:lnTo>
                <a:lnTo>
                  <a:pt x="756245" y="316286"/>
                </a:lnTo>
                <a:lnTo>
                  <a:pt x="799691" y="302602"/>
                </a:lnTo>
                <a:lnTo>
                  <a:pt x="844159" y="289161"/>
                </a:lnTo>
                <a:lnTo>
                  <a:pt x="889632" y="275968"/>
                </a:lnTo>
                <a:lnTo>
                  <a:pt x="936094" y="263026"/>
                </a:lnTo>
                <a:lnTo>
                  <a:pt x="983529" y="250340"/>
                </a:lnTo>
                <a:lnTo>
                  <a:pt x="1031921" y="237914"/>
                </a:lnTo>
                <a:lnTo>
                  <a:pt x="1081255" y="225753"/>
                </a:lnTo>
                <a:lnTo>
                  <a:pt x="1131513" y="213861"/>
                </a:lnTo>
                <a:lnTo>
                  <a:pt x="1182681" y="202242"/>
                </a:lnTo>
                <a:lnTo>
                  <a:pt x="1234742" y="190900"/>
                </a:lnTo>
                <a:lnTo>
                  <a:pt x="1287680" y="179840"/>
                </a:lnTo>
                <a:lnTo>
                  <a:pt x="1341479" y="169066"/>
                </a:lnTo>
                <a:lnTo>
                  <a:pt x="1396124" y="158582"/>
                </a:lnTo>
                <a:lnTo>
                  <a:pt x="1451597" y="148392"/>
                </a:lnTo>
                <a:lnTo>
                  <a:pt x="1507884" y="138502"/>
                </a:lnTo>
                <a:lnTo>
                  <a:pt x="1564968" y="128914"/>
                </a:lnTo>
                <a:lnTo>
                  <a:pt x="1622834" y="119633"/>
                </a:lnTo>
                <a:lnTo>
                  <a:pt x="1681464" y="110665"/>
                </a:lnTo>
                <a:lnTo>
                  <a:pt x="1740844" y="102012"/>
                </a:lnTo>
                <a:lnTo>
                  <a:pt x="1800957" y="93679"/>
                </a:lnTo>
                <a:lnTo>
                  <a:pt x="1861788" y="85670"/>
                </a:lnTo>
                <a:lnTo>
                  <a:pt x="1923320" y="77990"/>
                </a:lnTo>
                <a:lnTo>
                  <a:pt x="1985537" y="70643"/>
                </a:lnTo>
                <a:lnTo>
                  <a:pt x="2048423" y="63634"/>
                </a:lnTo>
                <a:lnTo>
                  <a:pt x="2111963" y="56966"/>
                </a:lnTo>
                <a:lnTo>
                  <a:pt x="2176140" y="50643"/>
                </a:lnTo>
                <a:lnTo>
                  <a:pt x="2240938" y="44671"/>
                </a:lnTo>
                <a:lnTo>
                  <a:pt x="2306342" y="39053"/>
                </a:lnTo>
                <a:lnTo>
                  <a:pt x="2372335" y="33794"/>
                </a:lnTo>
                <a:lnTo>
                  <a:pt x="2438901" y="28897"/>
                </a:lnTo>
                <a:lnTo>
                  <a:pt x="2506025" y="24368"/>
                </a:lnTo>
                <a:lnTo>
                  <a:pt x="2573690" y="20210"/>
                </a:lnTo>
                <a:lnTo>
                  <a:pt x="2641880" y="16428"/>
                </a:lnTo>
                <a:lnTo>
                  <a:pt x="2710580" y="13025"/>
                </a:lnTo>
                <a:lnTo>
                  <a:pt x="2779774" y="10007"/>
                </a:lnTo>
                <a:lnTo>
                  <a:pt x="2849444" y="7378"/>
                </a:lnTo>
                <a:lnTo>
                  <a:pt x="2919577" y="5141"/>
                </a:lnTo>
                <a:lnTo>
                  <a:pt x="2990154" y="3302"/>
                </a:lnTo>
                <a:lnTo>
                  <a:pt x="3061161" y="1863"/>
                </a:lnTo>
                <a:lnTo>
                  <a:pt x="3132582" y="831"/>
                </a:lnTo>
                <a:lnTo>
                  <a:pt x="3204400" y="208"/>
                </a:lnTo>
                <a:lnTo>
                  <a:pt x="3276600" y="0"/>
                </a:lnTo>
                <a:lnTo>
                  <a:pt x="3348799" y="208"/>
                </a:lnTo>
                <a:lnTo>
                  <a:pt x="3420617" y="831"/>
                </a:lnTo>
                <a:lnTo>
                  <a:pt x="3492038" y="1863"/>
                </a:lnTo>
                <a:lnTo>
                  <a:pt x="3563045" y="3302"/>
                </a:lnTo>
                <a:lnTo>
                  <a:pt x="3633622" y="5141"/>
                </a:lnTo>
                <a:lnTo>
                  <a:pt x="3703755" y="7378"/>
                </a:lnTo>
                <a:lnTo>
                  <a:pt x="3773425" y="10007"/>
                </a:lnTo>
                <a:lnTo>
                  <a:pt x="3842619" y="13025"/>
                </a:lnTo>
                <a:lnTo>
                  <a:pt x="3911319" y="16428"/>
                </a:lnTo>
                <a:lnTo>
                  <a:pt x="3979509" y="20210"/>
                </a:lnTo>
                <a:lnTo>
                  <a:pt x="4047174" y="24368"/>
                </a:lnTo>
                <a:lnTo>
                  <a:pt x="4114298" y="28897"/>
                </a:lnTo>
                <a:lnTo>
                  <a:pt x="4180864" y="33794"/>
                </a:lnTo>
                <a:lnTo>
                  <a:pt x="4246857" y="39053"/>
                </a:lnTo>
                <a:lnTo>
                  <a:pt x="4312261" y="44671"/>
                </a:lnTo>
                <a:lnTo>
                  <a:pt x="4377059" y="50643"/>
                </a:lnTo>
                <a:lnTo>
                  <a:pt x="4441236" y="56966"/>
                </a:lnTo>
                <a:lnTo>
                  <a:pt x="4504776" y="63634"/>
                </a:lnTo>
                <a:lnTo>
                  <a:pt x="4567662" y="70643"/>
                </a:lnTo>
                <a:lnTo>
                  <a:pt x="4629879" y="77990"/>
                </a:lnTo>
                <a:lnTo>
                  <a:pt x="4691411" y="85670"/>
                </a:lnTo>
                <a:lnTo>
                  <a:pt x="4752242" y="93679"/>
                </a:lnTo>
                <a:lnTo>
                  <a:pt x="4812355" y="102012"/>
                </a:lnTo>
                <a:lnTo>
                  <a:pt x="4871735" y="110665"/>
                </a:lnTo>
                <a:lnTo>
                  <a:pt x="4930365" y="119633"/>
                </a:lnTo>
                <a:lnTo>
                  <a:pt x="4988231" y="128914"/>
                </a:lnTo>
                <a:lnTo>
                  <a:pt x="5045315" y="138502"/>
                </a:lnTo>
                <a:lnTo>
                  <a:pt x="5101602" y="148392"/>
                </a:lnTo>
                <a:lnTo>
                  <a:pt x="5157075" y="158582"/>
                </a:lnTo>
                <a:lnTo>
                  <a:pt x="5211720" y="169066"/>
                </a:lnTo>
                <a:lnTo>
                  <a:pt x="5265519" y="179840"/>
                </a:lnTo>
                <a:lnTo>
                  <a:pt x="5318457" y="190900"/>
                </a:lnTo>
                <a:lnTo>
                  <a:pt x="5370518" y="202242"/>
                </a:lnTo>
                <a:lnTo>
                  <a:pt x="5421686" y="213861"/>
                </a:lnTo>
                <a:lnTo>
                  <a:pt x="5471944" y="225753"/>
                </a:lnTo>
                <a:lnTo>
                  <a:pt x="5521278" y="237914"/>
                </a:lnTo>
                <a:lnTo>
                  <a:pt x="5569670" y="250340"/>
                </a:lnTo>
                <a:lnTo>
                  <a:pt x="5617105" y="263026"/>
                </a:lnTo>
                <a:lnTo>
                  <a:pt x="5663567" y="275968"/>
                </a:lnTo>
                <a:lnTo>
                  <a:pt x="5709040" y="289161"/>
                </a:lnTo>
                <a:lnTo>
                  <a:pt x="5753508" y="302602"/>
                </a:lnTo>
                <a:lnTo>
                  <a:pt x="5796954" y="316286"/>
                </a:lnTo>
                <a:lnTo>
                  <a:pt x="5839364" y="330209"/>
                </a:lnTo>
                <a:lnTo>
                  <a:pt x="5880720" y="344367"/>
                </a:lnTo>
                <a:lnTo>
                  <a:pt x="5921008" y="358755"/>
                </a:lnTo>
                <a:lnTo>
                  <a:pt x="5960210" y="373369"/>
                </a:lnTo>
                <a:lnTo>
                  <a:pt x="5998311" y="388205"/>
                </a:lnTo>
                <a:lnTo>
                  <a:pt x="6035296" y="403259"/>
                </a:lnTo>
                <a:lnTo>
                  <a:pt x="6071147" y="418525"/>
                </a:lnTo>
                <a:lnTo>
                  <a:pt x="6139386" y="449681"/>
                </a:lnTo>
                <a:lnTo>
                  <a:pt x="6202902" y="481639"/>
                </a:lnTo>
                <a:lnTo>
                  <a:pt x="6261565" y="514364"/>
                </a:lnTo>
                <a:lnTo>
                  <a:pt x="6315249" y="547822"/>
                </a:lnTo>
                <a:lnTo>
                  <a:pt x="6363824" y="581979"/>
                </a:lnTo>
                <a:lnTo>
                  <a:pt x="6407164" y="616802"/>
                </a:lnTo>
                <a:lnTo>
                  <a:pt x="6445141" y="652254"/>
                </a:lnTo>
                <a:lnTo>
                  <a:pt x="6477626" y="688304"/>
                </a:lnTo>
                <a:lnTo>
                  <a:pt x="6504491" y="724915"/>
                </a:lnTo>
                <a:lnTo>
                  <a:pt x="6525609" y="762055"/>
                </a:lnTo>
                <a:lnTo>
                  <a:pt x="6540852" y="799688"/>
                </a:lnTo>
                <a:lnTo>
                  <a:pt x="6550091" y="837781"/>
                </a:lnTo>
                <a:lnTo>
                  <a:pt x="6553200" y="876300"/>
                </a:lnTo>
                <a:lnTo>
                  <a:pt x="6552420" y="895609"/>
                </a:lnTo>
                <a:lnTo>
                  <a:pt x="6550091" y="914816"/>
                </a:lnTo>
                <a:lnTo>
                  <a:pt x="6540852" y="952907"/>
                </a:lnTo>
                <a:lnTo>
                  <a:pt x="6525609" y="990539"/>
                </a:lnTo>
                <a:lnTo>
                  <a:pt x="6504491" y="1027678"/>
                </a:lnTo>
                <a:lnTo>
                  <a:pt x="6477626" y="1064288"/>
                </a:lnTo>
                <a:lnTo>
                  <a:pt x="6445141" y="1100337"/>
                </a:lnTo>
                <a:lnTo>
                  <a:pt x="6407164" y="1135789"/>
                </a:lnTo>
                <a:lnTo>
                  <a:pt x="6363824" y="1170611"/>
                </a:lnTo>
                <a:lnTo>
                  <a:pt x="6315249" y="1204768"/>
                </a:lnTo>
                <a:lnTo>
                  <a:pt x="6261565" y="1238227"/>
                </a:lnTo>
                <a:lnTo>
                  <a:pt x="6202902" y="1270952"/>
                </a:lnTo>
                <a:lnTo>
                  <a:pt x="6139386" y="1302910"/>
                </a:lnTo>
                <a:lnTo>
                  <a:pt x="6071147" y="1334066"/>
                </a:lnTo>
                <a:lnTo>
                  <a:pt x="6035296" y="1349333"/>
                </a:lnTo>
                <a:lnTo>
                  <a:pt x="5998311" y="1364387"/>
                </a:lnTo>
                <a:lnTo>
                  <a:pt x="5960210" y="1379223"/>
                </a:lnTo>
                <a:lnTo>
                  <a:pt x="5921008" y="1393837"/>
                </a:lnTo>
                <a:lnTo>
                  <a:pt x="5880720" y="1408226"/>
                </a:lnTo>
                <a:lnTo>
                  <a:pt x="5839364" y="1422384"/>
                </a:lnTo>
                <a:lnTo>
                  <a:pt x="5796954" y="1436307"/>
                </a:lnTo>
                <a:lnTo>
                  <a:pt x="5753508" y="1449992"/>
                </a:lnTo>
                <a:lnTo>
                  <a:pt x="5709040" y="1463433"/>
                </a:lnTo>
                <a:lnTo>
                  <a:pt x="5663567" y="1476627"/>
                </a:lnTo>
                <a:lnTo>
                  <a:pt x="5617105" y="1489570"/>
                </a:lnTo>
                <a:lnTo>
                  <a:pt x="5569670" y="1502256"/>
                </a:lnTo>
                <a:lnTo>
                  <a:pt x="5521278" y="1514682"/>
                </a:lnTo>
                <a:lnTo>
                  <a:pt x="5471944" y="1526844"/>
                </a:lnTo>
                <a:lnTo>
                  <a:pt x="5421686" y="1538737"/>
                </a:lnTo>
                <a:lnTo>
                  <a:pt x="5370518" y="1550356"/>
                </a:lnTo>
                <a:lnTo>
                  <a:pt x="5318457" y="1561699"/>
                </a:lnTo>
                <a:lnTo>
                  <a:pt x="5265519" y="1572759"/>
                </a:lnTo>
                <a:lnTo>
                  <a:pt x="5211720" y="1583534"/>
                </a:lnTo>
                <a:lnTo>
                  <a:pt x="5157075" y="1594019"/>
                </a:lnTo>
                <a:lnTo>
                  <a:pt x="5101602" y="1604209"/>
                </a:lnTo>
                <a:lnTo>
                  <a:pt x="5045315" y="1614100"/>
                </a:lnTo>
                <a:lnTo>
                  <a:pt x="4988231" y="1623688"/>
                </a:lnTo>
                <a:lnTo>
                  <a:pt x="4930365" y="1632969"/>
                </a:lnTo>
                <a:lnTo>
                  <a:pt x="4871735" y="1641939"/>
                </a:lnTo>
                <a:lnTo>
                  <a:pt x="4812355" y="1650592"/>
                </a:lnTo>
                <a:lnTo>
                  <a:pt x="4752242" y="1658926"/>
                </a:lnTo>
                <a:lnTo>
                  <a:pt x="4691411" y="1666935"/>
                </a:lnTo>
                <a:lnTo>
                  <a:pt x="4629879" y="1674615"/>
                </a:lnTo>
                <a:lnTo>
                  <a:pt x="4567662" y="1681963"/>
                </a:lnTo>
                <a:lnTo>
                  <a:pt x="4504776" y="1688973"/>
                </a:lnTo>
                <a:lnTo>
                  <a:pt x="4441236" y="1695641"/>
                </a:lnTo>
                <a:lnTo>
                  <a:pt x="4377059" y="1701964"/>
                </a:lnTo>
                <a:lnTo>
                  <a:pt x="4312261" y="1707937"/>
                </a:lnTo>
                <a:lnTo>
                  <a:pt x="4246857" y="1713555"/>
                </a:lnTo>
                <a:lnTo>
                  <a:pt x="4180864" y="1718815"/>
                </a:lnTo>
                <a:lnTo>
                  <a:pt x="4114298" y="1723712"/>
                </a:lnTo>
                <a:lnTo>
                  <a:pt x="4047174" y="1728242"/>
                </a:lnTo>
                <a:lnTo>
                  <a:pt x="3979509" y="1732400"/>
                </a:lnTo>
                <a:lnTo>
                  <a:pt x="3911319" y="1736183"/>
                </a:lnTo>
                <a:lnTo>
                  <a:pt x="3842619" y="1739585"/>
                </a:lnTo>
                <a:lnTo>
                  <a:pt x="3773425" y="1742604"/>
                </a:lnTo>
                <a:lnTo>
                  <a:pt x="3703755" y="1745233"/>
                </a:lnTo>
                <a:lnTo>
                  <a:pt x="3633622" y="1747470"/>
                </a:lnTo>
                <a:lnTo>
                  <a:pt x="3563045" y="1749310"/>
                </a:lnTo>
                <a:lnTo>
                  <a:pt x="3492038" y="1750748"/>
                </a:lnTo>
                <a:lnTo>
                  <a:pt x="3420617" y="1751781"/>
                </a:lnTo>
                <a:lnTo>
                  <a:pt x="3348799" y="1752404"/>
                </a:lnTo>
                <a:lnTo>
                  <a:pt x="3276600" y="1752612"/>
                </a:lnTo>
                <a:lnTo>
                  <a:pt x="3204400" y="1752404"/>
                </a:lnTo>
                <a:lnTo>
                  <a:pt x="3132582" y="1751781"/>
                </a:lnTo>
                <a:lnTo>
                  <a:pt x="3061161" y="1750748"/>
                </a:lnTo>
                <a:lnTo>
                  <a:pt x="2990154" y="1749310"/>
                </a:lnTo>
                <a:lnTo>
                  <a:pt x="2919577" y="1747470"/>
                </a:lnTo>
                <a:lnTo>
                  <a:pt x="2849444" y="1745233"/>
                </a:lnTo>
                <a:lnTo>
                  <a:pt x="2779774" y="1742604"/>
                </a:lnTo>
                <a:lnTo>
                  <a:pt x="2710580" y="1739585"/>
                </a:lnTo>
                <a:lnTo>
                  <a:pt x="2641880" y="1736183"/>
                </a:lnTo>
                <a:lnTo>
                  <a:pt x="2573690" y="1732400"/>
                </a:lnTo>
                <a:lnTo>
                  <a:pt x="2506025" y="1728242"/>
                </a:lnTo>
                <a:lnTo>
                  <a:pt x="2438901" y="1723712"/>
                </a:lnTo>
                <a:lnTo>
                  <a:pt x="2372335" y="1718815"/>
                </a:lnTo>
                <a:lnTo>
                  <a:pt x="2306342" y="1713555"/>
                </a:lnTo>
                <a:lnTo>
                  <a:pt x="2240938" y="1707937"/>
                </a:lnTo>
                <a:lnTo>
                  <a:pt x="2176140" y="1701964"/>
                </a:lnTo>
                <a:lnTo>
                  <a:pt x="2111963" y="1695641"/>
                </a:lnTo>
                <a:lnTo>
                  <a:pt x="2048423" y="1688973"/>
                </a:lnTo>
                <a:lnTo>
                  <a:pt x="1985537" y="1681963"/>
                </a:lnTo>
                <a:lnTo>
                  <a:pt x="1923320" y="1674615"/>
                </a:lnTo>
                <a:lnTo>
                  <a:pt x="1861788" y="1666935"/>
                </a:lnTo>
                <a:lnTo>
                  <a:pt x="1800957" y="1658926"/>
                </a:lnTo>
                <a:lnTo>
                  <a:pt x="1740844" y="1650592"/>
                </a:lnTo>
                <a:lnTo>
                  <a:pt x="1681464" y="1641939"/>
                </a:lnTo>
                <a:lnTo>
                  <a:pt x="1622834" y="1632969"/>
                </a:lnTo>
                <a:lnTo>
                  <a:pt x="1564968" y="1623688"/>
                </a:lnTo>
                <a:lnTo>
                  <a:pt x="1507884" y="1614100"/>
                </a:lnTo>
                <a:lnTo>
                  <a:pt x="1451597" y="1604209"/>
                </a:lnTo>
                <a:lnTo>
                  <a:pt x="1396124" y="1594019"/>
                </a:lnTo>
                <a:lnTo>
                  <a:pt x="1341479" y="1583534"/>
                </a:lnTo>
                <a:lnTo>
                  <a:pt x="1287680" y="1572759"/>
                </a:lnTo>
                <a:lnTo>
                  <a:pt x="1234742" y="1561699"/>
                </a:lnTo>
                <a:lnTo>
                  <a:pt x="1182681" y="1550356"/>
                </a:lnTo>
                <a:lnTo>
                  <a:pt x="1131513" y="1538737"/>
                </a:lnTo>
                <a:lnTo>
                  <a:pt x="1081255" y="1526844"/>
                </a:lnTo>
                <a:lnTo>
                  <a:pt x="1031921" y="1514682"/>
                </a:lnTo>
                <a:lnTo>
                  <a:pt x="983529" y="1502256"/>
                </a:lnTo>
                <a:lnTo>
                  <a:pt x="936094" y="1489570"/>
                </a:lnTo>
                <a:lnTo>
                  <a:pt x="889632" y="1476627"/>
                </a:lnTo>
                <a:lnTo>
                  <a:pt x="844159" y="1463433"/>
                </a:lnTo>
                <a:lnTo>
                  <a:pt x="799691" y="1449992"/>
                </a:lnTo>
                <a:lnTo>
                  <a:pt x="756245" y="1436307"/>
                </a:lnTo>
                <a:lnTo>
                  <a:pt x="713835" y="1422384"/>
                </a:lnTo>
                <a:lnTo>
                  <a:pt x="672479" y="1408226"/>
                </a:lnTo>
                <a:lnTo>
                  <a:pt x="632191" y="1393837"/>
                </a:lnTo>
                <a:lnTo>
                  <a:pt x="592989" y="1379223"/>
                </a:lnTo>
                <a:lnTo>
                  <a:pt x="554888" y="1364387"/>
                </a:lnTo>
                <a:lnTo>
                  <a:pt x="517903" y="1349333"/>
                </a:lnTo>
                <a:lnTo>
                  <a:pt x="482052" y="1334066"/>
                </a:lnTo>
                <a:lnTo>
                  <a:pt x="413813" y="1302910"/>
                </a:lnTo>
                <a:lnTo>
                  <a:pt x="350297" y="1270952"/>
                </a:lnTo>
                <a:lnTo>
                  <a:pt x="291634" y="1238227"/>
                </a:lnTo>
                <a:lnTo>
                  <a:pt x="237950" y="1204768"/>
                </a:lnTo>
                <a:lnTo>
                  <a:pt x="189375" y="1170611"/>
                </a:lnTo>
                <a:lnTo>
                  <a:pt x="146035" y="1135789"/>
                </a:lnTo>
                <a:lnTo>
                  <a:pt x="108058" y="1100337"/>
                </a:lnTo>
                <a:lnTo>
                  <a:pt x="75573" y="1064288"/>
                </a:lnTo>
                <a:lnTo>
                  <a:pt x="48708" y="1027678"/>
                </a:lnTo>
                <a:lnTo>
                  <a:pt x="27590" y="990539"/>
                </a:lnTo>
                <a:lnTo>
                  <a:pt x="12347" y="952907"/>
                </a:lnTo>
                <a:lnTo>
                  <a:pt x="3108" y="914816"/>
                </a:lnTo>
                <a:lnTo>
                  <a:pt x="0" y="876300"/>
                </a:lnTo>
                <a:close/>
              </a:path>
            </a:pathLst>
          </a:custGeom>
          <a:ln w="12699">
            <a:solidFill>
              <a:srgbClr val="000000"/>
            </a:solidFill>
          </a:ln>
        </p:spPr>
        <p:txBody>
          <a:bodyPr wrap="square" lIns="0" tIns="0" rIns="0" bIns="0" rtlCol="0"/>
          <a:lstStyle/>
          <a:p>
            <a:endParaRPr/>
          </a:p>
        </p:txBody>
      </p:sp>
      <p:sp>
        <p:nvSpPr>
          <p:cNvPr id="15" name="object 15"/>
          <p:cNvSpPr txBox="1"/>
          <p:nvPr/>
        </p:nvSpPr>
        <p:spPr>
          <a:xfrm>
            <a:off x="3596766" y="5304282"/>
            <a:ext cx="1951355" cy="316865"/>
          </a:xfrm>
          <a:prstGeom prst="rect">
            <a:avLst/>
          </a:prstGeom>
        </p:spPr>
        <p:txBody>
          <a:bodyPr vert="horz" wrap="square" lIns="0" tIns="0" rIns="0" bIns="0" rtlCol="0">
            <a:spAutoFit/>
          </a:bodyPr>
          <a:lstStyle/>
          <a:p>
            <a:pPr marL="12700">
              <a:lnSpc>
                <a:spcPct val="100000"/>
              </a:lnSpc>
            </a:pPr>
            <a:r>
              <a:rPr sz="2000" b="1" dirty="0">
                <a:solidFill>
                  <a:srgbClr val="FFFFFF"/>
                </a:solidFill>
                <a:latin typeface="Times New Roman"/>
                <a:cs typeface="Times New Roman"/>
              </a:rPr>
              <a:t>Condition</a:t>
            </a:r>
            <a:r>
              <a:rPr sz="2000" b="1" spc="-110" dirty="0">
                <a:solidFill>
                  <a:srgbClr val="FFFFFF"/>
                </a:solidFill>
                <a:latin typeface="Times New Roman"/>
                <a:cs typeface="Times New Roman"/>
              </a:rPr>
              <a:t> </a:t>
            </a:r>
            <a:r>
              <a:rPr sz="2000" b="1" dirty="0">
                <a:solidFill>
                  <a:srgbClr val="FFFFFF"/>
                </a:solidFill>
                <a:latin typeface="Times New Roman"/>
                <a:cs typeface="Times New Roman"/>
              </a:rPr>
              <a:t>Master</a:t>
            </a:r>
            <a:endParaRPr sz="2000">
              <a:latin typeface="Times New Roman"/>
              <a:cs typeface="Times New Roman"/>
            </a:endParaRPr>
          </a:p>
        </p:txBody>
      </p:sp>
      <p:sp>
        <p:nvSpPr>
          <p:cNvPr id="16" name="object 16"/>
          <p:cNvSpPr/>
          <p:nvPr/>
        </p:nvSpPr>
        <p:spPr>
          <a:xfrm>
            <a:off x="3814454" y="4206875"/>
            <a:ext cx="0" cy="1143000"/>
          </a:xfrm>
          <a:custGeom>
            <a:avLst/>
            <a:gdLst/>
            <a:ahLst/>
            <a:cxnLst/>
            <a:rect l="l" t="t" r="r" b="b"/>
            <a:pathLst>
              <a:path h="1143000">
                <a:moveTo>
                  <a:pt x="0" y="0"/>
                </a:moveTo>
                <a:lnTo>
                  <a:pt x="0" y="1143000"/>
                </a:lnTo>
              </a:path>
            </a:pathLst>
          </a:custGeom>
          <a:ln w="8909">
            <a:solidFill>
              <a:srgbClr val="6E6E67"/>
            </a:solidFill>
          </a:ln>
        </p:spPr>
        <p:txBody>
          <a:bodyPr wrap="square" lIns="0" tIns="0" rIns="0" bIns="0" rtlCol="0"/>
          <a:lstStyle/>
          <a:p>
            <a:endParaRPr/>
          </a:p>
        </p:txBody>
      </p:sp>
      <p:sp>
        <p:nvSpPr>
          <p:cNvPr id="17" name="object 17"/>
          <p:cNvSpPr/>
          <p:nvPr/>
        </p:nvSpPr>
        <p:spPr>
          <a:xfrm>
            <a:off x="3805237"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18" name="object 18"/>
          <p:cNvSpPr/>
          <p:nvPr/>
        </p:nvSpPr>
        <p:spPr>
          <a:xfrm>
            <a:off x="3820798" y="4206875"/>
            <a:ext cx="0" cy="1143000"/>
          </a:xfrm>
          <a:custGeom>
            <a:avLst/>
            <a:gdLst/>
            <a:ahLst/>
            <a:cxnLst/>
            <a:rect l="l" t="t" r="r" b="b"/>
            <a:pathLst>
              <a:path h="1143000">
                <a:moveTo>
                  <a:pt x="0" y="0"/>
                </a:moveTo>
                <a:lnTo>
                  <a:pt x="0" y="1143000"/>
                </a:lnTo>
              </a:path>
            </a:pathLst>
          </a:custGeom>
          <a:ln w="3818">
            <a:solidFill>
              <a:srgbClr val="6E6E67"/>
            </a:solidFill>
          </a:ln>
        </p:spPr>
        <p:txBody>
          <a:bodyPr wrap="square" lIns="0" tIns="0" rIns="0" bIns="0" rtlCol="0"/>
          <a:lstStyle/>
          <a:p>
            <a:endParaRPr/>
          </a:p>
        </p:txBody>
      </p:sp>
      <p:sp>
        <p:nvSpPr>
          <p:cNvPr id="19" name="object 19"/>
          <p:cNvSpPr/>
          <p:nvPr/>
        </p:nvSpPr>
        <p:spPr>
          <a:xfrm>
            <a:off x="3814127"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0" name="object 20"/>
          <p:cNvSpPr/>
          <p:nvPr/>
        </p:nvSpPr>
        <p:spPr>
          <a:xfrm>
            <a:off x="3826517" y="4206875"/>
            <a:ext cx="0" cy="1143000"/>
          </a:xfrm>
          <a:custGeom>
            <a:avLst/>
            <a:gdLst/>
            <a:ahLst/>
            <a:cxnLst/>
            <a:rect l="l" t="t" r="r" b="b"/>
            <a:pathLst>
              <a:path h="1143000">
                <a:moveTo>
                  <a:pt x="0" y="0"/>
                </a:moveTo>
                <a:lnTo>
                  <a:pt x="0" y="1143000"/>
                </a:lnTo>
              </a:path>
            </a:pathLst>
          </a:custGeom>
          <a:ln w="7636">
            <a:solidFill>
              <a:srgbClr val="6F6F68"/>
            </a:solidFill>
          </a:ln>
        </p:spPr>
        <p:txBody>
          <a:bodyPr wrap="square" lIns="0" tIns="0" rIns="0" bIns="0" rtlCol="0"/>
          <a:lstStyle/>
          <a:p>
            <a:endParaRPr/>
          </a:p>
        </p:txBody>
      </p:sp>
      <p:sp>
        <p:nvSpPr>
          <p:cNvPr id="21" name="object 21"/>
          <p:cNvSpPr/>
          <p:nvPr/>
        </p:nvSpPr>
        <p:spPr>
          <a:xfrm>
            <a:off x="3817937"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2" name="object 22"/>
          <p:cNvSpPr/>
          <p:nvPr/>
        </p:nvSpPr>
        <p:spPr>
          <a:xfrm>
            <a:off x="3832228" y="4206875"/>
            <a:ext cx="0" cy="1143000"/>
          </a:xfrm>
          <a:custGeom>
            <a:avLst/>
            <a:gdLst/>
            <a:ahLst/>
            <a:cxnLst/>
            <a:rect l="l" t="t" r="r" b="b"/>
            <a:pathLst>
              <a:path h="1143000">
                <a:moveTo>
                  <a:pt x="0" y="0"/>
                </a:moveTo>
                <a:lnTo>
                  <a:pt x="0" y="1143000"/>
                </a:lnTo>
              </a:path>
            </a:pathLst>
          </a:custGeom>
          <a:ln w="3818">
            <a:solidFill>
              <a:srgbClr val="6F6F68"/>
            </a:solidFill>
          </a:ln>
        </p:spPr>
        <p:txBody>
          <a:bodyPr wrap="square" lIns="0" tIns="0" rIns="0" bIns="0" rtlCol="0"/>
          <a:lstStyle/>
          <a:p>
            <a:endParaRPr/>
          </a:p>
        </p:txBody>
      </p:sp>
      <p:sp>
        <p:nvSpPr>
          <p:cNvPr id="23" name="object 23"/>
          <p:cNvSpPr/>
          <p:nvPr/>
        </p:nvSpPr>
        <p:spPr>
          <a:xfrm>
            <a:off x="3825557"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4" name="object 24"/>
          <p:cNvSpPr/>
          <p:nvPr/>
        </p:nvSpPr>
        <p:spPr>
          <a:xfrm>
            <a:off x="3838584" y="4206875"/>
            <a:ext cx="0" cy="1143000"/>
          </a:xfrm>
          <a:custGeom>
            <a:avLst/>
            <a:gdLst/>
            <a:ahLst/>
            <a:cxnLst/>
            <a:rect l="l" t="t" r="r" b="b"/>
            <a:pathLst>
              <a:path h="1143000">
                <a:moveTo>
                  <a:pt x="0" y="0"/>
                </a:moveTo>
                <a:lnTo>
                  <a:pt x="0" y="1143000"/>
                </a:lnTo>
              </a:path>
            </a:pathLst>
          </a:custGeom>
          <a:ln w="8909">
            <a:solidFill>
              <a:srgbClr val="707069"/>
            </a:solidFill>
          </a:ln>
        </p:spPr>
        <p:txBody>
          <a:bodyPr wrap="square" lIns="0" tIns="0" rIns="0" bIns="0" rtlCol="0"/>
          <a:lstStyle/>
          <a:p>
            <a:endParaRPr/>
          </a:p>
        </p:txBody>
      </p:sp>
      <p:sp>
        <p:nvSpPr>
          <p:cNvPr id="25" name="object 25"/>
          <p:cNvSpPr/>
          <p:nvPr/>
        </p:nvSpPr>
        <p:spPr>
          <a:xfrm>
            <a:off x="3829367"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26" name="object 26"/>
          <p:cNvSpPr/>
          <p:nvPr/>
        </p:nvSpPr>
        <p:spPr>
          <a:xfrm>
            <a:off x="3845055" y="4206875"/>
            <a:ext cx="0" cy="1143000"/>
          </a:xfrm>
          <a:custGeom>
            <a:avLst/>
            <a:gdLst/>
            <a:ahLst/>
            <a:cxnLst/>
            <a:rect l="l" t="t" r="r" b="b"/>
            <a:pathLst>
              <a:path h="1143000">
                <a:moveTo>
                  <a:pt x="0" y="0"/>
                </a:moveTo>
                <a:lnTo>
                  <a:pt x="0" y="1143000"/>
                </a:lnTo>
              </a:path>
            </a:pathLst>
          </a:custGeom>
          <a:ln w="3818">
            <a:solidFill>
              <a:srgbClr val="717169"/>
            </a:solidFill>
          </a:ln>
        </p:spPr>
        <p:txBody>
          <a:bodyPr wrap="square" lIns="0" tIns="0" rIns="0" bIns="0" rtlCol="0"/>
          <a:lstStyle/>
          <a:p>
            <a:endParaRPr/>
          </a:p>
        </p:txBody>
      </p:sp>
      <p:sp>
        <p:nvSpPr>
          <p:cNvPr id="27" name="object 27"/>
          <p:cNvSpPr/>
          <p:nvPr/>
        </p:nvSpPr>
        <p:spPr>
          <a:xfrm>
            <a:off x="3838384"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8" name="object 28"/>
          <p:cNvSpPr/>
          <p:nvPr/>
        </p:nvSpPr>
        <p:spPr>
          <a:xfrm>
            <a:off x="3850775" y="4206875"/>
            <a:ext cx="0" cy="1143000"/>
          </a:xfrm>
          <a:custGeom>
            <a:avLst/>
            <a:gdLst/>
            <a:ahLst/>
            <a:cxnLst/>
            <a:rect l="l" t="t" r="r" b="b"/>
            <a:pathLst>
              <a:path h="1143000">
                <a:moveTo>
                  <a:pt x="0" y="0"/>
                </a:moveTo>
                <a:lnTo>
                  <a:pt x="0" y="1143000"/>
                </a:lnTo>
              </a:path>
            </a:pathLst>
          </a:custGeom>
          <a:ln w="7636">
            <a:solidFill>
              <a:srgbClr val="71716A"/>
            </a:solidFill>
          </a:ln>
        </p:spPr>
        <p:txBody>
          <a:bodyPr wrap="square" lIns="0" tIns="0" rIns="0" bIns="0" rtlCol="0"/>
          <a:lstStyle/>
          <a:p>
            <a:endParaRPr/>
          </a:p>
        </p:txBody>
      </p:sp>
      <p:sp>
        <p:nvSpPr>
          <p:cNvPr id="29" name="object 29"/>
          <p:cNvSpPr/>
          <p:nvPr/>
        </p:nvSpPr>
        <p:spPr>
          <a:xfrm>
            <a:off x="3842194"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0" name="object 30"/>
          <p:cNvSpPr/>
          <p:nvPr/>
        </p:nvSpPr>
        <p:spPr>
          <a:xfrm>
            <a:off x="3857122" y="4206875"/>
            <a:ext cx="0" cy="1143000"/>
          </a:xfrm>
          <a:custGeom>
            <a:avLst/>
            <a:gdLst/>
            <a:ahLst/>
            <a:cxnLst/>
            <a:rect l="l" t="t" r="r" b="b"/>
            <a:pathLst>
              <a:path h="1143000">
                <a:moveTo>
                  <a:pt x="0" y="0"/>
                </a:moveTo>
                <a:lnTo>
                  <a:pt x="0" y="1143000"/>
                </a:lnTo>
              </a:path>
            </a:pathLst>
          </a:custGeom>
          <a:ln w="5091">
            <a:solidFill>
              <a:srgbClr val="73736B"/>
            </a:solidFill>
          </a:ln>
        </p:spPr>
        <p:txBody>
          <a:bodyPr wrap="square" lIns="0" tIns="0" rIns="0" bIns="0" rtlCol="0"/>
          <a:lstStyle/>
          <a:p>
            <a:endParaRPr/>
          </a:p>
        </p:txBody>
      </p:sp>
      <p:sp>
        <p:nvSpPr>
          <p:cNvPr id="31" name="object 31"/>
          <p:cNvSpPr/>
          <p:nvPr/>
        </p:nvSpPr>
        <p:spPr>
          <a:xfrm>
            <a:off x="3849814"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32" name="object 32"/>
          <p:cNvSpPr/>
          <p:nvPr/>
        </p:nvSpPr>
        <p:spPr>
          <a:xfrm>
            <a:off x="3863475" y="4206875"/>
            <a:ext cx="0" cy="1143000"/>
          </a:xfrm>
          <a:custGeom>
            <a:avLst/>
            <a:gdLst/>
            <a:ahLst/>
            <a:cxnLst/>
            <a:rect l="l" t="t" r="r" b="b"/>
            <a:pathLst>
              <a:path h="1143000">
                <a:moveTo>
                  <a:pt x="0" y="0"/>
                </a:moveTo>
                <a:lnTo>
                  <a:pt x="0" y="1143000"/>
                </a:lnTo>
              </a:path>
            </a:pathLst>
          </a:custGeom>
          <a:ln w="7636">
            <a:solidFill>
              <a:srgbClr val="74746C"/>
            </a:solidFill>
          </a:ln>
        </p:spPr>
        <p:txBody>
          <a:bodyPr wrap="square" lIns="0" tIns="0" rIns="0" bIns="0" rtlCol="0"/>
          <a:lstStyle/>
          <a:p>
            <a:endParaRPr/>
          </a:p>
        </p:txBody>
      </p:sp>
      <p:sp>
        <p:nvSpPr>
          <p:cNvPr id="33" name="object 33"/>
          <p:cNvSpPr/>
          <p:nvPr/>
        </p:nvSpPr>
        <p:spPr>
          <a:xfrm>
            <a:off x="3854894"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4" name="object 34"/>
          <p:cNvSpPr/>
          <p:nvPr/>
        </p:nvSpPr>
        <p:spPr>
          <a:xfrm>
            <a:off x="3871095" y="4206875"/>
            <a:ext cx="0" cy="1143000"/>
          </a:xfrm>
          <a:custGeom>
            <a:avLst/>
            <a:gdLst/>
            <a:ahLst/>
            <a:cxnLst/>
            <a:rect l="l" t="t" r="r" b="b"/>
            <a:pathLst>
              <a:path h="1143000">
                <a:moveTo>
                  <a:pt x="0" y="0"/>
                </a:moveTo>
                <a:lnTo>
                  <a:pt x="0" y="1143000"/>
                </a:lnTo>
              </a:path>
            </a:pathLst>
          </a:custGeom>
          <a:ln w="7636">
            <a:solidFill>
              <a:srgbClr val="75756C"/>
            </a:solidFill>
          </a:ln>
        </p:spPr>
        <p:txBody>
          <a:bodyPr wrap="square" lIns="0" tIns="0" rIns="0" bIns="0" rtlCol="0"/>
          <a:lstStyle/>
          <a:p>
            <a:endParaRPr/>
          </a:p>
        </p:txBody>
      </p:sp>
      <p:sp>
        <p:nvSpPr>
          <p:cNvPr id="35" name="object 35"/>
          <p:cNvSpPr/>
          <p:nvPr/>
        </p:nvSpPr>
        <p:spPr>
          <a:xfrm>
            <a:off x="3862514"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6" name="object 36"/>
          <p:cNvSpPr/>
          <p:nvPr/>
        </p:nvSpPr>
        <p:spPr>
          <a:xfrm>
            <a:off x="3877442" y="4206875"/>
            <a:ext cx="0" cy="1143000"/>
          </a:xfrm>
          <a:custGeom>
            <a:avLst/>
            <a:gdLst/>
            <a:ahLst/>
            <a:cxnLst/>
            <a:rect l="l" t="t" r="r" b="b"/>
            <a:pathLst>
              <a:path h="1143000">
                <a:moveTo>
                  <a:pt x="0" y="0"/>
                </a:moveTo>
                <a:lnTo>
                  <a:pt x="0" y="1143000"/>
                </a:lnTo>
              </a:path>
            </a:pathLst>
          </a:custGeom>
          <a:ln w="5091">
            <a:solidFill>
              <a:srgbClr val="76766C"/>
            </a:solidFill>
          </a:ln>
        </p:spPr>
        <p:txBody>
          <a:bodyPr wrap="square" lIns="0" tIns="0" rIns="0" bIns="0" rtlCol="0"/>
          <a:lstStyle/>
          <a:p>
            <a:endParaRPr/>
          </a:p>
        </p:txBody>
      </p:sp>
      <p:sp>
        <p:nvSpPr>
          <p:cNvPr id="37" name="object 37"/>
          <p:cNvSpPr/>
          <p:nvPr/>
        </p:nvSpPr>
        <p:spPr>
          <a:xfrm>
            <a:off x="3870134"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38" name="object 38"/>
          <p:cNvSpPr/>
          <p:nvPr/>
        </p:nvSpPr>
        <p:spPr>
          <a:xfrm>
            <a:off x="3883795" y="4206875"/>
            <a:ext cx="0" cy="1143000"/>
          </a:xfrm>
          <a:custGeom>
            <a:avLst/>
            <a:gdLst/>
            <a:ahLst/>
            <a:cxnLst/>
            <a:rect l="l" t="t" r="r" b="b"/>
            <a:pathLst>
              <a:path h="1143000">
                <a:moveTo>
                  <a:pt x="0" y="0"/>
                </a:moveTo>
                <a:lnTo>
                  <a:pt x="0" y="1143000"/>
                </a:lnTo>
              </a:path>
            </a:pathLst>
          </a:custGeom>
          <a:ln w="7636">
            <a:solidFill>
              <a:srgbClr val="77776D"/>
            </a:solidFill>
          </a:ln>
        </p:spPr>
        <p:txBody>
          <a:bodyPr wrap="square" lIns="0" tIns="0" rIns="0" bIns="0" rtlCol="0"/>
          <a:lstStyle/>
          <a:p>
            <a:endParaRPr/>
          </a:p>
        </p:txBody>
      </p:sp>
      <p:sp>
        <p:nvSpPr>
          <p:cNvPr id="39" name="object 39"/>
          <p:cNvSpPr/>
          <p:nvPr/>
        </p:nvSpPr>
        <p:spPr>
          <a:xfrm>
            <a:off x="3875214"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0" name="object 40"/>
          <p:cNvSpPr/>
          <p:nvPr/>
        </p:nvSpPr>
        <p:spPr>
          <a:xfrm>
            <a:off x="3889505" y="4206875"/>
            <a:ext cx="0" cy="1143000"/>
          </a:xfrm>
          <a:custGeom>
            <a:avLst/>
            <a:gdLst/>
            <a:ahLst/>
            <a:cxnLst/>
            <a:rect l="l" t="t" r="r" b="b"/>
            <a:pathLst>
              <a:path h="1143000">
                <a:moveTo>
                  <a:pt x="0" y="0"/>
                </a:moveTo>
                <a:lnTo>
                  <a:pt x="0" y="1143000"/>
                </a:lnTo>
              </a:path>
            </a:pathLst>
          </a:custGeom>
          <a:ln w="3818">
            <a:solidFill>
              <a:srgbClr val="78786E"/>
            </a:solidFill>
          </a:ln>
        </p:spPr>
        <p:txBody>
          <a:bodyPr wrap="square" lIns="0" tIns="0" rIns="0" bIns="0" rtlCol="0"/>
          <a:lstStyle/>
          <a:p>
            <a:endParaRPr/>
          </a:p>
        </p:txBody>
      </p:sp>
      <p:sp>
        <p:nvSpPr>
          <p:cNvPr id="41" name="object 41"/>
          <p:cNvSpPr/>
          <p:nvPr/>
        </p:nvSpPr>
        <p:spPr>
          <a:xfrm>
            <a:off x="3882834"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2" name="object 42"/>
          <p:cNvSpPr/>
          <p:nvPr/>
        </p:nvSpPr>
        <p:spPr>
          <a:xfrm>
            <a:off x="3895861" y="4206875"/>
            <a:ext cx="0" cy="1143000"/>
          </a:xfrm>
          <a:custGeom>
            <a:avLst/>
            <a:gdLst/>
            <a:ahLst/>
            <a:cxnLst/>
            <a:rect l="l" t="t" r="r" b="b"/>
            <a:pathLst>
              <a:path h="1143000">
                <a:moveTo>
                  <a:pt x="0" y="0"/>
                </a:moveTo>
                <a:lnTo>
                  <a:pt x="0" y="1143000"/>
                </a:lnTo>
              </a:path>
            </a:pathLst>
          </a:custGeom>
          <a:ln w="8909">
            <a:solidFill>
              <a:srgbClr val="79796F"/>
            </a:solidFill>
          </a:ln>
        </p:spPr>
        <p:txBody>
          <a:bodyPr wrap="square" lIns="0" tIns="0" rIns="0" bIns="0" rtlCol="0"/>
          <a:lstStyle/>
          <a:p>
            <a:endParaRPr/>
          </a:p>
        </p:txBody>
      </p:sp>
      <p:sp>
        <p:nvSpPr>
          <p:cNvPr id="43" name="object 43"/>
          <p:cNvSpPr/>
          <p:nvPr/>
        </p:nvSpPr>
        <p:spPr>
          <a:xfrm>
            <a:off x="3886644"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44" name="object 44"/>
          <p:cNvSpPr/>
          <p:nvPr/>
        </p:nvSpPr>
        <p:spPr>
          <a:xfrm>
            <a:off x="3902205" y="4206875"/>
            <a:ext cx="0" cy="1143000"/>
          </a:xfrm>
          <a:custGeom>
            <a:avLst/>
            <a:gdLst/>
            <a:ahLst/>
            <a:cxnLst/>
            <a:rect l="l" t="t" r="r" b="b"/>
            <a:pathLst>
              <a:path h="1143000">
                <a:moveTo>
                  <a:pt x="0" y="0"/>
                </a:moveTo>
                <a:lnTo>
                  <a:pt x="0" y="1143000"/>
                </a:lnTo>
              </a:path>
            </a:pathLst>
          </a:custGeom>
          <a:ln w="3818">
            <a:solidFill>
              <a:srgbClr val="797970"/>
            </a:solidFill>
          </a:ln>
        </p:spPr>
        <p:txBody>
          <a:bodyPr wrap="square" lIns="0" tIns="0" rIns="0" bIns="0" rtlCol="0"/>
          <a:lstStyle/>
          <a:p>
            <a:endParaRPr/>
          </a:p>
        </p:txBody>
      </p:sp>
      <p:sp>
        <p:nvSpPr>
          <p:cNvPr id="45" name="object 45"/>
          <p:cNvSpPr/>
          <p:nvPr/>
        </p:nvSpPr>
        <p:spPr>
          <a:xfrm>
            <a:off x="3895534"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6" name="object 46"/>
          <p:cNvSpPr/>
          <p:nvPr/>
        </p:nvSpPr>
        <p:spPr>
          <a:xfrm>
            <a:off x="3908052" y="4206875"/>
            <a:ext cx="0" cy="1143000"/>
          </a:xfrm>
          <a:custGeom>
            <a:avLst/>
            <a:gdLst/>
            <a:ahLst/>
            <a:cxnLst/>
            <a:rect l="l" t="t" r="r" b="b"/>
            <a:pathLst>
              <a:path h="1143000">
                <a:moveTo>
                  <a:pt x="0" y="0"/>
                </a:moveTo>
                <a:lnTo>
                  <a:pt x="0" y="1143000"/>
                </a:lnTo>
              </a:path>
            </a:pathLst>
          </a:custGeom>
          <a:ln w="7636">
            <a:solidFill>
              <a:srgbClr val="7A7A71"/>
            </a:solidFill>
          </a:ln>
        </p:spPr>
        <p:txBody>
          <a:bodyPr wrap="square" lIns="0" tIns="0" rIns="0" bIns="0" rtlCol="0"/>
          <a:lstStyle/>
          <a:p>
            <a:endParaRPr/>
          </a:p>
        </p:txBody>
      </p:sp>
      <p:sp>
        <p:nvSpPr>
          <p:cNvPr id="47" name="object 47"/>
          <p:cNvSpPr/>
          <p:nvPr/>
        </p:nvSpPr>
        <p:spPr>
          <a:xfrm>
            <a:off x="3899471"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8" name="object 48"/>
          <p:cNvSpPr/>
          <p:nvPr/>
        </p:nvSpPr>
        <p:spPr>
          <a:xfrm>
            <a:off x="3915671" y="4206875"/>
            <a:ext cx="0" cy="1143000"/>
          </a:xfrm>
          <a:custGeom>
            <a:avLst/>
            <a:gdLst/>
            <a:ahLst/>
            <a:cxnLst/>
            <a:rect l="l" t="t" r="r" b="b"/>
            <a:pathLst>
              <a:path h="1143000">
                <a:moveTo>
                  <a:pt x="0" y="0"/>
                </a:moveTo>
                <a:lnTo>
                  <a:pt x="0" y="1143000"/>
                </a:lnTo>
              </a:path>
            </a:pathLst>
          </a:custGeom>
          <a:ln w="7636">
            <a:solidFill>
              <a:srgbClr val="7C7C74"/>
            </a:solidFill>
          </a:ln>
        </p:spPr>
        <p:txBody>
          <a:bodyPr wrap="square" lIns="0" tIns="0" rIns="0" bIns="0" rtlCol="0"/>
          <a:lstStyle/>
          <a:p>
            <a:endParaRPr/>
          </a:p>
        </p:txBody>
      </p:sp>
      <p:sp>
        <p:nvSpPr>
          <p:cNvPr id="49" name="object 49"/>
          <p:cNvSpPr/>
          <p:nvPr/>
        </p:nvSpPr>
        <p:spPr>
          <a:xfrm>
            <a:off x="3907091"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0" name="object 50"/>
          <p:cNvSpPr/>
          <p:nvPr/>
        </p:nvSpPr>
        <p:spPr>
          <a:xfrm>
            <a:off x="3922019" y="4206875"/>
            <a:ext cx="0" cy="1143000"/>
          </a:xfrm>
          <a:custGeom>
            <a:avLst/>
            <a:gdLst/>
            <a:ahLst/>
            <a:cxnLst/>
            <a:rect l="l" t="t" r="r" b="b"/>
            <a:pathLst>
              <a:path h="1143000">
                <a:moveTo>
                  <a:pt x="0" y="0"/>
                </a:moveTo>
                <a:lnTo>
                  <a:pt x="0" y="1143000"/>
                </a:lnTo>
              </a:path>
            </a:pathLst>
          </a:custGeom>
          <a:ln w="5091">
            <a:solidFill>
              <a:srgbClr val="7D7D75"/>
            </a:solidFill>
          </a:ln>
        </p:spPr>
        <p:txBody>
          <a:bodyPr wrap="square" lIns="0" tIns="0" rIns="0" bIns="0" rtlCol="0"/>
          <a:lstStyle/>
          <a:p>
            <a:endParaRPr/>
          </a:p>
        </p:txBody>
      </p:sp>
      <p:sp>
        <p:nvSpPr>
          <p:cNvPr id="51" name="object 51"/>
          <p:cNvSpPr/>
          <p:nvPr/>
        </p:nvSpPr>
        <p:spPr>
          <a:xfrm>
            <a:off x="3914711"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52" name="object 52"/>
          <p:cNvSpPr/>
          <p:nvPr/>
        </p:nvSpPr>
        <p:spPr>
          <a:xfrm>
            <a:off x="3928371" y="4206875"/>
            <a:ext cx="0" cy="1143000"/>
          </a:xfrm>
          <a:custGeom>
            <a:avLst/>
            <a:gdLst/>
            <a:ahLst/>
            <a:cxnLst/>
            <a:rect l="l" t="t" r="r" b="b"/>
            <a:pathLst>
              <a:path h="1143000">
                <a:moveTo>
                  <a:pt x="0" y="0"/>
                </a:moveTo>
                <a:lnTo>
                  <a:pt x="0" y="1143000"/>
                </a:lnTo>
              </a:path>
            </a:pathLst>
          </a:custGeom>
          <a:ln w="7636">
            <a:solidFill>
              <a:srgbClr val="7E7E76"/>
            </a:solidFill>
          </a:ln>
        </p:spPr>
        <p:txBody>
          <a:bodyPr wrap="square" lIns="0" tIns="0" rIns="0" bIns="0" rtlCol="0"/>
          <a:lstStyle/>
          <a:p>
            <a:endParaRPr/>
          </a:p>
        </p:txBody>
      </p:sp>
      <p:sp>
        <p:nvSpPr>
          <p:cNvPr id="53" name="object 53"/>
          <p:cNvSpPr/>
          <p:nvPr/>
        </p:nvSpPr>
        <p:spPr>
          <a:xfrm>
            <a:off x="3919791"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4" name="object 54"/>
          <p:cNvSpPr/>
          <p:nvPr/>
        </p:nvSpPr>
        <p:spPr>
          <a:xfrm>
            <a:off x="3934083" y="4206875"/>
            <a:ext cx="0" cy="1143000"/>
          </a:xfrm>
          <a:custGeom>
            <a:avLst/>
            <a:gdLst/>
            <a:ahLst/>
            <a:cxnLst/>
            <a:rect l="l" t="t" r="r" b="b"/>
            <a:pathLst>
              <a:path h="1143000">
                <a:moveTo>
                  <a:pt x="0" y="0"/>
                </a:moveTo>
                <a:lnTo>
                  <a:pt x="0" y="1143000"/>
                </a:lnTo>
              </a:path>
            </a:pathLst>
          </a:custGeom>
          <a:ln w="3818">
            <a:solidFill>
              <a:srgbClr val="818178"/>
            </a:solidFill>
          </a:ln>
        </p:spPr>
        <p:txBody>
          <a:bodyPr wrap="square" lIns="0" tIns="0" rIns="0" bIns="0" rtlCol="0"/>
          <a:lstStyle/>
          <a:p>
            <a:endParaRPr/>
          </a:p>
        </p:txBody>
      </p:sp>
      <p:sp>
        <p:nvSpPr>
          <p:cNvPr id="55" name="object 55"/>
          <p:cNvSpPr/>
          <p:nvPr/>
        </p:nvSpPr>
        <p:spPr>
          <a:xfrm>
            <a:off x="3927411"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6" name="object 56"/>
          <p:cNvSpPr/>
          <p:nvPr/>
        </p:nvSpPr>
        <p:spPr>
          <a:xfrm>
            <a:off x="3940438" y="4206875"/>
            <a:ext cx="0" cy="1143000"/>
          </a:xfrm>
          <a:custGeom>
            <a:avLst/>
            <a:gdLst/>
            <a:ahLst/>
            <a:cxnLst/>
            <a:rect l="l" t="t" r="r" b="b"/>
            <a:pathLst>
              <a:path h="1143000">
                <a:moveTo>
                  <a:pt x="0" y="0"/>
                </a:moveTo>
                <a:lnTo>
                  <a:pt x="0" y="1143000"/>
                </a:lnTo>
              </a:path>
            </a:pathLst>
          </a:custGeom>
          <a:ln w="8909">
            <a:solidFill>
              <a:srgbClr val="828279"/>
            </a:solidFill>
          </a:ln>
        </p:spPr>
        <p:txBody>
          <a:bodyPr wrap="square" lIns="0" tIns="0" rIns="0" bIns="0" rtlCol="0"/>
          <a:lstStyle/>
          <a:p>
            <a:endParaRPr/>
          </a:p>
        </p:txBody>
      </p:sp>
      <p:sp>
        <p:nvSpPr>
          <p:cNvPr id="57" name="object 57"/>
          <p:cNvSpPr/>
          <p:nvPr/>
        </p:nvSpPr>
        <p:spPr>
          <a:xfrm>
            <a:off x="3931221"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58" name="object 58"/>
          <p:cNvSpPr/>
          <p:nvPr/>
        </p:nvSpPr>
        <p:spPr>
          <a:xfrm>
            <a:off x="3946783" y="4206875"/>
            <a:ext cx="0" cy="1143000"/>
          </a:xfrm>
          <a:custGeom>
            <a:avLst/>
            <a:gdLst/>
            <a:ahLst/>
            <a:cxnLst/>
            <a:rect l="l" t="t" r="r" b="b"/>
            <a:pathLst>
              <a:path h="1143000">
                <a:moveTo>
                  <a:pt x="0" y="0"/>
                </a:moveTo>
                <a:lnTo>
                  <a:pt x="0" y="1143000"/>
                </a:lnTo>
              </a:path>
            </a:pathLst>
          </a:custGeom>
          <a:ln w="3818">
            <a:solidFill>
              <a:srgbClr val="84847A"/>
            </a:solidFill>
          </a:ln>
        </p:spPr>
        <p:txBody>
          <a:bodyPr wrap="square" lIns="0" tIns="0" rIns="0" bIns="0" rtlCol="0"/>
          <a:lstStyle/>
          <a:p>
            <a:endParaRPr/>
          </a:p>
        </p:txBody>
      </p:sp>
      <p:sp>
        <p:nvSpPr>
          <p:cNvPr id="59" name="object 59"/>
          <p:cNvSpPr/>
          <p:nvPr/>
        </p:nvSpPr>
        <p:spPr>
          <a:xfrm>
            <a:off x="3940111"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60" name="object 60"/>
          <p:cNvSpPr/>
          <p:nvPr/>
        </p:nvSpPr>
        <p:spPr>
          <a:xfrm>
            <a:off x="3952502" y="4206875"/>
            <a:ext cx="0" cy="1143000"/>
          </a:xfrm>
          <a:custGeom>
            <a:avLst/>
            <a:gdLst/>
            <a:ahLst/>
            <a:cxnLst/>
            <a:rect l="l" t="t" r="r" b="b"/>
            <a:pathLst>
              <a:path h="1143000">
                <a:moveTo>
                  <a:pt x="0" y="0"/>
                </a:moveTo>
                <a:lnTo>
                  <a:pt x="0" y="1143000"/>
                </a:lnTo>
              </a:path>
            </a:pathLst>
          </a:custGeom>
          <a:ln w="7636">
            <a:solidFill>
              <a:srgbClr val="85857B"/>
            </a:solidFill>
          </a:ln>
        </p:spPr>
        <p:txBody>
          <a:bodyPr wrap="square" lIns="0" tIns="0" rIns="0" bIns="0" rtlCol="0"/>
          <a:lstStyle/>
          <a:p>
            <a:endParaRPr/>
          </a:p>
        </p:txBody>
      </p:sp>
      <p:sp>
        <p:nvSpPr>
          <p:cNvPr id="61" name="object 61"/>
          <p:cNvSpPr/>
          <p:nvPr/>
        </p:nvSpPr>
        <p:spPr>
          <a:xfrm>
            <a:off x="3943921"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2" name="object 62"/>
          <p:cNvSpPr/>
          <p:nvPr/>
        </p:nvSpPr>
        <p:spPr>
          <a:xfrm>
            <a:off x="3958213" y="4206875"/>
            <a:ext cx="0" cy="1143000"/>
          </a:xfrm>
          <a:custGeom>
            <a:avLst/>
            <a:gdLst/>
            <a:ahLst/>
            <a:cxnLst/>
            <a:rect l="l" t="t" r="r" b="b"/>
            <a:pathLst>
              <a:path h="1143000">
                <a:moveTo>
                  <a:pt x="0" y="0"/>
                </a:moveTo>
                <a:lnTo>
                  <a:pt x="0" y="1143000"/>
                </a:lnTo>
              </a:path>
            </a:pathLst>
          </a:custGeom>
          <a:ln w="3818">
            <a:solidFill>
              <a:srgbClr val="86867C"/>
            </a:solidFill>
          </a:ln>
        </p:spPr>
        <p:txBody>
          <a:bodyPr wrap="square" lIns="0" tIns="0" rIns="0" bIns="0" rtlCol="0"/>
          <a:lstStyle/>
          <a:p>
            <a:endParaRPr/>
          </a:p>
        </p:txBody>
      </p:sp>
      <p:sp>
        <p:nvSpPr>
          <p:cNvPr id="63" name="object 63"/>
          <p:cNvSpPr/>
          <p:nvPr/>
        </p:nvSpPr>
        <p:spPr>
          <a:xfrm>
            <a:off x="3951541"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64" name="object 64"/>
          <p:cNvSpPr/>
          <p:nvPr/>
        </p:nvSpPr>
        <p:spPr>
          <a:xfrm>
            <a:off x="3964568" y="4206875"/>
            <a:ext cx="0" cy="1143000"/>
          </a:xfrm>
          <a:custGeom>
            <a:avLst/>
            <a:gdLst/>
            <a:ahLst/>
            <a:cxnLst/>
            <a:rect l="l" t="t" r="r" b="b"/>
            <a:pathLst>
              <a:path h="1143000">
                <a:moveTo>
                  <a:pt x="0" y="0"/>
                </a:moveTo>
                <a:lnTo>
                  <a:pt x="0" y="1143000"/>
                </a:lnTo>
              </a:path>
            </a:pathLst>
          </a:custGeom>
          <a:ln w="8909">
            <a:solidFill>
              <a:srgbClr val="87877E"/>
            </a:solidFill>
          </a:ln>
        </p:spPr>
        <p:txBody>
          <a:bodyPr wrap="square" lIns="0" tIns="0" rIns="0" bIns="0" rtlCol="0"/>
          <a:lstStyle/>
          <a:p>
            <a:endParaRPr/>
          </a:p>
        </p:txBody>
      </p:sp>
      <p:sp>
        <p:nvSpPr>
          <p:cNvPr id="65" name="object 65"/>
          <p:cNvSpPr/>
          <p:nvPr/>
        </p:nvSpPr>
        <p:spPr>
          <a:xfrm>
            <a:off x="3955351"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66" name="object 66"/>
          <p:cNvSpPr/>
          <p:nvPr/>
        </p:nvSpPr>
        <p:spPr>
          <a:xfrm>
            <a:off x="3972948" y="4206875"/>
            <a:ext cx="0" cy="1143000"/>
          </a:xfrm>
          <a:custGeom>
            <a:avLst/>
            <a:gdLst/>
            <a:ahLst/>
            <a:cxnLst/>
            <a:rect l="l" t="t" r="r" b="b"/>
            <a:pathLst>
              <a:path h="1143000">
                <a:moveTo>
                  <a:pt x="0" y="0"/>
                </a:moveTo>
                <a:lnTo>
                  <a:pt x="0" y="1143000"/>
                </a:lnTo>
              </a:path>
            </a:pathLst>
          </a:custGeom>
          <a:ln w="7636">
            <a:solidFill>
              <a:srgbClr val="8A8A81"/>
            </a:solidFill>
          </a:ln>
        </p:spPr>
        <p:txBody>
          <a:bodyPr wrap="square" lIns="0" tIns="0" rIns="0" bIns="0" rtlCol="0"/>
          <a:lstStyle/>
          <a:p>
            <a:endParaRPr/>
          </a:p>
        </p:txBody>
      </p:sp>
      <p:sp>
        <p:nvSpPr>
          <p:cNvPr id="67" name="object 67"/>
          <p:cNvSpPr/>
          <p:nvPr/>
        </p:nvSpPr>
        <p:spPr>
          <a:xfrm>
            <a:off x="396436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8" name="object 68"/>
          <p:cNvSpPr/>
          <p:nvPr/>
        </p:nvSpPr>
        <p:spPr>
          <a:xfrm>
            <a:off x="3978659" y="4206875"/>
            <a:ext cx="0" cy="1143000"/>
          </a:xfrm>
          <a:custGeom>
            <a:avLst/>
            <a:gdLst/>
            <a:ahLst/>
            <a:cxnLst/>
            <a:rect l="l" t="t" r="r" b="b"/>
            <a:pathLst>
              <a:path h="1143000">
                <a:moveTo>
                  <a:pt x="0" y="0"/>
                </a:moveTo>
                <a:lnTo>
                  <a:pt x="0" y="1143000"/>
                </a:lnTo>
              </a:path>
            </a:pathLst>
          </a:custGeom>
          <a:ln w="3818">
            <a:solidFill>
              <a:srgbClr val="8B8B82"/>
            </a:solidFill>
          </a:ln>
        </p:spPr>
        <p:txBody>
          <a:bodyPr wrap="square" lIns="0" tIns="0" rIns="0" bIns="0" rtlCol="0"/>
          <a:lstStyle/>
          <a:p>
            <a:endParaRPr/>
          </a:p>
        </p:txBody>
      </p:sp>
      <p:sp>
        <p:nvSpPr>
          <p:cNvPr id="69" name="object 69"/>
          <p:cNvSpPr/>
          <p:nvPr/>
        </p:nvSpPr>
        <p:spPr>
          <a:xfrm>
            <a:off x="3971988"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0" name="object 70"/>
          <p:cNvSpPr/>
          <p:nvPr/>
        </p:nvSpPr>
        <p:spPr>
          <a:xfrm>
            <a:off x="3985015" y="4206875"/>
            <a:ext cx="0" cy="1143000"/>
          </a:xfrm>
          <a:custGeom>
            <a:avLst/>
            <a:gdLst/>
            <a:ahLst/>
            <a:cxnLst/>
            <a:rect l="l" t="t" r="r" b="b"/>
            <a:pathLst>
              <a:path h="1143000">
                <a:moveTo>
                  <a:pt x="0" y="0"/>
                </a:moveTo>
                <a:lnTo>
                  <a:pt x="0" y="1143000"/>
                </a:lnTo>
              </a:path>
            </a:pathLst>
          </a:custGeom>
          <a:ln w="8909">
            <a:solidFill>
              <a:srgbClr val="8F8F84"/>
            </a:solidFill>
          </a:ln>
        </p:spPr>
        <p:txBody>
          <a:bodyPr wrap="square" lIns="0" tIns="0" rIns="0" bIns="0" rtlCol="0"/>
          <a:lstStyle/>
          <a:p>
            <a:endParaRPr/>
          </a:p>
        </p:txBody>
      </p:sp>
      <p:sp>
        <p:nvSpPr>
          <p:cNvPr id="71" name="object 71"/>
          <p:cNvSpPr/>
          <p:nvPr/>
        </p:nvSpPr>
        <p:spPr>
          <a:xfrm>
            <a:off x="3975798"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72" name="object 72"/>
          <p:cNvSpPr/>
          <p:nvPr/>
        </p:nvSpPr>
        <p:spPr>
          <a:xfrm>
            <a:off x="3991359" y="4206875"/>
            <a:ext cx="0" cy="1143000"/>
          </a:xfrm>
          <a:custGeom>
            <a:avLst/>
            <a:gdLst/>
            <a:ahLst/>
            <a:cxnLst/>
            <a:rect l="l" t="t" r="r" b="b"/>
            <a:pathLst>
              <a:path h="1143000">
                <a:moveTo>
                  <a:pt x="0" y="0"/>
                </a:moveTo>
                <a:lnTo>
                  <a:pt x="0" y="1143000"/>
                </a:lnTo>
              </a:path>
            </a:pathLst>
          </a:custGeom>
          <a:ln w="3818">
            <a:solidFill>
              <a:srgbClr val="909085"/>
            </a:solidFill>
          </a:ln>
        </p:spPr>
        <p:txBody>
          <a:bodyPr wrap="square" lIns="0" tIns="0" rIns="0" bIns="0" rtlCol="0"/>
          <a:lstStyle/>
          <a:p>
            <a:endParaRPr/>
          </a:p>
        </p:txBody>
      </p:sp>
      <p:sp>
        <p:nvSpPr>
          <p:cNvPr id="73" name="object 73"/>
          <p:cNvSpPr/>
          <p:nvPr/>
        </p:nvSpPr>
        <p:spPr>
          <a:xfrm>
            <a:off x="3984688"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4" name="object 74"/>
          <p:cNvSpPr/>
          <p:nvPr/>
        </p:nvSpPr>
        <p:spPr>
          <a:xfrm>
            <a:off x="3997078" y="4206875"/>
            <a:ext cx="0" cy="1143000"/>
          </a:xfrm>
          <a:custGeom>
            <a:avLst/>
            <a:gdLst/>
            <a:ahLst/>
            <a:cxnLst/>
            <a:rect l="l" t="t" r="r" b="b"/>
            <a:pathLst>
              <a:path h="1143000">
                <a:moveTo>
                  <a:pt x="0" y="0"/>
                </a:moveTo>
                <a:lnTo>
                  <a:pt x="0" y="1143000"/>
                </a:lnTo>
              </a:path>
            </a:pathLst>
          </a:custGeom>
          <a:ln w="7636">
            <a:solidFill>
              <a:srgbClr val="929287"/>
            </a:solidFill>
          </a:ln>
        </p:spPr>
        <p:txBody>
          <a:bodyPr wrap="square" lIns="0" tIns="0" rIns="0" bIns="0" rtlCol="0"/>
          <a:lstStyle/>
          <a:p>
            <a:endParaRPr/>
          </a:p>
        </p:txBody>
      </p:sp>
      <p:sp>
        <p:nvSpPr>
          <p:cNvPr id="75" name="object 75"/>
          <p:cNvSpPr/>
          <p:nvPr/>
        </p:nvSpPr>
        <p:spPr>
          <a:xfrm>
            <a:off x="398849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6" name="object 76"/>
          <p:cNvSpPr/>
          <p:nvPr/>
        </p:nvSpPr>
        <p:spPr>
          <a:xfrm>
            <a:off x="4003426" y="4206875"/>
            <a:ext cx="0" cy="1143000"/>
          </a:xfrm>
          <a:custGeom>
            <a:avLst/>
            <a:gdLst/>
            <a:ahLst/>
            <a:cxnLst/>
            <a:rect l="l" t="t" r="r" b="b"/>
            <a:pathLst>
              <a:path h="1143000">
                <a:moveTo>
                  <a:pt x="0" y="0"/>
                </a:moveTo>
                <a:lnTo>
                  <a:pt x="0" y="1143000"/>
                </a:lnTo>
              </a:path>
            </a:pathLst>
          </a:custGeom>
          <a:ln w="5091">
            <a:solidFill>
              <a:srgbClr val="939389"/>
            </a:solidFill>
          </a:ln>
        </p:spPr>
        <p:txBody>
          <a:bodyPr wrap="square" lIns="0" tIns="0" rIns="0" bIns="0" rtlCol="0"/>
          <a:lstStyle/>
          <a:p>
            <a:endParaRPr/>
          </a:p>
        </p:txBody>
      </p:sp>
      <p:sp>
        <p:nvSpPr>
          <p:cNvPr id="77" name="object 77"/>
          <p:cNvSpPr/>
          <p:nvPr/>
        </p:nvSpPr>
        <p:spPr>
          <a:xfrm>
            <a:off x="3996118"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78" name="object 78"/>
          <p:cNvSpPr/>
          <p:nvPr/>
        </p:nvSpPr>
        <p:spPr>
          <a:xfrm>
            <a:off x="4009778" y="4206875"/>
            <a:ext cx="0" cy="1143000"/>
          </a:xfrm>
          <a:custGeom>
            <a:avLst/>
            <a:gdLst/>
            <a:ahLst/>
            <a:cxnLst/>
            <a:rect l="l" t="t" r="r" b="b"/>
            <a:pathLst>
              <a:path h="1143000">
                <a:moveTo>
                  <a:pt x="0" y="0"/>
                </a:moveTo>
                <a:lnTo>
                  <a:pt x="0" y="1143000"/>
                </a:lnTo>
              </a:path>
            </a:pathLst>
          </a:custGeom>
          <a:ln w="7636">
            <a:solidFill>
              <a:srgbClr val="95958A"/>
            </a:solidFill>
          </a:ln>
        </p:spPr>
        <p:txBody>
          <a:bodyPr wrap="square" lIns="0" tIns="0" rIns="0" bIns="0" rtlCol="0"/>
          <a:lstStyle/>
          <a:p>
            <a:endParaRPr/>
          </a:p>
        </p:txBody>
      </p:sp>
      <p:sp>
        <p:nvSpPr>
          <p:cNvPr id="79" name="object 79"/>
          <p:cNvSpPr/>
          <p:nvPr/>
        </p:nvSpPr>
        <p:spPr>
          <a:xfrm>
            <a:off x="400119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80" name="object 80"/>
          <p:cNvSpPr/>
          <p:nvPr/>
        </p:nvSpPr>
        <p:spPr>
          <a:xfrm>
            <a:off x="4017398" y="4206875"/>
            <a:ext cx="0" cy="1143000"/>
          </a:xfrm>
          <a:custGeom>
            <a:avLst/>
            <a:gdLst/>
            <a:ahLst/>
            <a:cxnLst/>
            <a:rect l="l" t="t" r="r" b="b"/>
            <a:pathLst>
              <a:path h="1143000">
                <a:moveTo>
                  <a:pt x="0" y="0"/>
                </a:moveTo>
                <a:lnTo>
                  <a:pt x="0" y="1143000"/>
                </a:lnTo>
              </a:path>
            </a:pathLst>
          </a:custGeom>
          <a:ln w="7636">
            <a:solidFill>
              <a:srgbClr val="99998E"/>
            </a:solidFill>
          </a:ln>
        </p:spPr>
        <p:txBody>
          <a:bodyPr wrap="square" lIns="0" tIns="0" rIns="0" bIns="0" rtlCol="0"/>
          <a:lstStyle/>
          <a:p>
            <a:endParaRPr/>
          </a:p>
        </p:txBody>
      </p:sp>
      <p:sp>
        <p:nvSpPr>
          <p:cNvPr id="81" name="object 81"/>
          <p:cNvSpPr/>
          <p:nvPr/>
        </p:nvSpPr>
        <p:spPr>
          <a:xfrm>
            <a:off x="400881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82" name="object 82"/>
          <p:cNvSpPr/>
          <p:nvPr/>
        </p:nvSpPr>
        <p:spPr>
          <a:xfrm>
            <a:off x="4023746" y="4206875"/>
            <a:ext cx="0" cy="1143000"/>
          </a:xfrm>
          <a:custGeom>
            <a:avLst/>
            <a:gdLst/>
            <a:ahLst/>
            <a:cxnLst/>
            <a:rect l="l" t="t" r="r" b="b"/>
            <a:pathLst>
              <a:path h="1143000">
                <a:moveTo>
                  <a:pt x="0" y="0"/>
                </a:moveTo>
                <a:lnTo>
                  <a:pt x="0" y="1143000"/>
                </a:lnTo>
              </a:path>
            </a:pathLst>
          </a:custGeom>
          <a:ln w="5091">
            <a:solidFill>
              <a:srgbClr val="9B9B90"/>
            </a:solidFill>
          </a:ln>
        </p:spPr>
        <p:txBody>
          <a:bodyPr wrap="square" lIns="0" tIns="0" rIns="0" bIns="0" rtlCol="0"/>
          <a:lstStyle/>
          <a:p>
            <a:endParaRPr/>
          </a:p>
        </p:txBody>
      </p:sp>
      <p:sp>
        <p:nvSpPr>
          <p:cNvPr id="83" name="object 83"/>
          <p:cNvSpPr/>
          <p:nvPr/>
        </p:nvSpPr>
        <p:spPr>
          <a:xfrm>
            <a:off x="4016438"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84" name="object 84"/>
          <p:cNvSpPr/>
          <p:nvPr/>
        </p:nvSpPr>
        <p:spPr>
          <a:xfrm>
            <a:off x="4030226" y="4206875"/>
            <a:ext cx="0" cy="1143000"/>
          </a:xfrm>
          <a:custGeom>
            <a:avLst/>
            <a:gdLst/>
            <a:ahLst/>
            <a:cxnLst/>
            <a:rect l="l" t="t" r="r" b="b"/>
            <a:pathLst>
              <a:path h="1143000">
                <a:moveTo>
                  <a:pt x="0" y="0"/>
                </a:moveTo>
                <a:lnTo>
                  <a:pt x="0" y="1143000"/>
                </a:lnTo>
              </a:path>
            </a:pathLst>
          </a:custGeom>
          <a:ln w="7636">
            <a:solidFill>
              <a:srgbClr val="9D9D92"/>
            </a:solidFill>
          </a:ln>
        </p:spPr>
        <p:txBody>
          <a:bodyPr wrap="square" lIns="0" tIns="0" rIns="0" bIns="0" rtlCol="0"/>
          <a:lstStyle/>
          <a:p>
            <a:endParaRPr/>
          </a:p>
        </p:txBody>
      </p:sp>
      <p:sp>
        <p:nvSpPr>
          <p:cNvPr id="85" name="object 85"/>
          <p:cNvSpPr/>
          <p:nvPr/>
        </p:nvSpPr>
        <p:spPr>
          <a:xfrm>
            <a:off x="4021645"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86" name="object 86"/>
          <p:cNvSpPr/>
          <p:nvPr/>
        </p:nvSpPr>
        <p:spPr>
          <a:xfrm>
            <a:off x="4035936" y="4206875"/>
            <a:ext cx="0" cy="1143000"/>
          </a:xfrm>
          <a:custGeom>
            <a:avLst/>
            <a:gdLst/>
            <a:ahLst/>
            <a:cxnLst/>
            <a:rect l="l" t="t" r="r" b="b"/>
            <a:pathLst>
              <a:path h="1143000">
                <a:moveTo>
                  <a:pt x="0" y="0"/>
                </a:moveTo>
                <a:lnTo>
                  <a:pt x="0" y="1143000"/>
                </a:lnTo>
              </a:path>
            </a:pathLst>
          </a:custGeom>
          <a:ln w="3818">
            <a:solidFill>
              <a:srgbClr val="9F9F92"/>
            </a:solidFill>
          </a:ln>
        </p:spPr>
        <p:txBody>
          <a:bodyPr wrap="square" lIns="0" tIns="0" rIns="0" bIns="0" rtlCol="0"/>
          <a:lstStyle/>
          <a:p>
            <a:endParaRPr/>
          </a:p>
        </p:txBody>
      </p:sp>
      <p:sp>
        <p:nvSpPr>
          <p:cNvPr id="87" name="object 87"/>
          <p:cNvSpPr/>
          <p:nvPr/>
        </p:nvSpPr>
        <p:spPr>
          <a:xfrm>
            <a:off x="4029265"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88" name="object 88"/>
          <p:cNvSpPr/>
          <p:nvPr/>
        </p:nvSpPr>
        <p:spPr>
          <a:xfrm>
            <a:off x="4042292" y="4206875"/>
            <a:ext cx="0" cy="1143000"/>
          </a:xfrm>
          <a:custGeom>
            <a:avLst/>
            <a:gdLst/>
            <a:ahLst/>
            <a:cxnLst/>
            <a:rect l="l" t="t" r="r" b="b"/>
            <a:pathLst>
              <a:path h="1143000">
                <a:moveTo>
                  <a:pt x="0" y="0"/>
                </a:moveTo>
                <a:lnTo>
                  <a:pt x="0" y="1143000"/>
                </a:lnTo>
              </a:path>
            </a:pathLst>
          </a:custGeom>
          <a:ln w="8909">
            <a:solidFill>
              <a:srgbClr val="A0A094"/>
            </a:solidFill>
          </a:ln>
        </p:spPr>
        <p:txBody>
          <a:bodyPr wrap="square" lIns="0" tIns="0" rIns="0" bIns="0" rtlCol="0"/>
          <a:lstStyle/>
          <a:p>
            <a:endParaRPr/>
          </a:p>
        </p:txBody>
      </p:sp>
      <p:sp>
        <p:nvSpPr>
          <p:cNvPr id="89" name="object 89"/>
          <p:cNvSpPr/>
          <p:nvPr/>
        </p:nvSpPr>
        <p:spPr>
          <a:xfrm>
            <a:off x="4033075"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90" name="object 90"/>
          <p:cNvSpPr/>
          <p:nvPr/>
        </p:nvSpPr>
        <p:spPr>
          <a:xfrm>
            <a:off x="4048636" y="4206875"/>
            <a:ext cx="0" cy="1143000"/>
          </a:xfrm>
          <a:custGeom>
            <a:avLst/>
            <a:gdLst/>
            <a:ahLst/>
            <a:cxnLst/>
            <a:rect l="l" t="t" r="r" b="b"/>
            <a:pathLst>
              <a:path h="1143000">
                <a:moveTo>
                  <a:pt x="0" y="0"/>
                </a:moveTo>
                <a:lnTo>
                  <a:pt x="0" y="1143000"/>
                </a:lnTo>
              </a:path>
            </a:pathLst>
          </a:custGeom>
          <a:ln w="3818">
            <a:solidFill>
              <a:srgbClr val="A2A296"/>
            </a:solidFill>
          </a:ln>
        </p:spPr>
        <p:txBody>
          <a:bodyPr wrap="square" lIns="0" tIns="0" rIns="0" bIns="0" rtlCol="0"/>
          <a:lstStyle/>
          <a:p>
            <a:endParaRPr/>
          </a:p>
        </p:txBody>
      </p:sp>
      <p:sp>
        <p:nvSpPr>
          <p:cNvPr id="91" name="object 91"/>
          <p:cNvSpPr/>
          <p:nvPr/>
        </p:nvSpPr>
        <p:spPr>
          <a:xfrm>
            <a:off x="4041965"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92" name="object 92"/>
          <p:cNvSpPr/>
          <p:nvPr/>
        </p:nvSpPr>
        <p:spPr>
          <a:xfrm>
            <a:off x="4054356" y="4206875"/>
            <a:ext cx="0" cy="1143000"/>
          </a:xfrm>
          <a:custGeom>
            <a:avLst/>
            <a:gdLst/>
            <a:ahLst/>
            <a:cxnLst/>
            <a:rect l="l" t="t" r="r" b="b"/>
            <a:pathLst>
              <a:path h="1143000">
                <a:moveTo>
                  <a:pt x="0" y="0"/>
                </a:moveTo>
                <a:lnTo>
                  <a:pt x="0" y="1143000"/>
                </a:lnTo>
              </a:path>
            </a:pathLst>
          </a:custGeom>
          <a:ln w="7636">
            <a:solidFill>
              <a:srgbClr val="A4A499"/>
            </a:solidFill>
          </a:ln>
        </p:spPr>
        <p:txBody>
          <a:bodyPr wrap="square" lIns="0" tIns="0" rIns="0" bIns="0" rtlCol="0"/>
          <a:lstStyle/>
          <a:p>
            <a:endParaRPr/>
          </a:p>
        </p:txBody>
      </p:sp>
      <p:sp>
        <p:nvSpPr>
          <p:cNvPr id="93" name="object 93"/>
          <p:cNvSpPr/>
          <p:nvPr/>
        </p:nvSpPr>
        <p:spPr>
          <a:xfrm>
            <a:off x="4045775"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94" name="object 94"/>
          <p:cNvSpPr/>
          <p:nvPr/>
        </p:nvSpPr>
        <p:spPr>
          <a:xfrm>
            <a:off x="4060066" y="4206875"/>
            <a:ext cx="0" cy="1143000"/>
          </a:xfrm>
          <a:custGeom>
            <a:avLst/>
            <a:gdLst/>
            <a:ahLst/>
            <a:cxnLst/>
            <a:rect l="l" t="t" r="r" b="b"/>
            <a:pathLst>
              <a:path h="1143000">
                <a:moveTo>
                  <a:pt x="0" y="0"/>
                </a:moveTo>
                <a:lnTo>
                  <a:pt x="0" y="1143000"/>
                </a:lnTo>
              </a:path>
            </a:pathLst>
          </a:custGeom>
          <a:ln w="3818">
            <a:solidFill>
              <a:srgbClr val="A7A79B"/>
            </a:solidFill>
          </a:ln>
        </p:spPr>
        <p:txBody>
          <a:bodyPr wrap="square" lIns="0" tIns="0" rIns="0" bIns="0" rtlCol="0"/>
          <a:lstStyle/>
          <a:p>
            <a:endParaRPr/>
          </a:p>
        </p:txBody>
      </p:sp>
      <p:sp>
        <p:nvSpPr>
          <p:cNvPr id="95" name="object 95"/>
          <p:cNvSpPr/>
          <p:nvPr/>
        </p:nvSpPr>
        <p:spPr>
          <a:xfrm>
            <a:off x="4053395"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96" name="object 96"/>
          <p:cNvSpPr/>
          <p:nvPr/>
        </p:nvSpPr>
        <p:spPr>
          <a:xfrm>
            <a:off x="4066422" y="4206875"/>
            <a:ext cx="0" cy="1143000"/>
          </a:xfrm>
          <a:custGeom>
            <a:avLst/>
            <a:gdLst/>
            <a:ahLst/>
            <a:cxnLst/>
            <a:rect l="l" t="t" r="r" b="b"/>
            <a:pathLst>
              <a:path h="1143000">
                <a:moveTo>
                  <a:pt x="0" y="0"/>
                </a:moveTo>
                <a:lnTo>
                  <a:pt x="0" y="1143000"/>
                </a:lnTo>
              </a:path>
            </a:pathLst>
          </a:custGeom>
          <a:ln w="8909">
            <a:solidFill>
              <a:srgbClr val="A9A99D"/>
            </a:solidFill>
          </a:ln>
        </p:spPr>
        <p:txBody>
          <a:bodyPr wrap="square" lIns="0" tIns="0" rIns="0" bIns="0" rtlCol="0"/>
          <a:lstStyle/>
          <a:p>
            <a:endParaRPr/>
          </a:p>
        </p:txBody>
      </p:sp>
      <p:sp>
        <p:nvSpPr>
          <p:cNvPr id="97" name="object 97"/>
          <p:cNvSpPr/>
          <p:nvPr/>
        </p:nvSpPr>
        <p:spPr>
          <a:xfrm>
            <a:off x="4057205"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98" name="object 98"/>
          <p:cNvSpPr/>
          <p:nvPr/>
        </p:nvSpPr>
        <p:spPr>
          <a:xfrm>
            <a:off x="4074676" y="4206875"/>
            <a:ext cx="0" cy="1143000"/>
          </a:xfrm>
          <a:custGeom>
            <a:avLst/>
            <a:gdLst/>
            <a:ahLst/>
            <a:cxnLst/>
            <a:rect l="l" t="t" r="r" b="b"/>
            <a:pathLst>
              <a:path h="1143000">
                <a:moveTo>
                  <a:pt x="0" y="0"/>
                </a:moveTo>
                <a:lnTo>
                  <a:pt x="0" y="1143000"/>
                </a:lnTo>
              </a:path>
            </a:pathLst>
          </a:custGeom>
          <a:ln w="7636">
            <a:solidFill>
              <a:srgbClr val="ACAC9F"/>
            </a:solidFill>
          </a:ln>
        </p:spPr>
        <p:txBody>
          <a:bodyPr wrap="square" lIns="0" tIns="0" rIns="0" bIns="0" rtlCol="0"/>
          <a:lstStyle/>
          <a:p>
            <a:endParaRPr/>
          </a:p>
        </p:txBody>
      </p:sp>
      <p:sp>
        <p:nvSpPr>
          <p:cNvPr id="99" name="object 99"/>
          <p:cNvSpPr/>
          <p:nvPr/>
        </p:nvSpPr>
        <p:spPr>
          <a:xfrm>
            <a:off x="4066095"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00" name="object 100"/>
          <p:cNvSpPr/>
          <p:nvPr/>
        </p:nvSpPr>
        <p:spPr>
          <a:xfrm>
            <a:off x="4080386" y="4206875"/>
            <a:ext cx="0" cy="1143000"/>
          </a:xfrm>
          <a:custGeom>
            <a:avLst/>
            <a:gdLst/>
            <a:ahLst/>
            <a:cxnLst/>
            <a:rect l="l" t="t" r="r" b="b"/>
            <a:pathLst>
              <a:path h="1143000">
                <a:moveTo>
                  <a:pt x="0" y="0"/>
                </a:moveTo>
                <a:lnTo>
                  <a:pt x="0" y="1143000"/>
                </a:lnTo>
              </a:path>
            </a:pathLst>
          </a:custGeom>
          <a:ln w="3818">
            <a:solidFill>
              <a:srgbClr val="ADADA1"/>
            </a:solidFill>
          </a:ln>
        </p:spPr>
        <p:txBody>
          <a:bodyPr wrap="square" lIns="0" tIns="0" rIns="0" bIns="0" rtlCol="0"/>
          <a:lstStyle/>
          <a:p>
            <a:endParaRPr/>
          </a:p>
        </p:txBody>
      </p:sp>
      <p:sp>
        <p:nvSpPr>
          <p:cNvPr id="101" name="object 101"/>
          <p:cNvSpPr/>
          <p:nvPr/>
        </p:nvSpPr>
        <p:spPr>
          <a:xfrm>
            <a:off x="4073715"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02" name="object 102"/>
          <p:cNvSpPr/>
          <p:nvPr/>
        </p:nvSpPr>
        <p:spPr>
          <a:xfrm>
            <a:off x="4086742" y="4206875"/>
            <a:ext cx="0" cy="1143000"/>
          </a:xfrm>
          <a:custGeom>
            <a:avLst/>
            <a:gdLst/>
            <a:ahLst/>
            <a:cxnLst/>
            <a:rect l="l" t="t" r="r" b="b"/>
            <a:pathLst>
              <a:path h="1143000">
                <a:moveTo>
                  <a:pt x="0" y="0"/>
                </a:moveTo>
                <a:lnTo>
                  <a:pt x="0" y="1143000"/>
                </a:lnTo>
              </a:path>
            </a:pathLst>
          </a:custGeom>
          <a:ln w="8909">
            <a:solidFill>
              <a:srgbClr val="B0B0A3"/>
            </a:solidFill>
          </a:ln>
        </p:spPr>
        <p:txBody>
          <a:bodyPr wrap="square" lIns="0" tIns="0" rIns="0" bIns="0" rtlCol="0"/>
          <a:lstStyle/>
          <a:p>
            <a:endParaRPr/>
          </a:p>
        </p:txBody>
      </p:sp>
      <p:sp>
        <p:nvSpPr>
          <p:cNvPr id="103" name="object 103"/>
          <p:cNvSpPr/>
          <p:nvPr/>
        </p:nvSpPr>
        <p:spPr>
          <a:xfrm>
            <a:off x="4077525"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104" name="object 104"/>
          <p:cNvSpPr/>
          <p:nvPr/>
        </p:nvSpPr>
        <p:spPr>
          <a:xfrm>
            <a:off x="4093214" y="4206875"/>
            <a:ext cx="0" cy="1143000"/>
          </a:xfrm>
          <a:custGeom>
            <a:avLst/>
            <a:gdLst/>
            <a:ahLst/>
            <a:cxnLst/>
            <a:rect l="l" t="t" r="r" b="b"/>
            <a:pathLst>
              <a:path h="1143000">
                <a:moveTo>
                  <a:pt x="0" y="0"/>
                </a:moveTo>
                <a:lnTo>
                  <a:pt x="0" y="1143000"/>
                </a:lnTo>
              </a:path>
            </a:pathLst>
          </a:custGeom>
          <a:ln w="3818">
            <a:solidFill>
              <a:srgbClr val="B1B1A4"/>
            </a:solidFill>
          </a:ln>
        </p:spPr>
        <p:txBody>
          <a:bodyPr wrap="square" lIns="0" tIns="0" rIns="0" bIns="0" rtlCol="0"/>
          <a:lstStyle/>
          <a:p>
            <a:endParaRPr/>
          </a:p>
        </p:txBody>
      </p:sp>
      <p:sp>
        <p:nvSpPr>
          <p:cNvPr id="105" name="object 105"/>
          <p:cNvSpPr/>
          <p:nvPr/>
        </p:nvSpPr>
        <p:spPr>
          <a:xfrm>
            <a:off x="4086542"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06" name="object 106"/>
          <p:cNvSpPr/>
          <p:nvPr/>
        </p:nvSpPr>
        <p:spPr>
          <a:xfrm>
            <a:off x="4098933" y="4206875"/>
            <a:ext cx="0" cy="1143000"/>
          </a:xfrm>
          <a:custGeom>
            <a:avLst/>
            <a:gdLst/>
            <a:ahLst/>
            <a:cxnLst/>
            <a:rect l="l" t="t" r="r" b="b"/>
            <a:pathLst>
              <a:path h="1143000">
                <a:moveTo>
                  <a:pt x="0" y="0"/>
                </a:moveTo>
                <a:lnTo>
                  <a:pt x="0" y="1143000"/>
                </a:lnTo>
              </a:path>
            </a:pathLst>
          </a:custGeom>
          <a:ln w="7636">
            <a:solidFill>
              <a:srgbClr val="B5B5A8"/>
            </a:solidFill>
          </a:ln>
        </p:spPr>
        <p:txBody>
          <a:bodyPr wrap="square" lIns="0" tIns="0" rIns="0" bIns="0" rtlCol="0"/>
          <a:lstStyle/>
          <a:p>
            <a:endParaRPr/>
          </a:p>
        </p:txBody>
      </p:sp>
      <p:sp>
        <p:nvSpPr>
          <p:cNvPr id="107" name="object 107"/>
          <p:cNvSpPr/>
          <p:nvPr/>
        </p:nvSpPr>
        <p:spPr>
          <a:xfrm>
            <a:off x="4090352"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08" name="object 108"/>
          <p:cNvSpPr/>
          <p:nvPr/>
        </p:nvSpPr>
        <p:spPr>
          <a:xfrm>
            <a:off x="4104644" y="4206875"/>
            <a:ext cx="0" cy="1143000"/>
          </a:xfrm>
          <a:custGeom>
            <a:avLst/>
            <a:gdLst/>
            <a:ahLst/>
            <a:cxnLst/>
            <a:rect l="l" t="t" r="r" b="b"/>
            <a:pathLst>
              <a:path h="1143000">
                <a:moveTo>
                  <a:pt x="0" y="0"/>
                </a:moveTo>
                <a:lnTo>
                  <a:pt x="0" y="1143000"/>
                </a:lnTo>
              </a:path>
            </a:pathLst>
          </a:custGeom>
          <a:ln w="3818">
            <a:solidFill>
              <a:srgbClr val="B6B6A9"/>
            </a:solidFill>
          </a:ln>
        </p:spPr>
        <p:txBody>
          <a:bodyPr wrap="square" lIns="0" tIns="0" rIns="0" bIns="0" rtlCol="0"/>
          <a:lstStyle/>
          <a:p>
            <a:endParaRPr/>
          </a:p>
        </p:txBody>
      </p:sp>
      <p:sp>
        <p:nvSpPr>
          <p:cNvPr id="109" name="object 109"/>
          <p:cNvSpPr/>
          <p:nvPr/>
        </p:nvSpPr>
        <p:spPr>
          <a:xfrm>
            <a:off x="4097972"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10" name="object 110"/>
          <p:cNvSpPr/>
          <p:nvPr/>
        </p:nvSpPr>
        <p:spPr>
          <a:xfrm>
            <a:off x="4110999" y="4206875"/>
            <a:ext cx="0" cy="1143000"/>
          </a:xfrm>
          <a:custGeom>
            <a:avLst/>
            <a:gdLst/>
            <a:ahLst/>
            <a:cxnLst/>
            <a:rect l="l" t="t" r="r" b="b"/>
            <a:pathLst>
              <a:path h="1143000">
                <a:moveTo>
                  <a:pt x="0" y="0"/>
                </a:moveTo>
                <a:lnTo>
                  <a:pt x="0" y="1143000"/>
                </a:lnTo>
              </a:path>
            </a:pathLst>
          </a:custGeom>
          <a:ln w="8909">
            <a:solidFill>
              <a:srgbClr val="B8B8AB"/>
            </a:solidFill>
          </a:ln>
        </p:spPr>
        <p:txBody>
          <a:bodyPr wrap="square" lIns="0" tIns="0" rIns="0" bIns="0" rtlCol="0"/>
          <a:lstStyle/>
          <a:p>
            <a:endParaRPr/>
          </a:p>
        </p:txBody>
      </p:sp>
      <p:sp>
        <p:nvSpPr>
          <p:cNvPr id="111" name="object 111"/>
          <p:cNvSpPr/>
          <p:nvPr/>
        </p:nvSpPr>
        <p:spPr>
          <a:xfrm>
            <a:off x="4101782"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112" name="object 112"/>
          <p:cNvSpPr/>
          <p:nvPr/>
        </p:nvSpPr>
        <p:spPr>
          <a:xfrm>
            <a:off x="4119252" y="4206875"/>
            <a:ext cx="0" cy="1143000"/>
          </a:xfrm>
          <a:custGeom>
            <a:avLst/>
            <a:gdLst/>
            <a:ahLst/>
            <a:cxnLst/>
            <a:rect l="l" t="t" r="r" b="b"/>
            <a:pathLst>
              <a:path h="1143000">
                <a:moveTo>
                  <a:pt x="0" y="0"/>
                </a:moveTo>
                <a:lnTo>
                  <a:pt x="0" y="1143000"/>
                </a:lnTo>
              </a:path>
            </a:pathLst>
          </a:custGeom>
          <a:ln w="7636">
            <a:solidFill>
              <a:srgbClr val="BABAAD"/>
            </a:solidFill>
          </a:ln>
        </p:spPr>
        <p:txBody>
          <a:bodyPr wrap="square" lIns="0" tIns="0" rIns="0" bIns="0" rtlCol="0"/>
          <a:lstStyle/>
          <a:p>
            <a:endParaRPr/>
          </a:p>
        </p:txBody>
      </p:sp>
      <p:sp>
        <p:nvSpPr>
          <p:cNvPr id="113" name="object 113"/>
          <p:cNvSpPr/>
          <p:nvPr/>
        </p:nvSpPr>
        <p:spPr>
          <a:xfrm>
            <a:off x="4110672"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14" name="object 114"/>
          <p:cNvSpPr/>
          <p:nvPr/>
        </p:nvSpPr>
        <p:spPr>
          <a:xfrm>
            <a:off x="4124964" y="4206875"/>
            <a:ext cx="0" cy="1143000"/>
          </a:xfrm>
          <a:custGeom>
            <a:avLst/>
            <a:gdLst/>
            <a:ahLst/>
            <a:cxnLst/>
            <a:rect l="l" t="t" r="r" b="b"/>
            <a:pathLst>
              <a:path h="1143000">
                <a:moveTo>
                  <a:pt x="0" y="0"/>
                </a:moveTo>
                <a:lnTo>
                  <a:pt x="0" y="1143000"/>
                </a:lnTo>
              </a:path>
            </a:pathLst>
          </a:custGeom>
          <a:ln w="3818">
            <a:solidFill>
              <a:srgbClr val="BCBCAF"/>
            </a:solidFill>
          </a:ln>
        </p:spPr>
        <p:txBody>
          <a:bodyPr wrap="square" lIns="0" tIns="0" rIns="0" bIns="0" rtlCol="0"/>
          <a:lstStyle/>
          <a:p>
            <a:endParaRPr/>
          </a:p>
        </p:txBody>
      </p:sp>
      <p:sp>
        <p:nvSpPr>
          <p:cNvPr id="115" name="object 115"/>
          <p:cNvSpPr/>
          <p:nvPr/>
        </p:nvSpPr>
        <p:spPr>
          <a:xfrm>
            <a:off x="4118292"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16" name="object 116"/>
          <p:cNvSpPr/>
          <p:nvPr/>
        </p:nvSpPr>
        <p:spPr>
          <a:xfrm>
            <a:off x="4131319" y="4206875"/>
            <a:ext cx="0" cy="1143000"/>
          </a:xfrm>
          <a:custGeom>
            <a:avLst/>
            <a:gdLst/>
            <a:ahLst/>
            <a:cxnLst/>
            <a:rect l="l" t="t" r="r" b="b"/>
            <a:pathLst>
              <a:path h="1143000">
                <a:moveTo>
                  <a:pt x="0" y="0"/>
                </a:moveTo>
                <a:lnTo>
                  <a:pt x="0" y="1143000"/>
                </a:lnTo>
              </a:path>
            </a:pathLst>
          </a:custGeom>
          <a:ln w="8909">
            <a:solidFill>
              <a:srgbClr val="BEBEB0"/>
            </a:solidFill>
          </a:ln>
        </p:spPr>
        <p:txBody>
          <a:bodyPr wrap="square" lIns="0" tIns="0" rIns="0" bIns="0" rtlCol="0"/>
          <a:lstStyle/>
          <a:p>
            <a:endParaRPr/>
          </a:p>
        </p:txBody>
      </p:sp>
      <p:sp>
        <p:nvSpPr>
          <p:cNvPr id="117" name="object 117"/>
          <p:cNvSpPr/>
          <p:nvPr/>
        </p:nvSpPr>
        <p:spPr>
          <a:xfrm>
            <a:off x="4122102"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118" name="object 118"/>
          <p:cNvSpPr/>
          <p:nvPr/>
        </p:nvSpPr>
        <p:spPr>
          <a:xfrm>
            <a:off x="4137664" y="4206875"/>
            <a:ext cx="0" cy="1143000"/>
          </a:xfrm>
          <a:custGeom>
            <a:avLst/>
            <a:gdLst/>
            <a:ahLst/>
            <a:cxnLst/>
            <a:rect l="l" t="t" r="r" b="b"/>
            <a:pathLst>
              <a:path h="1143000">
                <a:moveTo>
                  <a:pt x="0" y="0"/>
                </a:moveTo>
                <a:lnTo>
                  <a:pt x="0" y="1143000"/>
                </a:lnTo>
              </a:path>
            </a:pathLst>
          </a:custGeom>
          <a:ln w="3818">
            <a:solidFill>
              <a:srgbClr val="C1C1B3"/>
            </a:solidFill>
          </a:ln>
        </p:spPr>
        <p:txBody>
          <a:bodyPr wrap="square" lIns="0" tIns="0" rIns="0" bIns="0" rtlCol="0"/>
          <a:lstStyle/>
          <a:p>
            <a:endParaRPr/>
          </a:p>
        </p:txBody>
      </p:sp>
      <p:sp>
        <p:nvSpPr>
          <p:cNvPr id="119" name="object 119"/>
          <p:cNvSpPr/>
          <p:nvPr/>
        </p:nvSpPr>
        <p:spPr>
          <a:xfrm>
            <a:off x="4130992"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20" name="object 120"/>
          <p:cNvSpPr/>
          <p:nvPr/>
        </p:nvSpPr>
        <p:spPr>
          <a:xfrm>
            <a:off x="4143383" y="4206875"/>
            <a:ext cx="0" cy="1143000"/>
          </a:xfrm>
          <a:custGeom>
            <a:avLst/>
            <a:gdLst/>
            <a:ahLst/>
            <a:cxnLst/>
            <a:rect l="l" t="t" r="r" b="b"/>
            <a:pathLst>
              <a:path h="1143000">
                <a:moveTo>
                  <a:pt x="0" y="0"/>
                </a:moveTo>
                <a:lnTo>
                  <a:pt x="0" y="1143000"/>
                </a:lnTo>
              </a:path>
            </a:pathLst>
          </a:custGeom>
          <a:ln w="7636">
            <a:solidFill>
              <a:srgbClr val="C3C3B5"/>
            </a:solidFill>
          </a:ln>
        </p:spPr>
        <p:txBody>
          <a:bodyPr wrap="square" lIns="0" tIns="0" rIns="0" bIns="0" rtlCol="0"/>
          <a:lstStyle/>
          <a:p>
            <a:endParaRPr/>
          </a:p>
        </p:txBody>
      </p:sp>
      <p:sp>
        <p:nvSpPr>
          <p:cNvPr id="121" name="object 121"/>
          <p:cNvSpPr/>
          <p:nvPr/>
        </p:nvSpPr>
        <p:spPr>
          <a:xfrm>
            <a:off x="4134802"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22" name="object 122"/>
          <p:cNvSpPr/>
          <p:nvPr/>
        </p:nvSpPr>
        <p:spPr>
          <a:xfrm>
            <a:off x="4149857" y="4206875"/>
            <a:ext cx="0" cy="1143000"/>
          </a:xfrm>
          <a:custGeom>
            <a:avLst/>
            <a:gdLst/>
            <a:ahLst/>
            <a:cxnLst/>
            <a:rect l="l" t="t" r="r" b="b"/>
            <a:pathLst>
              <a:path h="1143000">
                <a:moveTo>
                  <a:pt x="0" y="0"/>
                </a:moveTo>
                <a:lnTo>
                  <a:pt x="0" y="1143000"/>
                </a:lnTo>
              </a:path>
            </a:pathLst>
          </a:custGeom>
          <a:ln w="5091">
            <a:solidFill>
              <a:srgbClr val="C5C5B7"/>
            </a:solidFill>
          </a:ln>
        </p:spPr>
        <p:txBody>
          <a:bodyPr wrap="square" lIns="0" tIns="0" rIns="0" bIns="0" rtlCol="0"/>
          <a:lstStyle/>
          <a:p>
            <a:endParaRPr/>
          </a:p>
        </p:txBody>
      </p:sp>
      <p:sp>
        <p:nvSpPr>
          <p:cNvPr id="123" name="object 123"/>
          <p:cNvSpPr/>
          <p:nvPr/>
        </p:nvSpPr>
        <p:spPr>
          <a:xfrm>
            <a:off x="4142549"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124" name="object 124"/>
          <p:cNvSpPr/>
          <p:nvPr/>
        </p:nvSpPr>
        <p:spPr>
          <a:xfrm>
            <a:off x="4156209" y="4206875"/>
            <a:ext cx="0" cy="1143000"/>
          </a:xfrm>
          <a:custGeom>
            <a:avLst/>
            <a:gdLst/>
            <a:ahLst/>
            <a:cxnLst/>
            <a:rect l="l" t="t" r="r" b="b"/>
            <a:pathLst>
              <a:path h="1143000">
                <a:moveTo>
                  <a:pt x="0" y="0"/>
                </a:moveTo>
                <a:lnTo>
                  <a:pt x="0" y="1143000"/>
                </a:lnTo>
              </a:path>
            </a:pathLst>
          </a:custGeom>
          <a:ln w="7636">
            <a:solidFill>
              <a:srgbClr val="C6C6B8"/>
            </a:solidFill>
          </a:ln>
        </p:spPr>
        <p:txBody>
          <a:bodyPr wrap="square" lIns="0" tIns="0" rIns="0" bIns="0" rtlCol="0"/>
          <a:lstStyle/>
          <a:p>
            <a:endParaRPr/>
          </a:p>
        </p:txBody>
      </p:sp>
      <p:sp>
        <p:nvSpPr>
          <p:cNvPr id="125" name="object 125"/>
          <p:cNvSpPr/>
          <p:nvPr/>
        </p:nvSpPr>
        <p:spPr>
          <a:xfrm>
            <a:off x="4147629"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26" name="object 126"/>
          <p:cNvSpPr/>
          <p:nvPr/>
        </p:nvSpPr>
        <p:spPr>
          <a:xfrm>
            <a:off x="4161921" y="4206875"/>
            <a:ext cx="0" cy="1143000"/>
          </a:xfrm>
          <a:custGeom>
            <a:avLst/>
            <a:gdLst/>
            <a:ahLst/>
            <a:cxnLst/>
            <a:rect l="l" t="t" r="r" b="b"/>
            <a:pathLst>
              <a:path h="1143000">
                <a:moveTo>
                  <a:pt x="0" y="0"/>
                </a:moveTo>
                <a:lnTo>
                  <a:pt x="0" y="1143000"/>
                </a:lnTo>
              </a:path>
            </a:pathLst>
          </a:custGeom>
          <a:ln w="3818">
            <a:solidFill>
              <a:srgbClr val="C7C7B9"/>
            </a:solidFill>
          </a:ln>
        </p:spPr>
        <p:txBody>
          <a:bodyPr wrap="square" lIns="0" tIns="0" rIns="0" bIns="0" rtlCol="0"/>
          <a:lstStyle/>
          <a:p>
            <a:endParaRPr/>
          </a:p>
        </p:txBody>
      </p:sp>
      <p:sp>
        <p:nvSpPr>
          <p:cNvPr id="127" name="object 127"/>
          <p:cNvSpPr/>
          <p:nvPr/>
        </p:nvSpPr>
        <p:spPr>
          <a:xfrm>
            <a:off x="4155249"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28" name="object 128"/>
          <p:cNvSpPr/>
          <p:nvPr/>
        </p:nvSpPr>
        <p:spPr>
          <a:xfrm>
            <a:off x="4168276" y="4206875"/>
            <a:ext cx="0" cy="1143000"/>
          </a:xfrm>
          <a:custGeom>
            <a:avLst/>
            <a:gdLst/>
            <a:ahLst/>
            <a:cxnLst/>
            <a:rect l="l" t="t" r="r" b="b"/>
            <a:pathLst>
              <a:path h="1143000">
                <a:moveTo>
                  <a:pt x="0" y="0"/>
                </a:moveTo>
                <a:lnTo>
                  <a:pt x="0" y="1143000"/>
                </a:lnTo>
              </a:path>
            </a:pathLst>
          </a:custGeom>
          <a:ln w="8909">
            <a:solidFill>
              <a:srgbClr val="C9C9BB"/>
            </a:solidFill>
          </a:ln>
        </p:spPr>
        <p:txBody>
          <a:bodyPr wrap="square" lIns="0" tIns="0" rIns="0" bIns="0" rtlCol="0"/>
          <a:lstStyle/>
          <a:p>
            <a:endParaRPr/>
          </a:p>
        </p:txBody>
      </p:sp>
      <p:sp>
        <p:nvSpPr>
          <p:cNvPr id="129" name="object 129"/>
          <p:cNvSpPr/>
          <p:nvPr/>
        </p:nvSpPr>
        <p:spPr>
          <a:xfrm>
            <a:off x="4159059"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130" name="object 130"/>
          <p:cNvSpPr/>
          <p:nvPr/>
        </p:nvSpPr>
        <p:spPr>
          <a:xfrm>
            <a:off x="4176529" y="4206875"/>
            <a:ext cx="0" cy="1143000"/>
          </a:xfrm>
          <a:custGeom>
            <a:avLst/>
            <a:gdLst/>
            <a:ahLst/>
            <a:cxnLst/>
            <a:rect l="l" t="t" r="r" b="b"/>
            <a:pathLst>
              <a:path h="1143000">
                <a:moveTo>
                  <a:pt x="0" y="0"/>
                </a:moveTo>
                <a:lnTo>
                  <a:pt x="0" y="1143000"/>
                </a:lnTo>
              </a:path>
            </a:pathLst>
          </a:custGeom>
          <a:ln w="7636">
            <a:solidFill>
              <a:srgbClr val="CCCCBD"/>
            </a:solidFill>
          </a:ln>
        </p:spPr>
        <p:txBody>
          <a:bodyPr wrap="square" lIns="0" tIns="0" rIns="0" bIns="0" rtlCol="0"/>
          <a:lstStyle/>
          <a:p>
            <a:endParaRPr/>
          </a:p>
        </p:txBody>
      </p:sp>
      <p:sp>
        <p:nvSpPr>
          <p:cNvPr id="131" name="object 131"/>
          <p:cNvSpPr/>
          <p:nvPr/>
        </p:nvSpPr>
        <p:spPr>
          <a:xfrm>
            <a:off x="4167949"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32" name="object 132"/>
          <p:cNvSpPr/>
          <p:nvPr/>
        </p:nvSpPr>
        <p:spPr>
          <a:xfrm>
            <a:off x="4182240" y="4206875"/>
            <a:ext cx="0" cy="1143000"/>
          </a:xfrm>
          <a:custGeom>
            <a:avLst/>
            <a:gdLst/>
            <a:ahLst/>
            <a:cxnLst/>
            <a:rect l="l" t="t" r="r" b="b"/>
            <a:pathLst>
              <a:path h="1143000">
                <a:moveTo>
                  <a:pt x="0" y="0"/>
                </a:moveTo>
                <a:lnTo>
                  <a:pt x="0" y="1143000"/>
                </a:lnTo>
              </a:path>
            </a:pathLst>
          </a:custGeom>
          <a:ln w="3818">
            <a:solidFill>
              <a:srgbClr val="CECEC0"/>
            </a:solidFill>
          </a:ln>
        </p:spPr>
        <p:txBody>
          <a:bodyPr wrap="square" lIns="0" tIns="0" rIns="0" bIns="0" rtlCol="0"/>
          <a:lstStyle/>
          <a:p>
            <a:endParaRPr/>
          </a:p>
        </p:txBody>
      </p:sp>
      <p:sp>
        <p:nvSpPr>
          <p:cNvPr id="133" name="object 133"/>
          <p:cNvSpPr/>
          <p:nvPr/>
        </p:nvSpPr>
        <p:spPr>
          <a:xfrm>
            <a:off x="4175569"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34" name="object 134"/>
          <p:cNvSpPr/>
          <p:nvPr/>
        </p:nvSpPr>
        <p:spPr>
          <a:xfrm>
            <a:off x="4187959" y="4206875"/>
            <a:ext cx="0" cy="1143000"/>
          </a:xfrm>
          <a:custGeom>
            <a:avLst/>
            <a:gdLst/>
            <a:ahLst/>
            <a:cxnLst/>
            <a:rect l="l" t="t" r="r" b="b"/>
            <a:pathLst>
              <a:path h="1143000">
                <a:moveTo>
                  <a:pt x="0" y="0"/>
                </a:moveTo>
                <a:lnTo>
                  <a:pt x="0" y="1143000"/>
                </a:lnTo>
              </a:path>
            </a:pathLst>
          </a:custGeom>
          <a:ln w="7636">
            <a:solidFill>
              <a:srgbClr val="D0D0C1"/>
            </a:solidFill>
          </a:ln>
        </p:spPr>
        <p:txBody>
          <a:bodyPr wrap="square" lIns="0" tIns="0" rIns="0" bIns="0" rtlCol="0"/>
          <a:lstStyle/>
          <a:p>
            <a:endParaRPr/>
          </a:p>
        </p:txBody>
      </p:sp>
      <p:sp>
        <p:nvSpPr>
          <p:cNvPr id="135" name="object 135"/>
          <p:cNvSpPr/>
          <p:nvPr/>
        </p:nvSpPr>
        <p:spPr>
          <a:xfrm>
            <a:off x="4179379"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36" name="object 136"/>
          <p:cNvSpPr/>
          <p:nvPr/>
        </p:nvSpPr>
        <p:spPr>
          <a:xfrm>
            <a:off x="4194307" y="4206875"/>
            <a:ext cx="0" cy="1143000"/>
          </a:xfrm>
          <a:custGeom>
            <a:avLst/>
            <a:gdLst/>
            <a:ahLst/>
            <a:cxnLst/>
            <a:rect l="l" t="t" r="r" b="b"/>
            <a:pathLst>
              <a:path h="1143000">
                <a:moveTo>
                  <a:pt x="0" y="0"/>
                </a:moveTo>
                <a:lnTo>
                  <a:pt x="0" y="1143000"/>
                </a:lnTo>
              </a:path>
            </a:pathLst>
          </a:custGeom>
          <a:ln w="5091">
            <a:solidFill>
              <a:srgbClr val="D2D2C3"/>
            </a:solidFill>
          </a:ln>
        </p:spPr>
        <p:txBody>
          <a:bodyPr wrap="square" lIns="0" tIns="0" rIns="0" bIns="0" rtlCol="0"/>
          <a:lstStyle/>
          <a:p>
            <a:endParaRPr/>
          </a:p>
        </p:txBody>
      </p:sp>
      <p:sp>
        <p:nvSpPr>
          <p:cNvPr id="137" name="object 137"/>
          <p:cNvSpPr/>
          <p:nvPr/>
        </p:nvSpPr>
        <p:spPr>
          <a:xfrm>
            <a:off x="4186999"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138" name="object 138"/>
          <p:cNvSpPr/>
          <p:nvPr/>
        </p:nvSpPr>
        <p:spPr>
          <a:xfrm>
            <a:off x="4200659" y="4206875"/>
            <a:ext cx="0" cy="1143000"/>
          </a:xfrm>
          <a:custGeom>
            <a:avLst/>
            <a:gdLst/>
            <a:ahLst/>
            <a:cxnLst/>
            <a:rect l="l" t="t" r="r" b="b"/>
            <a:pathLst>
              <a:path h="1143000">
                <a:moveTo>
                  <a:pt x="0" y="0"/>
                </a:moveTo>
                <a:lnTo>
                  <a:pt x="0" y="1143000"/>
                </a:lnTo>
              </a:path>
            </a:pathLst>
          </a:custGeom>
          <a:ln w="7636">
            <a:solidFill>
              <a:srgbClr val="D2D2C4"/>
            </a:solidFill>
          </a:ln>
        </p:spPr>
        <p:txBody>
          <a:bodyPr wrap="square" lIns="0" tIns="0" rIns="0" bIns="0" rtlCol="0"/>
          <a:lstStyle/>
          <a:p>
            <a:endParaRPr/>
          </a:p>
        </p:txBody>
      </p:sp>
      <p:sp>
        <p:nvSpPr>
          <p:cNvPr id="139" name="object 139"/>
          <p:cNvSpPr/>
          <p:nvPr/>
        </p:nvSpPr>
        <p:spPr>
          <a:xfrm>
            <a:off x="4192079"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40" name="object 140"/>
          <p:cNvSpPr/>
          <p:nvPr/>
        </p:nvSpPr>
        <p:spPr>
          <a:xfrm>
            <a:off x="4206371" y="4206875"/>
            <a:ext cx="0" cy="1143000"/>
          </a:xfrm>
          <a:custGeom>
            <a:avLst/>
            <a:gdLst/>
            <a:ahLst/>
            <a:cxnLst/>
            <a:rect l="l" t="t" r="r" b="b"/>
            <a:pathLst>
              <a:path h="1143000">
                <a:moveTo>
                  <a:pt x="0" y="0"/>
                </a:moveTo>
                <a:lnTo>
                  <a:pt x="0" y="1143000"/>
                </a:lnTo>
              </a:path>
            </a:pathLst>
          </a:custGeom>
          <a:ln w="3818">
            <a:solidFill>
              <a:srgbClr val="D4D4C5"/>
            </a:solidFill>
          </a:ln>
        </p:spPr>
        <p:txBody>
          <a:bodyPr wrap="square" lIns="0" tIns="0" rIns="0" bIns="0" rtlCol="0"/>
          <a:lstStyle/>
          <a:p>
            <a:endParaRPr/>
          </a:p>
        </p:txBody>
      </p:sp>
      <p:sp>
        <p:nvSpPr>
          <p:cNvPr id="141" name="object 141"/>
          <p:cNvSpPr/>
          <p:nvPr/>
        </p:nvSpPr>
        <p:spPr>
          <a:xfrm>
            <a:off x="4199699"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42" name="object 142"/>
          <p:cNvSpPr/>
          <p:nvPr/>
        </p:nvSpPr>
        <p:spPr>
          <a:xfrm>
            <a:off x="4212853" y="4206875"/>
            <a:ext cx="0" cy="1143000"/>
          </a:xfrm>
          <a:custGeom>
            <a:avLst/>
            <a:gdLst/>
            <a:ahLst/>
            <a:cxnLst/>
            <a:rect l="l" t="t" r="r" b="b"/>
            <a:pathLst>
              <a:path h="1143000">
                <a:moveTo>
                  <a:pt x="0" y="0"/>
                </a:moveTo>
                <a:lnTo>
                  <a:pt x="0" y="1143000"/>
                </a:lnTo>
              </a:path>
            </a:pathLst>
          </a:custGeom>
          <a:ln w="8909">
            <a:solidFill>
              <a:srgbClr val="D5D5C5"/>
            </a:solidFill>
          </a:ln>
        </p:spPr>
        <p:txBody>
          <a:bodyPr wrap="square" lIns="0" tIns="0" rIns="0" bIns="0" rtlCol="0"/>
          <a:lstStyle/>
          <a:p>
            <a:endParaRPr/>
          </a:p>
        </p:txBody>
      </p:sp>
      <p:sp>
        <p:nvSpPr>
          <p:cNvPr id="143" name="object 143"/>
          <p:cNvSpPr/>
          <p:nvPr/>
        </p:nvSpPr>
        <p:spPr>
          <a:xfrm>
            <a:off x="4203636"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144" name="object 144"/>
          <p:cNvSpPr/>
          <p:nvPr/>
        </p:nvSpPr>
        <p:spPr>
          <a:xfrm>
            <a:off x="4221107" y="4206875"/>
            <a:ext cx="0" cy="1143000"/>
          </a:xfrm>
          <a:custGeom>
            <a:avLst/>
            <a:gdLst/>
            <a:ahLst/>
            <a:cxnLst/>
            <a:rect l="l" t="t" r="r" b="b"/>
            <a:pathLst>
              <a:path h="1143000">
                <a:moveTo>
                  <a:pt x="0" y="0"/>
                </a:moveTo>
                <a:lnTo>
                  <a:pt x="0" y="1143000"/>
                </a:lnTo>
              </a:path>
            </a:pathLst>
          </a:custGeom>
          <a:ln w="7636">
            <a:solidFill>
              <a:srgbClr val="D7D7C7"/>
            </a:solidFill>
          </a:ln>
        </p:spPr>
        <p:txBody>
          <a:bodyPr wrap="square" lIns="0" tIns="0" rIns="0" bIns="0" rtlCol="0"/>
          <a:lstStyle/>
          <a:p>
            <a:endParaRPr/>
          </a:p>
        </p:txBody>
      </p:sp>
      <p:sp>
        <p:nvSpPr>
          <p:cNvPr id="145" name="object 145"/>
          <p:cNvSpPr/>
          <p:nvPr/>
        </p:nvSpPr>
        <p:spPr>
          <a:xfrm>
            <a:off x="4212526"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46" name="object 146"/>
          <p:cNvSpPr/>
          <p:nvPr/>
        </p:nvSpPr>
        <p:spPr>
          <a:xfrm>
            <a:off x="4226817" y="4206875"/>
            <a:ext cx="0" cy="1143000"/>
          </a:xfrm>
          <a:custGeom>
            <a:avLst/>
            <a:gdLst/>
            <a:ahLst/>
            <a:cxnLst/>
            <a:rect l="l" t="t" r="r" b="b"/>
            <a:pathLst>
              <a:path h="1143000">
                <a:moveTo>
                  <a:pt x="0" y="0"/>
                </a:moveTo>
                <a:lnTo>
                  <a:pt x="0" y="1143000"/>
                </a:lnTo>
              </a:path>
            </a:pathLst>
          </a:custGeom>
          <a:ln w="3818">
            <a:solidFill>
              <a:srgbClr val="D9D9C8"/>
            </a:solidFill>
          </a:ln>
        </p:spPr>
        <p:txBody>
          <a:bodyPr wrap="square" lIns="0" tIns="0" rIns="0" bIns="0" rtlCol="0"/>
          <a:lstStyle/>
          <a:p>
            <a:endParaRPr/>
          </a:p>
        </p:txBody>
      </p:sp>
      <p:sp>
        <p:nvSpPr>
          <p:cNvPr id="147" name="object 147"/>
          <p:cNvSpPr/>
          <p:nvPr/>
        </p:nvSpPr>
        <p:spPr>
          <a:xfrm>
            <a:off x="4220146"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48" name="object 148"/>
          <p:cNvSpPr/>
          <p:nvPr/>
        </p:nvSpPr>
        <p:spPr>
          <a:xfrm>
            <a:off x="4233173" y="4206875"/>
            <a:ext cx="0" cy="1143000"/>
          </a:xfrm>
          <a:custGeom>
            <a:avLst/>
            <a:gdLst/>
            <a:ahLst/>
            <a:cxnLst/>
            <a:rect l="l" t="t" r="r" b="b"/>
            <a:pathLst>
              <a:path h="1143000">
                <a:moveTo>
                  <a:pt x="0" y="0"/>
                </a:moveTo>
                <a:lnTo>
                  <a:pt x="0" y="1143000"/>
                </a:lnTo>
              </a:path>
            </a:pathLst>
          </a:custGeom>
          <a:ln w="8909">
            <a:solidFill>
              <a:srgbClr val="DADACA"/>
            </a:solidFill>
          </a:ln>
        </p:spPr>
        <p:txBody>
          <a:bodyPr wrap="square" lIns="0" tIns="0" rIns="0" bIns="0" rtlCol="0"/>
          <a:lstStyle/>
          <a:p>
            <a:endParaRPr/>
          </a:p>
        </p:txBody>
      </p:sp>
      <p:sp>
        <p:nvSpPr>
          <p:cNvPr id="149" name="object 149"/>
          <p:cNvSpPr/>
          <p:nvPr/>
        </p:nvSpPr>
        <p:spPr>
          <a:xfrm>
            <a:off x="4223956"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150" name="object 150"/>
          <p:cNvSpPr/>
          <p:nvPr/>
        </p:nvSpPr>
        <p:spPr>
          <a:xfrm>
            <a:off x="4239517" y="4206875"/>
            <a:ext cx="0" cy="1143000"/>
          </a:xfrm>
          <a:custGeom>
            <a:avLst/>
            <a:gdLst/>
            <a:ahLst/>
            <a:cxnLst/>
            <a:rect l="l" t="t" r="r" b="b"/>
            <a:pathLst>
              <a:path h="1143000">
                <a:moveTo>
                  <a:pt x="0" y="0"/>
                </a:moveTo>
                <a:lnTo>
                  <a:pt x="0" y="1143000"/>
                </a:lnTo>
              </a:path>
            </a:pathLst>
          </a:custGeom>
          <a:ln w="3818">
            <a:solidFill>
              <a:srgbClr val="DCDCCC"/>
            </a:solidFill>
          </a:ln>
        </p:spPr>
        <p:txBody>
          <a:bodyPr wrap="square" lIns="0" tIns="0" rIns="0" bIns="0" rtlCol="0"/>
          <a:lstStyle/>
          <a:p>
            <a:endParaRPr/>
          </a:p>
        </p:txBody>
      </p:sp>
      <p:sp>
        <p:nvSpPr>
          <p:cNvPr id="151" name="object 151"/>
          <p:cNvSpPr/>
          <p:nvPr/>
        </p:nvSpPr>
        <p:spPr>
          <a:xfrm>
            <a:off x="4232846"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52" name="object 152"/>
          <p:cNvSpPr/>
          <p:nvPr/>
        </p:nvSpPr>
        <p:spPr>
          <a:xfrm>
            <a:off x="4245236" y="4206875"/>
            <a:ext cx="0" cy="1143000"/>
          </a:xfrm>
          <a:custGeom>
            <a:avLst/>
            <a:gdLst/>
            <a:ahLst/>
            <a:cxnLst/>
            <a:rect l="l" t="t" r="r" b="b"/>
            <a:pathLst>
              <a:path h="1143000">
                <a:moveTo>
                  <a:pt x="0" y="0"/>
                </a:moveTo>
                <a:lnTo>
                  <a:pt x="0" y="1143000"/>
                </a:lnTo>
              </a:path>
            </a:pathLst>
          </a:custGeom>
          <a:ln w="7636">
            <a:solidFill>
              <a:srgbClr val="DDDDCD"/>
            </a:solidFill>
          </a:ln>
        </p:spPr>
        <p:txBody>
          <a:bodyPr wrap="square" lIns="0" tIns="0" rIns="0" bIns="0" rtlCol="0"/>
          <a:lstStyle/>
          <a:p>
            <a:endParaRPr/>
          </a:p>
        </p:txBody>
      </p:sp>
      <p:sp>
        <p:nvSpPr>
          <p:cNvPr id="153" name="object 153"/>
          <p:cNvSpPr/>
          <p:nvPr/>
        </p:nvSpPr>
        <p:spPr>
          <a:xfrm>
            <a:off x="4236656"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54" name="object 154"/>
          <p:cNvSpPr/>
          <p:nvPr/>
        </p:nvSpPr>
        <p:spPr>
          <a:xfrm>
            <a:off x="4250947" y="4206875"/>
            <a:ext cx="0" cy="1143000"/>
          </a:xfrm>
          <a:custGeom>
            <a:avLst/>
            <a:gdLst/>
            <a:ahLst/>
            <a:cxnLst/>
            <a:rect l="l" t="t" r="r" b="b"/>
            <a:pathLst>
              <a:path h="1143000">
                <a:moveTo>
                  <a:pt x="0" y="0"/>
                </a:moveTo>
                <a:lnTo>
                  <a:pt x="0" y="1143000"/>
                </a:lnTo>
              </a:path>
            </a:pathLst>
          </a:custGeom>
          <a:ln w="3818">
            <a:solidFill>
              <a:srgbClr val="DEDECE"/>
            </a:solidFill>
          </a:ln>
        </p:spPr>
        <p:txBody>
          <a:bodyPr wrap="square" lIns="0" tIns="0" rIns="0" bIns="0" rtlCol="0"/>
          <a:lstStyle/>
          <a:p>
            <a:endParaRPr/>
          </a:p>
        </p:txBody>
      </p:sp>
      <p:sp>
        <p:nvSpPr>
          <p:cNvPr id="155" name="object 155"/>
          <p:cNvSpPr/>
          <p:nvPr/>
        </p:nvSpPr>
        <p:spPr>
          <a:xfrm>
            <a:off x="4244276"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56" name="object 156"/>
          <p:cNvSpPr/>
          <p:nvPr/>
        </p:nvSpPr>
        <p:spPr>
          <a:xfrm>
            <a:off x="4257303" y="4206875"/>
            <a:ext cx="0" cy="1143000"/>
          </a:xfrm>
          <a:custGeom>
            <a:avLst/>
            <a:gdLst/>
            <a:ahLst/>
            <a:cxnLst/>
            <a:rect l="l" t="t" r="r" b="b"/>
            <a:pathLst>
              <a:path h="1143000">
                <a:moveTo>
                  <a:pt x="0" y="0"/>
                </a:moveTo>
                <a:lnTo>
                  <a:pt x="0" y="1143000"/>
                </a:lnTo>
              </a:path>
            </a:pathLst>
          </a:custGeom>
          <a:ln w="8909">
            <a:solidFill>
              <a:srgbClr val="DFDFCF"/>
            </a:solidFill>
          </a:ln>
        </p:spPr>
        <p:txBody>
          <a:bodyPr wrap="square" lIns="0" tIns="0" rIns="0" bIns="0" rtlCol="0"/>
          <a:lstStyle/>
          <a:p>
            <a:endParaRPr/>
          </a:p>
        </p:txBody>
      </p:sp>
      <p:sp>
        <p:nvSpPr>
          <p:cNvPr id="157" name="object 157"/>
          <p:cNvSpPr/>
          <p:nvPr/>
        </p:nvSpPr>
        <p:spPr>
          <a:xfrm>
            <a:off x="4248086"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158" name="object 158"/>
          <p:cNvSpPr/>
          <p:nvPr/>
        </p:nvSpPr>
        <p:spPr>
          <a:xfrm>
            <a:off x="4263647" y="4206875"/>
            <a:ext cx="0" cy="1143000"/>
          </a:xfrm>
          <a:custGeom>
            <a:avLst/>
            <a:gdLst/>
            <a:ahLst/>
            <a:cxnLst/>
            <a:rect l="l" t="t" r="r" b="b"/>
            <a:pathLst>
              <a:path h="1143000">
                <a:moveTo>
                  <a:pt x="0" y="0"/>
                </a:moveTo>
                <a:lnTo>
                  <a:pt x="0" y="1143000"/>
                </a:lnTo>
              </a:path>
            </a:pathLst>
          </a:custGeom>
          <a:ln w="3818">
            <a:solidFill>
              <a:srgbClr val="DFDFD0"/>
            </a:solidFill>
          </a:ln>
        </p:spPr>
        <p:txBody>
          <a:bodyPr wrap="square" lIns="0" tIns="0" rIns="0" bIns="0" rtlCol="0"/>
          <a:lstStyle/>
          <a:p>
            <a:endParaRPr/>
          </a:p>
        </p:txBody>
      </p:sp>
      <p:sp>
        <p:nvSpPr>
          <p:cNvPr id="159" name="object 159"/>
          <p:cNvSpPr/>
          <p:nvPr/>
        </p:nvSpPr>
        <p:spPr>
          <a:xfrm>
            <a:off x="4256976"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60" name="object 160"/>
          <p:cNvSpPr/>
          <p:nvPr/>
        </p:nvSpPr>
        <p:spPr>
          <a:xfrm>
            <a:off x="4269366" y="4206875"/>
            <a:ext cx="0" cy="1143000"/>
          </a:xfrm>
          <a:custGeom>
            <a:avLst/>
            <a:gdLst/>
            <a:ahLst/>
            <a:cxnLst/>
            <a:rect l="l" t="t" r="r" b="b"/>
            <a:pathLst>
              <a:path h="1143000">
                <a:moveTo>
                  <a:pt x="0" y="0"/>
                </a:moveTo>
                <a:lnTo>
                  <a:pt x="0" y="1143000"/>
                </a:lnTo>
              </a:path>
            </a:pathLst>
          </a:custGeom>
          <a:ln w="7636">
            <a:solidFill>
              <a:srgbClr val="E0E0D1"/>
            </a:solidFill>
          </a:ln>
        </p:spPr>
        <p:txBody>
          <a:bodyPr wrap="square" lIns="0" tIns="0" rIns="0" bIns="0" rtlCol="0"/>
          <a:lstStyle/>
          <a:p>
            <a:endParaRPr/>
          </a:p>
        </p:txBody>
      </p:sp>
      <p:sp>
        <p:nvSpPr>
          <p:cNvPr id="161" name="object 161"/>
          <p:cNvSpPr/>
          <p:nvPr/>
        </p:nvSpPr>
        <p:spPr>
          <a:xfrm>
            <a:off x="4260786"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62" name="object 162"/>
          <p:cNvSpPr/>
          <p:nvPr/>
        </p:nvSpPr>
        <p:spPr>
          <a:xfrm>
            <a:off x="4277750" y="4206875"/>
            <a:ext cx="0" cy="1143000"/>
          </a:xfrm>
          <a:custGeom>
            <a:avLst/>
            <a:gdLst/>
            <a:ahLst/>
            <a:cxnLst/>
            <a:rect l="l" t="t" r="r" b="b"/>
            <a:pathLst>
              <a:path h="1143000">
                <a:moveTo>
                  <a:pt x="0" y="0"/>
                </a:moveTo>
                <a:lnTo>
                  <a:pt x="0" y="1143000"/>
                </a:lnTo>
              </a:path>
            </a:pathLst>
          </a:custGeom>
          <a:ln w="8909">
            <a:solidFill>
              <a:srgbClr val="E2E2D2"/>
            </a:solidFill>
          </a:ln>
        </p:spPr>
        <p:txBody>
          <a:bodyPr wrap="square" lIns="0" tIns="0" rIns="0" bIns="0" rtlCol="0"/>
          <a:lstStyle/>
          <a:p>
            <a:endParaRPr/>
          </a:p>
        </p:txBody>
      </p:sp>
      <p:sp>
        <p:nvSpPr>
          <p:cNvPr id="163" name="object 163"/>
          <p:cNvSpPr/>
          <p:nvPr/>
        </p:nvSpPr>
        <p:spPr>
          <a:xfrm>
            <a:off x="4268533"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164" name="object 164"/>
          <p:cNvSpPr/>
          <p:nvPr/>
        </p:nvSpPr>
        <p:spPr>
          <a:xfrm>
            <a:off x="4284095" y="4206875"/>
            <a:ext cx="0" cy="1143000"/>
          </a:xfrm>
          <a:custGeom>
            <a:avLst/>
            <a:gdLst/>
            <a:ahLst/>
            <a:cxnLst/>
            <a:rect l="l" t="t" r="r" b="b"/>
            <a:pathLst>
              <a:path h="1143000">
                <a:moveTo>
                  <a:pt x="0" y="0"/>
                </a:moveTo>
                <a:lnTo>
                  <a:pt x="0" y="1143000"/>
                </a:lnTo>
              </a:path>
            </a:pathLst>
          </a:custGeom>
          <a:ln w="3818">
            <a:solidFill>
              <a:srgbClr val="E2E2D2"/>
            </a:solidFill>
          </a:ln>
        </p:spPr>
        <p:txBody>
          <a:bodyPr wrap="square" lIns="0" tIns="0" rIns="0" bIns="0" rtlCol="0"/>
          <a:lstStyle/>
          <a:p>
            <a:endParaRPr/>
          </a:p>
        </p:txBody>
      </p:sp>
      <p:sp>
        <p:nvSpPr>
          <p:cNvPr id="165" name="object 165"/>
          <p:cNvSpPr/>
          <p:nvPr/>
        </p:nvSpPr>
        <p:spPr>
          <a:xfrm>
            <a:off x="4277423"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66" name="object 166"/>
          <p:cNvSpPr/>
          <p:nvPr/>
        </p:nvSpPr>
        <p:spPr>
          <a:xfrm>
            <a:off x="4289814" y="4206875"/>
            <a:ext cx="0" cy="1143000"/>
          </a:xfrm>
          <a:custGeom>
            <a:avLst/>
            <a:gdLst/>
            <a:ahLst/>
            <a:cxnLst/>
            <a:rect l="l" t="t" r="r" b="b"/>
            <a:pathLst>
              <a:path h="1143000">
                <a:moveTo>
                  <a:pt x="0" y="0"/>
                </a:moveTo>
                <a:lnTo>
                  <a:pt x="0" y="1143000"/>
                </a:lnTo>
              </a:path>
            </a:pathLst>
          </a:custGeom>
          <a:ln w="7636">
            <a:solidFill>
              <a:srgbClr val="E3E3D3"/>
            </a:solidFill>
          </a:ln>
        </p:spPr>
        <p:txBody>
          <a:bodyPr wrap="square" lIns="0" tIns="0" rIns="0" bIns="0" rtlCol="0"/>
          <a:lstStyle/>
          <a:p>
            <a:endParaRPr/>
          </a:p>
        </p:txBody>
      </p:sp>
      <p:sp>
        <p:nvSpPr>
          <p:cNvPr id="167" name="object 167"/>
          <p:cNvSpPr/>
          <p:nvPr/>
        </p:nvSpPr>
        <p:spPr>
          <a:xfrm>
            <a:off x="4281233"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68" name="object 168"/>
          <p:cNvSpPr/>
          <p:nvPr/>
        </p:nvSpPr>
        <p:spPr>
          <a:xfrm>
            <a:off x="4296161" y="4206875"/>
            <a:ext cx="0" cy="1143000"/>
          </a:xfrm>
          <a:custGeom>
            <a:avLst/>
            <a:gdLst/>
            <a:ahLst/>
            <a:cxnLst/>
            <a:rect l="l" t="t" r="r" b="b"/>
            <a:pathLst>
              <a:path h="1143000">
                <a:moveTo>
                  <a:pt x="0" y="0"/>
                </a:moveTo>
                <a:lnTo>
                  <a:pt x="0" y="1143000"/>
                </a:lnTo>
              </a:path>
            </a:pathLst>
          </a:custGeom>
          <a:ln w="5091">
            <a:solidFill>
              <a:srgbClr val="E4E4D4"/>
            </a:solidFill>
          </a:ln>
        </p:spPr>
        <p:txBody>
          <a:bodyPr wrap="square" lIns="0" tIns="0" rIns="0" bIns="0" rtlCol="0"/>
          <a:lstStyle/>
          <a:p>
            <a:endParaRPr/>
          </a:p>
        </p:txBody>
      </p:sp>
      <p:sp>
        <p:nvSpPr>
          <p:cNvPr id="169" name="object 169"/>
          <p:cNvSpPr/>
          <p:nvPr/>
        </p:nvSpPr>
        <p:spPr>
          <a:xfrm>
            <a:off x="4288853"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170" name="object 170"/>
          <p:cNvSpPr/>
          <p:nvPr/>
        </p:nvSpPr>
        <p:spPr>
          <a:xfrm>
            <a:off x="4302514" y="4206875"/>
            <a:ext cx="0" cy="1143000"/>
          </a:xfrm>
          <a:custGeom>
            <a:avLst/>
            <a:gdLst/>
            <a:ahLst/>
            <a:cxnLst/>
            <a:rect l="l" t="t" r="r" b="b"/>
            <a:pathLst>
              <a:path h="1143000">
                <a:moveTo>
                  <a:pt x="0" y="0"/>
                </a:moveTo>
                <a:lnTo>
                  <a:pt x="0" y="1143000"/>
                </a:lnTo>
              </a:path>
            </a:pathLst>
          </a:custGeom>
          <a:ln w="7636">
            <a:solidFill>
              <a:srgbClr val="E6E6D4"/>
            </a:solidFill>
          </a:ln>
        </p:spPr>
        <p:txBody>
          <a:bodyPr wrap="square" lIns="0" tIns="0" rIns="0" bIns="0" rtlCol="0"/>
          <a:lstStyle/>
          <a:p>
            <a:endParaRPr/>
          </a:p>
        </p:txBody>
      </p:sp>
      <p:sp>
        <p:nvSpPr>
          <p:cNvPr id="171" name="object 171"/>
          <p:cNvSpPr/>
          <p:nvPr/>
        </p:nvSpPr>
        <p:spPr>
          <a:xfrm>
            <a:off x="4293933"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72" name="object 172"/>
          <p:cNvSpPr/>
          <p:nvPr/>
        </p:nvSpPr>
        <p:spPr>
          <a:xfrm>
            <a:off x="4308225" y="4206875"/>
            <a:ext cx="0" cy="1143000"/>
          </a:xfrm>
          <a:custGeom>
            <a:avLst/>
            <a:gdLst/>
            <a:ahLst/>
            <a:cxnLst/>
            <a:rect l="l" t="t" r="r" b="b"/>
            <a:pathLst>
              <a:path h="1143000">
                <a:moveTo>
                  <a:pt x="0" y="0"/>
                </a:moveTo>
                <a:lnTo>
                  <a:pt x="0" y="1143000"/>
                </a:lnTo>
              </a:path>
            </a:pathLst>
          </a:custGeom>
          <a:ln w="3818">
            <a:solidFill>
              <a:srgbClr val="E7E7D5"/>
            </a:solidFill>
          </a:ln>
        </p:spPr>
        <p:txBody>
          <a:bodyPr wrap="square" lIns="0" tIns="0" rIns="0" bIns="0" rtlCol="0"/>
          <a:lstStyle/>
          <a:p>
            <a:endParaRPr/>
          </a:p>
        </p:txBody>
      </p:sp>
      <p:sp>
        <p:nvSpPr>
          <p:cNvPr id="173" name="object 173"/>
          <p:cNvSpPr/>
          <p:nvPr/>
        </p:nvSpPr>
        <p:spPr>
          <a:xfrm>
            <a:off x="4301553"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74" name="object 174"/>
          <p:cNvSpPr/>
          <p:nvPr/>
        </p:nvSpPr>
        <p:spPr>
          <a:xfrm>
            <a:off x="4314580" y="4206875"/>
            <a:ext cx="0" cy="1143000"/>
          </a:xfrm>
          <a:custGeom>
            <a:avLst/>
            <a:gdLst/>
            <a:ahLst/>
            <a:cxnLst/>
            <a:rect l="l" t="t" r="r" b="b"/>
            <a:pathLst>
              <a:path h="1143000">
                <a:moveTo>
                  <a:pt x="0" y="0"/>
                </a:moveTo>
                <a:lnTo>
                  <a:pt x="0" y="1143000"/>
                </a:lnTo>
              </a:path>
            </a:pathLst>
          </a:custGeom>
          <a:ln w="8909">
            <a:solidFill>
              <a:srgbClr val="E7E7D6"/>
            </a:solidFill>
          </a:ln>
        </p:spPr>
        <p:txBody>
          <a:bodyPr wrap="square" lIns="0" tIns="0" rIns="0" bIns="0" rtlCol="0"/>
          <a:lstStyle/>
          <a:p>
            <a:endParaRPr/>
          </a:p>
        </p:txBody>
      </p:sp>
      <p:sp>
        <p:nvSpPr>
          <p:cNvPr id="175" name="object 175"/>
          <p:cNvSpPr/>
          <p:nvPr/>
        </p:nvSpPr>
        <p:spPr>
          <a:xfrm>
            <a:off x="4305363"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176" name="object 176"/>
          <p:cNvSpPr/>
          <p:nvPr/>
        </p:nvSpPr>
        <p:spPr>
          <a:xfrm>
            <a:off x="4322833" y="4206875"/>
            <a:ext cx="0" cy="1143000"/>
          </a:xfrm>
          <a:custGeom>
            <a:avLst/>
            <a:gdLst/>
            <a:ahLst/>
            <a:cxnLst/>
            <a:rect l="l" t="t" r="r" b="b"/>
            <a:pathLst>
              <a:path h="1143000">
                <a:moveTo>
                  <a:pt x="0" y="0"/>
                </a:moveTo>
                <a:lnTo>
                  <a:pt x="0" y="1143000"/>
                </a:lnTo>
              </a:path>
            </a:pathLst>
          </a:custGeom>
          <a:ln w="7636">
            <a:solidFill>
              <a:srgbClr val="E8E8D7"/>
            </a:solidFill>
          </a:ln>
        </p:spPr>
        <p:txBody>
          <a:bodyPr wrap="square" lIns="0" tIns="0" rIns="0" bIns="0" rtlCol="0"/>
          <a:lstStyle/>
          <a:p>
            <a:endParaRPr/>
          </a:p>
        </p:txBody>
      </p:sp>
      <p:sp>
        <p:nvSpPr>
          <p:cNvPr id="177" name="object 177"/>
          <p:cNvSpPr/>
          <p:nvPr/>
        </p:nvSpPr>
        <p:spPr>
          <a:xfrm>
            <a:off x="4314253"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78" name="object 178"/>
          <p:cNvSpPr/>
          <p:nvPr/>
        </p:nvSpPr>
        <p:spPr>
          <a:xfrm>
            <a:off x="4328545" y="4206875"/>
            <a:ext cx="0" cy="1143000"/>
          </a:xfrm>
          <a:custGeom>
            <a:avLst/>
            <a:gdLst/>
            <a:ahLst/>
            <a:cxnLst/>
            <a:rect l="l" t="t" r="r" b="b"/>
            <a:pathLst>
              <a:path h="1143000">
                <a:moveTo>
                  <a:pt x="0" y="0"/>
                </a:moveTo>
                <a:lnTo>
                  <a:pt x="0" y="1143000"/>
                </a:lnTo>
              </a:path>
            </a:pathLst>
          </a:custGeom>
          <a:ln w="3818">
            <a:solidFill>
              <a:srgbClr val="E9E9D7"/>
            </a:solidFill>
          </a:ln>
        </p:spPr>
        <p:txBody>
          <a:bodyPr wrap="square" lIns="0" tIns="0" rIns="0" bIns="0" rtlCol="0"/>
          <a:lstStyle/>
          <a:p>
            <a:endParaRPr/>
          </a:p>
        </p:txBody>
      </p:sp>
      <p:sp>
        <p:nvSpPr>
          <p:cNvPr id="179" name="object 179"/>
          <p:cNvSpPr/>
          <p:nvPr/>
        </p:nvSpPr>
        <p:spPr>
          <a:xfrm>
            <a:off x="4321873"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80" name="object 180"/>
          <p:cNvSpPr/>
          <p:nvPr/>
        </p:nvSpPr>
        <p:spPr>
          <a:xfrm>
            <a:off x="4334390" y="4206875"/>
            <a:ext cx="0" cy="1143000"/>
          </a:xfrm>
          <a:custGeom>
            <a:avLst/>
            <a:gdLst/>
            <a:ahLst/>
            <a:cxnLst/>
            <a:rect l="l" t="t" r="r" b="b"/>
            <a:pathLst>
              <a:path h="1143000">
                <a:moveTo>
                  <a:pt x="0" y="0"/>
                </a:moveTo>
                <a:lnTo>
                  <a:pt x="0" y="1143000"/>
                </a:lnTo>
              </a:path>
            </a:pathLst>
          </a:custGeom>
          <a:ln w="7636">
            <a:solidFill>
              <a:srgbClr val="E9E9D9"/>
            </a:solidFill>
          </a:ln>
        </p:spPr>
        <p:txBody>
          <a:bodyPr wrap="square" lIns="0" tIns="0" rIns="0" bIns="0" rtlCol="0"/>
          <a:lstStyle/>
          <a:p>
            <a:endParaRPr/>
          </a:p>
        </p:txBody>
      </p:sp>
      <p:sp>
        <p:nvSpPr>
          <p:cNvPr id="181" name="object 181"/>
          <p:cNvSpPr/>
          <p:nvPr/>
        </p:nvSpPr>
        <p:spPr>
          <a:xfrm>
            <a:off x="4325810"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82" name="object 182"/>
          <p:cNvSpPr/>
          <p:nvPr/>
        </p:nvSpPr>
        <p:spPr>
          <a:xfrm>
            <a:off x="4340738" y="4206875"/>
            <a:ext cx="0" cy="1143000"/>
          </a:xfrm>
          <a:custGeom>
            <a:avLst/>
            <a:gdLst/>
            <a:ahLst/>
            <a:cxnLst/>
            <a:rect l="l" t="t" r="r" b="b"/>
            <a:pathLst>
              <a:path h="1143000">
                <a:moveTo>
                  <a:pt x="0" y="0"/>
                </a:moveTo>
                <a:lnTo>
                  <a:pt x="0" y="1143000"/>
                </a:lnTo>
              </a:path>
            </a:pathLst>
          </a:custGeom>
          <a:ln w="5091">
            <a:solidFill>
              <a:srgbClr val="EAEAD9"/>
            </a:solidFill>
          </a:ln>
        </p:spPr>
        <p:txBody>
          <a:bodyPr wrap="square" lIns="0" tIns="0" rIns="0" bIns="0" rtlCol="0"/>
          <a:lstStyle/>
          <a:p>
            <a:endParaRPr/>
          </a:p>
        </p:txBody>
      </p:sp>
      <p:sp>
        <p:nvSpPr>
          <p:cNvPr id="183" name="object 183"/>
          <p:cNvSpPr/>
          <p:nvPr/>
        </p:nvSpPr>
        <p:spPr>
          <a:xfrm>
            <a:off x="4333430"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184" name="object 184"/>
          <p:cNvSpPr/>
          <p:nvPr/>
        </p:nvSpPr>
        <p:spPr>
          <a:xfrm>
            <a:off x="4347090" y="4206875"/>
            <a:ext cx="0" cy="1143000"/>
          </a:xfrm>
          <a:custGeom>
            <a:avLst/>
            <a:gdLst/>
            <a:ahLst/>
            <a:cxnLst/>
            <a:rect l="l" t="t" r="r" b="b"/>
            <a:pathLst>
              <a:path h="1143000">
                <a:moveTo>
                  <a:pt x="0" y="0"/>
                </a:moveTo>
                <a:lnTo>
                  <a:pt x="0" y="1143000"/>
                </a:lnTo>
              </a:path>
            </a:pathLst>
          </a:custGeom>
          <a:ln w="7636">
            <a:solidFill>
              <a:srgbClr val="EBEBDA"/>
            </a:solidFill>
          </a:ln>
        </p:spPr>
        <p:txBody>
          <a:bodyPr wrap="square" lIns="0" tIns="0" rIns="0" bIns="0" rtlCol="0"/>
          <a:lstStyle/>
          <a:p>
            <a:endParaRPr/>
          </a:p>
        </p:txBody>
      </p:sp>
      <p:sp>
        <p:nvSpPr>
          <p:cNvPr id="185" name="object 185"/>
          <p:cNvSpPr/>
          <p:nvPr/>
        </p:nvSpPr>
        <p:spPr>
          <a:xfrm>
            <a:off x="4338510"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86" name="object 186"/>
          <p:cNvSpPr/>
          <p:nvPr/>
        </p:nvSpPr>
        <p:spPr>
          <a:xfrm>
            <a:off x="4352802" y="4206875"/>
            <a:ext cx="0" cy="1143000"/>
          </a:xfrm>
          <a:custGeom>
            <a:avLst/>
            <a:gdLst/>
            <a:ahLst/>
            <a:cxnLst/>
            <a:rect l="l" t="t" r="r" b="b"/>
            <a:pathLst>
              <a:path h="1143000">
                <a:moveTo>
                  <a:pt x="0" y="0"/>
                </a:moveTo>
                <a:lnTo>
                  <a:pt x="0" y="1143000"/>
                </a:lnTo>
              </a:path>
            </a:pathLst>
          </a:custGeom>
          <a:ln w="3818">
            <a:solidFill>
              <a:srgbClr val="EBEBDA"/>
            </a:solidFill>
          </a:ln>
        </p:spPr>
        <p:txBody>
          <a:bodyPr wrap="square" lIns="0" tIns="0" rIns="0" bIns="0" rtlCol="0"/>
          <a:lstStyle/>
          <a:p>
            <a:endParaRPr/>
          </a:p>
        </p:txBody>
      </p:sp>
      <p:sp>
        <p:nvSpPr>
          <p:cNvPr id="187" name="object 187"/>
          <p:cNvSpPr/>
          <p:nvPr/>
        </p:nvSpPr>
        <p:spPr>
          <a:xfrm>
            <a:off x="4346130"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88" name="object 188"/>
          <p:cNvSpPr/>
          <p:nvPr/>
        </p:nvSpPr>
        <p:spPr>
          <a:xfrm>
            <a:off x="4359157" y="4206875"/>
            <a:ext cx="0" cy="1143000"/>
          </a:xfrm>
          <a:custGeom>
            <a:avLst/>
            <a:gdLst/>
            <a:ahLst/>
            <a:cxnLst/>
            <a:rect l="l" t="t" r="r" b="b"/>
            <a:pathLst>
              <a:path h="1143000">
                <a:moveTo>
                  <a:pt x="0" y="0"/>
                </a:moveTo>
                <a:lnTo>
                  <a:pt x="0" y="1143000"/>
                </a:lnTo>
              </a:path>
            </a:pathLst>
          </a:custGeom>
          <a:ln w="8909">
            <a:solidFill>
              <a:srgbClr val="EBEBDB"/>
            </a:solidFill>
          </a:ln>
        </p:spPr>
        <p:txBody>
          <a:bodyPr wrap="square" lIns="0" tIns="0" rIns="0" bIns="0" rtlCol="0"/>
          <a:lstStyle/>
          <a:p>
            <a:endParaRPr/>
          </a:p>
        </p:txBody>
      </p:sp>
      <p:sp>
        <p:nvSpPr>
          <p:cNvPr id="189" name="object 189"/>
          <p:cNvSpPr/>
          <p:nvPr/>
        </p:nvSpPr>
        <p:spPr>
          <a:xfrm>
            <a:off x="4349940"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190" name="object 190"/>
          <p:cNvSpPr/>
          <p:nvPr/>
        </p:nvSpPr>
        <p:spPr>
          <a:xfrm>
            <a:off x="4365502" y="4206875"/>
            <a:ext cx="0" cy="1143000"/>
          </a:xfrm>
          <a:custGeom>
            <a:avLst/>
            <a:gdLst/>
            <a:ahLst/>
            <a:cxnLst/>
            <a:rect l="l" t="t" r="r" b="b"/>
            <a:pathLst>
              <a:path h="1143000">
                <a:moveTo>
                  <a:pt x="0" y="0"/>
                </a:moveTo>
                <a:lnTo>
                  <a:pt x="0" y="1143000"/>
                </a:lnTo>
              </a:path>
            </a:pathLst>
          </a:custGeom>
          <a:ln w="3818">
            <a:solidFill>
              <a:srgbClr val="EBEBDB"/>
            </a:solidFill>
          </a:ln>
        </p:spPr>
        <p:txBody>
          <a:bodyPr wrap="square" lIns="0" tIns="0" rIns="0" bIns="0" rtlCol="0"/>
          <a:lstStyle/>
          <a:p>
            <a:endParaRPr/>
          </a:p>
        </p:txBody>
      </p:sp>
      <p:sp>
        <p:nvSpPr>
          <p:cNvPr id="191" name="object 191"/>
          <p:cNvSpPr/>
          <p:nvPr/>
        </p:nvSpPr>
        <p:spPr>
          <a:xfrm>
            <a:off x="4358830"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92" name="object 192"/>
          <p:cNvSpPr/>
          <p:nvPr/>
        </p:nvSpPr>
        <p:spPr>
          <a:xfrm>
            <a:off x="4371221" y="4206875"/>
            <a:ext cx="0" cy="1143000"/>
          </a:xfrm>
          <a:custGeom>
            <a:avLst/>
            <a:gdLst/>
            <a:ahLst/>
            <a:cxnLst/>
            <a:rect l="l" t="t" r="r" b="b"/>
            <a:pathLst>
              <a:path h="1143000">
                <a:moveTo>
                  <a:pt x="0" y="0"/>
                </a:moveTo>
                <a:lnTo>
                  <a:pt x="0" y="1143000"/>
                </a:lnTo>
              </a:path>
            </a:pathLst>
          </a:custGeom>
          <a:ln w="7636">
            <a:solidFill>
              <a:srgbClr val="EBEBDB"/>
            </a:solidFill>
          </a:ln>
        </p:spPr>
        <p:txBody>
          <a:bodyPr wrap="square" lIns="0" tIns="0" rIns="0" bIns="0" rtlCol="0"/>
          <a:lstStyle/>
          <a:p>
            <a:endParaRPr/>
          </a:p>
        </p:txBody>
      </p:sp>
      <p:sp>
        <p:nvSpPr>
          <p:cNvPr id="193" name="object 193"/>
          <p:cNvSpPr/>
          <p:nvPr/>
        </p:nvSpPr>
        <p:spPr>
          <a:xfrm>
            <a:off x="4362640"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194" name="object 194"/>
          <p:cNvSpPr/>
          <p:nvPr/>
        </p:nvSpPr>
        <p:spPr>
          <a:xfrm>
            <a:off x="4379477" y="4206875"/>
            <a:ext cx="0" cy="1143000"/>
          </a:xfrm>
          <a:custGeom>
            <a:avLst/>
            <a:gdLst/>
            <a:ahLst/>
            <a:cxnLst/>
            <a:rect l="l" t="t" r="r" b="b"/>
            <a:pathLst>
              <a:path h="1143000">
                <a:moveTo>
                  <a:pt x="0" y="0"/>
                </a:moveTo>
                <a:lnTo>
                  <a:pt x="0" y="1143000"/>
                </a:lnTo>
              </a:path>
            </a:pathLst>
          </a:custGeom>
          <a:ln w="8909">
            <a:solidFill>
              <a:srgbClr val="ECECDC"/>
            </a:solidFill>
          </a:ln>
        </p:spPr>
        <p:txBody>
          <a:bodyPr wrap="square" lIns="0" tIns="0" rIns="0" bIns="0" rtlCol="0"/>
          <a:lstStyle/>
          <a:p>
            <a:endParaRPr/>
          </a:p>
        </p:txBody>
      </p:sp>
      <p:sp>
        <p:nvSpPr>
          <p:cNvPr id="195" name="object 195"/>
          <p:cNvSpPr/>
          <p:nvPr/>
        </p:nvSpPr>
        <p:spPr>
          <a:xfrm>
            <a:off x="4370260"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196" name="object 196"/>
          <p:cNvSpPr/>
          <p:nvPr/>
        </p:nvSpPr>
        <p:spPr>
          <a:xfrm>
            <a:off x="4385821" y="4206875"/>
            <a:ext cx="0" cy="1143000"/>
          </a:xfrm>
          <a:custGeom>
            <a:avLst/>
            <a:gdLst/>
            <a:ahLst/>
            <a:cxnLst/>
            <a:rect l="l" t="t" r="r" b="b"/>
            <a:pathLst>
              <a:path h="1143000">
                <a:moveTo>
                  <a:pt x="0" y="0"/>
                </a:moveTo>
                <a:lnTo>
                  <a:pt x="0" y="1143000"/>
                </a:lnTo>
              </a:path>
            </a:pathLst>
          </a:custGeom>
          <a:ln w="3818">
            <a:solidFill>
              <a:srgbClr val="ECECDC"/>
            </a:solidFill>
          </a:ln>
        </p:spPr>
        <p:txBody>
          <a:bodyPr wrap="square" lIns="0" tIns="0" rIns="0" bIns="0" rtlCol="0"/>
          <a:lstStyle/>
          <a:p>
            <a:endParaRPr/>
          </a:p>
        </p:txBody>
      </p:sp>
      <p:sp>
        <p:nvSpPr>
          <p:cNvPr id="197" name="object 197"/>
          <p:cNvSpPr/>
          <p:nvPr/>
        </p:nvSpPr>
        <p:spPr>
          <a:xfrm>
            <a:off x="4379150"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198" name="object 198"/>
          <p:cNvSpPr/>
          <p:nvPr/>
        </p:nvSpPr>
        <p:spPr>
          <a:xfrm>
            <a:off x="4391540" y="4206875"/>
            <a:ext cx="0" cy="1143000"/>
          </a:xfrm>
          <a:custGeom>
            <a:avLst/>
            <a:gdLst/>
            <a:ahLst/>
            <a:cxnLst/>
            <a:rect l="l" t="t" r="r" b="b"/>
            <a:pathLst>
              <a:path h="1143000">
                <a:moveTo>
                  <a:pt x="0" y="0"/>
                </a:moveTo>
                <a:lnTo>
                  <a:pt x="0" y="1143000"/>
                </a:lnTo>
              </a:path>
            </a:pathLst>
          </a:custGeom>
          <a:ln w="7636">
            <a:solidFill>
              <a:srgbClr val="ECECDC"/>
            </a:solidFill>
          </a:ln>
        </p:spPr>
        <p:txBody>
          <a:bodyPr wrap="square" lIns="0" tIns="0" rIns="0" bIns="0" rtlCol="0"/>
          <a:lstStyle/>
          <a:p>
            <a:endParaRPr/>
          </a:p>
        </p:txBody>
      </p:sp>
      <p:sp>
        <p:nvSpPr>
          <p:cNvPr id="199" name="object 199"/>
          <p:cNvSpPr/>
          <p:nvPr/>
        </p:nvSpPr>
        <p:spPr>
          <a:xfrm>
            <a:off x="4382960"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00" name="object 200"/>
          <p:cNvSpPr/>
          <p:nvPr/>
        </p:nvSpPr>
        <p:spPr>
          <a:xfrm>
            <a:off x="4397378" y="4206875"/>
            <a:ext cx="0" cy="1143000"/>
          </a:xfrm>
          <a:custGeom>
            <a:avLst/>
            <a:gdLst/>
            <a:ahLst/>
            <a:cxnLst/>
            <a:rect l="l" t="t" r="r" b="b"/>
            <a:pathLst>
              <a:path h="1143000">
                <a:moveTo>
                  <a:pt x="0" y="0"/>
                </a:moveTo>
                <a:lnTo>
                  <a:pt x="0" y="1143000"/>
                </a:lnTo>
              </a:path>
            </a:pathLst>
          </a:custGeom>
          <a:ln w="3818">
            <a:solidFill>
              <a:srgbClr val="EDEDDD"/>
            </a:solidFill>
          </a:ln>
        </p:spPr>
        <p:txBody>
          <a:bodyPr wrap="square" lIns="0" tIns="0" rIns="0" bIns="0" rtlCol="0"/>
          <a:lstStyle/>
          <a:p>
            <a:endParaRPr/>
          </a:p>
        </p:txBody>
      </p:sp>
      <p:sp>
        <p:nvSpPr>
          <p:cNvPr id="201" name="object 201"/>
          <p:cNvSpPr/>
          <p:nvPr/>
        </p:nvSpPr>
        <p:spPr>
          <a:xfrm>
            <a:off x="4390707"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02" name="object 202"/>
          <p:cNvSpPr/>
          <p:nvPr/>
        </p:nvSpPr>
        <p:spPr>
          <a:xfrm>
            <a:off x="4403734" y="4206875"/>
            <a:ext cx="0" cy="1143000"/>
          </a:xfrm>
          <a:custGeom>
            <a:avLst/>
            <a:gdLst/>
            <a:ahLst/>
            <a:cxnLst/>
            <a:rect l="l" t="t" r="r" b="b"/>
            <a:pathLst>
              <a:path h="1143000">
                <a:moveTo>
                  <a:pt x="0" y="0"/>
                </a:moveTo>
                <a:lnTo>
                  <a:pt x="0" y="1143000"/>
                </a:lnTo>
              </a:path>
            </a:pathLst>
          </a:custGeom>
          <a:ln w="8909">
            <a:solidFill>
              <a:srgbClr val="EDEDDD"/>
            </a:solidFill>
          </a:ln>
        </p:spPr>
        <p:txBody>
          <a:bodyPr wrap="square" lIns="0" tIns="0" rIns="0" bIns="0" rtlCol="0"/>
          <a:lstStyle/>
          <a:p>
            <a:endParaRPr/>
          </a:p>
        </p:txBody>
      </p:sp>
      <p:sp>
        <p:nvSpPr>
          <p:cNvPr id="203" name="object 203"/>
          <p:cNvSpPr/>
          <p:nvPr/>
        </p:nvSpPr>
        <p:spPr>
          <a:xfrm>
            <a:off x="4394517"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204" name="object 204"/>
          <p:cNvSpPr/>
          <p:nvPr/>
        </p:nvSpPr>
        <p:spPr>
          <a:xfrm>
            <a:off x="4410078" y="4206875"/>
            <a:ext cx="0" cy="1143000"/>
          </a:xfrm>
          <a:custGeom>
            <a:avLst/>
            <a:gdLst/>
            <a:ahLst/>
            <a:cxnLst/>
            <a:rect l="l" t="t" r="r" b="b"/>
            <a:pathLst>
              <a:path h="1143000">
                <a:moveTo>
                  <a:pt x="0" y="0"/>
                </a:moveTo>
                <a:lnTo>
                  <a:pt x="0" y="1143000"/>
                </a:lnTo>
              </a:path>
            </a:pathLst>
          </a:custGeom>
          <a:ln w="3818">
            <a:solidFill>
              <a:srgbClr val="EDEDDD"/>
            </a:solidFill>
          </a:ln>
        </p:spPr>
        <p:txBody>
          <a:bodyPr wrap="square" lIns="0" tIns="0" rIns="0" bIns="0" rtlCol="0"/>
          <a:lstStyle/>
          <a:p>
            <a:endParaRPr/>
          </a:p>
        </p:txBody>
      </p:sp>
      <p:sp>
        <p:nvSpPr>
          <p:cNvPr id="205" name="object 205"/>
          <p:cNvSpPr/>
          <p:nvPr/>
        </p:nvSpPr>
        <p:spPr>
          <a:xfrm>
            <a:off x="4403407"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06" name="object 206"/>
          <p:cNvSpPr/>
          <p:nvPr/>
        </p:nvSpPr>
        <p:spPr>
          <a:xfrm>
            <a:off x="4415797" y="4206875"/>
            <a:ext cx="0" cy="1143000"/>
          </a:xfrm>
          <a:custGeom>
            <a:avLst/>
            <a:gdLst/>
            <a:ahLst/>
            <a:cxnLst/>
            <a:rect l="l" t="t" r="r" b="b"/>
            <a:pathLst>
              <a:path h="1143000">
                <a:moveTo>
                  <a:pt x="0" y="0"/>
                </a:moveTo>
                <a:lnTo>
                  <a:pt x="0" y="1143000"/>
                </a:lnTo>
              </a:path>
            </a:pathLst>
          </a:custGeom>
          <a:ln w="7636">
            <a:solidFill>
              <a:srgbClr val="EDEDDD"/>
            </a:solidFill>
          </a:ln>
        </p:spPr>
        <p:txBody>
          <a:bodyPr wrap="square" lIns="0" tIns="0" rIns="0" bIns="0" rtlCol="0"/>
          <a:lstStyle/>
          <a:p>
            <a:endParaRPr/>
          </a:p>
        </p:txBody>
      </p:sp>
      <p:sp>
        <p:nvSpPr>
          <p:cNvPr id="207" name="object 207"/>
          <p:cNvSpPr/>
          <p:nvPr/>
        </p:nvSpPr>
        <p:spPr>
          <a:xfrm>
            <a:off x="4407217"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08" name="object 208"/>
          <p:cNvSpPr/>
          <p:nvPr/>
        </p:nvSpPr>
        <p:spPr>
          <a:xfrm>
            <a:off x="4424054" y="4206875"/>
            <a:ext cx="0" cy="1143000"/>
          </a:xfrm>
          <a:custGeom>
            <a:avLst/>
            <a:gdLst/>
            <a:ahLst/>
            <a:cxnLst/>
            <a:rect l="l" t="t" r="r" b="b"/>
            <a:pathLst>
              <a:path h="1143000">
                <a:moveTo>
                  <a:pt x="0" y="0"/>
                </a:moveTo>
                <a:lnTo>
                  <a:pt x="0" y="1143000"/>
                </a:lnTo>
              </a:path>
            </a:pathLst>
          </a:custGeom>
          <a:ln w="8909">
            <a:solidFill>
              <a:srgbClr val="EDEDDD"/>
            </a:solidFill>
          </a:ln>
        </p:spPr>
        <p:txBody>
          <a:bodyPr wrap="square" lIns="0" tIns="0" rIns="0" bIns="0" rtlCol="0"/>
          <a:lstStyle/>
          <a:p>
            <a:endParaRPr/>
          </a:p>
        </p:txBody>
      </p:sp>
      <p:sp>
        <p:nvSpPr>
          <p:cNvPr id="209" name="object 209"/>
          <p:cNvSpPr/>
          <p:nvPr/>
        </p:nvSpPr>
        <p:spPr>
          <a:xfrm>
            <a:off x="4414837"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210" name="object 210"/>
          <p:cNvSpPr/>
          <p:nvPr/>
        </p:nvSpPr>
        <p:spPr>
          <a:xfrm>
            <a:off x="4430398" y="4206875"/>
            <a:ext cx="0" cy="1143000"/>
          </a:xfrm>
          <a:custGeom>
            <a:avLst/>
            <a:gdLst/>
            <a:ahLst/>
            <a:cxnLst/>
            <a:rect l="l" t="t" r="r" b="b"/>
            <a:pathLst>
              <a:path h="1143000">
                <a:moveTo>
                  <a:pt x="0" y="0"/>
                </a:moveTo>
                <a:lnTo>
                  <a:pt x="0" y="1143000"/>
                </a:lnTo>
              </a:path>
            </a:pathLst>
          </a:custGeom>
          <a:ln w="3818">
            <a:solidFill>
              <a:srgbClr val="EDEDDD"/>
            </a:solidFill>
          </a:ln>
        </p:spPr>
        <p:txBody>
          <a:bodyPr wrap="square" lIns="0" tIns="0" rIns="0" bIns="0" rtlCol="0"/>
          <a:lstStyle/>
          <a:p>
            <a:endParaRPr/>
          </a:p>
        </p:txBody>
      </p:sp>
      <p:sp>
        <p:nvSpPr>
          <p:cNvPr id="211" name="object 211"/>
          <p:cNvSpPr/>
          <p:nvPr/>
        </p:nvSpPr>
        <p:spPr>
          <a:xfrm>
            <a:off x="4423727"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12" name="object 212"/>
          <p:cNvSpPr/>
          <p:nvPr/>
        </p:nvSpPr>
        <p:spPr>
          <a:xfrm>
            <a:off x="4436117" y="4206875"/>
            <a:ext cx="0" cy="1143000"/>
          </a:xfrm>
          <a:custGeom>
            <a:avLst/>
            <a:gdLst/>
            <a:ahLst/>
            <a:cxnLst/>
            <a:rect l="l" t="t" r="r" b="b"/>
            <a:pathLst>
              <a:path h="1143000">
                <a:moveTo>
                  <a:pt x="0" y="0"/>
                </a:moveTo>
                <a:lnTo>
                  <a:pt x="0" y="1143000"/>
                </a:lnTo>
              </a:path>
            </a:pathLst>
          </a:custGeom>
          <a:ln w="7636">
            <a:solidFill>
              <a:srgbClr val="EDEDDD"/>
            </a:solidFill>
          </a:ln>
        </p:spPr>
        <p:txBody>
          <a:bodyPr wrap="square" lIns="0" tIns="0" rIns="0" bIns="0" rtlCol="0"/>
          <a:lstStyle/>
          <a:p>
            <a:endParaRPr/>
          </a:p>
        </p:txBody>
      </p:sp>
      <p:sp>
        <p:nvSpPr>
          <p:cNvPr id="213" name="object 213"/>
          <p:cNvSpPr/>
          <p:nvPr/>
        </p:nvSpPr>
        <p:spPr>
          <a:xfrm>
            <a:off x="4427537"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14" name="object 214"/>
          <p:cNvSpPr/>
          <p:nvPr/>
        </p:nvSpPr>
        <p:spPr>
          <a:xfrm>
            <a:off x="4442465" y="4206875"/>
            <a:ext cx="0" cy="1143000"/>
          </a:xfrm>
          <a:custGeom>
            <a:avLst/>
            <a:gdLst/>
            <a:ahLst/>
            <a:cxnLst/>
            <a:rect l="l" t="t" r="r" b="b"/>
            <a:pathLst>
              <a:path h="1143000">
                <a:moveTo>
                  <a:pt x="0" y="0"/>
                </a:moveTo>
                <a:lnTo>
                  <a:pt x="0" y="1143000"/>
                </a:lnTo>
              </a:path>
            </a:pathLst>
          </a:custGeom>
          <a:ln w="5091">
            <a:solidFill>
              <a:srgbClr val="EDEDDD"/>
            </a:solidFill>
          </a:ln>
        </p:spPr>
        <p:txBody>
          <a:bodyPr wrap="square" lIns="0" tIns="0" rIns="0" bIns="0" rtlCol="0"/>
          <a:lstStyle/>
          <a:p>
            <a:endParaRPr/>
          </a:p>
        </p:txBody>
      </p:sp>
      <p:sp>
        <p:nvSpPr>
          <p:cNvPr id="215" name="object 215"/>
          <p:cNvSpPr/>
          <p:nvPr/>
        </p:nvSpPr>
        <p:spPr>
          <a:xfrm>
            <a:off x="4435157"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216" name="object 216"/>
          <p:cNvSpPr/>
          <p:nvPr/>
        </p:nvSpPr>
        <p:spPr>
          <a:xfrm>
            <a:off x="4448817" y="4206875"/>
            <a:ext cx="0" cy="1143000"/>
          </a:xfrm>
          <a:custGeom>
            <a:avLst/>
            <a:gdLst/>
            <a:ahLst/>
            <a:cxnLst/>
            <a:rect l="l" t="t" r="r" b="b"/>
            <a:pathLst>
              <a:path h="1143000">
                <a:moveTo>
                  <a:pt x="0" y="0"/>
                </a:moveTo>
                <a:lnTo>
                  <a:pt x="0" y="1143000"/>
                </a:lnTo>
              </a:path>
            </a:pathLst>
          </a:custGeom>
          <a:ln w="7636">
            <a:solidFill>
              <a:srgbClr val="ECECDC"/>
            </a:solidFill>
          </a:ln>
        </p:spPr>
        <p:txBody>
          <a:bodyPr wrap="square" lIns="0" tIns="0" rIns="0" bIns="0" rtlCol="0"/>
          <a:lstStyle/>
          <a:p>
            <a:endParaRPr/>
          </a:p>
        </p:txBody>
      </p:sp>
      <p:sp>
        <p:nvSpPr>
          <p:cNvPr id="217" name="object 217"/>
          <p:cNvSpPr/>
          <p:nvPr/>
        </p:nvSpPr>
        <p:spPr>
          <a:xfrm>
            <a:off x="4440237"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18" name="object 218"/>
          <p:cNvSpPr/>
          <p:nvPr/>
        </p:nvSpPr>
        <p:spPr>
          <a:xfrm>
            <a:off x="4454655" y="4206875"/>
            <a:ext cx="0" cy="1143000"/>
          </a:xfrm>
          <a:custGeom>
            <a:avLst/>
            <a:gdLst/>
            <a:ahLst/>
            <a:cxnLst/>
            <a:rect l="l" t="t" r="r" b="b"/>
            <a:pathLst>
              <a:path h="1143000">
                <a:moveTo>
                  <a:pt x="0" y="0"/>
                </a:moveTo>
                <a:lnTo>
                  <a:pt x="0" y="1143000"/>
                </a:lnTo>
              </a:path>
            </a:pathLst>
          </a:custGeom>
          <a:ln w="3818">
            <a:solidFill>
              <a:srgbClr val="ECECDC"/>
            </a:solidFill>
          </a:ln>
        </p:spPr>
        <p:txBody>
          <a:bodyPr wrap="square" lIns="0" tIns="0" rIns="0" bIns="0" rtlCol="0"/>
          <a:lstStyle/>
          <a:p>
            <a:endParaRPr/>
          </a:p>
        </p:txBody>
      </p:sp>
      <p:sp>
        <p:nvSpPr>
          <p:cNvPr id="219" name="object 219"/>
          <p:cNvSpPr/>
          <p:nvPr/>
        </p:nvSpPr>
        <p:spPr>
          <a:xfrm>
            <a:off x="4447984"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20" name="object 220"/>
          <p:cNvSpPr/>
          <p:nvPr/>
        </p:nvSpPr>
        <p:spPr>
          <a:xfrm>
            <a:off x="4461011" y="4206875"/>
            <a:ext cx="0" cy="1143000"/>
          </a:xfrm>
          <a:custGeom>
            <a:avLst/>
            <a:gdLst/>
            <a:ahLst/>
            <a:cxnLst/>
            <a:rect l="l" t="t" r="r" b="b"/>
            <a:pathLst>
              <a:path h="1143000">
                <a:moveTo>
                  <a:pt x="0" y="0"/>
                </a:moveTo>
                <a:lnTo>
                  <a:pt x="0" y="1143000"/>
                </a:lnTo>
              </a:path>
            </a:pathLst>
          </a:custGeom>
          <a:ln w="8909">
            <a:solidFill>
              <a:srgbClr val="ECECDC"/>
            </a:solidFill>
          </a:ln>
        </p:spPr>
        <p:txBody>
          <a:bodyPr wrap="square" lIns="0" tIns="0" rIns="0" bIns="0" rtlCol="0"/>
          <a:lstStyle/>
          <a:p>
            <a:endParaRPr/>
          </a:p>
        </p:txBody>
      </p:sp>
      <p:sp>
        <p:nvSpPr>
          <p:cNvPr id="221" name="object 221"/>
          <p:cNvSpPr/>
          <p:nvPr/>
        </p:nvSpPr>
        <p:spPr>
          <a:xfrm>
            <a:off x="4451794"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222" name="object 222"/>
          <p:cNvSpPr/>
          <p:nvPr/>
        </p:nvSpPr>
        <p:spPr>
          <a:xfrm>
            <a:off x="4467355" y="4206875"/>
            <a:ext cx="0" cy="1143000"/>
          </a:xfrm>
          <a:custGeom>
            <a:avLst/>
            <a:gdLst/>
            <a:ahLst/>
            <a:cxnLst/>
            <a:rect l="l" t="t" r="r" b="b"/>
            <a:pathLst>
              <a:path h="1143000">
                <a:moveTo>
                  <a:pt x="0" y="0"/>
                </a:moveTo>
                <a:lnTo>
                  <a:pt x="0" y="1143000"/>
                </a:lnTo>
              </a:path>
            </a:pathLst>
          </a:custGeom>
          <a:ln w="3818">
            <a:solidFill>
              <a:srgbClr val="EBEBDC"/>
            </a:solidFill>
          </a:ln>
        </p:spPr>
        <p:txBody>
          <a:bodyPr wrap="square" lIns="0" tIns="0" rIns="0" bIns="0" rtlCol="0"/>
          <a:lstStyle/>
          <a:p>
            <a:endParaRPr/>
          </a:p>
        </p:txBody>
      </p:sp>
      <p:sp>
        <p:nvSpPr>
          <p:cNvPr id="223" name="object 223"/>
          <p:cNvSpPr/>
          <p:nvPr/>
        </p:nvSpPr>
        <p:spPr>
          <a:xfrm>
            <a:off x="4460684"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24" name="object 224"/>
          <p:cNvSpPr/>
          <p:nvPr/>
        </p:nvSpPr>
        <p:spPr>
          <a:xfrm>
            <a:off x="4473075" y="4206875"/>
            <a:ext cx="0" cy="1143000"/>
          </a:xfrm>
          <a:custGeom>
            <a:avLst/>
            <a:gdLst/>
            <a:ahLst/>
            <a:cxnLst/>
            <a:rect l="l" t="t" r="r" b="b"/>
            <a:pathLst>
              <a:path h="1143000">
                <a:moveTo>
                  <a:pt x="0" y="0"/>
                </a:moveTo>
                <a:lnTo>
                  <a:pt x="0" y="1143000"/>
                </a:lnTo>
              </a:path>
            </a:pathLst>
          </a:custGeom>
          <a:ln w="7636">
            <a:solidFill>
              <a:srgbClr val="EBEBDB"/>
            </a:solidFill>
          </a:ln>
        </p:spPr>
        <p:txBody>
          <a:bodyPr wrap="square" lIns="0" tIns="0" rIns="0" bIns="0" rtlCol="0"/>
          <a:lstStyle/>
          <a:p>
            <a:endParaRPr/>
          </a:p>
        </p:txBody>
      </p:sp>
      <p:sp>
        <p:nvSpPr>
          <p:cNvPr id="225" name="object 225"/>
          <p:cNvSpPr/>
          <p:nvPr/>
        </p:nvSpPr>
        <p:spPr>
          <a:xfrm>
            <a:off x="4464494"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26" name="object 226"/>
          <p:cNvSpPr/>
          <p:nvPr/>
        </p:nvSpPr>
        <p:spPr>
          <a:xfrm>
            <a:off x="4480695" y="4206875"/>
            <a:ext cx="0" cy="1143000"/>
          </a:xfrm>
          <a:custGeom>
            <a:avLst/>
            <a:gdLst/>
            <a:ahLst/>
            <a:cxnLst/>
            <a:rect l="l" t="t" r="r" b="b"/>
            <a:pathLst>
              <a:path h="1143000">
                <a:moveTo>
                  <a:pt x="0" y="0"/>
                </a:moveTo>
                <a:lnTo>
                  <a:pt x="0" y="1143000"/>
                </a:lnTo>
              </a:path>
            </a:pathLst>
          </a:custGeom>
          <a:ln w="7636">
            <a:solidFill>
              <a:srgbClr val="EBEBDB"/>
            </a:solidFill>
          </a:ln>
        </p:spPr>
        <p:txBody>
          <a:bodyPr wrap="square" lIns="0" tIns="0" rIns="0" bIns="0" rtlCol="0"/>
          <a:lstStyle/>
          <a:p>
            <a:endParaRPr/>
          </a:p>
        </p:txBody>
      </p:sp>
      <p:sp>
        <p:nvSpPr>
          <p:cNvPr id="227" name="object 227"/>
          <p:cNvSpPr/>
          <p:nvPr/>
        </p:nvSpPr>
        <p:spPr>
          <a:xfrm>
            <a:off x="4472114"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28" name="object 228"/>
          <p:cNvSpPr/>
          <p:nvPr/>
        </p:nvSpPr>
        <p:spPr>
          <a:xfrm>
            <a:off x="4487042" y="4206875"/>
            <a:ext cx="0" cy="1143000"/>
          </a:xfrm>
          <a:custGeom>
            <a:avLst/>
            <a:gdLst/>
            <a:ahLst/>
            <a:cxnLst/>
            <a:rect l="l" t="t" r="r" b="b"/>
            <a:pathLst>
              <a:path h="1143000">
                <a:moveTo>
                  <a:pt x="0" y="0"/>
                </a:moveTo>
                <a:lnTo>
                  <a:pt x="0" y="1143000"/>
                </a:lnTo>
              </a:path>
            </a:pathLst>
          </a:custGeom>
          <a:ln w="5091">
            <a:solidFill>
              <a:srgbClr val="EBEBDA"/>
            </a:solidFill>
          </a:ln>
        </p:spPr>
        <p:txBody>
          <a:bodyPr wrap="square" lIns="0" tIns="0" rIns="0" bIns="0" rtlCol="0"/>
          <a:lstStyle/>
          <a:p>
            <a:endParaRPr/>
          </a:p>
        </p:txBody>
      </p:sp>
      <p:sp>
        <p:nvSpPr>
          <p:cNvPr id="229" name="object 229"/>
          <p:cNvSpPr/>
          <p:nvPr/>
        </p:nvSpPr>
        <p:spPr>
          <a:xfrm>
            <a:off x="4479734"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230" name="object 230"/>
          <p:cNvSpPr/>
          <p:nvPr/>
        </p:nvSpPr>
        <p:spPr>
          <a:xfrm>
            <a:off x="4493395" y="4206875"/>
            <a:ext cx="0" cy="1143000"/>
          </a:xfrm>
          <a:custGeom>
            <a:avLst/>
            <a:gdLst/>
            <a:ahLst/>
            <a:cxnLst/>
            <a:rect l="l" t="t" r="r" b="b"/>
            <a:pathLst>
              <a:path h="1143000">
                <a:moveTo>
                  <a:pt x="0" y="0"/>
                </a:moveTo>
                <a:lnTo>
                  <a:pt x="0" y="1143000"/>
                </a:lnTo>
              </a:path>
            </a:pathLst>
          </a:custGeom>
          <a:ln w="7636">
            <a:solidFill>
              <a:srgbClr val="EBEBDA"/>
            </a:solidFill>
          </a:ln>
        </p:spPr>
        <p:txBody>
          <a:bodyPr wrap="square" lIns="0" tIns="0" rIns="0" bIns="0" rtlCol="0"/>
          <a:lstStyle/>
          <a:p>
            <a:endParaRPr/>
          </a:p>
        </p:txBody>
      </p:sp>
      <p:sp>
        <p:nvSpPr>
          <p:cNvPr id="231" name="object 231"/>
          <p:cNvSpPr/>
          <p:nvPr/>
        </p:nvSpPr>
        <p:spPr>
          <a:xfrm>
            <a:off x="4484814"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32" name="object 232"/>
          <p:cNvSpPr/>
          <p:nvPr/>
        </p:nvSpPr>
        <p:spPr>
          <a:xfrm>
            <a:off x="4499105" y="4206875"/>
            <a:ext cx="0" cy="1143000"/>
          </a:xfrm>
          <a:custGeom>
            <a:avLst/>
            <a:gdLst/>
            <a:ahLst/>
            <a:cxnLst/>
            <a:rect l="l" t="t" r="r" b="b"/>
            <a:pathLst>
              <a:path h="1143000">
                <a:moveTo>
                  <a:pt x="0" y="0"/>
                </a:moveTo>
                <a:lnTo>
                  <a:pt x="0" y="1143000"/>
                </a:lnTo>
              </a:path>
            </a:pathLst>
          </a:custGeom>
          <a:ln w="3818">
            <a:solidFill>
              <a:srgbClr val="EAEAD9"/>
            </a:solidFill>
          </a:ln>
        </p:spPr>
        <p:txBody>
          <a:bodyPr wrap="square" lIns="0" tIns="0" rIns="0" bIns="0" rtlCol="0"/>
          <a:lstStyle/>
          <a:p>
            <a:endParaRPr/>
          </a:p>
        </p:txBody>
      </p:sp>
      <p:sp>
        <p:nvSpPr>
          <p:cNvPr id="233" name="object 233"/>
          <p:cNvSpPr/>
          <p:nvPr/>
        </p:nvSpPr>
        <p:spPr>
          <a:xfrm>
            <a:off x="4492434"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34" name="object 234"/>
          <p:cNvSpPr/>
          <p:nvPr/>
        </p:nvSpPr>
        <p:spPr>
          <a:xfrm>
            <a:off x="4505461" y="4206875"/>
            <a:ext cx="0" cy="1143000"/>
          </a:xfrm>
          <a:custGeom>
            <a:avLst/>
            <a:gdLst/>
            <a:ahLst/>
            <a:cxnLst/>
            <a:rect l="l" t="t" r="r" b="b"/>
            <a:pathLst>
              <a:path h="1143000">
                <a:moveTo>
                  <a:pt x="0" y="0"/>
                </a:moveTo>
                <a:lnTo>
                  <a:pt x="0" y="1143000"/>
                </a:lnTo>
              </a:path>
            </a:pathLst>
          </a:custGeom>
          <a:ln w="8909">
            <a:solidFill>
              <a:srgbClr val="E9E9D9"/>
            </a:solidFill>
          </a:ln>
        </p:spPr>
        <p:txBody>
          <a:bodyPr wrap="square" lIns="0" tIns="0" rIns="0" bIns="0" rtlCol="0"/>
          <a:lstStyle/>
          <a:p>
            <a:endParaRPr/>
          </a:p>
        </p:txBody>
      </p:sp>
      <p:sp>
        <p:nvSpPr>
          <p:cNvPr id="235" name="object 235"/>
          <p:cNvSpPr/>
          <p:nvPr/>
        </p:nvSpPr>
        <p:spPr>
          <a:xfrm>
            <a:off x="4496244"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236" name="object 236"/>
          <p:cNvSpPr/>
          <p:nvPr/>
        </p:nvSpPr>
        <p:spPr>
          <a:xfrm>
            <a:off x="4511805" y="4206875"/>
            <a:ext cx="0" cy="1143000"/>
          </a:xfrm>
          <a:custGeom>
            <a:avLst/>
            <a:gdLst/>
            <a:ahLst/>
            <a:cxnLst/>
            <a:rect l="l" t="t" r="r" b="b"/>
            <a:pathLst>
              <a:path h="1143000">
                <a:moveTo>
                  <a:pt x="0" y="0"/>
                </a:moveTo>
                <a:lnTo>
                  <a:pt x="0" y="1143000"/>
                </a:lnTo>
              </a:path>
            </a:pathLst>
          </a:custGeom>
          <a:ln w="3818">
            <a:solidFill>
              <a:srgbClr val="E9E9D7"/>
            </a:solidFill>
          </a:ln>
        </p:spPr>
        <p:txBody>
          <a:bodyPr wrap="square" lIns="0" tIns="0" rIns="0" bIns="0" rtlCol="0"/>
          <a:lstStyle/>
          <a:p>
            <a:endParaRPr/>
          </a:p>
        </p:txBody>
      </p:sp>
      <p:sp>
        <p:nvSpPr>
          <p:cNvPr id="237" name="object 237"/>
          <p:cNvSpPr/>
          <p:nvPr/>
        </p:nvSpPr>
        <p:spPr>
          <a:xfrm>
            <a:off x="4505134"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38" name="object 238"/>
          <p:cNvSpPr/>
          <p:nvPr/>
        </p:nvSpPr>
        <p:spPr>
          <a:xfrm>
            <a:off x="4517652" y="4206875"/>
            <a:ext cx="0" cy="1143000"/>
          </a:xfrm>
          <a:custGeom>
            <a:avLst/>
            <a:gdLst/>
            <a:ahLst/>
            <a:cxnLst/>
            <a:rect l="l" t="t" r="r" b="b"/>
            <a:pathLst>
              <a:path h="1143000">
                <a:moveTo>
                  <a:pt x="0" y="0"/>
                </a:moveTo>
                <a:lnTo>
                  <a:pt x="0" y="1143000"/>
                </a:lnTo>
              </a:path>
            </a:pathLst>
          </a:custGeom>
          <a:ln w="7636">
            <a:solidFill>
              <a:srgbClr val="E8E8D7"/>
            </a:solidFill>
          </a:ln>
        </p:spPr>
        <p:txBody>
          <a:bodyPr wrap="square" lIns="0" tIns="0" rIns="0" bIns="0" rtlCol="0"/>
          <a:lstStyle/>
          <a:p>
            <a:endParaRPr/>
          </a:p>
        </p:txBody>
      </p:sp>
      <p:sp>
        <p:nvSpPr>
          <p:cNvPr id="239" name="object 239"/>
          <p:cNvSpPr/>
          <p:nvPr/>
        </p:nvSpPr>
        <p:spPr>
          <a:xfrm>
            <a:off x="4509071"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40" name="object 240"/>
          <p:cNvSpPr/>
          <p:nvPr/>
        </p:nvSpPr>
        <p:spPr>
          <a:xfrm>
            <a:off x="4525908" y="4206875"/>
            <a:ext cx="0" cy="1143000"/>
          </a:xfrm>
          <a:custGeom>
            <a:avLst/>
            <a:gdLst/>
            <a:ahLst/>
            <a:cxnLst/>
            <a:rect l="l" t="t" r="r" b="b"/>
            <a:pathLst>
              <a:path h="1143000">
                <a:moveTo>
                  <a:pt x="0" y="0"/>
                </a:moveTo>
                <a:lnTo>
                  <a:pt x="0" y="1143000"/>
                </a:lnTo>
              </a:path>
            </a:pathLst>
          </a:custGeom>
          <a:ln w="8909">
            <a:solidFill>
              <a:srgbClr val="E7E7D6"/>
            </a:solidFill>
          </a:ln>
        </p:spPr>
        <p:txBody>
          <a:bodyPr wrap="square" lIns="0" tIns="0" rIns="0" bIns="0" rtlCol="0"/>
          <a:lstStyle/>
          <a:p>
            <a:endParaRPr/>
          </a:p>
        </p:txBody>
      </p:sp>
      <p:sp>
        <p:nvSpPr>
          <p:cNvPr id="241" name="object 241"/>
          <p:cNvSpPr/>
          <p:nvPr/>
        </p:nvSpPr>
        <p:spPr>
          <a:xfrm>
            <a:off x="4516691"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242" name="object 242"/>
          <p:cNvSpPr/>
          <p:nvPr/>
        </p:nvSpPr>
        <p:spPr>
          <a:xfrm>
            <a:off x="4532252" y="4206875"/>
            <a:ext cx="0" cy="1143000"/>
          </a:xfrm>
          <a:custGeom>
            <a:avLst/>
            <a:gdLst/>
            <a:ahLst/>
            <a:cxnLst/>
            <a:rect l="l" t="t" r="r" b="b"/>
            <a:pathLst>
              <a:path h="1143000">
                <a:moveTo>
                  <a:pt x="0" y="0"/>
                </a:moveTo>
                <a:lnTo>
                  <a:pt x="0" y="1143000"/>
                </a:lnTo>
              </a:path>
            </a:pathLst>
          </a:custGeom>
          <a:ln w="3818">
            <a:solidFill>
              <a:srgbClr val="E7E7D5"/>
            </a:solidFill>
          </a:ln>
        </p:spPr>
        <p:txBody>
          <a:bodyPr wrap="square" lIns="0" tIns="0" rIns="0" bIns="0" rtlCol="0"/>
          <a:lstStyle/>
          <a:p>
            <a:endParaRPr/>
          </a:p>
        </p:txBody>
      </p:sp>
      <p:sp>
        <p:nvSpPr>
          <p:cNvPr id="243" name="object 243"/>
          <p:cNvSpPr/>
          <p:nvPr/>
        </p:nvSpPr>
        <p:spPr>
          <a:xfrm>
            <a:off x="4525581"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44" name="object 244"/>
          <p:cNvSpPr/>
          <p:nvPr/>
        </p:nvSpPr>
        <p:spPr>
          <a:xfrm>
            <a:off x="4537971" y="4206875"/>
            <a:ext cx="0" cy="1143000"/>
          </a:xfrm>
          <a:custGeom>
            <a:avLst/>
            <a:gdLst/>
            <a:ahLst/>
            <a:cxnLst/>
            <a:rect l="l" t="t" r="r" b="b"/>
            <a:pathLst>
              <a:path h="1143000">
                <a:moveTo>
                  <a:pt x="0" y="0"/>
                </a:moveTo>
                <a:lnTo>
                  <a:pt x="0" y="1143000"/>
                </a:lnTo>
              </a:path>
            </a:pathLst>
          </a:custGeom>
          <a:ln w="7636">
            <a:solidFill>
              <a:srgbClr val="E6E6D4"/>
            </a:solidFill>
          </a:ln>
        </p:spPr>
        <p:txBody>
          <a:bodyPr wrap="square" lIns="0" tIns="0" rIns="0" bIns="0" rtlCol="0"/>
          <a:lstStyle/>
          <a:p>
            <a:endParaRPr/>
          </a:p>
        </p:txBody>
      </p:sp>
      <p:sp>
        <p:nvSpPr>
          <p:cNvPr id="245" name="object 245"/>
          <p:cNvSpPr/>
          <p:nvPr/>
        </p:nvSpPr>
        <p:spPr>
          <a:xfrm>
            <a:off x="4529391"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46" name="object 246"/>
          <p:cNvSpPr/>
          <p:nvPr/>
        </p:nvSpPr>
        <p:spPr>
          <a:xfrm>
            <a:off x="4543683" y="4206875"/>
            <a:ext cx="0" cy="1143000"/>
          </a:xfrm>
          <a:custGeom>
            <a:avLst/>
            <a:gdLst/>
            <a:ahLst/>
            <a:cxnLst/>
            <a:rect l="l" t="t" r="r" b="b"/>
            <a:pathLst>
              <a:path h="1143000">
                <a:moveTo>
                  <a:pt x="0" y="0"/>
                </a:moveTo>
                <a:lnTo>
                  <a:pt x="0" y="1143000"/>
                </a:lnTo>
              </a:path>
            </a:pathLst>
          </a:custGeom>
          <a:ln w="3818">
            <a:solidFill>
              <a:srgbClr val="E4E4D4"/>
            </a:solidFill>
          </a:ln>
        </p:spPr>
        <p:txBody>
          <a:bodyPr wrap="square" lIns="0" tIns="0" rIns="0" bIns="0" rtlCol="0"/>
          <a:lstStyle/>
          <a:p>
            <a:endParaRPr/>
          </a:p>
        </p:txBody>
      </p:sp>
      <p:sp>
        <p:nvSpPr>
          <p:cNvPr id="247" name="object 247"/>
          <p:cNvSpPr/>
          <p:nvPr/>
        </p:nvSpPr>
        <p:spPr>
          <a:xfrm>
            <a:off x="4537011"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48" name="object 248"/>
          <p:cNvSpPr/>
          <p:nvPr/>
        </p:nvSpPr>
        <p:spPr>
          <a:xfrm>
            <a:off x="4550038" y="4206875"/>
            <a:ext cx="0" cy="1143000"/>
          </a:xfrm>
          <a:custGeom>
            <a:avLst/>
            <a:gdLst/>
            <a:ahLst/>
            <a:cxnLst/>
            <a:rect l="l" t="t" r="r" b="b"/>
            <a:pathLst>
              <a:path h="1143000">
                <a:moveTo>
                  <a:pt x="0" y="0"/>
                </a:moveTo>
                <a:lnTo>
                  <a:pt x="0" y="1143000"/>
                </a:lnTo>
              </a:path>
            </a:pathLst>
          </a:custGeom>
          <a:ln w="8909">
            <a:solidFill>
              <a:srgbClr val="E3E3D3"/>
            </a:solidFill>
          </a:ln>
        </p:spPr>
        <p:txBody>
          <a:bodyPr wrap="square" lIns="0" tIns="0" rIns="0" bIns="0" rtlCol="0"/>
          <a:lstStyle/>
          <a:p>
            <a:endParaRPr/>
          </a:p>
        </p:txBody>
      </p:sp>
      <p:sp>
        <p:nvSpPr>
          <p:cNvPr id="249" name="object 249"/>
          <p:cNvSpPr/>
          <p:nvPr/>
        </p:nvSpPr>
        <p:spPr>
          <a:xfrm>
            <a:off x="4540821"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250" name="object 250"/>
          <p:cNvSpPr/>
          <p:nvPr/>
        </p:nvSpPr>
        <p:spPr>
          <a:xfrm>
            <a:off x="4556383" y="4206875"/>
            <a:ext cx="0" cy="1143000"/>
          </a:xfrm>
          <a:custGeom>
            <a:avLst/>
            <a:gdLst/>
            <a:ahLst/>
            <a:cxnLst/>
            <a:rect l="l" t="t" r="r" b="b"/>
            <a:pathLst>
              <a:path h="1143000">
                <a:moveTo>
                  <a:pt x="0" y="0"/>
                </a:moveTo>
                <a:lnTo>
                  <a:pt x="0" y="1143000"/>
                </a:lnTo>
              </a:path>
            </a:pathLst>
          </a:custGeom>
          <a:ln w="3818">
            <a:solidFill>
              <a:srgbClr val="E2E2D2"/>
            </a:solidFill>
          </a:ln>
        </p:spPr>
        <p:txBody>
          <a:bodyPr wrap="square" lIns="0" tIns="0" rIns="0" bIns="0" rtlCol="0"/>
          <a:lstStyle/>
          <a:p>
            <a:endParaRPr/>
          </a:p>
        </p:txBody>
      </p:sp>
      <p:sp>
        <p:nvSpPr>
          <p:cNvPr id="251" name="object 251"/>
          <p:cNvSpPr/>
          <p:nvPr/>
        </p:nvSpPr>
        <p:spPr>
          <a:xfrm>
            <a:off x="4549711"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52" name="object 252"/>
          <p:cNvSpPr/>
          <p:nvPr/>
        </p:nvSpPr>
        <p:spPr>
          <a:xfrm>
            <a:off x="4562102" y="4206875"/>
            <a:ext cx="0" cy="1143000"/>
          </a:xfrm>
          <a:custGeom>
            <a:avLst/>
            <a:gdLst/>
            <a:ahLst/>
            <a:cxnLst/>
            <a:rect l="l" t="t" r="r" b="b"/>
            <a:pathLst>
              <a:path h="1143000">
                <a:moveTo>
                  <a:pt x="0" y="0"/>
                </a:moveTo>
                <a:lnTo>
                  <a:pt x="0" y="1143000"/>
                </a:lnTo>
              </a:path>
            </a:pathLst>
          </a:custGeom>
          <a:ln w="7636">
            <a:solidFill>
              <a:srgbClr val="E2E2D2"/>
            </a:solidFill>
          </a:ln>
        </p:spPr>
        <p:txBody>
          <a:bodyPr wrap="square" lIns="0" tIns="0" rIns="0" bIns="0" rtlCol="0"/>
          <a:lstStyle/>
          <a:p>
            <a:endParaRPr/>
          </a:p>
        </p:txBody>
      </p:sp>
      <p:sp>
        <p:nvSpPr>
          <p:cNvPr id="253" name="object 253"/>
          <p:cNvSpPr/>
          <p:nvPr/>
        </p:nvSpPr>
        <p:spPr>
          <a:xfrm>
            <a:off x="4553521"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54" name="object 254"/>
          <p:cNvSpPr/>
          <p:nvPr/>
        </p:nvSpPr>
        <p:spPr>
          <a:xfrm>
            <a:off x="4568449" y="4206875"/>
            <a:ext cx="0" cy="1143000"/>
          </a:xfrm>
          <a:custGeom>
            <a:avLst/>
            <a:gdLst/>
            <a:ahLst/>
            <a:cxnLst/>
            <a:rect l="l" t="t" r="r" b="b"/>
            <a:pathLst>
              <a:path h="1143000">
                <a:moveTo>
                  <a:pt x="0" y="0"/>
                </a:moveTo>
                <a:lnTo>
                  <a:pt x="0" y="1143000"/>
                </a:lnTo>
              </a:path>
            </a:pathLst>
          </a:custGeom>
          <a:ln w="5091">
            <a:solidFill>
              <a:srgbClr val="E0E0D1"/>
            </a:solidFill>
          </a:ln>
        </p:spPr>
        <p:txBody>
          <a:bodyPr wrap="square" lIns="0" tIns="0" rIns="0" bIns="0" rtlCol="0"/>
          <a:lstStyle/>
          <a:p>
            <a:endParaRPr/>
          </a:p>
        </p:txBody>
      </p:sp>
      <p:sp>
        <p:nvSpPr>
          <p:cNvPr id="255" name="object 255"/>
          <p:cNvSpPr/>
          <p:nvPr/>
        </p:nvSpPr>
        <p:spPr>
          <a:xfrm>
            <a:off x="4561141"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256" name="object 256"/>
          <p:cNvSpPr/>
          <p:nvPr/>
        </p:nvSpPr>
        <p:spPr>
          <a:xfrm>
            <a:off x="4574802" y="4206875"/>
            <a:ext cx="0" cy="1143000"/>
          </a:xfrm>
          <a:custGeom>
            <a:avLst/>
            <a:gdLst/>
            <a:ahLst/>
            <a:cxnLst/>
            <a:rect l="l" t="t" r="r" b="b"/>
            <a:pathLst>
              <a:path h="1143000">
                <a:moveTo>
                  <a:pt x="0" y="0"/>
                </a:moveTo>
                <a:lnTo>
                  <a:pt x="0" y="1143000"/>
                </a:lnTo>
              </a:path>
            </a:pathLst>
          </a:custGeom>
          <a:ln w="7636">
            <a:solidFill>
              <a:srgbClr val="E0E0D1"/>
            </a:solidFill>
          </a:ln>
        </p:spPr>
        <p:txBody>
          <a:bodyPr wrap="square" lIns="0" tIns="0" rIns="0" bIns="0" rtlCol="0"/>
          <a:lstStyle/>
          <a:p>
            <a:endParaRPr/>
          </a:p>
        </p:txBody>
      </p:sp>
      <p:sp>
        <p:nvSpPr>
          <p:cNvPr id="257" name="object 257"/>
          <p:cNvSpPr/>
          <p:nvPr/>
        </p:nvSpPr>
        <p:spPr>
          <a:xfrm>
            <a:off x="4566221"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58" name="object 258"/>
          <p:cNvSpPr/>
          <p:nvPr/>
        </p:nvSpPr>
        <p:spPr>
          <a:xfrm>
            <a:off x="4582548" y="4206875"/>
            <a:ext cx="0" cy="1143000"/>
          </a:xfrm>
          <a:custGeom>
            <a:avLst/>
            <a:gdLst/>
            <a:ahLst/>
            <a:cxnLst/>
            <a:rect l="l" t="t" r="r" b="b"/>
            <a:pathLst>
              <a:path h="1143000">
                <a:moveTo>
                  <a:pt x="0" y="0"/>
                </a:moveTo>
                <a:lnTo>
                  <a:pt x="0" y="1143000"/>
                </a:lnTo>
              </a:path>
            </a:pathLst>
          </a:custGeom>
          <a:ln w="7636">
            <a:solidFill>
              <a:srgbClr val="DFDFCF"/>
            </a:solidFill>
          </a:ln>
        </p:spPr>
        <p:txBody>
          <a:bodyPr wrap="square" lIns="0" tIns="0" rIns="0" bIns="0" rtlCol="0"/>
          <a:lstStyle/>
          <a:p>
            <a:endParaRPr/>
          </a:p>
        </p:txBody>
      </p:sp>
      <p:sp>
        <p:nvSpPr>
          <p:cNvPr id="259" name="object 259"/>
          <p:cNvSpPr/>
          <p:nvPr/>
        </p:nvSpPr>
        <p:spPr>
          <a:xfrm>
            <a:off x="457396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60" name="object 260"/>
          <p:cNvSpPr/>
          <p:nvPr/>
        </p:nvSpPr>
        <p:spPr>
          <a:xfrm>
            <a:off x="4588896" y="4206875"/>
            <a:ext cx="0" cy="1143000"/>
          </a:xfrm>
          <a:custGeom>
            <a:avLst/>
            <a:gdLst/>
            <a:ahLst/>
            <a:cxnLst/>
            <a:rect l="l" t="t" r="r" b="b"/>
            <a:pathLst>
              <a:path h="1143000">
                <a:moveTo>
                  <a:pt x="0" y="0"/>
                </a:moveTo>
                <a:lnTo>
                  <a:pt x="0" y="1143000"/>
                </a:lnTo>
              </a:path>
            </a:pathLst>
          </a:custGeom>
          <a:ln w="5091">
            <a:solidFill>
              <a:srgbClr val="DEDECE"/>
            </a:solidFill>
          </a:ln>
        </p:spPr>
        <p:txBody>
          <a:bodyPr wrap="square" lIns="0" tIns="0" rIns="0" bIns="0" rtlCol="0"/>
          <a:lstStyle/>
          <a:p>
            <a:endParaRPr/>
          </a:p>
        </p:txBody>
      </p:sp>
      <p:sp>
        <p:nvSpPr>
          <p:cNvPr id="261" name="object 261"/>
          <p:cNvSpPr/>
          <p:nvPr/>
        </p:nvSpPr>
        <p:spPr>
          <a:xfrm>
            <a:off x="4581588"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262" name="object 262"/>
          <p:cNvSpPr/>
          <p:nvPr/>
        </p:nvSpPr>
        <p:spPr>
          <a:xfrm>
            <a:off x="4595248" y="4206875"/>
            <a:ext cx="0" cy="1143000"/>
          </a:xfrm>
          <a:custGeom>
            <a:avLst/>
            <a:gdLst/>
            <a:ahLst/>
            <a:cxnLst/>
            <a:rect l="l" t="t" r="r" b="b"/>
            <a:pathLst>
              <a:path h="1143000">
                <a:moveTo>
                  <a:pt x="0" y="0"/>
                </a:moveTo>
                <a:lnTo>
                  <a:pt x="0" y="1143000"/>
                </a:lnTo>
              </a:path>
            </a:pathLst>
          </a:custGeom>
          <a:ln w="7636">
            <a:solidFill>
              <a:srgbClr val="DDDDCD"/>
            </a:solidFill>
          </a:ln>
        </p:spPr>
        <p:txBody>
          <a:bodyPr wrap="square" lIns="0" tIns="0" rIns="0" bIns="0" rtlCol="0"/>
          <a:lstStyle/>
          <a:p>
            <a:endParaRPr/>
          </a:p>
        </p:txBody>
      </p:sp>
      <p:sp>
        <p:nvSpPr>
          <p:cNvPr id="263" name="object 263"/>
          <p:cNvSpPr/>
          <p:nvPr/>
        </p:nvSpPr>
        <p:spPr>
          <a:xfrm>
            <a:off x="458666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64" name="object 264"/>
          <p:cNvSpPr/>
          <p:nvPr/>
        </p:nvSpPr>
        <p:spPr>
          <a:xfrm>
            <a:off x="4600959" y="4206875"/>
            <a:ext cx="0" cy="1143000"/>
          </a:xfrm>
          <a:custGeom>
            <a:avLst/>
            <a:gdLst/>
            <a:ahLst/>
            <a:cxnLst/>
            <a:rect l="l" t="t" r="r" b="b"/>
            <a:pathLst>
              <a:path h="1143000">
                <a:moveTo>
                  <a:pt x="0" y="0"/>
                </a:moveTo>
                <a:lnTo>
                  <a:pt x="0" y="1143000"/>
                </a:lnTo>
              </a:path>
            </a:pathLst>
          </a:custGeom>
          <a:ln w="3818">
            <a:solidFill>
              <a:srgbClr val="DCDCCC"/>
            </a:solidFill>
          </a:ln>
        </p:spPr>
        <p:txBody>
          <a:bodyPr wrap="square" lIns="0" tIns="0" rIns="0" bIns="0" rtlCol="0"/>
          <a:lstStyle/>
          <a:p>
            <a:endParaRPr/>
          </a:p>
        </p:txBody>
      </p:sp>
      <p:sp>
        <p:nvSpPr>
          <p:cNvPr id="265" name="object 265"/>
          <p:cNvSpPr/>
          <p:nvPr/>
        </p:nvSpPr>
        <p:spPr>
          <a:xfrm>
            <a:off x="4594288"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66" name="object 266"/>
          <p:cNvSpPr/>
          <p:nvPr/>
        </p:nvSpPr>
        <p:spPr>
          <a:xfrm>
            <a:off x="4606678" y="4206875"/>
            <a:ext cx="0" cy="1143000"/>
          </a:xfrm>
          <a:custGeom>
            <a:avLst/>
            <a:gdLst/>
            <a:ahLst/>
            <a:cxnLst/>
            <a:rect l="l" t="t" r="r" b="b"/>
            <a:pathLst>
              <a:path h="1143000">
                <a:moveTo>
                  <a:pt x="0" y="0"/>
                </a:moveTo>
                <a:lnTo>
                  <a:pt x="0" y="1143000"/>
                </a:lnTo>
              </a:path>
            </a:pathLst>
          </a:custGeom>
          <a:ln w="7636">
            <a:solidFill>
              <a:srgbClr val="DADACA"/>
            </a:solidFill>
          </a:ln>
        </p:spPr>
        <p:txBody>
          <a:bodyPr wrap="square" lIns="0" tIns="0" rIns="0" bIns="0" rtlCol="0"/>
          <a:lstStyle/>
          <a:p>
            <a:endParaRPr/>
          </a:p>
        </p:txBody>
      </p:sp>
      <p:sp>
        <p:nvSpPr>
          <p:cNvPr id="267" name="object 267"/>
          <p:cNvSpPr/>
          <p:nvPr/>
        </p:nvSpPr>
        <p:spPr>
          <a:xfrm>
            <a:off x="459809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68" name="object 268"/>
          <p:cNvSpPr/>
          <p:nvPr/>
        </p:nvSpPr>
        <p:spPr>
          <a:xfrm>
            <a:off x="4613026" y="4206875"/>
            <a:ext cx="0" cy="1143000"/>
          </a:xfrm>
          <a:custGeom>
            <a:avLst/>
            <a:gdLst/>
            <a:ahLst/>
            <a:cxnLst/>
            <a:rect l="l" t="t" r="r" b="b"/>
            <a:pathLst>
              <a:path h="1143000">
                <a:moveTo>
                  <a:pt x="0" y="0"/>
                </a:moveTo>
                <a:lnTo>
                  <a:pt x="0" y="1143000"/>
                </a:lnTo>
              </a:path>
            </a:pathLst>
          </a:custGeom>
          <a:ln w="5091">
            <a:solidFill>
              <a:srgbClr val="D9D9C8"/>
            </a:solidFill>
          </a:ln>
        </p:spPr>
        <p:txBody>
          <a:bodyPr wrap="square" lIns="0" tIns="0" rIns="0" bIns="0" rtlCol="0"/>
          <a:lstStyle/>
          <a:p>
            <a:endParaRPr/>
          </a:p>
        </p:txBody>
      </p:sp>
      <p:sp>
        <p:nvSpPr>
          <p:cNvPr id="269" name="object 269"/>
          <p:cNvSpPr/>
          <p:nvPr/>
        </p:nvSpPr>
        <p:spPr>
          <a:xfrm>
            <a:off x="4605718"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270" name="object 270"/>
          <p:cNvSpPr/>
          <p:nvPr/>
        </p:nvSpPr>
        <p:spPr>
          <a:xfrm>
            <a:off x="4619378" y="4206875"/>
            <a:ext cx="0" cy="1143000"/>
          </a:xfrm>
          <a:custGeom>
            <a:avLst/>
            <a:gdLst/>
            <a:ahLst/>
            <a:cxnLst/>
            <a:rect l="l" t="t" r="r" b="b"/>
            <a:pathLst>
              <a:path h="1143000">
                <a:moveTo>
                  <a:pt x="0" y="0"/>
                </a:moveTo>
                <a:lnTo>
                  <a:pt x="0" y="1143000"/>
                </a:lnTo>
              </a:path>
            </a:pathLst>
          </a:custGeom>
          <a:ln w="7636">
            <a:solidFill>
              <a:srgbClr val="D7D7C7"/>
            </a:solidFill>
          </a:ln>
        </p:spPr>
        <p:txBody>
          <a:bodyPr wrap="square" lIns="0" tIns="0" rIns="0" bIns="0" rtlCol="0"/>
          <a:lstStyle/>
          <a:p>
            <a:endParaRPr/>
          </a:p>
        </p:txBody>
      </p:sp>
      <p:sp>
        <p:nvSpPr>
          <p:cNvPr id="271" name="object 271"/>
          <p:cNvSpPr/>
          <p:nvPr/>
        </p:nvSpPr>
        <p:spPr>
          <a:xfrm>
            <a:off x="461079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72" name="object 272"/>
          <p:cNvSpPr/>
          <p:nvPr/>
        </p:nvSpPr>
        <p:spPr>
          <a:xfrm>
            <a:off x="4626998" y="4206875"/>
            <a:ext cx="0" cy="1143000"/>
          </a:xfrm>
          <a:custGeom>
            <a:avLst/>
            <a:gdLst/>
            <a:ahLst/>
            <a:cxnLst/>
            <a:rect l="l" t="t" r="r" b="b"/>
            <a:pathLst>
              <a:path h="1143000">
                <a:moveTo>
                  <a:pt x="0" y="0"/>
                </a:moveTo>
                <a:lnTo>
                  <a:pt x="0" y="1143000"/>
                </a:lnTo>
              </a:path>
            </a:pathLst>
          </a:custGeom>
          <a:ln w="7636">
            <a:solidFill>
              <a:srgbClr val="D5D5C5"/>
            </a:solidFill>
          </a:ln>
        </p:spPr>
        <p:txBody>
          <a:bodyPr wrap="square" lIns="0" tIns="0" rIns="0" bIns="0" rtlCol="0"/>
          <a:lstStyle/>
          <a:p>
            <a:endParaRPr/>
          </a:p>
        </p:txBody>
      </p:sp>
      <p:sp>
        <p:nvSpPr>
          <p:cNvPr id="273" name="object 273"/>
          <p:cNvSpPr/>
          <p:nvPr/>
        </p:nvSpPr>
        <p:spPr>
          <a:xfrm>
            <a:off x="461841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74" name="object 274"/>
          <p:cNvSpPr/>
          <p:nvPr/>
        </p:nvSpPr>
        <p:spPr>
          <a:xfrm>
            <a:off x="4633346" y="4206875"/>
            <a:ext cx="0" cy="1143000"/>
          </a:xfrm>
          <a:custGeom>
            <a:avLst/>
            <a:gdLst/>
            <a:ahLst/>
            <a:cxnLst/>
            <a:rect l="l" t="t" r="r" b="b"/>
            <a:pathLst>
              <a:path h="1143000">
                <a:moveTo>
                  <a:pt x="0" y="0"/>
                </a:moveTo>
                <a:lnTo>
                  <a:pt x="0" y="1143000"/>
                </a:lnTo>
              </a:path>
            </a:pathLst>
          </a:custGeom>
          <a:ln w="5091">
            <a:solidFill>
              <a:srgbClr val="D4D4C5"/>
            </a:solidFill>
          </a:ln>
        </p:spPr>
        <p:txBody>
          <a:bodyPr wrap="square" lIns="0" tIns="0" rIns="0" bIns="0" rtlCol="0"/>
          <a:lstStyle/>
          <a:p>
            <a:endParaRPr/>
          </a:p>
        </p:txBody>
      </p:sp>
      <p:sp>
        <p:nvSpPr>
          <p:cNvPr id="275" name="object 275"/>
          <p:cNvSpPr/>
          <p:nvPr/>
        </p:nvSpPr>
        <p:spPr>
          <a:xfrm>
            <a:off x="4626038"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276" name="object 276"/>
          <p:cNvSpPr/>
          <p:nvPr/>
        </p:nvSpPr>
        <p:spPr>
          <a:xfrm>
            <a:off x="4639826" y="4206875"/>
            <a:ext cx="0" cy="1143000"/>
          </a:xfrm>
          <a:custGeom>
            <a:avLst/>
            <a:gdLst/>
            <a:ahLst/>
            <a:cxnLst/>
            <a:rect l="l" t="t" r="r" b="b"/>
            <a:pathLst>
              <a:path h="1143000">
                <a:moveTo>
                  <a:pt x="0" y="0"/>
                </a:moveTo>
                <a:lnTo>
                  <a:pt x="0" y="1143000"/>
                </a:lnTo>
              </a:path>
            </a:pathLst>
          </a:custGeom>
          <a:ln w="7636">
            <a:solidFill>
              <a:srgbClr val="D2D2C4"/>
            </a:solidFill>
          </a:ln>
        </p:spPr>
        <p:txBody>
          <a:bodyPr wrap="square" lIns="0" tIns="0" rIns="0" bIns="0" rtlCol="0"/>
          <a:lstStyle/>
          <a:p>
            <a:endParaRPr/>
          </a:p>
        </p:txBody>
      </p:sp>
      <p:sp>
        <p:nvSpPr>
          <p:cNvPr id="277" name="object 277"/>
          <p:cNvSpPr/>
          <p:nvPr/>
        </p:nvSpPr>
        <p:spPr>
          <a:xfrm>
            <a:off x="4631245"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78" name="object 278"/>
          <p:cNvSpPr/>
          <p:nvPr/>
        </p:nvSpPr>
        <p:spPr>
          <a:xfrm>
            <a:off x="4645536" y="4206875"/>
            <a:ext cx="0" cy="1143000"/>
          </a:xfrm>
          <a:custGeom>
            <a:avLst/>
            <a:gdLst/>
            <a:ahLst/>
            <a:cxnLst/>
            <a:rect l="l" t="t" r="r" b="b"/>
            <a:pathLst>
              <a:path h="1143000">
                <a:moveTo>
                  <a:pt x="0" y="0"/>
                </a:moveTo>
                <a:lnTo>
                  <a:pt x="0" y="1143000"/>
                </a:lnTo>
              </a:path>
            </a:pathLst>
          </a:custGeom>
          <a:ln w="3818">
            <a:solidFill>
              <a:srgbClr val="D2D2C3"/>
            </a:solidFill>
          </a:ln>
        </p:spPr>
        <p:txBody>
          <a:bodyPr wrap="square" lIns="0" tIns="0" rIns="0" bIns="0" rtlCol="0"/>
          <a:lstStyle/>
          <a:p>
            <a:endParaRPr/>
          </a:p>
        </p:txBody>
      </p:sp>
      <p:sp>
        <p:nvSpPr>
          <p:cNvPr id="279" name="object 279"/>
          <p:cNvSpPr/>
          <p:nvPr/>
        </p:nvSpPr>
        <p:spPr>
          <a:xfrm>
            <a:off x="4638865"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80" name="object 280"/>
          <p:cNvSpPr/>
          <p:nvPr/>
        </p:nvSpPr>
        <p:spPr>
          <a:xfrm>
            <a:off x="4651892" y="4206875"/>
            <a:ext cx="0" cy="1143000"/>
          </a:xfrm>
          <a:custGeom>
            <a:avLst/>
            <a:gdLst/>
            <a:ahLst/>
            <a:cxnLst/>
            <a:rect l="l" t="t" r="r" b="b"/>
            <a:pathLst>
              <a:path h="1143000">
                <a:moveTo>
                  <a:pt x="0" y="0"/>
                </a:moveTo>
                <a:lnTo>
                  <a:pt x="0" y="1143000"/>
                </a:lnTo>
              </a:path>
            </a:pathLst>
          </a:custGeom>
          <a:ln w="8908">
            <a:solidFill>
              <a:srgbClr val="D0D0C1"/>
            </a:solidFill>
          </a:ln>
        </p:spPr>
        <p:txBody>
          <a:bodyPr wrap="square" lIns="0" tIns="0" rIns="0" bIns="0" rtlCol="0"/>
          <a:lstStyle/>
          <a:p>
            <a:endParaRPr/>
          </a:p>
        </p:txBody>
      </p:sp>
      <p:sp>
        <p:nvSpPr>
          <p:cNvPr id="281" name="object 281"/>
          <p:cNvSpPr/>
          <p:nvPr/>
        </p:nvSpPr>
        <p:spPr>
          <a:xfrm>
            <a:off x="4642675" y="4202112"/>
            <a:ext cx="19050" cy="1152525"/>
          </a:xfrm>
          <a:custGeom>
            <a:avLst/>
            <a:gdLst/>
            <a:ahLst/>
            <a:cxnLst/>
            <a:rect l="l" t="t" r="r" b="b"/>
            <a:pathLst>
              <a:path w="19050" h="1152525">
                <a:moveTo>
                  <a:pt x="0" y="1152525"/>
                </a:moveTo>
                <a:lnTo>
                  <a:pt x="18433" y="1152525"/>
                </a:lnTo>
                <a:lnTo>
                  <a:pt x="18433" y="0"/>
                </a:lnTo>
                <a:lnTo>
                  <a:pt x="0" y="0"/>
                </a:lnTo>
                <a:lnTo>
                  <a:pt x="0" y="1152525"/>
                </a:lnTo>
                <a:close/>
              </a:path>
            </a:pathLst>
          </a:custGeom>
          <a:solidFill>
            <a:srgbClr val="3366FF"/>
          </a:solidFill>
        </p:spPr>
        <p:txBody>
          <a:bodyPr wrap="square" lIns="0" tIns="0" rIns="0" bIns="0" rtlCol="0"/>
          <a:lstStyle/>
          <a:p>
            <a:endParaRPr/>
          </a:p>
        </p:txBody>
      </p:sp>
      <p:sp>
        <p:nvSpPr>
          <p:cNvPr id="282" name="object 282"/>
          <p:cNvSpPr/>
          <p:nvPr/>
        </p:nvSpPr>
        <p:spPr>
          <a:xfrm>
            <a:off x="4658236" y="4206875"/>
            <a:ext cx="0" cy="1143000"/>
          </a:xfrm>
          <a:custGeom>
            <a:avLst/>
            <a:gdLst/>
            <a:ahLst/>
            <a:cxnLst/>
            <a:rect l="l" t="t" r="r" b="b"/>
            <a:pathLst>
              <a:path h="1143000">
                <a:moveTo>
                  <a:pt x="0" y="0"/>
                </a:moveTo>
                <a:lnTo>
                  <a:pt x="0" y="1143000"/>
                </a:lnTo>
              </a:path>
            </a:pathLst>
          </a:custGeom>
          <a:ln w="3818">
            <a:solidFill>
              <a:srgbClr val="CECEC0"/>
            </a:solidFill>
          </a:ln>
        </p:spPr>
        <p:txBody>
          <a:bodyPr wrap="square" lIns="0" tIns="0" rIns="0" bIns="0" rtlCol="0"/>
          <a:lstStyle/>
          <a:p>
            <a:endParaRPr/>
          </a:p>
        </p:txBody>
      </p:sp>
      <p:sp>
        <p:nvSpPr>
          <p:cNvPr id="283" name="object 283"/>
          <p:cNvSpPr/>
          <p:nvPr/>
        </p:nvSpPr>
        <p:spPr>
          <a:xfrm>
            <a:off x="4651565"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84" name="object 284"/>
          <p:cNvSpPr/>
          <p:nvPr/>
        </p:nvSpPr>
        <p:spPr>
          <a:xfrm>
            <a:off x="4663956" y="4206875"/>
            <a:ext cx="0" cy="1143000"/>
          </a:xfrm>
          <a:custGeom>
            <a:avLst/>
            <a:gdLst/>
            <a:ahLst/>
            <a:cxnLst/>
            <a:rect l="l" t="t" r="r" b="b"/>
            <a:pathLst>
              <a:path h="1143000">
                <a:moveTo>
                  <a:pt x="0" y="0"/>
                </a:moveTo>
                <a:lnTo>
                  <a:pt x="0" y="1143000"/>
                </a:lnTo>
              </a:path>
            </a:pathLst>
          </a:custGeom>
          <a:ln w="7636">
            <a:solidFill>
              <a:srgbClr val="CCCCBD"/>
            </a:solidFill>
          </a:ln>
        </p:spPr>
        <p:txBody>
          <a:bodyPr wrap="square" lIns="0" tIns="0" rIns="0" bIns="0" rtlCol="0"/>
          <a:lstStyle/>
          <a:p>
            <a:endParaRPr/>
          </a:p>
        </p:txBody>
      </p:sp>
      <p:sp>
        <p:nvSpPr>
          <p:cNvPr id="285" name="object 285"/>
          <p:cNvSpPr/>
          <p:nvPr/>
        </p:nvSpPr>
        <p:spPr>
          <a:xfrm>
            <a:off x="4655375"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86" name="object 286"/>
          <p:cNvSpPr/>
          <p:nvPr/>
        </p:nvSpPr>
        <p:spPr>
          <a:xfrm>
            <a:off x="4669666" y="4206875"/>
            <a:ext cx="0" cy="1143000"/>
          </a:xfrm>
          <a:custGeom>
            <a:avLst/>
            <a:gdLst/>
            <a:ahLst/>
            <a:cxnLst/>
            <a:rect l="l" t="t" r="r" b="b"/>
            <a:pathLst>
              <a:path h="1143000">
                <a:moveTo>
                  <a:pt x="0" y="0"/>
                </a:moveTo>
                <a:lnTo>
                  <a:pt x="0" y="1143000"/>
                </a:lnTo>
              </a:path>
            </a:pathLst>
          </a:custGeom>
          <a:ln w="3818">
            <a:solidFill>
              <a:srgbClr val="CACABC"/>
            </a:solidFill>
          </a:ln>
        </p:spPr>
        <p:txBody>
          <a:bodyPr wrap="square" lIns="0" tIns="0" rIns="0" bIns="0" rtlCol="0"/>
          <a:lstStyle/>
          <a:p>
            <a:endParaRPr/>
          </a:p>
        </p:txBody>
      </p:sp>
      <p:sp>
        <p:nvSpPr>
          <p:cNvPr id="287" name="object 287"/>
          <p:cNvSpPr/>
          <p:nvPr/>
        </p:nvSpPr>
        <p:spPr>
          <a:xfrm>
            <a:off x="4662995"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88" name="object 288"/>
          <p:cNvSpPr/>
          <p:nvPr/>
        </p:nvSpPr>
        <p:spPr>
          <a:xfrm>
            <a:off x="4676022" y="4206875"/>
            <a:ext cx="0" cy="1143000"/>
          </a:xfrm>
          <a:custGeom>
            <a:avLst/>
            <a:gdLst/>
            <a:ahLst/>
            <a:cxnLst/>
            <a:rect l="l" t="t" r="r" b="b"/>
            <a:pathLst>
              <a:path h="1143000">
                <a:moveTo>
                  <a:pt x="0" y="0"/>
                </a:moveTo>
                <a:lnTo>
                  <a:pt x="0" y="1143000"/>
                </a:lnTo>
              </a:path>
            </a:pathLst>
          </a:custGeom>
          <a:ln w="8909">
            <a:solidFill>
              <a:srgbClr val="C8C8BA"/>
            </a:solidFill>
          </a:ln>
        </p:spPr>
        <p:txBody>
          <a:bodyPr wrap="square" lIns="0" tIns="0" rIns="0" bIns="0" rtlCol="0"/>
          <a:lstStyle/>
          <a:p>
            <a:endParaRPr/>
          </a:p>
        </p:txBody>
      </p:sp>
      <p:sp>
        <p:nvSpPr>
          <p:cNvPr id="289" name="object 289"/>
          <p:cNvSpPr/>
          <p:nvPr/>
        </p:nvSpPr>
        <p:spPr>
          <a:xfrm>
            <a:off x="4666805"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290" name="object 290"/>
          <p:cNvSpPr/>
          <p:nvPr/>
        </p:nvSpPr>
        <p:spPr>
          <a:xfrm>
            <a:off x="4684276" y="4206875"/>
            <a:ext cx="0" cy="1143000"/>
          </a:xfrm>
          <a:custGeom>
            <a:avLst/>
            <a:gdLst/>
            <a:ahLst/>
            <a:cxnLst/>
            <a:rect l="l" t="t" r="r" b="b"/>
            <a:pathLst>
              <a:path h="1143000">
                <a:moveTo>
                  <a:pt x="0" y="0"/>
                </a:moveTo>
                <a:lnTo>
                  <a:pt x="0" y="1143000"/>
                </a:lnTo>
              </a:path>
            </a:pathLst>
          </a:custGeom>
          <a:ln w="7636">
            <a:solidFill>
              <a:srgbClr val="C6C6B8"/>
            </a:solidFill>
          </a:ln>
        </p:spPr>
        <p:txBody>
          <a:bodyPr wrap="square" lIns="0" tIns="0" rIns="0" bIns="0" rtlCol="0"/>
          <a:lstStyle/>
          <a:p>
            <a:endParaRPr/>
          </a:p>
        </p:txBody>
      </p:sp>
      <p:sp>
        <p:nvSpPr>
          <p:cNvPr id="291" name="object 291"/>
          <p:cNvSpPr/>
          <p:nvPr/>
        </p:nvSpPr>
        <p:spPr>
          <a:xfrm>
            <a:off x="4675695"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292" name="object 292"/>
          <p:cNvSpPr/>
          <p:nvPr/>
        </p:nvSpPr>
        <p:spPr>
          <a:xfrm>
            <a:off x="4689986" y="4206875"/>
            <a:ext cx="0" cy="1143000"/>
          </a:xfrm>
          <a:custGeom>
            <a:avLst/>
            <a:gdLst/>
            <a:ahLst/>
            <a:cxnLst/>
            <a:rect l="l" t="t" r="r" b="b"/>
            <a:pathLst>
              <a:path h="1143000">
                <a:moveTo>
                  <a:pt x="0" y="0"/>
                </a:moveTo>
                <a:lnTo>
                  <a:pt x="0" y="1143000"/>
                </a:lnTo>
              </a:path>
            </a:pathLst>
          </a:custGeom>
          <a:ln w="3818">
            <a:solidFill>
              <a:srgbClr val="C5C5B7"/>
            </a:solidFill>
          </a:ln>
        </p:spPr>
        <p:txBody>
          <a:bodyPr wrap="square" lIns="0" tIns="0" rIns="0" bIns="0" rtlCol="0"/>
          <a:lstStyle/>
          <a:p>
            <a:endParaRPr/>
          </a:p>
        </p:txBody>
      </p:sp>
      <p:sp>
        <p:nvSpPr>
          <p:cNvPr id="293" name="object 293"/>
          <p:cNvSpPr/>
          <p:nvPr/>
        </p:nvSpPr>
        <p:spPr>
          <a:xfrm>
            <a:off x="4683315"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94" name="object 294"/>
          <p:cNvSpPr/>
          <p:nvPr/>
        </p:nvSpPr>
        <p:spPr>
          <a:xfrm>
            <a:off x="4696342" y="4206875"/>
            <a:ext cx="0" cy="1143000"/>
          </a:xfrm>
          <a:custGeom>
            <a:avLst/>
            <a:gdLst/>
            <a:ahLst/>
            <a:cxnLst/>
            <a:rect l="l" t="t" r="r" b="b"/>
            <a:pathLst>
              <a:path h="1143000">
                <a:moveTo>
                  <a:pt x="0" y="0"/>
                </a:moveTo>
                <a:lnTo>
                  <a:pt x="0" y="1143000"/>
                </a:lnTo>
              </a:path>
            </a:pathLst>
          </a:custGeom>
          <a:ln w="8909">
            <a:solidFill>
              <a:srgbClr val="C3C3B5"/>
            </a:solidFill>
          </a:ln>
        </p:spPr>
        <p:txBody>
          <a:bodyPr wrap="square" lIns="0" tIns="0" rIns="0" bIns="0" rtlCol="0"/>
          <a:lstStyle/>
          <a:p>
            <a:endParaRPr/>
          </a:p>
        </p:txBody>
      </p:sp>
      <p:sp>
        <p:nvSpPr>
          <p:cNvPr id="295" name="object 295"/>
          <p:cNvSpPr/>
          <p:nvPr/>
        </p:nvSpPr>
        <p:spPr>
          <a:xfrm>
            <a:off x="4687125"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296" name="object 296"/>
          <p:cNvSpPr/>
          <p:nvPr/>
        </p:nvSpPr>
        <p:spPr>
          <a:xfrm>
            <a:off x="4702814" y="4206875"/>
            <a:ext cx="0" cy="1143000"/>
          </a:xfrm>
          <a:custGeom>
            <a:avLst/>
            <a:gdLst/>
            <a:ahLst/>
            <a:cxnLst/>
            <a:rect l="l" t="t" r="r" b="b"/>
            <a:pathLst>
              <a:path h="1143000">
                <a:moveTo>
                  <a:pt x="0" y="0"/>
                </a:moveTo>
                <a:lnTo>
                  <a:pt x="0" y="1143000"/>
                </a:lnTo>
              </a:path>
            </a:pathLst>
          </a:custGeom>
          <a:ln w="3818">
            <a:solidFill>
              <a:srgbClr val="C1C1B3"/>
            </a:solidFill>
          </a:ln>
        </p:spPr>
        <p:txBody>
          <a:bodyPr wrap="square" lIns="0" tIns="0" rIns="0" bIns="0" rtlCol="0"/>
          <a:lstStyle/>
          <a:p>
            <a:endParaRPr/>
          </a:p>
        </p:txBody>
      </p:sp>
      <p:sp>
        <p:nvSpPr>
          <p:cNvPr id="297" name="object 297"/>
          <p:cNvSpPr/>
          <p:nvPr/>
        </p:nvSpPr>
        <p:spPr>
          <a:xfrm>
            <a:off x="4696142"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298" name="object 298"/>
          <p:cNvSpPr/>
          <p:nvPr/>
        </p:nvSpPr>
        <p:spPr>
          <a:xfrm>
            <a:off x="4708533" y="4206875"/>
            <a:ext cx="0" cy="1143000"/>
          </a:xfrm>
          <a:custGeom>
            <a:avLst/>
            <a:gdLst/>
            <a:ahLst/>
            <a:cxnLst/>
            <a:rect l="l" t="t" r="r" b="b"/>
            <a:pathLst>
              <a:path h="1143000">
                <a:moveTo>
                  <a:pt x="0" y="0"/>
                </a:moveTo>
                <a:lnTo>
                  <a:pt x="0" y="1143000"/>
                </a:lnTo>
              </a:path>
            </a:pathLst>
          </a:custGeom>
          <a:ln w="7636">
            <a:solidFill>
              <a:srgbClr val="BEBEB0"/>
            </a:solidFill>
          </a:ln>
        </p:spPr>
        <p:txBody>
          <a:bodyPr wrap="square" lIns="0" tIns="0" rIns="0" bIns="0" rtlCol="0"/>
          <a:lstStyle/>
          <a:p>
            <a:endParaRPr/>
          </a:p>
        </p:txBody>
      </p:sp>
      <p:sp>
        <p:nvSpPr>
          <p:cNvPr id="299" name="object 299"/>
          <p:cNvSpPr/>
          <p:nvPr/>
        </p:nvSpPr>
        <p:spPr>
          <a:xfrm>
            <a:off x="4699952"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00" name="object 300"/>
          <p:cNvSpPr/>
          <p:nvPr/>
        </p:nvSpPr>
        <p:spPr>
          <a:xfrm>
            <a:off x="4714880" y="4206875"/>
            <a:ext cx="0" cy="1143000"/>
          </a:xfrm>
          <a:custGeom>
            <a:avLst/>
            <a:gdLst/>
            <a:ahLst/>
            <a:cxnLst/>
            <a:rect l="l" t="t" r="r" b="b"/>
            <a:pathLst>
              <a:path h="1143000">
                <a:moveTo>
                  <a:pt x="0" y="0"/>
                </a:moveTo>
                <a:lnTo>
                  <a:pt x="0" y="1143000"/>
                </a:lnTo>
              </a:path>
            </a:pathLst>
          </a:custGeom>
          <a:ln w="5091">
            <a:solidFill>
              <a:srgbClr val="BCBCAF"/>
            </a:solidFill>
          </a:ln>
        </p:spPr>
        <p:txBody>
          <a:bodyPr wrap="square" lIns="0" tIns="0" rIns="0" bIns="0" rtlCol="0"/>
          <a:lstStyle/>
          <a:p>
            <a:endParaRPr/>
          </a:p>
        </p:txBody>
      </p:sp>
      <p:sp>
        <p:nvSpPr>
          <p:cNvPr id="301" name="object 301"/>
          <p:cNvSpPr/>
          <p:nvPr/>
        </p:nvSpPr>
        <p:spPr>
          <a:xfrm>
            <a:off x="4707572"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302" name="object 302"/>
          <p:cNvSpPr/>
          <p:nvPr/>
        </p:nvSpPr>
        <p:spPr>
          <a:xfrm>
            <a:off x="4721233" y="4206875"/>
            <a:ext cx="0" cy="1143000"/>
          </a:xfrm>
          <a:custGeom>
            <a:avLst/>
            <a:gdLst/>
            <a:ahLst/>
            <a:cxnLst/>
            <a:rect l="l" t="t" r="r" b="b"/>
            <a:pathLst>
              <a:path h="1143000">
                <a:moveTo>
                  <a:pt x="0" y="0"/>
                </a:moveTo>
                <a:lnTo>
                  <a:pt x="0" y="1143000"/>
                </a:lnTo>
              </a:path>
            </a:pathLst>
          </a:custGeom>
          <a:ln w="7636">
            <a:solidFill>
              <a:srgbClr val="BABAAD"/>
            </a:solidFill>
          </a:ln>
        </p:spPr>
        <p:txBody>
          <a:bodyPr wrap="square" lIns="0" tIns="0" rIns="0" bIns="0" rtlCol="0"/>
          <a:lstStyle/>
          <a:p>
            <a:endParaRPr/>
          </a:p>
        </p:txBody>
      </p:sp>
      <p:sp>
        <p:nvSpPr>
          <p:cNvPr id="303" name="object 303"/>
          <p:cNvSpPr/>
          <p:nvPr/>
        </p:nvSpPr>
        <p:spPr>
          <a:xfrm>
            <a:off x="4712652"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04" name="object 304"/>
          <p:cNvSpPr/>
          <p:nvPr/>
        </p:nvSpPr>
        <p:spPr>
          <a:xfrm>
            <a:off x="4728852" y="4206875"/>
            <a:ext cx="0" cy="1143000"/>
          </a:xfrm>
          <a:custGeom>
            <a:avLst/>
            <a:gdLst/>
            <a:ahLst/>
            <a:cxnLst/>
            <a:rect l="l" t="t" r="r" b="b"/>
            <a:pathLst>
              <a:path h="1143000">
                <a:moveTo>
                  <a:pt x="0" y="0"/>
                </a:moveTo>
                <a:lnTo>
                  <a:pt x="0" y="1143000"/>
                </a:lnTo>
              </a:path>
            </a:pathLst>
          </a:custGeom>
          <a:ln w="7636">
            <a:solidFill>
              <a:srgbClr val="B8B8AB"/>
            </a:solidFill>
          </a:ln>
        </p:spPr>
        <p:txBody>
          <a:bodyPr wrap="square" lIns="0" tIns="0" rIns="0" bIns="0" rtlCol="0"/>
          <a:lstStyle/>
          <a:p>
            <a:endParaRPr/>
          </a:p>
        </p:txBody>
      </p:sp>
      <p:sp>
        <p:nvSpPr>
          <p:cNvPr id="305" name="object 305"/>
          <p:cNvSpPr/>
          <p:nvPr/>
        </p:nvSpPr>
        <p:spPr>
          <a:xfrm>
            <a:off x="4720272"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06" name="object 306"/>
          <p:cNvSpPr/>
          <p:nvPr/>
        </p:nvSpPr>
        <p:spPr>
          <a:xfrm>
            <a:off x="4735200" y="4206875"/>
            <a:ext cx="0" cy="1143000"/>
          </a:xfrm>
          <a:custGeom>
            <a:avLst/>
            <a:gdLst/>
            <a:ahLst/>
            <a:cxnLst/>
            <a:rect l="l" t="t" r="r" b="b"/>
            <a:pathLst>
              <a:path h="1143000">
                <a:moveTo>
                  <a:pt x="0" y="0"/>
                </a:moveTo>
                <a:lnTo>
                  <a:pt x="0" y="1143000"/>
                </a:lnTo>
              </a:path>
            </a:pathLst>
          </a:custGeom>
          <a:ln w="5091">
            <a:solidFill>
              <a:srgbClr val="B6B6A9"/>
            </a:solidFill>
          </a:ln>
        </p:spPr>
        <p:txBody>
          <a:bodyPr wrap="square" lIns="0" tIns="0" rIns="0" bIns="0" rtlCol="0"/>
          <a:lstStyle/>
          <a:p>
            <a:endParaRPr/>
          </a:p>
        </p:txBody>
      </p:sp>
      <p:sp>
        <p:nvSpPr>
          <p:cNvPr id="307" name="object 307"/>
          <p:cNvSpPr/>
          <p:nvPr/>
        </p:nvSpPr>
        <p:spPr>
          <a:xfrm>
            <a:off x="4727892"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308" name="object 308"/>
          <p:cNvSpPr/>
          <p:nvPr/>
        </p:nvSpPr>
        <p:spPr>
          <a:xfrm>
            <a:off x="4741552" y="4206875"/>
            <a:ext cx="0" cy="1143000"/>
          </a:xfrm>
          <a:custGeom>
            <a:avLst/>
            <a:gdLst/>
            <a:ahLst/>
            <a:cxnLst/>
            <a:rect l="l" t="t" r="r" b="b"/>
            <a:pathLst>
              <a:path h="1143000">
                <a:moveTo>
                  <a:pt x="0" y="0"/>
                </a:moveTo>
                <a:lnTo>
                  <a:pt x="0" y="1143000"/>
                </a:lnTo>
              </a:path>
            </a:pathLst>
          </a:custGeom>
          <a:ln w="7636">
            <a:solidFill>
              <a:srgbClr val="B5B5A8"/>
            </a:solidFill>
          </a:ln>
        </p:spPr>
        <p:txBody>
          <a:bodyPr wrap="square" lIns="0" tIns="0" rIns="0" bIns="0" rtlCol="0"/>
          <a:lstStyle/>
          <a:p>
            <a:endParaRPr/>
          </a:p>
        </p:txBody>
      </p:sp>
      <p:sp>
        <p:nvSpPr>
          <p:cNvPr id="309" name="object 309"/>
          <p:cNvSpPr/>
          <p:nvPr/>
        </p:nvSpPr>
        <p:spPr>
          <a:xfrm>
            <a:off x="4732972"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10" name="object 310"/>
          <p:cNvSpPr/>
          <p:nvPr/>
        </p:nvSpPr>
        <p:spPr>
          <a:xfrm>
            <a:off x="4747264" y="4206875"/>
            <a:ext cx="0" cy="1143000"/>
          </a:xfrm>
          <a:custGeom>
            <a:avLst/>
            <a:gdLst/>
            <a:ahLst/>
            <a:cxnLst/>
            <a:rect l="l" t="t" r="r" b="b"/>
            <a:pathLst>
              <a:path h="1143000">
                <a:moveTo>
                  <a:pt x="0" y="0"/>
                </a:moveTo>
                <a:lnTo>
                  <a:pt x="0" y="1143000"/>
                </a:lnTo>
              </a:path>
            </a:pathLst>
          </a:custGeom>
          <a:ln w="3818">
            <a:solidFill>
              <a:srgbClr val="B1B1A4"/>
            </a:solidFill>
          </a:ln>
        </p:spPr>
        <p:txBody>
          <a:bodyPr wrap="square" lIns="0" tIns="0" rIns="0" bIns="0" rtlCol="0"/>
          <a:lstStyle/>
          <a:p>
            <a:endParaRPr/>
          </a:p>
        </p:txBody>
      </p:sp>
      <p:sp>
        <p:nvSpPr>
          <p:cNvPr id="311" name="object 311"/>
          <p:cNvSpPr/>
          <p:nvPr/>
        </p:nvSpPr>
        <p:spPr>
          <a:xfrm>
            <a:off x="4740592"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312" name="object 312"/>
          <p:cNvSpPr/>
          <p:nvPr/>
        </p:nvSpPr>
        <p:spPr>
          <a:xfrm>
            <a:off x="4752983" y="4206875"/>
            <a:ext cx="0" cy="1143000"/>
          </a:xfrm>
          <a:custGeom>
            <a:avLst/>
            <a:gdLst/>
            <a:ahLst/>
            <a:cxnLst/>
            <a:rect l="l" t="t" r="r" b="b"/>
            <a:pathLst>
              <a:path h="1143000">
                <a:moveTo>
                  <a:pt x="0" y="0"/>
                </a:moveTo>
                <a:lnTo>
                  <a:pt x="0" y="1143000"/>
                </a:lnTo>
              </a:path>
            </a:pathLst>
          </a:custGeom>
          <a:ln w="7636">
            <a:solidFill>
              <a:srgbClr val="B0B0A3"/>
            </a:solidFill>
          </a:ln>
        </p:spPr>
        <p:txBody>
          <a:bodyPr wrap="square" lIns="0" tIns="0" rIns="0" bIns="0" rtlCol="0"/>
          <a:lstStyle/>
          <a:p>
            <a:endParaRPr/>
          </a:p>
        </p:txBody>
      </p:sp>
      <p:sp>
        <p:nvSpPr>
          <p:cNvPr id="313" name="object 313"/>
          <p:cNvSpPr/>
          <p:nvPr/>
        </p:nvSpPr>
        <p:spPr>
          <a:xfrm>
            <a:off x="4744402"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14" name="object 314"/>
          <p:cNvSpPr/>
          <p:nvPr/>
        </p:nvSpPr>
        <p:spPr>
          <a:xfrm>
            <a:off x="4759457" y="4206875"/>
            <a:ext cx="0" cy="1143000"/>
          </a:xfrm>
          <a:custGeom>
            <a:avLst/>
            <a:gdLst/>
            <a:ahLst/>
            <a:cxnLst/>
            <a:rect l="l" t="t" r="r" b="b"/>
            <a:pathLst>
              <a:path h="1143000">
                <a:moveTo>
                  <a:pt x="0" y="0"/>
                </a:moveTo>
                <a:lnTo>
                  <a:pt x="0" y="1143000"/>
                </a:lnTo>
              </a:path>
            </a:pathLst>
          </a:custGeom>
          <a:ln w="5090">
            <a:solidFill>
              <a:srgbClr val="ADADA1"/>
            </a:solidFill>
          </a:ln>
        </p:spPr>
        <p:txBody>
          <a:bodyPr wrap="square" lIns="0" tIns="0" rIns="0" bIns="0" rtlCol="0"/>
          <a:lstStyle/>
          <a:p>
            <a:endParaRPr/>
          </a:p>
        </p:txBody>
      </p:sp>
      <p:sp>
        <p:nvSpPr>
          <p:cNvPr id="315" name="object 315"/>
          <p:cNvSpPr/>
          <p:nvPr/>
        </p:nvSpPr>
        <p:spPr>
          <a:xfrm>
            <a:off x="4752149" y="4202112"/>
            <a:ext cx="14604" cy="1152525"/>
          </a:xfrm>
          <a:custGeom>
            <a:avLst/>
            <a:gdLst/>
            <a:ahLst/>
            <a:cxnLst/>
            <a:rect l="l" t="t" r="r" b="b"/>
            <a:pathLst>
              <a:path w="14604" h="1152525">
                <a:moveTo>
                  <a:pt x="0" y="1152525"/>
                </a:moveTo>
                <a:lnTo>
                  <a:pt x="14615" y="1152525"/>
                </a:lnTo>
                <a:lnTo>
                  <a:pt x="14615" y="0"/>
                </a:lnTo>
                <a:lnTo>
                  <a:pt x="0" y="0"/>
                </a:lnTo>
                <a:lnTo>
                  <a:pt x="0" y="1152525"/>
                </a:lnTo>
                <a:close/>
              </a:path>
            </a:pathLst>
          </a:custGeom>
          <a:solidFill>
            <a:srgbClr val="3366FF"/>
          </a:solidFill>
        </p:spPr>
        <p:txBody>
          <a:bodyPr wrap="square" lIns="0" tIns="0" rIns="0" bIns="0" rtlCol="0"/>
          <a:lstStyle/>
          <a:p>
            <a:endParaRPr/>
          </a:p>
        </p:txBody>
      </p:sp>
      <p:sp>
        <p:nvSpPr>
          <p:cNvPr id="316" name="object 316"/>
          <p:cNvSpPr/>
          <p:nvPr/>
        </p:nvSpPr>
        <p:spPr>
          <a:xfrm>
            <a:off x="4765809" y="4206875"/>
            <a:ext cx="0" cy="1143000"/>
          </a:xfrm>
          <a:custGeom>
            <a:avLst/>
            <a:gdLst/>
            <a:ahLst/>
            <a:cxnLst/>
            <a:rect l="l" t="t" r="r" b="b"/>
            <a:pathLst>
              <a:path h="1143000">
                <a:moveTo>
                  <a:pt x="0" y="0"/>
                </a:moveTo>
                <a:lnTo>
                  <a:pt x="0" y="1143000"/>
                </a:lnTo>
              </a:path>
            </a:pathLst>
          </a:custGeom>
          <a:ln w="7636">
            <a:solidFill>
              <a:srgbClr val="ACAC9F"/>
            </a:solidFill>
          </a:ln>
        </p:spPr>
        <p:txBody>
          <a:bodyPr wrap="square" lIns="0" tIns="0" rIns="0" bIns="0" rtlCol="0"/>
          <a:lstStyle/>
          <a:p>
            <a:endParaRPr/>
          </a:p>
        </p:txBody>
      </p:sp>
      <p:sp>
        <p:nvSpPr>
          <p:cNvPr id="317" name="object 317"/>
          <p:cNvSpPr/>
          <p:nvPr/>
        </p:nvSpPr>
        <p:spPr>
          <a:xfrm>
            <a:off x="4757229"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18" name="object 318"/>
          <p:cNvSpPr/>
          <p:nvPr/>
        </p:nvSpPr>
        <p:spPr>
          <a:xfrm>
            <a:off x="4771521" y="4206875"/>
            <a:ext cx="0" cy="1143000"/>
          </a:xfrm>
          <a:custGeom>
            <a:avLst/>
            <a:gdLst/>
            <a:ahLst/>
            <a:cxnLst/>
            <a:rect l="l" t="t" r="r" b="b"/>
            <a:pathLst>
              <a:path h="1143000">
                <a:moveTo>
                  <a:pt x="0" y="0"/>
                </a:moveTo>
                <a:lnTo>
                  <a:pt x="0" y="1143000"/>
                </a:lnTo>
              </a:path>
            </a:pathLst>
          </a:custGeom>
          <a:ln w="3818">
            <a:solidFill>
              <a:srgbClr val="AAAA9E"/>
            </a:solidFill>
          </a:ln>
        </p:spPr>
        <p:txBody>
          <a:bodyPr wrap="square" lIns="0" tIns="0" rIns="0" bIns="0" rtlCol="0"/>
          <a:lstStyle/>
          <a:p>
            <a:endParaRPr/>
          </a:p>
        </p:txBody>
      </p:sp>
      <p:sp>
        <p:nvSpPr>
          <p:cNvPr id="319" name="object 319"/>
          <p:cNvSpPr/>
          <p:nvPr/>
        </p:nvSpPr>
        <p:spPr>
          <a:xfrm>
            <a:off x="4764849"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320" name="object 320"/>
          <p:cNvSpPr/>
          <p:nvPr/>
        </p:nvSpPr>
        <p:spPr>
          <a:xfrm>
            <a:off x="4777876" y="4206875"/>
            <a:ext cx="0" cy="1143000"/>
          </a:xfrm>
          <a:custGeom>
            <a:avLst/>
            <a:gdLst/>
            <a:ahLst/>
            <a:cxnLst/>
            <a:rect l="l" t="t" r="r" b="b"/>
            <a:pathLst>
              <a:path h="1143000">
                <a:moveTo>
                  <a:pt x="0" y="0"/>
                </a:moveTo>
                <a:lnTo>
                  <a:pt x="0" y="1143000"/>
                </a:lnTo>
              </a:path>
            </a:pathLst>
          </a:custGeom>
          <a:ln w="8909">
            <a:solidFill>
              <a:srgbClr val="A8A89C"/>
            </a:solidFill>
          </a:ln>
        </p:spPr>
        <p:txBody>
          <a:bodyPr wrap="square" lIns="0" tIns="0" rIns="0" bIns="0" rtlCol="0"/>
          <a:lstStyle/>
          <a:p>
            <a:endParaRPr/>
          </a:p>
        </p:txBody>
      </p:sp>
      <p:sp>
        <p:nvSpPr>
          <p:cNvPr id="321" name="object 321"/>
          <p:cNvSpPr/>
          <p:nvPr/>
        </p:nvSpPr>
        <p:spPr>
          <a:xfrm>
            <a:off x="4768659"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322" name="object 322"/>
          <p:cNvSpPr/>
          <p:nvPr/>
        </p:nvSpPr>
        <p:spPr>
          <a:xfrm>
            <a:off x="4786129" y="4206875"/>
            <a:ext cx="0" cy="1143000"/>
          </a:xfrm>
          <a:custGeom>
            <a:avLst/>
            <a:gdLst/>
            <a:ahLst/>
            <a:cxnLst/>
            <a:rect l="l" t="t" r="r" b="b"/>
            <a:pathLst>
              <a:path h="1143000">
                <a:moveTo>
                  <a:pt x="0" y="0"/>
                </a:moveTo>
                <a:lnTo>
                  <a:pt x="0" y="1143000"/>
                </a:lnTo>
              </a:path>
            </a:pathLst>
          </a:custGeom>
          <a:ln w="7636">
            <a:solidFill>
              <a:srgbClr val="A4A499"/>
            </a:solidFill>
          </a:ln>
        </p:spPr>
        <p:txBody>
          <a:bodyPr wrap="square" lIns="0" tIns="0" rIns="0" bIns="0" rtlCol="0"/>
          <a:lstStyle/>
          <a:p>
            <a:endParaRPr/>
          </a:p>
        </p:txBody>
      </p:sp>
      <p:sp>
        <p:nvSpPr>
          <p:cNvPr id="323" name="object 323"/>
          <p:cNvSpPr/>
          <p:nvPr/>
        </p:nvSpPr>
        <p:spPr>
          <a:xfrm>
            <a:off x="4777549"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24" name="object 324"/>
          <p:cNvSpPr/>
          <p:nvPr/>
        </p:nvSpPr>
        <p:spPr>
          <a:xfrm>
            <a:off x="4791840" y="4206875"/>
            <a:ext cx="0" cy="1143000"/>
          </a:xfrm>
          <a:custGeom>
            <a:avLst/>
            <a:gdLst/>
            <a:ahLst/>
            <a:cxnLst/>
            <a:rect l="l" t="t" r="r" b="b"/>
            <a:pathLst>
              <a:path h="1143000">
                <a:moveTo>
                  <a:pt x="0" y="0"/>
                </a:moveTo>
                <a:lnTo>
                  <a:pt x="0" y="1143000"/>
                </a:lnTo>
              </a:path>
            </a:pathLst>
          </a:custGeom>
          <a:ln w="3818">
            <a:solidFill>
              <a:srgbClr val="A2A296"/>
            </a:solidFill>
          </a:ln>
        </p:spPr>
        <p:txBody>
          <a:bodyPr wrap="square" lIns="0" tIns="0" rIns="0" bIns="0" rtlCol="0"/>
          <a:lstStyle/>
          <a:p>
            <a:endParaRPr/>
          </a:p>
        </p:txBody>
      </p:sp>
      <p:sp>
        <p:nvSpPr>
          <p:cNvPr id="325" name="object 325"/>
          <p:cNvSpPr/>
          <p:nvPr/>
        </p:nvSpPr>
        <p:spPr>
          <a:xfrm>
            <a:off x="4785169"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326" name="object 326"/>
          <p:cNvSpPr/>
          <p:nvPr/>
        </p:nvSpPr>
        <p:spPr>
          <a:xfrm>
            <a:off x="4798196" y="4206875"/>
            <a:ext cx="0" cy="1143000"/>
          </a:xfrm>
          <a:custGeom>
            <a:avLst/>
            <a:gdLst/>
            <a:ahLst/>
            <a:cxnLst/>
            <a:rect l="l" t="t" r="r" b="b"/>
            <a:pathLst>
              <a:path h="1143000">
                <a:moveTo>
                  <a:pt x="0" y="0"/>
                </a:moveTo>
                <a:lnTo>
                  <a:pt x="0" y="1143000"/>
                </a:lnTo>
              </a:path>
            </a:pathLst>
          </a:custGeom>
          <a:ln w="8909">
            <a:solidFill>
              <a:srgbClr val="A0A094"/>
            </a:solidFill>
          </a:ln>
        </p:spPr>
        <p:txBody>
          <a:bodyPr wrap="square" lIns="0" tIns="0" rIns="0" bIns="0" rtlCol="0"/>
          <a:lstStyle/>
          <a:p>
            <a:endParaRPr/>
          </a:p>
        </p:txBody>
      </p:sp>
      <p:sp>
        <p:nvSpPr>
          <p:cNvPr id="327" name="object 327"/>
          <p:cNvSpPr/>
          <p:nvPr/>
        </p:nvSpPr>
        <p:spPr>
          <a:xfrm>
            <a:off x="4788979"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328" name="object 328"/>
          <p:cNvSpPr/>
          <p:nvPr/>
        </p:nvSpPr>
        <p:spPr>
          <a:xfrm>
            <a:off x="4804540" y="4206875"/>
            <a:ext cx="0" cy="1143000"/>
          </a:xfrm>
          <a:custGeom>
            <a:avLst/>
            <a:gdLst/>
            <a:ahLst/>
            <a:cxnLst/>
            <a:rect l="l" t="t" r="r" b="b"/>
            <a:pathLst>
              <a:path h="1143000">
                <a:moveTo>
                  <a:pt x="0" y="0"/>
                </a:moveTo>
                <a:lnTo>
                  <a:pt x="0" y="1143000"/>
                </a:lnTo>
              </a:path>
            </a:pathLst>
          </a:custGeom>
          <a:ln w="3818">
            <a:solidFill>
              <a:srgbClr val="9F9F92"/>
            </a:solidFill>
          </a:ln>
        </p:spPr>
        <p:txBody>
          <a:bodyPr wrap="square" lIns="0" tIns="0" rIns="0" bIns="0" rtlCol="0"/>
          <a:lstStyle/>
          <a:p>
            <a:endParaRPr/>
          </a:p>
        </p:txBody>
      </p:sp>
      <p:sp>
        <p:nvSpPr>
          <p:cNvPr id="329" name="object 329"/>
          <p:cNvSpPr/>
          <p:nvPr/>
        </p:nvSpPr>
        <p:spPr>
          <a:xfrm>
            <a:off x="4797869"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330" name="object 330"/>
          <p:cNvSpPr/>
          <p:nvPr/>
        </p:nvSpPr>
        <p:spPr>
          <a:xfrm>
            <a:off x="4810259" y="4206875"/>
            <a:ext cx="0" cy="1143000"/>
          </a:xfrm>
          <a:custGeom>
            <a:avLst/>
            <a:gdLst/>
            <a:ahLst/>
            <a:cxnLst/>
            <a:rect l="l" t="t" r="r" b="b"/>
            <a:pathLst>
              <a:path h="1143000">
                <a:moveTo>
                  <a:pt x="0" y="0"/>
                </a:moveTo>
                <a:lnTo>
                  <a:pt x="0" y="1143000"/>
                </a:lnTo>
              </a:path>
            </a:pathLst>
          </a:custGeom>
          <a:ln w="7636">
            <a:solidFill>
              <a:srgbClr val="9D9D92"/>
            </a:solidFill>
          </a:ln>
        </p:spPr>
        <p:txBody>
          <a:bodyPr wrap="square" lIns="0" tIns="0" rIns="0" bIns="0" rtlCol="0"/>
          <a:lstStyle/>
          <a:p>
            <a:endParaRPr/>
          </a:p>
        </p:txBody>
      </p:sp>
      <p:sp>
        <p:nvSpPr>
          <p:cNvPr id="331" name="object 331"/>
          <p:cNvSpPr/>
          <p:nvPr/>
        </p:nvSpPr>
        <p:spPr>
          <a:xfrm>
            <a:off x="4801679"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32" name="object 332"/>
          <p:cNvSpPr/>
          <p:nvPr/>
        </p:nvSpPr>
        <p:spPr>
          <a:xfrm>
            <a:off x="4815971" y="4206875"/>
            <a:ext cx="0" cy="1143000"/>
          </a:xfrm>
          <a:custGeom>
            <a:avLst/>
            <a:gdLst/>
            <a:ahLst/>
            <a:cxnLst/>
            <a:rect l="l" t="t" r="r" b="b"/>
            <a:pathLst>
              <a:path h="1143000">
                <a:moveTo>
                  <a:pt x="0" y="0"/>
                </a:moveTo>
                <a:lnTo>
                  <a:pt x="0" y="1143000"/>
                </a:lnTo>
              </a:path>
            </a:pathLst>
          </a:custGeom>
          <a:ln w="3818">
            <a:solidFill>
              <a:srgbClr val="9B9B90"/>
            </a:solidFill>
          </a:ln>
        </p:spPr>
        <p:txBody>
          <a:bodyPr wrap="square" lIns="0" tIns="0" rIns="0" bIns="0" rtlCol="0"/>
          <a:lstStyle/>
          <a:p>
            <a:endParaRPr/>
          </a:p>
        </p:txBody>
      </p:sp>
      <p:sp>
        <p:nvSpPr>
          <p:cNvPr id="333" name="object 333"/>
          <p:cNvSpPr/>
          <p:nvPr/>
        </p:nvSpPr>
        <p:spPr>
          <a:xfrm>
            <a:off x="4809299"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334" name="object 334"/>
          <p:cNvSpPr/>
          <p:nvPr/>
        </p:nvSpPr>
        <p:spPr>
          <a:xfrm>
            <a:off x="4822453" y="4206875"/>
            <a:ext cx="0" cy="1143000"/>
          </a:xfrm>
          <a:custGeom>
            <a:avLst/>
            <a:gdLst/>
            <a:ahLst/>
            <a:cxnLst/>
            <a:rect l="l" t="t" r="r" b="b"/>
            <a:pathLst>
              <a:path h="1143000">
                <a:moveTo>
                  <a:pt x="0" y="0"/>
                </a:moveTo>
                <a:lnTo>
                  <a:pt x="0" y="1143000"/>
                </a:lnTo>
              </a:path>
            </a:pathLst>
          </a:custGeom>
          <a:ln w="8909">
            <a:solidFill>
              <a:srgbClr val="99998E"/>
            </a:solidFill>
          </a:ln>
        </p:spPr>
        <p:txBody>
          <a:bodyPr wrap="square" lIns="0" tIns="0" rIns="0" bIns="0" rtlCol="0"/>
          <a:lstStyle/>
          <a:p>
            <a:endParaRPr/>
          </a:p>
        </p:txBody>
      </p:sp>
      <p:sp>
        <p:nvSpPr>
          <p:cNvPr id="335" name="object 335"/>
          <p:cNvSpPr/>
          <p:nvPr/>
        </p:nvSpPr>
        <p:spPr>
          <a:xfrm>
            <a:off x="4813236"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336" name="object 336"/>
          <p:cNvSpPr/>
          <p:nvPr/>
        </p:nvSpPr>
        <p:spPr>
          <a:xfrm>
            <a:off x="4830707" y="4206875"/>
            <a:ext cx="0" cy="1143000"/>
          </a:xfrm>
          <a:custGeom>
            <a:avLst/>
            <a:gdLst/>
            <a:ahLst/>
            <a:cxnLst/>
            <a:rect l="l" t="t" r="r" b="b"/>
            <a:pathLst>
              <a:path h="1143000">
                <a:moveTo>
                  <a:pt x="0" y="0"/>
                </a:moveTo>
                <a:lnTo>
                  <a:pt x="0" y="1143000"/>
                </a:lnTo>
              </a:path>
            </a:pathLst>
          </a:custGeom>
          <a:ln w="7636">
            <a:solidFill>
              <a:srgbClr val="95958A"/>
            </a:solidFill>
          </a:ln>
        </p:spPr>
        <p:txBody>
          <a:bodyPr wrap="square" lIns="0" tIns="0" rIns="0" bIns="0" rtlCol="0"/>
          <a:lstStyle/>
          <a:p>
            <a:endParaRPr/>
          </a:p>
        </p:txBody>
      </p:sp>
      <p:sp>
        <p:nvSpPr>
          <p:cNvPr id="337" name="object 337"/>
          <p:cNvSpPr/>
          <p:nvPr/>
        </p:nvSpPr>
        <p:spPr>
          <a:xfrm>
            <a:off x="4822126"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38" name="object 338"/>
          <p:cNvSpPr/>
          <p:nvPr/>
        </p:nvSpPr>
        <p:spPr>
          <a:xfrm>
            <a:off x="4836417" y="4206875"/>
            <a:ext cx="0" cy="1143000"/>
          </a:xfrm>
          <a:custGeom>
            <a:avLst/>
            <a:gdLst/>
            <a:ahLst/>
            <a:cxnLst/>
            <a:rect l="l" t="t" r="r" b="b"/>
            <a:pathLst>
              <a:path h="1143000">
                <a:moveTo>
                  <a:pt x="0" y="0"/>
                </a:moveTo>
                <a:lnTo>
                  <a:pt x="0" y="1143000"/>
                </a:lnTo>
              </a:path>
            </a:pathLst>
          </a:custGeom>
          <a:ln w="3818">
            <a:solidFill>
              <a:srgbClr val="939389"/>
            </a:solidFill>
          </a:ln>
        </p:spPr>
        <p:txBody>
          <a:bodyPr wrap="square" lIns="0" tIns="0" rIns="0" bIns="0" rtlCol="0"/>
          <a:lstStyle/>
          <a:p>
            <a:endParaRPr/>
          </a:p>
        </p:txBody>
      </p:sp>
      <p:sp>
        <p:nvSpPr>
          <p:cNvPr id="339" name="object 339"/>
          <p:cNvSpPr/>
          <p:nvPr/>
        </p:nvSpPr>
        <p:spPr>
          <a:xfrm>
            <a:off x="4829746"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340" name="object 340"/>
          <p:cNvSpPr/>
          <p:nvPr/>
        </p:nvSpPr>
        <p:spPr>
          <a:xfrm>
            <a:off x="4842773" y="4206875"/>
            <a:ext cx="0" cy="1143000"/>
          </a:xfrm>
          <a:custGeom>
            <a:avLst/>
            <a:gdLst/>
            <a:ahLst/>
            <a:cxnLst/>
            <a:rect l="l" t="t" r="r" b="b"/>
            <a:pathLst>
              <a:path h="1143000">
                <a:moveTo>
                  <a:pt x="0" y="0"/>
                </a:moveTo>
                <a:lnTo>
                  <a:pt x="0" y="1143000"/>
                </a:lnTo>
              </a:path>
            </a:pathLst>
          </a:custGeom>
          <a:ln w="8909">
            <a:solidFill>
              <a:srgbClr val="929287"/>
            </a:solidFill>
          </a:ln>
        </p:spPr>
        <p:txBody>
          <a:bodyPr wrap="square" lIns="0" tIns="0" rIns="0" bIns="0" rtlCol="0"/>
          <a:lstStyle/>
          <a:p>
            <a:endParaRPr/>
          </a:p>
        </p:txBody>
      </p:sp>
      <p:sp>
        <p:nvSpPr>
          <p:cNvPr id="341" name="object 341"/>
          <p:cNvSpPr/>
          <p:nvPr/>
        </p:nvSpPr>
        <p:spPr>
          <a:xfrm>
            <a:off x="4833556"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342" name="object 342"/>
          <p:cNvSpPr/>
          <p:nvPr/>
        </p:nvSpPr>
        <p:spPr>
          <a:xfrm>
            <a:off x="4849117" y="4206875"/>
            <a:ext cx="0" cy="1143000"/>
          </a:xfrm>
          <a:custGeom>
            <a:avLst/>
            <a:gdLst/>
            <a:ahLst/>
            <a:cxnLst/>
            <a:rect l="l" t="t" r="r" b="b"/>
            <a:pathLst>
              <a:path h="1143000">
                <a:moveTo>
                  <a:pt x="0" y="0"/>
                </a:moveTo>
                <a:lnTo>
                  <a:pt x="0" y="1143000"/>
                </a:lnTo>
              </a:path>
            </a:pathLst>
          </a:custGeom>
          <a:ln w="3818">
            <a:solidFill>
              <a:srgbClr val="909085"/>
            </a:solidFill>
          </a:ln>
        </p:spPr>
        <p:txBody>
          <a:bodyPr wrap="square" lIns="0" tIns="0" rIns="0" bIns="0" rtlCol="0"/>
          <a:lstStyle/>
          <a:p>
            <a:endParaRPr/>
          </a:p>
        </p:txBody>
      </p:sp>
      <p:sp>
        <p:nvSpPr>
          <p:cNvPr id="343" name="object 343"/>
          <p:cNvSpPr/>
          <p:nvPr/>
        </p:nvSpPr>
        <p:spPr>
          <a:xfrm>
            <a:off x="4842446"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344" name="object 344"/>
          <p:cNvSpPr/>
          <p:nvPr/>
        </p:nvSpPr>
        <p:spPr>
          <a:xfrm>
            <a:off x="4854836" y="4206875"/>
            <a:ext cx="0" cy="1143000"/>
          </a:xfrm>
          <a:custGeom>
            <a:avLst/>
            <a:gdLst/>
            <a:ahLst/>
            <a:cxnLst/>
            <a:rect l="l" t="t" r="r" b="b"/>
            <a:pathLst>
              <a:path h="1143000">
                <a:moveTo>
                  <a:pt x="0" y="0"/>
                </a:moveTo>
                <a:lnTo>
                  <a:pt x="0" y="1143000"/>
                </a:lnTo>
              </a:path>
            </a:pathLst>
          </a:custGeom>
          <a:ln w="7636">
            <a:solidFill>
              <a:srgbClr val="8F8F84"/>
            </a:solidFill>
          </a:ln>
        </p:spPr>
        <p:txBody>
          <a:bodyPr wrap="square" lIns="0" tIns="0" rIns="0" bIns="0" rtlCol="0"/>
          <a:lstStyle/>
          <a:p>
            <a:endParaRPr/>
          </a:p>
        </p:txBody>
      </p:sp>
      <p:sp>
        <p:nvSpPr>
          <p:cNvPr id="345" name="object 345"/>
          <p:cNvSpPr/>
          <p:nvPr/>
        </p:nvSpPr>
        <p:spPr>
          <a:xfrm>
            <a:off x="4846256"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46" name="object 346"/>
          <p:cNvSpPr/>
          <p:nvPr/>
        </p:nvSpPr>
        <p:spPr>
          <a:xfrm>
            <a:off x="4861184" y="4206875"/>
            <a:ext cx="0" cy="1143000"/>
          </a:xfrm>
          <a:custGeom>
            <a:avLst/>
            <a:gdLst/>
            <a:ahLst/>
            <a:cxnLst/>
            <a:rect l="l" t="t" r="r" b="b"/>
            <a:pathLst>
              <a:path h="1143000">
                <a:moveTo>
                  <a:pt x="0" y="0"/>
                </a:moveTo>
                <a:lnTo>
                  <a:pt x="0" y="1143000"/>
                </a:lnTo>
              </a:path>
            </a:pathLst>
          </a:custGeom>
          <a:ln w="5090">
            <a:solidFill>
              <a:srgbClr val="8B8B82"/>
            </a:solidFill>
          </a:ln>
        </p:spPr>
        <p:txBody>
          <a:bodyPr wrap="square" lIns="0" tIns="0" rIns="0" bIns="0" rtlCol="0"/>
          <a:lstStyle/>
          <a:p>
            <a:endParaRPr/>
          </a:p>
        </p:txBody>
      </p:sp>
      <p:sp>
        <p:nvSpPr>
          <p:cNvPr id="347" name="object 347"/>
          <p:cNvSpPr/>
          <p:nvPr/>
        </p:nvSpPr>
        <p:spPr>
          <a:xfrm>
            <a:off x="4853876" y="4202112"/>
            <a:ext cx="14604" cy="1152525"/>
          </a:xfrm>
          <a:custGeom>
            <a:avLst/>
            <a:gdLst/>
            <a:ahLst/>
            <a:cxnLst/>
            <a:rect l="l" t="t" r="r" b="b"/>
            <a:pathLst>
              <a:path w="14604" h="1152525">
                <a:moveTo>
                  <a:pt x="0" y="1152525"/>
                </a:moveTo>
                <a:lnTo>
                  <a:pt x="14615" y="1152525"/>
                </a:lnTo>
                <a:lnTo>
                  <a:pt x="14615" y="0"/>
                </a:lnTo>
                <a:lnTo>
                  <a:pt x="0" y="0"/>
                </a:lnTo>
                <a:lnTo>
                  <a:pt x="0" y="1152525"/>
                </a:lnTo>
                <a:close/>
              </a:path>
            </a:pathLst>
          </a:custGeom>
          <a:solidFill>
            <a:srgbClr val="3366FF"/>
          </a:solidFill>
        </p:spPr>
        <p:txBody>
          <a:bodyPr wrap="square" lIns="0" tIns="0" rIns="0" bIns="0" rtlCol="0"/>
          <a:lstStyle/>
          <a:p>
            <a:endParaRPr/>
          </a:p>
        </p:txBody>
      </p:sp>
      <p:sp>
        <p:nvSpPr>
          <p:cNvPr id="348" name="object 348"/>
          <p:cNvSpPr/>
          <p:nvPr/>
        </p:nvSpPr>
        <p:spPr>
          <a:xfrm>
            <a:off x="4867536" y="4206875"/>
            <a:ext cx="0" cy="1143000"/>
          </a:xfrm>
          <a:custGeom>
            <a:avLst/>
            <a:gdLst/>
            <a:ahLst/>
            <a:cxnLst/>
            <a:rect l="l" t="t" r="r" b="b"/>
            <a:pathLst>
              <a:path h="1143000">
                <a:moveTo>
                  <a:pt x="0" y="0"/>
                </a:moveTo>
                <a:lnTo>
                  <a:pt x="0" y="1143000"/>
                </a:lnTo>
              </a:path>
            </a:pathLst>
          </a:custGeom>
          <a:ln w="7636">
            <a:solidFill>
              <a:srgbClr val="8A8A81"/>
            </a:solidFill>
          </a:ln>
        </p:spPr>
        <p:txBody>
          <a:bodyPr wrap="square" lIns="0" tIns="0" rIns="0" bIns="0" rtlCol="0"/>
          <a:lstStyle/>
          <a:p>
            <a:endParaRPr/>
          </a:p>
        </p:txBody>
      </p:sp>
      <p:sp>
        <p:nvSpPr>
          <p:cNvPr id="349" name="object 349"/>
          <p:cNvSpPr/>
          <p:nvPr/>
        </p:nvSpPr>
        <p:spPr>
          <a:xfrm>
            <a:off x="4858956"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50" name="object 350"/>
          <p:cNvSpPr/>
          <p:nvPr/>
        </p:nvSpPr>
        <p:spPr>
          <a:xfrm>
            <a:off x="4873247" y="4206875"/>
            <a:ext cx="0" cy="1143000"/>
          </a:xfrm>
          <a:custGeom>
            <a:avLst/>
            <a:gdLst/>
            <a:ahLst/>
            <a:cxnLst/>
            <a:rect l="l" t="t" r="r" b="b"/>
            <a:pathLst>
              <a:path h="1143000">
                <a:moveTo>
                  <a:pt x="0" y="0"/>
                </a:moveTo>
                <a:lnTo>
                  <a:pt x="0" y="1143000"/>
                </a:lnTo>
              </a:path>
            </a:pathLst>
          </a:custGeom>
          <a:ln w="3818">
            <a:solidFill>
              <a:srgbClr val="88887E"/>
            </a:solidFill>
          </a:ln>
        </p:spPr>
        <p:txBody>
          <a:bodyPr wrap="square" lIns="0" tIns="0" rIns="0" bIns="0" rtlCol="0"/>
          <a:lstStyle/>
          <a:p>
            <a:endParaRPr/>
          </a:p>
        </p:txBody>
      </p:sp>
      <p:sp>
        <p:nvSpPr>
          <p:cNvPr id="351" name="object 351"/>
          <p:cNvSpPr/>
          <p:nvPr/>
        </p:nvSpPr>
        <p:spPr>
          <a:xfrm>
            <a:off x="4866576"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352" name="object 352"/>
          <p:cNvSpPr/>
          <p:nvPr/>
        </p:nvSpPr>
        <p:spPr>
          <a:xfrm>
            <a:off x="4879603" y="4206875"/>
            <a:ext cx="0" cy="1143000"/>
          </a:xfrm>
          <a:custGeom>
            <a:avLst/>
            <a:gdLst/>
            <a:ahLst/>
            <a:cxnLst/>
            <a:rect l="l" t="t" r="r" b="b"/>
            <a:pathLst>
              <a:path h="1143000">
                <a:moveTo>
                  <a:pt x="0" y="0"/>
                </a:moveTo>
                <a:lnTo>
                  <a:pt x="0" y="1143000"/>
                </a:lnTo>
              </a:path>
            </a:pathLst>
          </a:custGeom>
          <a:ln w="8909">
            <a:solidFill>
              <a:srgbClr val="87877D"/>
            </a:solidFill>
          </a:ln>
        </p:spPr>
        <p:txBody>
          <a:bodyPr wrap="square" lIns="0" tIns="0" rIns="0" bIns="0" rtlCol="0"/>
          <a:lstStyle/>
          <a:p>
            <a:endParaRPr/>
          </a:p>
        </p:txBody>
      </p:sp>
      <p:sp>
        <p:nvSpPr>
          <p:cNvPr id="353" name="object 353"/>
          <p:cNvSpPr/>
          <p:nvPr/>
        </p:nvSpPr>
        <p:spPr>
          <a:xfrm>
            <a:off x="4870386"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354" name="object 354"/>
          <p:cNvSpPr/>
          <p:nvPr/>
        </p:nvSpPr>
        <p:spPr>
          <a:xfrm>
            <a:off x="4887983" y="4206875"/>
            <a:ext cx="0" cy="1143000"/>
          </a:xfrm>
          <a:custGeom>
            <a:avLst/>
            <a:gdLst/>
            <a:ahLst/>
            <a:cxnLst/>
            <a:rect l="l" t="t" r="r" b="b"/>
            <a:pathLst>
              <a:path h="1143000">
                <a:moveTo>
                  <a:pt x="0" y="0"/>
                </a:moveTo>
                <a:lnTo>
                  <a:pt x="0" y="1143000"/>
                </a:lnTo>
              </a:path>
            </a:pathLst>
          </a:custGeom>
          <a:ln w="7636">
            <a:solidFill>
              <a:srgbClr val="85857B"/>
            </a:solidFill>
          </a:ln>
        </p:spPr>
        <p:txBody>
          <a:bodyPr wrap="square" lIns="0" tIns="0" rIns="0" bIns="0" rtlCol="0"/>
          <a:lstStyle/>
          <a:p>
            <a:endParaRPr/>
          </a:p>
        </p:txBody>
      </p:sp>
      <p:sp>
        <p:nvSpPr>
          <p:cNvPr id="355" name="object 355"/>
          <p:cNvSpPr/>
          <p:nvPr/>
        </p:nvSpPr>
        <p:spPr>
          <a:xfrm>
            <a:off x="4879403"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56" name="object 356"/>
          <p:cNvSpPr/>
          <p:nvPr/>
        </p:nvSpPr>
        <p:spPr>
          <a:xfrm>
            <a:off x="4893695" y="4206875"/>
            <a:ext cx="0" cy="1143000"/>
          </a:xfrm>
          <a:custGeom>
            <a:avLst/>
            <a:gdLst/>
            <a:ahLst/>
            <a:cxnLst/>
            <a:rect l="l" t="t" r="r" b="b"/>
            <a:pathLst>
              <a:path h="1143000">
                <a:moveTo>
                  <a:pt x="0" y="0"/>
                </a:moveTo>
                <a:lnTo>
                  <a:pt x="0" y="1143000"/>
                </a:lnTo>
              </a:path>
            </a:pathLst>
          </a:custGeom>
          <a:ln w="3818">
            <a:solidFill>
              <a:srgbClr val="84847A"/>
            </a:solidFill>
          </a:ln>
        </p:spPr>
        <p:txBody>
          <a:bodyPr wrap="square" lIns="0" tIns="0" rIns="0" bIns="0" rtlCol="0"/>
          <a:lstStyle/>
          <a:p>
            <a:endParaRPr/>
          </a:p>
        </p:txBody>
      </p:sp>
      <p:sp>
        <p:nvSpPr>
          <p:cNvPr id="357" name="object 357"/>
          <p:cNvSpPr/>
          <p:nvPr/>
        </p:nvSpPr>
        <p:spPr>
          <a:xfrm>
            <a:off x="4887023"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358" name="object 358"/>
          <p:cNvSpPr/>
          <p:nvPr/>
        </p:nvSpPr>
        <p:spPr>
          <a:xfrm>
            <a:off x="4899414" y="4206875"/>
            <a:ext cx="0" cy="1143000"/>
          </a:xfrm>
          <a:custGeom>
            <a:avLst/>
            <a:gdLst/>
            <a:ahLst/>
            <a:cxnLst/>
            <a:rect l="l" t="t" r="r" b="b"/>
            <a:pathLst>
              <a:path h="1143000">
                <a:moveTo>
                  <a:pt x="0" y="0"/>
                </a:moveTo>
                <a:lnTo>
                  <a:pt x="0" y="1143000"/>
                </a:lnTo>
              </a:path>
            </a:pathLst>
          </a:custGeom>
          <a:ln w="7636">
            <a:solidFill>
              <a:srgbClr val="828279"/>
            </a:solidFill>
          </a:ln>
        </p:spPr>
        <p:txBody>
          <a:bodyPr wrap="square" lIns="0" tIns="0" rIns="0" bIns="0" rtlCol="0"/>
          <a:lstStyle/>
          <a:p>
            <a:endParaRPr/>
          </a:p>
        </p:txBody>
      </p:sp>
      <p:sp>
        <p:nvSpPr>
          <p:cNvPr id="359" name="object 359"/>
          <p:cNvSpPr/>
          <p:nvPr/>
        </p:nvSpPr>
        <p:spPr>
          <a:xfrm>
            <a:off x="4890833"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60" name="object 360"/>
          <p:cNvSpPr/>
          <p:nvPr/>
        </p:nvSpPr>
        <p:spPr>
          <a:xfrm>
            <a:off x="4905761" y="4206875"/>
            <a:ext cx="0" cy="1143000"/>
          </a:xfrm>
          <a:custGeom>
            <a:avLst/>
            <a:gdLst/>
            <a:ahLst/>
            <a:cxnLst/>
            <a:rect l="l" t="t" r="r" b="b"/>
            <a:pathLst>
              <a:path h="1143000">
                <a:moveTo>
                  <a:pt x="0" y="0"/>
                </a:moveTo>
                <a:lnTo>
                  <a:pt x="0" y="1143000"/>
                </a:lnTo>
              </a:path>
            </a:pathLst>
          </a:custGeom>
          <a:ln w="5090">
            <a:solidFill>
              <a:srgbClr val="818178"/>
            </a:solidFill>
          </a:ln>
        </p:spPr>
        <p:txBody>
          <a:bodyPr wrap="square" lIns="0" tIns="0" rIns="0" bIns="0" rtlCol="0"/>
          <a:lstStyle/>
          <a:p>
            <a:endParaRPr/>
          </a:p>
        </p:txBody>
      </p:sp>
      <p:sp>
        <p:nvSpPr>
          <p:cNvPr id="361" name="object 361"/>
          <p:cNvSpPr/>
          <p:nvPr/>
        </p:nvSpPr>
        <p:spPr>
          <a:xfrm>
            <a:off x="4898453" y="4202112"/>
            <a:ext cx="14604" cy="1152525"/>
          </a:xfrm>
          <a:custGeom>
            <a:avLst/>
            <a:gdLst/>
            <a:ahLst/>
            <a:cxnLst/>
            <a:rect l="l" t="t" r="r" b="b"/>
            <a:pathLst>
              <a:path w="14604" h="1152525">
                <a:moveTo>
                  <a:pt x="0" y="1152525"/>
                </a:moveTo>
                <a:lnTo>
                  <a:pt x="14615" y="1152525"/>
                </a:lnTo>
                <a:lnTo>
                  <a:pt x="14615" y="0"/>
                </a:lnTo>
                <a:lnTo>
                  <a:pt x="0" y="0"/>
                </a:lnTo>
                <a:lnTo>
                  <a:pt x="0" y="1152525"/>
                </a:lnTo>
                <a:close/>
              </a:path>
            </a:pathLst>
          </a:custGeom>
          <a:solidFill>
            <a:srgbClr val="3366FF"/>
          </a:solidFill>
        </p:spPr>
        <p:txBody>
          <a:bodyPr wrap="square" lIns="0" tIns="0" rIns="0" bIns="0" rtlCol="0"/>
          <a:lstStyle/>
          <a:p>
            <a:endParaRPr/>
          </a:p>
        </p:txBody>
      </p:sp>
      <p:sp>
        <p:nvSpPr>
          <p:cNvPr id="362" name="object 362"/>
          <p:cNvSpPr/>
          <p:nvPr/>
        </p:nvSpPr>
        <p:spPr>
          <a:xfrm>
            <a:off x="4912114" y="4206875"/>
            <a:ext cx="0" cy="1143000"/>
          </a:xfrm>
          <a:custGeom>
            <a:avLst/>
            <a:gdLst/>
            <a:ahLst/>
            <a:cxnLst/>
            <a:rect l="l" t="t" r="r" b="b"/>
            <a:pathLst>
              <a:path h="1143000">
                <a:moveTo>
                  <a:pt x="0" y="0"/>
                </a:moveTo>
                <a:lnTo>
                  <a:pt x="0" y="1143000"/>
                </a:lnTo>
              </a:path>
            </a:pathLst>
          </a:custGeom>
          <a:ln w="7636">
            <a:solidFill>
              <a:srgbClr val="7E7E76"/>
            </a:solidFill>
          </a:ln>
        </p:spPr>
        <p:txBody>
          <a:bodyPr wrap="square" lIns="0" tIns="0" rIns="0" bIns="0" rtlCol="0"/>
          <a:lstStyle/>
          <a:p>
            <a:endParaRPr/>
          </a:p>
        </p:txBody>
      </p:sp>
      <p:sp>
        <p:nvSpPr>
          <p:cNvPr id="363" name="object 363"/>
          <p:cNvSpPr/>
          <p:nvPr/>
        </p:nvSpPr>
        <p:spPr>
          <a:xfrm>
            <a:off x="4903533"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64" name="object 364"/>
          <p:cNvSpPr/>
          <p:nvPr/>
        </p:nvSpPr>
        <p:spPr>
          <a:xfrm>
            <a:off x="4917825" y="4206875"/>
            <a:ext cx="0" cy="1143000"/>
          </a:xfrm>
          <a:custGeom>
            <a:avLst/>
            <a:gdLst/>
            <a:ahLst/>
            <a:cxnLst/>
            <a:rect l="l" t="t" r="r" b="b"/>
            <a:pathLst>
              <a:path h="1143000">
                <a:moveTo>
                  <a:pt x="0" y="0"/>
                </a:moveTo>
                <a:lnTo>
                  <a:pt x="0" y="1143000"/>
                </a:lnTo>
              </a:path>
            </a:pathLst>
          </a:custGeom>
          <a:ln w="3818">
            <a:solidFill>
              <a:srgbClr val="7D7D75"/>
            </a:solidFill>
          </a:ln>
        </p:spPr>
        <p:txBody>
          <a:bodyPr wrap="square" lIns="0" tIns="0" rIns="0" bIns="0" rtlCol="0"/>
          <a:lstStyle/>
          <a:p>
            <a:endParaRPr/>
          </a:p>
        </p:txBody>
      </p:sp>
      <p:sp>
        <p:nvSpPr>
          <p:cNvPr id="365" name="object 365"/>
          <p:cNvSpPr/>
          <p:nvPr/>
        </p:nvSpPr>
        <p:spPr>
          <a:xfrm>
            <a:off x="4911153"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366" name="object 366"/>
          <p:cNvSpPr/>
          <p:nvPr/>
        </p:nvSpPr>
        <p:spPr>
          <a:xfrm>
            <a:off x="4924180" y="4206875"/>
            <a:ext cx="0" cy="1143000"/>
          </a:xfrm>
          <a:custGeom>
            <a:avLst/>
            <a:gdLst/>
            <a:ahLst/>
            <a:cxnLst/>
            <a:rect l="l" t="t" r="r" b="b"/>
            <a:pathLst>
              <a:path h="1143000">
                <a:moveTo>
                  <a:pt x="0" y="0"/>
                </a:moveTo>
                <a:lnTo>
                  <a:pt x="0" y="1143000"/>
                </a:lnTo>
              </a:path>
            </a:pathLst>
          </a:custGeom>
          <a:ln w="8909">
            <a:solidFill>
              <a:srgbClr val="7C7C74"/>
            </a:solidFill>
          </a:ln>
        </p:spPr>
        <p:txBody>
          <a:bodyPr wrap="square" lIns="0" tIns="0" rIns="0" bIns="0" rtlCol="0"/>
          <a:lstStyle/>
          <a:p>
            <a:endParaRPr/>
          </a:p>
        </p:txBody>
      </p:sp>
      <p:sp>
        <p:nvSpPr>
          <p:cNvPr id="367" name="object 367"/>
          <p:cNvSpPr/>
          <p:nvPr/>
        </p:nvSpPr>
        <p:spPr>
          <a:xfrm>
            <a:off x="4914963"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368" name="object 368"/>
          <p:cNvSpPr/>
          <p:nvPr/>
        </p:nvSpPr>
        <p:spPr>
          <a:xfrm>
            <a:off x="4932433" y="4206875"/>
            <a:ext cx="0" cy="1143000"/>
          </a:xfrm>
          <a:custGeom>
            <a:avLst/>
            <a:gdLst/>
            <a:ahLst/>
            <a:cxnLst/>
            <a:rect l="l" t="t" r="r" b="b"/>
            <a:pathLst>
              <a:path h="1143000">
                <a:moveTo>
                  <a:pt x="0" y="0"/>
                </a:moveTo>
                <a:lnTo>
                  <a:pt x="0" y="1143000"/>
                </a:lnTo>
              </a:path>
            </a:pathLst>
          </a:custGeom>
          <a:ln w="7636">
            <a:solidFill>
              <a:srgbClr val="7A7A71"/>
            </a:solidFill>
          </a:ln>
        </p:spPr>
        <p:txBody>
          <a:bodyPr wrap="square" lIns="0" tIns="0" rIns="0" bIns="0" rtlCol="0"/>
          <a:lstStyle/>
          <a:p>
            <a:endParaRPr/>
          </a:p>
        </p:txBody>
      </p:sp>
      <p:sp>
        <p:nvSpPr>
          <p:cNvPr id="369" name="object 369"/>
          <p:cNvSpPr/>
          <p:nvPr/>
        </p:nvSpPr>
        <p:spPr>
          <a:xfrm>
            <a:off x="4923853"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70" name="object 370"/>
          <p:cNvSpPr/>
          <p:nvPr/>
        </p:nvSpPr>
        <p:spPr>
          <a:xfrm>
            <a:off x="4938145" y="4206875"/>
            <a:ext cx="0" cy="1143000"/>
          </a:xfrm>
          <a:custGeom>
            <a:avLst/>
            <a:gdLst/>
            <a:ahLst/>
            <a:cxnLst/>
            <a:rect l="l" t="t" r="r" b="b"/>
            <a:pathLst>
              <a:path h="1143000">
                <a:moveTo>
                  <a:pt x="0" y="0"/>
                </a:moveTo>
                <a:lnTo>
                  <a:pt x="0" y="1143000"/>
                </a:lnTo>
              </a:path>
            </a:pathLst>
          </a:custGeom>
          <a:ln w="3818">
            <a:solidFill>
              <a:srgbClr val="797970"/>
            </a:solidFill>
          </a:ln>
        </p:spPr>
        <p:txBody>
          <a:bodyPr wrap="square" lIns="0" tIns="0" rIns="0" bIns="0" rtlCol="0"/>
          <a:lstStyle/>
          <a:p>
            <a:endParaRPr/>
          </a:p>
        </p:txBody>
      </p:sp>
      <p:sp>
        <p:nvSpPr>
          <p:cNvPr id="371" name="object 371"/>
          <p:cNvSpPr/>
          <p:nvPr/>
        </p:nvSpPr>
        <p:spPr>
          <a:xfrm>
            <a:off x="4931473"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372" name="object 372"/>
          <p:cNvSpPr/>
          <p:nvPr/>
        </p:nvSpPr>
        <p:spPr>
          <a:xfrm>
            <a:off x="4944627" y="4206875"/>
            <a:ext cx="0" cy="1143000"/>
          </a:xfrm>
          <a:custGeom>
            <a:avLst/>
            <a:gdLst/>
            <a:ahLst/>
            <a:cxnLst/>
            <a:rect l="l" t="t" r="r" b="b"/>
            <a:pathLst>
              <a:path h="1143000">
                <a:moveTo>
                  <a:pt x="0" y="0"/>
                </a:moveTo>
                <a:lnTo>
                  <a:pt x="0" y="1143000"/>
                </a:lnTo>
              </a:path>
            </a:pathLst>
          </a:custGeom>
          <a:ln w="8909">
            <a:solidFill>
              <a:srgbClr val="79796F"/>
            </a:solidFill>
          </a:ln>
        </p:spPr>
        <p:txBody>
          <a:bodyPr wrap="square" lIns="0" tIns="0" rIns="0" bIns="0" rtlCol="0"/>
          <a:lstStyle/>
          <a:p>
            <a:endParaRPr/>
          </a:p>
        </p:txBody>
      </p:sp>
      <p:sp>
        <p:nvSpPr>
          <p:cNvPr id="373" name="object 373"/>
          <p:cNvSpPr/>
          <p:nvPr/>
        </p:nvSpPr>
        <p:spPr>
          <a:xfrm>
            <a:off x="4935410"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374" name="object 374"/>
          <p:cNvSpPr/>
          <p:nvPr/>
        </p:nvSpPr>
        <p:spPr>
          <a:xfrm>
            <a:off x="4950971" y="4206875"/>
            <a:ext cx="0" cy="1143000"/>
          </a:xfrm>
          <a:custGeom>
            <a:avLst/>
            <a:gdLst/>
            <a:ahLst/>
            <a:cxnLst/>
            <a:rect l="l" t="t" r="r" b="b"/>
            <a:pathLst>
              <a:path h="1143000">
                <a:moveTo>
                  <a:pt x="0" y="0"/>
                </a:moveTo>
                <a:lnTo>
                  <a:pt x="0" y="1143000"/>
                </a:lnTo>
              </a:path>
            </a:pathLst>
          </a:custGeom>
          <a:ln w="3818">
            <a:solidFill>
              <a:srgbClr val="78786E"/>
            </a:solidFill>
          </a:ln>
        </p:spPr>
        <p:txBody>
          <a:bodyPr wrap="square" lIns="0" tIns="0" rIns="0" bIns="0" rtlCol="0"/>
          <a:lstStyle/>
          <a:p>
            <a:endParaRPr/>
          </a:p>
        </p:txBody>
      </p:sp>
      <p:sp>
        <p:nvSpPr>
          <p:cNvPr id="375" name="object 375"/>
          <p:cNvSpPr/>
          <p:nvPr/>
        </p:nvSpPr>
        <p:spPr>
          <a:xfrm>
            <a:off x="4944300"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376" name="object 376"/>
          <p:cNvSpPr/>
          <p:nvPr/>
        </p:nvSpPr>
        <p:spPr>
          <a:xfrm>
            <a:off x="4956690" y="4206875"/>
            <a:ext cx="0" cy="1143000"/>
          </a:xfrm>
          <a:custGeom>
            <a:avLst/>
            <a:gdLst/>
            <a:ahLst/>
            <a:cxnLst/>
            <a:rect l="l" t="t" r="r" b="b"/>
            <a:pathLst>
              <a:path h="1143000">
                <a:moveTo>
                  <a:pt x="0" y="0"/>
                </a:moveTo>
                <a:lnTo>
                  <a:pt x="0" y="1143000"/>
                </a:lnTo>
              </a:path>
            </a:pathLst>
          </a:custGeom>
          <a:ln w="7636">
            <a:solidFill>
              <a:srgbClr val="77776D"/>
            </a:solidFill>
          </a:ln>
        </p:spPr>
        <p:txBody>
          <a:bodyPr wrap="square" lIns="0" tIns="0" rIns="0" bIns="0" rtlCol="0"/>
          <a:lstStyle/>
          <a:p>
            <a:endParaRPr/>
          </a:p>
        </p:txBody>
      </p:sp>
      <p:sp>
        <p:nvSpPr>
          <p:cNvPr id="377" name="object 377"/>
          <p:cNvSpPr/>
          <p:nvPr/>
        </p:nvSpPr>
        <p:spPr>
          <a:xfrm>
            <a:off x="4948110"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78" name="object 378"/>
          <p:cNvSpPr/>
          <p:nvPr/>
        </p:nvSpPr>
        <p:spPr>
          <a:xfrm>
            <a:off x="4962402" y="4206875"/>
            <a:ext cx="0" cy="1143000"/>
          </a:xfrm>
          <a:custGeom>
            <a:avLst/>
            <a:gdLst/>
            <a:ahLst/>
            <a:cxnLst/>
            <a:rect l="l" t="t" r="r" b="b"/>
            <a:pathLst>
              <a:path h="1143000">
                <a:moveTo>
                  <a:pt x="0" y="0"/>
                </a:moveTo>
                <a:lnTo>
                  <a:pt x="0" y="1143000"/>
                </a:lnTo>
              </a:path>
            </a:pathLst>
          </a:custGeom>
          <a:ln w="3818">
            <a:solidFill>
              <a:srgbClr val="76766C"/>
            </a:solidFill>
          </a:ln>
        </p:spPr>
        <p:txBody>
          <a:bodyPr wrap="square" lIns="0" tIns="0" rIns="0" bIns="0" rtlCol="0"/>
          <a:lstStyle/>
          <a:p>
            <a:endParaRPr/>
          </a:p>
        </p:txBody>
      </p:sp>
      <p:sp>
        <p:nvSpPr>
          <p:cNvPr id="379" name="object 379"/>
          <p:cNvSpPr/>
          <p:nvPr/>
        </p:nvSpPr>
        <p:spPr>
          <a:xfrm>
            <a:off x="4955730"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380" name="object 380"/>
          <p:cNvSpPr/>
          <p:nvPr/>
        </p:nvSpPr>
        <p:spPr>
          <a:xfrm>
            <a:off x="4968757" y="4206875"/>
            <a:ext cx="0" cy="1143000"/>
          </a:xfrm>
          <a:custGeom>
            <a:avLst/>
            <a:gdLst/>
            <a:ahLst/>
            <a:cxnLst/>
            <a:rect l="l" t="t" r="r" b="b"/>
            <a:pathLst>
              <a:path h="1143000">
                <a:moveTo>
                  <a:pt x="0" y="0"/>
                </a:moveTo>
                <a:lnTo>
                  <a:pt x="0" y="1143000"/>
                </a:lnTo>
              </a:path>
            </a:pathLst>
          </a:custGeom>
          <a:ln w="8909">
            <a:solidFill>
              <a:srgbClr val="75756C"/>
            </a:solidFill>
          </a:ln>
        </p:spPr>
        <p:txBody>
          <a:bodyPr wrap="square" lIns="0" tIns="0" rIns="0" bIns="0" rtlCol="0"/>
          <a:lstStyle/>
          <a:p>
            <a:endParaRPr/>
          </a:p>
        </p:txBody>
      </p:sp>
      <p:sp>
        <p:nvSpPr>
          <p:cNvPr id="381" name="object 381"/>
          <p:cNvSpPr/>
          <p:nvPr/>
        </p:nvSpPr>
        <p:spPr>
          <a:xfrm>
            <a:off x="4959540"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382" name="object 382"/>
          <p:cNvSpPr/>
          <p:nvPr/>
        </p:nvSpPr>
        <p:spPr>
          <a:xfrm>
            <a:off x="4975102" y="4206875"/>
            <a:ext cx="0" cy="1143000"/>
          </a:xfrm>
          <a:custGeom>
            <a:avLst/>
            <a:gdLst/>
            <a:ahLst/>
            <a:cxnLst/>
            <a:rect l="l" t="t" r="r" b="b"/>
            <a:pathLst>
              <a:path h="1143000">
                <a:moveTo>
                  <a:pt x="0" y="0"/>
                </a:moveTo>
                <a:lnTo>
                  <a:pt x="0" y="1143000"/>
                </a:lnTo>
              </a:path>
            </a:pathLst>
          </a:custGeom>
          <a:ln w="3818">
            <a:solidFill>
              <a:srgbClr val="74746C"/>
            </a:solidFill>
          </a:ln>
        </p:spPr>
        <p:txBody>
          <a:bodyPr wrap="square" lIns="0" tIns="0" rIns="0" bIns="0" rtlCol="0"/>
          <a:lstStyle/>
          <a:p>
            <a:endParaRPr/>
          </a:p>
        </p:txBody>
      </p:sp>
      <p:sp>
        <p:nvSpPr>
          <p:cNvPr id="383" name="object 383"/>
          <p:cNvSpPr/>
          <p:nvPr/>
        </p:nvSpPr>
        <p:spPr>
          <a:xfrm>
            <a:off x="4968430"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384" name="object 384"/>
          <p:cNvSpPr/>
          <p:nvPr/>
        </p:nvSpPr>
        <p:spPr>
          <a:xfrm>
            <a:off x="4980821" y="4206875"/>
            <a:ext cx="0" cy="1143000"/>
          </a:xfrm>
          <a:custGeom>
            <a:avLst/>
            <a:gdLst/>
            <a:ahLst/>
            <a:cxnLst/>
            <a:rect l="l" t="t" r="r" b="b"/>
            <a:pathLst>
              <a:path h="1143000">
                <a:moveTo>
                  <a:pt x="0" y="0"/>
                </a:moveTo>
                <a:lnTo>
                  <a:pt x="0" y="1143000"/>
                </a:lnTo>
              </a:path>
            </a:pathLst>
          </a:custGeom>
          <a:ln w="7636">
            <a:solidFill>
              <a:srgbClr val="73736B"/>
            </a:solidFill>
          </a:ln>
        </p:spPr>
        <p:txBody>
          <a:bodyPr wrap="square" lIns="0" tIns="0" rIns="0" bIns="0" rtlCol="0"/>
          <a:lstStyle/>
          <a:p>
            <a:endParaRPr/>
          </a:p>
        </p:txBody>
      </p:sp>
      <p:sp>
        <p:nvSpPr>
          <p:cNvPr id="385" name="object 385"/>
          <p:cNvSpPr/>
          <p:nvPr/>
        </p:nvSpPr>
        <p:spPr>
          <a:xfrm>
            <a:off x="4972240"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86" name="object 386"/>
          <p:cNvSpPr/>
          <p:nvPr/>
        </p:nvSpPr>
        <p:spPr>
          <a:xfrm>
            <a:off x="4989077" y="4206875"/>
            <a:ext cx="0" cy="1143000"/>
          </a:xfrm>
          <a:custGeom>
            <a:avLst/>
            <a:gdLst/>
            <a:ahLst/>
            <a:cxnLst/>
            <a:rect l="l" t="t" r="r" b="b"/>
            <a:pathLst>
              <a:path h="1143000">
                <a:moveTo>
                  <a:pt x="0" y="0"/>
                </a:moveTo>
                <a:lnTo>
                  <a:pt x="0" y="1143000"/>
                </a:lnTo>
              </a:path>
            </a:pathLst>
          </a:custGeom>
          <a:ln w="8909">
            <a:solidFill>
              <a:srgbClr val="71716A"/>
            </a:solidFill>
          </a:ln>
        </p:spPr>
        <p:txBody>
          <a:bodyPr wrap="square" lIns="0" tIns="0" rIns="0" bIns="0" rtlCol="0"/>
          <a:lstStyle/>
          <a:p>
            <a:endParaRPr/>
          </a:p>
        </p:txBody>
      </p:sp>
      <p:sp>
        <p:nvSpPr>
          <p:cNvPr id="387" name="object 387"/>
          <p:cNvSpPr/>
          <p:nvPr/>
        </p:nvSpPr>
        <p:spPr>
          <a:xfrm>
            <a:off x="4979860"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388" name="object 388"/>
          <p:cNvSpPr/>
          <p:nvPr/>
        </p:nvSpPr>
        <p:spPr>
          <a:xfrm>
            <a:off x="4995421" y="4206875"/>
            <a:ext cx="0" cy="1143000"/>
          </a:xfrm>
          <a:custGeom>
            <a:avLst/>
            <a:gdLst/>
            <a:ahLst/>
            <a:cxnLst/>
            <a:rect l="l" t="t" r="r" b="b"/>
            <a:pathLst>
              <a:path h="1143000">
                <a:moveTo>
                  <a:pt x="0" y="0"/>
                </a:moveTo>
                <a:lnTo>
                  <a:pt x="0" y="1143000"/>
                </a:lnTo>
              </a:path>
            </a:pathLst>
          </a:custGeom>
          <a:ln w="3818">
            <a:solidFill>
              <a:srgbClr val="717169"/>
            </a:solidFill>
          </a:ln>
        </p:spPr>
        <p:txBody>
          <a:bodyPr wrap="square" lIns="0" tIns="0" rIns="0" bIns="0" rtlCol="0"/>
          <a:lstStyle/>
          <a:p>
            <a:endParaRPr/>
          </a:p>
        </p:txBody>
      </p:sp>
      <p:sp>
        <p:nvSpPr>
          <p:cNvPr id="389" name="object 389"/>
          <p:cNvSpPr/>
          <p:nvPr/>
        </p:nvSpPr>
        <p:spPr>
          <a:xfrm>
            <a:off x="4988750"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390" name="object 390"/>
          <p:cNvSpPr/>
          <p:nvPr/>
        </p:nvSpPr>
        <p:spPr>
          <a:xfrm>
            <a:off x="5001140" y="4206875"/>
            <a:ext cx="0" cy="1143000"/>
          </a:xfrm>
          <a:custGeom>
            <a:avLst/>
            <a:gdLst/>
            <a:ahLst/>
            <a:cxnLst/>
            <a:rect l="l" t="t" r="r" b="b"/>
            <a:pathLst>
              <a:path h="1143000">
                <a:moveTo>
                  <a:pt x="0" y="0"/>
                </a:moveTo>
                <a:lnTo>
                  <a:pt x="0" y="1143000"/>
                </a:lnTo>
              </a:path>
            </a:pathLst>
          </a:custGeom>
          <a:ln w="7636">
            <a:solidFill>
              <a:srgbClr val="707069"/>
            </a:solidFill>
          </a:ln>
        </p:spPr>
        <p:txBody>
          <a:bodyPr wrap="square" lIns="0" tIns="0" rIns="0" bIns="0" rtlCol="0"/>
          <a:lstStyle/>
          <a:p>
            <a:endParaRPr/>
          </a:p>
        </p:txBody>
      </p:sp>
      <p:sp>
        <p:nvSpPr>
          <p:cNvPr id="391" name="object 391"/>
          <p:cNvSpPr/>
          <p:nvPr/>
        </p:nvSpPr>
        <p:spPr>
          <a:xfrm>
            <a:off x="4992560"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92" name="object 392"/>
          <p:cNvSpPr/>
          <p:nvPr/>
        </p:nvSpPr>
        <p:spPr>
          <a:xfrm>
            <a:off x="5007615" y="4206875"/>
            <a:ext cx="0" cy="1143000"/>
          </a:xfrm>
          <a:custGeom>
            <a:avLst/>
            <a:gdLst/>
            <a:ahLst/>
            <a:cxnLst/>
            <a:rect l="l" t="t" r="r" b="b"/>
            <a:pathLst>
              <a:path h="1143000">
                <a:moveTo>
                  <a:pt x="0" y="0"/>
                </a:moveTo>
                <a:lnTo>
                  <a:pt x="0" y="1143000"/>
                </a:lnTo>
              </a:path>
            </a:pathLst>
          </a:custGeom>
          <a:ln w="5090">
            <a:solidFill>
              <a:srgbClr val="6F6F68"/>
            </a:solidFill>
          </a:ln>
        </p:spPr>
        <p:txBody>
          <a:bodyPr wrap="square" lIns="0" tIns="0" rIns="0" bIns="0" rtlCol="0"/>
          <a:lstStyle/>
          <a:p>
            <a:endParaRPr/>
          </a:p>
        </p:txBody>
      </p:sp>
      <p:sp>
        <p:nvSpPr>
          <p:cNvPr id="393" name="object 393"/>
          <p:cNvSpPr/>
          <p:nvPr/>
        </p:nvSpPr>
        <p:spPr>
          <a:xfrm>
            <a:off x="5000307" y="4202112"/>
            <a:ext cx="14604" cy="1152525"/>
          </a:xfrm>
          <a:custGeom>
            <a:avLst/>
            <a:gdLst/>
            <a:ahLst/>
            <a:cxnLst/>
            <a:rect l="l" t="t" r="r" b="b"/>
            <a:pathLst>
              <a:path w="14604" h="1152525">
                <a:moveTo>
                  <a:pt x="0" y="1152525"/>
                </a:moveTo>
                <a:lnTo>
                  <a:pt x="14615" y="1152525"/>
                </a:lnTo>
                <a:lnTo>
                  <a:pt x="14615" y="0"/>
                </a:lnTo>
                <a:lnTo>
                  <a:pt x="0" y="0"/>
                </a:lnTo>
                <a:lnTo>
                  <a:pt x="0" y="1152525"/>
                </a:lnTo>
                <a:close/>
              </a:path>
            </a:pathLst>
          </a:custGeom>
          <a:solidFill>
            <a:srgbClr val="3366FF"/>
          </a:solidFill>
        </p:spPr>
        <p:txBody>
          <a:bodyPr wrap="square" lIns="0" tIns="0" rIns="0" bIns="0" rtlCol="0"/>
          <a:lstStyle/>
          <a:p>
            <a:endParaRPr/>
          </a:p>
        </p:txBody>
      </p:sp>
      <p:sp>
        <p:nvSpPr>
          <p:cNvPr id="394" name="object 394"/>
          <p:cNvSpPr/>
          <p:nvPr/>
        </p:nvSpPr>
        <p:spPr>
          <a:xfrm>
            <a:off x="5013967" y="4206875"/>
            <a:ext cx="0" cy="1143000"/>
          </a:xfrm>
          <a:custGeom>
            <a:avLst/>
            <a:gdLst/>
            <a:ahLst/>
            <a:cxnLst/>
            <a:rect l="l" t="t" r="r" b="b"/>
            <a:pathLst>
              <a:path h="1143000">
                <a:moveTo>
                  <a:pt x="0" y="0"/>
                </a:moveTo>
                <a:lnTo>
                  <a:pt x="0" y="1143000"/>
                </a:lnTo>
              </a:path>
            </a:pathLst>
          </a:custGeom>
          <a:ln w="7636">
            <a:solidFill>
              <a:srgbClr val="6F6F68"/>
            </a:solidFill>
          </a:ln>
        </p:spPr>
        <p:txBody>
          <a:bodyPr wrap="square" lIns="0" tIns="0" rIns="0" bIns="0" rtlCol="0"/>
          <a:lstStyle/>
          <a:p>
            <a:endParaRPr/>
          </a:p>
        </p:txBody>
      </p:sp>
      <p:sp>
        <p:nvSpPr>
          <p:cNvPr id="395" name="object 395"/>
          <p:cNvSpPr/>
          <p:nvPr/>
        </p:nvSpPr>
        <p:spPr>
          <a:xfrm>
            <a:off x="5005387"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396" name="object 396"/>
          <p:cNvSpPr/>
          <p:nvPr/>
        </p:nvSpPr>
        <p:spPr>
          <a:xfrm>
            <a:off x="5019678" y="4206875"/>
            <a:ext cx="0" cy="1143000"/>
          </a:xfrm>
          <a:custGeom>
            <a:avLst/>
            <a:gdLst/>
            <a:ahLst/>
            <a:cxnLst/>
            <a:rect l="l" t="t" r="r" b="b"/>
            <a:pathLst>
              <a:path h="1143000">
                <a:moveTo>
                  <a:pt x="0" y="0"/>
                </a:moveTo>
                <a:lnTo>
                  <a:pt x="0" y="1143000"/>
                </a:lnTo>
              </a:path>
            </a:pathLst>
          </a:custGeom>
          <a:ln w="3818">
            <a:solidFill>
              <a:srgbClr val="6E6E67"/>
            </a:solidFill>
          </a:ln>
        </p:spPr>
        <p:txBody>
          <a:bodyPr wrap="square" lIns="0" tIns="0" rIns="0" bIns="0" rtlCol="0"/>
          <a:lstStyle/>
          <a:p>
            <a:endParaRPr/>
          </a:p>
        </p:txBody>
      </p:sp>
      <p:sp>
        <p:nvSpPr>
          <p:cNvPr id="397" name="object 397"/>
          <p:cNvSpPr/>
          <p:nvPr/>
        </p:nvSpPr>
        <p:spPr>
          <a:xfrm>
            <a:off x="5013007"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398" name="object 398"/>
          <p:cNvSpPr/>
          <p:nvPr/>
        </p:nvSpPr>
        <p:spPr>
          <a:xfrm>
            <a:off x="5025397" y="4206875"/>
            <a:ext cx="0" cy="1143000"/>
          </a:xfrm>
          <a:custGeom>
            <a:avLst/>
            <a:gdLst/>
            <a:ahLst/>
            <a:cxnLst/>
            <a:rect l="l" t="t" r="r" b="b"/>
            <a:pathLst>
              <a:path h="1143000">
                <a:moveTo>
                  <a:pt x="0" y="0"/>
                </a:moveTo>
                <a:lnTo>
                  <a:pt x="0" y="1143000"/>
                </a:lnTo>
              </a:path>
            </a:pathLst>
          </a:custGeom>
          <a:ln w="7636">
            <a:solidFill>
              <a:srgbClr val="6E6E67"/>
            </a:solidFill>
          </a:ln>
        </p:spPr>
        <p:txBody>
          <a:bodyPr wrap="square" lIns="0" tIns="0" rIns="0" bIns="0" rtlCol="0"/>
          <a:lstStyle/>
          <a:p>
            <a:endParaRPr/>
          </a:p>
        </p:txBody>
      </p:sp>
      <p:sp>
        <p:nvSpPr>
          <p:cNvPr id="399" name="object 399"/>
          <p:cNvSpPr/>
          <p:nvPr/>
        </p:nvSpPr>
        <p:spPr>
          <a:xfrm>
            <a:off x="5016817"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00" name="object 400"/>
          <p:cNvSpPr/>
          <p:nvPr/>
        </p:nvSpPr>
        <p:spPr>
          <a:xfrm>
            <a:off x="3810000" y="4206875"/>
            <a:ext cx="1211580" cy="1132205"/>
          </a:xfrm>
          <a:custGeom>
            <a:avLst/>
            <a:gdLst/>
            <a:ahLst/>
            <a:cxnLst/>
            <a:rect l="l" t="t" r="r" b="b"/>
            <a:pathLst>
              <a:path w="1211579" h="1132204">
                <a:moveTo>
                  <a:pt x="605789" y="0"/>
                </a:moveTo>
                <a:lnTo>
                  <a:pt x="370332" y="11302"/>
                </a:lnTo>
                <a:lnTo>
                  <a:pt x="268477" y="24511"/>
                </a:lnTo>
                <a:lnTo>
                  <a:pt x="179450" y="41401"/>
                </a:lnTo>
                <a:lnTo>
                  <a:pt x="138684" y="54610"/>
                </a:lnTo>
                <a:lnTo>
                  <a:pt x="73787" y="77216"/>
                </a:lnTo>
                <a:lnTo>
                  <a:pt x="29210" y="101726"/>
                </a:lnTo>
                <a:lnTo>
                  <a:pt x="3810" y="131825"/>
                </a:lnTo>
                <a:lnTo>
                  <a:pt x="0" y="145033"/>
                </a:lnTo>
                <a:lnTo>
                  <a:pt x="0" y="992377"/>
                </a:lnTo>
                <a:lnTo>
                  <a:pt x="29210" y="1035685"/>
                </a:lnTo>
                <a:lnTo>
                  <a:pt x="73787" y="1058291"/>
                </a:lnTo>
                <a:lnTo>
                  <a:pt x="138684" y="1082802"/>
                </a:lnTo>
                <a:lnTo>
                  <a:pt x="179450" y="1088390"/>
                </a:lnTo>
                <a:lnTo>
                  <a:pt x="268477" y="1107186"/>
                </a:lnTo>
                <a:lnTo>
                  <a:pt x="483615" y="1131697"/>
                </a:lnTo>
                <a:lnTo>
                  <a:pt x="727963" y="1131697"/>
                </a:lnTo>
                <a:lnTo>
                  <a:pt x="942975" y="1107186"/>
                </a:lnTo>
                <a:lnTo>
                  <a:pt x="1033399" y="1088390"/>
                </a:lnTo>
                <a:lnTo>
                  <a:pt x="1074165" y="1082802"/>
                </a:lnTo>
                <a:lnTo>
                  <a:pt x="1139063" y="1058291"/>
                </a:lnTo>
                <a:lnTo>
                  <a:pt x="1183513" y="1035685"/>
                </a:lnTo>
                <a:lnTo>
                  <a:pt x="1207770" y="1005586"/>
                </a:lnTo>
                <a:lnTo>
                  <a:pt x="1211579" y="992377"/>
                </a:lnTo>
                <a:lnTo>
                  <a:pt x="1211579" y="145033"/>
                </a:lnTo>
                <a:lnTo>
                  <a:pt x="1183513" y="101726"/>
                </a:lnTo>
                <a:lnTo>
                  <a:pt x="1139063" y="77216"/>
                </a:lnTo>
                <a:lnTo>
                  <a:pt x="1033399" y="41401"/>
                </a:lnTo>
                <a:lnTo>
                  <a:pt x="942975" y="24511"/>
                </a:lnTo>
                <a:lnTo>
                  <a:pt x="841248" y="11302"/>
                </a:lnTo>
                <a:lnTo>
                  <a:pt x="605789" y="0"/>
                </a:lnTo>
                <a:close/>
              </a:path>
            </a:pathLst>
          </a:custGeom>
          <a:solidFill>
            <a:srgbClr val="6E6E67"/>
          </a:solidFill>
        </p:spPr>
        <p:txBody>
          <a:bodyPr wrap="square" lIns="0" tIns="0" rIns="0" bIns="0" rtlCol="0"/>
          <a:lstStyle/>
          <a:p>
            <a:endParaRPr/>
          </a:p>
        </p:txBody>
      </p:sp>
      <p:sp>
        <p:nvSpPr>
          <p:cNvPr id="401" name="object 401"/>
          <p:cNvSpPr/>
          <p:nvPr/>
        </p:nvSpPr>
        <p:spPr>
          <a:xfrm>
            <a:off x="3810000" y="4206875"/>
            <a:ext cx="1211580" cy="1132205"/>
          </a:xfrm>
          <a:custGeom>
            <a:avLst/>
            <a:gdLst/>
            <a:ahLst/>
            <a:cxnLst/>
            <a:rect l="l" t="t" r="r" b="b"/>
            <a:pathLst>
              <a:path w="1211579" h="1132204">
                <a:moveTo>
                  <a:pt x="605789" y="0"/>
                </a:moveTo>
                <a:lnTo>
                  <a:pt x="727963" y="5587"/>
                </a:lnTo>
                <a:lnTo>
                  <a:pt x="841248" y="11302"/>
                </a:lnTo>
                <a:lnTo>
                  <a:pt x="942975" y="24511"/>
                </a:lnTo>
                <a:lnTo>
                  <a:pt x="1033399" y="41401"/>
                </a:lnTo>
                <a:lnTo>
                  <a:pt x="1074165" y="54610"/>
                </a:lnTo>
                <a:lnTo>
                  <a:pt x="1109726" y="65912"/>
                </a:lnTo>
                <a:lnTo>
                  <a:pt x="1163192" y="90424"/>
                </a:lnTo>
                <a:lnTo>
                  <a:pt x="1200150" y="114807"/>
                </a:lnTo>
                <a:lnTo>
                  <a:pt x="1211579" y="145033"/>
                </a:lnTo>
                <a:lnTo>
                  <a:pt x="1211579" y="992377"/>
                </a:lnTo>
                <a:lnTo>
                  <a:pt x="1183513" y="1035685"/>
                </a:lnTo>
                <a:lnTo>
                  <a:pt x="1139063" y="1058291"/>
                </a:lnTo>
                <a:lnTo>
                  <a:pt x="1074165" y="1082802"/>
                </a:lnTo>
                <a:lnTo>
                  <a:pt x="1033399" y="1088390"/>
                </a:lnTo>
                <a:lnTo>
                  <a:pt x="942975" y="1107186"/>
                </a:lnTo>
                <a:lnTo>
                  <a:pt x="841248" y="1118489"/>
                </a:lnTo>
                <a:lnTo>
                  <a:pt x="727963" y="1131697"/>
                </a:lnTo>
                <a:lnTo>
                  <a:pt x="605789" y="1131697"/>
                </a:lnTo>
                <a:lnTo>
                  <a:pt x="483615" y="1131697"/>
                </a:lnTo>
                <a:lnTo>
                  <a:pt x="370332" y="1118489"/>
                </a:lnTo>
                <a:lnTo>
                  <a:pt x="268477" y="1107186"/>
                </a:lnTo>
                <a:lnTo>
                  <a:pt x="179450" y="1088390"/>
                </a:lnTo>
                <a:lnTo>
                  <a:pt x="138684" y="1082802"/>
                </a:lnTo>
                <a:lnTo>
                  <a:pt x="105663" y="1071499"/>
                </a:lnTo>
                <a:lnTo>
                  <a:pt x="49657" y="1046988"/>
                </a:lnTo>
                <a:lnTo>
                  <a:pt x="12700" y="1022476"/>
                </a:lnTo>
                <a:lnTo>
                  <a:pt x="0" y="992377"/>
                </a:lnTo>
                <a:lnTo>
                  <a:pt x="0" y="145033"/>
                </a:lnTo>
                <a:lnTo>
                  <a:pt x="29210" y="101726"/>
                </a:lnTo>
                <a:lnTo>
                  <a:pt x="73787" y="77216"/>
                </a:lnTo>
                <a:lnTo>
                  <a:pt x="138684" y="54610"/>
                </a:lnTo>
                <a:lnTo>
                  <a:pt x="179450" y="41401"/>
                </a:lnTo>
                <a:lnTo>
                  <a:pt x="268477" y="24511"/>
                </a:lnTo>
                <a:lnTo>
                  <a:pt x="370332" y="11302"/>
                </a:lnTo>
                <a:lnTo>
                  <a:pt x="483615" y="5587"/>
                </a:lnTo>
                <a:lnTo>
                  <a:pt x="605789" y="0"/>
                </a:lnTo>
                <a:close/>
              </a:path>
            </a:pathLst>
          </a:custGeom>
          <a:ln w="3175">
            <a:solidFill>
              <a:srgbClr val="3366FF"/>
            </a:solidFill>
          </a:ln>
        </p:spPr>
        <p:txBody>
          <a:bodyPr wrap="square" lIns="0" tIns="0" rIns="0" bIns="0" rtlCol="0"/>
          <a:lstStyle/>
          <a:p>
            <a:endParaRPr/>
          </a:p>
        </p:txBody>
      </p:sp>
      <p:sp>
        <p:nvSpPr>
          <p:cNvPr id="402" name="object 402"/>
          <p:cNvSpPr/>
          <p:nvPr/>
        </p:nvSpPr>
        <p:spPr>
          <a:xfrm>
            <a:off x="3810000" y="4206875"/>
            <a:ext cx="1211580" cy="1132205"/>
          </a:xfrm>
          <a:custGeom>
            <a:avLst/>
            <a:gdLst/>
            <a:ahLst/>
            <a:cxnLst/>
            <a:rect l="l" t="t" r="r" b="b"/>
            <a:pathLst>
              <a:path w="1211579" h="1132204">
                <a:moveTo>
                  <a:pt x="605789" y="0"/>
                </a:moveTo>
                <a:lnTo>
                  <a:pt x="370332" y="11302"/>
                </a:lnTo>
                <a:lnTo>
                  <a:pt x="268477" y="24511"/>
                </a:lnTo>
                <a:lnTo>
                  <a:pt x="179450" y="41401"/>
                </a:lnTo>
                <a:lnTo>
                  <a:pt x="138684" y="54610"/>
                </a:lnTo>
                <a:lnTo>
                  <a:pt x="73787" y="77216"/>
                </a:lnTo>
                <a:lnTo>
                  <a:pt x="29210" y="101726"/>
                </a:lnTo>
                <a:lnTo>
                  <a:pt x="3810" y="131825"/>
                </a:lnTo>
                <a:lnTo>
                  <a:pt x="0" y="145033"/>
                </a:lnTo>
                <a:lnTo>
                  <a:pt x="0" y="992377"/>
                </a:lnTo>
                <a:lnTo>
                  <a:pt x="29210" y="1035685"/>
                </a:lnTo>
                <a:lnTo>
                  <a:pt x="73787" y="1058291"/>
                </a:lnTo>
                <a:lnTo>
                  <a:pt x="138684" y="1082802"/>
                </a:lnTo>
                <a:lnTo>
                  <a:pt x="179450" y="1088390"/>
                </a:lnTo>
                <a:lnTo>
                  <a:pt x="268477" y="1107186"/>
                </a:lnTo>
                <a:lnTo>
                  <a:pt x="483615" y="1131697"/>
                </a:lnTo>
                <a:lnTo>
                  <a:pt x="727963" y="1131697"/>
                </a:lnTo>
                <a:lnTo>
                  <a:pt x="942975" y="1107186"/>
                </a:lnTo>
                <a:lnTo>
                  <a:pt x="1033399" y="1088390"/>
                </a:lnTo>
                <a:lnTo>
                  <a:pt x="1074165" y="1082802"/>
                </a:lnTo>
                <a:lnTo>
                  <a:pt x="1139063" y="1058291"/>
                </a:lnTo>
                <a:lnTo>
                  <a:pt x="1183513" y="1035685"/>
                </a:lnTo>
                <a:lnTo>
                  <a:pt x="1207770" y="1005586"/>
                </a:lnTo>
                <a:lnTo>
                  <a:pt x="1211579" y="992377"/>
                </a:lnTo>
                <a:lnTo>
                  <a:pt x="1211579" y="145033"/>
                </a:lnTo>
                <a:lnTo>
                  <a:pt x="1183513" y="101726"/>
                </a:lnTo>
                <a:lnTo>
                  <a:pt x="1139063" y="77216"/>
                </a:lnTo>
                <a:lnTo>
                  <a:pt x="1033399" y="41401"/>
                </a:lnTo>
                <a:lnTo>
                  <a:pt x="942975" y="24511"/>
                </a:lnTo>
                <a:lnTo>
                  <a:pt x="841248" y="11302"/>
                </a:lnTo>
                <a:lnTo>
                  <a:pt x="605789" y="0"/>
                </a:lnTo>
                <a:close/>
              </a:path>
            </a:pathLst>
          </a:custGeom>
          <a:solidFill>
            <a:srgbClr val="000000"/>
          </a:solidFill>
        </p:spPr>
        <p:txBody>
          <a:bodyPr wrap="square" lIns="0" tIns="0" rIns="0" bIns="0" rtlCol="0"/>
          <a:lstStyle/>
          <a:p>
            <a:endParaRPr/>
          </a:p>
        </p:txBody>
      </p:sp>
      <p:sp>
        <p:nvSpPr>
          <p:cNvPr id="403" name="object 403"/>
          <p:cNvSpPr/>
          <p:nvPr/>
        </p:nvSpPr>
        <p:spPr>
          <a:xfrm>
            <a:off x="3810000" y="4206875"/>
            <a:ext cx="1211580" cy="1132205"/>
          </a:xfrm>
          <a:custGeom>
            <a:avLst/>
            <a:gdLst/>
            <a:ahLst/>
            <a:cxnLst/>
            <a:rect l="l" t="t" r="r" b="b"/>
            <a:pathLst>
              <a:path w="1211579" h="1132204">
                <a:moveTo>
                  <a:pt x="605789" y="0"/>
                </a:moveTo>
                <a:lnTo>
                  <a:pt x="727963" y="5587"/>
                </a:lnTo>
                <a:lnTo>
                  <a:pt x="841248" y="11302"/>
                </a:lnTo>
                <a:lnTo>
                  <a:pt x="942975" y="24511"/>
                </a:lnTo>
                <a:lnTo>
                  <a:pt x="1033399" y="41401"/>
                </a:lnTo>
                <a:lnTo>
                  <a:pt x="1074165" y="54610"/>
                </a:lnTo>
                <a:lnTo>
                  <a:pt x="1109726" y="65912"/>
                </a:lnTo>
                <a:lnTo>
                  <a:pt x="1163192" y="90424"/>
                </a:lnTo>
                <a:lnTo>
                  <a:pt x="1200150" y="114807"/>
                </a:lnTo>
                <a:lnTo>
                  <a:pt x="1211579" y="145033"/>
                </a:lnTo>
                <a:lnTo>
                  <a:pt x="1211579" y="992377"/>
                </a:lnTo>
                <a:lnTo>
                  <a:pt x="1183513" y="1035685"/>
                </a:lnTo>
                <a:lnTo>
                  <a:pt x="1139063" y="1058291"/>
                </a:lnTo>
                <a:lnTo>
                  <a:pt x="1074165" y="1082802"/>
                </a:lnTo>
                <a:lnTo>
                  <a:pt x="1033399" y="1088390"/>
                </a:lnTo>
                <a:lnTo>
                  <a:pt x="942975" y="1107186"/>
                </a:lnTo>
                <a:lnTo>
                  <a:pt x="841248" y="1118489"/>
                </a:lnTo>
                <a:lnTo>
                  <a:pt x="727963" y="1131697"/>
                </a:lnTo>
                <a:lnTo>
                  <a:pt x="605789" y="1131697"/>
                </a:lnTo>
                <a:lnTo>
                  <a:pt x="483615" y="1131697"/>
                </a:lnTo>
                <a:lnTo>
                  <a:pt x="370332" y="1118489"/>
                </a:lnTo>
                <a:lnTo>
                  <a:pt x="268477" y="1107186"/>
                </a:lnTo>
                <a:lnTo>
                  <a:pt x="179450" y="1088390"/>
                </a:lnTo>
                <a:lnTo>
                  <a:pt x="138684" y="1082802"/>
                </a:lnTo>
                <a:lnTo>
                  <a:pt x="105663" y="1071499"/>
                </a:lnTo>
                <a:lnTo>
                  <a:pt x="49657" y="1046988"/>
                </a:lnTo>
                <a:lnTo>
                  <a:pt x="12700" y="1022476"/>
                </a:lnTo>
                <a:lnTo>
                  <a:pt x="0" y="992377"/>
                </a:lnTo>
                <a:lnTo>
                  <a:pt x="0" y="145033"/>
                </a:lnTo>
                <a:lnTo>
                  <a:pt x="29210" y="101726"/>
                </a:lnTo>
                <a:lnTo>
                  <a:pt x="73787" y="77216"/>
                </a:lnTo>
                <a:lnTo>
                  <a:pt x="138684" y="54610"/>
                </a:lnTo>
                <a:lnTo>
                  <a:pt x="179450" y="41401"/>
                </a:lnTo>
                <a:lnTo>
                  <a:pt x="268477" y="24511"/>
                </a:lnTo>
                <a:lnTo>
                  <a:pt x="370332" y="11302"/>
                </a:lnTo>
                <a:lnTo>
                  <a:pt x="483615" y="5587"/>
                </a:lnTo>
                <a:lnTo>
                  <a:pt x="605789" y="0"/>
                </a:lnTo>
                <a:close/>
              </a:path>
            </a:pathLst>
          </a:custGeom>
          <a:ln w="9524">
            <a:solidFill>
              <a:srgbClr val="3366FF"/>
            </a:solidFill>
          </a:ln>
        </p:spPr>
        <p:txBody>
          <a:bodyPr wrap="square" lIns="0" tIns="0" rIns="0" bIns="0" rtlCol="0"/>
          <a:lstStyle/>
          <a:p>
            <a:endParaRPr/>
          </a:p>
        </p:txBody>
      </p:sp>
      <p:sp>
        <p:nvSpPr>
          <p:cNvPr id="404" name="object 404"/>
          <p:cNvSpPr/>
          <p:nvPr/>
        </p:nvSpPr>
        <p:spPr>
          <a:xfrm>
            <a:off x="3814454" y="4206875"/>
            <a:ext cx="0" cy="1143000"/>
          </a:xfrm>
          <a:custGeom>
            <a:avLst/>
            <a:gdLst/>
            <a:ahLst/>
            <a:cxnLst/>
            <a:rect l="l" t="t" r="r" b="b"/>
            <a:pathLst>
              <a:path h="1143000">
                <a:moveTo>
                  <a:pt x="0" y="0"/>
                </a:moveTo>
                <a:lnTo>
                  <a:pt x="0" y="1143000"/>
                </a:lnTo>
              </a:path>
            </a:pathLst>
          </a:custGeom>
          <a:ln w="8909">
            <a:solidFill>
              <a:srgbClr val="6E6E67"/>
            </a:solidFill>
          </a:ln>
        </p:spPr>
        <p:txBody>
          <a:bodyPr wrap="square" lIns="0" tIns="0" rIns="0" bIns="0" rtlCol="0"/>
          <a:lstStyle/>
          <a:p>
            <a:endParaRPr/>
          </a:p>
        </p:txBody>
      </p:sp>
      <p:sp>
        <p:nvSpPr>
          <p:cNvPr id="405" name="object 405"/>
          <p:cNvSpPr/>
          <p:nvPr/>
        </p:nvSpPr>
        <p:spPr>
          <a:xfrm>
            <a:off x="3805237"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406" name="object 406"/>
          <p:cNvSpPr/>
          <p:nvPr/>
        </p:nvSpPr>
        <p:spPr>
          <a:xfrm>
            <a:off x="3820798" y="4206875"/>
            <a:ext cx="0" cy="1143000"/>
          </a:xfrm>
          <a:custGeom>
            <a:avLst/>
            <a:gdLst/>
            <a:ahLst/>
            <a:cxnLst/>
            <a:rect l="l" t="t" r="r" b="b"/>
            <a:pathLst>
              <a:path h="1143000">
                <a:moveTo>
                  <a:pt x="0" y="0"/>
                </a:moveTo>
                <a:lnTo>
                  <a:pt x="0" y="1143000"/>
                </a:lnTo>
              </a:path>
            </a:pathLst>
          </a:custGeom>
          <a:ln w="3818">
            <a:solidFill>
              <a:srgbClr val="6E6E67"/>
            </a:solidFill>
          </a:ln>
        </p:spPr>
        <p:txBody>
          <a:bodyPr wrap="square" lIns="0" tIns="0" rIns="0" bIns="0" rtlCol="0"/>
          <a:lstStyle/>
          <a:p>
            <a:endParaRPr/>
          </a:p>
        </p:txBody>
      </p:sp>
      <p:sp>
        <p:nvSpPr>
          <p:cNvPr id="407" name="object 407"/>
          <p:cNvSpPr/>
          <p:nvPr/>
        </p:nvSpPr>
        <p:spPr>
          <a:xfrm>
            <a:off x="3814127"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08" name="object 408"/>
          <p:cNvSpPr/>
          <p:nvPr/>
        </p:nvSpPr>
        <p:spPr>
          <a:xfrm>
            <a:off x="3826517" y="4206875"/>
            <a:ext cx="0" cy="1143000"/>
          </a:xfrm>
          <a:custGeom>
            <a:avLst/>
            <a:gdLst/>
            <a:ahLst/>
            <a:cxnLst/>
            <a:rect l="l" t="t" r="r" b="b"/>
            <a:pathLst>
              <a:path h="1143000">
                <a:moveTo>
                  <a:pt x="0" y="0"/>
                </a:moveTo>
                <a:lnTo>
                  <a:pt x="0" y="1143000"/>
                </a:lnTo>
              </a:path>
            </a:pathLst>
          </a:custGeom>
          <a:ln w="7636">
            <a:solidFill>
              <a:srgbClr val="6F6F68"/>
            </a:solidFill>
          </a:ln>
        </p:spPr>
        <p:txBody>
          <a:bodyPr wrap="square" lIns="0" tIns="0" rIns="0" bIns="0" rtlCol="0"/>
          <a:lstStyle/>
          <a:p>
            <a:endParaRPr/>
          </a:p>
        </p:txBody>
      </p:sp>
      <p:sp>
        <p:nvSpPr>
          <p:cNvPr id="409" name="object 409"/>
          <p:cNvSpPr/>
          <p:nvPr/>
        </p:nvSpPr>
        <p:spPr>
          <a:xfrm>
            <a:off x="3817937"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10" name="object 410"/>
          <p:cNvSpPr/>
          <p:nvPr/>
        </p:nvSpPr>
        <p:spPr>
          <a:xfrm>
            <a:off x="3832228" y="4206875"/>
            <a:ext cx="0" cy="1143000"/>
          </a:xfrm>
          <a:custGeom>
            <a:avLst/>
            <a:gdLst/>
            <a:ahLst/>
            <a:cxnLst/>
            <a:rect l="l" t="t" r="r" b="b"/>
            <a:pathLst>
              <a:path h="1143000">
                <a:moveTo>
                  <a:pt x="0" y="0"/>
                </a:moveTo>
                <a:lnTo>
                  <a:pt x="0" y="1143000"/>
                </a:lnTo>
              </a:path>
            </a:pathLst>
          </a:custGeom>
          <a:ln w="3818">
            <a:solidFill>
              <a:srgbClr val="6F6F68"/>
            </a:solidFill>
          </a:ln>
        </p:spPr>
        <p:txBody>
          <a:bodyPr wrap="square" lIns="0" tIns="0" rIns="0" bIns="0" rtlCol="0"/>
          <a:lstStyle/>
          <a:p>
            <a:endParaRPr/>
          </a:p>
        </p:txBody>
      </p:sp>
      <p:sp>
        <p:nvSpPr>
          <p:cNvPr id="411" name="object 411"/>
          <p:cNvSpPr/>
          <p:nvPr/>
        </p:nvSpPr>
        <p:spPr>
          <a:xfrm>
            <a:off x="3825557"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12" name="object 412"/>
          <p:cNvSpPr/>
          <p:nvPr/>
        </p:nvSpPr>
        <p:spPr>
          <a:xfrm>
            <a:off x="3838584" y="4206875"/>
            <a:ext cx="0" cy="1143000"/>
          </a:xfrm>
          <a:custGeom>
            <a:avLst/>
            <a:gdLst/>
            <a:ahLst/>
            <a:cxnLst/>
            <a:rect l="l" t="t" r="r" b="b"/>
            <a:pathLst>
              <a:path h="1143000">
                <a:moveTo>
                  <a:pt x="0" y="0"/>
                </a:moveTo>
                <a:lnTo>
                  <a:pt x="0" y="1143000"/>
                </a:lnTo>
              </a:path>
            </a:pathLst>
          </a:custGeom>
          <a:ln w="8909">
            <a:solidFill>
              <a:srgbClr val="707069"/>
            </a:solidFill>
          </a:ln>
        </p:spPr>
        <p:txBody>
          <a:bodyPr wrap="square" lIns="0" tIns="0" rIns="0" bIns="0" rtlCol="0"/>
          <a:lstStyle/>
          <a:p>
            <a:endParaRPr/>
          </a:p>
        </p:txBody>
      </p:sp>
      <p:sp>
        <p:nvSpPr>
          <p:cNvPr id="413" name="object 413"/>
          <p:cNvSpPr/>
          <p:nvPr/>
        </p:nvSpPr>
        <p:spPr>
          <a:xfrm>
            <a:off x="3829367"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414" name="object 414"/>
          <p:cNvSpPr/>
          <p:nvPr/>
        </p:nvSpPr>
        <p:spPr>
          <a:xfrm>
            <a:off x="3845055" y="4206875"/>
            <a:ext cx="0" cy="1143000"/>
          </a:xfrm>
          <a:custGeom>
            <a:avLst/>
            <a:gdLst/>
            <a:ahLst/>
            <a:cxnLst/>
            <a:rect l="l" t="t" r="r" b="b"/>
            <a:pathLst>
              <a:path h="1143000">
                <a:moveTo>
                  <a:pt x="0" y="0"/>
                </a:moveTo>
                <a:lnTo>
                  <a:pt x="0" y="1143000"/>
                </a:lnTo>
              </a:path>
            </a:pathLst>
          </a:custGeom>
          <a:ln w="3818">
            <a:solidFill>
              <a:srgbClr val="717169"/>
            </a:solidFill>
          </a:ln>
        </p:spPr>
        <p:txBody>
          <a:bodyPr wrap="square" lIns="0" tIns="0" rIns="0" bIns="0" rtlCol="0"/>
          <a:lstStyle/>
          <a:p>
            <a:endParaRPr/>
          </a:p>
        </p:txBody>
      </p:sp>
      <p:sp>
        <p:nvSpPr>
          <p:cNvPr id="415" name="object 415"/>
          <p:cNvSpPr/>
          <p:nvPr/>
        </p:nvSpPr>
        <p:spPr>
          <a:xfrm>
            <a:off x="3838384"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16" name="object 416"/>
          <p:cNvSpPr/>
          <p:nvPr/>
        </p:nvSpPr>
        <p:spPr>
          <a:xfrm>
            <a:off x="3850775" y="4206875"/>
            <a:ext cx="0" cy="1143000"/>
          </a:xfrm>
          <a:custGeom>
            <a:avLst/>
            <a:gdLst/>
            <a:ahLst/>
            <a:cxnLst/>
            <a:rect l="l" t="t" r="r" b="b"/>
            <a:pathLst>
              <a:path h="1143000">
                <a:moveTo>
                  <a:pt x="0" y="0"/>
                </a:moveTo>
                <a:lnTo>
                  <a:pt x="0" y="1143000"/>
                </a:lnTo>
              </a:path>
            </a:pathLst>
          </a:custGeom>
          <a:ln w="7636">
            <a:solidFill>
              <a:srgbClr val="71716A"/>
            </a:solidFill>
          </a:ln>
        </p:spPr>
        <p:txBody>
          <a:bodyPr wrap="square" lIns="0" tIns="0" rIns="0" bIns="0" rtlCol="0"/>
          <a:lstStyle/>
          <a:p>
            <a:endParaRPr/>
          </a:p>
        </p:txBody>
      </p:sp>
      <p:sp>
        <p:nvSpPr>
          <p:cNvPr id="417" name="object 417"/>
          <p:cNvSpPr/>
          <p:nvPr/>
        </p:nvSpPr>
        <p:spPr>
          <a:xfrm>
            <a:off x="3842194"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18" name="object 418"/>
          <p:cNvSpPr/>
          <p:nvPr/>
        </p:nvSpPr>
        <p:spPr>
          <a:xfrm>
            <a:off x="3857122" y="4206875"/>
            <a:ext cx="0" cy="1143000"/>
          </a:xfrm>
          <a:custGeom>
            <a:avLst/>
            <a:gdLst/>
            <a:ahLst/>
            <a:cxnLst/>
            <a:rect l="l" t="t" r="r" b="b"/>
            <a:pathLst>
              <a:path h="1143000">
                <a:moveTo>
                  <a:pt x="0" y="0"/>
                </a:moveTo>
                <a:lnTo>
                  <a:pt x="0" y="1143000"/>
                </a:lnTo>
              </a:path>
            </a:pathLst>
          </a:custGeom>
          <a:ln w="5091">
            <a:solidFill>
              <a:srgbClr val="73736B"/>
            </a:solidFill>
          </a:ln>
        </p:spPr>
        <p:txBody>
          <a:bodyPr wrap="square" lIns="0" tIns="0" rIns="0" bIns="0" rtlCol="0"/>
          <a:lstStyle/>
          <a:p>
            <a:endParaRPr/>
          </a:p>
        </p:txBody>
      </p:sp>
      <p:sp>
        <p:nvSpPr>
          <p:cNvPr id="419" name="object 419"/>
          <p:cNvSpPr/>
          <p:nvPr/>
        </p:nvSpPr>
        <p:spPr>
          <a:xfrm>
            <a:off x="3849814"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420" name="object 420"/>
          <p:cNvSpPr/>
          <p:nvPr/>
        </p:nvSpPr>
        <p:spPr>
          <a:xfrm>
            <a:off x="3863475" y="4206875"/>
            <a:ext cx="0" cy="1143000"/>
          </a:xfrm>
          <a:custGeom>
            <a:avLst/>
            <a:gdLst/>
            <a:ahLst/>
            <a:cxnLst/>
            <a:rect l="l" t="t" r="r" b="b"/>
            <a:pathLst>
              <a:path h="1143000">
                <a:moveTo>
                  <a:pt x="0" y="0"/>
                </a:moveTo>
                <a:lnTo>
                  <a:pt x="0" y="1143000"/>
                </a:lnTo>
              </a:path>
            </a:pathLst>
          </a:custGeom>
          <a:ln w="7636">
            <a:solidFill>
              <a:srgbClr val="74746C"/>
            </a:solidFill>
          </a:ln>
        </p:spPr>
        <p:txBody>
          <a:bodyPr wrap="square" lIns="0" tIns="0" rIns="0" bIns="0" rtlCol="0"/>
          <a:lstStyle/>
          <a:p>
            <a:endParaRPr/>
          </a:p>
        </p:txBody>
      </p:sp>
      <p:sp>
        <p:nvSpPr>
          <p:cNvPr id="421" name="object 421"/>
          <p:cNvSpPr/>
          <p:nvPr/>
        </p:nvSpPr>
        <p:spPr>
          <a:xfrm>
            <a:off x="3854894"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22" name="object 422"/>
          <p:cNvSpPr/>
          <p:nvPr/>
        </p:nvSpPr>
        <p:spPr>
          <a:xfrm>
            <a:off x="3871095" y="4206875"/>
            <a:ext cx="0" cy="1143000"/>
          </a:xfrm>
          <a:custGeom>
            <a:avLst/>
            <a:gdLst/>
            <a:ahLst/>
            <a:cxnLst/>
            <a:rect l="l" t="t" r="r" b="b"/>
            <a:pathLst>
              <a:path h="1143000">
                <a:moveTo>
                  <a:pt x="0" y="0"/>
                </a:moveTo>
                <a:lnTo>
                  <a:pt x="0" y="1143000"/>
                </a:lnTo>
              </a:path>
            </a:pathLst>
          </a:custGeom>
          <a:ln w="7636">
            <a:solidFill>
              <a:srgbClr val="75756C"/>
            </a:solidFill>
          </a:ln>
        </p:spPr>
        <p:txBody>
          <a:bodyPr wrap="square" lIns="0" tIns="0" rIns="0" bIns="0" rtlCol="0"/>
          <a:lstStyle/>
          <a:p>
            <a:endParaRPr/>
          </a:p>
        </p:txBody>
      </p:sp>
      <p:sp>
        <p:nvSpPr>
          <p:cNvPr id="423" name="object 423"/>
          <p:cNvSpPr/>
          <p:nvPr/>
        </p:nvSpPr>
        <p:spPr>
          <a:xfrm>
            <a:off x="3862514"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24" name="object 424"/>
          <p:cNvSpPr/>
          <p:nvPr/>
        </p:nvSpPr>
        <p:spPr>
          <a:xfrm>
            <a:off x="3877442" y="4206875"/>
            <a:ext cx="0" cy="1143000"/>
          </a:xfrm>
          <a:custGeom>
            <a:avLst/>
            <a:gdLst/>
            <a:ahLst/>
            <a:cxnLst/>
            <a:rect l="l" t="t" r="r" b="b"/>
            <a:pathLst>
              <a:path h="1143000">
                <a:moveTo>
                  <a:pt x="0" y="0"/>
                </a:moveTo>
                <a:lnTo>
                  <a:pt x="0" y="1143000"/>
                </a:lnTo>
              </a:path>
            </a:pathLst>
          </a:custGeom>
          <a:ln w="5091">
            <a:solidFill>
              <a:srgbClr val="76766C"/>
            </a:solidFill>
          </a:ln>
        </p:spPr>
        <p:txBody>
          <a:bodyPr wrap="square" lIns="0" tIns="0" rIns="0" bIns="0" rtlCol="0"/>
          <a:lstStyle/>
          <a:p>
            <a:endParaRPr/>
          </a:p>
        </p:txBody>
      </p:sp>
      <p:sp>
        <p:nvSpPr>
          <p:cNvPr id="425" name="object 425"/>
          <p:cNvSpPr/>
          <p:nvPr/>
        </p:nvSpPr>
        <p:spPr>
          <a:xfrm>
            <a:off x="3870134"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426" name="object 426"/>
          <p:cNvSpPr/>
          <p:nvPr/>
        </p:nvSpPr>
        <p:spPr>
          <a:xfrm>
            <a:off x="3883795" y="4206875"/>
            <a:ext cx="0" cy="1143000"/>
          </a:xfrm>
          <a:custGeom>
            <a:avLst/>
            <a:gdLst/>
            <a:ahLst/>
            <a:cxnLst/>
            <a:rect l="l" t="t" r="r" b="b"/>
            <a:pathLst>
              <a:path h="1143000">
                <a:moveTo>
                  <a:pt x="0" y="0"/>
                </a:moveTo>
                <a:lnTo>
                  <a:pt x="0" y="1143000"/>
                </a:lnTo>
              </a:path>
            </a:pathLst>
          </a:custGeom>
          <a:ln w="7636">
            <a:solidFill>
              <a:srgbClr val="77776D"/>
            </a:solidFill>
          </a:ln>
        </p:spPr>
        <p:txBody>
          <a:bodyPr wrap="square" lIns="0" tIns="0" rIns="0" bIns="0" rtlCol="0"/>
          <a:lstStyle/>
          <a:p>
            <a:endParaRPr/>
          </a:p>
        </p:txBody>
      </p:sp>
      <p:sp>
        <p:nvSpPr>
          <p:cNvPr id="427" name="object 427"/>
          <p:cNvSpPr/>
          <p:nvPr/>
        </p:nvSpPr>
        <p:spPr>
          <a:xfrm>
            <a:off x="3875214"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28" name="object 428"/>
          <p:cNvSpPr/>
          <p:nvPr/>
        </p:nvSpPr>
        <p:spPr>
          <a:xfrm>
            <a:off x="3889505" y="4206875"/>
            <a:ext cx="0" cy="1143000"/>
          </a:xfrm>
          <a:custGeom>
            <a:avLst/>
            <a:gdLst/>
            <a:ahLst/>
            <a:cxnLst/>
            <a:rect l="l" t="t" r="r" b="b"/>
            <a:pathLst>
              <a:path h="1143000">
                <a:moveTo>
                  <a:pt x="0" y="0"/>
                </a:moveTo>
                <a:lnTo>
                  <a:pt x="0" y="1143000"/>
                </a:lnTo>
              </a:path>
            </a:pathLst>
          </a:custGeom>
          <a:ln w="3818">
            <a:solidFill>
              <a:srgbClr val="78786E"/>
            </a:solidFill>
          </a:ln>
        </p:spPr>
        <p:txBody>
          <a:bodyPr wrap="square" lIns="0" tIns="0" rIns="0" bIns="0" rtlCol="0"/>
          <a:lstStyle/>
          <a:p>
            <a:endParaRPr/>
          </a:p>
        </p:txBody>
      </p:sp>
      <p:sp>
        <p:nvSpPr>
          <p:cNvPr id="429" name="object 429"/>
          <p:cNvSpPr/>
          <p:nvPr/>
        </p:nvSpPr>
        <p:spPr>
          <a:xfrm>
            <a:off x="3882834"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30" name="object 430"/>
          <p:cNvSpPr/>
          <p:nvPr/>
        </p:nvSpPr>
        <p:spPr>
          <a:xfrm>
            <a:off x="3895861" y="4206875"/>
            <a:ext cx="0" cy="1143000"/>
          </a:xfrm>
          <a:custGeom>
            <a:avLst/>
            <a:gdLst/>
            <a:ahLst/>
            <a:cxnLst/>
            <a:rect l="l" t="t" r="r" b="b"/>
            <a:pathLst>
              <a:path h="1143000">
                <a:moveTo>
                  <a:pt x="0" y="0"/>
                </a:moveTo>
                <a:lnTo>
                  <a:pt x="0" y="1143000"/>
                </a:lnTo>
              </a:path>
            </a:pathLst>
          </a:custGeom>
          <a:ln w="8909">
            <a:solidFill>
              <a:srgbClr val="79796F"/>
            </a:solidFill>
          </a:ln>
        </p:spPr>
        <p:txBody>
          <a:bodyPr wrap="square" lIns="0" tIns="0" rIns="0" bIns="0" rtlCol="0"/>
          <a:lstStyle/>
          <a:p>
            <a:endParaRPr/>
          </a:p>
        </p:txBody>
      </p:sp>
      <p:sp>
        <p:nvSpPr>
          <p:cNvPr id="431" name="object 431"/>
          <p:cNvSpPr/>
          <p:nvPr/>
        </p:nvSpPr>
        <p:spPr>
          <a:xfrm>
            <a:off x="3886644"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432" name="object 432"/>
          <p:cNvSpPr/>
          <p:nvPr/>
        </p:nvSpPr>
        <p:spPr>
          <a:xfrm>
            <a:off x="3902205" y="4206875"/>
            <a:ext cx="0" cy="1143000"/>
          </a:xfrm>
          <a:custGeom>
            <a:avLst/>
            <a:gdLst/>
            <a:ahLst/>
            <a:cxnLst/>
            <a:rect l="l" t="t" r="r" b="b"/>
            <a:pathLst>
              <a:path h="1143000">
                <a:moveTo>
                  <a:pt x="0" y="0"/>
                </a:moveTo>
                <a:lnTo>
                  <a:pt x="0" y="1143000"/>
                </a:lnTo>
              </a:path>
            </a:pathLst>
          </a:custGeom>
          <a:ln w="3818">
            <a:solidFill>
              <a:srgbClr val="797970"/>
            </a:solidFill>
          </a:ln>
        </p:spPr>
        <p:txBody>
          <a:bodyPr wrap="square" lIns="0" tIns="0" rIns="0" bIns="0" rtlCol="0"/>
          <a:lstStyle/>
          <a:p>
            <a:endParaRPr/>
          </a:p>
        </p:txBody>
      </p:sp>
      <p:sp>
        <p:nvSpPr>
          <p:cNvPr id="433" name="object 433"/>
          <p:cNvSpPr/>
          <p:nvPr/>
        </p:nvSpPr>
        <p:spPr>
          <a:xfrm>
            <a:off x="3895534"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34" name="object 434"/>
          <p:cNvSpPr/>
          <p:nvPr/>
        </p:nvSpPr>
        <p:spPr>
          <a:xfrm>
            <a:off x="3908052" y="4206875"/>
            <a:ext cx="0" cy="1143000"/>
          </a:xfrm>
          <a:custGeom>
            <a:avLst/>
            <a:gdLst/>
            <a:ahLst/>
            <a:cxnLst/>
            <a:rect l="l" t="t" r="r" b="b"/>
            <a:pathLst>
              <a:path h="1143000">
                <a:moveTo>
                  <a:pt x="0" y="0"/>
                </a:moveTo>
                <a:lnTo>
                  <a:pt x="0" y="1143000"/>
                </a:lnTo>
              </a:path>
            </a:pathLst>
          </a:custGeom>
          <a:ln w="7636">
            <a:solidFill>
              <a:srgbClr val="7A7A71"/>
            </a:solidFill>
          </a:ln>
        </p:spPr>
        <p:txBody>
          <a:bodyPr wrap="square" lIns="0" tIns="0" rIns="0" bIns="0" rtlCol="0"/>
          <a:lstStyle/>
          <a:p>
            <a:endParaRPr/>
          </a:p>
        </p:txBody>
      </p:sp>
      <p:sp>
        <p:nvSpPr>
          <p:cNvPr id="435" name="object 435"/>
          <p:cNvSpPr/>
          <p:nvPr/>
        </p:nvSpPr>
        <p:spPr>
          <a:xfrm>
            <a:off x="3899471"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36" name="object 436"/>
          <p:cNvSpPr/>
          <p:nvPr/>
        </p:nvSpPr>
        <p:spPr>
          <a:xfrm>
            <a:off x="3915671" y="4206875"/>
            <a:ext cx="0" cy="1143000"/>
          </a:xfrm>
          <a:custGeom>
            <a:avLst/>
            <a:gdLst/>
            <a:ahLst/>
            <a:cxnLst/>
            <a:rect l="l" t="t" r="r" b="b"/>
            <a:pathLst>
              <a:path h="1143000">
                <a:moveTo>
                  <a:pt x="0" y="0"/>
                </a:moveTo>
                <a:lnTo>
                  <a:pt x="0" y="1143000"/>
                </a:lnTo>
              </a:path>
            </a:pathLst>
          </a:custGeom>
          <a:ln w="7636">
            <a:solidFill>
              <a:srgbClr val="7C7C74"/>
            </a:solidFill>
          </a:ln>
        </p:spPr>
        <p:txBody>
          <a:bodyPr wrap="square" lIns="0" tIns="0" rIns="0" bIns="0" rtlCol="0"/>
          <a:lstStyle/>
          <a:p>
            <a:endParaRPr/>
          </a:p>
        </p:txBody>
      </p:sp>
      <p:sp>
        <p:nvSpPr>
          <p:cNvPr id="437" name="object 437"/>
          <p:cNvSpPr/>
          <p:nvPr/>
        </p:nvSpPr>
        <p:spPr>
          <a:xfrm>
            <a:off x="3907091"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38" name="object 438"/>
          <p:cNvSpPr/>
          <p:nvPr/>
        </p:nvSpPr>
        <p:spPr>
          <a:xfrm>
            <a:off x="3922019" y="4206875"/>
            <a:ext cx="0" cy="1143000"/>
          </a:xfrm>
          <a:custGeom>
            <a:avLst/>
            <a:gdLst/>
            <a:ahLst/>
            <a:cxnLst/>
            <a:rect l="l" t="t" r="r" b="b"/>
            <a:pathLst>
              <a:path h="1143000">
                <a:moveTo>
                  <a:pt x="0" y="0"/>
                </a:moveTo>
                <a:lnTo>
                  <a:pt x="0" y="1143000"/>
                </a:lnTo>
              </a:path>
            </a:pathLst>
          </a:custGeom>
          <a:ln w="5091">
            <a:solidFill>
              <a:srgbClr val="7D7D75"/>
            </a:solidFill>
          </a:ln>
        </p:spPr>
        <p:txBody>
          <a:bodyPr wrap="square" lIns="0" tIns="0" rIns="0" bIns="0" rtlCol="0"/>
          <a:lstStyle/>
          <a:p>
            <a:endParaRPr/>
          </a:p>
        </p:txBody>
      </p:sp>
      <p:sp>
        <p:nvSpPr>
          <p:cNvPr id="439" name="object 439"/>
          <p:cNvSpPr/>
          <p:nvPr/>
        </p:nvSpPr>
        <p:spPr>
          <a:xfrm>
            <a:off x="3914711"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440" name="object 440"/>
          <p:cNvSpPr/>
          <p:nvPr/>
        </p:nvSpPr>
        <p:spPr>
          <a:xfrm>
            <a:off x="3928371" y="4206875"/>
            <a:ext cx="0" cy="1143000"/>
          </a:xfrm>
          <a:custGeom>
            <a:avLst/>
            <a:gdLst/>
            <a:ahLst/>
            <a:cxnLst/>
            <a:rect l="l" t="t" r="r" b="b"/>
            <a:pathLst>
              <a:path h="1143000">
                <a:moveTo>
                  <a:pt x="0" y="0"/>
                </a:moveTo>
                <a:lnTo>
                  <a:pt x="0" y="1143000"/>
                </a:lnTo>
              </a:path>
            </a:pathLst>
          </a:custGeom>
          <a:ln w="7636">
            <a:solidFill>
              <a:srgbClr val="7E7E76"/>
            </a:solidFill>
          </a:ln>
        </p:spPr>
        <p:txBody>
          <a:bodyPr wrap="square" lIns="0" tIns="0" rIns="0" bIns="0" rtlCol="0"/>
          <a:lstStyle/>
          <a:p>
            <a:endParaRPr/>
          </a:p>
        </p:txBody>
      </p:sp>
      <p:sp>
        <p:nvSpPr>
          <p:cNvPr id="441" name="object 441"/>
          <p:cNvSpPr/>
          <p:nvPr/>
        </p:nvSpPr>
        <p:spPr>
          <a:xfrm>
            <a:off x="3919791"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42" name="object 442"/>
          <p:cNvSpPr/>
          <p:nvPr/>
        </p:nvSpPr>
        <p:spPr>
          <a:xfrm>
            <a:off x="3934083" y="4206875"/>
            <a:ext cx="0" cy="1143000"/>
          </a:xfrm>
          <a:custGeom>
            <a:avLst/>
            <a:gdLst/>
            <a:ahLst/>
            <a:cxnLst/>
            <a:rect l="l" t="t" r="r" b="b"/>
            <a:pathLst>
              <a:path h="1143000">
                <a:moveTo>
                  <a:pt x="0" y="0"/>
                </a:moveTo>
                <a:lnTo>
                  <a:pt x="0" y="1143000"/>
                </a:lnTo>
              </a:path>
            </a:pathLst>
          </a:custGeom>
          <a:ln w="3818">
            <a:solidFill>
              <a:srgbClr val="818178"/>
            </a:solidFill>
          </a:ln>
        </p:spPr>
        <p:txBody>
          <a:bodyPr wrap="square" lIns="0" tIns="0" rIns="0" bIns="0" rtlCol="0"/>
          <a:lstStyle/>
          <a:p>
            <a:endParaRPr/>
          </a:p>
        </p:txBody>
      </p:sp>
      <p:sp>
        <p:nvSpPr>
          <p:cNvPr id="443" name="object 443"/>
          <p:cNvSpPr/>
          <p:nvPr/>
        </p:nvSpPr>
        <p:spPr>
          <a:xfrm>
            <a:off x="3927411"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44" name="object 444"/>
          <p:cNvSpPr/>
          <p:nvPr/>
        </p:nvSpPr>
        <p:spPr>
          <a:xfrm>
            <a:off x="3940438" y="4206875"/>
            <a:ext cx="0" cy="1143000"/>
          </a:xfrm>
          <a:custGeom>
            <a:avLst/>
            <a:gdLst/>
            <a:ahLst/>
            <a:cxnLst/>
            <a:rect l="l" t="t" r="r" b="b"/>
            <a:pathLst>
              <a:path h="1143000">
                <a:moveTo>
                  <a:pt x="0" y="0"/>
                </a:moveTo>
                <a:lnTo>
                  <a:pt x="0" y="1143000"/>
                </a:lnTo>
              </a:path>
            </a:pathLst>
          </a:custGeom>
          <a:ln w="8909">
            <a:solidFill>
              <a:srgbClr val="828279"/>
            </a:solidFill>
          </a:ln>
        </p:spPr>
        <p:txBody>
          <a:bodyPr wrap="square" lIns="0" tIns="0" rIns="0" bIns="0" rtlCol="0"/>
          <a:lstStyle/>
          <a:p>
            <a:endParaRPr/>
          </a:p>
        </p:txBody>
      </p:sp>
      <p:sp>
        <p:nvSpPr>
          <p:cNvPr id="445" name="object 445"/>
          <p:cNvSpPr/>
          <p:nvPr/>
        </p:nvSpPr>
        <p:spPr>
          <a:xfrm>
            <a:off x="3931221"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446" name="object 446"/>
          <p:cNvSpPr/>
          <p:nvPr/>
        </p:nvSpPr>
        <p:spPr>
          <a:xfrm>
            <a:off x="3946783" y="4206875"/>
            <a:ext cx="0" cy="1143000"/>
          </a:xfrm>
          <a:custGeom>
            <a:avLst/>
            <a:gdLst/>
            <a:ahLst/>
            <a:cxnLst/>
            <a:rect l="l" t="t" r="r" b="b"/>
            <a:pathLst>
              <a:path h="1143000">
                <a:moveTo>
                  <a:pt x="0" y="0"/>
                </a:moveTo>
                <a:lnTo>
                  <a:pt x="0" y="1143000"/>
                </a:lnTo>
              </a:path>
            </a:pathLst>
          </a:custGeom>
          <a:ln w="3818">
            <a:solidFill>
              <a:srgbClr val="84847A"/>
            </a:solidFill>
          </a:ln>
        </p:spPr>
        <p:txBody>
          <a:bodyPr wrap="square" lIns="0" tIns="0" rIns="0" bIns="0" rtlCol="0"/>
          <a:lstStyle/>
          <a:p>
            <a:endParaRPr/>
          </a:p>
        </p:txBody>
      </p:sp>
      <p:sp>
        <p:nvSpPr>
          <p:cNvPr id="447" name="object 447"/>
          <p:cNvSpPr/>
          <p:nvPr/>
        </p:nvSpPr>
        <p:spPr>
          <a:xfrm>
            <a:off x="3940111"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48" name="object 448"/>
          <p:cNvSpPr/>
          <p:nvPr/>
        </p:nvSpPr>
        <p:spPr>
          <a:xfrm>
            <a:off x="3952502" y="4206875"/>
            <a:ext cx="0" cy="1143000"/>
          </a:xfrm>
          <a:custGeom>
            <a:avLst/>
            <a:gdLst/>
            <a:ahLst/>
            <a:cxnLst/>
            <a:rect l="l" t="t" r="r" b="b"/>
            <a:pathLst>
              <a:path h="1143000">
                <a:moveTo>
                  <a:pt x="0" y="0"/>
                </a:moveTo>
                <a:lnTo>
                  <a:pt x="0" y="1143000"/>
                </a:lnTo>
              </a:path>
            </a:pathLst>
          </a:custGeom>
          <a:ln w="7636">
            <a:solidFill>
              <a:srgbClr val="85857B"/>
            </a:solidFill>
          </a:ln>
        </p:spPr>
        <p:txBody>
          <a:bodyPr wrap="square" lIns="0" tIns="0" rIns="0" bIns="0" rtlCol="0"/>
          <a:lstStyle/>
          <a:p>
            <a:endParaRPr/>
          </a:p>
        </p:txBody>
      </p:sp>
      <p:sp>
        <p:nvSpPr>
          <p:cNvPr id="449" name="object 449"/>
          <p:cNvSpPr/>
          <p:nvPr/>
        </p:nvSpPr>
        <p:spPr>
          <a:xfrm>
            <a:off x="3943921"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50" name="object 450"/>
          <p:cNvSpPr/>
          <p:nvPr/>
        </p:nvSpPr>
        <p:spPr>
          <a:xfrm>
            <a:off x="3958213" y="4206875"/>
            <a:ext cx="0" cy="1143000"/>
          </a:xfrm>
          <a:custGeom>
            <a:avLst/>
            <a:gdLst/>
            <a:ahLst/>
            <a:cxnLst/>
            <a:rect l="l" t="t" r="r" b="b"/>
            <a:pathLst>
              <a:path h="1143000">
                <a:moveTo>
                  <a:pt x="0" y="0"/>
                </a:moveTo>
                <a:lnTo>
                  <a:pt x="0" y="1143000"/>
                </a:lnTo>
              </a:path>
            </a:pathLst>
          </a:custGeom>
          <a:ln w="3818">
            <a:solidFill>
              <a:srgbClr val="86867C"/>
            </a:solidFill>
          </a:ln>
        </p:spPr>
        <p:txBody>
          <a:bodyPr wrap="square" lIns="0" tIns="0" rIns="0" bIns="0" rtlCol="0"/>
          <a:lstStyle/>
          <a:p>
            <a:endParaRPr/>
          </a:p>
        </p:txBody>
      </p:sp>
      <p:sp>
        <p:nvSpPr>
          <p:cNvPr id="451" name="object 451"/>
          <p:cNvSpPr/>
          <p:nvPr/>
        </p:nvSpPr>
        <p:spPr>
          <a:xfrm>
            <a:off x="3951541"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52" name="object 452"/>
          <p:cNvSpPr/>
          <p:nvPr/>
        </p:nvSpPr>
        <p:spPr>
          <a:xfrm>
            <a:off x="3964568" y="4206875"/>
            <a:ext cx="0" cy="1143000"/>
          </a:xfrm>
          <a:custGeom>
            <a:avLst/>
            <a:gdLst/>
            <a:ahLst/>
            <a:cxnLst/>
            <a:rect l="l" t="t" r="r" b="b"/>
            <a:pathLst>
              <a:path h="1143000">
                <a:moveTo>
                  <a:pt x="0" y="0"/>
                </a:moveTo>
                <a:lnTo>
                  <a:pt x="0" y="1143000"/>
                </a:lnTo>
              </a:path>
            </a:pathLst>
          </a:custGeom>
          <a:ln w="8909">
            <a:solidFill>
              <a:srgbClr val="87877E"/>
            </a:solidFill>
          </a:ln>
        </p:spPr>
        <p:txBody>
          <a:bodyPr wrap="square" lIns="0" tIns="0" rIns="0" bIns="0" rtlCol="0"/>
          <a:lstStyle/>
          <a:p>
            <a:endParaRPr/>
          </a:p>
        </p:txBody>
      </p:sp>
      <p:sp>
        <p:nvSpPr>
          <p:cNvPr id="453" name="object 453"/>
          <p:cNvSpPr/>
          <p:nvPr/>
        </p:nvSpPr>
        <p:spPr>
          <a:xfrm>
            <a:off x="3955351"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454" name="object 454"/>
          <p:cNvSpPr/>
          <p:nvPr/>
        </p:nvSpPr>
        <p:spPr>
          <a:xfrm>
            <a:off x="3972948" y="4206875"/>
            <a:ext cx="0" cy="1143000"/>
          </a:xfrm>
          <a:custGeom>
            <a:avLst/>
            <a:gdLst/>
            <a:ahLst/>
            <a:cxnLst/>
            <a:rect l="l" t="t" r="r" b="b"/>
            <a:pathLst>
              <a:path h="1143000">
                <a:moveTo>
                  <a:pt x="0" y="0"/>
                </a:moveTo>
                <a:lnTo>
                  <a:pt x="0" y="1143000"/>
                </a:lnTo>
              </a:path>
            </a:pathLst>
          </a:custGeom>
          <a:ln w="7636">
            <a:solidFill>
              <a:srgbClr val="8A8A81"/>
            </a:solidFill>
          </a:ln>
        </p:spPr>
        <p:txBody>
          <a:bodyPr wrap="square" lIns="0" tIns="0" rIns="0" bIns="0" rtlCol="0"/>
          <a:lstStyle/>
          <a:p>
            <a:endParaRPr/>
          </a:p>
        </p:txBody>
      </p:sp>
      <p:sp>
        <p:nvSpPr>
          <p:cNvPr id="455" name="object 455"/>
          <p:cNvSpPr/>
          <p:nvPr/>
        </p:nvSpPr>
        <p:spPr>
          <a:xfrm>
            <a:off x="396436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56" name="object 456"/>
          <p:cNvSpPr/>
          <p:nvPr/>
        </p:nvSpPr>
        <p:spPr>
          <a:xfrm>
            <a:off x="3978659" y="4206875"/>
            <a:ext cx="0" cy="1143000"/>
          </a:xfrm>
          <a:custGeom>
            <a:avLst/>
            <a:gdLst/>
            <a:ahLst/>
            <a:cxnLst/>
            <a:rect l="l" t="t" r="r" b="b"/>
            <a:pathLst>
              <a:path h="1143000">
                <a:moveTo>
                  <a:pt x="0" y="0"/>
                </a:moveTo>
                <a:lnTo>
                  <a:pt x="0" y="1143000"/>
                </a:lnTo>
              </a:path>
            </a:pathLst>
          </a:custGeom>
          <a:ln w="3818">
            <a:solidFill>
              <a:srgbClr val="8B8B82"/>
            </a:solidFill>
          </a:ln>
        </p:spPr>
        <p:txBody>
          <a:bodyPr wrap="square" lIns="0" tIns="0" rIns="0" bIns="0" rtlCol="0"/>
          <a:lstStyle/>
          <a:p>
            <a:endParaRPr/>
          </a:p>
        </p:txBody>
      </p:sp>
      <p:sp>
        <p:nvSpPr>
          <p:cNvPr id="457" name="object 457"/>
          <p:cNvSpPr/>
          <p:nvPr/>
        </p:nvSpPr>
        <p:spPr>
          <a:xfrm>
            <a:off x="3971988"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58" name="object 458"/>
          <p:cNvSpPr/>
          <p:nvPr/>
        </p:nvSpPr>
        <p:spPr>
          <a:xfrm>
            <a:off x="3985015" y="4206875"/>
            <a:ext cx="0" cy="1143000"/>
          </a:xfrm>
          <a:custGeom>
            <a:avLst/>
            <a:gdLst/>
            <a:ahLst/>
            <a:cxnLst/>
            <a:rect l="l" t="t" r="r" b="b"/>
            <a:pathLst>
              <a:path h="1143000">
                <a:moveTo>
                  <a:pt x="0" y="0"/>
                </a:moveTo>
                <a:lnTo>
                  <a:pt x="0" y="1143000"/>
                </a:lnTo>
              </a:path>
            </a:pathLst>
          </a:custGeom>
          <a:ln w="8909">
            <a:solidFill>
              <a:srgbClr val="8F8F84"/>
            </a:solidFill>
          </a:ln>
        </p:spPr>
        <p:txBody>
          <a:bodyPr wrap="square" lIns="0" tIns="0" rIns="0" bIns="0" rtlCol="0"/>
          <a:lstStyle/>
          <a:p>
            <a:endParaRPr/>
          </a:p>
        </p:txBody>
      </p:sp>
      <p:sp>
        <p:nvSpPr>
          <p:cNvPr id="459" name="object 459"/>
          <p:cNvSpPr/>
          <p:nvPr/>
        </p:nvSpPr>
        <p:spPr>
          <a:xfrm>
            <a:off x="3975798"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460" name="object 460"/>
          <p:cNvSpPr/>
          <p:nvPr/>
        </p:nvSpPr>
        <p:spPr>
          <a:xfrm>
            <a:off x="3991359" y="4206875"/>
            <a:ext cx="0" cy="1143000"/>
          </a:xfrm>
          <a:custGeom>
            <a:avLst/>
            <a:gdLst/>
            <a:ahLst/>
            <a:cxnLst/>
            <a:rect l="l" t="t" r="r" b="b"/>
            <a:pathLst>
              <a:path h="1143000">
                <a:moveTo>
                  <a:pt x="0" y="0"/>
                </a:moveTo>
                <a:lnTo>
                  <a:pt x="0" y="1143000"/>
                </a:lnTo>
              </a:path>
            </a:pathLst>
          </a:custGeom>
          <a:ln w="3818">
            <a:solidFill>
              <a:srgbClr val="909085"/>
            </a:solidFill>
          </a:ln>
        </p:spPr>
        <p:txBody>
          <a:bodyPr wrap="square" lIns="0" tIns="0" rIns="0" bIns="0" rtlCol="0"/>
          <a:lstStyle/>
          <a:p>
            <a:endParaRPr/>
          </a:p>
        </p:txBody>
      </p:sp>
      <p:sp>
        <p:nvSpPr>
          <p:cNvPr id="461" name="object 461"/>
          <p:cNvSpPr/>
          <p:nvPr/>
        </p:nvSpPr>
        <p:spPr>
          <a:xfrm>
            <a:off x="3984688"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62" name="object 462"/>
          <p:cNvSpPr/>
          <p:nvPr/>
        </p:nvSpPr>
        <p:spPr>
          <a:xfrm>
            <a:off x="3997078" y="4206875"/>
            <a:ext cx="0" cy="1143000"/>
          </a:xfrm>
          <a:custGeom>
            <a:avLst/>
            <a:gdLst/>
            <a:ahLst/>
            <a:cxnLst/>
            <a:rect l="l" t="t" r="r" b="b"/>
            <a:pathLst>
              <a:path h="1143000">
                <a:moveTo>
                  <a:pt x="0" y="0"/>
                </a:moveTo>
                <a:lnTo>
                  <a:pt x="0" y="1143000"/>
                </a:lnTo>
              </a:path>
            </a:pathLst>
          </a:custGeom>
          <a:ln w="7636">
            <a:solidFill>
              <a:srgbClr val="929287"/>
            </a:solidFill>
          </a:ln>
        </p:spPr>
        <p:txBody>
          <a:bodyPr wrap="square" lIns="0" tIns="0" rIns="0" bIns="0" rtlCol="0"/>
          <a:lstStyle/>
          <a:p>
            <a:endParaRPr/>
          </a:p>
        </p:txBody>
      </p:sp>
      <p:sp>
        <p:nvSpPr>
          <p:cNvPr id="463" name="object 463"/>
          <p:cNvSpPr/>
          <p:nvPr/>
        </p:nvSpPr>
        <p:spPr>
          <a:xfrm>
            <a:off x="398849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64" name="object 464"/>
          <p:cNvSpPr/>
          <p:nvPr/>
        </p:nvSpPr>
        <p:spPr>
          <a:xfrm>
            <a:off x="4003426" y="4206875"/>
            <a:ext cx="0" cy="1143000"/>
          </a:xfrm>
          <a:custGeom>
            <a:avLst/>
            <a:gdLst/>
            <a:ahLst/>
            <a:cxnLst/>
            <a:rect l="l" t="t" r="r" b="b"/>
            <a:pathLst>
              <a:path h="1143000">
                <a:moveTo>
                  <a:pt x="0" y="0"/>
                </a:moveTo>
                <a:lnTo>
                  <a:pt x="0" y="1143000"/>
                </a:lnTo>
              </a:path>
            </a:pathLst>
          </a:custGeom>
          <a:ln w="5091">
            <a:solidFill>
              <a:srgbClr val="939389"/>
            </a:solidFill>
          </a:ln>
        </p:spPr>
        <p:txBody>
          <a:bodyPr wrap="square" lIns="0" tIns="0" rIns="0" bIns="0" rtlCol="0"/>
          <a:lstStyle/>
          <a:p>
            <a:endParaRPr/>
          </a:p>
        </p:txBody>
      </p:sp>
      <p:sp>
        <p:nvSpPr>
          <p:cNvPr id="465" name="object 465"/>
          <p:cNvSpPr/>
          <p:nvPr/>
        </p:nvSpPr>
        <p:spPr>
          <a:xfrm>
            <a:off x="3996118"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466" name="object 466"/>
          <p:cNvSpPr/>
          <p:nvPr/>
        </p:nvSpPr>
        <p:spPr>
          <a:xfrm>
            <a:off x="4009778" y="4206875"/>
            <a:ext cx="0" cy="1143000"/>
          </a:xfrm>
          <a:custGeom>
            <a:avLst/>
            <a:gdLst/>
            <a:ahLst/>
            <a:cxnLst/>
            <a:rect l="l" t="t" r="r" b="b"/>
            <a:pathLst>
              <a:path h="1143000">
                <a:moveTo>
                  <a:pt x="0" y="0"/>
                </a:moveTo>
                <a:lnTo>
                  <a:pt x="0" y="1143000"/>
                </a:lnTo>
              </a:path>
            </a:pathLst>
          </a:custGeom>
          <a:ln w="7636">
            <a:solidFill>
              <a:srgbClr val="95958A"/>
            </a:solidFill>
          </a:ln>
        </p:spPr>
        <p:txBody>
          <a:bodyPr wrap="square" lIns="0" tIns="0" rIns="0" bIns="0" rtlCol="0"/>
          <a:lstStyle/>
          <a:p>
            <a:endParaRPr/>
          </a:p>
        </p:txBody>
      </p:sp>
      <p:sp>
        <p:nvSpPr>
          <p:cNvPr id="467" name="object 467"/>
          <p:cNvSpPr/>
          <p:nvPr/>
        </p:nvSpPr>
        <p:spPr>
          <a:xfrm>
            <a:off x="400119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68" name="object 468"/>
          <p:cNvSpPr/>
          <p:nvPr/>
        </p:nvSpPr>
        <p:spPr>
          <a:xfrm>
            <a:off x="4017398" y="4206875"/>
            <a:ext cx="0" cy="1143000"/>
          </a:xfrm>
          <a:custGeom>
            <a:avLst/>
            <a:gdLst/>
            <a:ahLst/>
            <a:cxnLst/>
            <a:rect l="l" t="t" r="r" b="b"/>
            <a:pathLst>
              <a:path h="1143000">
                <a:moveTo>
                  <a:pt x="0" y="0"/>
                </a:moveTo>
                <a:lnTo>
                  <a:pt x="0" y="1143000"/>
                </a:lnTo>
              </a:path>
            </a:pathLst>
          </a:custGeom>
          <a:ln w="7636">
            <a:solidFill>
              <a:srgbClr val="99998E"/>
            </a:solidFill>
          </a:ln>
        </p:spPr>
        <p:txBody>
          <a:bodyPr wrap="square" lIns="0" tIns="0" rIns="0" bIns="0" rtlCol="0"/>
          <a:lstStyle/>
          <a:p>
            <a:endParaRPr/>
          </a:p>
        </p:txBody>
      </p:sp>
      <p:sp>
        <p:nvSpPr>
          <p:cNvPr id="469" name="object 469"/>
          <p:cNvSpPr/>
          <p:nvPr/>
        </p:nvSpPr>
        <p:spPr>
          <a:xfrm>
            <a:off x="400881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70" name="object 470"/>
          <p:cNvSpPr/>
          <p:nvPr/>
        </p:nvSpPr>
        <p:spPr>
          <a:xfrm>
            <a:off x="4023746" y="4206875"/>
            <a:ext cx="0" cy="1143000"/>
          </a:xfrm>
          <a:custGeom>
            <a:avLst/>
            <a:gdLst/>
            <a:ahLst/>
            <a:cxnLst/>
            <a:rect l="l" t="t" r="r" b="b"/>
            <a:pathLst>
              <a:path h="1143000">
                <a:moveTo>
                  <a:pt x="0" y="0"/>
                </a:moveTo>
                <a:lnTo>
                  <a:pt x="0" y="1143000"/>
                </a:lnTo>
              </a:path>
            </a:pathLst>
          </a:custGeom>
          <a:ln w="5091">
            <a:solidFill>
              <a:srgbClr val="9B9B90"/>
            </a:solidFill>
          </a:ln>
        </p:spPr>
        <p:txBody>
          <a:bodyPr wrap="square" lIns="0" tIns="0" rIns="0" bIns="0" rtlCol="0"/>
          <a:lstStyle/>
          <a:p>
            <a:endParaRPr/>
          </a:p>
        </p:txBody>
      </p:sp>
      <p:sp>
        <p:nvSpPr>
          <p:cNvPr id="471" name="object 471"/>
          <p:cNvSpPr/>
          <p:nvPr/>
        </p:nvSpPr>
        <p:spPr>
          <a:xfrm>
            <a:off x="4016438"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472" name="object 472"/>
          <p:cNvSpPr/>
          <p:nvPr/>
        </p:nvSpPr>
        <p:spPr>
          <a:xfrm>
            <a:off x="4030226" y="4206875"/>
            <a:ext cx="0" cy="1143000"/>
          </a:xfrm>
          <a:custGeom>
            <a:avLst/>
            <a:gdLst/>
            <a:ahLst/>
            <a:cxnLst/>
            <a:rect l="l" t="t" r="r" b="b"/>
            <a:pathLst>
              <a:path h="1143000">
                <a:moveTo>
                  <a:pt x="0" y="0"/>
                </a:moveTo>
                <a:lnTo>
                  <a:pt x="0" y="1143000"/>
                </a:lnTo>
              </a:path>
            </a:pathLst>
          </a:custGeom>
          <a:ln w="7636">
            <a:solidFill>
              <a:srgbClr val="9D9D92"/>
            </a:solidFill>
          </a:ln>
        </p:spPr>
        <p:txBody>
          <a:bodyPr wrap="square" lIns="0" tIns="0" rIns="0" bIns="0" rtlCol="0"/>
          <a:lstStyle/>
          <a:p>
            <a:endParaRPr/>
          </a:p>
        </p:txBody>
      </p:sp>
      <p:sp>
        <p:nvSpPr>
          <p:cNvPr id="473" name="object 473"/>
          <p:cNvSpPr/>
          <p:nvPr/>
        </p:nvSpPr>
        <p:spPr>
          <a:xfrm>
            <a:off x="4021645"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74" name="object 474"/>
          <p:cNvSpPr/>
          <p:nvPr/>
        </p:nvSpPr>
        <p:spPr>
          <a:xfrm>
            <a:off x="4035936" y="4206875"/>
            <a:ext cx="0" cy="1143000"/>
          </a:xfrm>
          <a:custGeom>
            <a:avLst/>
            <a:gdLst/>
            <a:ahLst/>
            <a:cxnLst/>
            <a:rect l="l" t="t" r="r" b="b"/>
            <a:pathLst>
              <a:path h="1143000">
                <a:moveTo>
                  <a:pt x="0" y="0"/>
                </a:moveTo>
                <a:lnTo>
                  <a:pt x="0" y="1143000"/>
                </a:lnTo>
              </a:path>
            </a:pathLst>
          </a:custGeom>
          <a:ln w="3818">
            <a:solidFill>
              <a:srgbClr val="9F9F92"/>
            </a:solidFill>
          </a:ln>
        </p:spPr>
        <p:txBody>
          <a:bodyPr wrap="square" lIns="0" tIns="0" rIns="0" bIns="0" rtlCol="0"/>
          <a:lstStyle/>
          <a:p>
            <a:endParaRPr/>
          </a:p>
        </p:txBody>
      </p:sp>
      <p:sp>
        <p:nvSpPr>
          <p:cNvPr id="475" name="object 475"/>
          <p:cNvSpPr/>
          <p:nvPr/>
        </p:nvSpPr>
        <p:spPr>
          <a:xfrm>
            <a:off x="4029265"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76" name="object 476"/>
          <p:cNvSpPr/>
          <p:nvPr/>
        </p:nvSpPr>
        <p:spPr>
          <a:xfrm>
            <a:off x="4042292" y="4206875"/>
            <a:ext cx="0" cy="1143000"/>
          </a:xfrm>
          <a:custGeom>
            <a:avLst/>
            <a:gdLst/>
            <a:ahLst/>
            <a:cxnLst/>
            <a:rect l="l" t="t" r="r" b="b"/>
            <a:pathLst>
              <a:path h="1143000">
                <a:moveTo>
                  <a:pt x="0" y="0"/>
                </a:moveTo>
                <a:lnTo>
                  <a:pt x="0" y="1143000"/>
                </a:lnTo>
              </a:path>
            </a:pathLst>
          </a:custGeom>
          <a:ln w="8909">
            <a:solidFill>
              <a:srgbClr val="A0A094"/>
            </a:solidFill>
          </a:ln>
        </p:spPr>
        <p:txBody>
          <a:bodyPr wrap="square" lIns="0" tIns="0" rIns="0" bIns="0" rtlCol="0"/>
          <a:lstStyle/>
          <a:p>
            <a:endParaRPr/>
          </a:p>
        </p:txBody>
      </p:sp>
      <p:sp>
        <p:nvSpPr>
          <p:cNvPr id="477" name="object 477"/>
          <p:cNvSpPr/>
          <p:nvPr/>
        </p:nvSpPr>
        <p:spPr>
          <a:xfrm>
            <a:off x="4033075"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478" name="object 478"/>
          <p:cNvSpPr/>
          <p:nvPr/>
        </p:nvSpPr>
        <p:spPr>
          <a:xfrm>
            <a:off x="4048636" y="4206875"/>
            <a:ext cx="0" cy="1143000"/>
          </a:xfrm>
          <a:custGeom>
            <a:avLst/>
            <a:gdLst/>
            <a:ahLst/>
            <a:cxnLst/>
            <a:rect l="l" t="t" r="r" b="b"/>
            <a:pathLst>
              <a:path h="1143000">
                <a:moveTo>
                  <a:pt x="0" y="0"/>
                </a:moveTo>
                <a:lnTo>
                  <a:pt x="0" y="1143000"/>
                </a:lnTo>
              </a:path>
            </a:pathLst>
          </a:custGeom>
          <a:ln w="3818">
            <a:solidFill>
              <a:srgbClr val="A2A296"/>
            </a:solidFill>
          </a:ln>
        </p:spPr>
        <p:txBody>
          <a:bodyPr wrap="square" lIns="0" tIns="0" rIns="0" bIns="0" rtlCol="0"/>
          <a:lstStyle/>
          <a:p>
            <a:endParaRPr/>
          </a:p>
        </p:txBody>
      </p:sp>
      <p:sp>
        <p:nvSpPr>
          <p:cNvPr id="479" name="object 479"/>
          <p:cNvSpPr/>
          <p:nvPr/>
        </p:nvSpPr>
        <p:spPr>
          <a:xfrm>
            <a:off x="4041965"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80" name="object 480"/>
          <p:cNvSpPr/>
          <p:nvPr/>
        </p:nvSpPr>
        <p:spPr>
          <a:xfrm>
            <a:off x="4054356" y="4206875"/>
            <a:ext cx="0" cy="1143000"/>
          </a:xfrm>
          <a:custGeom>
            <a:avLst/>
            <a:gdLst/>
            <a:ahLst/>
            <a:cxnLst/>
            <a:rect l="l" t="t" r="r" b="b"/>
            <a:pathLst>
              <a:path h="1143000">
                <a:moveTo>
                  <a:pt x="0" y="0"/>
                </a:moveTo>
                <a:lnTo>
                  <a:pt x="0" y="1143000"/>
                </a:lnTo>
              </a:path>
            </a:pathLst>
          </a:custGeom>
          <a:ln w="7636">
            <a:solidFill>
              <a:srgbClr val="A4A499"/>
            </a:solidFill>
          </a:ln>
        </p:spPr>
        <p:txBody>
          <a:bodyPr wrap="square" lIns="0" tIns="0" rIns="0" bIns="0" rtlCol="0"/>
          <a:lstStyle/>
          <a:p>
            <a:endParaRPr/>
          </a:p>
        </p:txBody>
      </p:sp>
      <p:sp>
        <p:nvSpPr>
          <p:cNvPr id="481" name="object 481"/>
          <p:cNvSpPr/>
          <p:nvPr/>
        </p:nvSpPr>
        <p:spPr>
          <a:xfrm>
            <a:off x="4045775"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82" name="object 482"/>
          <p:cNvSpPr/>
          <p:nvPr/>
        </p:nvSpPr>
        <p:spPr>
          <a:xfrm>
            <a:off x="4060066" y="4206875"/>
            <a:ext cx="0" cy="1143000"/>
          </a:xfrm>
          <a:custGeom>
            <a:avLst/>
            <a:gdLst/>
            <a:ahLst/>
            <a:cxnLst/>
            <a:rect l="l" t="t" r="r" b="b"/>
            <a:pathLst>
              <a:path h="1143000">
                <a:moveTo>
                  <a:pt x="0" y="0"/>
                </a:moveTo>
                <a:lnTo>
                  <a:pt x="0" y="1143000"/>
                </a:lnTo>
              </a:path>
            </a:pathLst>
          </a:custGeom>
          <a:ln w="3818">
            <a:solidFill>
              <a:srgbClr val="A7A79B"/>
            </a:solidFill>
          </a:ln>
        </p:spPr>
        <p:txBody>
          <a:bodyPr wrap="square" lIns="0" tIns="0" rIns="0" bIns="0" rtlCol="0"/>
          <a:lstStyle/>
          <a:p>
            <a:endParaRPr/>
          </a:p>
        </p:txBody>
      </p:sp>
      <p:sp>
        <p:nvSpPr>
          <p:cNvPr id="483" name="object 483"/>
          <p:cNvSpPr/>
          <p:nvPr/>
        </p:nvSpPr>
        <p:spPr>
          <a:xfrm>
            <a:off x="4053395"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84" name="object 484"/>
          <p:cNvSpPr/>
          <p:nvPr/>
        </p:nvSpPr>
        <p:spPr>
          <a:xfrm>
            <a:off x="4066422" y="4206875"/>
            <a:ext cx="0" cy="1143000"/>
          </a:xfrm>
          <a:custGeom>
            <a:avLst/>
            <a:gdLst/>
            <a:ahLst/>
            <a:cxnLst/>
            <a:rect l="l" t="t" r="r" b="b"/>
            <a:pathLst>
              <a:path h="1143000">
                <a:moveTo>
                  <a:pt x="0" y="0"/>
                </a:moveTo>
                <a:lnTo>
                  <a:pt x="0" y="1143000"/>
                </a:lnTo>
              </a:path>
            </a:pathLst>
          </a:custGeom>
          <a:ln w="8909">
            <a:solidFill>
              <a:srgbClr val="A9A99D"/>
            </a:solidFill>
          </a:ln>
        </p:spPr>
        <p:txBody>
          <a:bodyPr wrap="square" lIns="0" tIns="0" rIns="0" bIns="0" rtlCol="0"/>
          <a:lstStyle/>
          <a:p>
            <a:endParaRPr/>
          </a:p>
        </p:txBody>
      </p:sp>
      <p:sp>
        <p:nvSpPr>
          <p:cNvPr id="485" name="object 485"/>
          <p:cNvSpPr/>
          <p:nvPr/>
        </p:nvSpPr>
        <p:spPr>
          <a:xfrm>
            <a:off x="4057205"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486" name="object 486"/>
          <p:cNvSpPr/>
          <p:nvPr/>
        </p:nvSpPr>
        <p:spPr>
          <a:xfrm>
            <a:off x="4074676" y="4206875"/>
            <a:ext cx="0" cy="1143000"/>
          </a:xfrm>
          <a:custGeom>
            <a:avLst/>
            <a:gdLst/>
            <a:ahLst/>
            <a:cxnLst/>
            <a:rect l="l" t="t" r="r" b="b"/>
            <a:pathLst>
              <a:path h="1143000">
                <a:moveTo>
                  <a:pt x="0" y="0"/>
                </a:moveTo>
                <a:lnTo>
                  <a:pt x="0" y="1143000"/>
                </a:lnTo>
              </a:path>
            </a:pathLst>
          </a:custGeom>
          <a:ln w="7636">
            <a:solidFill>
              <a:srgbClr val="ACAC9F"/>
            </a:solidFill>
          </a:ln>
        </p:spPr>
        <p:txBody>
          <a:bodyPr wrap="square" lIns="0" tIns="0" rIns="0" bIns="0" rtlCol="0"/>
          <a:lstStyle/>
          <a:p>
            <a:endParaRPr/>
          </a:p>
        </p:txBody>
      </p:sp>
      <p:sp>
        <p:nvSpPr>
          <p:cNvPr id="487" name="object 487"/>
          <p:cNvSpPr/>
          <p:nvPr/>
        </p:nvSpPr>
        <p:spPr>
          <a:xfrm>
            <a:off x="4066095"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88" name="object 488"/>
          <p:cNvSpPr/>
          <p:nvPr/>
        </p:nvSpPr>
        <p:spPr>
          <a:xfrm>
            <a:off x="4080386" y="4206875"/>
            <a:ext cx="0" cy="1143000"/>
          </a:xfrm>
          <a:custGeom>
            <a:avLst/>
            <a:gdLst/>
            <a:ahLst/>
            <a:cxnLst/>
            <a:rect l="l" t="t" r="r" b="b"/>
            <a:pathLst>
              <a:path h="1143000">
                <a:moveTo>
                  <a:pt x="0" y="0"/>
                </a:moveTo>
                <a:lnTo>
                  <a:pt x="0" y="1143000"/>
                </a:lnTo>
              </a:path>
            </a:pathLst>
          </a:custGeom>
          <a:ln w="3818">
            <a:solidFill>
              <a:srgbClr val="ADADA1"/>
            </a:solidFill>
          </a:ln>
        </p:spPr>
        <p:txBody>
          <a:bodyPr wrap="square" lIns="0" tIns="0" rIns="0" bIns="0" rtlCol="0"/>
          <a:lstStyle/>
          <a:p>
            <a:endParaRPr/>
          </a:p>
        </p:txBody>
      </p:sp>
      <p:sp>
        <p:nvSpPr>
          <p:cNvPr id="489" name="object 489"/>
          <p:cNvSpPr/>
          <p:nvPr/>
        </p:nvSpPr>
        <p:spPr>
          <a:xfrm>
            <a:off x="4073715"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90" name="object 490"/>
          <p:cNvSpPr/>
          <p:nvPr/>
        </p:nvSpPr>
        <p:spPr>
          <a:xfrm>
            <a:off x="4086742" y="4206875"/>
            <a:ext cx="0" cy="1143000"/>
          </a:xfrm>
          <a:custGeom>
            <a:avLst/>
            <a:gdLst/>
            <a:ahLst/>
            <a:cxnLst/>
            <a:rect l="l" t="t" r="r" b="b"/>
            <a:pathLst>
              <a:path h="1143000">
                <a:moveTo>
                  <a:pt x="0" y="0"/>
                </a:moveTo>
                <a:lnTo>
                  <a:pt x="0" y="1143000"/>
                </a:lnTo>
              </a:path>
            </a:pathLst>
          </a:custGeom>
          <a:ln w="8909">
            <a:solidFill>
              <a:srgbClr val="B0B0A3"/>
            </a:solidFill>
          </a:ln>
        </p:spPr>
        <p:txBody>
          <a:bodyPr wrap="square" lIns="0" tIns="0" rIns="0" bIns="0" rtlCol="0"/>
          <a:lstStyle/>
          <a:p>
            <a:endParaRPr/>
          </a:p>
        </p:txBody>
      </p:sp>
      <p:sp>
        <p:nvSpPr>
          <p:cNvPr id="491" name="object 491"/>
          <p:cNvSpPr/>
          <p:nvPr/>
        </p:nvSpPr>
        <p:spPr>
          <a:xfrm>
            <a:off x="4077525"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492" name="object 492"/>
          <p:cNvSpPr/>
          <p:nvPr/>
        </p:nvSpPr>
        <p:spPr>
          <a:xfrm>
            <a:off x="4093214" y="4206875"/>
            <a:ext cx="0" cy="1143000"/>
          </a:xfrm>
          <a:custGeom>
            <a:avLst/>
            <a:gdLst/>
            <a:ahLst/>
            <a:cxnLst/>
            <a:rect l="l" t="t" r="r" b="b"/>
            <a:pathLst>
              <a:path h="1143000">
                <a:moveTo>
                  <a:pt x="0" y="0"/>
                </a:moveTo>
                <a:lnTo>
                  <a:pt x="0" y="1143000"/>
                </a:lnTo>
              </a:path>
            </a:pathLst>
          </a:custGeom>
          <a:ln w="3818">
            <a:solidFill>
              <a:srgbClr val="B1B1A4"/>
            </a:solidFill>
          </a:ln>
        </p:spPr>
        <p:txBody>
          <a:bodyPr wrap="square" lIns="0" tIns="0" rIns="0" bIns="0" rtlCol="0"/>
          <a:lstStyle/>
          <a:p>
            <a:endParaRPr/>
          </a:p>
        </p:txBody>
      </p:sp>
      <p:sp>
        <p:nvSpPr>
          <p:cNvPr id="493" name="object 493"/>
          <p:cNvSpPr/>
          <p:nvPr/>
        </p:nvSpPr>
        <p:spPr>
          <a:xfrm>
            <a:off x="4086542"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94" name="object 494"/>
          <p:cNvSpPr/>
          <p:nvPr/>
        </p:nvSpPr>
        <p:spPr>
          <a:xfrm>
            <a:off x="4098933" y="4206875"/>
            <a:ext cx="0" cy="1143000"/>
          </a:xfrm>
          <a:custGeom>
            <a:avLst/>
            <a:gdLst/>
            <a:ahLst/>
            <a:cxnLst/>
            <a:rect l="l" t="t" r="r" b="b"/>
            <a:pathLst>
              <a:path h="1143000">
                <a:moveTo>
                  <a:pt x="0" y="0"/>
                </a:moveTo>
                <a:lnTo>
                  <a:pt x="0" y="1143000"/>
                </a:lnTo>
              </a:path>
            </a:pathLst>
          </a:custGeom>
          <a:ln w="7636">
            <a:solidFill>
              <a:srgbClr val="B5B5A8"/>
            </a:solidFill>
          </a:ln>
        </p:spPr>
        <p:txBody>
          <a:bodyPr wrap="square" lIns="0" tIns="0" rIns="0" bIns="0" rtlCol="0"/>
          <a:lstStyle/>
          <a:p>
            <a:endParaRPr/>
          </a:p>
        </p:txBody>
      </p:sp>
      <p:sp>
        <p:nvSpPr>
          <p:cNvPr id="495" name="object 495"/>
          <p:cNvSpPr/>
          <p:nvPr/>
        </p:nvSpPr>
        <p:spPr>
          <a:xfrm>
            <a:off x="4090352"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496" name="object 496"/>
          <p:cNvSpPr/>
          <p:nvPr/>
        </p:nvSpPr>
        <p:spPr>
          <a:xfrm>
            <a:off x="4104644" y="4206875"/>
            <a:ext cx="0" cy="1143000"/>
          </a:xfrm>
          <a:custGeom>
            <a:avLst/>
            <a:gdLst/>
            <a:ahLst/>
            <a:cxnLst/>
            <a:rect l="l" t="t" r="r" b="b"/>
            <a:pathLst>
              <a:path h="1143000">
                <a:moveTo>
                  <a:pt x="0" y="0"/>
                </a:moveTo>
                <a:lnTo>
                  <a:pt x="0" y="1143000"/>
                </a:lnTo>
              </a:path>
            </a:pathLst>
          </a:custGeom>
          <a:ln w="3818">
            <a:solidFill>
              <a:srgbClr val="B6B6A9"/>
            </a:solidFill>
          </a:ln>
        </p:spPr>
        <p:txBody>
          <a:bodyPr wrap="square" lIns="0" tIns="0" rIns="0" bIns="0" rtlCol="0"/>
          <a:lstStyle/>
          <a:p>
            <a:endParaRPr/>
          </a:p>
        </p:txBody>
      </p:sp>
      <p:sp>
        <p:nvSpPr>
          <p:cNvPr id="497" name="object 497"/>
          <p:cNvSpPr/>
          <p:nvPr/>
        </p:nvSpPr>
        <p:spPr>
          <a:xfrm>
            <a:off x="4097972"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498" name="object 498"/>
          <p:cNvSpPr/>
          <p:nvPr/>
        </p:nvSpPr>
        <p:spPr>
          <a:xfrm>
            <a:off x="4110999" y="4206875"/>
            <a:ext cx="0" cy="1143000"/>
          </a:xfrm>
          <a:custGeom>
            <a:avLst/>
            <a:gdLst/>
            <a:ahLst/>
            <a:cxnLst/>
            <a:rect l="l" t="t" r="r" b="b"/>
            <a:pathLst>
              <a:path h="1143000">
                <a:moveTo>
                  <a:pt x="0" y="0"/>
                </a:moveTo>
                <a:lnTo>
                  <a:pt x="0" y="1143000"/>
                </a:lnTo>
              </a:path>
            </a:pathLst>
          </a:custGeom>
          <a:ln w="8909">
            <a:solidFill>
              <a:srgbClr val="B8B8AB"/>
            </a:solidFill>
          </a:ln>
        </p:spPr>
        <p:txBody>
          <a:bodyPr wrap="square" lIns="0" tIns="0" rIns="0" bIns="0" rtlCol="0"/>
          <a:lstStyle/>
          <a:p>
            <a:endParaRPr/>
          </a:p>
        </p:txBody>
      </p:sp>
      <p:sp>
        <p:nvSpPr>
          <p:cNvPr id="499" name="object 499"/>
          <p:cNvSpPr/>
          <p:nvPr/>
        </p:nvSpPr>
        <p:spPr>
          <a:xfrm>
            <a:off x="4101782"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500" name="object 500"/>
          <p:cNvSpPr/>
          <p:nvPr/>
        </p:nvSpPr>
        <p:spPr>
          <a:xfrm>
            <a:off x="4119252" y="4206875"/>
            <a:ext cx="0" cy="1143000"/>
          </a:xfrm>
          <a:custGeom>
            <a:avLst/>
            <a:gdLst/>
            <a:ahLst/>
            <a:cxnLst/>
            <a:rect l="l" t="t" r="r" b="b"/>
            <a:pathLst>
              <a:path h="1143000">
                <a:moveTo>
                  <a:pt x="0" y="0"/>
                </a:moveTo>
                <a:lnTo>
                  <a:pt x="0" y="1143000"/>
                </a:lnTo>
              </a:path>
            </a:pathLst>
          </a:custGeom>
          <a:ln w="7636">
            <a:solidFill>
              <a:srgbClr val="BABAAD"/>
            </a:solidFill>
          </a:ln>
        </p:spPr>
        <p:txBody>
          <a:bodyPr wrap="square" lIns="0" tIns="0" rIns="0" bIns="0" rtlCol="0"/>
          <a:lstStyle/>
          <a:p>
            <a:endParaRPr/>
          </a:p>
        </p:txBody>
      </p:sp>
      <p:sp>
        <p:nvSpPr>
          <p:cNvPr id="501" name="object 501"/>
          <p:cNvSpPr/>
          <p:nvPr/>
        </p:nvSpPr>
        <p:spPr>
          <a:xfrm>
            <a:off x="4110672"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02" name="object 502"/>
          <p:cNvSpPr/>
          <p:nvPr/>
        </p:nvSpPr>
        <p:spPr>
          <a:xfrm>
            <a:off x="4124964" y="4206875"/>
            <a:ext cx="0" cy="1143000"/>
          </a:xfrm>
          <a:custGeom>
            <a:avLst/>
            <a:gdLst/>
            <a:ahLst/>
            <a:cxnLst/>
            <a:rect l="l" t="t" r="r" b="b"/>
            <a:pathLst>
              <a:path h="1143000">
                <a:moveTo>
                  <a:pt x="0" y="0"/>
                </a:moveTo>
                <a:lnTo>
                  <a:pt x="0" y="1143000"/>
                </a:lnTo>
              </a:path>
            </a:pathLst>
          </a:custGeom>
          <a:ln w="3818">
            <a:solidFill>
              <a:srgbClr val="BCBCAF"/>
            </a:solidFill>
          </a:ln>
        </p:spPr>
        <p:txBody>
          <a:bodyPr wrap="square" lIns="0" tIns="0" rIns="0" bIns="0" rtlCol="0"/>
          <a:lstStyle/>
          <a:p>
            <a:endParaRPr/>
          </a:p>
        </p:txBody>
      </p:sp>
      <p:sp>
        <p:nvSpPr>
          <p:cNvPr id="503" name="object 503"/>
          <p:cNvSpPr/>
          <p:nvPr/>
        </p:nvSpPr>
        <p:spPr>
          <a:xfrm>
            <a:off x="4118292"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04" name="object 504"/>
          <p:cNvSpPr/>
          <p:nvPr/>
        </p:nvSpPr>
        <p:spPr>
          <a:xfrm>
            <a:off x="4131319" y="4206875"/>
            <a:ext cx="0" cy="1143000"/>
          </a:xfrm>
          <a:custGeom>
            <a:avLst/>
            <a:gdLst/>
            <a:ahLst/>
            <a:cxnLst/>
            <a:rect l="l" t="t" r="r" b="b"/>
            <a:pathLst>
              <a:path h="1143000">
                <a:moveTo>
                  <a:pt x="0" y="0"/>
                </a:moveTo>
                <a:lnTo>
                  <a:pt x="0" y="1143000"/>
                </a:lnTo>
              </a:path>
            </a:pathLst>
          </a:custGeom>
          <a:ln w="8909">
            <a:solidFill>
              <a:srgbClr val="BEBEB0"/>
            </a:solidFill>
          </a:ln>
        </p:spPr>
        <p:txBody>
          <a:bodyPr wrap="square" lIns="0" tIns="0" rIns="0" bIns="0" rtlCol="0"/>
          <a:lstStyle/>
          <a:p>
            <a:endParaRPr/>
          </a:p>
        </p:txBody>
      </p:sp>
      <p:sp>
        <p:nvSpPr>
          <p:cNvPr id="505" name="object 505"/>
          <p:cNvSpPr/>
          <p:nvPr/>
        </p:nvSpPr>
        <p:spPr>
          <a:xfrm>
            <a:off x="4122102"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506" name="object 506"/>
          <p:cNvSpPr/>
          <p:nvPr/>
        </p:nvSpPr>
        <p:spPr>
          <a:xfrm>
            <a:off x="4137664" y="4206875"/>
            <a:ext cx="0" cy="1143000"/>
          </a:xfrm>
          <a:custGeom>
            <a:avLst/>
            <a:gdLst/>
            <a:ahLst/>
            <a:cxnLst/>
            <a:rect l="l" t="t" r="r" b="b"/>
            <a:pathLst>
              <a:path h="1143000">
                <a:moveTo>
                  <a:pt x="0" y="0"/>
                </a:moveTo>
                <a:lnTo>
                  <a:pt x="0" y="1143000"/>
                </a:lnTo>
              </a:path>
            </a:pathLst>
          </a:custGeom>
          <a:ln w="3818">
            <a:solidFill>
              <a:srgbClr val="C1C1B3"/>
            </a:solidFill>
          </a:ln>
        </p:spPr>
        <p:txBody>
          <a:bodyPr wrap="square" lIns="0" tIns="0" rIns="0" bIns="0" rtlCol="0"/>
          <a:lstStyle/>
          <a:p>
            <a:endParaRPr/>
          </a:p>
        </p:txBody>
      </p:sp>
      <p:sp>
        <p:nvSpPr>
          <p:cNvPr id="507" name="object 507"/>
          <p:cNvSpPr/>
          <p:nvPr/>
        </p:nvSpPr>
        <p:spPr>
          <a:xfrm>
            <a:off x="4130992"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08" name="object 508"/>
          <p:cNvSpPr/>
          <p:nvPr/>
        </p:nvSpPr>
        <p:spPr>
          <a:xfrm>
            <a:off x="4143383" y="4206875"/>
            <a:ext cx="0" cy="1143000"/>
          </a:xfrm>
          <a:custGeom>
            <a:avLst/>
            <a:gdLst/>
            <a:ahLst/>
            <a:cxnLst/>
            <a:rect l="l" t="t" r="r" b="b"/>
            <a:pathLst>
              <a:path h="1143000">
                <a:moveTo>
                  <a:pt x="0" y="0"/>
                </a:moveTo>
                <a:lnTo>
                  <a:pt x="0" y="1143000"/>
                </a:lnTo>
              </a:path>
            </a:pathLst>
          </a:custGeom>
          <a:ln w="7636">
            <a:solidFill>
              <a:srgbClr val="C3C3B5"/>
            </a:solidFill>
          </a:ln>
        </p:spPr>
        <p:txBody>
          <a:bodyPr wrap="square" lIns="0" tIns="0" rIns="0" bIns="0" rtlCol="0"/>
          <a:lstStyle/>
          <a:p>
            <a:endParaRPr/>
          </a:p>
        </p:txBody>
      </p:sp>
      <p:sp>
        <p:nvSpPr>
          <p:cNvPr id="509" name="object 509"/>
          <p:cNvSpPr/>
          <p:nvPr/>
        </p:nvSpPr>
        <p:spPr>
          <a:xfrm>
            <a:off x="4134802"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10" name="object 510"/>
          <p:cNvSpPr/>
          <p:nvPr/>
        </p:nvSpPr>
        <p:spPr>
          <a:xfrm>
            <a:off x="4149857" y="4206875"/>
            <a:ext cx="0" cy="1143000"/>
          </a:xfrm>
          <a:custGeom>
            <a:avLst/>
            <a:gdLst/>
            <a:ahLst/>
            <a:cxnLst/>
            <a:rect l="l" t="t" r="r" b="b"/>
            <a:pathLst>
              <a:path h="1143000">
                <a:moveTo>
                  <a:pt x="0" y="0"/>
                </a:moveTo>
                <a:lnTo>
                  <a:pt x="0" y="1143000"/>
                </a:lnTo>
              </a:path>
            </a:pathLst>
          </a:custGeom>
          <a:ln w="5091">
            <a:solidFill>
              <a:srgbClr val="C5C5B7"/>
            </a:solidFill>
          </a:ln>
        </p:spPr>
        <p:txBody>
          <a:bodyPr wrap="square" lIns="0" tIns="0" rIns="0" bIns="0" rtlCol="0"/>
          <a:lstStyle/>
          <a:p>
            <a:endParaRPr/>
          </a:p>
        </p:txBody>
      </p:sp>
      <p:sp>
        <p:nvSpPr>
          <p:cNvPr id="511" name="object 511"/>
          <p:cNvSpPr/>
          <p:nvPr/>
        </p:nvSpPr>
        <p:spPr>
          <a:xfrm>
            <a:off x="4142549"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512" name="object 512"/>
          <p:cNvSpPr/>
          <p:nvPr/>
        </p:nvSpPr>
        <p:spPr>
          <a:xfrm>
            <a:off x="4156209" y="4206875"/>
            <a:ext cx="0" cy="1143000"/>
          </a:xfrm>
          <a:custGeom>
            <a:avLst/>
            <a:gdLst/>
            <a:ahLst/>
            <a:cxnLst/>
            <a:rect l="l" t="t" r="r" b="b"/>
            <a:pathLst>
              <a:path h="1143000">
                <a:moveTo>
                  <a:pt x="0" y="0"/>
                </a:moveTo>
                <a:lnTo>
                  <a:pt x="0" y="1143000"/>
                </a:lnTo>
              </a:path>
            </a:pathLst>
          </a:custGeom>
          <a:ln w="7636">
            <a:solidFill>
              <a:srgbClr val="C6C6B8"/>
            </a:solidFill>
          </a:ln>
        </p:spPr>
        <p:txBody>
          <a:bodyPr wrap="square" lIns="0" tIns="0" rIns="0" bIns="0" rtlCol="0"/>
          <a:lstStyle/>
          <a:p>
            <a:endParaRPr/>
          </a:p>
        </p:txBody>
      </p:sp>
      <p:sp>
        <p:nvSpPr>
          <p:cNvPr id="513" name="object 513"/>
          <p:cNvSpPr/>
          <p:nvPr/>
        </p:nvSpPr>
        <p:spPr>
          <a:xfrm>
            <a:off x="4147629"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14" name="object 514"/>
          <p:cNvSpPr/>
          <p:nvPr/>
        </p:nvSpPr>
        <p:spPr>
          <a:xfrm>
            <a:off x="4161921" y="4206875"/>
            <a:ext cx="0" cy="1143000"/>
          </a:xfrm>
          <a:custGeom>
            <a:avLst/>
            <a:gdLst/>
            <a:ahLst/>
            <a:cxnLst/>
            <a:rect l="l" t="t" r="r" b="b"/>
            <a:pathLst>
              <a:path h="1143000">
                <a:moveTo>
                  <a:pt x="0" y="0"/>
                </a:moveTo>
                <a:lnTo>
                  <a:pt x="0" y="1143000"/>
                </a:lnTo>
              </a:path>
            </a:pathLst>
          </a:custGeom>
          <a:ln w="3818">
            <a:solidFill>
              <a:srgbClr val="C7C7B9"/>
            </a:solidFill>
          </a:ln>
        </p:spPr>
        <p:txBody>
          <a:bodyPr wrap="square" lIns="0" tIns="0" rIns="0" bIns="0" rtlCol="0"/>
          <a:lstStyle/>
          <a:p>
            <a:endParaRPr/>
          </a:p>
        </p:txBody>
      </p:sp>
      <p:sp>
        <p:nvSpPr>
          <p:cNvPr id="515" name="object 515"/>
          <p:cNvSpPr/>
          <p:nvPr/>
        </p:nvSpPr>
        <p:spPr>
          <a:xfrm>
            <a:off x="4155249"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16" name="object 516"/>
          <p:cNvSpPr/>
          <p:nvPr/>
        </p:nvSpPr>
        <p:spPr>
          <a:xfrm>
            <a:off x="4168276" y="4206875"/>
            <a:ext cx="0" cy="1143000"/>
          </a:xfrm>
          <a:custGeom>
            <a:avLst/>
            <a:gdLst/>
            <a:ahLst/>
            <a:cxnLst/>
            <a:rect l="l" t="t" r="r" b="b"/>
            <a:pathLst>
              <a:path h="1143000">
                <a:moveTo>
                  <a:pt x="0" y="0"/>
                </a:moveTo>
                <a:lnTo>
                  <a:pt x="0" y="1143000"/>
                </a:lnTo>
              </a:path>
            </a:pathLst>
          </a:custGeom>
          <a:ln w="8909">
            <a:solidFill>
              <a:srgbClr val="C9C9BB"/>
            </a:solidFill>
          </a:ln>
        </p:spPr>
        <p:txBody>
          <a:bodyPr wrap="square" lIns="0" tIns="0" rIns="0" bIns="0" rtlCol="0"/>
          <a:lstStyle/>
          <a:p>
            <a:endParaRPr/>
          </a:p>
        </p:txBody>
      </p:sp>
      <p:sp>
        <p:nvSpPr>
          <p:cNvPr id="517" name="object 517"/>
          <p:cNvSpPr/>
          <p:nvPr/>
        </p:nvSpPr>
        <p:spPr>
          <a:xfrm>
            <a:off x="4159059"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518" name="object 518"/>
          <p:cNvSpPr/>
          <p:nvPr/>
        </p:nvSpPr>
        <p:spPr>
          <a:xfrm>
            <a:off x="4176529" y="4206875"/>
            <a:ext cx="0" cy="1143000"/>
          </a:xfrm>
          <a:custGeom>
            <a:avLst/>
            <a:gdLst/>
            <a:ahLst/>
            <a:cxnLst/>
            <a:rect l="l" t="t" r="r" b="b"/>
            <a:pathLst>
              <a:path h="1143000">
                <a:moveTo>
                  <a:pt x="0" y="0"/>
                </a:moveTo>
                <a:lnTo>
                  <a:pt x="0" y="1143000"/>
                </a:lnTo>
              </a:path>
            </a:pathLst>
          </a:custGeom>
          <a:ln w="7636">
            <a:solidFill>
              <a:srgbClr val="CCCCBD"/>
            </a:solidFill>
          </a:ln>
        </p:spPr>
        <p:txBody>
          <a:bodyPr wrap="square" lIns="0" tIns="0" rIns="0" bIns="0" rtlCol="0"/>
          <a:lstStyle/>
          <a:p>
            <a:endParaRPr/>
          </a:p>
        </p:txBody>
      </p:sp>
      <p:sp>
        <p:nvSpPr>
          <p:cNvPr id="519" name="object 519"/>
          <p:cNvSpPr/>
          <p:nvPr/>
        </p:nvSpPr>
        <p:spPr>
          <a:xfrm>
            <a:off x="4167949"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20" name="object 520"/>
          <p:cNvSpPr/>
          <p:nvPr/>
        </p:nvSpPr>
        <p:spPr>
          <a:xfrm>
            <a:off x="4182240" y="4206875"/>
            <a:ext cx="0" cy="1143000"/>
          </a:xfrm>
          <a:custGeom>
            <a:avLst/>
            <a:gdLst/>
            <a:ahLst/>
            <a:cxnLst/>
            <a:rect l="l" t="t" r="r" b="b"/>
            <a:pathLst>
              <a:path h="1143000">
                <a:moveTo>
                  <a:pt x="0" y="0"/>
                </a:moveTo>
                <a:lnTo>
                  <a:pt x="0" y="1143000"/>
                </a:lnTo>
              </a:path>
            </a:pathLst>
          </a:custGeom>
          <a:ln w="3818">
            <a:solidFill>
              <a:srgbClr val="CECEC0"/>
            </a:solidFill>
          </a:ln>
        </p:spPr>
        <p:txBody>
          <a:bodyPr wrap="square" lIns="0" tIns="0" rIns="0" bIns="0" rtlCol="0"/>
          <a:lstStyle/>
          <a:p>
            <a:endParaRPr/>
          </a:p>
        </p:txBody>
      </p:sp>
      <p:sp>
        <p:nvSpPr>
          <p:cNvPr id="521" name="object 521"/>
          <p:cNvSpPr/>
          <p:nvPr/>
        </p:nvSpPr>
        <p:spPr>
          <a:xfrm>
            <a:off x="4175569"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22" name="object 522"/>
          <p:cNvSpPr/>
          <p:nvPr/>
        </p:nvSpPr>
        <p:spPr>
          <a:xfrm>
            <a:off x="4187959" y="4206875"/>
            <a:ext cx="0" cy="1143000"/>
          </a:xfrm>
          <a:custGeom>
            <a:avLst/>
            <a:gdLst/>
            <a:ahLst/>
            <a:cxnLst/>
            <a:rect l="l" t="t" r="r" b="b"/>
            <a:pathLst>
              <a:path h="1143000">
                <a:moveTo>
                  <a:pt x="0" y="0"/>
                </a:moveTo>
                <a:lnTo>
                  <a:pt x="0" y="1143000"/>
                </a:lnTo>
              </a:path>
            </a:pathLst>
          </a:custGeom>
          <a:ln w="7636">
            <a:solidFill>
              <a:srgbClr val="D0D0C1"/>
            </a:solidFill>
          </a:ln>
        </p:spPr>
        <p:txBody>
          <a:bodyPr wrap="square" lIns="0" tIns="0" rIns="0" bIns="0" rtlCol="0"/>
          <a:lstStyle/>
          <a:p>
            <a:endParaRPr/>
          </a:p>
        </p:txBody>
      </p:sp>
      <p:sp>
        <p:nvSpPr>
          <p:cNvPr id="523" name="object 523"/>
          <p:cNvSpPr/>
          <p:nvPr/>
        </p:nvSpPr>
        <p:spPr>
          <a:xfrm>
            <a:off x="4179379"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24" name="object 524"/>
          <p:cNvSpPr/>
          <p:nvPr/>
        </p:nvSpPr>
        <p:spPr>
          <a:xfrm>
            <a:off x="4194307" y="4206875"/>
            <a:ext cx="0" cy="1143000"/>
          </a:xfrm>
          <a:custGeom>
            <a:avLst/>
            <a:gdLst/>
            <a:ahLst/>
            <a:cxnLst/>
            <a:rect l="l" t="t" r="r" b="b"/>
            <a:pathLst>
              <a:path h="1143000">
                <a:moveTo>
                  <a:pt x="0" y="0"/>
                </a:moveTo>
                <a:lnTo>
                  <a:pt x="0" y="1143000"/>
                </a:lnTo>
              </a:path>
            </a:pathLst>
          </a:custGeom>
          <a:ln w="5091">
            <a:solidFill>
              <a:srgbClr val="D2D2C3"/>
            </a:solidFill>
          </a:ln>
        </p:spPr>
        <p:txBody>
          <a:bodyPr wrap="square" lIns="0" tIns="0" rIns="0" bIns="0" rtlCol="0"/>
          <a:lstStyle/>
          <a:p>
            <a:endParaRPr/>
          </a:p>
        </p:txBody>
      </p:sp>
      <p:sp>
        <p:nvSpPr>
          <p:cNvPr id="525" name="object 525"/>
          <p:cNvSpPr/>
          <p:nvPr/>
        </p:nvSpPr>
        <p:spPr>
          <a:xfrm>
            <a:off x="4186999"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526" name="object 526"/>
          <p:cNvSpPr/>
          <p:nvPr/>
        </p:nvSpPr>
        <p:spPr>
          <a:xfrm>
            <a:off x="4200659" y="4206875"/>
            <a:ext cx="0" cy="1143000"/>
          </a:xfrm>
          <a:custGeom>
            <a:avLst/>
            <a:gdLst/>
            <a:ahLst/>
            <a:cxnLst/>
            <a:rect l="l" t="t" r="r" b="b"/>
            <a:pathLst>
              <a:path h="1143000">
                <a:moveTo>
                  <a:pt x="0" y="0"/>
                </a:moveTo>
                <a:lnTo>
                  <a:pt x="0" y="1143000"/>
                </a:lnTo>
              </a:path>
            </a:pathLst>
          </a:custGeom>
          <a:ln w="7636">
            <a:solidFill>
              <a:srgbClr val="D2D2C4"/>
            </a:solidFill>
          </a:ln>
        </p:spPr>
        <p:txBody>
          <a:bodyPr wrap="square" lIns="0" tIns="0" rIns="0" bIns="0" rtlCol="0"/>
          <a:lstStyle/>
          <a:p>
            <a:endParaRPr/>
          </a:p>
        </p:txBody>
      </p:sp>
      <p:sp>
        <p:nvSpPr>
          <p:cNvPr id="527" name="object 527"/>
          <p:cNvSpPr/>
          <p:nvPr/>
        </p:nvSpPr>
        <p:spPr>
          <a:xfrm>
            <a:off x="4192079"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28" name="object 528"/>
          <p:cNvSpPr/>
          <p:nvPr/>
        </p:nvSpPr>
        <p:spPr>
          <a:xfrm>
            <a:off x="4206371" y="4206875"/>
            <a:ext cx="0" cy="1143000"/>
          </a:xfrm>
          <a:custGeom>
            <a:avLst/>
            <a:gdLst/>
            <a:ahLst/>
            <a:cxnLst/>
            <a:rect l="l" t="t" r="r" b="b"/>
            <a:pathLst>
              <a:path h="1143000">
                <a:moveTo>
                  <a:pt x="0" y="0"/>
                </a:moveTo>
                <a:lnTo>
                  <a:pt x="0" y="1143000"/>
                </a:lnTo>
              </a:path>
            </a:pathLst>
          </a:custGeom>
          <a:ln w="3818">
            <a:solidFill>
              <a:srgbClr val="D4D4C5"/>
            </a:solidFill>
          </a:ln>
        </p:spPr>
        <p:txBody>
          <a:bodyPr wrap="square" lIns="0" tIns="0" rIns="0" bIns="0" rtlCol="0"/>
          <a:lstStyle/>
          <a:p>
            <a:endParaRPr/>
          </a:p>
        </p:txBody>
      </p:sp>
      <p:sp>
        <p:nvSpPr>
          <p:cNvPr id="529" name="object 529"/>
          <p:cNvSpPr/>
          <p:nvPr/>
        </p:nvSpPr>
        <p:spPr>
          <a:xfrm>
            <a:off x="4199699"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30" name="object 530"/>
          <p:cNvSpPr/>
          <p:nvPr/>
        </p:nvSpPr>
        <p:spPr>
          <a:xfrm>
            <a:off x="4212853" y="4206875"/>
            <a:ext cx="0" cy="1143000"/>
          </a:xfrm>
          <a:custGeom>
            <a:avLst/>
            <a:gdLst/>
            <a:ahLst/>
            <a:cxnLst/>
            <a:rect l="l" t="t" r="r" b="b"/>
            <a:pathLst>
              <a:path h="1143000">
                <a:moveTo>
                  <a:pt x="0" y="0"/>
                </a:moveTo>
                <a:lnTo>
                  <a:pt x="0" y="1143000"/>
                </a:lnTo>
              </a:path>
            </a:pathLst>
          </a:custGeom>
          <a:ln w="8909">
            <a:solidFill>
              <a:srgbClr val="D5D5C5"/>
            </a:solidFill>
          </a:ln>
        </p:spPr>
        <p:txBody>
          <a:bodyPr wrap="square" lIns="0" tIns="0" rIns="0" bIns="0" rtlCol="0"/>
          <a:lstStyle/>
          <a:p>
            <a:endParaRPr/>
          </a:p>
        </p:txBody>
      </p:sp>
      <p:sp>
        <p:nvSpPr>
          <p:cNvPr id="531" name="object 531"/>
          <p:cNvSpPr/>
          <p:nvPr/>
        </p:nvSpPr>
        <p:spPr>
          <a:xfrm>
            <a:off x="4203636"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532" name="object 532"/>
          <p:cNvSpPr/>
          <p:nvPr/>
        </p:nvSpPr>
        <p:spPr>
          <a:xfrm>
            <a:off x="4221107" y="4206875"/>
            <a:ext cx="0" cy="1143000"/>
          </a:xfrm>
          <a:custGeom>
            <a:avLst/>
            <a:gdLst/>
            <a:ahLst/>
            <a:cxnLst/>
            <a:rect l="l" t="t" r="r" b="b"/>
            <a:pathLst>
              <a:path h="1143000">
                <a:moveTo>
                  <a:pt x="0" y="0"/>
                </a:moveTo>
                <a:lnTo>
                  <a:pt x="0" y="1143000"/>
                </a:lnTo>
              </a:path>
            </a:pathLst>
          </a:custGeom>
          <a:ln w="7636">
            <a:solidFill>
              <a:srgbClr val="D7D7C7"/>
            </a:solidFill>
          </a:ln>
        </p:spPr>
        <p:txBody>
          <a:bodyPr wrap="square" lIns="0" tIns="0" rIns="0" bIns="0" rtlCol="0"/>
          <a:lstStyle/>
          <a:p>
            <a:endParaRPr/>
          </a:p>
        </p:txBody>
      </p:sp>
      <p:sp>
        <p:nvSpPr>
          <p:cNvPr id="533" name="object 533"/>
          <p:cNvSpPr/>
          <p:nvPr/>
        </p:nvSpPr>
        <p:spPr>
          <a:xfrm>
            <a:off x="4212526"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34" name="object 534"/>
          <p:cNvSpPr/>
          <p:nvPr/>
        </p:nvSpPr>
        <p:spPr>
          <a:xfrm>
            <a:off x="4226817" y="4206875"/>
            <a:ext cx="0" cy="1143000"/>
          </a:xfrm>
          <a:custGeom>
            <a:avLst/>
            <a:gdLst/>
            <a:ahLst/>
            <a:cxnLst/>
            <a:rect l="l" t="t" r="r" b="b"/>
            <a:pathLst>
              <a:path h="1143000">
                <a:moveTo>
                  <a:pt x="0" y="0"/>
                </a:moveTo>
                <a:lnTo>
                  <a:pt x="0" y="1143000"/>
                </a:lnTo>
              </a:path>
            </a:pathLst>
          </a:custGeom>
          <a:ln w="3818">
            <a:solidFill>
              <a:srgbClr val="D9D9C8"/>
            </a:solidFill>
          </a:ln>
        </p:spPr>
        <p:txBody>
          <a:bodyPr wrap="square" lIns="0" tIns="0" rIns="0" bIns="0" rtlCol="0"/>
          <a:lstStyle/>
          <a:p>
            <a:endParaRPr/>
          </a:p>
        </p:txBody>
      </p:sp>
      <p:sp>
        <p:nvSpPr>
          <p:cNvPr id="535" name="object 535"/>
          <p:cNvSpPr/>
          <p:nvPr/>
        </p:nvSpPr>
        <p:spPr>
          <a:xfrm>
            <a:off x="4220146"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36" name="object 536"/>
          <p:cNvSpPr/>
          <p:nvPr/>
        </p:nvSpPr>
        <p:spPr>
          <a:xfrm>
            <a:off x="4233173" y="4206875"/>
            <a:ext cx="0" cy="1143000"/>
          </a:xfrm>
          <a:custGeom>
            <a:avLst/>
            <a:gdLst/>
            <a:ahLst/>
            <a:cxnLst/>
            <a:rect l="l" t="t" r="r" b="b"/>
            <a:pathLst>
              <a:path h="1143000">
                <a:moveTo>
                  <a:pt x="0" y="0"/>
                </a:moveTo>
                <a:lnTo>
                  <a:pt x="0" y="1143000"/>
                </a:lnTo>
              </a:path>
            </a:pathLst>
          </a:custGeom>
          <a:ln w="8909">
            <a:solidFill>
              <a:srgbClr val="DADACA"/>
            </a:solidFill>
          </a:ln>
        </p:spPr>
        <p:txBody>
          <a:bodyPr wrap="square" lIns="0" tIns="0" rIns="0" bIns="0" rtlCol="0"/>
          <a:lstStyle/>
          <a:p>
            <a:endParaRPr/>
          </a:p>
        </p:txBody>
      </p:sp>
      <p:sp>
        <p:nvSpPr>
          <p:cNvPr id="537" name="object 537"/>
          <p:cNvSpPr/>
          <p:nvPr/>
        </p:nvSpPr>
        <p:spPr>
          <a:xfrm>
            <a:off x="4223956"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538" name="object 538"/>
          <p:cNvSpPr/>
          <p:nvPr/>
        </p:nvSpPr>
        <p:spPr>
          <a:xfrm>
            <a:off x="4239517" y="4206875"/>
            <a:ext cx="0" cy="1143000"/>
          </a:xfrm>
          <a:custGeom>
            <a:avLst/>
            <a:gdLst/>
            <a:ahLst/>
            <a:cxnLst/>
            <a:rect l="l" t="t" r="r" b="b"/>
            <a:pathLst>
              <a:path h="1143000">
                <a:moveTo>
                  <a:pt x="0" y="0"/>
                </a:moveTo>
                <a:lnTo>
                  <a:pt x="0" y="1143000"/>
                </a:lnTo>
              </a:path>
            </a:pathLst>
          </a:custGeom>
          <a:ln w="3818">
            <a:solidFill>
              <a:srgbClr val="DCDCCC"/>
            </a:solidFill>
          </a:ln>
        </p:spPr>
        <p:txBody>
          <a:bodyPr wrap="square" lIns="0" tIns="0" rIns="0" bIns="0" rtlCol="0"/>
          <a:lstStyle/>
          <a:p>
            <a:endParaRPr/>
          </a:p>
        </p:txBody>
      </p:sp>
      <p:sp>
        <p:nvSpPr>
          <p:cNvPr id="539" name="object 539"/>
          <p:cNvSpPr/>
          <p:nvPr/>
        </p:nvSpPr>
        <p:spPr>
          <a:xfrm>
            <a:off x="4232846"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40" name="object 540"/>
          <p:cNvSpPr/>
          <p:nvPr/>
        </p:nvSpPr>
        <p:spPr>
          <a:xfrm>
            <a:off x="4245236" y="4206875"/>
            <a:ext cx="0" cy="1143000"/>
          </a:xfrm>
          <a:custGeom>
            <a:avLst/>
            <a:gdLst/>
            <a:ahLst/>
            <a:cxnLst/>
            <a:rect l="l" t="t" r="r" b="b"/>
            <a:pathLst>
              <a:path h="1143000">
                <a:moveTo>
                  <a:pt x="0" y="0"/>
                </a:moveTo>
                <a:lnTo>
                  <a:pt x="0" y="1143000"/>
                </a:lnTo>
              </a:path>
            </a:pathLst>
          </a:custGeom>
          <a:ln w="7636">
            <a:solidFill>
              <a:srgbClr val="DDDDCD"/>
            </a:solidFill>
          </a:ln>
        </p:spPr>
        <p:txBody>
          <a:bodyPr wrap="square" lIns="0" tIns="0" rIns="0" bIns="0" rtlCol="0"/>
          <a:lstStyle/>
          <a:p>
            <a:endParaRPr/>
          </a:p>
        </p:txBody>
      </p:sp>
      <p:sp>
        <p:nvSpPr>
          <p:cNvPr id="541" name="object 541"/>
          <p:cNvSpPr/>
          <p:nvPr/>
        </p:nvSpPr>
        <p:spPr>
          <a:xfrm>
            <a:off x="4236656"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42" name="object 542"/>
          <p:cNvSpPr/>
          <p:nvPr/>
        </p:nvSpPr>
        <p:spPr>
          <a:xfrm>
            <a:off x="4250947" y="4206875"/>
            <a:ext cx="0" cy="1143000"/>
          </a:xfrm>
          <a:custGeom>
            <a:avLst/>
            <a:gdLst/>
            <a:ahLst/>
            <a:cxnLst/>
            <a:rect l="l" t="t" r="r" b="b"/>
            <a:pathLst>
              <a:path h="1143000">
                <a:moveTo>
                  <a:pt x="0" y="0"/>
                </a:moveTo>
                <a:lnTo>
                  <a:pt x="0" y="1143000"/>
                </a:lnTo>
              </a:path>
            </a:pathLst>
          </a:custGeom>
          <a:ln w="3818">
            <a:solidFill>
              <a:srgbClr val="DEDECE"/>
            </a:solidFill>
          </a:ln>
        </p:spPr>
        <p:txBody>
          <a:bodyPr wrap="square" lIns="0" tIns="0" rIns="0" bIns="0" rtlCol="0"/>
          <a:lstStyle/>
          <a:p>
            <a:endParaRPr/>
          </a:p>
        </p:txBody>
      </p:sp>
      <p:sp>
        <p:nvSpPr>
          <p:cNvPr id="543" name="object 543"/>
          <p:cNvSpPr/>
          <p:nvPr/>
        </p:nvSpPr>
        <p:spPr>
          <a:xfrm>
            <a:off x="4244276"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44" name="object 544"/>
          <p:cNvSpPr/>
          <p:nvPr/>
        </p:nvSpPr>
        <p:spPr>
          <a:xfrm>
            <a:off x="4257303" y="4206875"/>
            <a:ext cx="0" cy="1143000"/>
          </a:xfrm>
          <a:custGeom>
            <a:avLst/>
            <a:gdLst/>
            <a:ahLst/>
            <a:cxnLst/>
            <a:rect l="l" t="t" r="r" b="b"/>
            <a:pathLst>
              <a:path h="1143000">
                <a:moveTo>
                  <a:pt x="0" y="0"/>
                </a:moveTo>
                <a:lnTo>
                  <a:pt x="0" y="1143000"/>
                </a:lnTo>
              </a:path>
            </a:pathLst>
          </a:custGeom>
          <a:ln w="8909">
            <a:solidFill>
              <a:srgbClr val="DFDFCF"/>
            </a:solidFill>
          </a:ln>
        </p:spPr>
        <p:txBody>
          <a:bodyPr wrap="square" lIns="0" tIns="0" rIns="0" bIns="0" rtlCol="0"/>
          <a:lstStyle/>
          <a:p>
            <a:endParaRPr/>
          </a:p>
        </p:txBody>
      </p:sp>
      <p:sp>
        <p:nvSpPr>
          <p:cNvPr id="545" name="object 545"/>
          <p:cNvSpPr/>
          <p:nvPr/>
        </p:nvSpPr>
        <p:spPr>
          <a:xfrm>
            <a:off x="4248086"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546" name="object 546"/>
          <p:cNvSpPr/>
          <p:nvPr/>
        </p:nvSpPr>
        <p:spPr>
          <a:xfrm>
            <a:off x="4263647" y="4206875"/>
            <a:ext cx="0" cy="1143000"/>
          </a:xfrm>
          <a:custGeom>
            <a:avLst/>
            <a:gdLst/>
            <a:ahLst/>
            <a:cxnLst/>
            <a:rect l="l" t="t" r="r" b="b"/>
            <a:pathLst>
              <a:path h="1143000">
                <a:moveTo>
                  <a:pt x="0" y="0"/>
                </a:moveTo>
                <a:lnTo>
                  <a:pt x="0" y="1143000"/>
                </a:lnTo>
              </a:path>
            </a:pathLst>
          </a:custGeom>
          <a:ln w="3818">
            <a:solidFill>
              <a:srgbClr val="DFDFD0"/>
            </a:solidFill>
          </a:ln>
        </p:spPr>
        <p:txBody>
          <a:bodyPr wrap="square" lIns="0" tIns="0" rIns="0" bIns="0" rtlCol="0"/>
          <a:lstStyle/>
          <a:p>
            <a:endParaRPr/>
          </a:p>
        </p:txBody>
      </p:sp>
      <p:sp>
        <p:nvSpPr>
          <p:cNvPr id="547" name="object 547"/>
          <p:cNvSpPr/>
          <p:nvPr/>
        </p:nvSpPr>
        <p:spPr>
          <a:xfrm>
            <a:off x="4256976"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48" name="object 548"/>
          <p:cNvSpPr/>
          <p:nvPr/>
        </p:nvSpPr>
        <p:spPr>
          <a:xfrm>
            <a:off x="4269366" y="4206875"/>
            <a:ext cx="0" cy="1143000"/>
          </a:xfrm>
          <a:custGeom>
            <a:avLst/>
            <a:gdLst/>
            <a:ahLst/>
            <a:cxnLst/>
            <a:rect l="l" t="t" r="r" b="b"/>
            <a:pathLst>
              <a:path h="1143000">
                <a:moveTo>
                  <a:pt x="0" y="0"/>
                </a:moveTo>
                <a:lnTo>
                  <a:pt x="0" y="1143000"/>
                </a:lnTo>
              </a:path>
            </a:pathLst>
          </a:custGeom>
          <a:ln w="7636">
            <a:solidFill>
              <a:srgbClr val="E0E0D1"/>
            </a:solidFill>
          </a:ln>
        </p:spPr>
        <p:txBody>
          <a:bodyPr wrap="square" lIns="0" tIns="0" rIns="0" bIns="0" rtlCol="0"/>
          <a:lstStyle/>
          <a:p>
            <a:endParaRPr/>
          </a:p>
        </p:txBody>
      </p:sp>
      <p:sp>
        <p:nvSpPr>
          <p:cNvPr id="549" name="object 549"/>
          <p:cNvSpPr/>
          <p:nvPr/>
        </p:nvSpPr>
        <p:spPr>
          <a:xfrm>
            <a:off x="4260786"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50" name="object 550"/>
          <p:cNvSpPr/>
          <p:nvPr/>
        </p:nvSpPr>
        <p:spPr>
          <a:xfrm>
            <a:off x="4277750" y="4206875"/>
            <a:ext cx="0" cy="1143000"/>
          </a:xfrm>
          <a:custGeom>
            <a:avLst/>
            <a:gdLst/>
            <a:ahLst/>
            <a:cxnLst/>
            <a:rect l="l" t="t" r="r" b="b"/>
            <a:pathLst>
              <a:path h="1143000">
                <a:moveTo>
                  <a:pt x="0" y="0"/>
                </a:moveTo>
                <a:lnTo>
                  <a:pt x="0" y="1143000"/>
                </a:lnTo>
              </a:path>
            </a:pathLst>
          </a:custGeom>
          <a:ln w="8909">
            <a:solidFill>
              <a:srgbClr val="E2E2D2"/>
            </a:solidFill>
          </a:ln>
        </p:spPr>
        <p:txBody>
          <a:bodyPr wrap="square" lIns="0" tIns="0" rIns="0" bIns="0" rtlCol="0"/>
          <a:lstStyle/>
          <a:p>
            <a:endParaRPr/>
          </a:p>
        </p:txBody>
      </p:sp>
      <p:sp>
        <p:nvSpPr>
          <p:cNvPr id="551" name="object 551"/>
          <p:cNvSpPr/>
          <p:nvPr/>
        </p:nvSpPr>
        <p:spPr>
          <a:xfrm>
            <a:off x="4268533"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552" name="object 552"/>
          <p:cNvSpPr/>
          <p:nvPr/>
        </p:nvSpPr>
        <p:spPr>
          <a:xfrm>
            <a:off x="4284095" y="4206875"/>
            <a:ext cx="0" cy="1143000"/>
          </a:xfrm>
          <a:custGeom>
            <a:avLst/>
            <a:gdLst/>
            <a:ahLst/>
            <a:cxnLst/>
            <a:rect l="l" t="t" r="r" b="b"/>
            <a:pathLst>
              <a:path h="1143000">
                <a:moveTo>
                  <a:pt x="0" y="0"/>
                </a:moveTo>
                <a:lnTo>
                  <a:pt x="0" y="1143000"/>
                </a:lnTo>
              </a:path>
            </a:pathLst>
          </a:custGeom>
          <a:ln w="3818">
            <a:solidFill>
              <a:srgbClr val="E2E2D2"/>
            </a:solidFill>
          </a:ln>
        </p:spPr>
        <p:txBody>
          <a:bodyPr wrap="square" lIns="0" tIns="0" rIns="0" bIns="0" rtlCol="0"/>
          <a:lstStyle/>
          <a:p>
            <a:endParaRPr/>
          </a:p>
        </p:txBody>
      </p:sp>
      <p:sp>
        <p:nvSpPr>
          <p:cNvPr id="553" name="object 553"/>
          <p:cNvSpPr/>
          <p:nvPr/>
        </p:nvSpPr>
        <p:spPr>
          <a:xfrm>
            <a:off x="4277423"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54" name="object 554"/>
          <p:cNvSpPr/>
          <p:nvPr/>
        </p:nvSpPr>
        <p:spPr>
          <a:xfrm>
            <a:off x="4289814" y="4206875"/>
            <a:ext cx="0" cy="1143000"/>
          </a:xfrm>
          <a:custGeom>
            <a:avLst/>
            <a:gdLst/>
            <a:ahLst/>
            <a:cxnLst/>
            <a:rect l="l" t="t" r="r" b="b"/>
            <a:pathLst>
              <a:path h="1143000">
                <a:moveTo>
                  <a:pt x="0" y="0"/>
                </a:moveTo>
                <a:lnTo>
                  <a:pt x="0" y="1143000"/>
                </a:lnTo>
              </a:path>
            </a:pathLst>
          </a:custGeom>
          <a:ln w="7636">
            <a:solidFill>
              <a:srgbClr val="E3E3D3"/>
            </a:solidFill>
          </a:ln>
        </p:spPr>
        <p:txBody>
          <a:bodyPr wrap="square" lIns="0" tIns="0" rIns="0" bIns="0" rtlCol="0"/>
          <a:lstStyle/>
          <a:p>
            <a:endParaRPr/>
          </a:p>
        </p:txBody>
      </p:sp>
      <p:sp>
        <p:nvSpPr>
          <p:cNvPr id="555" name="object 555"/>
          <p:cNvSpPr/>
          <p:nvPr/>
        </p:nvSpPr>
        <p:spPr>
          <a:xfrm>
            <a:off x="4281233"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56" name="object 556"/>
          <p:cNvSpPr/>
          <p:nvPr/>
        </p:nvSpPr>
        <p:spPr>
          <a:xfrm>
            <a:off x="4296161" y="4206875"/>
            <a:ext cx="0" cy="1143000"/>
          </a:xfrm>
          <a:custGeom>
            <a:avLst/>
            <a:gdLst/>
            <a:ahLst/>
            <a:cxnLst/>
            <a:rect l="l" t="t" r="r" b="b"/>
            <a:pathLst>
              <a:path h="1143000">
                <a:moveTo>
                  <a:pt x="0" y="0"/>
                </a:moveTo>
                <a:lnTo>
                  <a:pt x="0" y="1143000"/>
                </a:lnTo>
              </a:path>
            </a:pathLst>
          </a:custGeom>
          <a:ln w="5091">
            <a:solidFill>
              <a:srgbClr val="E4E4D4"/>
            </a:solidFill>
          </a:ln>
        </p:spPr>
        <p:txBody>
          <a:bodyPr wrap="square" lIns="0" tIns="0" rIns="0" bIns="0" rtlCol="0"/>
          <a:lstStyle/>
          <a:p>
            <a:endParaRPr/>
          </a:p>
        </p:txBody>
      </p:sp>
      <p:sp>
        <p:nvSpPr>
          <p:cNvPr id="557" name="object 557"/>
          <p:cNvSpPr/>
          <p:nvPr/>
        </p:nvSpPr>
        <p:spPr>
          <a:xfrm>
            <a:off x="4288853"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558" name="object 558"/>
          <p:cNvSpPr/>
          <p:nvPr/>
        </p:nvSpPr>
        <p:spPr>
          <a:xfrm>
            <a:off x="4302514" y="4206875"/>
            <a:ext cx="0" cy="1143000"/>
          </a:xfrm>
          <a:custGeom>
            <a:avLst/>
            <a:gdLst/>
            <a:ahLst/>
            <a:cxnLst/>
            <a:rect l="l" t="t" r="r" b="b"/>
            <a:pathLst>
              <a:path h="1143000">
                <a:moveTo>
                  <a:pt x="0" y="0"/>
                </a:moveTo>
                <a:lnTo>
                  <a:pt x="0" y="1143000"/>
                </a:lnTo>
              </a:path>
            </a:pathLst>
          </a:custGeom>
          <a:ln w="7636">
            <a:solidFill>
              <a:srgbClr val="E6E6D4"/>
            </a:solidFill>
          </a:ln>
        </p:spPr>
        <p:txBody>
          <a:bodyPr wrap="square" lIns="0" tIns="0" rIns="0" bIns="0" rtlCol="0"/>
          <a:lstStyle/>
          <a:p>
            <a:endParaRPr/>
          </a:p>
        </p:txBody>
      </p:sp>
      <p:sp>
        <p:nvSpPr>
          <p:cNvPr id="559" name="object 559"/>
          <p:cNvSpPr/>
          <p:nvPr/>
        </p:nvSpPr>
        <p:spPr>
          <a:xfrm>
            <a:off x="4293933"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60" name="object 560"/>
          <p:cNvSpPr/>
          <p:nvPr/>
        </p:nvSpPr>
        <p:spPr>
          <a:xfrm>
            <a:off x="4308225" y="4206875"/>
            <a:ext cx="0" cy="1143000"/>
          </a:xfrm>
          <a:custGeom>
            <a:avLst/>
            <a:gdLst/>
            <a:ahLst/>
            <a:cxnLst/>
            <a:rect l="l" t="t" r="r" b="b"/>
            <a:pathLst>
              <a:path h="1143000">
                <a:moveTo>
                  <a:pt x="0" y="0"/>
                </a:moveTo>
                <a:lnTo>
                  <a:pt x="0" y="1143000"/>
                </a:lnTo>
              </a:path>
            </a:pathLst>
          </a:custGeom>
          <a:ln w="3818">
            <a:solidFill>
              <a:srgbClr val="E7E7D5"/>
            </a:solidFill>
          </a:ln>
        </p:spPr>
        <p:txBody>
          <a:bodyPr wrap="square" lIns="0" tIns="0" rIns="0" bIns="0" rtlCol="0"/>
          <a:lstStyle/>
          <a:p>
            <a:endParaRPr/>
          </a:p>
        </p:txBody>
      </p:sp>
      <p:sp>
        <p:nvSpPr>
          <p:cNvPr id="561" name="object 561"/>
          <p:cNvSpPr/>
          <p:nvPr/>
        </p:nvSpPr>
        <p:spPr>
          <a:xfrm>
            <a:off x="4301553"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62" name="object 562"/>
          <p:cNvSpPr/>
          <p:nvPr/>
        </p:nvSpPr>
        <p:spPr>
          <a:xfrm>
            <a:off x="4314580" y="4206875"/>
            <a:ext cx="0" cy="1143000"/>
          </a:xfrm>
          <a:custGeom>
            <a:avLst/>
            <a:gdLst/>
            <a:ahLst/>
            <a:cxnLst/>
            <a:rect l="l" t="t" r="r" b="b"/>
            <a:pathLst>
              <a:path h="1143000">
                <a:moveTo>
                  <a:pt x="0" y="0"/>
                </a:moveTo>
                <a:lnTo>
                  <a:pt x="0" y="1143000"/>
                </a:lnTo>
              </a:path>
            </a:pathLst>
          </a:custGeom>
          <a:ln w="8909">
            <a:solidFill>
              <a:srgbClr val="E7E7D6"/>
            </a:solidFill>
          </a:ln>
        </p:spPr>
        <p:txBody>
          <a:bodyPr wrap="square" lIns="0" tIns="0" rIns="0" bIns="0" rtlCol="0"/>
          <a:lstStyle/>
          <a:p>
            <a:endParaRPr/>
          </a:p>
        </p:txBody>
      </p:sp>
      <p:sp>
        <p:nvSpPr>
          <p:cNvPr id="563" name="object 563"/>
          <p:cNvSpPr/>
          <p:nvPr/>
        </p:nvSpPr>
        <p:spPr>
          <a:xfrm>
            <a:off x="4305363"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564" name="object 564"/>
          <p:cNvSpPr/>
          <p:nvPr/>
        </p:nvSpPr>
        <p:spPr>
          <a:xfrm>
            <a:off x="4322833" y="4206875"/>
            <a:ext cx="0" cy="1143000"/>
          </a:xfrm>
          <a:custGeom>
            <a:avLst/>
            <a:gdLst/>
            <a:ahLst/>
            <a:cxnLst/>
            <a:rect l="l" t="t" r="r" b="b"/>
            <a:pathLst>
              <a:path h="1143000">
                <a:moveTo>
                  <a:pt x="0" y="0"/>
                </a:moveTo>
                <a:lnTo>
                  <a:pt x="0" y="1143000"/>
                </a:lnTo>
              </a:path>
            </a:pathLst>
          </a:custGeom>
          <a:ln w="7636">
            <a:solidFill>
              <a:srgbClr val="E8E8D7"/>
            </a:solidFill>
          </a:ln>
        </p:spPr>
        <p:txBody>
          <a:bodyPr wrap="square" lIns="0" tIns="0" rIns="0" bIns="0" rtlCol="0"/>
          <a:lstStyle/>
          <a:p>
            <a:endParaRPr/>
          </a:p>
        </p:txBody>
      </p:sp>
      <p:sp>
        <p:nvSpPr>
          <p:cNvPr id="565" name="object 565"/>
          <p:cNvSpPr/>
          <p:nvPr/>
        </p:nvSpPr>
        <p:spPr>
          <a:xfrm>
            <a:off x="4314253"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66" name="object 566"/>
          <p:cNvSpPr/>
          <p:nvPr/>
        </p:nvSpPr>
        <p:spPr>
          <a:xfrm>
            <a:off x="4328545" y="4206875"/>
            <a:ext cx="0" cy="1143000"/>
          </a:xfrm>
          <a:custGeom>
            <a:avLst/>
            <a:gdLst/>
            <a:ahLst/>
            <a:cxnLst/>
            <a:rect l="l" t="t" r="r" b="b"/>
            <a:pathLst>
              <a:path h="1143000">
                <a:moveTo>
                  <a:pt x="0" y="0"/>
                </a:moveTo>
                <a:lnTo>
                  <a:pt x="0" y="1143000"/>
                </a:lnTo>
              </a:path>
            </a:pathLst>
          </a:custGeom>
          <a:ln w="3818">
            <a:solidFill>
              <a:srgbClr val="E9E9D7"/>
            </a:solidFill>
          </a:ln>
        </p:spPr>
        <p:txBody>
          <a:bodyPr wrap="square" lIns="0" tIns="0" rIns="0" bIns="0" rtlCol="0"/>
          <a:lstStyle/>
          <a:p>
            <a:endParaRPr/>
          </a:p>
        </p:txBody>
      </p:sp>
      <p:sp>
        <p:nvSpPr>
          <p:cNvPr id="567" name="object 567"/>
          <p:cNvSpPr/>
          <p:nvPr/>
        </p:nvSpPr>
        <p:spPr>
          <a:xfrm>
            <a:off x="4321873"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68" name="object 568"/>
          <p:cNvSpPr/>
          <p:nvPr/>
        </p:nvSpPr>
        <p:spPr>
          <a:xfrm>
            <a:off x="4334390" y="4206875"/>
            <a:ext cx="0" cy="1143000"/>
          </a:xfrm>
          <a:custGeom>
            <a:avLst/>
            <a:gdLst/>
            <a:ahLst/>
            <a:cxnLst/>
            <a:rect l="l" t="t" r="r" b="b"/>
            <a:pathLst>
              <a:path h="1143000">
                <a:moveTo>
                  <a:pt x="0" y="0"/>
                </a:moveTo>
                <a:lnTo>
                  <a:pt x="0" y="1143000"/>
                </a:lnTo>
              </a:path>
            </a:pathLst>
          </a:custGeom>
          <a:ln w="7636">
            <a:solidFill>
              <a:srgbClr val="E9E9D9"/>
            </a:solidFill>
          </a:ln>
        </p:spPr>
        <p:txBody>
          <a:bodyPr wrap="square" lIns="0" tIns="0" rIns="0" bIns="0" rtlCol="0"/>
          <a:lstStyle/>
          <a:p>
            <a:endParaRPr/>
          </a:p>
        </p:txBody>
      </p:sp>
      <p:sp>
        <p:nvSpPr>
          <p:cNvPr id="569" name="object 569"/>
          <p:cNvSpPr/>
          <p:nvPr/>
        </p:nvSpPr>
        <p:spPr>
          <a:xfrm>
            <a:off x="4325810"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70" name="object 570"/>
          <p:cNvSpPr/>
          <p:nvPr/>
        </p:nvSpPr>
        <p:spPr>
          <a:xfrm>
            <a:off x="4340738" y="4206875"/>
            <a:ext cx="0" cy="1143000"/>
          </a:xfrm>
          <a:custGeom>
            <a:avLst/>
            <a:gdLst/>
            <a:ahLst/>
            <a:cxnLst/>
            <a:rect l="l" t="t" r="r" b="b"/>
            <a:pathLst>
              <a:path h="1143000">
                <a:moveTo>
                  <a:pt x="0" y="0"/>
                </a:moveTo>
                <a:lnTo>
                  <a:pt x="0" y="1143000"/>
                </a:lnTo>
              </a:path>
            </a:pathLst>
          </a:custGeom>
          <a:ln w="5091">
            <a:solidFill>
              <a:srgbClr val="EAEAD9"/>
            </a:solidFill>
          </a:ln>
        </p:spPr>
        <p:txBody>
          <a:bodyPr wrap="square" lIns="0" tIns="0" rIns="0" bIns="0" rtlCol="0"/>
          <a:lstStyle/>
          <a:p>
            <a:endParaRPr/>
          </a:p>
        </p:txBody>
      </p:sp>
      <p:sp>
        <p:nvSpPr>
          <p:cNvPr id="571" name="object 571"/>
          <p:cNvSpPr/>
          <p:nvPr/>
        </p:nvSpPr>
        <p:spPr>
          <a:xfrm>
            <a:off x="4333430"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572" name="object 572"/>
          <p:cNvSpPr/>
          <p:nvPr/>
        </p:nvSpPr>
        <p:spPr>
          <a:xfrm>
            <a:off x="4347090" y="4206875"/>
            <a:ext cx="0" cy="1143000"/>
          </a:xfrm>
          <a:custGeom>
            <a:avLst/>
            <a:gdLst/>
            <a:ahLst/>
            <a:cxnLst/>
            <a:rect l="l" t="t" r="r" b="b"/>
            <a:pathLst>
              <a:path h="1143000">
                <a:moveTo>
                  <a:pt x="0" y="0"/>
                </a:moveTo>
                <a:lnTo>
                  <a:pt x="0" y="1143000"/>
                </a:lnTo>
              </a:path>
            </a:pathLst>
          </a:custGeom>
          <a:ln w="7636">
            <a:solidFill>
              <a:srgbClr val="EBEBDA"/>
            </a:solidFill>
          </a:ln>
        </p:spPr>
        <p:txBody>
          <a:bodyPr wrap="square" lIns="0" tIns="0" rIns="0" bIns="0" rtlCol="0"/>
          <a:lstStyle/>
          <a:p>
            <a:endParaRPr/>
          </a:p>
        </p:txBody>
      </p:sp>
      <p:sp>
        <p:nvSpPr>
          <p:cNvPr id="573" name="object 573"/>
          <p:cNvSpPr/>
          <p:nvPr/>
        </p:nvSpPr>
        <p:spPr>
          <a:xfrm>
            <a:off x="4338510"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74" name="object 574"/>
          <p:cNvSpPr/>
          <p:nvPr/>
        </p:nvSpPr>
        <p:spPr>
          <a:xfrm>
            <a:off x="4352802" y="4206875"/>
            <a:ext cx="0" cy="1143000"/>
          </a:xfrm>
          <a:custGeom>
            <a:avLst/>
            <a:gdLst/>
            <a:ahLst/>
            <a:cxnLst/>
            <a:rect l="l" t="t" r="r" b="b"/>
            <a:pathLst>
              <a:path h="1143000">
                <a:moveTo>
                  <a:pt x="0" y="0"/>
                </a:moveTo>
                <a:lnTo>
                  <a:pt x="0" y="1143000"/>
                </a:lnTo>
              </a:path>
            </a:pathLst>
          </a:custGeom>
          <a:ln w="3818">
            <a:solidFill>
              <a:srgbClr val="EBEBDA"/>
            </a:solidFill>
          </a:ln>
        </p:spPr>
        <p:txBody>
          <a:bodyPr wrap="square" lIns="0" tIns="0" rIns="0" bIns="0" rtlCol="0"/>
          <a:lstStyle/>
          <a:p>
            <a:endParaRPr/>
          </a:p>
        </p:txBody>
      </p:sp>
      <p:sp>
        <p:nvSpPr>
          <p:cNvPr id="575" name="object 575"/>
          <p:cNvSpPr/>
          <p:nvPr/>
        </p:nvSpPr>
        <p:spPr>
          <a:xfrm>
            <a:off x="4346130"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76" name="object 576"/>
          <p:cNvSpPr/>
          <p:nvPr/>
        </p:nvSpPr>
        <p:spPr>
          <a:xfrm>
            <a:off x="4359157" y="4206875"/>
            <a:ext cx="0" cy="1143000"/>
          </a:xfrm>
          <a:custGeom>
            <a:avLst/>
            <a:gdLst/>
            <a:ahLst/>
            <a:cxnLst/>
            <a:rect l="l" t="t" r="r" b="b"/>
            <a:pathLst>
              <a:path h="1143000">
                <a:moveTo>
                  <a:pt x="0" y="0"/>
                </a:moveTo>
                <a:lnTo>
                  <a:pt x="0" y="1143000"/>
                </a:lnTo>
              </a:path>
            </a:pathLst>
          </a:custGeom>
          <a:ln w="8909">
            <a:solidFill>
              <a:srgbClr val="EBEBDB"/>
            </a:solidFill>
          </a:ln>
        </p:spPr>
        <p:txBody>
          <a:bodyPr wrap="square" lIns="0" tIns="0" rIns="0" bIns="0" rtlCol="0"/>
          <a:lstStyle/>
          <a:p>
            <a:endParaRPr/>
          </a:p>
        </p:txBody>
      </p:sp>
      <p:sp>
        <p:nvSpPr>
          <p:cNvPr id="577" name="object 577"/>
          <p:cNvSpPr/>
          <p:nvPr/>
        </p:nvSpPr>
        <p:spPr>
          <a:xfrm>
            <a:off x="4349940"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578" name="object 578"/>
          <p:cNvSpPr/>
          <p:nvPr/>
        </p:nvSpPr>
        <p:spPr>
          <a:xfrm>
            <a:off x="4365502" y="4206875"/>
            <a:ext cx="0" cy="1143000"/>
          </a:xfrm>
          <a:custGeom>
            <a:avLst/>
            <a:gdLst/>
            <a:ahLst/>
            <a:cxnLst/>
            <a:rect l="l" t="t" r="r" b="b"/>
            <a:pathLst>
              <a:path h="1143000">
                <a:moveTo>
                  <a:pt x="0" y="0"/>
                </a:moveTo>
                <a:lnTo>
                  <a:pt x="0" y="1143000"/>
                </a:lnTo>
              </a:path>
            </a:pathLst>
          </a:custGeom>
          <a:ln w="3818">
            <a:solidFill>
              <a:srgbClr val="EBEBDB"/>
            </a:solidFill>
          </a:ln>
        </p:spPr>
        <p:txBody>
          <a:bodyPr wrap="square" lIns="0" tIns="0" rIns="0" bIns="0" rtlCol="0"/>
          <a:lstStyle/>
          <a:p>
            <a:endParaRPr/>
          </a:p>
        </p:txBody>
      </p:sp>
      <p:sp>
        <p:nvSpPr>
          <p:cNvPr id="579" name="object 579"/>
          <p:cNvSpPr/>
          <p:nvPr/>
        </p:nvSpPr>
        <p:spPr>
          <a:xfrm>
            <a:off x="4358830"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80" name="object 580"/>
          <p:cNvSpPr/>
          <p:nvPr/>
        </p:nvSpPr>
        <p:spPr>
          <a:xfrm>
            <a:off x="4371221" y="4206875"/>
            <a:ext cx="0" cy="1143000"/>
          </a:xfrm>
          <a:custGeom>
            <a:avLst/>
            <a:gdLst/>
            <a:ahLst/>
            <a:cxnLst/>
            <a:rect l="l" t="t" r="r" b="b"/>
            <a:pathLst>
              <a:path h="1143000">
                <a:moveTo>
                  <a:pt x="0" y="0"/>
                </a:moveTo>
                <a:lnTo>
                  <a:pt x="0" y="1143000"/>
                </a:lnTo>
              </a:path>
            </a:pathLst>
          </a:custGeom>
          <a:ln w="7636">
            <a:solidFill>
              <a:srgbClr val="EBEBDB"/>
            </a:solidFill>
          </a:ln>
        </p:spPr>
        <p:txBody>
          <a:bodyPr wrap="square" lIns="0" tIns="0" rIns="0" bIns="0" rtlCol="0"/>
          <a:lstStyle/>
          <a:p>
            <a:endParaRPr/>
          </a:p>
        </p:txBody>
      </p:sp>
      <p:sp>
        <p:nvSpPr>
          <p:cNvPr id="581" name="object 581"/>
          <p:cNvSpPr/>
          <p:nvPr/>
        </p:nvSpPr>
        <p:spPr>
          <a:xfrm>
            <a:off x="4362640"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82" name="object 582"/>
          <p:cNvSpPr/>
          <p:nvPr/>
        </p:nvSpPr>
        <p:spPr>
          <a:xfrm>
            <a:off x="4379477" y="4206875"/>
            <a:ext cx="0" cy="1143000"/>
          </a:xfrm>
          <a:custGeom>
            <a:avLst/>
            <a:gdLst/>
            <a:ahLst/>
            <a:cxnLst/>
            <a:rect l="l" t="t" r="r" b="b"/>
            <a:pathLst>
              <a:path h="1143000">
                <a:moveTo>
                  <a:pt x="0" y="0"/>
                </a:moveTo>
                <a:lnTo>
                  <a:pt x="0" y="1143000"/>
                </a:lnTo>
              </a:path>
            </a:pathLst>
          </a:custGeom>
          <a:ln w="8909">
            <a:solidFill>
              <a:srgbClr val="ECECDC"/>
            </a:solidFill>
          </a:ln>
        </p:spPr>
        <p:txBody>
          <a:bodyPr wrap="square" lIns="0" tIns="0" rIns="0" bIns="0" rtlCol="0"/>
          <a:lstStyle/>
          <a:p>
            <a:endParaRPr/>
          </a:p>
        </p:txBody>
      </p:sp>
      <p:sp>
        <p:nvSpPr>
          <p:cNvPr id="583" name="object 583"/>
          <p:cNvSpPr/>
          <p:nvPr/>
        </p:nvSpPr>
        <p:spPr>
          <a:xfrm>
            <a:off x="4370260"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584" name="object 584"/>
          <p:cNvSpPr/>
          <p:nvPr/>
        </p:nvSpPr>
        <p:spPr>
          <a:xfrm>
            <a:off x="4385821" y="4206875"/>
            <a:ext cx="0" cy="1143000"/>
          </a:xfrm>
          <a:custGeom>
            <a:avLst/>
            <a:gdLst/>
            <a:ahLst/>
            <a:cxnLst/>
            <a:rect l="l" t="t" r="r" b="b"/>
            <a:pathLst>
              <a:path h="1143000">
                <a:moveTo>
                  <a:pt x="0" y="0"/>
                </a:moveTo>
                <a:lnTo>
                  <a:pt x="0" y="1143000"/>
                </a:lnTo>
              </a:path>
            </a:pathLst>
          </a:custGeom>
          <a:ln w="3818">
            <a:solidFill>
              <a:srgbClr val="ECECDC"/>
            </a:solidFill>
          </a:ln>
        </p:spPr>
        <p:txBody>
          <a:bodyPr wrap="square" lIns="0" tIns="0" rIns="0" bIns="0" rtlCol="0"/>
          <a:lstStyle/>
          <a:p>
            <a:endParaRPr/>
          </a:p>
        </p:txBody>
      </p:sp>
      <p:sp>
        <p:nvSpPr>
          <p:cNvPr id="585" name="object 585"/>
          <p:cNvSpPr/>
          <p:nvPr/>
        </p:nvSpPr>
        <p:spPr>
          <a:xfrm>
            <a:off x="4379150"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86" name="object 586"/>
          <p:cNvSpPr/>
          <p:nvPr/>
        </p:nvSpPr>
        <p:spPr>
          <a:xfrm>
            <a:off x="4391540" y="4206875"/>
            <a:ext cx="0" cy="1143000"/>
          </a:xfrm>
          <a:custGeom>
            <a:avLst/>
            <a:gdLst/>
            <a:ahLst/>
            <a:cxnLst/>
            <a:rect l="l" t="t" r="r" b="b"/>
            <a:pathLst>
              <a:path h="1143000">
                <a:moveTo>
                  <a:pt x="0" y="0"/>
                </a:moveTo>
                <a:lnTo>
                  <a:pt x="0" y="1143000"/>
                </a:lnTo>
              </a:path>
            </a:pathLst>
          </a:custGeom>
          <a:ln w="7636">
            <a:solidFill>
              <a:srgbClr val="ECECDC"/>
            </a:solidFill>
          </a:ln>
        </p:spPr>
        <p:txBody>
          <a:bodyPr wrap="square" lIns="0" tIns="0" rIns="0" bIns="0" rtlCol="0"/>
          <a:lstStyle/>
          <a:p>
            <a:endParaRPr/>
          </a:p>
        </p:txBody>
      </p:sp>
      <p:sp>
        <p:nvSpPr>
          <p:cNvPr id="587" name="object 587"/>
          <p:cNvSpPr/>
          <p:nvPr/>
        </p:nvSpPr>
        <p:spPr>
          <a:xfrm>
            <a:off x="4382960"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88" name="object 588"/>
          <p:cNvSpPr/>
          <p:nvPr/>
        </p:nvSpPr>
        <p:spPr>
          <a:xfrm>
            <a:off x="4397378" y="4206875"/>
            <a:ext cx="0" cy="1143000"/>
          </a:xfrm>
          <a:custGeom>
            <a:avLst/>
            <a:gdLst/>
            <a:ahLst/>
            <a:cxnLst/>
            <a:rect l="l" t="t" r="r" b="b"/>
            <a:pathLst>
              <a:path h="1143000">
                <a:moveTo>
                  <a:pt x="0" y="0"/>
                </a:moveTo>
                <a:lnTo>
                  <a:pt x="0" y="1143000"/>
                </a:lnTo>
              </a:path>
            </a:pathLst>
          </a:custGeom>
          <a:ln w="3818">
            <a:solidFill>
              <a:srgbClr val="EDEDDD"/>
            </a:solidFill>
          </a:ln>
        </p:spPr>
        <p:txBody>
          <a:bodyPr wrap="square" lIns="0" tIns="0" rIns="0" bIns="0" rtlCol="0"/>
          <a:lstStyle/>
          <a:p>
            <a:endParaRPr/>
          </a:p>
        </p:txBody>
      </p:sp>
      <p:sp>
        <p:nvSpPr>
          <p:cNvPr id="589" name="object 589"/>
          <p:cNvSpPr/>
          <p:nvPr/>
        </p:nvSpPr>
        <p:spPr>
          <a:xfrm>
            <a:off x="4390707"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90" name="object 590"/>
          <p:cNvSpPr/>
          <p:nvPr/>
        </p:nvSpPr>
        <p:spPr>
          <a:xfrm>
            <a:off x="4403734" y="4206875"/>
            <a:ext cx="0" cy="1143000"/>
          </a:xfrm>
          <a:custGeom>
            <a:avLst/>
            <a:gdLst/>
            <a:ahLst/>
            <a:cxnLst/>
            <a:rect l="l" t="t" r="r" b="b"/>
            <a:pathLst>
              <a:path h="1143000">
                <a:moveTo>
                  <a:pt x="0" y="0"/>
                </a:moveTo>
                <a:lnTo>
                  <a:pt x="0" y="1143000"/>
                </a:lnTo>
              </a:path>
            </a:pathLst>
          </a:custGeom>
          <a:ln w="8909">
            <a:solidFill>
              <a:srgbClr val="EDEDDD"/>
            </a:solidFill>
          </a:ln>
        </p:spPr>
        <p:txBody>
          <a:bodyPr wrap="square" lIns="0" tIns="0" rIns="0" bIns="0" rtlCol="0"/>
          <a:lstStyle/>
          <a:p>
            <a:endParaRPr/>
          </a:p>
        </p:txBody>
      </p:sp>
      <p:sp>
        <p:nvSpPr>
          <p:cNvPr id="591" name="object 591"/>
          <p:cNvSpPr/>
          <p:nvPr/>
        </p:nvSpPr>
        <p:spPr>
          <a:xfrm>
            <a:off x="4394517"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592" name="object 592"/>
          <p:cNvSpPr/>
          <p:nvPr/>
        </p:nvSpPr>
        <p:spPr>
          <a:xfrm>
            <a:off x="4410078" y="4206875"/>
            <a:ext cx="0" cy="1143000"/>
          </a:xfrm>
          <a:custGeom>
            <a:avLst/>
            <a:gdLst/>
            <a:ahLst/>
            <a:cxnLst/>
            <a:rect l="l" t="t" r="r" b="b"/>
            <a:pathLst>
              <a:path h="1143000">
                <a:moveTo>
                  <a:pt x="0" y="0"/>
                </a:moveTo>
                <a:lnTo>
                  <a:pt x="0" y="1143000"/>
                </a:lnTo>
              </a:path>
            </a:pathLst>
          </a:custGeom>
          <a:ln w="3818">
            <a:solidFill>
              <a:srgbClr val="EDEDDD"/>
            </a:solidFill>
          </a:ln>
        </p:spPr>
        <p:txBody>
          <a:bodyPr wrap="square" lIns="0" tIns="0" rIns="0" bIns="0" rtlCol="0"/>
          <a:lstStyle/>
          <a:p>
            <a:endParaRPr/>
          </a:p>
        </p:txBody>
      </p:sp>
      <p:sp>
        <p:nvSpPr>
          <p:cNvPr id="593" name="object 593"/>
          <p:cNvSpPr/>
          <p:nvPr/>
        </p:nvSpPr>
        <p:spPr>
          <a:xfrm>
            <a:off x="4403407"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594" name="object 594"/>
          <p:cNvSpPr/>
          <p:nvPr/>
        </p:nvSpPr>
        <p:spPr>
          <a:xfrm>
            <a:off x="4415797" y="4206875"/>
            <a:ext cx="0" cy="1143000"/>
          </a:xfrm>
          <a:custGeom>
            <a:avLst/>
            <a:gdLst/>
            <a:ahLst/>
            <a:cxnLst/>
            <a:rect l="l" t="t" r="r" b="b"/>
            <a:pathLst>
              <a:path h="1143000">
                <a:moveTo>
                  <a:pt x="0" y="0"/>
                </a:moveTo>
                <a:lnTo>
                  <a:pt x="0" y="1143000"/>
                </a:lnTo>
              </a:path>
            </a:pathLst>
          </a:custGeom>
          <a:ln w="7636">
            <a:solidFill>
              <a:srgbClr val="EDEDDD"/>
            </a:solidFill>
          </a:ln>
        </p:spPr>
        <p:txBody>
          <a:bodyPr wrap="square" lIns="0" tIns="0" rIns="0" bIns="0" rtlCol="0"/>
          <a:lstStyle/>
          <a:p>
            <a:endParaRPr/>
          </a:p>
        </p:txBody>
      </p:sp>
      <p:sp>
        <p:nvSpPr>
          <p:cNvPr id="595" name="object 595"/>
          <p:cNvSpPr/>
          <p:nvPr/>
        </p:nvSpPr>
        <p:spPr>
          <a:xfrm>
            <a:off x="4407217"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596" name="object 596"/>
          <p:cNvSpPr/>
          <p:nvPr/>
        </p:nvSpPr>
        <p:spPr>
          <a:xfrm>
            <a:off x="4424054" y="4206875"/>
            <a:ext cx="0" cy="1143000"/>
          </a:xfrm>
          <a:custGeom>
            <a:avLst/>
            <a:gdLst/>
            <a:ahLst/>
            <a:cxnLst/>
            <a:rect l="l" t="t" r="r" b="b"/>
            <a:pathLst>
              <a:path h="1143000">
                <a:moveTo>
                  <a:pt x="0" y="0"/>
                </a:moveTo>
                <a:lnTo>
                  <a:pt x="0" y="1143000"/>
                </a:lnTo>
              </a:path>
            </a:pathLst>
          </a:custGeom>
          <a:ln w="8909">
            <a:solidFill>
              <a:srgbClr val="EDEDDD"/>
            </a:solidFill>
          </a:ln>
        </p:spPr>
        <p:txBody>
          <a:bodyPr wrap="square" lIns="0" tIns="0" rIns="0" bIns="0" rtlCol="0"/>
          <a:lstStyle/>
          <a:p>
            <a:endParaRPr/>
          </a:p>
        </p:txBody>
      </p:sp>
      <p:sp>
        <p:nvSpPr>
          <p:cNvPr id="597" name="object 597"/>
          <p:cNvSpPr/>
          <p:nvPr/>
        </p:nvSpPr>
        <p:spPr>
          <a:xfrm>
            <a:off x="4414837"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598" name="object 598"/>
          <p:cNvSpPr/>
          <p:nvPr/>
        </p:nvSpPr>
        <p:spPr>
          <a:xfrm>
            <a:off x="4430398" y="4206875"/>
            <a:ext cx="0" cy="1143000"/>
          </a:xfrm>
          <a:custGeom>
            <a:avLst/>
            <a:gdLst/>
            <a:ahLst/>
            <a:cxnLst/>
            <a:rect l="l" t="t" r="r" b="b"/>
            <a:pathLst>
              <a:path h="1143000">
                <a:moveTo>
                  <a:pt x="0" y="0"/>
                </a:moveTo>
                <a:lnTo>
                  <a:pt x="0" y="1143000"/>
                </a:lnTo>
              </a:path>
            </a:pathLst>
          </a:custGeom>
          <a:ln w="3818">
            <a:solidFill>
              <a:srgbClr val="EDEDDD"/>
            </a:solidFill>
          </a:ln>
        </p:spPr>
        <p:txBody>
          <a:bodyPr wrap="square" lIns="0" tIns="0" rIns="0" bIns="0" rtlCol="0"/>
          <a:lstStyle/>
          <a:p>
            <a:endParaRPr/>
          </a:p>
        </p:txBody>
      </p:sp>
      <p:sp>
        <p:nvSpPr>
          <p:cNvPr id="599" name="object 599"/>
          <p:cNvSpPr/>
          <p:nvPr/>
        </p:nvSpPr>
        <p:spPr>
          <a:xfrm>
            <a:off x="4423727"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600" name="object 600"/>
          <p:cNvSpPr/>
          <p:nvPr/>
        </p:nvSpPr>
        <p:spPr>
          <a:xfrm>
            <a:off x="4436117" y="4206875"/>
            <a:ext cx="0" cy="1143000"/>
          </a:xfrm>
          <a:custGeom>
            <a:avLst/>
            <a:gdLst/>
            <a:ahLst/>
            <a:cxnLst/>
            <a:rect l="l" t="t" r="r" b="b"/>
            <a:pathLst>
              <a:path h="1143000">
                <a:moveTo>
                  <a:pt x="0" y="0"/>
                </a:moveTo>
                <a:lnTo>
                  <a:pt x="0" y="1143000"/>
                </a:lnTo>
              </a:path>
            </a:pathLst>
          </a:custGeom>
          <a:ln w="7636">
            <a:solidFill>
              <a:srgbClr val="EDEDDD"/>
            </a:solidFill>
          </a:ln>
        </p:spPr>
        <p:txBody>
          <a:bodyPr wrap="square" lIns="0" tIns="0" rIns="0" bIns="0" rtlCol="0"/>
          <a:lstStyle/>
          <a:p>
            <a:endParaRPr/>
          </a:p>
        </p:txBody>
      </p:sp>
      <p:sp>
        <p:nvSpPr>
          <p:cNvPr id="601" name="object 601"/>
          <p:cNvSpPr/>
          <p:nvPr/>
        </p:nvSpPr>
        <p:spPr>
          <a:xfrm>
            <a:off x="4427537"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02" name="object 602"/>
          <p:cNvSpPr/>
          <p:nvPr/>
        </p:nvSpPr>
        <p:spPr>
          <a:xfrm>
            <a:off x="4442465" y="4206875"/>
            <a:ext cx="0" cy="1143000"/>
          </a:xfrm>
          <a:custGeom>
            <a:avLst/>
            <a:gdLst/>
            <a:ahLst/>
            <a:cxnLst/>
            <a:rect l="l" t="t" r="r" b="b"/>
            <a:pathLst>
              <a:path h="1143000">
                <a:moveTo>
                  <a:pt x="0" y="0"/>
                </a:moveTo>
                <a:lnTo>
                  <a:pt x="0" y="1143000"/>
                </a:lnTo>
              </a:path>
            </a:pathLst>
          </a:custGeom>
          <a:ln w="5091">
            <a:solidFill>
              <a:srgbClr val="EDEDDD"/>
            </a:solidFill>
          </a:ln>
        </p:spPr>
        <p:txBody>
          <a:bodyPr wrap="square" lIns="0" tIns="0" rIns="0" bIns="0" rtlCol="0"/>
          <a:lstStyle/>
          <a:p>
            <a:endParaRPr/>
          </a:p>
        </p:txBody>
      </p:sp>
      <p:sp>
        <p:nvSpPr>
          <p:cNvPr id="603" name="object 603"/>
          <p:cNvSpPr/>
          <p:nvPr/>
        </p:nvSpPr>
        <p:spPr>
          <a:xfrm>
            <a:off x="4435157"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604" name="object 604"/>
          <p:cNvSpPr/>
          <p:nvPr/>
        </p:nvSpPr>
        <p:spPr>
          <a:xfrm>
            <a:off x="4448817" y="4206875"/>
            <a:ext cx="0" cy="1143000"/>
          </a:xfrm>
          <a:custGeom>
            <a:avLst/>
            <a:gdLst/>
            <a:ahLst/>
            <a:cxnLst/>
            <a:rect l="l" t="t" r="r" b="b"/>
            <a:pathLst>
              <a:path h="1143000">
                <a:moveTo>
                  <a:pt x="0" y="0"/>
                </a:moveTo>
                <a:lnTo>
                  <a:pt x="0" y="1143000"/>
                </a:lnTo>
              </a:path>
            </a:pathLst>
          </a:custGeom>
          <a:ln w="7636">
            <a:solidFill>
              <a:srgbClr val="ECECDC"/>
            </a:solidFill>
          </a:ln>
        </p:spPr>
        <p:txBody>
          <a:bodyPr wrap="square" lIns="0" tIns="0" rIns="0" bIns="0" rtlCol="0"/>
          <a:lstStyle/>
          <a:p>
            <a:endParaRPr/>
          </a:p>
        </p:txBody>
      </p:sp>
      <p:sp>
        <p:nvSpPr>
          <p:cNvPr id="605" name="object 605"/>
          <p:cNvSpPr/>
          <p:nvPr/>
        </p:nvSpPr>
        <p:spPr>
          <a:xfrm>
            <a:off x="4440237"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06" name="object 606"/>
          <p:cNvSpPr/>
          <p:nvPr/>
        </p:nvSpPr>
        <p:spPr>
          <a:xfrm>
            <a:off x="4454655" y="4206875"/>
            <a:ext cx="0" cy="1143000"/>
          </a:xfrm>
          <a:custGeom>
            <a:avLst/>
            <a:gdLst/>
            <a:ahLst/>
            <a:cxnLst/>
            <a:rect l="l" t="t" r="r" b="b"/>
            <a:pathLst>
              <a:path h="1143000">
                <a:moveTo>
                  <a:pt x="0" y="0"/>
                </a:moveTo>
                <a:lnTo>
                  <a:pt x="0" y="1143000"/>
                </a:lnTo>
              </a:path>
            </a:pathLst>
          </a:custGeom>
          <a:ln w="3818">
            <a:solidFill>
              <a:srgbClr val="ECECDC"/>
            </a:solidFill>
          </a:ln>
        </p:spPr>
        <p:txBody>
          <a:bodyPr wrap="square" lIns="0" tIns="0" rIns="0" bIns="0" rtlCol="0"/>
          <a:lstStyle/>
          <a:p>
            <a:endParaRPr/>
          </a:p>
        </p:txBody>
      </p:sp>
      <p:sp>
        <p:nvSpPr>
          <p:cNvPr id="607" name="object 607"/>
          <p:cNvSpPr/>
          <p:nvPr/>
        </p:nvSpPr>
        <p:spPr>
          <a:xfrm>
            <a:off x="4447984"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608" name="object 608"/>
          <p:cNvSpPr/>
          <p:nvPr/>
        </p:nvSpPr>
        <p:spPr>
          <a:xfrm>
            <a:off x="4461011" y="4206875"/>
            <a:ext cx="0" cy="1143000"/>
          </a:xfrm>
          <a:custGeom>
            <a:avLst/>
            <a:gdLst/>
            <a:ahLst/>
            <a:cxnLst/>
            <a:rect l="l" t="t" r="r" b="b"/>
            <a:pathLst>
              <a:path h="1143000">
                <a:moveTo>
                  <a:pt x="0" y="0"/>
                </a:moveTo>
                <a:lnTo>
                  <a:pt x="0" y="1143000"/>
                </a:lnTo>
              </a:path>
            </a:pathLst>
          </a:custGeom>
          <a:ln w="8909">
            <a:solidFill>
              <a:srgbClr val="ECECDC"/>
            </a:solidFill>
          </a:ln>
        </p:spPr>
        <p:txBody>
          <a:bodyPr wrap="square" lIns="0" tIns="0" rIns="0" bIns="0" rtlCol="0"/>
          <a:lstStyle/>
          <a:p>
            <a:endParaRPr/>
          </a:p>
        </p:txBody>
      </p:sp>
      <p:sp>
        <p:nvSpPr>
          <p:cNvPr id="609" name="object 609"/>
          <p:cNvSpPr/>
          <p:nvPr/>
        </p:nvSpPr>
        <p:spPr>
          <a:xfrm>
            <a:off x="4451794"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610" name="object 610"/>
          <p:cNvSpPr/>
          <p:nvPr/>
        </p:nvSpPr>
        <p:spPr>
          <a:xfrm>
            <a:off x="4467355" y="4206875"/>
            <a:ext cx="0" cy="1143000"/>
          </a:xfrm>
          <a:custGeom>
            <a:avLst/>
            <a:gdLst/>
            <a:ahLst/>
            <a:cxnLst/>
            <a:rect l="l" t="t" r="r" b="b"/>
            <a:pathLst>
              <a:path h="1143000">
                <a:moveTo>
                  <a:pt x="0" y="0"/>
                </a:moveTo>
                <a:lnTo>
                  <a:pt x="0" y="1143000"/>
                </a:lnTo>
              </a:path>
            </a:pathLst>
          </a:custGeom>
          <a:ln w="3818">
            <a:solidFill>
              <a:srgbClr val="EBEBDC"/>
            </a:solidFill>
          </a:ln>
        </p:spPr>
        <p:txBody>
          <a:bodyPr wrap="square" lIns="0" tIns="0" rIns="0" bIns="0" rtlCol="0"/>
          <a:lstStyle/>
          <a:p>
            <a:endParaRPr/>
          </a:p>
        </p:txBody>
      </p:sp>
      <p:sp>
        <p:nvSpPr>
          <p:cNvPr id="611" name="object 611"/>
          <p:cNvSpPr/>
          <p:nvPr/>
        </p:nvSpPr>
        <p:spPr>
          <a:xfrm>
            <a:off x="4460684"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612" name="object 612"/>
          <p:cNvSpPr/>
          <p:nvPr/>
        </p:nvSpPr>
        <p:spPr>
          <a:xfrm>
            <a:off x="4473075" y="4206875"/>
            <a:ext cx="0" cy="1143000"/>
          </a:xfrm>
          <a:custGeom>
            <a:avLst/>
            <a:gdLst/>
            <a:ahLst/>
            <a:cxnLst/>
            <a:rect l="l" t="t" r="r" b="b"/>
            <a:pathLst>
              <a:path h="1143000">
                <a:moveTo>
                  <a:pt x="0" y="0"/>
                </a:moveTo>
                <a:lnTo>
                  <a:pt x="0" y="1143000"/>
                </a:lnTo>
              </a:path>
            </a:pathLst>
          </a:custGeom>
          <a:ln w="7636">
            <a:solidFill>
              <a:srgbClr val="EBEBDB"/>
            </a:solidFill>
          </a:ln>
        </p:spPr>
        <p:txBody>
          <a:bodyPr wrap="square" lIns="0" tIns="0" rIns="0" bIns="0" rtlCol="0"/>
          <a:lstStyle/>
          <a:p>
            <a:endParaRPr/>
          </a:p>
        </p:txBody>
      </p:sp>
      <p:sp>
        <p:nvSpPr>
          <p:cNvPr id="613" name="object 613"/>
          <p:cNvSpPr/>
          <p:nvPr/>
        </p:nvSpPr>
        <p:spPr>
          <a:xfrm>
            <a:off x="4464494"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14" name="object 614"/>
          <p:cNvSpPr/>
          <p:nvPr/>
        </p:nvSpPr>
        <p:spPr>
          <a:xfrm>
            <a:off x="4480695" y="4206875"/>
            <a:ext cx="0" cy="1143000"/>
          </a:xfrm>
          <a:custGeom>
            <a:avLst/>
            <a:gdLst/>
            <a:ahLst/>
            <a:cxnLst/>
            <a:rect l="l" t="t" r="r" b="b"/>
            <a:pathLst>
              <a:path h="1143000">
                <a:moveTo>
                  <a:pt x="0" y="0"/>
                </a:moveTo>
                <a:lnTo>
                  <a:pt x="0" y="1143000"/>
                </a:lnTo>
              </a:path>
            </a:pathLst>
          </a:custGeom>
          <a:ln w="7636">
            <a:solidFill>
              <a:srgbClr val="EBEBDB"/>
            </a:solidFill>
          </a:ln>
        </p:spPr>
        <p:txBody>
          <a:bodyPr wrap="square" lIns="0" tIns="0" rIns="0" bIns="0" rtlCol="0"/>
          <a:lstStyle/>
          <a:p>
            <a:endParaRPr/>
          </a:p>
        </p:txBody>
      </p:sp>
      <p:sp>
        <p:nvSpPr>
          <p:cNvPr id="615" name="object 615"/>
          <p:cNvSpPr/>
          <p:nvPr/>
        </p:nvSpPr>
        <p:spPr>
          <a:xfrm>
            <a:off x="4472114"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16" name="object 616"/>
          <p:cNvSpPr/>
          <p:nvPr/>
        </p:nvSpPr>
        <p:spPr>
          <a:xfrm>
            <a:off x="4487042" y="4206875"/>
            <a:ext cx="0" cy="1143000"/>
          </a:xfrm>
          <a:custGeom>
            <a:avLst/>
            <a:gdLst/>
            <a:ahLst/>
            <a:cxnLst/>
            <a:rect l="l" t="t" r="r" b="b"/>
            <a:pathLst>
              <a:path h="1143000">
                <a:moveTo>
                  <a:pt x="0" y="0"/>
                </a:moveTo>
                <a:lnTo>
                  <a:pt x="0" y="1143000"/>
                </a:lnTo>
              </a:path>
            </a:pathLst>
          </a:custGeom>
          <a:ln w="5091">
            <a:solidFill>
              <a:srgbClr val="EBEBDA"/>
            </a:solidFill>
          </a:ln>
        </p:spPr>
        <p:txBody>
          <a:bodyPr wrap="square" lIns="0" tIns="0" rIns="0" bIns="0" rtlCol="0"/>
          <a:lstStyle/>
          <a:p>
            <a:endParaRPr/>
          </a:p>
        </p:txBody>
      </p:sp>
      <p:sp>
        <p:nvSpPr>
          <p:cNvPr id="617" name="object 617"/>
          <p:cNvSpPr/>
          <p:nvPr/>
        </p:nvSpPr>
        <p:spPr>
          <a:xfrm>
            <a:off x="4479734"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618" name="object 618"/>
          <p:cNvSpPr/>
          <p:nvPr/>
        </p:nvSpPr>
        <p:spPr>
          <a:xfrm>
            <a:off x="4493395" y="4206875"/>
            <a:ext cx="0" cy="1143000"/>
          </a:xfrm>
          <a:custGeom>
            <a:avLst/>
            <a:gdLst/>
            <a:ahLst/>
            <a:cxnLst/>
            <a:rect l="l" t="t" r="r" b="b"/>
            <a:pathLst>
              <a:path h="1143000">
                <a:moveTo>
                  <a:pt x="0" y="0"/>
                </a:moveTo>
                <a:lnTo>
                  <a:pt x="0" y="1143000"/>
                </a:lnTo>
              </a:path>
            </a:pathLst>
          </a:custGeom>
          <a:ln w="7636">
            <a:solidFill>
              <a:srgbClr val="EBEBDA"/>
            </a:solidFill>
          </a:ln>
        </p:spPr>
        <p:txBody>
          <a:bodyPr wrap="square" lIns="0" tIns="0" rIns="0" bIns="0" rtlCol="0"/>
          <a:lstStyle/>
          <a:p>
            <a:endParaRPr/>
          </a:p>
        </p:txBody>
      </p:sp>
      <p:sp>
        <p:nvSpPr>
          <p:cNvPr id="619" name="object 619"/>
          <p:cNvSpPr/>
          <p:nvPr/>
        </p:nvSpPr>
        <p:spPr>
          <a:xfrm>
            <a:off x="4484814"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20" name="object 620"/>
          <p:cNvSpPr/>
          <p:nvPr/>
        </p:nvSpPr>
        <p:spPr>
          <a:xfrm>
            <a:off x="4499105" y="4206875"/>
            <a:ext cx="0" cy="1143000"/>
          </a:xfrm>
          <a:custGeom>
            <a:avLst/>
            <a:gdLst/>
            <a:ahLst/>
            <a:cxnLst/>
            <a:rect l="l" t="t" r="r" b="b"/>
            <a:pathLst>
              <a:path h="1143000">
                <a:moveTo>
                  <a:pt x="0" y="0"/>
                </a:moveTo>
                <a:lnTo>
                  <a:pt x="0" y="1143000"/>
                </a:lnTo>
              </a:path>
            </a:pathLst>
          </a:custGeom>
          <a:ln w="3818">
            <a:solidFill>
              <a:srgbClr val="EAEAD9"/>
            </a:solidFill>
          </a:ln>
        </p:spPr>
        <p:txBody>
          <a:bodyPr wrap="square" lIns="0" tIns="0" rIns="0" bIns="0" rtlCol="0"/>
          <a:lstStyle/>
          <a:p>
            <a:endParaRPr/>
          </a:p>
        </p:txBody>
      </p:sp>
      <p:sp>
        <p:nvSpPr>
          <p:cNvPr id="621" name="object 621"/>
          <p:cNvSpPr/>
          <p:nvPr/>
        </p:nvSpPr>
        <p:spPr>
          <a:xfrm>
            <a:off x="4492434"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622" name="object 622"/>
          <p:cNvSpPr/>
          <p:nvPr/>
        </p:nvSpPr>
        <p:spPr>
          <a:xfrm>
            <a:off x="4505461" y="4206875"/>
            <a:ext cx="0" cy="1143000"/>
          </a:xfrm>
          <a:custGeom>
            <a:avLst/>
            <a:gdLst/>
            <a:ahLst/>
            <a:cxnLst/>
            <a:rect l="l" t="t" r="r" b="b"/>
            <a:pathLst>
              <a:path h="1143000">
                <a:moveTo>
                  <a:pt x="0" y="0"/>
                </a:moveTo>
                <a:lnTo>
                  <a:pt x="0" y="1143000"/>
                </a:lnTo>
              </a:path>
            </a:pathLst>
          </a:custGeom>
          <a:ln w="8909">
            <a:solidFill>
              <a:srgbClr val="E9E9D9"/>
            </a:solidFill>
          </a:ln>
        </p:spPr>
        <p:txBody>
          <a:bodyPr wrap="square" lIns="0" tIns="0" rIns="0" bIns="0" rtlCol="0"/>
          <a:lstStyle/>
          <a:p>
            <a:endParaRPr/>
          </a:p>
        </p:txBody>
      </p:sp>
      <p:sp>
        <p:nvSpPr>
          <p:cNvPr id="623" name="object 623"/>
          <p:cNvSpPr/>
          <p:nvPr/>
        </p:nvSpPr>
        <p:spPr>
          <a:xfrm>
            <a:off x="4496244"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624" name="object 624"/>
          <p:cNvSpPr/>
          <p:nvPr/>
        </p:nvSpPr>
        <p:spPr>
          <a:xfrm>
            <a:off x="4511805" y="4206875"/>
            <a:ext cx="0" cy="1143000"/>
          </a:xfrm>
          <a:custGeom>
            <a:avLst/>
            <a:gdLst/>
            <a:ahLst/>
            <a:cxnLst/>
            <a:rect l="l" t="t" r="r" b="b"/>
            <a:pathLst>
              <a:path h="1143000">
                <a:moveTo>
                  <a:pt x="0" y="0"/>
                </a:moveTo>
                <a:lnTo>
                  <a:pt x="0" y="1143000"/>
                </a:lnTo>
              </a:path>
            </a:pathLst>
          </a:custGeom>
          <a:ln w="3818">
            <a:solidFill>
              <a:srgbClr val="E9E9D7"/>
            </a:solidFill>
          </a:ln>
        </p:spPr>
        <p:txBody>
          <a:bodyPr wrap="square" lIns="0" tIns="0" rIns="0" bIns="0" rtlCol="0"/>
          <a:lstStyle/>
          <a:p>
            <a:endParaRPr/>
          </a:p>
        </p:txBody>
      </p:sp>
      <p:sp>
        <p:nvSpPr>
          <p:cNvPr id="625" name="object 625"/>
          <p:cNvSpPr/>
          <p:nvPr/>
        </p:nvSpPr>
        <p:spPr>
          <a:xfrm>
            <a:off x="4505134"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626" name="object 626"/>
          <p:cNvSpPr/>
          <p:nvPr/>
        </p:nvSpPr>
        <p:spPr>
          <a:xfrm>
            <a:off x="4517652" y="4206875"/>
            <a:ext cx="0" cy="1143000"/>
          </a:xfrm>
          <a:custGeom>
            <a:avLst/>
            <a:gdLst/>
            <a:ahLst/>
            <a:cxnLst/>
            <a:rect l="l" t="t" r="r" b="b"/>
            <a:pathLst>
              <a:path h="1143000">
                <a:moveTo>
                  <a:pt x="0" y="0"/>
                </a:moveTo>
                <a:lnTo>
                  <a:pt x="0" y="1143000"/>
                </a:lnTo>
              </a:path>
            </a:pathLst>
          </a:custGeom>
          <a:ln w="7636">
            <a:solidFill>
              <a:srgbClr val="E8E8D7"/>
            </a:solidFill>
          </a:ln>
        </p:spPr>
        <p:txBody>
          <a:bodyPr wrap="square" lIns="0" tIns="0" rIns="0" bIns="0" rtlCol="0"/>
          <a:lstStyle/>
          <a:p>
            <a:endParaRPr/>
          </a:p>
        </p:txBody>
      </p:sp>
      <p:sp>
        <p:nvSpPr>
          <p:cNvPr id="627" name="object 627"/>
          <p:cNvSpPr/>
          <p:nvPr/>
        </p:nvSpPr>
        <p:spPr>
          <a:xfrm>
            <a:off x="4509071"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28" name="object 628"/>
          <p:cNvSpPr/>
          <p:nvPr/>
        </p:nvSpPr>
        <p:spPr>
          <a:xfrm>
            <a:off x="4525908" y="4206875"/>
            <a:ext cx="0" cy="1143000"/>
          </a:xfrm>
          <a:custGeom>
            <a:avLst/>
            <a:gdLst/>
            <a:ahLst/>
            <a:cxnLst/>
            <a:rect l="l" t="t" r="r" b="b"/>
            <a:pathLst>
              <a:path h="1143000">
                <a:moveTo>
                  <a:pt x="0" y="0"/>
                </a:moveTo>
                <a:lnTo>
                  <a:pt x="0" y="1143000"/>
                </a:lnTo>
              </a:path>
            </a:pathLst>
          </a:custGeom>
          <a:ln w="8909">
            <a:solidFill>
              <a:srgbClr val="E7E7D6"/>
            </a:solidFill>
          </a:ln>
        </p:spPr>
        <p:txBody>
          <a:bodyPr wrap="square" lIns="0" tIns="0" rIns="0" bIns="0" rtlCol="0"/>
          <a:lstStyle/>
          <a:p>
            <a:endParaRPr/>
          </a:p>
        </p:txBody>
      </p:sp>
      <p:sp>
        <p:nvSpPr>
          <p:cNvPr id="629" name="object 629"/>
          <p:cNvSpPr/>
          <p:nvPr/>
        </p:nvSpPr>
        <p:spPr>
          <a:xfrm>
            <a:off x="4516691"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630" name="object 630"/>
          <p:cNvSpPr/>
          <p:nvPr/>
        </p:nvSpPr>
        <p:spPr>
          <a:xfrm>
            <a:off x="4532252" y="4206875"/>
            <a:ext cx="0" cy="1143000"/>
          </a:xfrm>
          <a:custGeom>
            <a:avLst/>
            <a:gdLst/>
            <a:ahLst/>
            <a:cxnLst/>
            <a:rect l="l" t="t" r="r" b="b"/>
            <a:pathLst>
              <a:path h="1143000">
                <a:moveTo>
                  <a:pt x="0" y="0"/>
                </a:moveTo>
                <a:lnTo>
                  <a:pt x="0" y="1143000"/>
                </a:lnTo>
              </a:path>
            </a:pathLst>
          </a:custGeom>
          <a:ln w="3818">
            <a:solidFill>
              <a:srgbClr val="E7E7D5"/>
            </a:solidFill>
          </a:ln>
        </p:spPr>
        <p:txBody>
          <a:bodyPr wrap="square" lIns="0" tIns="0" rIns="0" bIns="0" rtlCol="0"/>
          <a:lstStyle/>
          <a:p>
            <a:endParaRPr/>
          </a:p>
        </p:txBody>
      </p:sp>
      <p:sp>
        <p:nvSpPr>
          <p:cNvPr id="631" name="object 631"/>
          <p:cNvSpPr/>
          <p:nvPr/>
        </p:nvSpPr>
        <p:spPr>
          <a:xfrm>
            <a:off x="4525581"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632" name="object 632"/>
          <p:cNvSpPr/>
          <p:nvPr/>
        </p:nvSpPr>
        <p:spPr>
          <a:xfrm>
            <a:off x="4537971" y="4206875"/>
            <a:ext cx="0" cy="1143000"/>
          </a:xfrm>
          <a:custGeom>
            <a:avLst/>
            <a:gdLst/>
            <a:ahLst/>
            <a:cxnLst/>
            <a:rect l="l" t="t" r="r" b="b"/>
            <a:pathLst>
              <a:path h="1143000">
                <a:moveTo>
                  <a:pt x="0" y="0"/>
                </a:moveTo>
                <a:lnTo>
                  <a:pt x="0" y="1143000"/>
                </a:lnTo>
              </a:path>
            </a:pathLst>
          </a:custGeom>
          <a:ln w="7636">
            <a:solidFill>
              <a:srgbClr val="E6E6D4"/>
            </a:solidFill>
          </a:ln>
        </p:spPr>
        <p:txBody>
          <a:bodyPr wrap="square" lIns="0" tIns="0" rIns="0" bIns="0" rtlCol="0"/>
          <a:lstStyle/>
          <a:p>
            <a:endParaRPr/>
          </a:p>
        </p:txBody>
      </p:sp>
      <p:sp>
        <p:nvSpPr>
          <p:cNvPr id="633" name="object 633"/>
          <p:cNvSpPr/>
          <p:nvPr/>
        </p:nvSpPr>
        <p:spPr>
          <a:xfrm>
            <a:off x="4529391"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34" name="object 634"/>
          <p:cNvSpPr/>
          <p:nvPr/>
        </p:nvSpPr>
        <p:spPr>
          <a:xfrm>
            <a:off x="4543683" y="4206875"/>
            <a:ext cx="0" cy="1143000"/>
          </a:xfrm>
          <a:custGeom>
            <a:avLst/>
            <a:gdLst/>
            <a:ahLst/>
            <a:cxnLst/>
            <a:rect l="l" t="t" r="r" b="b"/>
            <a:pathLst>
              <a:path h="1143000">
                <a:moveTo>
                  <a:pt x="0" y="0"/>
                </a:moveTo>
                <a:lnTo>
                  <a:pt x="0" y="1143000"/>
                </a:lnTo>
              </a:path>
            </a:pathLst>
          </a:custGeom>
          <a:ln w="3818">
            <a:solidFill>
              <a:srgbClr val="E4E4D4"/>
            </a:solidFill>
          </a:ln>
        </p:spPr>
        <p:txBody>
          <a:bodyPr wrap="square" lIns="0" tIns="0" rIns="0" bIns="0" rtlCol="0"/>
          <a:lstStyle/>
          <a:p>
            <a:endParaRPr/>
          </a:p>
        </p:txBody>
      </p:sp>
      <p:sp>
        <p:nvSpPr>
          <p:cNvPr id="635" name="object 635"/>
          <p:cNvSpPr/>
          <p:nvPr/>
        </p:nvSpPr>
        <p:spPr>
          <a:xfrm>
            <a:off x="4537011"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636" name="object 636"/>
          <p:cNvSpPr/>
          <p:nvPr/>
        </p:nvSpPr>
        <p:spPr>
          <a:xfrm>
            <a:off x="4550038" y="4206875"/>
            <a:ext cx="0" cy="1143000"/>
          </a:xfrm>
          <a:custGeom>
            <a:avLst/>
            <a:gdLst/>
            <a:ahLst/>
            <a:cxnLst/>
            <a:rect l="l" t="t" r="r" b="b"/>
            <a:pathLst>
              <a:path h="1143000">
                <a:moveTo>
                  <a:pt x="0" y="0"/>
                </a:moveTo>
                <a:lnTo>
                  <a:pt x="0" y="1143000"/>
                </a:lnTo>
              </a:path>
            </a:pathLst>
          </a:custGeom>
          <a:ln w="8909">
            <a:solidFill>
              <a:srgbClr val="E3E3D3"/>
            </a:solidFill>
          </a:ln>
        </p:spPr>
        <p:txBody>
          <a:bodyPr wrap="square" lIns="0" tIns="0" rIns="0" bIns="0" rtlCol="0"/>
          <a:lstStyle/>
          <a:p>
            <a:endParaRPr/>
          </a:p>
        </p:txBody>
      </p:sp>
      <p:sp>
        <p:nvSpPr>
          <p:cNvPr id="637" name="object 637"/>
          <p:cNvSpPr/>
          <p:nvPr/>
        </p:nvSpPr>
        <p:spPr>
          <a:xfrm>
            <a:off x="4540821"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638" name="object 638"/>
          <p:cNvSpPr/>
          <p:nvPr/>
        </p:nvSpPr>
        <p:spPr>
          <a:xfrm>
            <a:off x="4556383" y="4206875"/>
            <a:ext cx="0" cy="1143000"/>
          </a:xfrm>
          <a:custGeom>
            <a:avLst/>
            <a:gdLst/>
            <a:ahLst/>
            <a:cxnLst/>
            <a:rect l="l" t="t" r="r" b="b"/>
            <a:pathLst>
              <a:path h="1143000">
                <a:moveTo>
                  <a:pt x="0" y="0"/>
                </a:moveTo>
                <a:lnTo>
                  <a:pt x="0" y="1143000"/>
                </a:lnTo>
              </a:path>
            </a:pathLst>
          </a:custGeom>
          <a:ln w="3818">
            <a:solidFill>
              <a:srgbClr val="E2E2D2"/>
            </a:solidFill>
          </a:ln>
        </p:spPr>
        <p:txBody>
          <a:bodyPr wrap="square" lIns="0" tIns="0" rIns="0" bIns="0" rtlCol="0"/>
          <a:lstStyle/>
          <a:p>
            <a:endParaRPr/>
          </a:p>
        </p:txBody>
      </p:sp>
      <p:sp>
        <p:nvSpPr>
          <p:cNvPr id="639" name="object 639"/>
          <p:cNvSpPr/>
          <p:nvPr/>
        </p:nvSpPr>
        <p:spPr>
          <a:xfrm>
            <a:off x="4549711"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640" name="object 640"/>
          <p:cNvSpPr/>
          <p:nvPr/>
        </p:nvSpPr>
        <p:spPr>
          <a:xfrm>
            <a:off x="4562102" y="4206875"/>
            <a:ext cx="0" cy="1143000"/>
          </a:xfrm>
          <a:custGeom>
            <a:avLst/>
            <a:gdLst/>
            <a:ahLst/>
            <a:cxnLst/>
            <a:rect l="l" t="t" r="r" b="b"/>
            <a:pathLst>
              <a:path h="1143000">
                <a:moveTo>
                  <a:pt x="0" y="0"/>
                </a:moveTo>
                <a:lnTo>
                  <a:pt x="0" y="1143000"/>
                </a:lnTo>
              </a:path>
            </a:pathLst>
          </a:custGeom>
          <a:ln w="7636">
            <a:solidFill>
              <a:srgbClr val="E2E2D2"/>
            </a:solidFill>
          </a:ln>
        </p:spPr>
        <p:txBody>
          <a:bodyPr wrap="square" lIns="0" tIns="0" rIns="0" bIns="0" rtlCol="0"/>
          <a:lstStyle/>
          <a:p>
            <a:endParaRPr/>
          </a:p>
        </p:txBody>
      </p:sp>
      <p:sp>
        <p:nvSpPr>
          <p:cNvPr id="641" name="object 641"/>
          <p:cNvSpPr/>
          <p:nvPr/>
        </p:nvSpPr>
        <p:spPr>
          <a:xfrm>
            <a:off x="4553521"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42" name="object 642"/>
          <p:cNvSpPr/>
          <p:nvPr/>
        </p:nvSpPr>
        <p:spPr>
          <a:xfrm>
            <a:off x="4568449" y="4206875"/>
            <a:ext cx="0" cy="1143000"/>
          </a:xfrm>
          <a:custGeom>
            <a:avLst/>
            <a:gdLst/>
            <a:ahLst/>
            <a:cxnLst/>
            <a:rect l="l" t="t" r="r" b="b"/>
            <a:pathLst>
              <a:path h="1143000">
                <a:moveTo>
                  <a:pt x="0" y="0"/>
                </a:moveTo>
                <a:lnTo>
                  <a:pt x="0" y="1143000"/>
                </a:lnTo>
              </a:path>
            </a:pathLst>
          </a:custGeom>
          <a:ln w="5091">
            <a:solidFill>
              <a:srgbClr val="E0E0D1"/>
            </a:solidFill>
          </a:ln>
        </p:spPr>
        <p:txBody>
          <a:bodyPr wrap="square" lIns="0" tIns="0" rIns="0" bIns="0" rtlCol="0"/>
          <a:lstStyle/>
          <a:p>
            <a:endParaRPr/>
          </a:p>
        </p:txBody>
      </p:sp>
      <p:sp>
        <p:nvSpPr>
          <p:cNvPr id="643" name="object 643"/>
          <p:cNvSpPr/>
          <p:nvPr/>
        </p:nvSpPr>
        <p:spPr>
          <a:xfrm>
            <a:off x="4561141"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644" name="object 644"/>
          <p:cNvSpPr/>
          <p:nvPr/>
        </p:nvSpPr>
        <p:spPr>
          <a:xfrm>
            <a:off x="4574802" y="4206875"/>
            <a:ext cx="0" cy="1143000"/>
          </a:xfrm>
          <a:custGeom>
            <a:avLst/>
            <a:gdLst/>
            <a:ahLst/>
            <a:cxnLst/>
            <a:rect l="l" t="t" r="r" b="b"/>
            <a:pathLst>
              <a:path h="1143000">
                <a:moveTo>
                  <a:pt x="0" y="0"/>
                </a:moveTo>
                <a:lnTo>
                  <a:pt x="0" y="1143000"/>
                </a:lnTo>
              </a:path>
            </a:pathLst>
          </a:custGeom>
          <a:ln w="7636">
            <a:solidFill>
              <a:srgbClr val="E0E0D1"/>
            </a:solidFill>
          </a:ln>
        </p:spPr>
        <p:txBody>
          <a:bodyPr wrap="square" lIns="0" tIns="0" rIns="0" bIns="0" rtlCol="0"/>
          <a:lstStyle/>
          <a:p>
            <a:endParaRPr/>
          </a:p>
        </p:txBody>
      </p:sp>
      <p:sp>
        <p:nvSpPr>
          <p:cNvPr id="645" name="object 645"/>
          <p:cNvSpPr/>
          <p:nvPr/>
        </p:nvSpPr>
        <p:spPr>
          <a:xfrm>
            <a:off x="4566221"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46" name="object 646"/>
          <p:cNvSpPr/>
          <p:nvPr/>
        </p:nvSpPr>
        <p:spPr>
          <a:xfrm>
            <a:off x="4582548" y="4206875"/>
            <a:ext cx="0" cy="1143000"/>
          </a:xfrm>
          <a:custGeom>
            <a:avLst/>
            <a:gdLst/>
            <a:ahLst/>
            <a:cxnLst/>
            <a:rect l="l" t="t" r="r" b="b"/>
            <a:pathLst>
              <a:path h="1143000">
                <a:moveTo>
                  <a:pt x="0" y="0"/>
                </a:moveTo>
                <a:lnTo>
                  <a:pt x="0" y="1143000"/>
                </a:lnTo>
              </a:path>
            </a:pathLst>
          </a:custGeom>
          <a:ln w="7636">
            <a:solidFill>
              <a:srgbClr val="DFDFCF"/>
            </a:solidFill>
          </a:ln>
        </p:spPr>
        <p:txBody>
          <a:bodyPr wrap="square" lIns="0" tIns="0" rIns="0" bIns="0" rtlCol="0"/>
          <a:lstStyle/>
          <a:p>
            <a:endParaRPr/>
          </a:p>
        </p:txBody>
      </p:sp>
      <p:sp>
        <p:nvSpPr>
          <p:cNvPr id="647" name="object 647"/>
          <p:cNvSpPr/>
          <p:nvPr/>
        </p:nvSpPr>
        <p:spPr>
          <a:xfrm>
            <a:off x="457396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48" name="object 648"/>
          <p:cNvSpPr/>
          <p:nvPr/>
        </p:nvSpPr>
        <p:spPr>
          <a:xfrm>
            <a:off x="4588896" y="4206875"/>
            <a:ext cx="0" cy="1143000"/>
          </a:xfrm>
          <a:custGeom>
            <a:avLst/>
            <a:gdLst/>
            <a:ahLst/>
            <a:cxnLst/>
            <a:rect l="l" t="t" r="r" b="b"/>
            <a:pathLst>
              <a:path h="1143000">
                <a:moveTo>
                  <a:pt x="0" y="0"/>
                </a:moveTo>
                <a:lnTo>
                  <a:pt x="0" y="1143000"/>
                </a:lnTo>
              </a:path>
            </a:pathLst>
          </a:custGeom>
          <a:ln w="5091">
            <a:solidFill>
              <a:srgbClr val="DEDECE"/>
            </a:solidFill>
          </a:ln>
        </p:spPr>
        <p:txBody>
          <a:bodyPr wrap="square" lIns="0" tIns="0" rIns="0" bIns="0" rtlCol="0"/>
          <a:lstStyle/>
          <a:p>
            <a:endParaRPr/>
          </a:p>
        </p:txBody>
      </p:sp>
      <p:sp>
        <p:nvSpPr>
          <p:cNvPr id="649" name="object 649"/>
          <p:cNvSpPr/>
          <p:nvPr/>
        </p:nvSpPr>
        <p:spPr>
          <a:xfrm>
            <a:off x="4581588"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650" name="object 650"/>
          <p:cNvSpPr/>
          <p:nvPr/>
        </p:nvSpPr>
        <p:spPr>
          <a:xfrm>
            <a:off x="4595248" y="4206875"/>
            <a:ext cx="0" cy="1143000"/>
          </a:xfrm>
          <a:custGeom>
            <a:avLst/>
            <a:gdLst/>
            <a:ahLst/>
            <a:cxnLst/>
            <a:rect l="l" t="t" r="r" b="b"/>
            <a:pathLst>
              <a:path h="1143000">
                <a:moveTo>
                  <a:pt x="0" y="0"/>
                </a:moveTo>
                <a:lnTo>
                  <a:pt x="0" y="1143000"/>
                </a:lnTo>
              </a:path>
            </a:pathLst>
          </a:custGeom>
          <a:ln w="7636">
            <a:solidFill>
              <a:srgbClr val="DDDDCD"/>
            </a:solidFill>
          </a:ln>
        </p:spPr>
        <p:txBody>
          <a:bodyPr wrap="square" lIns="0" tIns="0" rIns="0" bIns="0" rtlCol="0"/>
          <a:lstStyle/>
          <a:p>
            <a:endParaRPr/>
          </a:p>
        </p:txBody>
      </p:sp>
      <p:sp>
        <p:nvSpPr>
          <p:cNvPr id="651" name="object 651"/>
          <p:cNvSpPr/>
          <p:nvPr/>
        </p:nvSpPr>
        <p:spPr>
          <a:xfrm>
            <a:off x="458666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52" name="object 652"/>
          <p:cNvSpPr/>
          <p:nvPr/>
        </p:nvSpPr>
        <p:spPr>
          <a:xfrm>
            <a:off x="4600959" y="4206875"/>
            <a:ext cx="0" cy="1143000"/>
          </a:xfrm>
          <a:custGeom>
            <a:avLst/>
            <a:gdLst/>
            <a:ahLst/>
            <a:cxnLst/>
            <a:rect l="l" t="t" r="r" b="b"/>
            <a:pathLst>
              <a:path h="1143000">
                <a:moveTo>
                  <a:pt x="0" y="0"/>
                </a:moveTo>
                <a:lnTo>
                  <a:pt x="0" y="1143000"/>
                </a:lnTo>
              </a:path>
            </a:pathLst>
          </a:custGeom>
          <a:ln w="3818">
            <a:solidFill>
              <a:srgbClr val="DCDCCC"/>
            </a:solidFill>
          </a:ln>
        </p:spPr>
        <p:txBody>
          <a:bodyPr wrap="square" lIns="0" tIns="0" rIns="0" bIns="0" rtlCol="0"/>
          <a:lstStyle/>
          <a:p>
            <a:endParaRPr/>
          </a:p>
        </p:txBody>
      </p:sp>
      <p:sp>
        <p:nvSpPr>
          <p:cNvPr id="653" name="object 653"/>
          <p:cNvSpPr/>
          <p:nvPr/>
        </p:nvSpPr>
        <p:spPr>
          <a:xfrm>
            <a:off x="4594288"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654" name="object 654"/>
          <p:cNvSpPr/>
          <p:nvPr/>
        </p:nvSpPr>
        <p:spPr>
          <a:xfrm>
            <a:off x="4606678" y="4206875"/>
            <a:ext cx="0" cy="1143000"/>
          </a:xfrm>
          <a:custGeom>
            <a:avLst/>
            <a:gdLst/>
            <a:ahLst/>
            <a:cxnLst/>
            <a:rect l="l" t="t" r="r" b="b"/>
            <a:pathLst>
              <a:path h="1143000">
                <a:moveTo>
                  <a:pt x="0" y="0"/>
                </a:moveTo>
                <a:lnTo>
                  <a:pt x="0" y="1143000"/>
                </a:lnTo>
              </a:path>
            </a:pathLst>
          </a:custGeom>
          <a:ln w="7636">
            <a:solidFill>
              <a:srgbClr val="DADACA"/>
            </a:solidFill>
          </a:ln>
        </p:spPr>
        <p:txBody>
          <a:bodyPr wrap="square" lIns="0" tIns="0" rIns="0" bIns="0" rtlCol="0"/>
          <a:lstStyle/>
          <a:p>
            <a:endParaRPr/>
          </a:p>
        </p:txBody>
      </p:sp>
      <p:sp>
        <p:nvSpPr>
          <p:cNvPr id="655" name="object 655"/>
          <p:cNvSpPr/>
          <p:nvPr/>
        </p:nvSpPr>
        <p:spPr>
          <a:xfrm>
            <a:off x="459809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56" name="object 656"/>
          <p:cNvSpPr/>
          <p:nvPr/>
        </p:nvSpPr>
        <p:spPr>
          <a:xfrm>
            <a:off x="4613026" y="4206875"/>
            <a:ext cx="0" cy="1143000"/>
          </a:xfrm>
          <a:custGeom>
            <a:avLst/>
            <a:gdLst/>
            <a:ahLst/>
            <a:cxnLst/>
            <a:rect l="l" t="t" r="r" b="b"/>
            <a:pathLst>
              <a:path h="1143000">
                <a:moveTo>
                  <a:pt x="0" y="0"/>
                </a:moveTo>
                <a:lnTo>
                  <a:pt x="0" y="1143000"/>
                </a:lnTo>
              </a:path>
            </a:pathLst>
          </a:custGeom>
          <a:ln w="5091">
            <a:solidFill>
              <a:srgbClr val="D9D9C8"/>
            </a:solidFill>
          </a:ln>
        </p:spPr>
        <p:txBody>
          <a:bodyPr wrap="square" lIns="0" tIns="0" rIns="0" bIns="0" rtlCol="0"/>
          <a:lstStyle/>
          <a:p>
            <a:endParaRPr/>
          </a:p>
        </p:txBody>
      </p:sp>
      <p:sp>
        <p:nvSpPr>
          <p:cNvPr id="657" name="object 657"/>
          <p:cNvSpPr/>
          <p:nvPr/>
        </p:nvSpPr>
        <p:spPr>
          <a:xfrm>
            <a:off x="4605718"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658" name="object 658"/>
          <p:cNvSpPr/>
          <p:nvPr/>
        </p:nvSpPr>
        <p:spPr>
          <a:xfrm>
            <a:off x="4619378" y="4206875"/>
            <a:ext cx="0" cy="1143000"/>
          </a:xfrm>
          <a:custGeom>
            <a:avLst/>
            <a:gdLst/>
            <a:ahLst/>
            <a:cxnLst/>
            <a:rect l="l" t="t" r="r" b="b"/>
            <a:pathLst>
              <a:path h="1143000">
                <a:moveTo>
                  <a:pt x="0" y="0"/>
                </a:moveTo>
                <a:lnTo>
                  <a:pt x="0" y="1143000"/>
                </a:lnTo>
              </a:path>
            </a:pathLst>
          </a:custGeom>
          <a:ln w="7636">
            <a:solidFill>
              <a:srgbClr val="D7D7C7"/>
            </a:solidFill>
          </a:ln>
        </p:spPr>
        <p:txBody>
          <a:bodyPr wrap="square" lIns="0" tIns="0" rIns="0" bIns="0" rtlCol="0"/>
          <a:lstStyle/>
          <a:p>
            <a:endParaRPr/>
          </a:p>
        </p:txBody>
      </p:sp>
      <p:sp>
        <p:nvSpPr>
          <p:cNvPr id="659" name="object 659"/>
          <p:cNvSpPr/>
          <p:nvPr/>
        </p:nvSpPr>
        <p:spPr>
          <a:xfrm>
            <a:off x="461079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60" name="object 660"/>
          <p:cNvSpPr/>
          <p:nvPr/>
        </p:nvSpPr>
        <p:spPr>
          <a:xfrm>
            <a:off x="4626998" y="4206875"/>
            <a:ext cx="0" cy="1143000"/>
          </a:xfrm>
          <a:custGeom>
            <a:avLst/>
            <a:gdLst/>
            <a:ahLst/>
            <a:cxnLst/>
            <a:rect l="l" t="t" r="r" b="b"/>
            <a:pathLst>
              <a:path h="1143000">
                <a:moveTo>
                  <a:pt x="0" y="0"/>
                </a:moveTo>
                <a:lnTo>
                  <a:pt x="0" y="1143000"/>
                </a:lnTo>
              </a:path>
            </a:pathLst>
          </a:custGeom>
          <a:ln w="7636">
            <a:solidFill>
              <a:srgbClr val="D5D5C5"/>
            </a:solidFill>
          </a:ln>
        </p:spPr>
        <p:txBody>
          <a:bodyPr wrap="square" lIns="0" tIns="0" rIns="0" bIns="0" rtlCol="0"/>
          <a:lstStyle/>
          <a:p>
            <a:endParaRPr/>
          </a:p>
        </p:txBody>
      </p:sp>
      <p:sp>
        <p:nvSpPr>
          <p:cNvPr id="661" name="object 661"/>
          <p:cNvSpPr/>
          <p:nvPr/>
        </p:nvSpPr>
        <p:spPr>
          <a:xfrm>
            <a:off x="4618418"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62" name="object 662"/>
          <p:cNvSpPr/>
          <p:nvPr/>
        </p:nvSpPr>
        <p:spPr>
          <a:xfrm>
            <a:off x="4633346" y="4206875"/>
            <a:ext cx="0" cy="1143000"/>
          </a:xfrm>
          <a:custGeom>
            <a:avLst/>
            <a:gdLst/>
            <a:ahLst/>
            <a:cxnLst/>
            <a:rect l="l" t="t" r="r" b="b"/>
            <a:pathLst>
              <a:path h="1143000">
                <a:moveTo>
                  <a:pt x="0" y="0"/>
                </a:moveTo>
                <a:lnTo>
                  <a:pt x="0" y="1143000"/>
                </a:lnTo>
              </a:path>
            </a:pathLst>
          </a:custGeom>
          <a:ln w="5091">
            <a:solidFill>
              <a:srgbClr val="D4D4C5"/>
            </a:solidFill>
          </a:ln>
        </p:spPr>
        <p:txBody>
          <a:bodyPr wrap="square" lIns="0" tIns="0" rIns="0" bIns="0" rtlCol="0"/>
          <a:lstStyle/>
          <a:p>
            <a:endParaRPr/>
          </a:p>
        </p:txBody>
      </p:sp>
      <p:sp>
        <p:nvSpPr>
          <p:cNvPr id="663" name="object 663"/>
          <p:cNvSpPr/>
          <p:nvPr/>
        </p:nvSpPr>
        <p:spPr>
          <a:xfrm>
            <a:off x="4626038"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664" name="object 664"/>
          <p:cNvSpPr/>
          <p:nvPr/>
        </p:nvSpPr>
        <p:spPr>
          <a:xfrm>
            <a:off x="4639826" y="4206875"/>
            <a:ext cx="0" cy="1143000"/>
          </a:xfrm>
          <a:custGeom>
            <a:avLst/>
            <a:gdLst/>
            <a:ahLst/>
            <a:cxnLst/>
            <a:rect l="l" t="t" r="r" b="b"/>
            <a:pathLst>
              <a:path h="1143000">
                <a:moveTo>
                  <a:pt x="0" y="0"/>
                </a:moveTo>
                <a:lnTo>
                  <a:pt x="0" y="1143000"/>
                </a:lnTo>
              </a:path>
            </a:pathLst>
          </a:custGeom>
          <a:ln w="7636">
            <a:solidFill>
              <a:srgbClr val="D2D2C4"/>
            </a:solidFill>
          </a:ln>
        </p:spPr>
        <p:txBody>
          <a:bodyPr wrap="square" lIns="0" tIns="0" rIns="0" bIns="0" rtlCol="0"/>
          <a:lstStyle/>
          <a:p>
            <a:endParaRPr/>
          </a:p>
        </p:txBody>
      </p:sp>
      <p:sp>
        <p:nvSpPr>
          <p:cNvPr id="665" name="object 665"/>
          <p:cNvSpPr/>
          <p:nvPr/>
        </p:nvSpPr>
        <p:spPr>
          <a:xfrm>
            <a:off x="4631245"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66" name="object 666"/>
          <p:cNvSpPr/>
          <p:nvPr/>
        </p:nvSpPr>
        <p:spPr>
          <a:xfrm>
            <a:off x="4645536" y="4206875"/>
            <a:ext cx="0" cy="1143000"/>
          </a:xfrm>
          <a:custGeom>
            <a:avLst/>
            <a:gdLst/>
            <a:ahLst/>
            <a:cxnLst/>
            <a:rect l="l" t="t" r="r" b="b"/>
            <a:pathLst>
              <a:path h="1143000">
                <a:moveTo>
                  <a:pt x="0" y="0"/>
                </a:moveTo>
                <a:lnTo>
                  <a:pt x="0" y="1143000"/>
                </a:lnTo>
              </a:path>
            </a:pathLst>
          </a:custGeom>
          <a:ln w="3818">
            <a:solidFill>
              <a:srgbClr val="D2D2C3"/>
            </a:solidFill>
          </a:ln>
        </p:spPr>
        <p:txBody>
          <a:bodyPr wrap="square" lIns="0" tIns="0" rIns="0" bIns="0" rtlCol="0"/>
          <a:lstStyle/>
          <a:p>
            <a:endParaRPr/>
          </a:p>
        </p:txBody>
      </p:sp>
      <p:sp>
        <p:nvSpPr>
          <p:cNvPr id="667" name="object 667"/>
          <p:cNvSpPr/>
          <p:nvPr/>
        </p:nvSpPr>
        <p:spPr>
          <a:xfrm>
            <a:off x="4638865"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668" name="object 668"/>
          <p:cNvSpPr/>
          <p:nvPr/>
        </p:nvSpPr>
        <p:spPr>
          <a:xfrm>
            <a:off x="4651892" y="4206875"/>
            <a:ext cx="0" cy="1143000"/>
          </a:xfrm>
          <a:custGeom>
            <a:avLst/>
            <a:gdLst/>
            <a:ahLst/>
            <a:cxnLst/>
            <a:rect l="l" t="t" r="r" b="b"/>
            <a:pathLst>
              <a:path h="1143000">
                <a:moveTo>
                  <a:pt x="0" y="0"/>
                </a:moveTo>
                <a:lnTo>
                  <a:pt x="0" y="1143000"/>
                </a:lnTo>
              </a:path>
            </a:pathLst>
          </a:custGeom>
          <a:ln w="8908">
            <a:solidFill>
              <a:srgbClr val="D0D0C1"/>
            </a:solidFill>
          </a:ln>
        </p:spPr>
        <p:txBody>
          <a:bodyPr wrap="square" lIns="0" tIns="0" rIns="0" bIns="0" rtlCol="0"/>
          <a:lstStyle/>
          <a:p>
            <a:endParaRPr/>
          </a:p>
        </p:txBody>
      </p:sp>
      <p:sp>
        <p:nvSpPr>
          <p:cNvPr id="669" name="object 669"/>
          <p:cNvSpPr/>
          <p:nvPr/>
        </p:nvSpPr>
        <p:spPr>
          <a:xfrm>
            <a:off x="4642675" y="4202112"/>
            <a:ext cx="19050" cy="1152525"/>
          </a:xfrm>
          <a:custGeom>
            <a:avLst/>
            <a:gdLst/>
            <a:ahLst/>
            <a:cxnLst/>
            <a:rect l="l" t="t" r="r" b="b"/>
            <a:pathLst>
              <a:path w="19050" h="1152525">
                <a:moveTo>
                  <a:pt x="0" y="1152525"/>
                </a:moveTo>
                <a:lnTo>
                  <a:pt x="18433" y="1152525"/>
                </a:lnTo>
                <a:lnTo>
                  <a:pt x="18433" y="0"/>
                </a:lnTo>
                <a:lnTo>
                  <a:pt x="0" y="0"/>
                </a:lnTo>
                <a:lnTo>
                  <a:pt x="0" y="1152525"/>
                </a:lnTo>
                <a:close/>
              </a:path>
            </a:pathLst>
          </a:custGeom>
          <a:solidFill>
            <a:srgbClr val="3366FF"/>
          </a:solidFill>
        </p:spPr>
        <p:txBody>
          <a:bodyPr wrap="square" lIns="0" tIns="0" rIns="0" bIns="0" rtlCol="0"/>
          <a:lstStyle/>
          <a:p>
            <a:endParaRPr/>
          </a:p>
        </p:txBody>
      </p:sp>
      <p:sp>
        <p:nvSpPr>
          <p:cNvPr id="670" name="object 670"/>
          <p:cNvSpPr/>
          <p:nvPr/>
        </p:nvSpPr>
        <p:spPr>
          <a:xfrm>
            <a:off x="4658236" y="4206875"/>
            <a:ext cx="0" cy="1143000"/>
          </a:xfrm>
          <a:custGeom>
            <a:avLst/>
            <a:gdLst/>
            <a:ahLst/>
            <a:cxnLst/>
            <a:rect l="l" t="t" r="r" b="b"/>
            <a:pathLst>
              <a:path h="1143000">
                <a:moveTo>
                  <a:pt x="0" y="0"/>
                </a:moveTo>
                <a:lnTo>
                  <a:pt x="0" y="1143000"/>
                </a:lnTo>
              </a:path>
            </a:pathLst>
          </a:custGeom>
          <a:ln w="3818">
            <a:solidFill>
              <a:srgbClr val="CECEC0"/>
            </a:solidFill>
          </a:ln>
        </p:spPr>
        <p:txBody>
          <a:bodyPr wrap="square" lIns="0" tIns="0" rIns="0" bIns="0" rtlCol="0"/>
          <a:lstStyle/>
          <a:p>
            <a:endParaRPr/>
          </a:p>
        </p:txBody>
      </p:sp>
      <p:sp>
        <p:nvSpPr>
          <p:cNvPr id="671" name="object 671"/>
          <p:cNvSpPr/>
          <p:nvPr/>
        </p:nvSpPr>
        <p:spPr>
          <a:xfrm>
            <a:off x="4651565"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672" name="object 672"/>
          <p:cNvSpPr/>
          <p:nvPr/>
        </p:nvSpPr>
        <p:spPr>
          <a:xfrm>
            <a:off x="4663956" y="4206875"/>
            <a:ext cx="0" cy="1143000"/>
          </a:xfrm>
          <a:custGeom>
            <a:avLst/>
            <a:gdLst/>
            <a:ahLst/>
            <a:cxnLst/>
            <a:rect l="l" t="t" r="r" b="b"/>
            <a:pathLst>
              <a:path h="1143000">
                <a:moveTo>
                  <a:pt x="0" y="0"/>
                </a:moveTo>
                <a:lnTo>
                  <a:pt x="0" y="1143000"/>
                </a:lnTo>
              </a:path>
            </a:pathLst>
          </a:custGeom>
          <a:ln w="7636">
            <a:solidFill>
              <a:srgbClr val="CCCCBD"/>
            </a:solidFill>
          </a:ln>
        </p:spPr>
        <p:txBody>
          <a:bodyPr wrap="square" lIns="0" tIns="0" rIns="0" bIns="0" rtlCol="0"/>
          <a:lstStyle/>
          <a:p>
            <a:endParaRPr/>
          </a:p>
        </p:txBody>
      </p:sp>
      <p:sp>
        <p:nvSpPr>
          <p:cNvPr id="673" name="object 673"/>
          <p:cNvSpPr/>
          <p:nvPr/>
        </p:nvSpPr>
        <p:spPr>
          <a:xfrm>
            <a:off x="4655375"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74" name="object 674"/>
          <p:cNvSpPr/>
          <p:nvPr/>
        </p:nvSpPr>
        <p:spPr>
          <a:xfrm>
            <a:off x="4669666" y="4206875"/>
            <a:ext cx="0" cy="1143000"/>
          </a:xfrm>
          <a:custGeom>
            <a:avLst/>
            <a:gdLst/>
            <a:ahLst/>
            <a:cxnLst/>
            <a:rect l="l" t="t" r="r" b="b"/>
            <a:pathLst>
              <a:path h="1143000">
                <a:moveTo>
                  <a:pt x="0" y="0"/>
                </a:moveTo>
                <a:lnTo>
                  <a:pt x="0" y="1143000"/>
                </a:lnTo>
              </a:path>
            </a:pathLst>
          </a:custGeom>
          <a:ln w="3818">
            <a:solidFill>
              <a:srgbClr val="CACABC"/>
            </a:solidFill>
          </a:ln>
        </p:spPr>
        <p:txBody>
          <a:bodyPr wrap="square" lIns="0" tIns="0" rIns="0" bIns="0" rtlCol="0"/>
          <a:lstStyle/>
          <a:p>
            <a:endParaRPr/>
          </a:p>
        </p:txBody>
      </p:sp>
      <p:sp>
        <p:nvSpPr>
          <p:cNvPr id="675" name="object 675"/>
          <p:cNvSpPr/>
          <p:nvPr/>
        </p:nvSpPr>
        <p:spPr>
          <a:xfrm>
            <a:off x="4662995"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676" name="object 676"/>
          <p:cNvSpPr/>
          <p:nvPr/>
        </p:nvSpPr>
        <p:spPr>
          <a:xfrm>
            <a:off x="4676022" y="4206875"/>
            <a:ext cx="0" cy="1143000"/>
          </a:xfrm>
          <a:custGeom>
            <a:avLst/>
            <a:gdLst/>
            <a:ahLst/>
            <a:cxnLst/>
            <a:rect l="l" t="t" r="r" b="b"/>
            <a:pathLst>
              <a:path h="1143000">
                <a:moveTo>
                  <a:pt x="0" y="0"/>
                </a:moveTo>
                <a:lnTo>
                  <a:pt x="0" y="1143000"/>
                </a:lnTo>
              </a:path>
            </a:pathLst>
          </a:custGeom>
          <a:ln w="8909">
            <a:solidFill>
              <a:srgbClr val="C8C8BA"/>
            </a:solidFill>
          </a:ln>
        </p:spPr>
        <p:txBody>
          <a:bodyPr wrap="square" lIns="0" tIns="0" rIns="0" bIns="0" rtlCol="0"/>
          <a:lstStyle/>
          <a:p>
            <a:endParaRPr/>
          </a:p>
        </p:txBody>
      </p:sp>
      <p:sp>
        <p:nvSpPr>
          <p:cNvPr id="677" name="object 677"/>
          <p:cNvSpPr/>
          <p:nvPr/>
        </p:nvSpPr>
        <p:spPr>
          <a:xfrm>
            <a:off x="4666805"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678" name="object 678"/>
          <p:cNvSpPr/>
          <p:nvPr/>
        </p:nvSpPr>
        <p:spPr>
          <a:xfrm>
            <a:off x="4684276" y="4206875"/>
            <a:ext cx="0" cy="1143000"/>
          </a:xfrm>
          <a:custGeom>
            <a:avLst/>
            <a:gdLst/>
            <a:ahLst/>
            <a:cxnLst/>
            <a:rect l="l" t="t" r="r" b="b"/>
            <a:pathLst>
              <a:path h="1143000">
                <a:moveTo>
                  <a:pt x="0" y="0"/>
                </a:moveTo>
                <a:lnTo>
                  <a:pt x="0" y="1143000"/>
                </a:lnTo>
              </a:path>
            </a:pathLst>
          </a:custGeom>
          <a:ln w="7636">
            <a:solidFill>
              <a:srgbClr val="C6C6B8"/>
            </a:solidFill>
          </a:ln>
        </p:spPr>
        <p:txBody>
          <a:bodyPr wrap="square" lIns="0" tIns="0" rIns="0" bIns="0" rtlCol="0"/>
          <a:lstStyle/>
          <a:p>
            <a:endParaRPr/>
          </a:p>
        </p:txBody>
      </p:sp>
      <p:sp>
        <p:nvSpPr>
          <p:cNvPr id="679" name="object 679"/>
          <p:cNvSpPr/>
          <p:nvPr/>
        </p:nvSpPr>
        <p:spPr>
          <a:xfrm>
            <a:off x="4675695"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80" name="object 680"/>
          <p:cNvSpPr/>
          <p:nvPr/>
        </p:nvSpPr>
        <p:spPr>
          <a:xfrm>
            <a:off x="4689986" y="4206875"/>
            <a:ext cx="0" cy="1143000"/>
          </a:xfrm>
          <a:custGeom>
            <a:avLst/>
            <a:gdLst/>
            <a:ahLst/>
            <a:cxnLst/>
            <a:rect l="l" t="t" r="r" b="b"/>
            <a:pathLst>
              <a:path h="1143000">
                <a:moveTo>
                  <a:pt x="0" y="0"/>
                </a:moveTo>
                <a:lnTo>
                  <a:pt x="0" y="1143000"/>
                </a:lnTo>
              </a:path>
            </a:pathLst>
          </a:custGeom>
          <a:ln w="3818">
            <a:solidFill>
              <a:srgbClr val="C5C5B7"/>
            </a:solidFill>
          </a:ln>
        </p:spPr>
        <p:txBody>
          <a:bodyPr wrap="square" lIns="0" tIns="0" rIns="0" bIns="0" rtlCol="0"/>
          <a:lstStyle/>
          <a:p>
            <a:endParaRPr/>
          </a:p>
        </p:txBody>
      </p:sp>
      <p:sp>
        <p:nvSpPr>
          <p:cNvPr id="681" name="object 681"/>
          <p:cNvSpPr/>
          <p:nvPr/>
        </p:nvSpPr>
        <p:spPr>
          <a:xfrm>
            <a:off x="4683315"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682" name="object 682"/>
          <p:cNvSpPr/>
          <p:nvPr/>
        </p:nvSpPr>
        <p:spPr>
          <a:xfrm>
            <a:off x="4696342" y="4206875"/>
            <a:ext cx="0" cy="1143000"/>
          </a:xfrm>
          <a:custGeom>
            <a:avLst/>
            <a:gdLst/>
            <a:ahLst/>
            <a:cxnLst/>
            <a:rect l="l" t="t" r="r" b="b"/>
            <a:pathLst>
              <a:path h="1143000">
                <a:moveTo>
                  <a:pt x="0" y="0"/>
                </a:moveTo>
                <a:lnTo>
                  <a:pt x="0" y="1143000"/>
                </a:lnTo>
              </a:path>
            </a:pathLst>
          </a:custGeom>
          <a:ln w="8909">
            <a:solidFill>
              <a:srgbClr val="C3C3B5"/>
            </a:solidFill>
          </a:ln>
        </p:spPr>
        <p:txBody>
          <a:bodyPr wrap="square" lIns="0" tIns="0" rIns="0" bIns="0" rtlCol="0"/>
          <a:lstStyle/>
          <a:p>
            <a:endParaRPr/>
          </a:p>
        </p:txBody>
      </p:sp>
      <p:sp>
        <p:nvSpPr>
          <p:cNvPr id="683" name="object 683"/>
          <p:cNvSpPr/>
          <p:nvPr/>
        </p:nvSpPr>
        <p:spPr>
          <a:xfrm>
            <a:off x="4687125"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684" name="object 684"/>
          <p:cNvSpPr/>
          <p:nvPr/>
        </p:nvSpPr>
        <p:spPr>
          <a:xfrm>
            <a:off x="4702814" y="4206875"/>
            <a:ext cx="0" cy="1143000"/>
          </a:xfrm>
          <a:custGeom>
            <a:avLst/>
            <a:gdLst/>
            <a:ahLst/>
            <a:cxnLst/>
            <a:rect l="l" t="t" r="r" b="b"/>
            <a:pathLst>
              <a:path h="1143000">
                <a:moveTo>
                  <a:pt x="0" y="0"/>
                </a:moveTo>
                <a:lnTo>
                  <a:pt x="0" y="1143000"/>
                </a:lnTo>
              </a:path>
            </a:pathLst>
          </a:custGeom>
          <a:ln w="3818">
            <a:solidFill>
              <a:srgbClr val="C1C1B3"/>
            </a:solidFill>
          </a:ln>
        </p:spPr>
        <p:txBody>
          <a:bodyPr wrap="square" lIns="0" tIns="0" rIns="0" bIns="0" rtlCol="0"/>
          <a:lstStyle/>
          <a:p>
            <a:endParaRPr/>
          </a:p>
        </p:txBody>
      </p:sp>
      <p:sp>
        <p:nvSpPr>
          <p:cNvPr id="685" name="object 685"/>
          <p:cNvSpPr/>
          <p:nvPr/>
        </p:nvSpPr>
        <p:spPr>
          <a:xfrm>
            <a:off x="4696142"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686" name="object 686"/>
          <p:cNvSpPr/>
          <p:nvPr/>
        </p:nvSpPr>
        <p:spPr>
          <a:xfrm>
            <a:off x="4708533" y="4206875"/>
            <a:ext cx="0" cy="1143000"/>
          </a:xfrm>
          <a:custGeom>
            <a:avLst/>
            <a:gdLst/>
            <a:ahLst/>
            <a:cxnLst/>
            <a:rect l="l" t="t" r="r" b="b"/>
            <a:pathLst>
              <a:path h="1143000">
                <a:moveTo>
                  <a:pt x="0" y="0"/>
                </a:moveTo>
                <a:lnTo>
                  <a:pt x="0" y="1143000"/>
                </a:lnTo>
              </a:path>
            </a:pathLst>
          </a:custGeom>
          <a:ln w="7636">
            <a:solidFill>
              <a:srgbClr val="BEBEB0"/>
            </a:solidFill>
          </a:ln>
        </p:spPr>
        <p:txBody>
          <a:bodyPr wrap="square" lIns="0" tIns="0" rIns="0" bIns="0" rtlCol="0"/>
          <a:lstStyle/>
          <a:p>
            <a:endParaRPr/>
          </a:p>
        </p:txBody>
      </p:sp>
      <p:sp>
        <p:nvSpPr>
          <p:cNvPr id="687" name="object 687"/>
          <p:cNvSpPr/>
          <p:nvPr/>
        </p:nvSpPr>
        <p:spPr>
          <a:xfrm>
            <a:off x="4699952"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88" name="object 688"/>
          <p:cNvSpPr/>
          <p:nvPr/>
        </p:nvSpPr>
        <p:spPr>
          <a:xfrm>
            <a:off x="4714880" y="4206875"/>
            <a:ext cx="0" cy="1143000"/>
          </a:xfrm>
          <a:custGeom>
            <a:avLst/>
            <a:gdLst/>
            <a:ahLst/>
            <a:cxnLst/>
            <a:rect l="l" t="t" r="r" b="b"/>
            <a:pathLst>
              <a:path h="1143000">
                <a:moveTo>
                  <a:pt x="0" y="0"/>
                </a:moveTo>
                <a:lnTo>
                  <a:pt x="0" y="1143000"/>
                </a:lnTo>
              </a:path>
            </a:pathLst>
          </a:custGeom>
          <a:ln w="5091">
            <a:solidFill>
              <a:srgbClr val="BCBCAF"/>
            </a:solidFill>
          </a:ln>
        </p:spPr>
        <p:txBody>
          <a:bodyPr wrap="square" lIns="0" tIns="0" rIns="0" bIns="0" rtlCol="0"/>
          <a:lstStyle/>
          <a:p>
            <a:endParaRPr/>
          </a:p>
        </p:txBody>
      </p:sp>
      <p:sp>
        <p:nvSpPr>
          <p:cNvPr id="689" name="object 689"/>
          <p:cNvSpPr/>
          <p:nvPr/>
        </p:nvSpPr>
        <p:spPr>
          <a:xfrm>
            <a:off x="4707572"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690" name="object 690"/>
          <p:cNvSpPr/>
          <p:nvPr/>
        </p:nvSpPr>
        <p:spPr>
          <a:xfrm>
            <a:off x="4721233" y="4206875"/>
            <a:ext cx="0" cy="1143000"/>
          </a:xfrm>
          <a:custGeom>
            <a:avLst/>
            <a:gdLst/>
            <a:ahLst/>
            <a:cxnLst/>
            <a:rect l="l" t="t" r="r" b="b"/>
            <a:pathLst>
              <a:path h="1143000">
                <a:moveTo>
                  <a:pt x="0" y="0"/>
                </a:moveTo>
                <a:lnTo>
                  <a:pt x="0" y="1143000"/>
                </a:lnTo>
              </a:path>
            </a:pathLst>
          </a:custGeom>
          <a:ln w="7636">
            <a:solidFill>
              <a:srgbClr val="BABAAD"/>
            </a:solidFill>
          </a:ln>
        </p:spPr>
        <p:txBody>
          <a:bodyPr wrap="square" lIns="0" tIns="0" rIns="0" bIns="0" rtlCol="0"/>
          <a:lstStyle/>
          <a:p>
            <a:endParaRPr/>
          </a:p>
        </p:txBody>
      </p:sp>
      <p:sp>
        <p:nvSpPr>
          <p:cNvPr id="691" name="object 691"/>
          <p:cNvSpPr/>
          <p:nvPr/>
        </p:nvSpPr>
        <p:spPr>
          <a:xfrm>
            <a:off x="4712652"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92" name="object 692"/>
          <p:cNvSpPr/>
          <p:nvPr/>
        </p:nvSpPr>
        <p:spPr>
          <a:xfrm>
            <a:off x="4728852" y="4206875"/>
            <a:ext cx="0" cy="1143000"/>
          </a:xfrm>
          <a:custGeom>
            <a:avLst/>
            <a:gdLst/>
            <a:ahLst/>
            <a:cxnLst/>
            <a:rect l="l" t="t" r="r" b="b"/>
            <a:pathLst>
              <a:path h="1143000">
                <a:moveTo>
                  <a:pt x="0" y="0"/>
                </a:moveTo>
                <a:lnTo>
                  <a:pt x="0" y="1143000"/>
                </a:lnTo>
              </a:path>
            </a:pathLst>
          </a:custGeom>
          <a:ln w="7636">
            <a:solidFill>
              <a:srgbClr val="B8B8AB"/>
            </a:solidFill>
          </a:ln>
        </p:spPr>
        <p:txBody>
          <a:bodyPr wrap="square" lIns="0" tIns="0" rIns="0" bIns="0" rtlCol="0"/>
          <a:lstStyle/>
          <a:p>
            <a:endParaRPr/>
          </a:p>
        </p:txBody>
      </p:sp>
      <p:sp>
        <p:nvSpPr>
          <p:cNvPr id="693" name="object 693"/>
          <p:cNvSpPr/>
          <p:nvPr/>
        </p:nvSpPr>
        <p:spPr>
          <a:xfrm>
            <a:off x="4720272"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94" name="object 694"/>
          <p:cNvSpPr/>
          <p:nvPr/>
        </p:nvSpPr>
        <p:spPr>
          <a:xfrm>
            <a:off x="4735200" y="4206875"/>
            <a:ext cx="0" cy="1143000"/>
          </a:xfrm>
          <a:custGeom>
            <a:avLst/>
            <a:gdLst/>
            <a:ahLst/>
            <a:cxnLst/>
            <a:rect l="l" t="t" r="r" b="b"/>
            <a:pathLst>
              <a:path h="1143000">
                <a:moveTo>
                  <a:pt x="0" y="0"/>
                </a:moveTo>
                <a:lnTo>
                  <a:pt x="0" y="1143000"/>
                </a:lnTo>
              </a:path>
            </a:pathLst>
          </a:custGeom>
          <a:ln w="5091">
            <a:solidFill>
              <a:srgbClr val="B6B6A9"/>
            </a:solidFill>
          </a:ln>
        </p:spPr>
        <p:txBody>
          <a:bodyPr wrap="square" lIns="0" tIns="0" rIns="0" bIns="0" rtlCol="0"/>
          <a:lstStyle/>
          <a:p>
            <a:endParaRPr/>
          </a:p>
        </p:txBody>
      </p:sp>
      <p:sp>
        <p:nvSpPr>
          <p:cNvPr id="695" name="object 695"/>
          <p:cNvSpPr/>
          <p:nvPr/>
        </p:nvSpPr>
        <p:spPr>
          <a:xfrm>
            <a:off x="4727892" y="4202112"/>
            <a:ext cx="14604" cy="1152525"/>
          </a:xfrm>
          <a:custGeom>
            <a:avLst/>
            <a:gdLst/>
            <a:ahLst/>
            <a:cxnLst/>
            <a:rect l="l" t="t" r="r" b="b"/>
            <a:pathLst>
              <a:path w="14604" h="1152525">
                <a:moveTo>
                  <a:pt x="0" y="1152525"/>
                </a:moveTo>
                <a:lnTo>
                  <a:pt x="14616" y="1152525"/>
                </a:lnTo>
                <a:lnTo>
                  <a:pt x="14616" y="0"/>
                </a:lnTo>
                <a:lnTo>
                  <a:pt x="0" y="0"/>
                </a:lnTo>
                <a:lnTo>
                  <a:pt x="0" y="1152525"/>
                </a:lnTo>
                <a:close/>
              </a:path>
            </a:pathLst>
          </a:custGeom>
          <a:solidFill>
            <a:srgbClr val="3366FF"/>
          </a:solidFill>
        </p:spPr>
        <p:txBody>
          <a:bodyPr wrap="square" lIns="0" tIns="0" rIns="0" bIns="0" rtlCol="0"/>
          <a:lstStyle/>
          <a:p>
            <a:endParaRPr/>
          </a:p>
        </p:txBody>
      </p:sp>
      <p:sp>
        <p:nvSpPr>
          <p:cNvPr id="696" name="object 696"/>
          <p:cNvSpPr/>
          <p:nvPr/>
        </p:nvSpPr>
        <p:spPr>
          <a:xfrm>
            <a:off x="4741552" y="4206875"/>
            <a:ext cx="0" cy="1143000"/>
          </a:xfrm>
          <a:custGeom>
            <a:avLst/>
            <a:gdLst/>
            <a:ahLst/>
            <a:cxnLst/>
            <a:rect l="l" t="t" r="r" b="b"/>
            <a:pathLst>
              <a:path h="1143000">
                <a:moveTo>
                  <a:pt x="0" y="0"/>
                </a:moveTo>
                <a:lnTo>
                  <a:pt x="0" y="1143000"/>
                </a:lnTo>
              </a:path>
            </a:pathLst>
          </a:custGeom>
          <a:ln w="7636">
            <a:solidFill>
              <a:srgbClr val="B5B5A8"/>
            </a:solidFill>
          </a:ln>
        </p:spPr>
        <p:txBody>
          <a:bodyPr wrap="square" lIns="0" tIns="0" rIns="0" bIns="0" rtlCol="0"/>
          <a:lstStyle/>
          <a:p>
            <a:endParaRPr/>
          </a:p>
        </p:txBody>
      </p:sp>
      <p:sp>
        <p:nvSpPr>
          <p:cNvPr id="697" name="object 697"/>
          <p:cNvSpPr/>
          <p:nvPr/>
        </p:nvSpPr>
        <p:spPr>
          <a:xfrm>
            <a:off x="4732972"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698" name="object 698"/>
          <p:cNvSpPr/>
          <p:nvPr/>
        </p:nvSpPr>
        <p:spPr>
          <a:xfrm>
            <a:off x="4747264" y="4206875"/>
            <a:ext cx="0" cy="1143000"/>
          </a:xfrm>
          <a:custGeom>
            <a:avLst/>
            <a:gdLst/>
            <a:ahLst/>
            <a:cxnLst/>
            <a:rect l="l" t="t" r="r" b="b"/>
            <a:pathLst>
              <a:path h="1143000">
                <a:moveTo>
                  <a:pt x="0" y="0"/>
                </a:moveTo>
                <a:lnTo>
                  <a:pt x="0" y="1143000"/>
                </a:lnTo>
              </a:path>
            </a:pathLst>
          </a:custGeom>
          <a:ln w="3818">
            <a:solidFill>
              <a:srgbClr val="B1B1A4"/>
            </a:solidFill>
          </a:ln>
        </p:spPr>
        <p:txBody>
          <a:bodyPr wrap="square" lIns="0" tIns="0" rIns="0" bIns="0" rtlCol="0"/>
          <a:lstStyle/>
          <a:p>
            <a:endParaRPr/>
          </a:p>
        </p:txBody>
      </p:sp>
      <p:sp>
        <p:nvSpPr>
          <p:cNvPr id="699" name="object 699"/>
          <p:cNvSpPr/>
          <p:nvPr/>
        </p:nvSpPr>
        <p:spPr>
          <a:xfrm>
            <a:off x="4740592"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00" name="object 700"/>
          <p:cNvSpPr/>
          <p:nvPr/>
        </p:nvSpPr>
        <p:spPr>
          <a:xfrm>
            <a:off x="4752983" y="4206875"/>
            <a:ext cx="0" cy="1143000"/>
          </a:xfrm>
          <a:custGeom>
            <a:avLst/>
            <a:gdLst/>
            <a:ahLst/>
            <a:cxnLst/>
            <a:rect l="l" t="t" r="r" b="b"/>
            <a:pathLst>
              <a:path h="1143000">
                <a:moveTo>
                  <a:pt x="0" y="0"/>
                </a:moveTo>
                <a:lnTo>
                  <a:pt x="0" y="1143000"/>
                </a:lnTo>
              </a:path>
            </a:pathLst>
          </a:custGeom>
          <a:ln w="7636">
            <a:solidFill>
              <a:srgbClr val="B0B0A3"/>
            </a:solidFill>
          </a:ln>
        </p:spPr>
        <p:txBody>
          <a:bodyPr wrap="square" lIns="0" tIns="0" rIns="0" bIns="0" rtlCol="0"/>
          <a:lstStyle/>
          <a:p>
            <a:endParaRPr/>
          </a:p>
        </p:txBody>
      </p:sp>
      <p:sp>
        <p:nvSpPr>
          <p:cNvPr id="701" name="object 701"/>
          <p:cNvSpPr/>
          <p:nvPr/>
        </p:nvSpPr>
        <p:spPr>
          <a:xfrm>
            <a:off x="4744402"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02" name="object 702"/>
          <p:cNvSpPr/>
          <p:nvPr/>
        </p:nvSpPr>
        <p:spPr>
          <a:xfrm>
            <a:off x="4759457" y="4206875"/>
            <a:ext cx="0" cy="1143000"/>
          </a:xfrm>
          <a:custGeom>
            <a:avLst/>
            <a:gdLst/>
            <a:ahLst/>
            <a:cxnLst/>
            <a:rect l="l" t="t" r="r" b="b"/>
            <a:pathLst>
              <a:path h="1143000">
                <a:moveTo>
                  <a:pt x="0" y="0"/>
                </a:moveTo>
                <a:lnTo>
                  <a:pt x="0" y="1143000"/>
                </a:lnTo>
              </a:path>
            </a:pathLst>
          </a:custGeom>
          <a:ln w="5090">
            <a:solidFill>
              <a:srgbClr val="ADADA1"/>
            </a:solidFill>
          </a:ln>
        </p:spPr>
        <p:txBody>
          <a:bodyPr wrap="square" lIns="0" tIns="0" rIns="0" bIns="0" rtlCol="0"/>
          <a:lstStyle/>
          <a:p>
            <a:endParaRPr/>
          </a:p>
        </p:txBody>
      </p:sp>
      <p:sp>
        <p:nvSpPr>
          <p:cNvPr id="703" name="object 703"/>
          <p:cNvSpPr/>
          <p:nvPr/>
        </p:nvSpPr>
        <p:spPr>
          <a:xfrm>
            <a:off x="4752149" y="4202112"/>
            <a:ext cx="14604" cy="1152525"/>
          </a:xfrm>
          <a:custGeom>
            <a:avLst/>
            <a:gdLst/>
            <a:ahLst/>
            <a:cxnLst/>
            <a:rect l="l" t="t" r="r" b="b"/>
            <a:pathLst>
              <a:path w="14604" h="1152525">
                <a:moveTo>
                  <a:pt x="0" y="1152525"/>
                </a:moveTo>
                <a:lnTo>
                  <a:pt x="14615" y="1152525"/>
                </a:lnTo>
                <a:lnTo>
                  <a:pt x="14615" y="0"/>
                </a:lnTo>
                <a:lnTo>
                  <a:pt x="0" y="0"/>
                </a:lnTo>
                <a:lnTo>
                  <a:pt x="0" y="1152525"/>
                </a:lnTo>
                <a:close/>
              </a:path>
            </a:pathLst>
          </a:custGeom>
          <a:solidFill>
            <a:srgbClr val="3366FF"/>
          </a:solidFill>
        </p:spPr>
        <p:txBody>
          <a:bodyPr wrap="square" lIns="0" tIns="0" rIns="0" bIns="0" rtlCol="0"/>
          <a:lstStyle/>
          <a:p>
            <a:endParaRPr/>
          </a:p>
        </p:txBody>
      </p:sp>
      <p:sp>
        <p:nvSpPr>
          <p:cNvPr id="704" name="object 704"/>
          <p:cNvSpPr/>
          <p:nvPr/>
        </p:nvSpPr>
        <p:spPr>
          <a:xfrm>
            <a:off x="4765809" y="4206875"/>
            <a:ext cx="0" cy="1143000"/>
          </a:xfrm>
          <a:custGeom>
            <a:avLst/>
            <a:gdLst/>
            <a:ahLst/>
            <a:cxnLst/>
            <a:rect l="l" t="t" r="r" b="b"/>
            <a:pathLst>
              <a:path h="1143000">
                <a:moveTo>
                  <a:pt x="0" y="0"/>
                </a:moveTo>
                <a:lnTo>
                  <a:pt x="0" y="1143000"/>
                </a:lnTo>
              </a:path>
            </a:pathLst>
          </a:custGeom>
          <a:ln w="7636">
            <a:solidFill>
              <a:srgbClr val="ACAC9F"/>
            </a:solidFill>
          </a:ln>
        </p:spPr>
        <p:txBody>
          <a:bodyPr wrap="square" lIns="0" tIns="0" rIns="0" bIns="0" rtlCol="0"/>
          <a:lstStyle/>
          <a:p>
            <a:endParaRPr/>
          </a:p>
        </p:txBody>
      </p:sp>
      <p:sp>
        <p:nvSpPr>
          <p:cNvPr id="705" name="object 705"/>
          <p:cNvSpPr/>
          <p:nvPr/>
        </p:nvSpPr>
        <p:spPr>
          <a:xfrm>
            <a:off x="4757229"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06" name="object 706"/>
          <p:cNvSpPr/>
          <p:nvPr/>
        </p:nvSpPr>
        <p:spPr>
          <a:xfrm>
            <a:off x="4771521" y="4206875"/>
            <a:ext cx="0" cy="1143000"/>
          </a:xfrm>
          <a:custGeom>
            <a:avLst/>
            <a:gdLst/>
            <a:ahLst/>
            <a:cxnLst/>
            <a:rect l="l" t="t" r="r" b="b"/>
            <a:pathLst>
              <a:path h="1143000">
                <a:moveTo>
                  <a:pt x="0" y="0"/>
                </a:moveTo>
                <a:lnTo>
                  <a:pt x="0" y="1143000"/>
                </a:lnTo>
              </a:path>
            </a:pathLst>
          </a:custGeom>
          <a:ln w="3818">
            <a:solidFill>
              <a:srgbClr val="AAAA9E"/>
            </a:solidFill>
          </a:ln>
        </p:spPr>
        <p:txBody>
          <a:bodyPr wrap="square" lIns="0" tIns="0" rIns="0" bIns="0" rtlCol="0"/>
          <a:lstStyle/>
          <a:p>
            <a:endParaRPr/>
          </a:p>
        </p:txBody>
      </p:sp>
      <p:sp>
        <p:nvSpPr>
          <p:cNvPr id="707" name="object 707"/>
          <p:cNvSpPr/>
          <p:nvPr/>
        </p:nvSpPr>
        <p:spPr>
          <a:xfrm>
            <a:off x="4764849"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08" name="object 708"/>
          <p:cNvSpPr/>
          <p:nvPr/>
        </p:nvSpPr>
        <p:spPr>
          <a:xfrm>
            <a:off x="4777876" y="4206875"/>
            <a:ext cx="0" cy="1143000"/>
          </a:xfrm>
          <a:custGeom>
            <a:avLst/>
            <a:gdLst/>
            <a:ahLst/>
            <a:cxnLst/>
            <a:rect l="l" t="t" r="r" b="b"/>
            <a:pathLst>
              <a:path h="1143000">
                <a:moveTo>
                  <a:pt x="0" y="0"/>
                </a:moveTo>
                <a:lnTo>
                  <a:pt x="0" y="1143000"/>
                </a:lnTo>
              </a:path>
            </a:pathLst>
          </a:custGeom>
          <a:ln w="8909">
            <a:solidFill>
              <a:srgbClr val="A8A89C"/>
            </a:solidFill>
          </a:ln>
        </p:spPr>
        <p:txBody>
          <a:bodyPr wrap="square" lIns="0" tIns="0" rIns="0" bIns="0" rtlCol="0"/>
          <a:lstStyle/>
          <a:p>
            <a:endParaRPr/>
          </a:p>
        </p:txBody>
      </p:sp>
      <p:sp>
        <p:nvSpPr>
          <p:cNvPr id="709" name="object 709"/>
          <p:cNvSpPr/>
          <p:nvPr/>
        </p:nvSpPr>
        <p:spPr>
          <a:xfrm>
            <a:off x="4768659"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710" name="object 710"/>
          <p:cNvSpPr/>
          <p:nvPr/>
        </p:nvSpPr>
        <p:spPr>
          <a:xfrm>
            <a:off x="4786129" y="4206875"/>
            <a:ext cx="0" cy="1143000"/>
          </a:xfrm>
          <a:custGeom>
            <a:avLst/>
            <a:gdLst/>
            <a:ahLst/>
            <a:cxnLst/>
            <a:rect l="l" t="t" r="r" b="b"/>
            <a:pathLst>
              <a:path h="1143000">
                <a:moveTo>
                  <a:pt x="0" y="0"/>
                </a:moveTo>
                <a:lnTo>
                  <a:pt x="0" y="1143000"/>
                </a:lnTo>
              </a:path>
            </a:pathLst>
          </a:custGeom>
          <a:ln w="7636">
            <a:solidFill>
              <a:srgbClr val="A4A499"/>
            </a:solidFill>
          </a:ln>
        </p:spPr>
        <p:txBody>
          <a:bodyPr wrap="square" lIns="0" tIns="0" rIns="0" bIns="0" rtlCol="0"/>
          <a:lstStyle/>
          <a:p>
            <a:endParaRPr/>
          </a:p>
        </p:txBody>
      </p:sp>
      <p:sp>
        <p:nvSpPr>
          <p:cNvPr id="711" name="object 711"/>
          <p:cNvSpPr/>
          <p:nvPr/>
        </p:nvSpPr>
        <p:spPr>
          <a:xfrm>
            <a:off x="4777549"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12" name="object 712"/>
          <p:cNvSpPr/>
          <p:nvPr/>
        </p:nvSpPr>
        <p:spPr>
          <a:xfrm>
            <a:off x="4791840" y="4206875"/>
            <a:ext cx="0" cy="1143000"/>
          </a:xfrm>
          <a:custGeom>
            <a:avLst/>
            <a:gdLst/>
            <a:ahLst/>
            <a:cxnLst/>
            <a:rect l="l" t="t" r="r" b="b"/>
            <a:pathLst>
              <a:path h="1143000">
                <a:moveTo>
                  <a:pt x="0" y="0"/>
                </a:moveTo>
                <a:lnTo>
                  <a:pt x="0" y="1143000"/>
                </a:lnTo>
              </a:path>
            </a:pathLst>
          </a:custGeom>
          <a:ln w="3818">
            <a:solidFill>
              <a:srgbClr val="A2A296"/>
            </a:solidFill>
          </a:ln>
        </p:spPr>
        <p:txBody>
          <a:bodyPr wrap="square" lIns="0" tIns="0" rIns="0" bIns="0" rtlCol="0"/>
          <a:lstStyle/>
          <a:p>
            <a:endParaRPr/>
          </a:p>
        </p:txBody>
      </p:sp>
      <p:sp>
        <p:nvSpPr>
          <p:cNvPr id="713" name="object 713"/>
          <p:cNvSpPr/>
          <p:nvPr/>
        </p:nvSpPr>
        <p:spPr>
          <a:xfrm>
            <a:off x="4785169"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14" name="object 714"/>
          <p:cNvSpPr/>
          <p:nvPr/>
        </p:nvSpPr>
        <p:spPr>
          <a:xfrm>
            <a:off x="4798196" y="4206875"/>
            <a:ext cx="0" cy="1143000"/>
          </a:xfrm>
          <a:custGeom>
            <a:avLst/>
            <a:gdLst/>
            <a:ahLst/>
            <a:cxnLst/>
            <a:rect l="l" t="t" r="r" b="b"/>
            <a:pathLst>
              <a:path h="1143000">
                <a:moveTo>
                  <a:pt x="0" y="0"/>
                </a:moveTo>
                <a:lnTo>
                  <a:pt x="0" y="1143000"/>
                </a:lnTo>
              </a:path>
            </a:pathLst>
          </a:custGeom>
          <a:ln w="8909">
            <a:solidFill>
              <a:srgbClr val="A0A094"/>
            </a:solidFill>
          </a:ln>
        </p:spPr>
        <p:txBody>
          <a:bodyPr wrap="square" lIns="0" tIns="0" rIns="0" bIns="0" rtlCol="0"/>
          <a:lstStyle/>
          <a:p>
            <a:endParaRPr/>
          </a:p>
        </p:txBody>
      </p:sp>
      <p:sp>
        <p:nvSpPr>
          <p:cNvPr id="715" name="object 715"/>
          <p:cNvSpPr/>
          <p:nvPr/>
        </p:nvSpPr>
        <p:spPr>
          <a:xfrm>
            <a:off x="4788979"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716" name="object 716"/>
          <p:cNvSpPr/>
          <p:nvPr/>
        </p:nvSpPr>
        <p:spPr>
          <a:xfrm>
            <a:off x="4804540" y="4206875"/>
            <a:ext cx="0" cy="1143000"/>
          </a:xfrm>
          <a:custGeom>
            <a:avLst/>
            <a:gdLst/>
            <a:ahLst/>
            <a:cxnLst/>
            <a:rect l="l" t="t" r="r" b="b"/>
            <a:pathLst>
              <a:path h="1143000">
                <a:moveTo>
                  <a:pt x="0" y="0"/>
                </a:moveTo>
                <a:lnTo>
                  <a:pt x="0" y="1143000"/>
                </a:lnTo>
              </a:path>
            </a:pathLst>
          </a:custGeom>
          <a:ln w="3818">
            <a:solidFill>
              <a:srgbClr val="9F9F92"/>
            </a:solidFill>
          </a:ln>
        </p:spPr>
        <p:txBody>
          <a:bodyPr wrap="square" lIns="0" tIns="0" rIns="0" bIns="0" rtlCol="0"/>
          <a:lstStyle/>
          <a:p>
            <a:endParaRPr/>
          </a:p>
        </p:txBody>
      </p:sp>
      <p:sp>
        <p:nvSpPr>
          <p:cNvPr id="717" name="object 717"/>
          <p:cNvSpPr/>
          <p:nvPr/>
        </p:nvSpPr>
        <p:spPr>
          <a:xfrm>
            <a:off x="4797869"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18" name="object 718"/>
          <p:cNvSpPr/>
          <p:nvPr/>
        </p:nvSpPr>
        <p:spPr>
          <a:xfrm>
            <a:off x="4810259" y="4206875"/>
            <a:ext cx="0" cy="1143000"/>
          </a:xfrm>
          <a:custGeom>
            <a:avLst/>
            <a:gdLst/>
            <a:ahLst/>
            <a:cxnLst/>
            <a:rect l="l" t="t" r="r" b="b"/>
            <a:pathLst>
              <a:path h="1143000">
                <a:moveTo>
                  <a:pt x="0" y="0"/>
                </a:moveTo>
                <a:lnTo>
                  <a:pt x="0" y="1143000"/>
                </a:lnTo>
              </a:path>
            </a:pathLst>
          </a:custGeom>
          <a:ln w="7636">
            <a:solidFill>
              <a:srgbClr val="9D9D92"/>
            </a:solidFill>
          </a:ln>
        </p:spPr>
        <p:txBody>
          <a:bodyPr wrap="square" lIns="0" tIns="0" rIns="0" bIns="0" rtlCol="0"/>
          <a:lstStyle/>
          <a:p>
            <a:endParaRPr/>
          </a:p>
        </p:txBody>
      </p:sp>
      <p:sp>
        <p:nvSpPr>
          <p:cNvPr id="719" name="object 719"/>
          <p:cNvSpPr/>
          <p:nvPr/>
        </p:nvSpPr>
        <p:spPr>
          <a:xfrm>
            <a:off x="4801679"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20" name="object 720"/>
          <p:cNvSpPr/>
          <p:nvPr/>
        </p:nvSpPr>
        <p:spPr>
          <a:xfrm>
            <a:off x="4815971" y="4206875"/>
            <a:ext cx="0" cy="1143000"/>
          </a:xfrm>
          <a:custGeom>
            <a:avLst/>
            <a:gdLst/>
            <a:ahLst/>
            <a:cxnLst/>
            <a:rect l="l" t="t" r="r" b="b"/>
            <a:pathLst>
              <a:path h="1143000">
                <a:moveTo>
                  <a:pt x="0" y="0"/>
                </a:moveTo>
                <a:lnTo>
                  <a:pt x="0" y="1143000"/>
                </a:lnTo>
              </a:path>
            </a:pathLst>
          </a:custGeom>
          <a:ln w="3818">
            <a:solidFill>
              <a:srgbClr val="9B9B90"/>
            </a:solidFill>
          </a:ln>
        </p:spPr>
        <p:txBody>
          <a:bodyPr wrap="square" lIns="0" tIns="0" rIns="0" bIns="0" rtlCol="0"/>
          <a:lstStyle/>
          <a:p>
            <a:endParaRPr/>
          </a:p>
        </p:txBody>
      </p:sp>
      <p:sp>
        <p:nvSpPr>
          <p:cNvPr id="721" name="object 721"/>
          <p:cNvSpPr/>
          <p:nvPr/>
        </p:nvSpPr>
        <p:spPr>
          <a:xfrm>
            <a:off x="4809299"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22" name="object 722"/>
          <p:cNvSpPr/>
          <p:nvPr/>
        </p:nvSpPr>
        <p:spPr>
          <a:xfrm>
            <a:off x="4822453" y="4206875"/>
            <a:ext cx="0" cy="1143000"/>
          </a:xfrm>
          <a:custGeom>
            <a:avLst/>
            <a:gdLst/>
            <a:ahLst/>
            <a:cxnLst/>
            <a:rect l="l" t="t" r="r" b="b"/>
            <a:pathLst>
              <a:path h="1143000">
                <a:moveTo>
                  <a:pt x="0" y="0"/>
                </a:moveTo>
                <a:lnTo>
                  <a:pt x="0" y="1143000"/>
                </a:lnTo>
              </a:path>
            </a:pathLst>
          </a:custGeom>
          <a:ln w="8909">
            <a:solidFill>
              <a:srgbClr val="99998E"/>
            </a:solidFill>
          </a:ln>
        </p:spPr>
        <p:txBody>
          <a:bodyPr wrap="square" lIns="0" tIns="0" rIns="0" bIns="0" rtlCol="0"/>
          <a:lstStyle/>
          <a:p>
            <a:endParaRPr/>
          </a:p>
        </p:txBody>
      </p:sp>
      <p:sp>
        <p:nvSpPr>
          <p:cNvPr id="723" name="object 723"/>
          <p:cNvSpPr/>
          <p:nvPr/>
        </p:nvSpPr>
        <p:spPr>
          <a:xfrm>
            <a:off x="4813236"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724" name="object 724"/>
          <p:cNvSpPr/>
          <p:nvPr/>
        </p:nvSpPr>
        <p:spPr>
          <a:xfrm>
            <a:off x="4830707" y="4206875"/>
            <a:ext cx="0" cy="1143000"/>
          </a:xfrm>
          <a:custGeom>
            <a:avLst/>
            <a:gdLst/>
            <a:ahLst/>
            <a:cxnLst/>
            <a:rect l="l" t="t" r="r" b="b"/>
            <a:pathLst>
              <a:path h="1143000">
                <a:moveTo>
                  <a:pt x="0" y="0"/>
                </a:moveTo>
                <a:lnTo>
                  <a:pt x="0" y="1143000"/>
                </a:lnTo>
              </a:path>
            </a:pathLst>
          </a:custGeom>
          <a:ln w="7636">
            <a:solidFill>
              <a:srgbClr val="95958A"/>
            </a:solidFill>
          </a:ln>
        </p:spPr>
        <p:txBody>
          <a:bodyPr wrap="square" lIns="0" tIns="0" rIns="0" bIns="0" rtlCol="0"/>
          <a:lstStyle/>
          <a:p>
            <a:endParaRPr/>
          </a:p>
        </p:txBody>
      </p:sp>
      <p:sp>
        <p:nvSpPr>
          <p:cNvPr id="725" name="object 725"/>
          <p:cNvSpPr/>
          <p:nvPr/>
        </p:nvSpPr>
        <p:spPr>
          <a:xfrm>
            <a:off x="4822126"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26" name="object 726"/>
          <p:cNvSpPr/>
          <p:nvPr/>
        </p:nvSpPr>
        <p:spPr>
          <a:xfrm>
            <a:off x="4836417" y="4206875"/>
            <a:ext cx="0" cy="1143000"/>
          </a:xfrm>
          <a:custGeom>
            <a:avLst/>
            <a:gdLst/>
            <a:ahLst/>
            <a:cxnLst/>
            <a:rect l="l" t="t" r="r" b="b"/>
            <a:pathLst>
              <a:path h="1143000">
                <a:moveTo>
                  <a:pt x="0" y="0"/>
                </a:moveTo>
                <a:lnTo>
                  <a:pt x="0" y="1143000"/>
                </a:lnTo>
              </a:path>
            </a:pathLst>
          </a:custGeom>
          <a:ln w="3818">
            <a:solidFill>
              <a:srgbClr val="939389"/>
            </a:solidFill>
          </a:ln>
        </p:spPr>
        <p:txBody>
          <a:bodyPr wrap="square" lIns="0" tIns="0" rIns="0" bIns="0" rtlCol="0"/>
          <a:lstStyle/>
          <a:p>
            <a:endParaRPr/>
          </a:p>
        </p:txBody>
      </p:sp>
      <p:sp>
        <p:nvSpPr>
          <p:cNvPr id="727" name="object 727"/>
          <p:cNvSpPr/>
          <p:nvPr/>
        </p:nvSpPr>
        <p:spPr>
          <a:xfrm>
            <a:off x="4829746"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28" name="object 728"/>
          <p:cNvSpPr/>
          <p:nvPr/>
        </p:nvSpPr>
        <p:spPr>
          <a:xfrm>
            <a:off x="4842773" y="4206875"/>
            <a:ext cx="0" cy="1143000"/>
          </a:xfrm>
          <a:custGeom>
            <a:avLst/>
            <a:gdLst/>
            <a:ahLst/>
            <a:cxnLst/>
            <a:rect l="l" t="t" r="r" b="b"/>
            <a:pathLst>
              <a:path h="1143000">
                <a:moveTo>
                  <a:pt x="0" y="0"/>
                </a:moveTo>
                <a:lnTo>
                  <a:pt x="0" y="1143000"/>
                </a:lnTo>
              </a:path>
            </a:pathLst>
          </a:custGeom>
          <a:ln w="8909">
            <a:solidFill>
              <a:srgbClr val="929287"/>
            </a:solidFill>
          </a:ln>
        </p:spPr>
        <p:txBody>
          <a:bodyPr wrap="square" lIns="0" tIns="0" rIns="0" bIns="0" rtlCol="0"/>
          <a:lstStyle/>
          <a:p>
            <a:endParaRPr/>
          </a:p>
        </p:txBody>
      </p:sp>
      <p:sp>
        <p:nvSpPr>
          <p:cNvPr id="729" name="object 729"/>
          <p:cNvSpPr/>
          <p:nvPr/>
        </p:nvSpPr>
        <p:spPr>
          <a:xfrm>
            <a:off x="4833556"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730" name="object 730"/>
          <p:cNvSpPr/>
          <p:nvPr/>
        </p:nvSpPr>
        <p:spPr>
          <a:xfrm>
            <a:off x="4849117" y="4206875"/>
            <a:ext cx="0" cy="1143000"/>
          </a:xfrm>
          <a:custGeom>
            <a:avLst/>
            <a:gdLst/>
            <a:ahLst/>
            <a:cxnLst/>
            <a:rect l="l" t="t" r="r" b="b"/>
            <a:pathLst>
              <a:path h="1143000">
                <a:moveTo>
                  <a:pt x="0" y="0"/>
                </a:moveTo>
                <a:lnTo>
                  <a:pt x="0" y="1143000"/>
                </a:lnTo>
              </a:path>
            </a:pathLst>
          </a:custGeom>
          <a:ln w="3818">
            <a:solidFill>
              <a:srgbClr val="909085"/>
            </a:solidFill>
          </a:ln>
        </p:spPr>
        <p:txBody>
          <a:bodyPr wrap="square" lIns="0" tIns="0" rIns="0" bIns="0" rtlCol="0"/>
          <a:lstStyle/>
          <a:p>
            <a:endParaRPr/>
          </a:p>
        </p:txBody>
      </p:sp>
      <p:sp>
        <p:nvSpPr>
          <p:cNvPr id="731" name="object 731"/>
          <p:cNvSpPr/>
          <p:nvPr/>
        </p:nvSpPr>
        <p:spPr>
          <a:xfrm>
            <a:off x="4842446"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32" name="object 732"/>
          <p:cNvSpPr/>
          <p:nvPr/>
        </p:nvSpPr>
        <p:spPr>
          <a:xfrm>
            <a:off x="4854836" y="4206875"/>
            <a:ext cx="0" cy="1143000"/>
          </a:xfrm>
          <a:custGeom>
            <a:avLst/>
            <a:gdLst/>
            <a:ahLst/>
            <a:cxnLst/>
            <a:rect l="l" t="t" r="r" b="b"/>
            <a:pathLst>
              <a:path h="1143000">
                <a:moveTo>
                  <a:pt x="0" y="0"/>
                </a:moveTo>
                <a:lnTo>
                  <a:pt x="0" y="1143000"/>
                </a:lnTo>
              </a:path>
            </a:pathLst>
          </a:custGeom>
          <a:ln w="7636">
            <a:solidFill>
              <a:srgbClr val="8F8F84"/>
            </a:solidFill>
          </a:ln>
        </p:spPr>
        <p:txBody>
          <a:bodyPr wrap="square" lIns="0" tIns="0" rIns="0" bIns="0" rtlCol="0"/>
          <a:lstStyle/>
          <a:p>
            <a:endParaRPr/>
          </a:p>
        </p:txBody>
      </p:sp>
      <p:sp>
        <p:nvSpPr>
          <p:cNvPr id="733" name="object 733"/>
          <p:cNvSpPr/>
          <p:nvPr/>
        </p:nvSpPr>
        <p:spPr>
          <a:xfrm>
            <a:off x="4846256"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34" name="object 734"/>
          <p:cNvSpPr/>
          <p:nvPr/>
        </p:nvSpPr>
        <p:spPr>
          <a:xfrm>
            <a:off x="4861184" y="4206875"/>
            <a:ext cx="0" cy="1143000"/>
          </a:xfrm>
          <a:custGeom>
            <a:avLst/>
            <a:gdLst/>
            <a:ahLst/>
            <a:cxnLst/>
            <a:rect l="l" t="t" r="r" b="b"/>
            <a:pathLst>
              <a:path h="1143000">
                <a:moveTo>
                  <a:pt x="0" y="0"/>
                </a:moveTo>
                <a:lnTo>
                  <a:pt x="0" y="1143000"/>
                </a:lnTo>
              </a:path>
            </a:pathLst>
          </a:custGeom>
          <a:ln w="5090">
            <a:solidFill>
              <a:srgbClr val="8B8B82"/>
            </a:solidFill>
          </a:ln>
        </p:spPr>
        <p:txBody>
          <a:bodyPr wrap="square" lIns="0" tIns="0" rIns="0" bIns="0" rtlCol="0"/>
          <a:lstStyle/>
          <a:p>
            <a:endParaRPr/>
          </a:p>
        </p:txBody>
      </p:sp>
      <p:sp>
        <p:nvSpPr>
          <p:cNvPr id="735" name="object 735"/>
          <p:cNvSpPr/>
          <p:nvPr/>
        </p:nvSpPr>
        <p:spPr>
          <a:xfrm>
            <a:off x="4853876" y="4202112"/>
            <a:ext cx="14604" cy="1152525"/>
          </a:xfrm>
          <a:custGeom>
            <a:avLst/>
            <a:gdLst/>
            <a:ahLst/>
            <a:cxnLst/>
            <a:rect l="l" t="t" r="r" b="b"/>
            <a:pathLst>
              <a:path w="14604" h="1152525">
                <a:moveTo>
                  <a:pt x="0" y="1152525"/>
                </a:moveTo>
                <a:lnTo>
                  <a:pt x="14615" y="1152525"/>
                </a:lnTo>
                <a:lnTo>
                  <a:pt x="14615" y="0"/>
                </a:lnTo>
                <a:lnTo>
                  <a:pt x="0" y="0"/>
                </a:lnTo>
                <a:lnTo>
                  <a:pt x="0" y="1152525"/>
                </a:lnTo>
                <a:close/>
              </a:path>
            </a:pathLst>
          </a:custGeom>
          <a:solidFill>
            <a:srgbClr val="3366FF"/>
          </a:solidFill>
        </p:spPr>
        <p:txBody>
          <a:bodyPr wrap="square" lIns="0" tIns="0" rIns="0" bIns="0" rtlCol="0"/>
          <a:lstStyle/>
          <a:p>
            <a:endParaRPr/>
          </a:p>
        </p:txBody>
      </p:sp>
      <p:sp>
        <p:nvSpPr>
          <p:cNvPr id="736" name="object 736"/>
          <p:cNvSpPr/>
          <p:nvPr/>
        </p:nvSpPr>
        <p:spPr>
          <a:xfrm>
            <a:off x="4867536" y="4206875"/>
            <a:ext cx="0" cy="1143000"/>
          </a:xfrm>
          <a:custGeom>
            <a:avLst/>
            <a:gdLst/>
            <a:ahLst/>
            <a:cxnLst/>
            <a:rect l="l" t="t" r="r" b="b"/>
            <a:pathLst>
              <a:path h="1143000">
                <a:moveTo>
                  <a:pt x="0" y="0"/>
                </a:moveTo>
                <a:lnTo>
                  <a:pt x="0" y="1143000"/>
                </a:lnTo>
              </a:path>
            </a:pathLst>
          </a:custGeom>
          <a:ln w="7636">
            <a:solidFill>
              <a:srgbClr val="8A8A81"/>
            </a:solidFill>
          </a:ln>
        </p:spPr>
        <p:txBody>
          <a:bodyPr wrap="square" lIns="0" tIns="0" rIns="0" bIns="0" rtlCol="0"/>
          <a:lstStyle/>
          <a:p>
            <a:endParaRPr/>
          </a:p>
        </p:txBody>
      </p:sp>
      <p:sp>
        <p:nvSpPr>
          <p:cNvPr id="737" name="object 737"/>
          <p:cNvSpPr/>
          <p:nvPr/>
        </p:nvSpPr>
        <p:spPr>
          <a:xfrm>
            <a:off x="4858956"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38" name="object 738"/>
          <p:cNvSpPr/>
          <p:nvPr/>
        </p:nvSpPr>
        <p:spPr>
          <a:xfrm>
            <a:off x="4873247" y="4206875"/>
            <a:ext cx="0" cy="1143000"/>
          </a:xfrm>
          <a:custGeom>
            <a:avLst/>
            <a:gdLst/>
            <a:ahLst/>
            <a:cxnLst/>
            <a:rect l="l" t="t" r="r" b="b"/>
            <a:pathLst>
              <a:path h="1143000">
                <a:moveTo>
                  <a:pt x="0" y="0"/>
                </a:moveTo>
                <a:lnTo>
                  <a:pt x="0" y="1143000"/>
                </a:lnTo>
              </a:path>
            </a:pathLst>
          </a:custGeom>
          <a:ln w="3818">
            <a:solidFill>
              <a:srgbClr val="88887E"/>
            </a:solidFill>
          </a:ln>
        </p:spPr>
        <p:txBody>
          <a:bodyPr wrap="square" lIns="0" tIns="0" rIns="0" bIns="0" rtlCol="0"/>
          <a:lstStyle/>
          <a:p>
            <a:endParaRPr/>
          </a:p>
        </p:txBody>
      </p:sp>
      <p:sp>
        <p:nvSpPr>
          <p:cNvPr id="739" name="object 739"/>
          <p:cNvSpPr/>
          <p:nvPr/>
        </p:nvSpPr>
        <p:spPr>
          <a:xfrm>
            <a:off x="4866576"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40" name="object 740"/>
          <p:cNvSpPr/>
          <p:nvPr/>
        </p:nvSpPr>
        <p:spPr>
          <a:xfrm>
            <a:off x="4879603" y="4206875"/>
            <a:ext cx="0" cy="1143000"/>
          </a:xfrm>
          <a:custGeom>
            <a:avLst/>
            <a:gdLst/>
            <a:ahLst/>
            <a:cxnLst/>
            <a:rect l="l" t="t" r="r" b="b"/>
            <a:pathLst>
              <a:path h="1143000">
                <a:moveTo>
                  <a:pt x="0" y="0"/>
                </a:moveTo>
                <a:lnTo>
                  <a:pt x="0" y="1143000"/>
                </a:lnTo>
              </a:path>
            </a:pathLst>
          </a:custGeom>
          <a:ln w="8909">
            <a:solidFill>
              <a:srgbClr val="87877D"/>
            </a:solidFill>
          </a:ln>
        </p:spPr>
        <p:txBody>
          <a:bodyPr wrap="square" lIns="0" tIns="0" rIns="0" bIns="0" rtlCol="0"/>
          <a:lstStyle/>
          <a:p>
            <a:endParaRPr/>
          </a:p>
        </p:txBody>
      </p:sp>
      <p:sp>
        <p:nvSpPr>
          <p:cNvPr id="741" name="object 741"/>
          <p:cNvSpPr/>
          <p:nvPr/>
        </p:nvSpPr>
        <p:spPr>
          <a:xfrm>
            <a:off x="4870386"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742" name="object 742"/>
          <p:cNvSpPr/>
          <p:nvPr/>
        </p:nvSpPr>
        <p:spPr>
          <a:xfrm>
            <a:off x="4887983" y="4206875"/>
            <a:ext cx="0" cy="1143000"/>
          </a:xfrm>
          <a:custGeom>
            <a:avLst/>
            <a:gdLst/>
            <a:ahLst/>
            <a:cxnLst/>
            <a:rect l="l" t="t" r="r" b="b"/>
            <a:pathLst>
              <a:path h="1143000">
                <a:moveTo>
                  <a:pt x="0" y="0"/>
                </a:moveTo>
                <a:lnTo>
                  <a:pt x="0" y="1143000"/>
                </a:lnTo>
              </a:path>
            </a:pathLst>
          </a:custGeom>
          <a:ln w="7636">
            <a:solidFill>
              <a:srgbClr val="85857B"/>
            </a:solidFill>
          </a:ln>
        </p:spPr>
        <p:txBody>
          <a:bodyPr wrap="square" lIns="0" tIns="0" rIns="0" bIns="0" rtlCol="0"/>
          <a:lstStyle/>
          <a:p>
            <a:endParaRPr/>
          </a:p>
        </p:txBody>
      </p:sp>
      <p:sp>
        <p:nvSpPr>
          <p:cNvPr id="743" name="object 743"/>
          <p:cNvSpPr/>
          <p:nvPr/>
        </p:nvSpPr>
        <p:spPr>
          <a:xfrm>
            <a:off x="4879403"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44" name="object 744"/>
          <p:cNvSpPr/>
          <p:nvPr/>
        </p:nvSpPr>
        <p:spPr>
          <a:xfrm>
            <a:off x="4893695" y="4206875"/>
            <a:ext cx="0" cy="1143000"/>
          </a:xfrm>
          <a:custGeom>
            <a:avLst/>
            <a:gdLst/>
            <a:ahLst/>
            <a:cxnLst/>
            <a:rect l="l" t="t" r="r" b="b"/>
            <a:pathLst>
              <a:path h="1143000">
                <a:moveTo>
                  <a:pt x="0" y="0"/>
                </a:moveTo>
                <a:lnTo>
                  <a:pt x="0" y="1143000"/>
                </a:lnTo>
              </a:path>
            </a:pathLst>
          </a:custGeom>
          <a:ln w="3818">
            <a:solidFill>
              <a:srgbClr val="84847A"/>
            </a:solidFill>
          </a:ln>
        </p:spPr>
        <p:txBody>
          <a:bodyPr wrap="square" lIns="0" tIns="0" rIns="0" bIns="0" rtlCol="0"/>
          <a:lstStyle/>
          <a:p>
            <a:endParaRPr/>
          </a:p>
        </p:txBody>
      </p:sp>
      <p:sp>
        <p:nvSpPr>
          <p:cNvPr id="745" name="object 745"/>
          <p:cNvSpPr/>
          <p:nvPr/>
        </p:nvSpPr>
        <p:spPr>
          <a:xfrm>
            <a:off x="4887023"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46" name="object 746"/>
          <p:cNvSpPr/>
          <p:nvPr/>
        </p:nvSpPr>
        <p:spPr>
          <a:xfrm>
            <a:off x="4899414" y="4206875"/>
            <a:ext cx="0" cy="1143000"/>
          </a:xfrm>
          <a:custGeom>
            <a:avLst/>
            <a:gdLst/>
            <a:ahLst/>
            <a:cxnLst/>
            <a:rect l="l" t="t" r="r" b="b"/>
            <a:pathLst>
              <a:path h="1143000">
                <a:moveTo>
                  <a:pt x="0" y="0"/>
                </a:moveTo>
                <a:lnTo>
                  <a:pt x="0" y="1143000"/>
                </a:lnTo>
              </a:path>
            </a:pathLst>
          </a:custGeom>
          <a:ln w="7636">
            <a:solidFill>
              <a:srgbClr val="828279"/>
            </a:solidFill>
          </a:ln>
        </p:spPr>
        <p:txBody>
          <a:bodyPr wrap="square" lIns="0" tIns="0" rIns="0" bIns="0" rtlCol="0"/>
          <a:lstStyle/>
          <a:p>
            <a:endParaRPr/>
          </a:p>
        </p:txBody>
      </p:sp>
      <p:sp>
        <p:nvSpPr>
          <p:cNvPr id="747" name="object 747"/>
          <p:cNvSpPr/>
          <p:nvPr/>
        </p:nvSpPr>
        <p:spPr>
          <a:xfrm>
            <a:off x="4890833"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48" name="object 748"/>
          <p:cNvSpPr/>
          <p:nvPr/>
        </p:nvSpPr>
        <p:spPr>
          <a:xfrm>
            <a:off x="4905761" y="4206875"/>
            <a:ext cx="0" cy="1143000"/>
          </a:xfrm>
          <a:custGeom>
            <a:avLst/>
            <a:gdLst/>
            <a:ahLst/>
            <a:cxnLst/>
            <a:rect l="l" t="t" r="r" b="b"/>
            <a:pathLst>
              <a:path h="1143000">
                <a:moveTo>
                  <a:pt x="0" y="0"/>
                </a:moveTo>
                <a:lnTo>
                  <a:pt x="0" y="1143000"/>
                </a:lnTo>
              </a:path>
            </a:pathLst>
          </a:custGeom>
          <a:ln w="5090">
            <a:solidFill>
              <a:srgbClr val="818178"/>
            </a:solidFill>
          </a:ln>
        </p:spPr>
        <p:txBody>
          <a:bodyPr wrap="square" lIns="0" tIns="0" rIns="0" bIns="0" rtlCol="0"/>
          <a:lstStyle/>
          <a:p>
            <a:endParaRPr/>
          </a:p>
        </p:txBody>
      </p:sp>
      <p:sp>
        <p:nvSpPr>
          <p:cNvPr id="749" name="object 749"/>
          <p:cNvSpPr/>
          <p:nvPr/>
        </p:nvSpPr>
        <p:spPr>
          <a:xfrm>
            <a:off x="4898453" y="4202112"/>
            <a:ext cx="14604" cy="1152525"/>
          </a:xfrm>
          <a:custGeom>
            <a:avLst/>
            <a:gdLst/>
            <a:ahLst/>
            <a:cxnLst/>
            <a:rect l="l" t="t" r="r" b="b"/>
            <a:pathLst>
              <a:path w="14604" h="1152525">
                <a:moveTo>
                  <a:pt x="0" y="1152525"/>
                </a:moveTo>
                <a:lnTo>
                  <a:pt x="14615" y="1152525"/>
                </a:lnTo>
                <a:lnTo>
                  <a:pt x="14615" y="0"/>
                </a:lnTo>
                <a:lnTo>
                  <a:pt x="0" y="0"/>
                </a:lnTo>
                <a:lnTo>
                  <a:pt x="0" y="1152525"/>
                </a:lnTo>
                <a:close/>
              </a:path>
            </a:pathLst>
          </a:custGeom>
          <a:solidFill>
            <a:srgbClr val="3366FF"/>
          </a:solidFill>
        </p:spPr>
        <p:txBody>
          <a:bodyPr wrap="square" lIns="0" tIns="0" rIns="0" bIns="0" rtlCol="0"/>
          <a:lstStyle/>
          <a:p>
            <a:endParaRPr/>
          </a:p>
        </p:txBody>
      </p:sp>
      <p:sp>
        <p:nvSpPr>
          <p:cNvPr id="750" name="object 750"/>
          <p:cNvSpPr/>
          <p:nvPr/>
        </p:nvSpPr>
        <p:spPr>
          <a:xfrm>
            <a:off x="4912114" y="4206875"/>
            <a:ext cx="0" cy="1143000"/>
          </a:xfrm>
          <a:custGeom>
            <a:avLst/>
            <a:gdLst/>
            <a:ahLst/>
            <a:cxnLst/>
            <a:rect l="l" t="t" r="r" b="b"/>
            <a:pathLst>
              <a:path h="1143000">
                <a:moveTo>
                  <a:pt x="0" y="0"/>
                </a:moveTo>
                <a:lnTo>
                  <a:pt x="0" y="1143000"/>
                </a:lnTo>
              </a:path>
            </a:pathLst>
          </a:custGeom>
          <a:ln w="7636">
            <a:solidFill>
              <a:srgbClr val="7E7E76"/>
            </a:solidFill>
          </a:ln>
        </p:spPr>
        <p:txBody>
          <a:bodyPr wrap="square" lIns="0" tIns="0" rIns="0" bIns="0" rtlCol="0"/>
          <a:lstStyle/>
          <a:p>
            <a:endParaRPr/>
          </a:p>
        </p:txBody>
      </p:sp>
      <p:sp>
        <p:nvSpPr>
          <p:cNvPr id="751" name="object 751"/>
          <p:cNvSpPr/>
          <p:nvPr/>
        </p:nvSpPr>
        <p:spPr>
          <a:xfrm>
            <a:off x="4903533"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52" name="object 752"/>
          <p:cNvSpPr/>
          <p:nvPr/>
        </p:nvSpPr>
        <p:spPr>
          <a:xfrm>
            <a:off x="4917825" y="4206875"/>
            <a:ext cx="0" cy="1143000"/>
          </a:xfrm>
          <a:custGeom>
            <a:avLst/>
            <a:gdLst/>
            <a:ahLst/>
            <a:cxnLst/>
            <a:rect l="l" t="t" r="r" b="b"/>
            <a:pathLst>
              <a:path h="1143000">
                <a:moveTo>
                  <a:pt x="0" y="0"/>
                </a:moveTo>
                <a:lnTo>
                  <a:pt x="0" y="1143000"/>
                </a:lnTo>
              </a:path>
            </a:pathLst>
          </a:custGeom>
          <a:ln w="3818">
            <a:solidFill>
              <a:srgbClr val="7D7D75"/>
            </a:solidFill>
          </a:ln>
        </p:spPr>
        <p:txBody>
          <a:bodyPr wrap="square" lIns="0" tIns="0" rIns="0" bIns="0" rtlCol="0"/>
          <a:lstStyle/>
          <a:p>
            <a:endParaRPr/>
          </a:p>
        </p:txBody>
      </p:sp>
      <p:sp>
        <p:nvSpPr>
          <p:cNvPr id="753" name="object 753"/>
          <p:cNvSpPr/>
          <p:nvPr/>
        </p:nvSpPr>
        <p:spPr>
          <a:xfrm>
            <a:off x="4911153"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54" name="object 754"/>
          <p:cNvSpPr/>
          <p:nvPr/>
        </p:nvSpPr>
        <p:spPr>
          <a:xfrm>
            <a:off x="4924180" y="4206875"/>
            <a:ext cx="0" cy="1143000"/>
          </a:xfrm>
          <a:custGeom>
            <a:avLst/>
            <a:gdLst/>
            <a:ahLst/>
            <a:cxnLst/>
            <a:rect l="l" t="t" r="r" b="b"/>
            <a:pathLst>
              <a:path h="1143000">
                <a:moveTo>
                  <a:pt x="0" y="0"/>
                </a:moveTo>
                <a:lnTo>
                  <a:pt x="0" y="1143000"/>
                </a:lnTo>
              </a:path>
            </a:pathLst>
          </a:custGeom>
          <a:ln w="8909">
            <a:solidFill>
              <a:srgbClr val="3366FF"/>
            </a:solidFill>
          </a:ln>
        </p:spPr>
        <p:txBody>
          <a:bodyPr wrap="square" lIns="0" tIns="0" rIns="0" bIns="0" rtlCol="0"/>
          <a:lstStyle/>
          <a:p>
            <a:endParaRPr/>
          </a:p>
        </p:txBody>
      </p:sp>
      <p:sp>
        <p:nvSpPr>
          <p:cNvPr id="755" name="object 755"/>
          <p:cNvSpPr/>
          <p:nvPr/>
        </p:nvSpPr>
        <p:spPr>
          <a:xfrm>
            <a:off x="4914963"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756" name="object 756"/>
          <p:cNvSpPr/>
          <p:nvPr/>
        </p:nvSpPr>
        <p:spPr>
          <a:xfrm>
            <a:off x="4932433" y="4206875"/>
            <a:ext cx="0" cy="1143000"/>
          </a:xfrm>
          <a:custGeom>
            <a:avLst/>
            <a:gdLst/>
            <a:ahLst/>
            <a:cxnLst/>
            <a:rect l="l" t="t" r="r" b="b"/>
            <a:pathLst>
              <a:path h="1143000">
                <a:moveTo>
                  <a:pt x="0" y="0"/>
                </a:moveTo>
                <a:lnTo>
                  <a:pt x="0" y="1143000"/>
                </a:lnTo>
              </a:path>
            </a:pathLst>
          </a:custGeom>
          <a:ln w="7636">
            <a:solidFill>
              <a:srgbClr val="7A7A71"/>
            </a:solidFill>
          </a:ln>
        </p:spPr>
        <p:txBody>
          <a:bodyPr wrap="square" lIns="0" tIns="0" rIns="0" bIns="0" rtlCol="0"/>
          <a:lstStyle/>
          <a:p>
            <a:endParaRPr/>
          </a:p>
        </p:txBody>
      </p:sp>
      <p:sp>
        <p:nvSpPr>
          <p:cNvPr id="757" name="object 757"/>
          <p:cNvSpPr/>
          <p:nvPr/>
        </p:nvSpPr>
        <p:spPr>
          <a:xfrm>
            <a:off x="4923853"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58" name="object 758"/>
          <p:cNvSpPr/>
          <p:nvPr/>
        </p:nvSpPr>
        <p:spPr>
          <a:xfrm>
            <a:off x="4938145" y="4206875"/>
            <a:ext cx="0" cy="1143000"/>
          </a:xfrm>
          <a:custGeom>
            <a:avLst/>
            <a:gdLst/>
            <a:ahLst/>
            <a:cxnLst/>
            <a:rect l="l" t="t" r="r" b="b"/>
            <a:pathLst>
              <a:path h="1143000">
                <a:moveTo>
                  <a:pt x="0" y="0"/>
                </a:moveTo>
                <a:lnTo>
                  <a:pt x="0" y="1143000"/>
                </a:lnTo>
              </a:path>
            </a:pathLst>
          </a:custGeom>
          <a:ln w="3818">
            <a:solidFill>
              <a:srgbClr val="797970"/>
            </a:solidFill>
          </a:ln>
        </p:spPr>
        <p:txBody>
          <a:bodyPr wrap="square" lIns="0" tIns="0" rIns="0" bIns="0" rtlCol="0"/>
          <a:lstStyle/>
          <a:p>
            <a:endParaRPr/>
          </a:p>
        </p:txBody>
      </p:sp>
      <p:sp>
        <p:nvSpPr>
          <p:cNvPr id="759" name="object 759"/>
          <p:cNvSpPr/>
          <p:nvPr/>
        </p:nvSpPr>
        <p:spPr>
          <a:xfrm>
            <a:off x="4931473"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60" name="object 760"/>
          <p:cNvSpPr/>
          <p:nvPr/>
        </p:nvSpPr>
        <p:spPr>
          <a:xfrm>
            <a:off x="4944627" y="4206875"/>
            <a:ext cx="0" cy="1143000"/>
          </a:xfrm>
          <a:custGeom>
            <a:avLst/>
            <a:gdLst/>
            <a:ahLst/>
            <a:cxnLst/>
            <a:rect l="l" t="t" r="r" b="b"/>
            <a:pathLst>
              <a:path h="1143000">
                <a:moveTo>
                  <a:pt x="0" y="0"/>
                </a:moveTo>
                <a:lnTo>
                  <a:pt x="0" y="1143000"/>
                </a:lnTo>
              </a:path>
            </a:pathLst>
          </a:custGeom>
          <a:ln w="8909">
            <a:solidFill>
              <a:srgbClr val="79796F"/>
            </a:solidFill>
          </a:ln>
        </p:spPr>
        <p:txBody>
          <a:bodyPr wrap="square" lIns="0" tIns="0" rIns="0" bIns="0" rtlCol="0"/>
          <a:lstStyle/>
          <a:p>
            <a:endParaRPr/>
          </a:p>
        </p:txBody>
      </p:sp>
      <p:sp>
        <p:nvSpPr>
          <p:cNvPr id="761" name="object 761"/>
          <p:cNvSpPr/>
          <p:nvPr/>
        </p:nvSpPr>
        <p:spPr>
          <a:xfrm>
            <a:off x="4935410"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762" name="object 762"/>
          <p:cNvSpPr/>
          <p:nvPr/>
        </p:nvSpPr>
        <p:spPr>
          <a:xfrm>
            <a:off x="4950971" y="4206875"/>
            <a:ext cx="0" cy="1143000"/>
          </a:xfrm>
          <a:custGeom>
            <a:avLst/>
            <a:gdLst/>
            <a:ahLst/>
            <a:cxnLst/>
            <a:rect l="l" t="t" r="r" b="b"/>
            <a:pathLst>
              <a:path h="1143000">
                <a:moveTo>
                  <a:pt x="0" y="0"/>
                </a:moveTo>
                <a:lnTo>
                  <a:pt x="0" y="1143000"/>
                </a:lnTo>
              </a:path>
            </a:pathLst>
          </a:custGeom>
          <a:ln w="3818">
            <a:solidFill>
              <a:srgbClr val="78786E"/>
            </a:solidFill>
          </a:ln>
        </p:spPr>
        <p:txBody>
          <a:bodyPr wrap="square" lIns="0" tIns="0" rIns="0" bIns="0" rtlCol="0"/>
          <a:lstStyle/>
          <a:p>
            <a:endParaRPr/>
          </a:p>
        </p:txBody>
      </p:sp>
      <p:sp>
        <p:nvSpPr>
          <p:cNvPr id="763" name="object 763"/>
          <p:cNvSpPr/>
          <p:nvPr/>
        </p:nvSpPr>
        <p:spPr>
          <a:xfrm>
            <a:off x="4944300"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64" name="object 764"/>
          <p:cNvSpPr/>
          <p:nvPr/>
        </p:nvSpPr>
        <p:spPr>
          <a:xfrm>
            <a:off x="4956690" y="4206875"/>
            <a:ext cx="0" cy="1143000"/>
          </a:xfrm>
          <a:custGeom>
            <a:avLst/>
            <a:gdLst/>
            <a:ahLst/>
            <a:cxnLst/>
            <a:rect l="l" t="t" r="r" b="b"/>
            <a:pathLst>
              <a:path h="1143000">
                <a:moveTo>
                  <a:pt x="0" y="0"/>
                </a:moveTo>
                <a:lnTo>
                  <a:pt x="0" y="1143000"/>
                </a:lnTo>
              </a:path>
            </a:pathLst>
          </a:custGeom>
          <a:ln w="7636">
            <a:solidFill>
              <a:srgbClr val="77776D"/>
            </a:solidFill>
          </a:ln>
        </p:spPr>
        <p:txBody>
          <a:bodyPr wrap="square" lIns="0" tIns="0" rIns="0" bIns="0" rtlCol="0"/>
          <a:lstStyle/>
          <a:p>
            <a:endParaRPr/>
          </a:p>
        </p:txBody>
      </p:sp>
      <p:sp>
        <p:nvSpPr>
          <p:cNvPr id="765" name="object 765"/>
          <p:cNvSpPr/>
          <p:nvPr/>
        </p:nvSpPr>
        <p:spPr>
          <a:xfrm>
            <a:off x="4948110"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66" name="object 766"/>
          <p:cNvSpPr/>
          <p:nvPr/>
        </p:nvSpPr>
        <p:spPr>
          <a:xfrm>
            <a:off x="4962402" y="4206875"/>
            <a:ext cx="0" cy="1143000"/>
          </a:xfrm>
          <a:custGeom>
            <a:avLst/>
            <a:gdLst/>
            <a:ahLst/>
            <a:cxnLst/>
            <a:rect l="l" t="t" r="r" b="b"/>
            <a:pathLst>
              <a:path h="1143000">
                <a:moveTo>
                  <a:pt x="0" y="0"/>
                </a:moveTo>
                <a:lnTo>
                  <a:pt x="0" y="1143000"/>
                </a:lnTo>
              </a:path>
            </a:pathLst>
          </a:custGeom>
          <a:ln w="3818">
            <a:solidFill>
              <a:srgbClr val="76766C"/>
            </a:solidFill>
          </a:ln>
        </p:spPr>
        <p:txBody>
          <a:bodyPr wrap="square" lIns="0" tIns="0" rIns="0" bIns="0" rtlCol="0"/>
          <a:lstStyle/>
          <a:p>
            <a:endParaRPr/>
          </a:p>
        </p:txBody>
      </p:sp>
      <p:sp>
        <p:nvSpPr>
          <p:cNvPr id="767" name="object 767"/>
          <p:cNvSpPr/>
          <p:nvPr/>
        </p:nvSpPr>
        <p:spPr>
          <a:xfrm>
            <a:off x="4955730"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68" name="object 768"/>
          <p:cNvSpPr/>
          <p:nvPr/>
        </p:nvSpPr>
        <p:spPr>
          <a:xfrm>
            <a:off x="4968757" y="4206875"/>
            <a:ext cx="0" cy="1143000"/>
          </a:xfrm>
          <a:custGeom>
            <a:avLst/>
            <a:gdLst/>
            <a:ahLst/>
            <a:cxnLst/>
            <a:rect l="l" t="t" r="r" b="b"/>
            <a:pathLst>
              <a:path h="1143000">
                <a:moveTo>
                  <a:pt x="0" y="0"/>
                </a:moveTo>
                <a:lnTo>
                  <a:pt x="0" y="1143000"/>
                </a:lnTo>
              </a:path>
            </a:pathLst>
          </a:custGeom>
          <a:ln w="8909">
            <a:solidFill>
              <a:srgbClr val="75756C"/>
            </a:solidFill>
          </a:ln>
        </p:spPr>
        <p:txBody>
          <a:bodyPr wrap="square" lIns="0" tIns="0" rIns="0" bIns="0" rtlCol="0"/>
          <a:lstStyle/>
          <a:p>
            <a:endParaRPr/>
          </a:p>
        </p:txBody>
      </p:sp>
      <p:sp>
        <p:nvSpPr>
          <p:cNvPr id="769" name="object 769"/>
          <p:cNvSpPr/>
          <p:nvPr/>
        </p:nvSpPr>
        <p:spPr>
          <a:xfrm>
            <a:off x="4959540"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770" name="object 770"/>
          <p:cNvSpPr/>
          <p:nvPr/>
        </p:nvSpPr>
        <p:spPr>
          <a:xfrm>
            <a:off x="4975102" y="4206875"/>
            <a:ext cx="0" cy="1143000"/>
          </a:xfrm>
          <a:custGeom>
            <a:avLst/>
            <a:gdLst/>
            <a:ahLst/>
            <a:cxnLst/>
            <a:rect l="l" t="t" r="r" b="b"/>
            <a:pathLst>
              <a:path h="1143000">
                <a:moveTo>
                  <a:pt x="0" y="0"/>
                </a:moveTo>
                <a:lnTo>
                  <a:pt x="0" y="1143000"/>
                </a:lnTo>
              </a:path>
            </a:pathLst>
          </a:custGeom>
          <a:ln w="3818">
            <a:solidFill>
              <a:srgbClr val="74746C"/>
            </a:solidFill>
          </a:ln>
        </p:spPr>
        <p:txBody>
          <a:bodyPr wrap="square" lIns="0" tIns="0" rIns="0" bIns="0" rtlCol="0"/>
          <a:lstStyle/>
          <a:p>
            <a:endParaRPr/>
          </a:p>
        </p:txBody>
      </p:sp>
      <p:sp>
        <p:nvSpPr>
          <p:cNvPr id="771" name="object 771"/>
          <p:cNvSpPr/>
          <p:nvPr/>
        </p:nvSpPr>
        <p:spPr>
          <a:xfrm>
            <a:off x="4968430"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72" name="object 772"/>
          <p:cNvSpPr/>
          <p:nvPr/>
        </p:nvSpPr>
        <p:spPr>
          <a:xfrm>
            <a:off x="4980821" y="4206875"/>
            <a:ext cx="0" cy="1143000"/>
          </a:xfrm>
          <a:custGeom>
            <a:avLst/>
            <a:gdLst/>
            <a:ahLst/>
            <a:cxnLst/>
            <a:rect l="l" t="t" r="r" b="b"/>
            <a:pathLst>
              <a:path h="1143000">
                <a:moveTo>
                  <a:pt x="0" y="0"/>
                </a:moveTo>
                <a:lnTo>
                  <a:pt x="0" y="1143000"/>
                </a:lnTo>
              </a:path>
            </a:pathLst>
          </a:custGeom>
          <a:ln w="7636">
            <a:solidFill>
              <a:srgbClr val="73736B"/>
            </a:solidFill>
          </a:ln>
        </p:spPr>
        <p:txBody>
          <a:bodyPr wrap="square" lIns="0" tIns="0" rIns="0" bIns="0" rtlCol="0"/>
          <a:lstStyle/>
          <a:p>
            <a:endParaRPr/>
          </a:p>
        </p:txBody>
      </p:sp>
      <p:sp>
        <p:nvSpPr>
          <p:cNvPr id="773" name="object 773"/>
          <p:cNvSpPr/>
          <p:nvPr/>
        </p:nvSpPr>
        <p:spPr>
          <a:xfrm>
            <a:off x="4972240"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74" name="object 774"/>
          <p:cNvSpPr/>
          <p:nvPr/>
        </p:nvSpPr>
        <p:spPr>
          <a:xfrm>
            <a:off x="4989077" y="4206875"/>
            <a:ext cx="0" cy="1143000"/>
          </a:xfrm>
          <a:custGeom>
            <a:avLst/>
            <a:gdLst/>
            <a:ahLst/>
            <a:cxnLst/>
            <a:rect l="l" t="t" r="r" b="b"/>
            <a:pathLst>
              <a:path h="1143000">
                <a:moveTo>
                  <a:pt x="0" y="0"/>
                </a:moveTo>
                <a:lnTo>
                  <a:pt x="0" y="1143000"/>
                </a:lnTo>
              </a:path>
            </a:pathLst>
          </a:custGeom>
          <a:ln w="8909">
            <a:solidFill>
              <a:srgbClr val="71716A"/>
            </a:solidFill>
          </a:ln>
        </p:spPr>
        <p:txBody>
          <a:bodyPr wrap="square" lIns="0" tIns="0" rIns="0" bIns="0" rtlCol="0"/>
          <a:lstStyle/>
          <a:p>
            <a:endParaRPr/>
          </a:p>
        </p:txBody>
      </p:sp>
      <p:sp>
        <p:nvSpPr>
          <p:cNvPr id="775" name="object 775"/>
          <p:cNvSpPr/>
          <p:nvPr/>
        </p:nvSpPr>
        <p:spPr>
          <a:xfrm>
            <a:off x="4979860" y="4202112"/>
            <a:ext cx="19050" cy="1152525"/>
          </a:xfrm>
          <a:custGeom>
            <a:avLst/>
            <a:gdLst/>
            <a:ahLst/>
            <a:cxnLst/>
            <a:rect l="l" t="t" r="r" b="b"/>
            <a:pathLst>
              <a:path w="19050" h="1152525">
                <a:moveTo>
                  <a:pt x="0" y="1152525"/>
                </a:moveTo>
                <a:lnTo>
                  <a:pt x="18434" y="1152525"/>
                </a:lnTo>
                <a:lnTo>
                  <a:pt x="18434" y="0"/>
                </a:lnTo>
                <a:lnTo>
                  <a:pt x="0" y="0"/>
                </a:lnTo>
                <a:lnTo>
                  <a:pt x="0" y="1152525"/>
                </a:lnTo>
                <a:close/>
              </a:path>
            </a:pathLst>
          </a:custGeom>
          <a:solidFill>
            <a:srgbClr val="3366FF"/>
          </a:solidFill>
        </p:spPr>
        <p:txBody>
          <a:bodyPr wrap="square" lIns="0" tIns="0" rIns="0" bIns="0" rtlCol="0"/>
          <a:lstStyle/>
          <a:p>
            <a:endParaRPr/>
          </a:p>
        </p:txBody>
      </p:sp>
      <p:sp>
        <p:nvSpPr>
          <p:cNvPr id="776" name="object 776"/>
          <p:cNvSpPr/>
          <p:nvPr/>
        </p:nvSpPr>
        <p:spPr>
          <a:xfrm>
            <a:off x="4995421" y="4206875"/>
            <a:ext cx="0" cy="1143000"/>
          </a:xfrm>
          <a:custGeom>
            <a:avLst/>
            <a:gdLst/>
            <a:ahLst/>
            <a:cxnLst/>
            <a:rect l="l" t="t" r="r" b="b"/>
            <a:pathLst>
              <a:path h="1143000">
                <a:moveTo>
                  <a:pt x="0" y="0"/>
                </a:moveTo>
                <a:lnTo>
                  <a:pt x="0" y="1143000"/>
                </a:lnTo>
              </a:path>
            </a:pathLst>
          </a:custGeom>
          <a:ln w="3818">
            <a:solidFill>
              <a:srgbClr val="717169"/>
            </a:solidFill>
          </a:ln>
        </p:spPr>
        <p:txBody>
          <a:bodyPr wrap="square" lIns="0" tIns="0" rIns="0" bIns="0" rtlCol="0"/>
          <a:lstStyle/>
          <a:p>
            <a:endParaRPr/>
          </a:p>
        </p:txBody>
      </p:sp>
      <p:sp>
        <p:nvSpPr>
          <p:cNvPr id="777" name="object 777"/>
          <p:cNvSpPr/>
          <p:nvPr/>
        </p:nvSpPr>
        <p:spPr>
          <a:xfrm>
            <a:off x="4988750"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78" name="object 778"/>
          <p:cNvSpPr/>
          <p:nvPr/>
        </p:nvSpPr>
        <p:spPr>
          <a:xfrm>
            <a:off x="5001140" y="4206875"/>
            <a:ext cx="0" cy="1143000"/>
          </a:xfrm>
          <a:custGeom>
            <a:avLst/>
            <a:gdLst/>
            <a:ahLst/>
            <a:cxnLst/>
            <a:rect l="l" t="t" r="r" b="b"/>
            <a:pathLst>
              <a:path h="1143000">
                <a:moveTo>
                  <a:pt x="0" y="0"/>
                </a:moveTo>
                <a:lnTo>
                  <a:pt x="0" y="1143000"/>
                </a:lnTo>
              </a:path>
            </a:pathLst>
          </a:custGeom>
          <a:ln w="7636">
            <a:solidFill>
              <a:srgbClr val="707069"/>
            </a:solidFill>
          </a:ln>
        </p:spPr>
        <p:txBody>
          <a:bodyPr wrap="square" lIns="0" tIns="0" rIns="0" bIns="0" rtlCol="0"/>
          <a:lstStyle/>
          <a:p>
            <a:endParaRPr/>
          </a:p>
        </p:txBody>
      </p:sp>
      <p:sp>
        <p:nvSpPr>
          <p:cNvPr id="779" name="object 779"/>
          <p:cNvSpPr/>
          <p:nvPr/>
        </p:nvSpPr>
        <p:spPr>
          <a:xfrm>
            <a:off x="4992560"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80" name="object 780"/>
          <p:cNvSpPr/>
          <p:nvPr/>
        </p:nvSpPr>
        <p:spPr>
          <a:xfrm>
            <a:off x="5007615" y="4206875"/>
            <a:ext cx="0" cy="1143000"/>
          </a:xfrm>
          <a:custGeom>
            <a:avLst/>
            <a:gdLst/>
            <a:ahLst/>
            <a:cxnLst/>
            <a:rect l="l" t="t" r="r" b="b"/>
            <a:pathLst>
              <a:path h="1143000">
                <a:moveTo>
                  <a:pt x="0" y="0"/>
                </a:moveTo>
                <a:lnTo>
                  <a:pt x="0" y="1143000"/>
                </a:lnTo>
              </a:path>
            </a:pathLst>
          </a:custGeom>
          <a:ln w="5090">
            <a:solidFill>
              <a:srgbClr val="6F6F68"/>
            </a:solidFill>
          </a:ln>
        </p:spPr>
        <p:txBody>
          <a:bodyPr wrap="square" lIns="0" tIns="0" rIns="0" bIns="0" rtlCol="0"/>
          <a:lstStyle/>
          <a:p>
            <a:endParaRPr/>
          </a:p>
        </p:txBody>
      </p:sp>
      <p:sp>
        <p:nvSpPr>
          <p:cNvPr id="781" name="object 781"/>
          <p:cNvSpPr/>
          <p:nvPr/>
        </p:nvSpPr>
        <p:spPr>
          <a:xfrm>
            <a:off x="5000307" y="4202112"/>
            <a:ext cx="14604" cy="1152525"/>
          </a:xfrm>
          <a:custGeom>
            <a:avLst/>
            <a:gdLst/>
            <a:ahLst/>
            <a:cxnLst/>
            <a:rect l="l" t="t" r="r" b="b"/>
            <a:pathLst>
              <a:path w="14604" h="1152525">
                <a:moveTo>
                  <a:pt x="0" y="1152525"/>
                </a:moveTo>
                <a:lnTo>
                  <a:pt x="14615" y="1152525"/>
                </a:lnTo>
                <a:lnTo>
                  <a:pt x="14615" y="0"/>
                </a:lnTo>
                <a:lnTo>
                  <a:pt x="0" y="0"/>
                </a:lnTo>
                <a:lnTo>
                  <a:pt x="0" y="1152525"/>
                </a:lnTo>
                <a:close/>
              </a:path>
            </a:pathLst>
          </a:custGeom>
          <a:solidFill>
            <a:srgbClr val="3366FF"/>
          </a:solidFill>
        </p:spPr>
        <p:txBody>
          <a:bodyPr wrap="square" lIns="0" tIns="0" rIns="0" bIns="0" rtlCol="0"/>
          <a:lstStyle/>
          <a:p>
            <a:endParaRPr/>
          </a:p>
        </p:txBody>
      </p:sp>
      <p:sp>
        <p:nvSpPr>
          <p:cNvPr id="782" name="object 782"/>
          <p:cNvSpPr/>
          <p:nvPr/>
        </p:nvSpPr>
        <p:spPr>
          <a:xfrm>
            <a:off x="5013967" y="4206875"/>
            <a:ext cx="0" cy="1143000"/>
          </a:xfrm>
          <a:custGeom>
            <a:avLst/>
            <a:gdLst/>
            <a:ahLst/>
            <a:cxnLst/>
            <a:rect l="l" t="t" r="r" b="b"/>
            <a:pathLst>
              <a:path h="1143000">
                <a:moveTo>
                  <a:pt x="0" y="0"/>
                </a:moveTo>
                <a:lnTo>
                  <a:pt x="0" y="1143000"/>
                </a:lnTo>
              </a:path>
            </a:pathLst>
          </a:custGeom>
          <a:ln w="7636">
            <a:solidFill>
              <a:srgbClr val="6F6F68"/>
            </a:solidFill>
          </a:ln>
        </p:spPr>
        <p:txBody>
          <a:bodyPr wrap="square" lIns="0" tIns="0" rIns="0" bIns="0" rtlCol="0"/>
          <a:lstStyle/>
          <a:p>
            <a:endParaRPr/>
          </a:p>
        </p:txBody>
      </p:sp>
      <p:sp>
        <p:nvSpPr>
          <p:cNvPr id="783" name="object 783"/>
          <p:cNvSpPr/>
          <p:nvPr/>
        </p:nvSpPr>
        <p:spPr>
          <a:xfrm>
            <a:off x="5005387"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84" name="object 784"/>
          <p:cNvSpPr/>
          <p:nvPr/>
        </p:nvSpPr>
        <p:spPr>
          <a:xfrm>
            <a:off x="5019678" y="4206875"/>
            <a:ext cx="0" cy="1143000"/>
          </a:xfrm>
          <a:custGeom>
            <a:avLst/>
            <a:gdLst/>
            <a:ahLst/>
            <a:cxnLst/>
            <a:rect l="l" t="t" r="r" b="b"/>
            <a:pathLst>
              <a:path h="1143000">
                <a:moveTo>
                  <a:pt x="0" y="0"/>
                </a:moveTo>
                <a:lnTo>
                  <a:pt x="0" y="1143000"/>
                </a:lnTo>
              </a:path>
            </a:pathLst>
          </a:custGeom>
          <a:ln w="3818">
            <a:solidFill>
              <a:srgbClr val="6E6E67"/>
            </a:solidFill>
          </a:ln>
        </p:spPr>
        <p:txBody>
          <a:bodyPr wrap="square" lIns="0" tIns="0" rIns="0" bIns="0" rtlCol="0"/>
          <a:lstStyle/>
          <a:p>
            <a:endParaRPr/>
          </a:p>
        </p:txBody>
      </p:sp>
      <p:sp>
        <p:nvSpPr>
          <p:cNvPr id="785" name="object 785"/>
          <p:cNvSpPr/>
          <p:nvPr/>
        </p:nvSpPr>
        <p:spPr>
          <a:xfrm>
            <a:off x="5013007" y="4202112"/>
            <a:ext cx="13335" cy="1152525"/>
          </a:xfrm>
          <a:custGeom>
            <a:avLst/>
            <a:gdLst/>
            <a:ahLst/>
            <a:cxnLst/>
            <a:rect l="l" t="t" r="r" b="b"/>
            <a:pathLst>
              <a:path w="13335" h="1152525">
                <a:moveTo>
                  <a:pt x="0" y="1152525"/>
                </a:moveTo>
                <a:lnTo>
                  <a:pt x="13343" y="1152525"/>
                </a:lnTo>
                <a:lnTo>
                  <a:pt x="13343" y="0"/>
                </a:lnTo>
                <a:lnTo>
                  <a:pt x="0" y="0"/>
                </a:lnTo>
                <a:lnTo>
                  <a:pt x="0" y="1152525"/>
                </a:lnTo>
                <a:close/>
              </a:path>
            </a:pathLst>
          </a:custGeom>
          <a:solidFill>
            <a:srgbClr val="3366FF"/>
          </a:solidFill>
        </p:spPr>
        <p:txBody>
          <a:bodyPr wrap="square" lIns="0" tIns="0" rIns="0" bIns="0" rtlCol="0"/>
          <a:lstStyle/>
          <a:p>
            <a:endParaRPr/>
          </a:p>
        </p:txBody>
      </p:sp>
      <p:sp>
        <p:nvSpPr>
          <p:cNvPr id="786" name="object 786"/>
          <p:cNvSpPr/>
          <p:nvPr/>
        </p:nvSpPr>
        <p:spPr>
          <a:xfrm>
            <a:off x="5025397" y="4206875"/>
            <a:ext cx="0" cy="1143000"/>
          </a:xfrm>
          <a:custGeom>
            <a:avLst/>
            <a:gdLst/>
            <a:ahLst/>
            <a:cxnLst/>
            <a:rect l="l" t="t" r="r" b="b"/>
            <a:pathLst>
              <a:path h="1143000">
                <a:moveTo>
                  <a:pt x="0" y="0"/>
                </a:moveTo>
                <a:lnTo>
                  <a:pt x="0" y="1143000"/>
                </a:lnTo>
              </a:path>
            </a:pathLst>
          </a:custGeom>
          <a:ln w="7636">
            <a:solidFill>
              <a:srgbClr val="6E6E67"/>
            </a:solidFill>
          </a:ln>
        </p:spPr>
        <p:txBody>
          <a:bodyPr wrap="square" lIns="0" tIns="0" rIns="0" bIns="0" rtlCol="0"/>
          <a:lstStyle/>
          <a:p>
            <a:endParaRPr/>
          </a:p>
        </p:txBody>
      </p:sp>
      <p:sp>
        <p:nvSpPr>
          <p:cNvPr id="787" name="object 787"/>
          <p:cNvSpPr/>
          <p:nvPr/>
        </p:nvSpPr>
        <p:spPr>
          <a:xfrm>
            <a:off x="5016817" y="4202112"/>
            <a:ext cx="17780" cy="1152525"/>
          </a:xfrm>
          <a:custGeom>
            <a:avLst/>
            <a:gdLst/>
            <a:ahLst/>
            <a:cxnLst/>
            <a:rect l="l" t="t" r="r" b="b"/>
            <a:pathLst>
              <a:path w="17779" h="1152525">
                <a:moveTo>
                  <a:pt x="0" y="1152525"/>
                </a:moveTo>
                <a:lnTo>
                  <a:pt x="17161" y="1152525"/>
                </a:lnTo>
                <a:lnTo>
                  <a:pt x="17161" y="0"/>
                </a:lnTo>
                <a:lnTo>
                  <a:pt x="0" y="0"/>
                </a:lnTo>
                <a:lnTo>
                  <a:pt x="0" y="1152525"/>
                </a:lnTo>
                <a:close/>
              </a:path>
            </a:pathLst>
          </a:custGeom>
          <a:solidFill>
            <a:srgbClr val="3366FF"/>
          </a:solidFill>
        </p:spPr>
        <p:txBody>
          <a:bodyPr wrap="square" lIns="0" tIns="0" rIns="0" bIns="0" rtlCol="0"/>
          <a:lstStyle/>
          <a:p>
            <a:endParaRPr/>
          </a:p>
        </p:txBody>
      </p:sp>
      <p:sp>
        <p:nvSpPr>
          <p:cNvPr id="788" name="object 788"/>
          <p:cNvSpPr/>
          <p:nvPr/>
        </p:nvSpPr>
        <p:spPr>
          <a:xfrm>
            <a:off x="3810000" y="4206875"/>
            <a:ext cx="1211580" cy="282575"/>
          </a:xfrm>
          <a:custGeom>
            <a:avLst/>
            <a:gdLst/>
            <a:ahLst/>
            <a:cxnLst/>
            <a:rect l="l" t="t" r="r" b="b"/>
            <a:pathLst>
              <a:path w="1211579" h="282575">
                <a:moveTo>
                  <a:pt x="605789" y="0"/>
                </a:moveTo>
                <a:lnTo>
                  <a:pt x="370332" y="11302"/>
                </a:lnTo>
                <a:lnTo>
                  <a:pt x="268477" y="24511"/>
                </a:lnTo>
                <a:lnTo>
                  <a:pt x="179450" y="41401"/>
                </a:lnTo>
                <a:lnTo>
                  <a:pt x="138684" y="54610"/>
                </a:lnTo>
                <a:lnTo>
                  <a:pt x="73787" y="77216"/>
                </a:lnTo>
                <a:lnTo>
                  <a:pt x="29210" y="101726"/>
                </a:lnTo>
                <a:lnTo>
                  <a:pt x="3810" y="131825"/>
                </a:lnTo>
                <a:lnTo>
                  <a:pt x="0" y="145033"/>
                </a:lnTo>
                <a:lnTo>
                  <a:pt x="3810" y="156337"/>
                </a:lnTo>
                <a:lnTo>
                  <a:pt x="12700" y="175132"/>
                </a:lnTo>
                <a:lnTo>
                  <a:pt x="29210" y="186436"/>
                </a:lnTo>
                <a:lnTo>
                  <a:pt x="73787" y="210947"/>
                </a:lnTo>
                <a:lnTo>
                  <a:pt x="105663" y="222250"/>
                </a:lnTo>
                <a:lnTo>
                  <a:pt x="138684" y="235331"/>
                </a:lnTo>
                <a:lnTo>
                  <a:pt x="179450" y="241045"/>
                </a:lnTo>
                <a:lnTo>
                  <a:pt x="268477" y="257937"/>
                </a:lnTo>
                <a:lnTo>
                  <a:pt x="370332" y="271144"/>
                </a:lnTo>
                <a:lnTo>
                  <a:pt x="483615" y="282448"/>
                </a:lnTo>
                <a:lnTo>
                  <a:pt x="727963" y="282448"/>
                </a:lnTo>
                <a:lnTo>
                  <a:pt x="841248" y="271144"/>
                </a:lnTo>
                <a:lnTo>
                  <a:pt x="942975" y="257937"/>
                </a:lnTo>
                <a:lnTo>
                  <a:pt x="1033399" y="241045"/>
                </a:lnTo>
                <a:lnTo>
                  <a:pt x="1074165" y="235331"/>
                </a:lnTo>
                <a:lnTo>
                  <a:pt x="1139063" y="210947"/>
                </a:lnTo>
                <a:lnTo>
                  <a:pt x="1183513" y="186436"/>
                </a:lnTo>
                <a:lnTo>
                  <a:pt x="1207770" y="156337"/>
                </a:lnTo>
                <a:lnTo>
                  <a:pt x="1211579" y="145033"/>
                </a:lnTo>
                <a:lnTo>
                  <a:pt x="1207770" y="131825"/>
                </a:lnTo>
                <a:lnTo>
                  <a:pt x="1183513" y="101726"/>
                </a:lnTo>
                <a:lnTo>
                  <a:pt x="1139063" y="77216"/>
                </a:lnTo>
                <a:lnTo>
                  <a:pt x="1033399" y="41401"/>
                </a:lnTo>
                <a:lnTo>
                  <a:pt x="942975" y="24511"/>
                </a:lnTo>
                <a:lnTo>
                  <a:pt x="841248" y="11302"/>
                </a:lnTo>
                <a:lnTo>
                  <a:pt x="605789" y="0"/>
                </a:lnTo>
                <a:close/>
              </a:path>
            </a:pathLst>
          </a:custGeom>
          <a:solidFill>
            <a:srgbClr val="F3F3E4"/>
          </a:solidFill>
        </p:spPr>
        <p:txBody>
          <a:bodyPr wrap="square" lIns="0" tIns="0" rIns="0" bIns="0" rtlCol="0"/>
          <a:lstStyle/>
          <a:p>
            <a:endParaRPr/>
          </a:p>
        </p:txBody>
      </p:sp>
      <p:sp>
        <p:nvSpPr>
          <p:cNvPr id="789" name="object 789"/>
          <p:cNvSpPr/>
          <p:nvPr/>
        </p:nvSpPr>
        <p:spPr>
          <a:xfrm>
            <a:off x="3810000" y="4206875"/>
            <a:ext cx="1211580" cy="282575"/>
          </a:xfrm>
          <a:custGeom>
            <a:avLst/>
            <a:gdLst/>
            <a:ahLst/>
            <a:cxnLst/>
            <a:rect l="l" t="t" r="r" b="b"/>
            <a:pathLst>
              <a:path w="1211579" h="282575">
                <a:moveTo>
                  <a:pt x="1211579" y="145033"/>
                </a:moveTo>
                <a:lnTo>
                  <a:pt x="1183513" y="186436"/>
                </a:lnTo>
                <a:lnTo>
                  <a:pt x="1139063" y="210947"/>
                </a:lnTo>
                <a:lnTo>
                  <a:pt x="1074165" y="235331"/>
                </a:lnTo>
                <a:lnTo>
                  <a:pt x="1033399" y="241045"/>
                </a:lnTo>
                <a:lnTo>
                  <a:pt x="942975" y="257937"/>
                </a:lnTo>
                <a:lnTo>
                  <a:pt x="841248" y="271144"/>
                </a:lnTo>
                <a:lnTo>
                  <a:pt x="727963" y="282448"/>
                </a:lnTo>
                <a:lnTo>
                  <a:pt x="605789" y="282448"/>
                </a:lnTo>
                <a:lnTo>
                  <a:pt x="483615" y="282448"/>
                </a:lnTo>
                <a:lnTo>
                  <a:pt x="370332" y="271144"/>
                </a:lnTo>
                <a:lnTo>
                  <a:pt x="268477" y="257937"/>
                </a:lnTo>
                <a:lnTo>
                  <a:pt x="179450" y="241045"/>
                </a:lnTo>
                <a:lnTo>
                  <a:pt x="138684" y="235331"/>
                </a:lnTo>
                <a:lnTo>
                  <a:pt x="105663" y="222250"/>
                </a:lnTo>
                <a:lnTo>
                  <a:pt x="73787" y="210947"/>
                </a:lnTo>
                <a:lnTo>
                  <a:pt x="49657" y="197738"/>
                </a:lnTo>
                <a:lnTo>
                  <a:pt x="29210" y="186436"/>
                </a:lnTo>
                <a:lnTo>
                  <a:pt x="12700" y="175132"/>
                </a:lnTo>
                <a:lnTo>
                  <a:pt x="3810" y="156337"/>
                </a:lnTo>
                <a:lnTo>
                  <a:pt x="0" y="145033"/>
                </a:lnTo>
                <a:lnTo>
                  <a:pt x="3810" y="131825"/>
                </a:lnTo>
                <a:lnTo>
                  <a:pt x="29210" y="101726"/>
                </a:lnTo>
                <a:lnTo>
                  <a:pt x="73787" y="77216"/>
                </a:lnTo>
                <a:lnTo>
                  <a:pt x="138684" y="54610"/>
                </a:lnTo>
                <a:lnTo>
                  <a:pt x="179450" y="41401"/>
                </a:lnTo>
                <a:lnTo>
                  <a:pt x="268477" y="24511"/>
                </a:lnTo>
                <a:lnTo>
                  <a:pt x="370332" y="11302"/>
                </a:lnTo>
                <a:lnTo>
                  <a:pt x="483615" y="5587"/>
                </a:lnTo>
                <a:lnTo>
                  <a:pt x="605789" y="0"/>
                </a:lnTo>
                <a:lnTo>
                  <a:pt x="727963" y="5587"/>
                </a:lnTo>
                <a:lnTo>
                  <a:pt x="841248" y="11302"/>
                </a:lnTo>
                <a:lnTo>
                  <a:pt x="942975" y="24511"/>
                </a:lnTo>
                <a:lnTo>
                  <a:pt x="1033399" y="41401"/>
                </a:lnTo>
                <a:lnTo>
                  <a:pt x="1074165" y="54610"/>
                </a:lnTo>
                <a:lnTo>
                  <a:pt x="1109726" y="65912"/>
                </a:lnTo>
                <a:lnTo>
                  <a:pt x="1163192" y="90424"/>
                </a:lnTo>
                <a:lnTo>
                  <a:pt x="1200150" y="114807"/>
                </a:lnTo>
                <a:lnTo>
                  <a:pt x="1207770" y="131825"/>
                </a:lnTo>
                <a:lnTo>
                  <a:pt x="1211579" y="145033"/>
                </a:lnTo>
                <a:close/>
              </a:path>
            </a:pathLst>
          </a:custGeom>
          <a:ln w="9525">
            <a:solidFill>
              <a:srgbClr val="3366FF"/>
            </a:solidFill>
          </a:ln>
        </p:spPr>
        <p:txBody>
          <a:bodyPr wrap="square" lIns="0" tIns="0" rIns="0" bIns="0" rtlCol="0"/>
          <a:lstStyle/>
          <a:p>
            <a:endParaRPr/>
          </a:p>
        </p:txBody>
      </p:sp>
      <p:sp>
        <p:nvSpPr>
          <p:cNvPr id="790" name="object 790"/>
          <p:cNvSpPr/>
          <p:nvPr/>
        </p:nvSpPr>
        <p:spPr>
          <a:xfrm>
            <a:off x="3810000" y="4206875"/>
            <a:ext cx="1211580" cy="1132205"/>
          </a:xfrm>
          <a:custGeom>
            <a:avLst/>
            <a:gdLst/>
            <a:ahLst/>
            <a:cxnLst/>
            <a:rect l="l" t="t" r="r" b="b"/>
            <a:pathLst>
              <a:path w="1211579" h="1132204">
                <a:moveTo>
                  <a:pt x="605789" y="0"/>
                </a:moveTo>
                <a:lnTo>
                  <a:pt x="370332" y="11302"/>
                </a:lnTo>
                <a:lnTo>
                  <a:pt x="268477" y="24511"/>
                </a:lnTo>
                <a:lnTo>
                  <a:pt x="179450" y="41401"/>
                </a:lnTo>
                <a:lnTo>
                  <a:pt x="138684" y="54610"/>
                </a:lnTo>
                <a:lnTo>
                  <a:pt x="73787" y="77216"/>
                </a:lnTo>
                <a:lnTo>
                  <a:pt x="29210" y="101726"/>
                </a:lnTo>
                <a:lnTo>
                  <a:pt x="3810" y="131825"/>
                </a:lnTo>
                <a:lnTo>
                  <a:pt x="0" y="145033"/>
                </a:lnTo>
                <a:lnTo>
                  <a:pt x="0" y="992377"/>
                </a:lnTo>
                <a:lnTo>
                  <a:pt x="29210" y="1035685"/>
                </a:lnTo>
                <a:lnTo>
                  <a:pt x="73787" y="1058291"/>
                </a:lnTo>
                <a:lnTo>
                  <a:pt x="138684" y="1082802"/>
                </a:lnTo>
                <a:lnTo>
                  <a:pt x="179450" y="1088390"/>
                </a:lnTo>
                <a:lnTo>
                  <a:pt x="268477" y="1107186"/>
                </a:lnTo>
                <a:lnTo>
                  <a:pt x="483615" y="1131697"/>
                </a:lnTo>
                <a:lnTo>
                  <a:pt x="727963" y="1131697"/>
                </a:lnTo>
                <a:lnTo>
                  <a:pt x="942975" y="1107186"/>
                </a:lnTo>
                <a:lnTo>
                  <a:pt x="1033399" y="1088390"/>
                </a:lnTo>
                <a:lnTo>
                  <a:pt x="1074165" y="1082802"/>
                </a:lnTo>
                <a:lnTo>
                  <a:pt x="1139063" y="1058291"/>
                </a:lnTo>
                <a:lnTo>
                  <a:pt x="1183513" y="1035685"/>
                </a:lnTo>
                <a:lnTo>
                  <a:pt x="1207770" y="1005586"/>
                </a:lnTo>
                <a:lnTo>
                  <a:pt x="1211579" y="992377"/>
                </a:lnTo>
                <a:lnTo>
                  <a:pt x="1211579" y="145033"/>
                </a:lnTo>
                <a:lnTo>
                  <a:pt x="1183513" y="101726"/>
                </a:lnTo>
                <a:lnTo>
                  <a:pt x="1139063" y="77216"/>
                </a:lnTo>
                <a:lnTo>
                  <a:pt x="1033399" y="41401"/>
                </a:lnTo>
                <a:lnTo>
                  <a:pt x="942975" y="24511"/>
                </a:lnTo>
                <a:lnTo>
                  <a:pt x="841248" y="11302"/>
                </a:lnTo>
                <a:lnTo>
                  <a:pt x="605789" y="0"/>
                </a:lnTo>
                <a:close/>
              </a:path>
            </a:pathLst>
          </a:custGeom>
          <a:solidFill>
            <a:srgbClr val="99CCFF"/>
          </a:solidFill>
        </p:spPr>
        <p:txBody>
          <a:bodyPr wrap="square" lIns="0" tIns="0" rIns="0" bIns="0" rtlCol="0"/>
          <a:lstStyle/>
          <a:p>
            <a:endParaRPr/>
          </a:p>
        </p:txBody>
      </p:sp>
      <p:sp>
        <p:nvSpPr>
          <p:cNvPr id="791" name="object 791"/>
          <p:cNvSpPr/>
          <p:nvPr/>
        </p:nvSpPr>
        <p:spPr>
          <a:xfrm>
            <a:off x="3810000" y="4206875"/>
            <a:ext cx="1211580" cy="1132205"/>
          </a:xfrm>
          <a:custGeom>
            <a:avLst/>
            <a:gdLst/>
            <a:ahLst/>
            <a:cxnLst/>
            <a:rect l="l" t="t" r="r" b="b"/>
            <a:pathLst>
              <a:path w="1211579" h="1132204">
                <a:moveTo>
                  <a:pt x="605789" y="0"/>
                </a:moveTo>
                <a:lnTo>
                  <a:pt x="727963" y="5587"/>
                </a:lnTo>
                <a:lnTo>
                  <a:pt x="841248" y="11302"/>
                </a:lnTo>
                <a:lnTo>
                  <a:pt x="942975" y="24511"/>
                </a:lnTo>
                <a:lnTo>
                  <a:pt x="1033399" y="41401"/>
                </a:lnTo>
                <a:lnTo>
                  <a:pt x="1074165" y="54610"/>
                </a:lnTo>
                <a:lnTo>
                  <a:pt x="1109726" y="65912"/>
                </a:lnTo>
                <a:lnTo>
                  <a:pt x="1163192" y="90424"/>
                </a:lnTo>
                <a:lnTo>
                  <a:pt x="1200150" y="114807"/>
                </a:lnTo>
                <a:lnTo>
                  <a:pt x="1211579" y="145033"/>
                </a:lnTo>
                <a:lnTo>
                  <a:pt x="1211579" y="992377"/>
                </a:lnTo>
                <a:lnTo>
                  <a:pt x="1183513" y="1035685"/>
                </a:lnTo>
                <a:lnTo>
                  <a:pt x="1139063" y="1058291"/>
                </a:lnTo>
                <a:lnTo>
                  <a:pt x="1074165" y="1082802"/>
                </a:lnTo>
                <a:lnTo>
                  <a:pt x="1033399" y="1088390"/>
                </a:lnTo>
                <a:lnTo>
                  <a:pt x="942975" y="1107186"/>
                </a:lnTo>
                <a:lnTo>
                  <a:pt x="841248" y="1118489"/>
                </a:lnTo>
                <a:lnTo>
                  <a:pt x="727963" y="1131697"/>
                </a:lnTo>
                <a:lnTo>
                  <a:pt x="605789" y="1131697"/>
                </a:lnTo>
                <a:lnTo>
                  <a:pt x="483615" y="1131697"/>
                </a:lnTo>
                <a:lnTo>
                  <a:pt x="370332" y="1118489"/>
                </a:lnTo>
                <a:lnTo>
                  <a:pt x="268477" y="1107186"/>
                </a:lnTo>
                <a:lnTo>
                  <a:pt x="179450" y="1088390"/>
                </a:lnTo>
                <a:lnTo>
                  <a:pt x="138684" y="1082802"/>
                </a:lnTo>
                <a:lnTo>
                  <a:pt x="105663" y="1071499"/>
                </a:lnTo>
                <a:lnTo>
                  <a:pt x="49657" y="1046988"/>
                </a:lnTo>
                <a:lnTo>
                  <a:pt x="12700" y="1022476"/>
                </a:lnTo>
                <a:lnTo>
                  <a:pt x="0" y="992377"/>
                </a:lnTo>
                <a:lnTo>
                  <a:pt x="0" y="145033"/>
                </a:lnTo>
                <a:lnTo>
                  <a:pt x="29210" y="101726"/>
                </a:lnTo>
                <a:lnTo>
                  <a:pt x="73787" y="77216"/>
                </a:lnTo>
                <a:lnTo>
                  <a:pt x="138684" y="54610"/>
                </a:lnTo>
                <a:lnTo>
                  <a:pt x="179450" y="41401"/>
                </a:lnTo>
                <a:lnTo>
                  <a:pt x="268477" y="24511"/>
                </a:lnTo>
                <a:lnTo>
                  <a:pt x="370332" y="11302"/>
                </a:lnTo>
                <a:lnTo>
                  <a:pt x="483615" y="5587"/>
                </a:lnTo>
                <a:lnTo>
                  <a:pt x="605789" y="0"/>
                </a:lnTo>
                <a:close/>
              </a:path>
            </a:pathLst>
          </a:custGeom>
          <a:ln w="8254">
            <a:solidFill>
              <a:srgbClr val="3366FF"/>
            </a:solidFill>
          </a:ln>
        </p:spPr>
        <p:txBody>
          <a:bodyPr wrap="square" lIns="0" tIns="0" rIns="0" bIns="0" rtlCol="0"/>
          <a:lstStyle/>
          <a:p>
            <a:endParaRPr/>
          </a:p>
        </p:txBody>
      </p:sp>
      <p:sp>
        <p:nvSpPr>
          <p:cNvPr id="792" name="object 792"/>
          <p:cNvSpPr/>
          <p:nvPr/>
        </p:nvSpPr>
        <p:spPr>
          <a:xfrm>
            <a:off x="3810000" y="4351909"/>
            <a:ext cx="1211580" cy="137795"/>
          </a:xfrm>
          <a:custGeom>
            <a:avLst/>
            <a:gdLst/>
            <a:ahLst/>
            <a:cxnLst/>
            <a:rect l="l" t="t" r="r" b="b"/>
            <a:pathLst>
              <a:path w="1211579" h="137795">
                <a:moveTo>
                  <a:pt x="1211579" y="0"/>
                </a:moveTo>
                <a:lnTo>
                  <a:pt x="1183513" y="41402"/>
                </a:lnTo>
                <a:lnTo>
                  <a:pt x="1139063" y="65913"/>
                </a:lnTo>
                <a:lnTo>
                  <a:pt x="1074165" y="90297"/>
                </a:lnTo>
                <a:lnTo>
                  <a:pt x="1033399" y="96012"/>
                </a:lnTo>
                <a:lnTo>
                  <a:pt x="942975" y="112903"/>
                </a:lnTo>
                <a:lnTo>
                  <a:pt x="841248" y="126111"/>
                </a:lnTo>
                <a:lnTo>
                  <a:pt x="727963" y="137414"/>
                </a:lnTo>
                <a:lnTo>
                  <a:pt x="605789" y="137414"/>
                </a:lnTo>
                <a:lnTo>
                  <a:pt x="483615" y="137414"/>
                </a:lnTo>
                <a:lnTo>
                  <a:pt x="370332" y="126111"/>
                </a:lnTo>
                <a:lnTo>
                  <a:pt x="268477" y="112903"/>
                </a:lnTo>
                <a:lnTo>
                  <a:pt x="179450" y="96012"/>
                </a:lnTo>
                <a:lnTo>
                  <a:pt x="138684" y="90297"/>
                </a:lnTo>
                <a:lnTo>
                  <a:pt x="105663" y="77216"/>
                </a:lnTo>
                <a:lnTo>
                  <a:pt x="73787" y="65913"/>
                </a:lnTo>
                <a:lnTo>
                  <a:pt x="49657" y="52705"/>
                </a:lnTo>
                <a:lnTo>
                  <a:pt x="29210" y="41402"/>
                </a:lnTo>
                <a:lnTo>
                  <a:pt x="12700" y="30099"/>
                </a:lnTo>
                <a:lnTo>
                  <a:pt x="3810" y="11303"/>
                </a:lnTo>
                <a:lnTo>
                  <a:pt x="0" y="0"/>
                </a:lnTo>
              </a:path>
            </a:pathLst>
          </a:custGeom>
          <a:ln w="8255">
            <a:solidFill>
              <a:srgbClr val="3366FF"/>
            </a:solidFill>
          </a:ln>
        </p:spPr>
        <p:txBody>
          <a:bodyPr wrap="square" lIns="0" tIns="0" rIns="0" bIns="0" rtlCol="0"/>
          <a:lstStyle/>
          <a:p>
            <a:endParaRPr/>
          </a:p>
        </p:txBody>
      </p:sp>
      <p:sp>
        <p:nvSpPr>
          <p:cNvPr id="793" name="object 793"/>
          <p:cNvSpPr txBox="1"/>
          <p:nvPr/>
        </p:nvSpPr>
        <p:spPr>
          <a:xfrm>
            <a:off x="4041775" y="4700523"/>
            <a:ext cx="887094"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Pr</a:t>
            </a:r>
            <a:r>
              <a:rPr sz="2000" b="1" spc="-10" dirty="0">
                <a:latin typeface="Arial"/>
                <a:cs typeface="Arial"/>
              </a:rPr>
              <a:t>i</a:t>
            </a:r>
            <a:r>
              <a:rPr sz="2000" b="1" dirty="0">
                <a:latin typeface="Arial"/>
                <a:cs typeface="Arial"/>
              </a:rPr>
              <a:t>cing</a:t>
            </a:r>
            <a:endParaRPr sz="2000">
              <a:latin typeface="Arial"/>
              <a:cs typeface="Arial"/>
            </a:endParaRPr>
          </a:p>
        </p:txBody>
      </p:sp>
      <p:sp>
        <p:nvSpPr>
          <p:cNvPr id="794" name="object 794"/>
          <p:cNvSpPr/>
          <p:nvPr/>
        </p:nvSpPr>
        <p:spPr>
          <a:xfrm>
            <a:off x="7090775"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795" name="object 795"/>
          <p:cNvSpPr/>
          <p:nvPr/>
        </p:nvSpPr>
        <p:spPr>
          <a:xfrm>
            <a:off x="708183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796" name="object 796"/>
          <p:cNvSpPr/>
          <p:nvPr/>
        </p:nvSpPr>
        <p:spPr>
          <a:xfrm>
            <a:off x="7096771"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797" name="object 797"/>
          <p:cNvSpPr/>
          <p:nvPr/>
        </p:nvSpPr>
        <p:spPr>
          <a:xfrm>
            <a:off x="7090219"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798" name="object 798"/>
          <p:cNvSpPr/>
          <p:nvPr/>
        </p:nvSpPr>
        <p:spPr>
          <a:xfrm>
            <a:off x="7102117"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799" name="object 799"/>
          <p:cNvSpPr/>
          <p:nvPr/>
        </p:nvSpPr>
        <p:spPr>
          <a:xfrm>
            <a:off x="7093775"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800" name="object 800"/>
          <p:cNvSpPr/>
          <p:nvPr/>
        </p:nvSpPr>
        <p:spPr>
          <a:xfrm>
            <a:off x="7107439"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801" name="object 801"/>
          <p:cNvSpPr/>
          <p:nvPr/>
        </p:nvSpPr>
        <p:spPr>
          <a:xfrm>
            <a:off x="7100887"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802" name="object 802"/>
          <p:cNvSpPr/>
          <p:nvPr/>
        </p:nvSpPr>
        <p:spPr>
          <a:xfrm>
            <a:off x="7113382"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803" name="object 803"/>
          <p:cNvSpPr/>
          <p:nvPr/>
        </p:nvSpPr>
        <p:spPr>
          <a:xfrm>
            <a:off x="7104443"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804" name="object 804"/>
          <p:cNvSpPr/>
          <p:nvPr/>
        </p:nvSpPr>
        <p:spPr>
          <a:xfrm>
            <a:off x="711937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805" name="object 805"/>
          <p:cNvSpPr/>
          <p:nvPr/>
        </p:nvSpPr>
        <p:spPr>
          <a:xfrm>
            <a:off x="711282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806" name="object 806"/>
          <p:cNvSpPr/>
          <p:nvPr/>
        </p:nvSpPr>
        <p:spPr>
          <a:xfrm>
            <a:off x="7124723"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807" name="object 807"/>
          <p:cNvSpPr/>
          <p:nvPr/>
        </p:nvSpPr>
        <p:spPr>
          <a:xfrm>
            <a:off x="7116381"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808" name="object 808"/>
          <p:cNvSpPr/>
          <p:nvPr/>
        </p:nvSpPr>
        <p:spPr>
          <a:xfrm>
            <a:off x="7130768"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809" name="object 809"/>
          <p:cNvSpPr/>
          <p:nvPr/>
        </p:nvSpPr>
        <p:spPr>
          <a:xfrm>
            <a:off x="7123620"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810" name="object 810"/>
          <p:cNvSpPr/>
          <p:nvPr/>
        </p:nvSpPr>
        <p:spPr>
          <a:xfrm>
            <a:off x="713666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811" name="object 811"/>
          <p:cNvSpPr/>
          <p:nvPr/>
        </p:nvSpPr>
        <p:spPr>
          <a:xfrm>
            <a:off x="712831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812" name="object 812"/>
          <p:cNvSpPr/>
          <p:nvPr/>
        </p:nvSpPr>
        <p:spPr>
          <a:xfrm>
            <a:off x="7143900"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813" name="object 813"/>
          <p:cNvSpPr/>
          <p:nvPr/>
        </p:nvSpPr>
        <p:spPr>
          <a:xfrm>
            <a:off x="7135558"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814" name="object 814"/>
          <p:cNvSpPr/>
          <p:nvPr/>
        </p:nvSpPr>
        <p:spPr>
          <a:xfrm>
            <a:off x="7149819" y="4297362"/>
            <a:ext cx="0" cy="1113155"/>
          </a:xfrm>
          <a:custGeom>
            <a:avLst/>
            <a:gdLst/>
            <a:ahLst/>
            <a:cxnLst/>
            <a:rect l="l" t="t" r="r" b="b"/>
            <a:pathLst>
              <a:path h="1113154">
                <a:moveTo>
                  <a:pt x="0" y="0"/>
                </a:moveTo>
                <a:lnTo>
                  <a:pt x="0" y="1112837"/>
                </a:lnTo>
              </a:path>
            </a:pathLst>
          </a:custGeom>
          <a:ln w="4772">
            <a:solidFill>
              <a:srgbClr val="99CCFF"/>
            </a:solidFill>
          </a:ln>
        </p:spPr>
        <p:txBody>
          <a:bodyPr wrap="square" lIns="0" tIns="0" rIns="0" bIns="0" rtlCol="0"/>
          <a:lstStyle/>
          <a:p>
            <a:endParaRPr/>
          </a:p>
        </p:txBody>
      </p:sp>
      <p:sp>
        <p:nvSpPr>
          <p:cNvPr id="815" name="object 815"/>
          <p:cNvSpPr/>
          <p:nvPr/>
        </p:nvSpPr>
        <p:spPr>
          <a:xfrm>
            <a:off x="7142670" y="4292600"/>
            <a:ext cx="14604" cy="1122680"/>
          </a:xfrm>
          <a:custGeom>
            <a:avLst/>
            <a:gdLst/>
            <a:ahLst/>
            <a:cxnLst/>
            <a:rect l="l" t="t" r="r" b="b"/>
            <a:pathLst>
              <a:path w="14604" h="1122679">
                <a:moveTo>
                  <a:pt x="0" y="1122362"/>
                </a:moveTo>
                <a:lnTo>
                  <a:pt x="14297" y="1122362"/>
                </a:lnTo>
                <a:lnTo>
                  <a:pt x="14297" y="0"/>
                </a:lnTo>
                <a:lnTo>
                  <a:pt x="0" y="0"/>
                </a:lnTo>
                <a:lnTo>
                  <a:pt x="0" y="1122362"/>
                </a:lnTo>
                <a:close/>
              </a:path>
            </a:pathLst>
          </a:custGeom>
          <a:solidFill>
            <a:srgbClr val="3366FF"/>
          </a:solidFill>
        </p:spPr>
        <p:txBody>
          <a:bodyPr wrap="square" lIns="0" tIns="0" rIns="0" bIns="0" rtlCol="0"/>
          <a:lstStyle/>
          <a:p>
            <a:endParaRPr/>
          </a:p>
        </p:txBody>
      </p:sp>
      <p:sp>
        <p:nvSpPr>
          <p:cNvPr id="816" name="object 816"/>
          <p:cNvSpPr/>
          <p:nvPr/>
        </p:nvSpPr>
        <p:spPr>
          <a:xfrm>
            <a:off x="7155838"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817" name="object 817"/>
          <p:cNvSpPr/>
          <p:nvPr/>
        </p:nvSpPr>
        <p:spPr>
          <a:xfrm>
            <a:off x="7147496"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818" name="object 818"/>
          <p:cNvSpPr/>
          <p:nvPr/>
        </p:nvSpPr>
        <p:spPr>
          <a:xfrm>
            <a:off x="7161160"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819" name="object 819"/>
          <p:cNvSpPr/>
          <p:nvPr/>
        </p:nvSpPr>
        <p:spPr>
          <a:xfrm>
            <a:off x="7154608"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820" name="object 820"/>
          <p:cNvSpPr/>
          <p:nvPr/>
        </p:nvSpPr>
        <p:spPr>
          <a:xfrm>
            <a:off x="7167102"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821" name="object 821"/>
          <p:cNvSpPr/>
          <p:nvPr/>
        </p:nvSpPr>
        <p:spPr>
          <a:xfrm>
            <a:off x="7158164"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822" name="object 822"/>
          <p:cNvSpPr/>
          <p:nvPr/>
        </p:nvSpPr>
        <p:spPr>
          <a:xfrm>
            <a:off x="717309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823" name="object 823"/>
          <p:cNvSpPr/>
          <p:nvPr/>
        </p:nvSpPr>
        <p:spPr>
          <a:xfrm>
            <a:off x="716654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824" name="object 824"/>
          <p:cNvSpPr/>
          <p:nvPr/>
        </p:nvSpPr>
        <p:spPr>
          <a:xfrm>
            <a:off x="7178444"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825" name="object 825"/>
          <p:cNvSpPr/>
          <p:nvPr/>
        </p:nvSpPr>
        <p:spPr>
          <a:xfrm>
            <a:off x="7170102"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826" name="object 826"/>
          <p:cNvSpPr/>
          <p:nvPr/>
        </p:nvSpPr>
        <p:spPr>
          <a:xfrm>
            <a:off x="7185683"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827" name="object 827"/>
          <p:cNvSpPr/>
          <p:nvPr/>
        </p:nvSpPr>
        <p:spPr>
          <a:xfrm>
            <a:off x="7177341"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828" name="object 828"/>
          <p:cNvSpPr/>
          <p:nvPr/>
        </p:nvSpPr>
        <p:spPr>
          <a:xfrm>
            <a:off x="7191602"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829" name="object 829"/>
          <p:cNvSpPr/>
          <p:nvPr/>
        </p:nvSpPr>
        <p:spPr>
          <a:xfrm>
            <a:off x="7184453"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830" name="object 830"/>
          <p:cNvSpPr/>
          <p:nvPr/>
        </p:nvSpPr>
        <p:spPr>
          <a:xfrm>
            <a:off x="719762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831" name="object 831"/>
          <p:cNvSpPr/>
          <p:nvPr/>
        </p:nvSpPr>
        <p:spPr>
          <a:xfrm>
            <a:off x="718927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832" name="object 832"/>
          <p:cNvSpPr/>
          <p:nvPr/>
        </p:nvSpPr>
        <p:spPr>
          <a:xfrm>
            <a:off x="7202943"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833" name="object 833"/>
          <p:cNvSpPr/>
          <p:nvPr/>
        </p:nvSpPr>
        <p:spPr>
          <a:xfrm>
            <a:off x="7196391"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834" name="object 834"/>
          <p:cNvSpPr/>
          <p:nvPr/>
        </p:nvSpPr>
        <p:spPr>
          <a:xfrm>
            <a:off x="7208886"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835" name="object 835"/>
          <p:cNvSpPr/>
          <p:nvPr/>
        </p:nvSpPr>
        <p:spPr>
          <a:xfrm>
            <a:off x="719994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836" name="object 836"/>
          <p:cNvSpPr/>
          <p:nvPr/>
        </p:nvSpPr>
        <p:spPr>
          <a:xfrm>
            <a:off x="7214881"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837" name="object 837"/>
          <p:cNvSpPr/>
          <p:nvPr/>
        </p:nvSpPr>
        <p:spPr>
          <a:xfrm>
            <a:off x="7208329"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838" name="object 838"/>
          <p:cNvSpPr/>
          <p:nvPr/>
        </p:nvSpPr>
        <p:spPr>
          <a:xfrm>
            <a:off x="7220227"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839" name="object 839"/>
          <p:cNvSpPr/>
          <p:nvPr/>
        </p:nvSpPr>
        <p:spPr>
          <a:xfrm>
            <a:off x="7211885"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840" name="object 840"/>
          <p:cNvSpPr/>
          <p:nvPr/>
        </p:nvSpPr>
        <p:spPr>
          <a:xfrm>
            <a:off x="7225549"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841" name="object 841"/>
          <p:cNvSpPr/>
          <p:nvPr/>
        </p:nvSpPr>
        <p:spPr>
          <a:xfrm>
            <a:off x="7218997"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842" name="object 842"/>
          <p:cNvSpPr/>
          <p:nvPr/>
        </p:nvSpPr>
        <p:spPr>
          <a:xfrm>
            <a:off x="7231619"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843" name="object 843"/>
          <p:cNvSpPr/>
          <p:nvPr/>
        </p:nvSpPr>
        <p:spPr>
          <a:xfrm>
            <a:off x="7222680"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844" name="object 844"/>
          <p:cNvSpPr/>
          <p:nvPr/>
        </p:nvSpPr>
        <p:spPr>
          <a:xfrm>
            <a:off x="7239277"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845" name="object 845"/>
          <p:cNvSpPr/>
          <p:nvPr/>
        </p:nvSpPr>
        <p:spPr>
          <a:xfrm>
            <a:off x="7230935"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846" name="object 846"/>
          <p:cNvSpPr/>
          <p:nvPr/>
        </p:nvSpPr>
        <p:spPr>
          <a:xfrm>
            <a:off x="7244726"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847" name="object 847"/>
          <p:cNvSpPr/>
          <p:nvPr/>
        </p:nvSpPr>
        <p:spPr>
          <a:xfrm>
            <a:off x="7238174"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848" name="object 848"/>
          <p:cNvSpPr/>
          <p:nvPr/>
        </p:nvSpPr>
        <p:spPr>
          <a:xfrm>
            <a:off x="7250669"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849" name="object 849"/>
          <p:cNvSpPr/>
          <p:nvPr/>
        </p:nvSpPr>
        <p:spPr>
          <a:xfrm>
            <a:off x="7241730"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850" name="object 850"/>
          <p:cNvSpPr/>
          <p:nvPr/>
        </p:nvSpPr>
        <p:spPr>
          <a:xfrm>
            <a:off x="7256664"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851" name="object 851"/>
          <p:cNvSpPr/>
          <p:nvPr/>
        </p:nvSpPr>
        <p:spPr>
          <a:xfrm>
            <a:off x="7250112"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852" name="object 852"/>
          <p:cNvSpPr/>
          <p:nvPr/>
        </p:nvSpPr>
        <p:spPr>
          <a:xfrm>
            <a:off x="7262010"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853" name="object 853"/>
          <p:cNvSpPr/>
          <p:nvPr/>
        </p:nvSpPr>
        <p:spPr>
          <a:xfrm>
            <a:off x="7253668"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854" name="object 854"/>
          <p:cNvSpPr/>
          <p:nvPr/>
        </p:nvSpPr>
        <p:spPr>
          <a:xfrm>
            <a:off x="7267929"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855" name="object 855"/>
          <p:cNvSpPr/>
          <p:nvPr/>
        </p:nvSpPr>
        <p:spPr>
          <a:xfrm>
            <a:off x="7260780"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856" name="object 856"/>
          <p:cNvSpPr/>
          <p:nvPr/>
        </p:nvSpPr>
        <p:spPr>
          <a:xfrm>
            <a:off x="7273948"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857" name="object 857"/>
          <p:cNvSpPr/>
          <p:nvPr/>
        </p:nvSpPr>
        <p:spPr>
          <a:xfrm>
            <a:off x="7265606"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858" name="object 858"/>
          <p:cNvSpPr/>
          <p:nvPr/>
        </p:nvSpPr>
        <p:spPr>
          <a:xfrm>
            <a:off x="7281060"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859" name="object 859"/>
          <p:cNvSpPr/>
          <p:nvPr/>
        </p:nvSpPr>
        <p:spPr>
          <a:xfrm>
            <a:off x="7272718"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860" name="object 860"/>
          <p:cNvSpPr/>
          <p:nvPr/>
        </p:nvSpPr>
        <p:spPr>
          <a:xfrm>
            <a:off x="7286979"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861" name="object 861"/>
          <p:cNvSpPr/>
          <p:nvPr/>
        </p:nvSpPr>
        <p:spPr>
          <a:xfrm>
            <a:off x="7279830"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862" name="object 862"/>
          <p:cNvSpPr/>
          <p:nvPr/>
        </p:nvSpPr>
        <p:spPr>
          <a:xfrm>
            <a:off x="7292998"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863" name="object 863"/>
          <p:cNvSpPr/>
          <p:nvPr/>
        </p:nvSpPr>
        <p:spPr>
          <a:xfrm>
            <a:off x="7284656"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864" name="object 864"/>
          <p:cNvSpPr/>
          <p:nvPr/>
        </p:nvSpPr>
        <p:spPr>
          <a:xfrm>
            <a:off x="7298320"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865" name="object 865"/>
          <p:cNvSpPr/>
          <p:nvPr/>
        </p:nvSpPr>
        <p:spPr>
          <a:xfrm>
            <a:off x="7291768"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866" name="object 866"/>
          <p:cNvSpPr/>
          <p:nvPr/>
        </p:nvSpPr>
        <p:spPr>
          <a:xfrm>
            <a:off x="7304389"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867" name="object 867"/>
          <p:cNvSpPr/>
          <p:nvPr/>
        </p:nvSpPr>
        <p:spPr>
          <a:xfrm>
            <a:off x="7295451"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868" name="object 868"/>
          <p:cNvSpPr/>
          <p:nvPr/>
        </p:nvSpPr>
        <p:spPr>
          <a:xfrm>
            <a:off x="731025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869" name="object 869"/>
          <p:cNvSpPr/>
          <p:nvPr/>
        </p:nvSpPr>
        <p:spPr>
          <a:xfrm>
            <a:off x="730370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870" name="object 870"/>
          <p:cNvSpPr/>
          <p:nvPr/>
        </p:nvSpPr>
        <p:spPr>
          <a:xfrm>
            <a:off x="731573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871" name="object 871"/>
          <p:cNvSpPr/>
          <p:nvPr/>
        </p:nvSpPr>
        <p:spPr>
          <a:xfrm>
            <a:off x="730738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872" name="object 872"/>
          <p:cNvSpPr/>
          <p:nvPr/>
        </p:nvSpPr>
        <p:spPr>
          <a:xfrm>
            <a:off x="7321053"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873" name="object 873"/>
          <p:cNvSpPr/>
          <p:nvPr/>
        </p:nvSpPr>
        <p:spPr>
          <a:xfrm>
            <a:off x="7314501"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874" name="object 874"/>
          <p:cNvSpPr/>
          <p:nvPr/>
        </p:nvSpPr>
        <p:spPr>
          <a:xfrm>
            <a:off x="7326996"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875" name="object 875"/>
          <p:cNvSpPr/>
          <p:nvPr/>
        </p:nvSpPr>
        <p:spPr>
          <a:xfrm>
            <a:off x="731805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876" name="object 876"/>
          <p:cNvSpPr/>
          <p:nvPr/>
        </p:nvSpPr>
        <p:spPr>
          <a:xfrm>
            <a:off x="733478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877" name="object 877"/>
          <p:cNvSpPr/>
          <p:nvPr/>
        </p:nvSpPr>
        <p:spPr>
          <a:xfrm>
            <a:off x="732643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878" name="object 878"/>
          <p:cNvSpPr/>
          <p:nvPr/>
        </p:nvSpPr>
        <p:spPr>
          <a:xfrm>
            <a:off x="7340103"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879" name="object 879"/>
          <p:cNvSpPr/>
          <p:nvPr/>
        </p:nvSpPr>
        <p:spPr>
          <a:xfrm>
            <a:off x="7333551"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880" name="object 880"/>
          <p:cNvSpPr/>
          <p:nvPr/>
        </p:nvSpPr>
        <p:spPr>
          <a:xfrm>
            <a:off x="7346046"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881" name="object 881"/>
          <p:cNvSpPr/>
          <p:nvPr/>
        </p:nvSpPr>
        <p:spPr>
          <a:xfrm>
            <a:off x="733710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882" name="object 882"/>
          <p:cNvSpPr/>
          <p:nvPr/>
        </p:nvSpPr>
        <p:spPr>
          <a:xfrm>
            <a:off x="7352041"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883" name="object 883"/>
          <p:cNvSpPr/>
          <p:nvPr/>
        </p:nvSpPr>
        <p:spPr>
          <a:xfrm>
            <a:off x="7345489"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884" name="object 884"/>
          <p:cNvSpPr/>
          <p:nvPr/>
        </p:nvSpPr>
        <p:spPr>
          <a:xfrm>
            <a:off x="7357387"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885" name="object 885"/>
          <p:cNvSpPr/>
          <p:nvPr/>
        </p:nvSpPr>
        <p:spPr>
          <a:xfrm>
            <a:off x="7349045"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886" name="object 886"/>
          <p:cNvSpPr/>
          <p:nvPr/>
        </p:nvSpPr>
        <p:spPr>
          <a:xfrm>
            <a:off x="7362836"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887" name="object 887"/>
          <p:cNvSpPr/>
          <p:nvPr/>
        </p:nvSpPr>
        <p:spPr>
          <a:xfrm>
            <a:off x="7356284"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888" name="object 888"/>
          <p:cNvSpPr/>
          <p:nvPr/>
        </p:nvSpPr>
        <p:spPr>
          <a:xfrm>
            <a:off x="7368778"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889" name="object 889"/>
          <p:cNvSpPr/>
          <p:nvPr/>
        </p:nvSpPr>
        <p:spPr>
          <a:xfrm>
            <a:off x="7359840"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890" name="object 890"/>
          <p:cNvSpPr/>
          <p:nvPr/>
        </p:nvSpPr>
        <p:spPr>
          <a:xfrm>
            <a:off x="7376564"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891" name="object 891"/>
          <p:cNvSpPr/>
          <p:nvPr/>
        </p:nvSpPr>
        <p:spPr>
          <a:xfrm>
            <a:off x="7368222"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892" name="object 892"/>
          <p:cNvSpPr/>
          <p:nvPr/>
        </p:nvSpPr>
        <p:spPr>
          <a:xfrm>
            <a:off x="7381886"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893" name="object 893"/>
          <p:cNvSpPr/>
          <p:nvPr/>
        </p:nvSpPr>
        <p:spPr>
          <a:xfrm>
            <a:off x="7375334"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894" name="object 894"/>
          <p:cNvSpPr/>
          <p:nvPr/>
        </p:nvSpPr>
        <p:spPr>
          <a:xfrm>
            <a:off x="7387828"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895" name="object 895"/>
          <p:cNvSpPr/>
          <p:nvPr/>
        </p:nvSpPr>
        <p:spPr>
          <a:xfrm>
            <a:off x="7378890"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896" name="object 896"/>
          <p:cNvSpPr/>
          <p:nvPr/>
        </p:nvSpPr>
        <p:spPr>
          <a:xfrm>
            <a:off x="7393824"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897" name="object 897"/>
          <p:cNvSpPr/>
          <p:nvPr/>
        </p:nvSpPr>
        <p:spPr>
          <a:xfrm>
            <a:off x="7387272"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898" name="object 898"/>
          <p:cNvSpPr/>
          <p:nvPr/>
        </p:nvSpPr>
        <p:spPr>
          <a:xfrm>
            <a:off x="7399170"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899" name="object 899"/>
          <p:cNvSpPr/>
          <p:nvPr/>
        </p:nvSpPr>
        <p:spPr>
          <a:xfrm>
            <a:off x="7390828"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900" name="object 900"/>
          <p:cNvSpPr/>
          <p:nvPr/>
        </p:nvSpPr>
        <p:spPr>
          <a:xfrm>
            <a:off x="7405216"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901" name="object 901"/>
          <p:cNvSpPr/>
          <p:nvPr/>
        </p:nvSpPr>
        <p:spPr>
          <a:xfrm>
            <a:off x="7398067"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902" name="object 902"/>
          <p:cNvSpPr/>
          <p:nvPr/>
        </p:nvSpPr>
        <p:spPr>
          <a:xfrm>
            <a:off x="7411108"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903" name="object 903"/>
          <p:cNvSpPr/>
          <p:nvPr/>
        </p:nvSpPr>
        <p:spPr>
          <a:xfrm>
            <a:off x="7402766"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904" name="object 904"/>
          <p:cNvSpPr/>
          <p:nvPr/>
        </p:nvSpPr>
        <p:spPr>
          <a:xfrm>
            <a:off x="741655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905" name="object 905"/>
          <p:cNvSpPr/>
          <p:nvPr/>
        </p:nvSpPr>
        <p:spPr>
          <a:xfrm>
            <a:off x="741000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906" name="object 906"/>
          <p:cNvSpPr/>
          <p:nvPr/>
        </p:nvSpPr>
        <p:spPr>
          <a:xfrm>
            <a:off x="7422500"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907" name="object 907"/>
          <p:cNvSpPr/>
          <p:nvPr/>
        </p:nvSpPr>
        <p:spPr>
          <a:xfrm>
            <a:off x="7413561"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908" name="object 908"/>
          <p:cNvSpPr/>
          <p:nvPr/>
        </p:nvSpPr>
        <p:spPr>
          <a:xfrm>
            <a:off x="7430158"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909" name="object 909"/>
          <p:cNvSpPr/>
          <p:nvPr/>
        </p:nvSpPr>
        <p:spPr>
          <a:xfrm>
            <a:off x="7421816"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910" name="object 910"/>
          <p:cNvSpPr/>
          <p:nvPr/>
        </p:nvSpPr>
        <p:spPr>
          <a:xfrm>
            <a:off x="743560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911" name="object 911"/>
          <p:cNvSpPr/>
          <p:nvPr/>
        </p:nvSpPr>
        <p:spPr>
          <a:xfrm>
            <a:off x="742905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912" name="object 912"/>
          <p:cNvSpPr/>
          <p:nvPr/>
        </p:nvSpPr>
        <p:spPr>
          <a:xfrm>
            <a:off x="7440953"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913" name="object 913"/>
          <p:cNvSpPr/>
          <p:nvPr/>
        </p:nvSpPr>
        <p:spPr>
          <a:xfrm>
            <a:off x="7432611"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914" name="object 914"/>
          <p:cNvSpPr/>
          <p:nvPr/>
        </p:nvSpPr>
        <p:spPr>
          <a:xfrm>
            <a:off x="7446871"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915" name="object 915"/>
          <p:cNvSpPr/>
          <p:nvPr/>
        </p:nvSpPr>
        <p:spPr>
          <a:xfrm>
            <a:off x="7439723"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916" name="object 916"/>
          <p:cNvSpPr/>
          <p:nvPr/>
        </p:nvSpPr>
        <p:spPr>
          <a:xfrm>
            <a:off x="7452891"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917" name="object 917"/>
          <p:cNvSpPr/>
          <p:nvPr/>
        </p:nvSpPr>
        <p:spPr>
          <a:xfrm>
            <a:off x="7444549"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918" name="object 918"/>
          <p:cNvSpPr/>
          <p:nvPr/>
        </p:nvSpPr>
        <p:spPr>
          <a:xfrm>
            <a:off x="7458213"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919" name="object 919"/>
          <p:cNvSpPr/>
          <p:nvPr/>
        </p:nvSpPr>
        <p:spPr>
          <a:xfrm>
            <a:off x="7451661"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920" name="object 920"/>
          <p:cNvSpPr/>
          <p:nvPr/>
        </p:nvSpPr>
        <p:spPr>
          <a:xfrm>
            <a:off x="7464156"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921" name="object 921"/>
          <p:cNvSpPr/>
          <p:nvPr/>
        </p:nvSpPr>
        <p:spPr>
          <a:xfrm>
            <a:off x="745521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922" name="object 922"/>
          <p:cNvSpPr/>
          <p:nvPr/>
        </p:nvSpPr>
        <p:spPr>
          <a:xfrm>
            <a:off x="747194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923" name="object 923"/>
          <p:cNvSpPr/>
          <p:nvPr/>
        </p:nvSpPr>
        <p:spPr>
          <a:xfrm>
            <a:off x="746359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924" name="object 924"/>
          <p:cNvSpPr/>
          <p:nvPr/>
        </p:nvSpPr>
        <p:spPr>
          <a:xfrm>
            <a:off x="7477390"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925" name="object 925"/>
          <p:cNvSpPr/>
          <p:nvPr/>
        </p:nvSpPr>
        <p:spPr>
          <a:xfrm>
            <a:off x="7470838"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926" name="object 926"/>
          <p:cNvSpPr/>
          <p:nvPr/>
        </p:nvSpPr>
        <p:spPr>
          <a:xfrm>
            <a:off x="7483332"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927" name="object 927"/>
          <p:cNvSpPr/>
          <p:nvPr/>
        </p:nvSpPr>
        <p:spPr>
          <a:xfrm>
            <a:off x="7474394"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928" name="object 928"/>
          <p:cNvSpPr/>
          <p:nvPr/>
        </p:nvSpPr>
        <p:spPr>
          <a:xfrm>
            <a:off x="7489328"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929" name="object 929"/>
          <p:cNvSpPr/>
          <p:nvPr/>
        </p:nvSpPr>
        <p:spPr>
          <a:xfrm>
            <a:off x="7482776"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930" name="object 930"/>
          <p:cNvSpPr/>
          <p:nvPr/>
        </p:nvSpPr>
        <p:spPr>
          <a:xfrm>
            <a:off x="7494674"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931" name="object 931"/>
          <p:cNvSpPr/>
          <p:nvPr/>
        </p:nvSpPr>
        <p:spPr>
          <a:xfrm>
            <a:off x="7486332"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932" name="object 932"/>
          <p:cNvSpPr/>
          <p:nvPr/>
        </p:nvSpPr>
        <p:spPr>
          <a:xfrm>
            <a:off x="7499996"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933" name="object 933"/>
          <p:cNvSpPr/>
          <p:nvPr/>
        </p:nvSpPr>
        <p:spPr>
          <a:xfrm>
            <a:off x="7493444"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934" name="object 934"/>
          <p:cNvSpPr/>
          <p:nvPr/>
        </p:nvSpPr>
        <p:spPr>
          <a:xfrm>
            <a:off x="7505938"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935" name="object 935"/>
          <p:cNvSpPr/>
          <p:nvPr/>
        </p:nvSpPr>
        <p:spPr>
          <a:xfrm>
            <a:off x="7497000"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936" name="object 936"/>
          <p:cNvSpPr/>
          <p:nvPr/>
        </p:nvSpPr>
        <p:spPr>
          <a:xfrm>
            <a:off x="7511934"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937" name="object 937"/>
          <p:cNvSpPr/>
          <p:nvPr/>
        </p:nvSpPr>
        <p:spPr>
          <a:xfrm>
            <a:off x="7505382"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938" name="object 938"/>
          <p:cNvSpPr/>
          <p:nvPr/>
        </p:nvSpPr>
        <p:spPr>
          <a:xfrm>
            <a:off x="7517279"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939" name="object 939"/>
          <p:cNvSpPr/>
          <p:nvPr/>
        </p:nvSpPr>
        <p:spPr>
          <a:xfrm>
            <a:off x="7508938"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940" name="object 940"/>
          <p:cNvSpPr/>
          <p:nvPr/>
        </p:nvSpPr>
        <p:spPr>
          <a:xfrm>
            <a:off x="7525115"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941" name="object 941"/>
          <p:cNvSpPr/>
          <p:nvPr/>
        </p:nvSpPr>
        <p:spPr>
          <a:xfrm>
            <a:off x="751617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942" name="object 942"/>
          <p:cNvSpPr/>
          <p:nvPr/>
        </p:nvSpPr>
        <p:spPr>
          <a:xfrm>
            <a:off x="7530984"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943" name="object 943"/>
          <p:cNvSpPr/>
          <p:nvPr/>
        </p:nvSpPr>
        <p:spPr>
          <a:xfrm>
            <a:off x="7524432"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944" name="object 944"/>
          <p:cNvSpPr/>
          <p:nvPr/>
        </p:nvSpPr>
        <p:spPr>
          <a:xfrm>
            <a:off x="7536457"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945" name="object 945"/>
          <p:cNvSpPr/>
          <p:nvPr/>
        </p:nvSpPr>
        <p:spPr>
          <a:xfrm>
            <a:off x="7528115"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946" name="object 946"/>
          <p:cNvSpPr/>
          <p:nvPr/>
        </p:nvSpPr>
        <p:spPr>
          <a:xfrm>
            <a:off x="7542376"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947" name="object 947"/>
          <p:cNvSpPr/>
          <p:nvPr/>
        </p:nvSpPr>
        <p:spPr>
          <a:xfrm>
            <a:off x="7535227"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948" name="object 948"/>
          <p:cNvSpPr/>
          <p:nvPr/>
        </p:nvSpPr>
        <p:spPr>
          <a:xfrm>
            <a:off x="7548395"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949" name="object 949"/>
          <p:cNvSpPr/>
          <p:nvPr/>
        </p:nvSpPr>
        <p:spPr>
          <a:xfrm>
            <a:off x="7540053"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950" name="object 950"/>
          <p:cNvSpPr/>
          <p:nvPr/>
        </p:nvSpPr>
        <p:spPr>
          <a:xfrm>
            <a:off x="755371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951" name="object 951"/>
          <p:cNvSpPr/>
          <p:nvPr/>
        </p:nvSpPr>
        <p:spPr>
          <a:xfrm>
            <a:off x="754716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952" name="object 952"/>
          <p:cNvSpPr/>
          <p:nvPr/>
        </p:nvSpPr>
        <p:spPr>
          <a:xfrm>
            <a:off x="7559660"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953" name="object 953"/>
          <p:cNvSpPr/>
          <p:nvPr/>
        </p:nvSpPr>
        <p:spPr>
          <a:xfrm>
            <a:off x="7550721"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954" name="object 954"/>
          <p:cNvSpPr/>
          <p:nvPr/>
        </p:nvSpPr>
        <p:spPr>
          <a:xfrm>
            <a:off x="7567445"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955" name="object 955"/>
          <p:cNvSpPr/>
          <p:nvPr/>
        </p:nvSpPr>
        <p:spPr>
          <a:xfrm>
            <a:off x="7559103"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956" name="object 956"/>
          <p:cNvSpPr/>
          <p:nvPr/>
        </p:nvSpPr>
        <p:spPr>
          <a:xfrm>
            <a:off x="757276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957" name="object 957"/>
          <p:cNvSpPr/>
          <p:nvPr/>
        </p:nvSpPr>
        <p:spPr>
          <a:xfrm>
            <a:off x="756621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958" name="object 958"/>
          <p:cNvSpPr/>
          <p:nvPr/>
        </p:nvSpPr>
        <p:spPr>
          <a:xfrm>
            <a:off x="7578113"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959" name="object 959"/>
          <p:cNvSpPr/>
          <p:nvPr/>
        </p:nvSpPr>
        <p:spPr>
          <a:xfrm>
            <a:off x="7569771"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960" name="object 960"/>
          <p:cNvSpPr/>
          <p:nvPr/>
        </p:nvSpPr>
        <p:spPr>
          <a:xfrm>
            <a:off x="7584158"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961" name="object 961"/>
          <p:cNvSpPr/>
          <p:nvPr/>
        </p:nvSpPr>
        <p:spPr>
          <a:xfrm>
            <a:off x="7577010"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962" name="object 962"/>
          <p:cNvSpPr/>
          <p:nvPr/>
        </p:nvSpPr>
        <p:spPr>
          <a:xfrm>
            <a:off x="759005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963" name="object 963"/>
          <p:cNvSpPr/>
          <p:nvPr/>
        </p:nvSpPr>
        <p:spPr>
          <a:xfrm>
            <a:off x="758170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964" name="object 964"/>
          <p:cNvSpPr/>
          <p:nvPr/>
        </p:nvSpPr>
        <p:spPr>
          <a:xfrm>
            <a:off x="7595500"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965" name="object 965"/>
          <p:cNvSpPr/>
          <p:nvPr/>
        </p:nvSpPr>
        <p:spPr>
          <a:xfrm>
            <a:off x="7588948"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966" name="object 966"/>
          <p:cNvSpPr/>
          <p:nvPr/>
        </p:nvSpPr>
        <p:spPr>
          <a:xfrm>
            <a:off x="7601442"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967" name="object 967"/>
          <p:cNvSpPr/>
          <p:nvPr/>
        </p:nvSpPr>
        <p:spPr>
          <a:xfrm>
            <a:off x="7592504"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968" name="object 968"/>
          <p:cNvSpPr/>
          <p:nvPr/>
        </p:nvSpPr>
        <p:spPr>
          <a:xfrm>
            <a:off x="760743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969" name="object 969"/>
          <p:cNvSpPr/>
          <p:nvPr/>
        </p:nvSpPr>
        <p:spPr>
          <a:xfrm>
            <a:off x="760088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970" name="object 970"/>
          <p:cNvSpPr/>
          <p:nvPr/>
        </p:nvSpPr>
        <p:spPr>
          <a:xfrm>
            <a:off x="7612784"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971" name="object 971"/>
          <p:cNvSpPr/>
          <p:nvPr/>
        </p:nvSpPr>
        <p:spPr>
          <a:xfrm>
            <a:off x="7604442"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972" name="object 972"/>
          <p:cNvSpPr/>
          <p:nvPr/>
        </p:nvSpPr>
        <p:spPr>
          <a:xfrm>
            <a:off x="7620492"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973" name="object 973"/>
          <p:cNvSpPr/>
          <p:nvPr/>
        </p:nvSpPr>
        <p:spPr>
          <a:xfrm>
            <a:off x="7611554"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974" name="object 974"/>
          <p:cNvSpPr/>
          <p:nvPr/>
        </p:nvSpPr>
        <p:spPr>
          <a:xfrm>
            <a:off x="762648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975" name="object 975"/>
          <p:cNvSpPr/>
          <p:nvPr/>
        </p:nvSpPr>
        <p:spPr>
          <a:xfrm>
            <a:off x="761993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976" name="object 976"/>
          <p:cNvSpPr/>
          <p:nvPr/>
        </p:nvSpPr>
        <p:spPr>
          <a:xfrm>
            <a:off x="7631834"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977" name="object 977"/>
          <p:cNvSpPr/>
          <p:nvPr/>
        </p:nvSpPr>
        <p:spPr>
          <a:xfrm>
            <a:off x="7623492"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978" name="object 978"/>
          <p:cNvSpPr/>
          <p:nvPr/>
        </p:nvSpPr>
        <p:spPr>
          <a:xfrm>
            <a:off x="7637157"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979" name="object 979"/>
          <p:cNvSpPr/>
          <p:nvPr/>
        </p:nvSpPr>
        <p:spPr>
          <a:xfrm>
            <a:off x="7630604"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980" name="object 980"/>
          <p:cNvSpPr/>
          <p:nvPr/>
        </p:nvSpPr>
        <p:spPr>
          <a:xfrm>
            <a:off x="7643225"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981" name="object 981"/>
          <p:cNvSpPr/>
          <p:nvPr/>
        </p:nvSpPr>
        <p:spPr>
          <a:xfrm>
            <a:off x="7634287"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982" name="object 982"/>
          <p:cNvSpPr/>
          <p:nvPr/>
        </p:nvSpPr>
        <p:spPr>
          <a:xfrm>
            <a:off x="7649095"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983" name="object 983"/>
          <p:cNvSpPr/>
          <p:nvPr/>
        </p:nvSpPr>
        <p:spPr>
          <a:xfrm>
            <a:off x="7642542"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984" name="object 984"/>
          <p:cNvSpPr/>
          <p:nvPr/>
        </p:nvSpPr>
        <p:spPr>
          <a:xfrm>
            <a:off x="7654566"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985" name="object 985"/>
          <p:cNvSpPr/>
          <p:nvPr/>
        </p:nvSpPr>
        <p:spPr>
          <a:xfrm>
            <a:off x="7646225"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986" name="object 986"/>
          <p:cNvSpPr/>
          <p:nvPr/>
        </p:nvSpPr>
        <p:spPr>
          <a:xfrm>
            <a:off x="7662275"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987" name="object 987"/>
          <p:cNvSpPr/>
          <p:nvPr/>
        </p:nvSpPr>
        <p:spPr>
          <a:xfrm>
            <a:off x="765333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988" name="object 988"/>
          <p:cNvSpPr/>
          <p:nvPr/>
        </p:nvSpPr>
        <p:spPr>
          <a:xfrm>
            <a:off x="7668271"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989" name="object 989"/>
          <p:cNvSpPr/>
          <p:nvPr/>
        </p:nvSpPr>
        <p:spPr>
          <a:xfrm>
            <a:off x="7661719"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990" name="object 990"/>
          <p:cNvSpPr/>
          <p:nvPr/>
        </p:nvSpPr>
        <p:spPr>
          <a:xfrm>
            <a:off x="7673617"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991" name="object 991"/>
          <p:cNvSpPr/>
          <p:nvPr/>
        </p:nvSpPr>
        <p:spPr>
          <a:xfrm>
            <a:off x="7665275"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992" name="object 992"/>
          <p:cNvSpPr/>
          <p:nvPr/>
        </p:nvSpPr>
        <p:spPr>
          <a:xfrm>
            <a:off x="7679535"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993" name="object 993"/>
          <p:cNvSpPr/>
          <p:nvPr/>
        </p:nvSpPr>
        <p:spPr>
          <a:xfrm>
            <a:off x="7672387"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994" name="object 994"/>
          <p:cNvSpPr/>
          <p:nvPr/>
        </p:nvSpPr>
        <p:spPr>
          <a:xfrm>
            <a:off x="7685555"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995" name="object 995"/>
          <p:cNvSpPr/>
          <p:nvPr/>
        </p:nvSpPr>
        <p:spPr>
          <a:xfrm>
            <a:off x="7677213"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996" name="object 996"/>
          <p:cNvSpPr/>
          <p:nvPr/>
        </p:nvSpPr>
        <p:spPr>
          <a:xfrm>
            <a:off x="769087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997" name="object 997"/>
          <p:cNvSpPr/>
          <p:nvPr/>
        </p:nvSpPr>
        <p:spPr>
          <a:xfrm>
            <a:off x="768432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998" name="object 998"/>
          <p:cNvSpPr/>
          <p:nvPr/>
        </p:nvSpPr>
        <p:spPr>
          <a:xfrm>
            <a:off x="7696820"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999" name="object 999"/>
          <p:cNvSpPr/>
          <p:nvPr/>
        </p:nvSpPr>
        <p:spPr>
          <a:xfrm>
            <a:off x="7687881"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000" name="object 1000"/>
          <p:cNvSpPr/>
          <p:nvPr/>
        </p:nvSpPr>
        <p:spPr>
          <a:xfrm>
            <a:off x="7702815"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001" name="object 1001"/>
          <p:cNvSpPr/>
          <p:nvPr/>
        </p:nvSpPr>
        <p:spPr>
          <a:xfrm>
            <a:off x="7696263"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002" name="object 1002"/>
          <p:cNvSpPr/>
          <p:nvPr/>
        </p:nvSpPr>
        <p:spPr>
          <a:xfrm>
            <a:off x="770816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003" name="object 1003"/>
          <p:cNvSpPr/>
          <p:nvPr/>
        </p:nvSpPr>
        <p:spPr>
          <a:xfrm>
            <a:off x="769981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004" name="object 1004"/>
          <p:cNvSpPr/>
          <p:nvPr/>
        </p:nvSpPr>
        <p:spPr>
          <a:xfrm>
            <a:off x="7715400"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005" name="object 1005"/>
          <p:cNvSpPr/>
          <p:nvPr/>
        </p:nvSpPr>
        <p:spPr>
          <a:xfrm>
            <a:off x="7707058"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006" name="object 1006"/>
          <p:cNvSpPr/>
          <p:nvPr/>
        </p:nvSpPr>
        <p:spPr>
          <a:xfrm>
            <a:off x="7721318"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007" name="object 1007"/>
          <p:cNvSpPr/>
          <p:nvPr/>
        </p:nvSpPr>
        <p:spPr>
          <a:xfrm>
            <a:off x="7714170"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008" name="object 1008"/>
          <p:cNvSpPr/>
          <p:nvPr/>
        </p:nvSpPr>
        <p:spPr>
          <a:xfrm>
            <a:off x="7727338"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009" name="object 1009"/>
          <p:cNvSpPr/>
          <p:nvPr/>
        </p:nvSpPr>
        <p:spPr>
          <a:xfrm>
            <a:off x="7718996"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010" name="object 1010"/>
          <p:cNvSpPr/>
          <p:nvPr/>
        </p:nvSpPr>
        <p:spPr>
          <a:xfrm>
            <a:off x="7732660"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011" name="object 1011"/>
          <p:cNvSpPr/>
          <p:nvPr/>
        </p:nvSpPr>
        <p:spPr>
          <a:xfrm>
            <a:off x="7726108"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012" name="object 1012"/>
          <p:cNvSpPr/>
          <p:nvPr/>
        </p:nvSpPr>
        <p:spPr>
          <a:xfrm>
            <a:off x="7738602"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013" name="object 1013"/>
          <p:cNvSpPr/>
          <p:nvPr/>
        </p:nvSpPr>
        <p:spPr>
          <a:xfrm>
            <a:off x="7729664"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014" name="object 1014"/>
          <p:cNvSpPr/>
          <p:nvPr/>
        </p:nvSpPr>
        <p:spPr>
          <a:xfrm>
            <a:off x="774459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015" name="object 1015"/>
          <p:cNvSpPr/>
          <p:nvPr/>
        </p:nvSpPr>
        <p:spPr>
          <a:xfrm>
            <a:off x="773804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016" name="object 1016"/>
          <p:cNvSpPr/>
          <p:nvPr/>
        </p:nvSpPr>
        <p:spPr>
          <a:xfrm>
            <a:off x="7749944"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017" name="object 1017"/>
          <p:cNvSpPr/>
          <p:nvPr/>
        </p:nvSpPr>
        <p:spPr>
          <a:xfrm>
            <a:off x="7741602"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018" name="object 1018"/>
          <p:cNvSpPr/>
          <p:nvPr/>
        </p:nvSpPr>
        <p:spPr>
          <a:xfrm>
            <a:off x="7757779"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019" name="object 1019"/>
          <p:cNvSpPr/>
          <p:nvPr/>
        </p:nvSpPr>
        <p:spPr>
          <a:xfrm>
            <a:off x="7748841"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020" name="object 1020"/>
          <p:cNvSpPr/>
          <p:nvPr/>
        </p:nvSpPr>
        <p:spPr>
          <a:xfrm>
            <a:off x="776364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021" name="object 1021"/>
          <p:cNvSpPr/>
          <p:nvPr/>
        </p:nvSpPr>
        <p:spPr>
          <a:xfrm>
            <a:off x="775709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022" name="object 1022"/>
          <p:cNvSpPr/>
          <p:nvPr/>
        </p:nvSpPr>
        <p:spPr>
          <a:xfrm>
            <a:off x="776912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023" name="object 1023"/>
          <p:cNvSpPr/>
          <p:nvPr/>
        </p:nvSpPr>
        <p:spPr>
          <a:xfrm>
            <a:off x="776077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024" name="object 1024"/>
          <p:cNvSpPr/>
          <p:nvPr/>
        </p:nvSpPr>
        <p:spPr>
          <a:xfrm>
            <a:off x="7774443"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025" name="object 1025"/>
          <p:cNvSpPr/>
          <p:nvPr/>
        </p:nvSpPr>
        <p:spPr>
          <a:xfrm>
            <a:off x="7767891"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026" name="object 1026"/>
          <p:cNvSpPr/>
          <p:nvPr/>
        </p:nvSpPr>
        <p:spPr>
          <a:xfrm>
            <a:off x="7780385"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1027" name="object 1027"/>
          <p:cNvSpPr/>
          <p:nvPr/>
        </p:nvSpPr>
        <p:spPr>
          <a:xfrm>
            <a:off x="7771447"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1028" name="object 1028"/>
          <p:cNvSpPr/>
          <p:nvPr/>
        </p:nvSpPr>
        <p:spPr>
          <a:xfrm>
            <a:off x="7786382"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029" name="object 1029"/>
          <p:cNvSpPr/>
          <p:nvPr/>
        </p:nvSpPr>
        <p:spPr>
          <a:xfrm>
            <a:off x="7779829"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030" name="object 1030"/>
          <p:cNvSpPr/>
          <p:nvPr/>
        </p:nvSpPr>
        <p:spPr>
          <a:xfrm>
            <a:off x="7791727"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031" name="object 1031"/>
          <p:cNvSpPr/>
          <p:nvPr/>
        </p:nvSpPr>
        <p:spPr>
          <a:xfrm>
            <a:off x="7783385"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032" name="object 1032"/>
          <p:cNvSpPr/>
          <p:nvPr/>
        </p:nvSpPr>
        <p:spPr>
          <a:xfrm>
            <a:off x="7797646" y="4297362"/>
            <a:ext cx="0" cy="1113155"/>
          </a:xfrm>
          <a:custGeom>
            <a:avLst/>
            <a:gdLst/>
            <a:ahLst/>
            <a:cxnLst/>
            <a:rect l="l" t="t" r="r" b="b"/>
            <a:pathLst>
              <a:path h="1113154">
                <a:moveTo>
                  <a:pt x="0" y="0"/>
                </a:moveTo>
                <a:lnTo>
                  <a:pt x="0" y="1112837"/>
                </a:lnTo>
              </a:path>
            </a:pathLst>
          </a:custGeom>
          <a:ln w="4772">
            <a:solidFill>
              <a:srgbClr val="99CCFF"/>
            </a:solidFill>
          </a:ln>
        </p:spPr>
        <p:txBody>
          <a:bodyPr wrap="square" lIns="0" tIns="0" rIns="0" bIns="0" rtlCol="0"/>
          <a:lstStyle/>
          <a:p>
            <a:endParaRPr/>
          </a:p>
        </p:txBody>
      </p:sp>
      <p:sp>
        <p:nvSpPr>
          <p:cNvPr id="1033" name="object 1033"/>
          <p:cNvSpPr/>
          <p:nvPr/>
        </p:nvSpPr>
        <p:spPr>
          <a:xfrm>
            <a:off x="7790497" y="4292600"/>
            <a:ext cx="14604" cy="1122680"/>
          </a:xfrm>
          <a:custGeom>
            <a:avLst/>
            <a:gdLst/>
            <a:ahLst/>
            <a:cxnLst/>
            <a:rect l="l" t="t" r="r" b="b"/>
            <a:pathLst>
              <a:path w="14604" h="1122679">
                <a:moveTo>
                  <a:pt x="0" y="1122362"/>
                </a:moveTo>
                <a:lnTo>
                  <a:pt x="14297" y="1122362"/>
                </a:lnTo>
                <a:lnTo>
                  <a:pt x="14297" y="0"/>
                </a:lnTo>
                <a:lnTo>
                  <a:pt x="0" y="0"/>
                </a:lnTo>
                <a:lnTo>
                  <a:pt x="0" y="1122362"/>
                </a:lnTo>
                <a:close/>
              </a:path>
            </a:pathLst>
          </a:custGeom>
          <a:solidFill>
            <a:srgbClr val="3366FF"/>
          </a:solidFill>
        </p:spPr>
        <p:txBody>
          <a:bodyPr wrap="square" lIns="0" tIns="0" rIns="0" bIns="0" rtlCol="0"/>
          <a:lstStyle/>
          <a:p>
            <a:endParaRPr/>
          </a:p>
        </p:txBody>
      </p:sp>
      <p:sp>
        <p:nvSpPr>
          <p:cNvPr id="1034" name="object 1034"/>
          <p:cNvSpPr/>
          <p:nvPr/>
        </p:nvSpPr>
        <p:spPr>
          <a:xfrm>
            <a:off x="7803665"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035" name="object 1035"/>
          <p:cNvSpPr/>
          <p:nvPr/>
        </p:nvSpPr>
        <p:spPr>
          <a:xfrm>
            <a:off x="7795323"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036" name="object 1036"/>
          <p:cNvSpPr/>
          <p:nvPr/>
        </p:nvSpPr>
        <p:spPr>
          <a:xfrm>
            <a:off x="7810777"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037" name="object 1037"/>
          <p:cNvSpPr/>
          <p:nvPr/>
        </p:nvSpPr>
        <p:spPr>
          <a:xfrm>
            <a:off x="7802435"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038" name="object 1038"/>
          <p:cNvSpPr/>
          <p:nvPr/>
        </p:nvSpPr>
        <p:spPr>
          <a:xfrm>
            <a:off x="7816822"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039" name="object 1039"/>
          <p:cNvSpPr/>
          <p:nvPr/>
        </p:nvSpPr>
        <p:spPr>
          <a:xfrm>
            <a:off x="7809674"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040" name="object 1040"/>
          <p:cNvSpPr/>
          <p:nvPr/>
        </p:nvSpPr>
        <p:spPr>
          <a:xfrm>
            <a:off x="7822715"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041" name="object 1041"/>
          <p:cNvSpPr/>
          <p:nvPr/>
        </p:nvSpPr>
        <p:spPr>
          <a:xfrm>
            <a:off x="7814373"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042" name="object 1042"/>
          <p:cNvSpPr/>
          <p:nvPr/>
        </p:nvSpPr>
        <p:spPr>
          <a:xfrm>
            <a:off x="7828164"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043" name="object 1043"/>
          <p:cNvSpPr/>
          <p:nvPr/>
        </p:nvSpPr>
        <p:spPr>
          <a:xfrm>
            <a:off x="7821612"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044" name="object 1044"/>
          <p:cNvSpPr/>
          <p:nvPr/>
        </p:nvSpPr>
        <p:spPr>
          <a:xfrm>
            <a:off x="7833510"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045" name="object 1045"/>
          <p:cNvSpPr/>
          <p:nvPr/>
        </p:nvSpPr>
        <p:spPr>
          <a:xfrm>
            <a:off x="7825168"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046" name="object 1046"/>
          <p:cNvSpPr/>
          <p:nvPr/>
        </p:nvSpPr>
        <p:spPr>
          <a:xfrm>
            <a:off x="7839429"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047" name="object 1047"/>
          <p:cNvSpPr/>
          <p:nvPr/>
        </p:nvSpPr>
        <p:spPr>
          <a:xfrm>
            <a:off x="7832280"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048" name="object 1048"/>
          <p:cNvSpPr/>
          <p:nvPr/>
        </p:nvSpPr>
        <p:spPr>
          <a:xfrm>
            <a:off x="7845448"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049" name="object 1049"/>
          <p:cNvSpPr/>
          <p:nvPr/>
        </p:nvSpPr>
        <p:spPr>
          <a:xfrm>
            <a:off x="7837106"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050" name="object 1050"/>
          <p:cNvSpPr/>
          <p:nvPr/>
        </p:nvSpPr>
        <p:spPr>
          <a:xfrm>
            <a:off x="7852560"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051" name="object 1051"/>
          <p:cNvSpPr/>
          <p:nvPr/>
        </p:nvSpPr>
        <p:spPr>
          <a:xfrm>
            <a:off x="7844218"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052" name="object 1052"/>
          <p:cNvSpPr/>
          <p:nvPr/>
        </p:nvSpPr>
        <p:spPr>
          <a:xfrm>
            <a:off x="7858479"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053" name="object 1053"/>
          <p:cNvSpPr/>
          <p:nvPr/>
        </p:nvSpPr>
        <p:spPr>
          <a:xfrm>
            <a:off x="7851330"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054" name="object 1054"/>
          <p:cNvSpPr/>
          <p:nvPr/>
        </p:nvSpPr>
        <p:spPr>
          <a:xfrm>
            <a:off x="7864498"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055" name="object 1055"/>
          <p:cNvSpPr/>
          <p:nvPr/>
        </p:nvSpPr>
        <p:spPr>
          <a:xfrm>
            <a:off x="7856156"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056" name="object 1056"/>
          <p:cNvSpPr/>
          <p:nvPr/>
        </p:nvSpPr>
        <p:spPr>
          <a:xfrm>
            <a:off x="7869820"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057" name="object 1057"/>
          <p:cNvSpPr/>
          <p:nvPr/>
        </p:nvSpPr>
        <p:spPr>
          <a:xfrm>
            <a:off x="7863268"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058" name="object 1058"/>
          <p:cNvSpPr/>
          <p:nvPr/>
        </p:nvSpPr>
        <p:spPr>
          <a:xfrm>
            <a:off x="7875889"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059" name="object 1059"/>
          <p:cNvSpPr/>
          <p:nvPr/>
        </p:nvSpPr>
        <p:spPr>
          <a:xfrm>
            <a:off x="7866951"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060" name="object 1060"/>
          <p:cNvSpPr/>
          <p:nvPr/>
        </p:nvSpPr>
        <p:spPr>
          <a:xfrm>
            <a:off x="788175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061" name="object 1061"/>
          <p:cNvSpPr/>
          <p:nvPr/>
        </p:nvSpPr>
        <p:spPr>
          <a:xfrm>
            <a:off x="787520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062" name="object 1062"/>
          <p:cNvSpPr/>
          <p:nvPr/>
        </p:nvSpPr>
        <p:spPr>
          <a:xfrm>
            <a:off x="788723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063" name="object 1063"/>
          <p:cNvSpPr/>
          <p:nvPr/>
        </p:nvSpPr>
        <p:spPr>
          <a:xfrm>
            <a:off x="787888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064" name="object 1064"/>
          <p:cNvSpPr/>
          <p:nvPr/>
        </p:nvSpPr>
        <p:spPr>
          <a:xfrm>
            <a:off x="7892553"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065" name="object 1065"/>
          <p:cNvSpPr/>
          <p:nvPr/>
        </p:nvSpPr>
        <p:spPr>
          <a:xfrm>
            <a:off x="7886001"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066" name="object 1066"/>
          <p:cNvSpPr/>
          <p:nvPr/>
        </p:nvSpPr>
        <p:spPr>
          <a:xfrm>
            <a:off x="7898496"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067" name="object 1067"/>
          <p:cNvSpPr/>
          <p:nvPr/>
        </p:nvSpPr>
        <p:spPr>
          <a:xfrm>
            <a:off x="788955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068" name="object 1068"/>
          <p:cNvSpPr/>
          <p:nvPr/>
        </p:nvSpPr>
        <p:spPr>
          <a:xfrm>
            <a:off x="790628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069" name="object 1069"/>
          <p:cNvSpPr/>
          <p:nvPr/>
        </p:nvSpPr>
        <p:spPr>
          <a:xfrm>
            <a:off x="789793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070" name="object 1070"/>
          <p:cNvSpPr/>
          <p:nvPr/>
        </p:nvSpPr>
        <p:spPr>
          <a:xfrm>
            <a:off x="7911603"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071" name="object 1071"/>
          <p:cNvSpPr/>
          <p:nvPr/>
        </p:nvSpPr>
        <p:spPr>
          <a:xfrm>
            <a:off x="7905051"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072" name="object 1072"/>
          <p:cNvSpPr/>
          <p:nvPr/>
        </p:nvSpPr>
        <p:spPr>
          <a:xfrm>
            <a:off x="7917546"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073" name="object 1073"/>
          <p:cNvSpPr/>
          <p:nvPr/>
        </p:nvSpPr>
        <p:spPr>
          <a:xfrm>
            <a:off x="790860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074" name="object 1074"/>
          <p:cNvSpPr/>
          <p:nvPr/>
        </p:nvSpPr>
        <p:spPr>
          <a:xfrm>
            <a:off x="7923541"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075" name="object 1075"/>
          <p:cNvSpPr/>
          <p:nvPr/>
        </p:nvSpPr>
        <p:spPr>
          <a:xfrm>
            <a:off x="7916989"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076" name="object 1076"/>
          <p:cNvSpPr/>
          <p:nvPr/>
        </p:nvSpPr>
        <p:spPr>
          <a:xfrm>
            <a:off x="7928887"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077" name="object 1077"/>
          <p:cNvSpPr/>
          <p:nvPr/>
        </p:nvSpPr>
        <p:spPr>
          <a:xfrm>
            <a:off x="7920545"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078" name="object 1078"/>
          <p:cNvSpPr/>
          <p:nvPr/>
        </p:nvSpPr>
        <p:spPr>
          <a:xfrm>
            <a:off x="7934932"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079" name="object 1079"/>
          <p:cNvSpPr/>
          <p:nvPr/>
        </p:nvSpPr>
        <p:spPr>
          <a:xfrm>
            <a:off x="7927784"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080" name="object 1080"/>
          <p:cNvSpPr/>
          <p:nvPr/>
        </p:nvSpPr>
        <p:spPr>
          <a:xfrm>
            <a:off x="7940825"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081" name="object 1081"/>
          <p:cNvSpPr/>
          <p:nvPr/>
        </p:nvSpPr>
        <p:spPr>
          <a:xfrm>
            <a:off x="7932483"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082" name="object 1082"/>
          <p:cNvSpPr/>
          <p:nvPr/>
        </p:nvSpPr>
        <p:spPr>
          <a:xfrm>
            <a:off x="7948064"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083" name="object 1083"/>
          <p:cNvSpPr/>
          <p:nvPr/>
        </p:nvSpPr>
        <p:spPr>
          <a:xfrm>
            <a:off x="7939722"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084" name="object 1084"/>
          <p:cNvSpPr/>
          <p:nvPr/>
        </p:nvSpPr>
        <p:spPr>
          <a:xfrm>
            <a:off x="7953982"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085" name="object 1085"/>
          <p:cNvSpPr/>
          <p:nvPr/>
        </p:nvSpPr>
        <p:spPr>
          <a:xfrm>
            <a:off x="7946834"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086" name="object 1086"/>
          <p:cNvSpPr/>
          <p:nvPr/>
        </p:nvSpPr>
        <p:spPr>
          <a:xfrm>
            <a:off x="7960002"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087" name="object 1087"/>
          <p:cNvSpPr/>
          <p:nvPr/>
        </p:nvSpPr>
        <p:spPr>
          <a:xfrm>
            <a:off x="7951660"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088" name="object 1088"/>
          <p:cNvSpPr/>
          <p:nvPr/>
        </p:nvSpPr>
        <p:spPr>
          <a:xfrm>
            <a:off x="7965324"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089" name="object 1089"/>
          <p:cNvSpPr/>
          <p:nvPr/>
        </p:nvSpPr>
        <p:spPr>
          <a:xfrm>
            <a:off x="7958772"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090" name="object 1090"/>
          <p:cNvSpPr/>
          <p:nvPr/>
        </p:nvSpPr>
        <p:spPr>
          <a:xfrm>
            <a:off x="7970670"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091" name="object 1091"/>
          <p:cNvSpPr/>
          <p:nvPr/>
        </p:nvSpPr>
        <p:spPr>
          <a:xfrm>
            <a:off x="7962328"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092" name="object 1092"/>
          <p:cNvSpPr/>
          <p:nvPr/>
        </p:nvSpPr>
        <p:spPr>
          <a:xfrm>
            <a:off x="7976716"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093" name="object 1093"/>
          <p:cNvSpPr/>
          <p:nvPr/>
        </p:nvSpPr>
        <p:spPr>
          <a:xfrm>
            <a:off x="7969567"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094" name="object 1094"/>
          <p:cNvSpPr/>
          <p:nvPr/>
        </p:nvSpPr>
        <p:spPr>
          <a:xfrm>
            <a:off x="7982608"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095" name="object 1095"/>
          <p:cNvSpPr/>
          <p:nvPr/>
        </p:nvSpPr>
        <p:spPr>
          <a:xfrm>
            <a:off x="7974266"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096" name="object 1096"/>
          <p:cNvSpPr/>
          <p:nvPr/>
        </p:nvSpPr>
        <p:spPr>
          <a:xfrm>
            <a:off x="7987931"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097" name="object 1097"/>
          <p:cNvSpPr/>
          <p:nvPr/>
        </p:nvSpPr>
        <p:spPr>
          <a:xfrm>
            <a:off x="7981378"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098" name="object 1098"/>
          <p:cNvSpPr/>
          <p:nvPr/>
        </p:nvSpPr>
        <p:spPr>
          <a:xfrm>
            <a:off x="7994000"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099" name="object 1099"/>
          <p:cNvSpPr/>
          <p:nvPr/>
        </p:nvSpPr>
        <p:spPr>
          <a:xfrm>
            <a:off x="7985061"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100" name="object 1100"/>
          <p:cNvSpPr/>
          <p:nvPr/>
        </p:nvSpPr>
        <p:spPr>
          <a:xfrm>
            <a:off x="8001658"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101" name="object 1101"/>
          <p:cNvSpPr/>
          <p:nvPr/>
        </p:nvSpPr>
        <p:spPr>
          <a:xfrm>
            <a:off x="7993316"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102" name="object 1102"/>
          <p:cNvSpPr/>
          <p:nvPr/>
        </p:nvSpPr>
        <p:spPr>
          <a:xfrm>
            <a:off x="800710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103" name="object 1103"/>
          <p:cNvSpPr/>
          <p:nvPr/>
        </p:nvSpPr>
        <p:spPr>
          <a:xfrm>
            <a:off x="800055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104" name="object 1104"/>
          <p:cNvSpPr/>
          <p:nvPr/>
        </p:nvSpPr>
        <p:spPr>
          <a:xfrm>
            <a:off x="8013049"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1105" name="object 1105"/>
          <p:cNvSpPr/>
          <p:nvPr/>
        </p:nvSpPr>
        <p:spPr>
          <a:xfrm>
            <a:off x="8004111"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1106" name="object 1106"/>
          <p:cNvSpPr/>
          <p:nvPr/>
        </p:nvSpPr>
        <p:spPr>
          <a:xfrm>
            <a:off x="8019045"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107" name="object 1107"/>
          <p:cNvSpPr/>
          <p:nvPr/>
        </p:nvSpPr>
        <p:spPr>
          <a:xfrm>
            <a:off x="8012493"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108" name="object 1108"/>
          <p:cNvSpPr/>
          <p:nvPr/>
        </p:nvSpPr>
        <p:spPr>
          <a:xfrm>
            <a:off x="802439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109" name="object 1109"/>
          <p:cNvSpPr/>
          <p:nvPr/>
        </p:nvSpPr>
        <p:spPr>
          <a:xfrm>
            <a:off x="801604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110" name="object 1110"/>
          <p:cNvSpPr/>
          <p:nvPr/>
        </p:nvSpPr>
        <p:spPr>
          <a:xfrm>
            <a:off x="8029713"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111" name="object 1111"/>
          <p:cNvSpPr/>
          <p:nvPr/>
        </p:nvSpPr>
        <p:spPr>
          <a:xfrm>
            <a:off x="8023161"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112" name="object 1112"/>
          <p:cNvSpPr/>
          <p:nvPr/>
        </p:nvSpPr>
        <p:spPr>
          <a:xfrm>
            <a:off x="8035656"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113" name="object 1113"/>
          <p:cNvSpPr/>
          <p:nvPr/>
        </p:nvSpPr>
        <p:spPr>
          <a:xfrm>
            <a:off x="802671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114" name="object 1114"/>
          <p:cNvSpPr/>
          <p:nvPr/>
        </p:nvSpPr>
        <p:spPr>
          <a:xfrm>
            <a:off x="8043441"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115" name="object 1115"/>
          <p:cNvSpPr/>
          <p:nvPr/>
        </p:nvSpPr>
        <p:spPr>
          <a:xfrm>
            <a:off x="8035099"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116" name="object 1116"/>
          <p:cNvSpPr/>
          <p:nvPr/>
        </p:nvSpPr>
        <p:spPr>
          <a:xfrm>
            <a:off x="8048890"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117" name="object 1117"/>
          <p:cNvSpPr/>
          <p:nvPr/>
        </p:nvSpPr>
        <p:spPr>
          <a:xfrm>
            <a:off x="8042338"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118" name="object 1118"/>
          <p:cNvSpPr/>
          <p:nvPr/>
        </p:nvSpPr>
        <p:spPr>
          <a:xfrm>
            <a:off x="8054832"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1119" name="object 1119"/>
          <p:cNvSpPr/>
          <p:nvPr/>
        </p:nvSpPr>
        <p:spPr>
          <a:xfrm>
            <a:off x="8045894"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1120" name="object 1120"/>
          <p:cNvSpPr/>
          <p:nvPr/>
        </p:nvSpPr>
        <p:spPr>
          <a:xfrm>
            <a:off x="8060828"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121" name="object 1121"/>
          <p:cNvSpPr/>
          <p:nvPr/>
        </p:nvSpPr>
        <p:spPr>
          <a:xfrm>
            <a:off x="8054276"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122" name="object 1122"/>
          <p:cNvSpPr/>
          <p:nvPr/>
        </p:nvSpPr>
        <p:spPr>
          <a:xfrm>
            <a:off x="8066174"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123" name="object 1123"/>
          <p:cNvSpPr/>
          <p:nvPr/>
        </p:nvSpPr>
        <p:spPr>
          <a:xfrm>
            <a:off x="8057832"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124" name="object 1124"/>
          <p:cNvSpPr/>
          <p:nvPr/>
        </p:nvSpPr>
        <p:spPr>
          <a:xfrm>
            <a:off x="8072093" y="4297362"/>
            <a:ext cx="0" cy="1113155"/>
          </a:xfrm>
          <a:custGeom>
            <a:avLst/>
            <a:gdLst/>
            <a:ahLst/>
            <a:cxnLst/>
            <a:rect l="l" t="t" r="r" b="b"/>
            <a:pathLst>
              <a:path h="1113154">
                <a:moveTo>
                  <a:pt x="0" y="0"/>
                </a:moveTo>
                <a:lnTo>
                  <a:pt x="0" y="1112837"/>
                </a:lnTo>
              </a:path>
            </a:pathLst>
          </a:custGeom>
          <a:ln w="4772">
            <a:solidFill>
              <a:srgbClr val="99CCFF"/>
            </a:solidFill>
          </a:ln>
        </p:spPr>
        <p:txBody>
          <a:bodyPr wrap="square" lIns="0" tIns="0" rIns="0" bIns="0" rtlCol="0"/>
          <a:lstStyle/>
          <a:p>
            <a:endParaRPr/>
          </a:p>
        </p:txBody>
      </p:sp>
      <p:sp>
        <p:nvSpPr>
          <p:cNvPr id="1125" name="object 1125"/>
          <p:cNvSpPr/>
          <p:nvPr/>
        </p:nvSpPr>
        <p:spPr>
          <a:xfrm>
            <a:off x="8064944" y="4292600"/>
            <a:ext cx="14604" cy="1122680"/>
          </a:xfrm>
          <a:custGeom>
            <a:avLst/>
            <a:gdLst/>
            <a:ahLst/>
            <a:cxnLst/>
            <a:rect l="l" t="t" r="r" b="b"/>
            <a:pathLst>
              <a:path w="14604" h="1122679">
                <a:moveTo>
                  <a:pt x="0" y="1122362"/>
                </a:moveTo>
                <a:lnTo>
                  <a:pt x="14297" y="1122362"/>
                </a:lnTo>
                <a:lnTo>
                  <a:pt x="14297" y="0"/>
                </a:lnTo>
                <a:lnTo>
                  <a:pt x="0" y="0"/>
                </a:lnTo>
                <a:lnTo>
                  <a:pt x="0" y="1122362"/>
                </a:lnTo>
                <a:close/>
              </a:path>
            </a:pathLst>
          </a:custGeom>
          <a:solidFill>
            <a:srgbClr val="3366FF"/>
          </a:solidFill>
        </p:spPr>
        <p:txBody>
          <a:bodyPr wrap="square" lIns="0" tIns="0" rIns="0" bIns="0" rtlCol="0"/>
          <a:lstStyle/>
          <a:p>
            <a:endParaRPr/>
          </a:p>
        </p:txBody>
      </p:sp>
      <p:sp>
        <p:nvSpPr>
          <p:cNvPr id="1126" name="object 1126"/>
          <p:cNvSpPr/>
          <p:nvPr/>
        </p:nvSpPr>
        <p:spPr>
          <a:xfrm>
            <a:off x="8078112"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127" name="object 1127"/>
          <p:cNvSpPr/>
          <p:nvPr/>
        </p:nvSpPr>
        <p:spPr>
          <a:xfrm>
            <a:off x="8069770"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128" name="object 1128"/>
          <p:cNvSpPr/>
          <p:nvPr/>
        </p:nvSpPr>
        <p:spPr>
          <a:xfrm>
            <a:off x="8083434"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129" name="object 1129"/>
          <p:cNvSpPr/>
          <p:nvPr/>
        </p:nvSpPr>
        <p:spPr>
          <a:xfrm>
            <a:off x="8076882"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130" name="object 1130"/>
          <p:cNvSpPr/>
          <p:nvPr/>
        </p:nvSpPr>
        <p:spPr>
          <a:xfrm>
            <a:off x="8089376"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1131" name="object 1131"/>
          <p:cNvSpPr/>
          <p:nvPr/>
        </p:nvSpPr>
        <p:spPr>
          <a:xfrm>
            <a:off x="8080438"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1132" name="object 1132"/>
          <p:cNvSpPr/>
          <p:nvPr/>
        </p:nvSpPr>
        <p:spPr>
          <a:xfrm>
            <a:off x="8097162"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133" name="object 1133"/>
          <p:cNvSpPr/>
          <p:nvPr/>
        </p:nvSpPr>
        <p:spPr>
          <a:xfrm>
            <a:off x="8088820"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134" name="object 1134"/>
          <p:cNvSpPr/>
          <p:nvPr/>
        </p:nvSpPr>
        <p:spPr>
          <a:xfrm>
            <a:off x="8102484"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135" name="object 1135"/>
          <p:cNvSpPr/>
          <p:nvPr/>
        </p:nvSpPr>
        <p:spPr>
          <a:xfrm>
            <a:off x="8095932"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136" name="object 1136"/>
          <p:cNvSpPr/>
          <p:nvPr/>
        </p:nvSpPr>
        <p:spPr>
          <a:xfrm>
            <a:off x="8107957"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137" name="object 1137"/>
          <p:cNvSpPr/>
          <p:nvPr/>
        </p:nvSpPr>
        <p:spPr>
          <a:xfrm>
            <a:off x="8099615"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138" name="object 1138"/>
          <p:cNvSpPr/>
          <p:nvPr/>
        </p:nvSpPr>
        <p:spPr>
          <a:xfrm>
            <a:off x="8113876"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139" name="object 1139"/>
          <p:cNvSpPr/>
          <p:nvPr/>
        </p:nvSpPr>
        <p:spPr>
          <a:xfrm>
            <a:off x="8106727"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140" name="object 1140"/>
          <p:cNvSpPr/>
          <p:nvPr/>
        </p:nvSpPr>
        <p:spPr>
          <a:xfrm>
            <a:off x="8119895"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141" name="object 1141"/>
          <p:cNvSpPr/>
          <p:nvPr/>
        </p:nvSpPr>
        <p:spPr>
          <a:xfrm>
            <a:off x="8111553"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142" name="object 1142"/>
          <p:cNvSpPr/>
          <p:nvPr/>
        </p:nvSpPr>
        <p:spPr>
          <a:xfrm>
            <a:off x="812521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143" name="object 1143"/>
          <p:cNvSpPr/>
          <p:nvPr/>
        </p:nvSpPr>
        <p:spPr>
          <a:xfrm>
            <a:off x="811866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144" name="object 1144"/>
          <p:cNvSpPr/>
          <p:nvPr/>
        </p:nvSpPr>
        <p:spPr>
          <a:xfrm>
            <a:off x="8131160"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145" name="object 1145"/>
          <p:cNvSpPr/>
          <p:nvPr/>
        </p:nvSpPr>
        <p:spPr>
          <a:xfrm>
            <a:off x="8122221"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146" name="object 1146"/>
          <p:cNvSpPr/>
          <p:nvPr/>
        </p:nvSpPr>
        <p:spPr>
          <a:xfrm>
            <a:off x="8138945"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147" name="object 1147"/>
          <p:cNvSpPr/>
          <p:nvPr/>
        </p:nvSpPr>
        <p:spPr>
          <a:xfrm>
            <a:off x="8130603"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148" name="object 1148"/>
          <p:cNvSpPr/>
          <p:nvPr/>
        </p:nvSpPr>
        <p:spPr>
          <a:xfrm>
            <a:off x="814426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149" name="object 1149"/>
          <p:cNvSpPr/>
          <p:nvPr/>
        </p:nvSpPr>
        <p:spPr>
          <a:xfrm>
            <a:off x="813771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150" name="object 1150"/>
          <p:cNvSpPr/>
          <p:nvPr/>
        </p:nvSpPr>
        <p:spPr>
          <a:xfrm>
            <a:off x="8150210"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151" name="object 1151"/>
          <p:cNvSpPr/>
          <p:nvPr/>
        </p:nvSpPr>
        <p:spPr>
          <a:xfrm>
            <a:off x="8141271"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152" name="object 1152"/>
          <p:cNvSpPr/>
          <p:nvPr/>
        </p:nvSpPr>
        <p:spPr>
          <a:xfrm>
            <a:off x="8156205"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153" name="object 1153"/>
          <p:cNvSpPr/>
          <p:nvPr/>
        </p:nvSpPr>
        <p:spPr>
          <a:xfrm>
            <a:off x="8149653"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154" name="object 1154"/>
          <p:cNvSpPr/>
          <p:nvPr/>
        </p:nvSpPr>
        <p:spPr>
          <a:xfrm>
            <a:off x="816155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155" name="object 1155"/>
          <p:cNvSpPr/>
          <p:nvPr/>
        </p:nvSpPr>
        <p:spPr>
          <a:xfrm>
            <a:off x="815320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156" name="object 1156"/>
          <p:cNvSpPr/>
          <p:nvPr/>
        </p:nvSpPr>
        <p:spPr>
          <a:xfrm>
            <a:off x="8167000"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157" name="object 1157"/>
          <p:cNvSpPr/>
          <p:nvPr/>
        </p:nvSpPr>
        <p:spPr>
          <a:xfrm>
            <a:off x="8160448"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158" name="object 1158"/>
          <p:cNvSpPr/>
          <p:nvPr/>
        </p:nvSpPr>
        <p:spPr>
          <a:xfrm>
            <a:off x="8172942"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159" name="object 1159"/>
          <p:cNvSpPr/>
          <p:nvPr/>
        </p:nvSpPr>
        <p:spPr>
          <a:xfrm>
            <a:off x="8164004"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160" name="object 1160"/>
          <p:cNvSpPr/>
          <p:nvPr/>
        </p:nvSpPr>
        <p:spPr>
          <a:xfrm>
            <a:off x="817893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161" name="object 1161"/>
          <p:cNvSpPr/>
          <p:nvPr/>
        </p:nvSpPr>
        <p:spPr>
          <a:xfrm>
            <a:off x="817238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162" name="object 1162"/>
          <p:cNvSpPr/>
          <p:nvPr/>
        </p:nvSpPr>
        <p:spPr>
          <a:xfrm>
            <a:off x="8184284"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163" name="object 1163"/>
          <p:cNvSpPr/>
          <p:nvPr/>
        </p:nvSpPr>
        <p:spPr>
          <a:xfrm>
            <a:off x="8175942"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164" name="object 1164"/>
          <p:cNvSpPr/>
          <p:nvPr/>
        </p:nvSpPr>
        <p:spPr>
          <a:xfrm>
            <a:off x="8191992"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165" name="object 1165"/>
          <p:cNvSpPr/>
          <p:nvPr/>
        </p:nvSpPr>
        <p:spPr>
          <a:xfrm>
            <a:off x="8183054"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166" name="object 1166"/>
          <p:cNvSpPr/>
          <p:nvPr/>
        </p:nvSpPr>
        <p:spPr>
          <a:xfrm>
            <a:off x="819798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167" name="object 1167"/>
          <p:cNvSpPr/>
          <p:nvPr/>
        </p:nvSpPr>
        <p:spPr>
          <a:xfrm>
            <a:off x="819143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168" name="object 1168"/>
          <p:cNvSpPr/>
          <p:nvPr/>
        </p:nvSpPr>
        <p:spPr>
          <a:xfrm>
            <a:off x="8203334"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169" name="object 1169"/>
          <p:cNvSpPr/>
          <p:nvPr/>
        </p:nvSpPr>
        <p:spPr>
          <a:xfrm>
            <a:off x="8194992"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170" name="object 1170"/>
          <p:cNvSpPr/>
          <p:nvPr/>
        </p:nvSpPr>
        <p:spPr>
          <a:xfrm>
            <a:off x="8209253" y="4297362"/>
            <a:ext cx="0" cy="1113155"/>
          </a:xfrm>
          <a:custGeom>
            <a:avLst/>
            <a:gdLst/>
            <a:ahLst/>
            <a:cxnLst/>
            <a:rect l="l" t="t" r="r" b="b"/>
            <a:pathLst>
              <a:path h="1113154">
                <a:moveTo>
                  <a:pt x="0" y="0"/>
                </a:moveTo>
                <a:lnTo>
                  <a:pt x="0" y="1112837"/>
                </a:lnTo>
              </a:path>
            </a:pathLst>
          </a:custGeom>
          <a:ln w="4772">
            <a:solidFill>
              <a:srgbClr val="99CCFF"/>
            </a:solidFill>
          </a:ln>
        </p:spPr>
        <p:txBody>
          <a:bodyPr wrap="square" lIns="0" tIns="0" rIns="0" bIns="0" rtlCol="0"/>
          <a:lstStyle/>
          <a:p>
            <a:endParaRPr/>
          </a:p>
        </p:txBody>
      </p:sp>
      <p:sp>
        <p:nvSpPr>
          <p:cNvPr id="1171" name="object 1171"/>
          <p:cNvSpPr/>
          <p:nvPr/>
        </p:nvSpPr>
        <p:spPr>
          <a:xfrm>
            <a:off x="8202104" y="4292600"/>
            <a:ext cx="14604" cy="1122680"/>
          </a:xfrm>
          <a:custGeom>
            <a:avLst/>
            <a:gdLst/>
            <a:ahLst/>
            <a:cxnLst/>
            <a:rect l="l" t="t" r="r" b="b"/>
            <a:pathLst>
              <a:path w="14604" h="1122679">
                <a:moveTo>
                  <a:pt x="0" y="1122362"/>
                </a:moveTo>
                <a:lnTo>
                  <a:pt x="14297" y="1122362"/>
                </a:lnTo>
                <a:lnTo>
                  <a:pt x="14297" y="0"/>
                </a:lnTo>
                <a:lnTo>
                  <a:pt x="0" y="0"/>
                </a:lnTo>
                <a:lnTo>
                  <a:pt x="0" y="1122362"/>
                </a:lnTo>
                <a:close/>
              </a:path>
            </a:pathLst>
          </a:custGeom>
          <a:solidFill>
            <a:srgbClr val="3366FF"/>
          </a:solidFill>
        </p:spPr>
        <p:txBody>
          <a:bodyPr wrap="square" lIns="0" tIns="0" rIns="0" bIns="0" rtlCol="0"/>
          <a:lstStyle/>
          <a:p>
            <a:endParaRPr/>
          </a:p>
        </p:txBody>
      </p:sp>
      <p:sp>
        <p:nvSpPr>
          <p:cNvPr id="1172" name="object 1172"/>
          <p:cNvSpPr/>
          <p:nvPr/>
        </p:nvSpPr>
        <p:spPr>
          <a:xfrm>
            <a:off x="8215272"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173" name="object 1173"/>
          <p:cNvSpPr/>
          <p:nvPr/>
        </p:nvSpPr>
        <p:spPr>
          <a:xfrm>
            <a:off x="8206930"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174" name="object 1174"/>
          <p:cNvSpPr/>
          <p:nvPr/>
        </p:nvSpPr>
        <p:spPr>
          <a:xfrm>
            <a:off x="8220595"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175" name="object 1175"/>
          <p:cNvSpPr/>
          <p:nvPr/>
        </p:nvSpPr>
        <p:spPr>
          <a:xfrm>
            <a:off x="8214042"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176" name="object 1176"/>
          <p:cNvSpPr/>
          <p:nvPr/>
        </p:nvSpPr>
        <p:spPr>
          <a:xfrm>
            <a:off x="8226066"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177" name="object 1177"/>
          <p:cNvSpPr/>
          <p:nvPr/>
        </p:nvSpPr>
        <p:spPr>
          <a:xfrm>
            <a:off x="8217725"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178" name="object 1178"/>
          <p:cNvSpPr/>
          <p:nvPr/>
        </p:nvSpPr>
        <p:spPr>
          <a:xfrm>
            <a:off x="7086600" y="4297298"/>
            <a:ext cx="1136015" cy="1102360"/>
          </a:xfrm>
          <a:custGeom>
            <a:avLst/>
            <a:gdLst/>
            <a:ahLst/>
            <a:cxnLst/>
            <a:rect l="l" t="t" r="r" b="b"/>
            <a:pathLst>
              <a:path w="1136015" h="1102360">
                <a:moveTo>
                  <a:pt x="567944" y="0"/>
                </a:moveTo>
                <a:lnTo>
                  <a:pt x="347218" y="11049"/>
                </a:lnTo>
                <a:lnTo>
                  <a:pt x="251714" y="23875"/>
                </a:lnTo>
                <a:lnTo>
                  <a:pt x="168275" y="40386"/>
                </a:lnTo>
                <a:lnTo>
                  <a:pt x="130048" y="53212"/>
                </a:lnTo>
                <a:lnTo>
                  <a:pt x="69215" y="75183"/>
                </a:lnTo>
                <a:lnTo>
                  <a:pt x="27431" y="99059"/>
                </a:lnTo>
                <a:lnTo>
                  <a:pt x="0" y="141224"/>
                </a:lnTo>
                <a:lnTo>
                  <a:pt x="0" y="966216"/>
                </a:lnTo>
                <a:lnTo>
                  <a:pt x="27431" y="1008379"/>
                </a:lnTo>
                <a:lnTo>
                  <a:pt x="69215" y="1030351"/>
                </a:lnTo>
                <a:lnTo>
                  <a:pt x="130048" y="1054227"/>
                </a:lnTo>
                <a:lnTo>
                  <a:pt x="168275" y="1059688"/>
                </a:lnTo>
                <a:lnTo>
                  <a:pt x="251714" y="1078103"/>
                </a:lnTo>
                <a:lnTo>
                  <a:pt x="453390" y="1101852"/>
                </a:lnTo>
                <a:lnTo>
                  <a:pt x="682498" y="1101852"/>
                </a:lnTo>
                <a:lnTo>
                  <a:pt x="884047" y="1078103"/>
                </a:lnTo>
                <a:lnTo>
                  <a:pt x="968755" y="1059688"/>
                </a:lnTo>
                <a:lnTo>
                  <a:pt x="1006982" y="1054227"/>
                </a:lnTo>
                <a:lnTo>
                  <a:pt x="1067816" y="1030351"/>
                </a:lnTo>
                <a:lnTo>
                  <a:pt x="1109599" y="1008379"/>
                </a:lnTo>
                <a:lnTo>
                  <a:pt x="1135888" y="966216"/>
                </a:lnTo>
                <a:lnTo>
                  <a:pt x="1135888" y="141224"/>
                </a:lnTo>
                <a:lnTo>
                  <a:pt x="1109599" y="99059"/>
                </a:lnTo>
                <a:lnTo>
                  <a:pt x="1067816" y="75183"/>
                </a:lnTo>
                <a:lnTo>
                  <a:pt x="968755" y="40386"/>
                </a:lnTo>
                <a:lnTo>
                  <a:pt x="884047" y="23875"/>
                </a:lnTo>
                <a:lnTo>
                  <a:pt x="788670" y="11049"/>
                </a:lnTo>
                <a:lnTo>
                  <a:pt x="567944" y="0"/>
                </a:lnTo>
                <a:close/>
              </a:path>
            </a:pathLst>
          </a:custGeom>
          <a:solidFill>
            <a:srgbClr val="99CCFF"/>
          </a:solidFill>
        </p:spPr>
        <p:txBody>
          <a:bodyPr wrap="square" lIns="0" tIns="0" rIns="0" bIns="0" rtlCol="0"/>
          <a:lstStyle/>
          <a:p>
            <a:endParaRPr/>
          </a:p>
        </p:txBody>
      </p:sp>
      <p:sp>
        <p:nvSpPr>
          <p:cNvPr id="1179" name="object 1179"/>
          <p:cNvSpPr/>
          <p:nvPr/>
        </p:nvSpPr>
        <p:spPr>
          <a:xfrm>
            <a:off x="7086600" y="4297298"/>
            <a:ext cx="1136015" cy="1102360"/>
          </a:xfrm>
          <a:custGeom>
            <a:avLst/>
            <a:gdLst/>
            <a:ahLst/>
            <a:cxnLst/>
            <a:rect l="l" t="t" r="r" b="b"/>
            <a:pathLst>
              <a:path w="1136015" h="1102360">
                <a:moveTo>
                  <a:pt x="567944" y="0"/>
                </a:moveTo>
                <a:lnTo>
                  <a:pt x="682498" y="5587"/>
                </a:lnTo>
                <a:lnTo>
                  <a:pt x="788670" y="11049"/>
                </a:lnTo>
                <a:lnTo>
                  <a:pt x="884047" y="23875"/>
                </a:lnTo>
                <a:lnTo>
                  <a:pt x="968755" y="40386"/>
                </a:lnTo>
                <a:lnTo>
                  <a:pt x="1006982" y="53212"/>
                </a:lnTo>
                <a:lnTo>
                  <a:pt x="1040383" y="64262"/>
                </a:lnTo>
                <a:lnTo>
                  <a:pt x="1090549" y="88011"/>
                </a:lnTo>
                <a:lnTo>
                  <a:pt x="1125093" y="111887"/>
                </a:lnTo>
                <a:lnTo>
                  <a:pt x="1135888" y="141224"/>
                </a:lnTo>
                <a:lnTo>
                  <a:pt x="1135888" y="966216"/>
                </a:lnTo>
                <a:lnTo>
                  <a:pt x="1109599" y="1008379"/>
                </a:lnTo>
                <a:lnTo>
                  <a:pt x="1067816" y="1030351"/>
                </a:lnTo>
                <a:lnTo>
                  <a:pt x="1006982" y="1054227"/>
                </a:lnTo>
                <a:lnTo>
                  <a:pt x="968755" y="1059688"/>
                </a:lnTo>
                <a:lnTo>
                  <a:pt x="884047" y="1078103"/>
                </a:lnTo>
                <a:lnTo>
                  <a:pt x="788670" y="1089025"/>
                </a:lnTo>
                <a:lnTo>
                  <a:pt x="682498" y="1101852"/>
                </a:lnTo>
                <a:lnTo>
                  <a:pt x="567944" y="1101852"/>
                </a:lnTo>
                <a:lnTo>
                  <a:pt x="453390" y="1101852"/>
                </a:lnTo>
                <a:lnTo>
                  <a:pt x="347218" y="1089025"/>
                </a:lnTo>
                <a:lnTo>
                  <a:pt x="251714" y="1078103"/>
                </a:lnTo>
                <a:lnTo>
                  <a:pt x="168275" y="1059688"/>
                </a:lnTo>
                <a:lnTo>
                  <a:pt x="130048" y="1054227"/>
                </a:lnTo>
                <a:lnTo>
                  <a:pt x="99059" y="1043178"/>
                </a:lnTo>
                <a:lnTo>
                  <a:pt x="46481" y="1019429"/>
                </a:lnTo>
                <a:lnTo>
                  <a:pt x="11938" y="995553"/>
                </a:lnTo>
                <a:lnTo>
                  <a:pt x="0" y="966216"/>
                </a:lnTo>
                <a:lnTo>
                  <a:pt x="0" y="141224"/>
                </a:lnTo>
                <a:lnTo>
                  <a:pt x="27431" y="99059"/>
                </a:lnTo>
                <a:lnTo>
                  <a:pt x="69215" y="75183"/>
                </a:lnTo>
                <a:lnTo>
                  <a:pt x="130048" y="53212"/>
                </a:lnTo>
                <a:lnTo>
                  <a:pt x="168275" y="40386"/>
                </a:lnTo>
                <a:lnTo>
                  <a:pt x="251714" y="23875"/>
                </a:lnTo>
                <a:lnTo>
                  <a:pt x="347218" y="11049"/>
                </a:lnTo>
                <a:lnTo>
                  <a:pt x="453390" y="5587"/>
                </a:lnTo>
                <a:lnTo>
                  <a:pt x="567944" y="0"/>
                </a:lnTo>
                <a:close/>
              </a:path>
            </a:pathLst>
          </a:custGeom>
          <a:ln w="3175">
            <a:solidFill>
              <a:srgbClr val="3366FF"/>
            </a:solidFill>
          </a:ln>
        </p:spPr>
        <p:txBody>
          <a:bodyPr wrap="square" lIns="0" tIns="0" rIns="0" bIns="0" rtlCol="0"/>
          <a:lstStyle/>
          <a:p>
            <a:endParaRPr/>
          </a:p>
        </p:txBody>
      </p:sp>
      <p:sp>
        <p:nvSpPr>
          <p:cNvPr id="1180" name="object 1180"/>
          <p:cNvSpPr/>
          <p:nvPr/>
        </p:nvSpPr>
        <p:spPr>
          <a:xfrm>
            <a:off x="7086600" y="4297298"/>
            <a:ext cx="1136015" cy="1102360"/>
          </a:xfrm>
          <a:custGeom>
            <a:avLst/>
            <a:gdLst/>
            <a:ahLst/>
            <a:cxnLst/>
            <a:rect l="l" t="t" r="r" b="b"/>
            <a:pathLst>
              <a:path w="1136015" h="1102360">
                <a:moveTo>
                  <a:pt x="567944" y="0"/>
                </a:moveTo>
                <a:lnTo>
                  <a:pt x="347218" y="11049"/>
                </a:lnTo>
                <a:lnTo>
                  <a:pt x="251714" y="23875"/>
                </a:lnTo>
                <a:lnTo>
                  <a:pt x="168275" y="40386"/>
                </a:lnTo>
                <a:lnTo>
                  <a:pt x="130048" y="53212"/>
                </a:lnTo>
                <a:lnTo>
                  <a:pt x="69215" y="75183"/>
                </a:lnTo>
                <a:lnTo>
                  <a:pt x="27431" y="99059"/>
                </a:lnTo>
                <a:lnTo>
                  <a:pt x="0" y="141224"/>
                </a:lnTo>
                <a:lnTo>
                  <a:pt x="0" y="966216"/>
                </a:lnTo>
                <a:lnTo>
                  <a:pt x="27431" y="1008379"/>
                </a:lnTo>
                <a:lnTo>
                  <a:pt x="69215" y="1030351"/>
                </a:lnTo>
                <a:lnTo>
                  <a:pt x="130048" y="1054227"/>
                </a:lnTo>
                <a:lnTo>
                  <a:pt x="168275" y="1059688"/>
                </a:lnTo>
                <a:lnTo>
                  <a:pt x="251714" y="1078103"/>
                </a:lnTo>
                <a:lnTo>
                  <a:pt x="453390" y="1101852"/>
                </a:lnTo>
                <a:lnTo>
                  <a:pt x="682498" y="1101852"/>
                </a:lnTo>
                <a:lnTo>
                  <a:pt x="884047" y="1078103"/>
                </a:lnTo>
                <a:lnTo>
                  <a:pt x="968755" y="1059688"/>
                </a:lnTo>
                <a:lnTo>
                  <a:pt x="1006982" y="1054227"/>
                </a:lnTo>
                <a:lnTo>
                  <a:pt x="1067816" y="1030351"/>
                </a:lnTo>
                <a:lnTo>
                  <a:pt x="1109599" y="1008379"/>
                </a:lnTo>
                <a:lnTo>
                  <a:pt x="1135888" y="966216"/>
                </a:lnTo>
                <a:lnTo>
                  <a:pt x="1135888" y="141224"/>
                </a:lnTo>
                <a:lnTo>
                  <a:pt x="1109599" y="99059"/>
                </a:lnTo>
                <a:lnTo>
                  <a:pt x="1067816" y="75183"/>
                </a:lnTo>
                <a:lnTo>
                  <a:pt x="968755" y="40386"/>
                </a:lnTo>
                <a:lnTo>
                  <a:pt x="884047" y="23875"/>
                </a:lnTo>
                <a:lnTo>
                  <a:pt x="788670" y="11049"/>
                </a:lnTo>
                <a:lnTo>
                  <a:pt x="567944" y="0"/>
                </a:lnTo>
                <a:close/>
              </a:path>
            </a:pathLst>
          </a:custGeom>
          <a:solidFill>
            <a:srgbClr val="99CCFF"/>
          </a:solidFill>
        </p:spPr>
        <p:txBody>
          <a:bodyPr wrap="square" lIns="0" tIns="0" rIns="0" bIns="0" rtlCol="0"/>
          <a:lstStyle/>
          <a:p>
            <a:endParaRPr/>
          </a:p>
        </p:txBody>
      </p:sp>
      <p:sp>
        <p:nvSpPr>
          <p:cNvPr id="1181" name="object 1181"/>
          <p:cNvSpPr/>
          <p:nvPr/>
        </p:nvSpPr>
        <p:spPr>
          <a:xfrm>
            <a:off x="7086600" y="4297298"/>
            <a:ext cx="1136015" cy="1102360"/>
          </a:xfrm>
          <a:custGeom>
            <a:avLst/>
            <a:gdLst/>
            <a:ahLst/>
            <a:cxnLst/>
            <a:rect l="l" t="t" r="r" b="b"/>
            <a:pathLst>
              <a:path w="1136015" h="1102360">
                <a:moveTo>
                  <a:pt x="567944" y="0"/>
                </a:moveTo>
                <a:lnTo>
                  <a:pt x="682498" y="5587"/>
                </a:lnTo>
                <a:lnTo>
                  <a:pt x="788670" y="11049"/>
                </a:lnTo>
                <a:lnTo>
                  <a:pt x="884047" y="23875"/>
                </a:lnTo>
                <a:lnTo>
                  <a:pt x="968755" y="40386"/>
                </a:lnTo>
                <a:lnTo>
                  <a:pt x="1006982" y="53212"/>
                </a:lnTo>
                <a:lnTo>
                  <a:pt x="1040383" y="64262"/>
                </a:lnTo>
                <a:lnTo>
                  <a:pt x="1090549" y="88011"/>
                </a:lnTo>
                <a:lnTo>
                  <a:pt x="1125093" y="111887"/>
                </a:lnTo>
                <a:lnTo>
                  <a:pt x="1135888" y="141224"/>
                </a:lnTo>
                <a:lnTo>
                  <a:pt x="1135888" y="966216"/>
                </a:lnTo>
                <a:lnTo>
                  <a:pt x="1109599" y="1008379"/>
                </a:lnTo>
                <a:lnTo>
                  <a:pt x="1067816" y="1030351"/>
                </a:lnTo>
                <a:lnTo>
                  <a:pt x="1006982" y="1054227"/>
                </a:lnTo>
                <a:lnTo>
                  <a:pt x="968755" y="1059688"/>
                </a:lnTo>
                <a:lnTo>
                  <a:pt x="884047" y="1078103"/>
                </a:lnTo>
                <a:lnTo>
                  <a:pt x="788670" y="1089025"/>
                </a:lnTo>
                <a:lnTo>
                  <a:pt x="682498" y="1101852"/>
                </a:lnTo>
                <a:lnTo>
                  <a:pt x="567944" y="1101852"/>
                </a:lnTo>
                <a:lnTo>
                  <a:pt x="453390" y="1101852"/>
                </a:lnTo>
                <a:lnTo>
                  <a:pt x="347218" y="1089025"/>
                </a:lnTo>
                <a:lnTo>
                  <a:pt x="251714" y="1078103"/>
                </a:lnTo>
                <a:lnTo>
                  <a:pt x="168275" y="1059688"/>
                </a:lnTo>
                <a:lnTo>
                  <a:pt x="130048" y="1054227"/>
                </a:lnTo>
                <a:lnTo>
                  <a:pt x="99059" y="1043178"/>
                </a:lnTo>
                <a:lnTo>
                  <a:pt x="46481" y="1019429"/>
                </a:lnTo>
                <a:lnTo>
                  <a:pt x="11938" y="995553"/>
                </a:lnTo>
                <a:lnTo>
                  <a:pt x="0" y="966216"/>
                </a:lnTo>
                <a:lnTo>
                  <a:pt x="0" y="141224"/>
                </a:lnTo>
                <a:lnTo>
                  <a:pt x="27431" y="99059"/>
                </a:lnTo>
                <a:lnTo>
                  <a:pt x="69215" y="75183"/>
                </a:lnTo>
                <a:lnTo>
                  <a:pt x="130048" y="53212"/>
                </a:lnTo>
                <a:lnTo>
                  <a:pt x="168275" y="40386"/>
                </a:lnTo>
                <a:lnTo>
                  <a:pt x="251714" y="23875"/>
                </a:lnTo>
                <a:lnTo>
                  <a:pt x="347218" y="11049"/>
                </a:lnTo>
                <a:lnTo>
                  <a:pt x="453390" y="5587"/>
                </a:lnTo>
                <a:lnTo>
                  <a:pt x="567944" y="0"/>
                </a:lnTo>
                <a:close/>
              </a:path>
            </a:pathLst>
          </a:custGeom>
          <a:ln w="9525">
            <a:solidFill>
              <a:srgbClr val="3366FF"/>
            </a:solidFill>
          </a:ln>
        </p:spPr>
        <p:txBody>
          <a:bodyPr wrap="square" lIns="0" tIns="0" rIns="0" bIns="0" rtlCol="0"/>
          <a:lstStyle/>
          <a:p>
            <a:endParaRPr/>
          </a:p>
        </p:txBody>
      </p:sp>
      <p:sp>
        <p:nvSpPr>
          <p:cNvPr id="1182" name="object 1182"/>
          <p:cNvSpPr/>
          <p:nvPr/>
        </p:nvSpPr>
        <p:spPr>
          <a:xfrm>
            <a:off x="7090775"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183" name="object 1183"/>
          <p:cNvSpPr/>
          <p:nvPr/>
        </p:nvSpPr>
        <p:spPr>
          <a:xfrm>
            <a:off x="708183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184" name="object 1184"/>
          <p:cNvSpPr/>
          <p:nvPr/>
        </p:nvSpPr>
        <p:spPr>
          <a:xfrm>
            <a:off x="7096771"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185" name="object 1185"/>
          <p:cNvSpPr/>
          <p:nvPr/>
        </p:nvSpPr>
        <p:spPr>
          <a:xfrm>
            <a:off x="7090219"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186" name="object 1186"/>
          <p:cNvSpPr/>
          <p:nvPr/>
        </p:nvSpPr>
        <p:spPr>
          <a:xfrm>
            <a:off x="7102117"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187" name="object 1187"/>
          <p:cNvSpPr/>
          <p:nvPr/>
        </p:nvSpPr>
        <p:spPr>
          <a:xfrm>
            <a:off x="7093775"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188" name="object 1188"/>
          <p:cNvSpPr/>
          <p:nvPr/>
        </p:nvSpPr>
        <p:spPr>
          <a:xfrm>
            <a:off x="7107439"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189" name="object 1189"/>
          <p:cNvSpPr/>
          <p:nvPr/>
        </p:nvSpPr>
        <p:spPr>
          <a:xfrm>
            <a:off x="7100887"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190" name="object 1190"/>
          <p:cNvSpPr/>
          <p:nvPr/>
        </p:nvSpPr>
        <p:spPr>
          <a:xfrm>
            <a:off x="7113382"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191" name="object 1191"/>
          <p:cNvSpPr/>
          <p:nvPr/>
        </p:nvSpPr>
        <p:spPr>
          <a:xfrm>
            <a:off x="7104443"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192" name="object 1192"/>
          <p:cNvSpPr/>
          <p:nvPr/>
        </p:nvSpPr>
        <p:spPr>
          <a:xfrm>
            <a:off x="711937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193" name="object 1193"/>
          <p:cNvSpPr/>
          <p:nvPr/>
        </p:nvSpPr>
        <p:spPr>
          <a:xfrm>
            <a:off x="711282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194" name="object 1194"/>
          <p:cNvSpPr/>
          <p:nvPr/>
        </p:nvSpPr>
        <p:spPr>
          <a:xfrm>
            <a:off x="7124723"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195" name="object 1195"/>
          <p:cNvSpPr/>
          <p:nvPr/>
        </p:nvSpPr>
        <p:spPr>
          <a:xfrm>
            <a:off x="7116381"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196" name="object 1196"/>
          <p:cNvSpPr/>
          <p:nvPr/>
        </p:nvSpPr>
        <p:spPr>
          <a:xfrm>
            <a:off x="7130768"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197" name="object 1197"/>
          <p:cNvSpPr/>
          <p:nvPr/>
        </p:nvSpPr>
        <p:spPr>
          <a:xfrm>
            <a:off x="7123620"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198" name="object 1198"/>
          <p:cNvSpPr/>
          <p:nvPr/>
        </p:nvSpPr>
        <p:spPr>
          <a:xfrm>
            <a:off x="713666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199" name="object 1199"/>
          <p:cNvSpPr/>
          <p:nvPr/>
        </p:nvSpPr>
        <p:spPr>
          <a:xfrm>
            <a:off x="712831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200" name="object 1200"/>
          <p:cNvSpPr/>
          <p:nvPr/>
        </p:nvSpPr>
        <p:spPr>
          <a:xfrm>
            <a:off x="7143900"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201" name="object 1201"/>
          <p:cNvSpPr/>
          <p:nvPr/>
        </p:nvSpPr>
        <p:spPr>
          <a:xfrm>
            <a:off x="7135558"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202" name="object 1202"/>
          <p:cNvSpPr/>
          <p:nvPr/>
        </p:nvSpPr>
        <p:spPr>
          <a:xfrm>
            <a:off x="7149819" y="4297362"/>
            <a:ext cx="0" cy="1113155"/>
          </a:xfrm>
          <a:custGeom>
            <a:avLst/>
            <a:gdLst/>
            <a:ahLst/>
            <a:cxnLst/>
            <a:rect l="l" t="t" r="r" b="b"/>
            <a:pathLst>
              <a:path h="1113154">
                <a:moveTo>
                  <a:pt x="0" y="0"/>
                </a:moveTo>
                <a:lnTo>
                  <a:pt x="0" y="1112837"/>
                </a:lnTo>
              </a:path>
            </a:pathLst>
          </a:custGeom>
          <a:ln w="4772">
            <a:solidFill>
              <a:srgbClr val="99CCFF"/>
            </a:solidFill>
          </a:ln>
        </p:spPr>
        <p:txBody>
          <a:bodyPr wrap="square" lIns="0" tIns="0" rIns="0" bIns="0" rtlCol="0"/>
          <a:lstStyle/>
          <a:p>
            <a:endParaRPr/>
          </a:p>
        </p:txBody>
      </p:sp>
      <p:sp>
        <p:nvSpPr>
          <p:cNvPr id="1203" name="object 1203"/>
          <p:cNvSpPr/>
          <p:nvPr/>
        </p:nvSpPr>
        <p:spPr>
          <a:xfrm>
            <a:off x="7142670" y="4292600"/>
            <a:ext cx="14604" cy="1122680"/>
          </a:xfrm>
          <a:custGeom>
            <a:avLst/>
            <a:gdLst/>
            <a:ahLst/>
            <a:cxnLst/>
            <a:rect l="l" t="t" r="r" b="b"/>
            <a:pathLst>
              <a:path w="14604" h="1122679">
                <a:moveTo>
                  <a:pt x="0" y="1122362"/>
                </a:moveTo>
                <a:lnTo>
                  <a:pt x="14297" y="1122362"/>
                </a:lnTo>
                <a:lnTo>
                  <a:pt x="14297" y="0"/>
                </a:lnTo>
                <a:lnTo>
                  <a:pt x="0" y="0"/>
                </a:lnTo>
                <a:lnTo>
                  <a:pt x="0" y="1122362"/>
                </a:lnTo>
                <a:close/>
              </a:path>
            </a:pathLst>
          </a:custGeom>
          <a:solidFill>
            <a:srgbClr val="3366FF"/>
          </a:solidFill>
        </p:spPr>
        <p:txBody>
          <a:bodyPr wrap="square" lIns="0" tIns="0" rIns="0" bIns="0" rtlCol="0"/>
          <a:lstStyle/>
          <a:p>
            <a:endParaRPr/>
          </a:p>
        </p:txBody>
      </p:sp>
      <p:sp>
        <p:nvSpPr>
          <p:cNvPr id="1204" name="object 1204"/>
          <p:cNvSpPr/>
          <p:nvPr/>
        </p:nvSpPr>
        <p:spPr>
          <a:xfrm>
            <a:off x="7155838"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205" name="object 1205"/>
          <p:cNvSpPr/>
          <p:nvPr/>
        </p:nvSpPr>
        <p:spPr>
          <a:xfrm>
            <a:off x="7147496"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206" name="object 1206"/>
          <p:cNvSpPr/>
          <p:nvPr/>
        </p:nvSpPr>
        <p:spPr>
          <a:xfrm>
            <a:off x="7161160"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207" name="object 1207"/>
          <p:cNvSpPr/>
          <p:nvPr/>
        </p:nvSpPr>
        <p:spPr>
          <a:xfrm>
            <a:off x="7154608"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208" name="object 1208"/>
          <p:cNvSpPr/>
          <p:nvPr/>
        </p:nvSpPr>
        <p:spPr>
          <a:xfrm>
            <a:off x="7167102"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209" name="object 1209"/>
          <p:cNvSpPr/>
          <p:nvPr/>
        </p:nvSpPr>
        <p:spPr>
          <a:xfrm>
            <a:off x="7158164"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210" name="object 1210"/>
          <p:cNvSpPr/>
          <p:nvPr/>
        </p:nvSpPr>
        <p:spPr>
          <a:xfrm>
            <a:off x="717309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211" name="object 1211"/>
          <p:cNvSpPr/>
          <p:nvPr/>
        </p:nvSpPr>
        <p:spPr>
          <a:xfrm>
            <a:off x="716654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212" name="object 1212"/>
          <p:cNvSpPr/>
          <p:nvPr/>
        </p:nvSpPr>
        <p:spPr>
          <a:xfrm>
            <a:off x="7178444"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213" name="object 1213"/>
          <p:cNvSpPr/>
          <p:nvPr/>
        </p:nvSpPr>
        <p:spPr>
          <a:xfrm>
            <a:off x="7170102"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214" name="object 1214"/>
          <p:cNvSpPr/>
          <p:nvPr/>
        </p:nvSpPr>
        <p:spPr>
          <a:xfrm>
            <a:off x="7185683"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215" name="object 1215"/>
          <p:cNvSpPr/>
          <p:nvPr/>
        </p:nvSpPr>
        <p:spPr>
          <a:xfrm>
            <a:off x="7177341"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216" name="object 1216"/>
          <p:cNvSpPr/>
          <p:nvPr/>
        </p:nvSpPr>
        <p:spPr>
          <a:xfrm>
            <a:off x="7191602"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217" name="object 1217"/>
          <p:cNvSpPr/>
          <p:nvPr/>
        </p:nvSpPr>
        <p:spPr>
          <a:xfrm>
            <a:off x="7184453"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218" name="object 1218"/>
          <p:cNvSpPr/>
          <p:nvPr/>
        </p:nvSpPr>
        <p:spPr>
          <a:xfrm>
            <a:off x="719762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219" name="object 1219"/>
          <p:cNvSpPr/>
          <p:nvPr/>
        </p:nvSpPr>
        <p:spPr>
          <a:xfrm>
            <a:off x="718927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220" name="object 1220"/>
          <p:cNvSpPr/>
          <p:nvPr/>
        </p:nvSpPr>
        <p:spPr>
          <a:xfrm>
            <a:off x="7202943"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221" name="object 1221"/>
          <p:cNvSpPr/>
          <p:nvPr/>
        </p:nvSpPr>
        <p:spPr>
          <a:xfrm>
            <a:off x="7196391"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222" name="object 1222"/>
          <p:cNvSpPr/>
          <p:nvPr/>
        </p:nvSpPr>
        <p:spPr>
          <a:xfrm>
            <a:off x="7208886"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223" name="object 1223"/>
          <p:cNvSpPr/>
          <p:nvPr/>
        </p:nvSpPr>
        <p:spPr>
          <a:xfrm>
            <a:off x="719994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224" name="object 1224"/>
          <p:cNvSpPr/>
          <p:nvPr/>
        </p:nvSpPr>
        <p:spPr>
          <a:xfrm>
            <a:off x="7214881"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225" name="object 1225"/>
          <p:cNvSpPr/>
          <p:nvPr/>
        </p:nvSpPr>
        <p:spPr>
          <a:xfrm>
            <a:off x="7208329"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226" name="object 1226"/>
          <p:cNvSpPr/>
          <p:nvPr/>
        </p:nvSpPr>
        <p:spPr>
          <a:xfrm>
            <a:off x="7220227"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227" name="object 1227"/>
          <p:cNvSpPr/>
          <p:nvPr/>
        </p:nvSpPr>
        <p:spPr>
          <a:xfrm>
            <a:off x="7211885"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228" name="object 1228"/>
          <p:cNvSpPr/>
          <p:nvPr/>
        </p:nvSpPr>
        <p:spPr>
          <a:xfrm>
            <a:off x="7225549"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229" name="object 1229"/>
          <p:cNvSpPr/>
          <p:nvPr/>
        </p:nvSpPr>
        <p:spPr>
          <a:xfrm>
            <a:off x="7218997"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230" name="object 1230"/>
          <p:cNvSpPr/>
          <p:nvPr/>
        </p:nvSpPr>
        <p:spPr>
          <a:xfrm>
            <a:off x="7231619"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1231" name="object 1231"/>
          <p:cNvSpPr/>
          <p:nvPr/>
        </p:nvSpPr>
        <p:spPr>
          <a:xfrm>
            <a:off x="7222680"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1232" name="object 1232"/>
          <p:cNvSpPr/>
          <p:nvPr/>
        </p:nvSpPr>
        <p:spPr>
          <a:xfrm>
            <a:off x="7239277"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233" name="object 1233"/>
          <p:cNvSpPr/>
          <p:nvPr/>
        </p:nvSpPr>
        <p:spPr>
          <a:xfrm>
            <a:off x="7230935"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234" name="object 1234"/>
          <p:cNvSpPr/>
          <p:nvPr/>
        </p:nvSpPr>
        <p:spPr>
          <a:xfrm>
            <a:off x="7244726"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235" name="object 1235"/>
          <p:cNvSpPr/>
          <p:nvPr/>
        </p:nvSpPr>
        <p:spPr>
          <a:xfrm>
            <a:off x="7238174"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236" name="object 1236"/>
          <p:cNvSpPr/>
          <p:nvPr/>
        </p:nvSpPr>
        <p:spPr>
          <a:xfrm>
            <a:off x="7250669"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237" name="object 1237"/>
          <p:cNvSpPr/>
          <p:nvPr/>
        </p:nvSpPr>
        <p:spPr>
          <a:xfrm>
            <a:off x="7241730"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238" name="object 1238"/>
          <p:cNvSpPr/>
          <p:nvPr/>
        </p:nvSpPr>
        <p:spPr>
          <a:xfrm>
            <a:off x="7256664"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239" name="object 1239"/>
          <p:cNvSpPr/>
          <p:nvPr/>
        </p:nvSpPr>
        <p:spPr>
          <a:xfrm>
            <a:off x="7250112"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240" name="object 1240"/>
          <p:cNvSpPr/>
          <p:nvPr/>
        </p:nvSpPr>
        <p:spPr>
          <a:xfrm>
            <a:off x="7262010"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241" name="object 1241"/>
          <p:cNvSpPr/>
          <p:nvPr/>
        </p:nvSpPr>
        <p:spPr>
          <a:xfrm>
            <a:off x="7253668"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242" name="object 1242"/>
          <p:cNvSpPr/>
          <p:nvPr/>
        </p:nvSpPr>
        <p:spPr>
          <a:xfrm>
            <a:off x="7267929"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243" name="object 1243"/>
          <p:cNvSpPr/>
          <p:nvPr/>
        </p:nvSpPr>
        <p:spPr>
          <a:xfrm>
            <a:off x="7260780"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244" name="object 1244"/>
          <p:cNvSpPr/>
          <p:nvPr/>
        </p:nvSpPr>
        <p:spPr>
          <a:xfrm>
            <a:off x="7273948"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245" name="object 1245"/>
          <p:cNvSpPr/>
          <p:nvPr/>
        </p:nvSpPr>
        <p:spPr>
          <a:xfrm>
            <a:off x="7265606"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246" name="object 1246"/>
          <p:cNvSpPr/>
          <p:nvPr/>
        </p:nvSpPr>
        <p:spPr>
          <a:xfrm>
            <a:off x="7281060"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247" name="object 1247"/>
          <p:cNvSpPr/>
          <p:nvPr/>
        </p:nvSpPr>
        <p:spPr>
          <a:xfrm>
            <a:off x="7272718"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248" name="object 1248"/>
          <p:cNvSpPr/>
          <p:nvPr/>
        </p:nvSpPr>
        <p:spPr>
          <a:xfrm>
            <a:off x="7286979"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249" name="object 1249"/>
          <p:cNvSpPr/>
          <p:nvPr/>
        </p:nvSpPr>
        <p:spPr>
          <a:xfrm>
            <a:off x="7279830"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250" name="object 1250"/>
          <p:cNvSpPr/>
          <p:nvPr/>
        </p:nvSpPr>
        <p:spPr>
          <a:xfrm>
            <a:off x="7292998"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251" name="object 1251"/>
          <p:cNvSpPr/>
          <p:nvPr/>
        </p:nvSpPr>
        <p:spPr>
          <a:xfrm>
            <a:off x="7284656"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252" name="object 1252"/>
          <p:cNvSpPr/>
          <p:nvPr/>
        </p:nvSpPr>
        <p:spPr>
          <a:xfrm>
            <a:off x="7298320"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253" name="object 1253"/>
          <p:cNvSpPr/>
          <p:nvPr/>
        </p:nvSpPr>
        <p:spPr>
          <a:xfrm>
            <a:off x="7291768"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254" name="object 1254"/>
          <p:cNvSpPr/>
          <p:nvPr/>
        </p:nvSpPr>
        <p:spPr>
          <a:xfrm>
            <a:off x="7304389"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1255" name="object 1255"/>
          <p:cNvSpPr/>
          <p:nvPr/>
        </p:nvSpPr>
        <p:spPr>
          <a:xfrm>
            <a:off x="7295451"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1256" name="object 1256"/>
          <p:cNvSpPr/>
          <p:nvPr/>
        </p:nvSpPr>
        <p:spPr>
          <a:xfrm>
            <a:off x="731025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257" name="object 1257"/>
          <p:cNvSpPr/>
          <p:nvPr/>
        </p:nvSpPr>
        <p:spPr>
          <a:xfrm>
            <a:off x="730370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258" name="object 1258"/>
          <p:cNvSpPr/>
          <p:nvPr/>
        </p:nvSpPr>
        <p:spPr>
          <a:xfrm>
            <a:off x="731573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259" name="object 1259"/>
          <p:cNvSpPr/>
          <p:nvPr/>
        </p:nvSpPr>
        <p:spPr>
          <a:xfrm>
            <a:off x="730738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260" name="object 1260"/>
          <p:cNvSpPr/>
          <p:nvPr/>
        </p:nvSpPr>
        <p:spPr>
          <a:xfrm>
            <a:off x="7321053"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261" name="object 1261"/>
          <p:cNvSpPr/>
          <p:nvPr/>
        </p:nvSpPr>
        <p:spPr>
          <a:xfrm>
            <a:off x="7314501"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262" name="object 1262"/>
          <p:cNvSpPr/>
          <p:nvPr/>
        </p:nvSpPr>
        <p:spPr>
          <a:xfrm>
            <a:off x="7326996"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263" name="object 1263"/>
          <p:cNvSpPr/>
          <p:nvPr/>
        </p:nvSpPr>
        <p:spPr>
          <a:xfrm>
            <a:off x="731805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264" name="object 1264"/>
          <p:cNvSpPr/>
          <p:nvPr/>
        </p:nvSpPr>
        <p:spPr>
          <a:xfrm>
            <a:off x="733478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265" name="object 1265"/>
          <p:cNvSpPr/>
          <p:nvPr/>
        </p:nvSpPr>
        <p:spPr>
          <a:xfrm>
            <a:off x="732643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266" name="object 1266"/>
          <p:cNvSpPr/>
          <p:nvPr/>
        </p:nvSpPr>
        <p:spPr>
          <a:xfrm>
            <a:off x="7340103"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267" name="object 1267"/>
          <p:cNvSpPr/>
          <p:nvPr/>
        </p:nvSpPr>
        <p:spPr>
          <a:xfrm>
            <a:off x="7333551"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268" name="object 1268"/>
          <p:cNvSpPr/>
          <p:nvPr/>
        </p:nvSpPr>
        <p:spPr>
          <a:xfrm>
            <a:off x="7346046"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269" name="object 1269"/>
          <p:cNvSpPr/>
          <p:nvPr/>
        </p:nvSpPr>
        <p:spPr>
          <a:xfrm>
            <a:off x="733710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270" name="object 1270"/>
          <p:cNvSpPr/>
          <p:nvPr/>
        </p:nvSpPr>
        <p:spPr>
          <a:xfrm>
            <a:off x="7352041"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271" name="object 1271"/>
          <p:cNvSpPr/>
          <p:nvPr/>
        </p:nvSpPr>
        <p:spPr>
          <a:xfrm>
            <a:off x="7345489"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272" name="object 1272"/>
          <p:cNvSpPr/>
          <p:nvPr/>
        </p:nvSpPr>
        <p:spPr>
          <a:xfrm>
            <a:off x="7357387"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273" name="object 1273"/>
          <p:cNvSpPr/>
          <p:nvPr/>
        </p:nvSpPr>
        <p:spPr>
          <a:xfrm>
            <a:off x="7349045"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274" name="object 1274"/>
          <p:cNvSpPr/>
          <p:nvPr/>
        </p:nvSpPr>
        <p:spPr>
          <a:xfrm>
            <a:off x="7362836"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275" name="object 1275"/>
          <p:cNvSpPr/>
          <p:nvPr/>
        </p:nvSpPr>
        <p:spPr>
          <a:xfrm>
            <a:off x="7356284"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276" name="object 1276"/>
          <p:cNvSpPr/>
          <p:nvPr/>
        </p:nvSpPr>
        <p:spPr>
          <a:xfrm>
            <a:off x="7368778"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1277" name="object 1277"/>
          <p:cNvSpPr/>
          <p:nvPr/>
        </p:nvSpPr>
        <p:spPr>
          <a:xfrm>
            <a:off x="7359840"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1278" name="object 1278"/>
          <p:cNvSpPr/>
          <p:nvPr/>
        </p:nvSpPr>
        <p:spPr>
          <a:xfrm>
            <a:off x="7376564"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279" name="object 1279"/>
          <p:cNvSpPr/>
          <p:nvPr/>
        </p:nvSpPr>
        <p:spPr>
          <a:xfrm>
            <a:off x="7368222"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280" name="object 1280"/>
          <p:cNvSpPr/>
          <p:nvPr/>
        </p:nvSpPr>
        <p:spPr>
          <a:xfrm>
            <a:off x="7381886"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281" name="object 1281"/>
          <p:cNvSpPr/>
          <p:nvPr/>
        </p:nvSpPr>
        <p:spPr>
          <a:xfrm>
            <a:off x="7375334"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282" name="object 1282"/>
          <p:cNvSpPr/>
          <p:nvPr/>
        </p:nvSpPr>
        <p:spPr>
          <a:xfrm>
            <a:off x="7387828"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283" name="object 1283"/>
          <p:cNvSpPr/>
          <p:nvPr/>
        </p:nvSpPr>
        <p:spPr>
          <a:xfrm>
            <a:off x="7378890"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284" name="object 1284"/>
          <p:cNvSpPr/>
          <p:nvPr/>
        </p:nvSpPr>
        <p:spPr>
          <a:xfrm>
            <a:off x="7393824"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285" name="object 1285"/>
          <p:cNvSpPr/>
          <p:nvPr/>
        </p:nvSpPr>
        <p:spPr>
          <a:xfrm>
            <a:off x="7387272"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286" name="object 1286"/>
          <p:cNvSpPr/>
          <p:nvPr/>
        </p:nvSpPr>
        <p:spPr>
          <a:xfrm>
            <a:off x="7399170"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287" name="object 1287"/>
          <p:cNvSpPr/>
          <p:nvPr/>
        </p:nvSpPr>
        <p:spPr>
          <a:xfrm>
            <a:off x="7390828"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288" name="object 1288"/>
          <p:cNvSpPr/>
          <p:nvPr/>
        </p:nvSpPr>
        <p:spPr>
          <a:xfrm>
            <a:off x="7405216"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289" name="object 1289"/>
          <p:cNvSpPr/>
          <p:nvPr/>
        </p:nvSpPr>
        <p:spPr>
          <a:xfrm>
            <a:off x="7398067"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290" name="object 1290"/>
          <p:cNvSpPr/>
          <p:nvPr/>
        </p:nvSpPr>
        <p:spPr>
          <a:xfrm>
            <a:off x="7411108"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291" name="object 1291"/>
          <p:cNvSpPr/>
          <p:nvPr/>
        </p:nvSpPr>
        <p:spPr>
          <a:xfrm>
            <a:off x="7402766"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292" name="object 1292"/>
          <p:cNvSpPr/>
          <p:nvPr/>
        </p:nvSpPr>
        <p:spPr>
          <a:xfrm>
            <a:off x="741655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293" name="object 1293"/>
          <p:cNvSpPr/>
          <p:nvPr/>
        </p:nvSpPr>
        <p:spPr>
          <a:xfrm>
            <a:off x="741000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294" name="object 1294"/>
          <p:cNvSpPr/>
          <p:nvPr/>
        </p:nvSpPr>
        <p:spPr>
          <a:xfrm>
            <a:off x="7422500"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295" name="object 1295"/>
          <p:cNvSpPr/>
          <p:nvPr/>
        </p:nvSpPr>
        <p:spPr>
          <a:xfrm>
            <a:off x="7413561"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296" name="object 1296"/>
          <p:cNvSpPr/>
          <p:nvPr/>
        </p:nvSpPr>
        <p:spPr>
          <a:xfrm>
            <a:off x="7430158"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297" name="object 1297"/>
          <p:cNvSpPr/>
          <p:nvPr/>
        </p:nvSpPr>
        <p:spPr>
          <a:xfrm>
            <a:off x="7421816"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298" name="object 1298"/>
          <p:cNvSpPr/>
          <p:nvPr/>
        </p:nvSpPr>
        <p:spPr>
          <a:xfrm>
            <a:off x="743560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299" name="object 1299"/>
          <p:cNvSpPr/>
          <p:nvPr/>
        </p:nvSpPr>
        <p:spPr>
          <a:xfrm>
            <a:off x="742905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300" name="object 1300"/>
          <p:cNvSpPr/>
          <p:nvPr/>
        </p:nvSpPr>
        <p:spPr>
          <a:xfrm>
            <a:off x="7440953"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301" name="object 1301"/>
          <p:cNvSpPr/>
          <p:nvPr/>
        </p:nvSpPr>
        <p:spPr>
          <a:xfrm>
            <a:off x="7432611"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302" name="object 1302"/>
          <p:cNvSpPr/>
          <p:nvPr/>
        </p:nvSpPr>
        <p:spPr>
          <a:xfrm>
            <a:off x="7446871"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303" name="object 1303"/>
          <p:cNvSpPr/>
          <p:nvPr/>
        </p:nvSpPr>
        <p:spPr>
          <a:xfrm>
            <a:off x="7439723"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304" name="object 1304"/>
          <p:cNvSpPr/>
          <p:nvPr/>
        </p:nvSpPr>
        <p:spPr>
          <a:xfrm>
            <a:off x="7452891"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305" name="object 1305"/>
          <p:cNvSpPr/>
          <p:nvPr/>
        </p:nvSpPr>
        <p:spPr>
          <a:xfrm>
            <a:off x="7444549"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306" name="object 1306"/>
          <p:cNvSpPr/>
          <p:nvPr/>
        </p:nvSpPr>
        <p:spPr>
          <a:xfrm>
            <a:off x="7458213"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307" name="object 1307"/>
          <p:cNvSpPr/>
          <p:nvPr/>
        </p:nvSpPr>
        <p:spPr>
          <a:xfrm>
            <a:off x="7451661"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308" name="object 1308"/>
          <p:cNvSpPr/>
          <p:nvPr/>
        </p:nvSpPr>
        <p:spPr>
          <a:xfrm>
            <a:off x="7464156"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309" name="object 1309"/>
          <p:cNvSpPr/>
          <p:nvPr/>
        </p:nvSpPr>
        <p:spPr>
          <a:xfrm>
            <a:off x="745521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310" name="object 1310"/>
          <p:cNvSpPr/>
          <p:nvPr/>
        </p:nvSpPr>
        <p:spPr>
          <a:xfrm>
            <a:off x="747194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311" name="object 1311"/>
          <p:cNvSpPr/>
          <p:nvPr/>
        </p:nvSpPr>
        <p:spPr>
          <a:xfrm>
            <a:off x="746359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312" name="object 1312"/>
          <p:cNvSpPr/>
          <p:nvPr/>
        </p:nvSpPr>
        <p:spPr>
          <a:xfrm>
            <a:off x="7477390"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313" name="object 1313"/>
          <p:cNvSpPr/>
          <p:nvPr/>
        </p:nvSpPr>
        <p:spPr>
          <a:xfrm>
            <a:off x="7470838"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314" name="object 1314"/>
          <p:cNvSpPr/>
          <p:nvPr/>
        </p:nvSpPr>
        <p:spPr>
          <a:xfrm>
            <a:off x="7483332"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1315" name="object 1315"/>
          <p:cNvSpPr/>
          <p:nvPr/>
        </p:nvSpPr>
        <p:spPr>
          <a:xfrm>
            <a:off x="7474394"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1316" name="object 1316"/>
          <p:cNvSpPr/>
          <p:nvPr/>
        </p:nvSpPr>
        <p:spPr>
          <a:xfrm>
            <a:off x="7489328"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317" name="object 1317"/>
          <p:cNvSpPr/>
          <p:nvPr/>
        </p:nvSpPr>
        <p:spPr>
          <a:xfrm>
            <a:off x="7482776"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318" name="object 1318"/>
          <p:cNvSpPr/>
          <p:nvPr/>
        </p:nvSpPr>
        <p:spPr>
          <a:xfrm>
            <a:off x="7494674"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319" name="object 1319"/>
          <p:cNvSpPr/>
          <p:nvPr/>
        </p:nvSpPr>
        <p:spPr>
          <a:xfrm>
            <a:off x="7486332"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320" name="object 1320"/>
          <p:cNvSpPr/>
          <p:nvPr/>
        </p:nvSpPr>
        <p:spPr>
          <a:xfrm>
            <a:off x="7499996"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321" name="object 1321"/>
          <p:cNvSpPr/>
          <p:nvPr/>
        </p:nvSpPr>
        <p:spPr>
          <a:xfrm>
            <a:off x="7493444"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322" name="object 1322"/>
          <p:cNvSpPr/>
          <p:nvPr/>
        </p:nvSpPr>
        <p:spPr>
          <a:xfrm>
            <a:off x="7505938"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323" name="object 1323"/>
          <p:cNvSpPr/>
          <p:nvPr/>
        </p:nvSpPr>
        <p:spPr>
          <a:xfrm>
            <a:off x="7497000"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324" name="object 1324"/>
          <p:cNvSpPr/>
          <p:nvPr/>
        </p:nvSpPr>
        <p:spPr>
          <a:xfrm>
            <a:off x="7511934"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325" name="object 1325"/>
          <p:cNvSpPr/>
          <p:nvPr/>
        </p:nvSpPr>
        <p:spPr>
          <a:xfrm>
            <a:off x="7505382"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326" name="object 1326"/>
          <p:cNvSpPr/>
          <p:nvPr/>
        </p:nvSpPr>
        <p:spPr>
          <a:xfrm>
            <a:off x="7517279"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327" name="object 1327"/>
          <p:cNvSpPr/>
          <p:nvPr/>
        </p:nvSpPr>
        <p:spPr>
          <a:xfrm>
            <a:off x="7508938"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328" name="object 1328"/>
          <p:cNvSpPr/>
          <p:nvPr/>
        </p:nvSpPr>
        <p:spPr>
          <a:xfrm>
            <a:off x="7525115"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329" name="object 1329"/>
          <p:cNvSpPr/>
          <p:nvPr/>
        </p:nvSpPr>
        <p:spPr>
          <a:xfrm>
            <a:off x="751617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330" name="object 1330"/>
          <p:cNvSpPr/>
          <p:nvPr/>
        </p:nvSpPr>
        <p:spPr>
          <a:xfrm>
            <a:off x="7530984"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331" name="object 1331"/>
          <p:cNvSpPr/>
          <p:nvPr/>
        </p:nvSpPr>
        <p:spPr>
          <a:xfrm>
            <a:off x="7524432"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332" name="object 1332"/>
          <p:cNvSpPr/>
          <p:nvPr/>
        </p:nvSpPr>
        <p:spPr>
          <a:xfrm>
            <a:off x="7536457"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333" name="object 1333"/>
          <p:cNvSpPr/>
          <p:nvPr/>
        </p:nvSpPr>
        <p:spPr>
          <a:xfrm>
            <a:off x="7528115"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334" name="object 1334"/>
          <p:cNvSpPr/>
          <p:nvPr/>
        </p:nvSpPr>
        <p:spPr>
          <a:xfrm>
            <a:off x="7542376"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335" name="object 1335"/>
          <p:cNvSpPr/>
          <p:nvPr/>
        </p:nvSpPr>
        <p:spPr>
          <a:xfrm>
            <a:off x="7535227"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336" name="object 1336"/>
          <p:cNvSpPr/>
          <p:nvPr/>
        </p:nvSpPr>
        <p:spPr>
          <a:xfrm>
            <a:off x="7548395"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337" name="object 1337"/>
          <p:cNvSpPr/>
          <p:nvPr/>
        </p:nvSpPr>
        <p:spPr>
          <a:xfrm>
            <a:off x="7540053"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338" name="object 1338"/>
          <p:cNvSpPr/>
          <p:nvPr/>
        </p:nvSpPr>
        <p:spPr>
          <a:xfrm>
            <a:off x="755371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339" name="object 1339"/>
          <p:cNvSpPr/>
          <p:nvPr/>
        </p:nvSpPr>
        <p:spPr>
          <a:xfrm>
            <a:off x="754716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340" name="object 1340"/>
          <p:cNvSpPr/>
          <p:nvPr/>
        </p:nvSpPr>
        <p:spPr>
          <a:xfrm>
            <a:off x="7559660"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341" name="object 1341"/>
          <p:cNvSpPr/>
          <p:nvPr/>
        </p:nvSpPr>
        <p:spPr>
          <a:xfrm>
            <a:off x="7550721"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342" name="object 1342"/>
          <p:cNvSpPr/>
          <p:nvPr/>
        </p:nvSpPr>
        <p:spPr>
          <a:xfrm>
            <a:off x="7567445"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343" name="object 1343"/>
          <p:cNvSpPr/>
          <p:nvPr/>
        </p:nvSpPr>
        <p:spPr>
          <a:xfrm>
            <a:off x="7559103"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344" name="object 1344"/>
          <p:cNvSpPr/>
          <p:nvPr/>
        </p:nvSpPr>
        <p:spPr>
          <a:xfrm>
            <a:off x="757276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345" name="object 1345"/>
          <p:cNvSpPr/>
          <p:nvPr/>
        </p:nvSpPr>
        <p:spPr>
          <a:xfrm>
            <a:off x="756621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346" name="object 1346"/>
          <p:cNvSpPr/>
          <p:nvPr/>
        </p:nvSpPr>
        <p:spPr>
          <a:xfrm>
            <a:off x="7578113"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347" name="object 1347"/>
          <p:cNvSpPr/>
          <p:nvPr/>
        </p:nvSpPr>
        <p:spPr>
          <a:xfrm>
            <a:off x="7569771"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348" name="object 1348"/>
          <p:cNvSpPr/>
          <p:nvPr/>
        </p:nvSpPr>
        <p:spPr>
          <a:xfrm>
            <a:off x="7584158"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349" name="object 1349"/>
          <p:cNvSpPr/>
          <p:nvPr/>
        </p:nvSpPr>
        <p:spPr>
          <a:xfrm>
            <a:off x="7577010"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350" name="object 1350"/>
          <p:cNvSpPr/>
          <p:nvPr/>
        </p:nvSpPr>
        <p:spPr>
          <a:xfrm>
            <a:off x="759005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351" name="object 1351"/>
          <p:cNvSpPr/>
          <p:nvPr/>
        </p:nvSpPr>
        <p:spPr>
          <a:xfrm>
            <a:off x="758170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352" name="object 1352"/>
          <p:cNvSpPr/>
          <p:nvPr/>
        </p:nvSpPr>
        <p:spPr>
          <a:xfrm>
            <a:off x="7595500"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353" name="object 1353"/>
          <p:cNvSpPr/>
          <p:nvPr/>
        </p:nvSpPr>
        <p:spPr>
          <a:xfrm>
            <a:off x="7588948"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354" name="object 1354"/>
          <p:cNvSpPr/>
          <p:nvPr/>
        </p:nvSpPr>
        <p:spPr>
          <a:xfrm>
            <a:off x="7601442"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355" name="object 1355"/>
          <p:cNvSpPr/>
          <p:nvPr/>
        </p:nvSpPr>
        <p:spPr>
          <a:xfrm>
            <a:off x="7592504"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356" name="object 1356"/>
          <p:cNvSpPr/>
          <p:nvPr/>
        </p:nvSpPr>
        <p:spPr>
          <a:xfrm>
            <a:off x="760743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357" name="object 1357"/>
          <p:cNvSpPr/>
          <p:nvPr/>
        </p:nvSpPr>
        <p:spPr>
          <a:xfrm>
            <a:off x="760088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358" name="object 1358"/>
          <p:cNvSpPr/>
          <p:nvPr/>
        </p:nvSpPr>
        <p:spPr>
          <a:xfrm>
            <a:off x="7612784"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359" name="object 1359"/>
          <p:cNvSpPr/>
          <p:nvPr/>
        </p:nvSpPr>
        <p:spPr>
          <a:xfrm>
            <a:off x="7604442"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360" name="object 1360"/>
          <p:cNvSpPr/>
          <p:nvPr/>
        </p:nvSpPr>
        <p:spPr>
          <a:xfrm>
            <a:off x="7620492"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361" name="object 1361"/>
          <p:cNvSpPr/>
          <p:nvPr/>
        </p:nvSpPr>
        <p:spPr>
          <a:xfrm>
            <a:off x="7611554"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362" name="object 1362"/>
          <p:cNvSpPr/>
          <p:nvPr/>
        </p:nvSpPr>
        <p:spPr>
          <a:xfrm>
            <a:off x="762648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363" name="object 1363"/>
          <p:cNvSpPr/>
          <p:nvPr/>
        </p:nvSpPr>
        <p:spPr>
          <a:xfrm>
            <a:off x="761993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364" name="object 1364"/>
          <p:cNvSpPr/>
          <p:nvPr/>
        </p:nvSpPr>
        <p:spPr>
          <a:xfrm>
            <a:off x="7631834"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365" name="object 1365"/>
          <p:cNvSpPr/>
          <p:nvPr/>
        </p:nvSpPr>
        <p:spPr>
          <a:xfrm>
            <a:off x="7623492"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366" name="object 1366"/>
          <p:cNvSpPr/>
          <p:nvPr/>
        </p:nvSpPr>
        <p:spPr>
          <a:xfrm>
            <a:off x="7637157"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367" name="object 1367"/>
          <p:cNvSpPr/>
          <p:nvPr/>
        </p:nvSpPr>
        <p:spPr>
          <a:xfrm>
            <a:off x="7630604"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368" name="object 1368"/>
          <p:cNvSpPr/>
          <p:nvPr/>
        </p:nvSpPr>
        <p:spPr>
          <a:xfrm>
            <a:off x="7643225"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1369" name="object 1369"/>
          <p:cNvSpPr/>
          <p:nvPr/>
        </p:nvSpPr>
        <p:spPr>
          <a:xfrm>
            <a:off x="7634287"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1370" name="object 1370"/>
          <p:cNvSpPr/>
          <p:nvPr/>
        </p:nvSpPr>
        <p:spPr>
          <a:xfrm>
            <a:off x="7649095"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371" name="object 1371"/>
          <p:cNvSpPr/>
          <p:nvPr/>
        </p:nvSpPr>
        <p:spPr>
          <a:xfrm>
            <a:off x="7642542"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372" name="object 1372"/>
          <p:cNvSpPr/>
          <p:nvPr/>
        </p:nvSpPr>
        <p:spPr>
          <a:xfrm>
            <a:off x="7654566"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373" name="object 1373"/>
          <p:cNvSpPr/>
          <p:nvPr/>
        </p:nvSpPr>
        <p:spPr>
          <a:xfrm>
            <a:off x="7646225"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374" name="object 1374"/>
          <p:cNvSpPr/>
          <p:nvPr/>
        </p:nvSpPr>
        <p:spPr>
          <a:xfrm>
            <a:off x="7662275"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375" name="object 1375"/>
          <p:cNvSpPr/>
          <p:nvPr/>
        </p:nvSpPr>
        <p:spPr>
          <a:xfrm>
            <a:off x="765333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376" name="object 1376"/>
          <p:cNvSpPr/>
          <p:nvPr/>
        </p:nvSpPr>
        <p:spPr>
          <a:xfrm>
            <a:off x="7668271"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377" name="object 1377"/>
          <p:cNvSpPr/>
          <p:nvPr/>
        </p:nvSpPr>
        <p:spPr>
          <a:xfrm>
            <a:off x="7661719"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378" name="object 1378"/>
          <p:cNvSpPr/>
          <p:nvPr/>
        </p:nvSpPr>
        <p:spPr>
          <a:xfrm>
            <a:off x="7673617"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379" name="object 1379"/>
          <p:cNvSpPr/>
          <p:nvPr/>
        </p:nvSpPr>
        <p:spPr>
          <a:xfrm>
            <a:off x="7665275"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380" name="object 1380"/>
          <p:cNvSpPr/>
          <p:nvPr/>
        </p:nvSpPr>
        <p:spPr>
          <a:xfrm>
            <a:off x="7679535"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381" name="object 1381"/>
          <p:cNvSpPr/>
          <p:nvPr/>
        </p:nvSpPr>
        <p:spPr>
          <a:xfrm>
            <a:off x="7672387"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382" name="object 1382"/>
          <p:cNvSpPr/>
          <p:nvPr/>
        </p:nvSpPr>
        <p:spPr>
          <a:xfrm>
            <a:off x="7685555"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383" name="object 1383"/>
          <p:cNvSpPr/>
          <p:nvPr/>
        </p:nvSpPr>
        <p:spPr>
          <a:xfrm>
            <a:off x="7677213"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384" name="object 1384"/>
          <p:cNvSpPr/>
          <p:nvPr/>
        </p:nvSpPr>
        <p:spPr>
          <a:xfrm>
            <a:off x="769087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385" name="object 1385"/>
          <p:cNvSpPr/>
          <p:nvPr/>
        </p:nvSpPr>
        <p:spPr>
          <a:xfrm>
            <a:off x="768432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386" name="object 1386"/>
          <p:cNvSpPr/>
          <p:nvPr/>
        </p:nvSpPr>
        <p:spPr>
          <a:xfrm>
            <a:off x="7696820"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387" name="object 1387"/>
          <p:cNvSpPr/>
          <p:nvPr/>
        </p:nvSpPr>
        <p:spPr>
          <a:xfrm>
            <a:off x="7687881"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388" name="object 1388"/>
          <p:cNvSpPr/>
          <p:nvPr/>
        </p:nvSpPr>
        <p:spPr>
          <a:xfrm>
            <a:off x="7702815"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389" name="object 1389"/>
          <p:cNvSpPr/>
          <p:nvPr/>
        </p:nvSpPr>
        <p:spPr>
          <a:xfrm>
            <a:off x="7696263"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390" name="object 1390"/>
          <p:cNvSpPr/>
          <p:nvPr/>
        </p:nvSpPr>
        <p:spPr>
          <a:xfrm>
            <a:off x="770816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391" name="object 1391"/>
          <p:cNvSpPr/>
          <p:nvPr/>
        </p:nvSpPr>
        <p:spPr>
          <a:xfrm>
            <a:off x="769981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392" name="object 1392"/>
          <p:cNvSpPr/>
          <p:nvPr/>
        </p:nvSpPr>
        <p:spPr>
          <a:xfrm>
            <a:off x="7715400"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393" name="object 1393"/>
          <p:cNvSpPr/>
          <p:nvPr/>
        </p:nvSpPr>
        <p:spPr>
          <a:xfrm>
            <a:off x="7707058"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394" name="object 1394"/>
          <p:cNvSpPr/>
          <p:nvPr/>
        </p:nvSpPr>
        <p:spPr>
          <a:xfrm>
            <a:off x="7721318"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395" name="object 1395"/>
          <p:cNvSpPr/>
          <p:nvPr/>
        </p:nvSpPr>
        <p:spPr>
          <a:xfrm>
            <a:off x="7714170"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396" name="object 1396"/>
          <p:cNvSpPr/>
          <p:nvPr/>
        </p:nvSpPr>
        <p:spPr>
          <a:xfrm>
            <a:off x="7727338"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397" name="object 1397"/>
          <p:cNvSpPr/>
          <p:nvPr/>
        </p:nvSpPr>
        <p:spPr>
          <a:xfrm>
            <a:off x="7718996"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398" name="object 1398"/>
          <p:cNvSpPr/>
          <p:nvPr/>
        </p:nvSpPr>
        <p:spPr>
          <a:xfrm>
            <a:off x="7732660"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399" name="object 1399"/>
          <p:cNvSpPr/>
          <p:nvPr/>
        </p:nvSpPr>
        <p:spPr>
          <a:xfrm>
            <a:off x="7726108"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400" name="object 1400"/>
          <p:cNvSpPr/>
          <p:nvPr/>
        </p:nvSpPr>
        <p:spPr>
          <a:xfrm>
            <a:off x="7738602"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401" name="object 1401"/>
          <p:cNvSpPr/>
          <p:nvPr/>
        </p:nvSpPr>
        <p:spPr>
          <a:xfrm>
            <a:off x="7729664"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402" name="object 1402"/>
          <p:cNvSpPr/>
          <p:nvPr/>
        </p:nvSpPr>
        <p:spPr>
          <a:xfrm>
            <a:off x="774459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403" name="object 1403"/>
          <p:cNvSpPr/>
          <p:nvPr/>
        </p:nvSpPr>
        <p:spPr>
          <a:xfrm>
            <a:off x="773804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404" name="object 1404"/>
          <p:cNvSpPr/>
          <p:nvPr/>
        </p:nvSpPr>
        <p:spPr>
          <a:xfrm>
            <a:off x="7749944"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405" name="object 1405"/>
          <p:cNvSpPr/>
          <p:nvPr/>
        </p:nvSpPr>
        <p:spPr>
          <a:xfrm>
            <a:off x="7741602"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406" name="object 1406"/>
          <p:cNvSpPr/>
          <p:nvPr/>
        </p:nvSpPr>
        <p:spPr>
          <a:xfrm>
            <a:off x="7757779"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407" name="object 1407"/>
          <p:cNvSpPr/>
          <p:nvPr/>
        </p:nvSpPr>
        <p:spPr>
          <a:xfrm>
            <a:off x="7748841"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408" name="object 1408"/>
          <p:cNvSpPr/>
          <p:nvPr/>
        </p:nvSpPr>
        <p:spPr>
          <a:xfrm>
            <a:off x="776364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409" name="object 1409"/>
          <p:cNvSpPr/>
          <p:nvPr/>
        </p:nvSpPr>
        <p:spPr>
          <a:xfrm>
            <a:off x="775709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410" name="object 1410"/>
          <p:cNvSpPr/>
          <p:nvPr/>
        </p:nvSpPr>
        <p:spPr>
          <a:xfrm>
            <a:off x="776912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411" name="object 1411"/>
          <p:cNvSpPr/>
          <p:nvPr/>
        </p:nvSpPr>
        <p:spPr>
          <a:xfrm>
            <a:off x="776077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412" name="object 1412"/>
          <p:cNvSpPr/>
          <p:nvPr/>
        </p:nvSpPr>
        <p:spPr>
          <a:xfrm>
            <a:off x="7774443"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413" name="object 1413"/>
          <p:cNvSpPr/>
          <p:nvPr/>
        </p:nvSpPr>
        <p:spPr>
          <a:xfrm>
            <a:off x="7767891"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414" name="object 1414"/>
          <p:cNvSpPr/>
          <p:nvPr/>
        </p:nvSpPr>
        <p:spPr>
          <a:xfrm>
            <a:off x="7780385"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1415" name="object 1415"/>
          <p:cNvSpPr/>
          <p:nvPr/>
        </p:nvSpPr>
        <p:spPr>
          <a:xfrm>
            <a:off x="7771447"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1416" name="object 1416"/>
          <p:cNvSpPr/>
          <p:nvPr/>
        </p:nvSpPr>
        <p:spPr>
          <a:xfrm>
            <a:off x="7786382"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417" name="object 1417"/>
          <p:cNvSpPr/>
          <p:nvPr/>
        </p:nvSpPr>
        <p:spPr>
          <a:xfrm>
            <a:off x="7779829"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418" name="object 1418"/>
          <p:cNvSpPr/>
          <p:nvPr/>
        </p:nvSpPr>
        <p:spPr>
          <a:xfrm>
            <a:off x="7791727"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419" name="object 1419"/>
          <p:cNvSpPr/>
          <p:nvPr/>
        </p:nvSpPr>
        <p:spPr>
          <a:xfrm>
            <a:off x="7783385"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420" name="object 1420"/>
          <p:cNvSpPr/>
          <p:nvPr/>
        </p:nvSpPr>
        <p:spPr>
          <a:xfrm>
            <a:off x="7797646" y="4297362"/>
            <a:ext cx="0" cy="1113155"/>
          </a:xfrm>
          <a:custGeom>
            <a:avLst/>
            <a:gdLst/>
            <a:ahLst/>
            <a:cxnLst/>
            <a:rect l="l" t="t" r="r" b="b"/>
            <a:pathLst>
              <a:path h="1113154">
                <a:moveTo>
                  <a:pt x="0" y="0"/>
                </a:moveTo>
                <a:lnTo>
                  <a:pt x="0" y="1112837"/>
                </a:lnTo>
              </a:path>
            </a:pathLst>
          </a:custGeom>
          <a:ln w="4772">
            <a:solidFill>
              <a:srgbClr val="99CCFF"/>
            </a:solidFill>
          </a:ln>
        </p:spPr>
        <p:txBody>
          <a:bodyPr wrap="square" lIns="0" tIns="0" rIns="0" bIns="0" rtlCol="0"/>
          <a:lstStyle/>
          <a:p>
            <a:endParaRPr/>
          </a:p>
        </p:txBody>
      </p:sp>
      <p:sp>
        <p:nvSpPr>
          <p:cNvPr id="1421" name="object 1421"/>
          <p:cNvSpPr/>
          <p:nvPr/>
        </p:nvSpPr>
        <p:spPr>
          <a:xfrm>
            <a:off x="7790497" y="4292600"/>
            <a:ext cx="14604" cy="1122680"/>
          </a:xfrm>
          <a:custGeom>
            <a:avLst/>
            <a:gdLst/>
            <a:ahLst/>
            <a:cxnLst/>
            <a:rect l="l" t="t" r="r" b="b"/>
            <a:pathLst>
              <a:path w="14604" h="1122679">
                <a:moveTo>
                  <a:pt x="0" y="1122362"/>
                </a:moveTo>
                <a:lnTo>
                  <a:pt x="14297" y="1122362"/>
                </a:lnTo>
                <a:lnTo>
                  <a:pt x="14297" y="0"/>
                </a:lnTo>
                <a:lnTo>
                  <a:pt x="0" y="0"/>
                </a:lnTo>
                <a:lnTo>
                  <a:pt x="0" y="1122362"/>
                </a:lnTo>
                <a:close/>
              </a:path>
            </a:pathLst>
          </a:custGeom>
          <a:solidFill>
            <a:srgbClr val="3366FF"/>
          </a:solidFill>
        </p:spPr>
        <p:txBody>
          <a:bodyPr wrap="square" lIns="0" tIns="0" rIns="0" bIns="0" rtlCol="0"/>
          <a:lstStyle/>
          <a:p>
            <a:endParaRPr/>
          </a:p>
        </p:txBody>
      </p:sp>
      <p:sp>
        <p:nvSpPr>
          <p:cNvPr id="1422" name="object 1422"/>
          <p:cNvSpPr/>
          <p:nvPr/>
        </p:nvSpPr>
        <p:spPr>
          <a:xfrm>
            <a:off x="7803665"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423" name="object 1423"/>
          <p:cNvSpPr/>
          <p:nvPr/>
        </p:nvSpPr>
        <p:spPr>
          <a:xfrm>
            <a:off x="7795323"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424" name="object 1424"/>
          <p:cNvSpPr/>
          <p:nvPr/>
        </p:nvSpPr>
        <p:spPr>
          <a:xfrm>
            <a:off x="7810777"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425" name="object 1425"/>
          <p:cNvSpPr/>
          <p:nvPr/>
        </p:nvSpPr>
        <p:spPr>
          <a:xfrm>
            <a:off x="7802435"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426" name="object 1426"/>
          <p:cNvSpPr/>
          <p:nvPr/>
        </p:nvSpPr>
        <p:spPr>
          <a:xfrm>
            <a:off x="7816822"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427" name="object 1427"/>
          <p:cNvSpPr/>
          <p:nvPr/>
        </p:nvSpPr>
        <p:spPr>
          <a:xfrm>
            <a:off x="7809674"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428" name="object 1428"/>
          <p:cNvSpPr/>
          <p:nvPr/>
        </p:nvSpPr>
        <p:spPr>
          <a:xfrm>
            <a:off x="7822715"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429" name="object 1429"/>
          <p:cNvSpPr/>
          <p:nvPr/>
        </p:nvSpPr>
        <p:spPr>
          <a:xfrm>
            <a:off x="7814373"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430" name="object 1430"/>
          <p:cNvSpPr/>
          <p:nvPr/>
        </p:nvSpPr>
        <p:spPr>
          <a:xfrm>
            <a:off x="7828164"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431" name="object 1431"/>
          <p:cNvSpPr/>
          <p:nvPr/>
        </p:nvSpPr>
        <p:spPr>
          <a:xfrm>
            <a:off x="7821612"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432" name="object 1432"/>
          <p:cNvSpPr/>
          <p:nvPr/>
        </p:nvSpPr>
        <p:spPr>
          <a:xfrm>
            <a:off x="7833510"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433" name="object 1433"/>
          <p:cNvSpPr/>
          <p:nvPr/>
        </p:nvSpPr>
        <p:spPr>
          <a:xfrm>
            <a:off x="7825168"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434" name="object 1434"/>
          <p:cNvSpPr/>
          <p:nvPr/>
        </p:nvSpPr>
        <p:spPr>
          <a:xfrm>
            <a:off x="7839429"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435" name="object 1435"/>
          <p:cNvSpPr/>
          <p:nvPr/>
        </p:nvSpPr>
        <p:spPr>
          <a:xfrm>
            <a:off x="7832280"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436" name="object 1436"/>
          <p:cNvSpPr/>
          <p:nvPr/>
        </p:nvSpPr>
        <p:spPr>
          <a:xfrm>
            <a:off x="7845448"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437" name="object 1437"/>
          <p:cNvSpPr/>
          <p:nvPr/>
        </p:nvSpPr>
        <p:spPr>
          <a:xfrm>
            <a:off x="7837106"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438" name="object 1438"/>
          <p:cNvSpPr/>
          <p:nvPr/>
        </p:nvSpPr>
        <p:spPr>
          <a:xfrm>
            <a:off x="7852560"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439" name="object 1439"/>
          <p:cNvSpPr/>
          <p:nvPr/>
        </p:nvSpPr>
        <p:spPr>
          <a:xfrm>
            <a:off x="7844218"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440" name="object 1440"/>
          <p:cNvSpPr/>
          <p:nvPr/>
        </p:nvSpPr>
        <p:spPr>
          <a:xfrm>
            <a:off x="7858479"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441" name="object 1441"/>
          <p:cNvSpPr/>
          <p:nvPr/>
        </p:nvSpPr>
        <p:spPr>
          <a:xfrm>
            <a:off x="7851330"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442" name="object 1442"/>
          <p:cNvSpPr/>
          <p:nvPr/>
        </p:nvSpPr>
        <p:spPr>
          <a:xfrm>
            <a:off x="7864498"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443" name="object 1443"/>
          <p:cNvSpPr/>
          <p:nvPr/>
        </p:nvSpPr>
        <p:spPr>
          <a:xfrm>
            <a:off x="7856156"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444" name="object 1444"/>
          <p:cNvSpPr/>
          <p:nvPr/>
        </p:nvSpPr>
        <p:spPr>
          <a:xfrm>
            <a:off x="7869820"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445" name="object 1445"/>
          <p:cNvSpPr/>
          <p:nvPr/>
        </p:nvSpPr>
        <p:spPr>
          <a:xfrm>
            <a:off x="7863268"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446" name="object 1446"/>
          <p:cNvSpPr/>
          <p:nvPr/>
        </p:nvSpPr>
        <p:spPr>
          <a:xfrm>
            <a:off x="7875889"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447" name="object 1447"/>
          <p:cNvSpPr/>
          <p:nvPr/>
        </p:nvSpPr>
        <p:spPr>
          <a:xfrm>
            <a:off x="7866951"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448" name="object 1448"/>
          <p:cNvSpPr/>
          <p:nvPr/>
        </p:nvSpPr>
        <p:spPr>
          <a:xfrm>
            <a:off x="788175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449" name="object 1449"/>
          <p:cNvSpPr/>
          <p:nvPr/>
        </p:nvSpPr>
        <p:spPr>
          <a:xfrm>
            <a:off x="787520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450" name="object 1450"/>
          <p:cNvSpPr/>
          <p:nvPr/>
        </p:nvSpPr>
        <p:spPr>
          <a:xfrm>
            <a:off x="788723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451" name="object 1451"/>
          <p:cNvSpPr/>
          <p:nvPr/>
        </p:nvSpPr>
        <p:spPr>
          <a:xfrm>
            <a:off x="787888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452" name="object 1452"/>
          <p:cNvSpPr/>
          <p:nvPr/>
        </p:nvSpPr>
        <p:spPr>
          <a:xfrm>
            <a:off x="7892553"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453" name="object 1453"/>
          <p:cNvSpPr/>
          <p:nvPr/>
        </p:nvSpPr>
        <p:spPr>
          <a:xfrm>
            <a:off x="7886001"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454" name="object 1454"/>
          <p:cNvSpPr/>
          <p:nvPr/>
        </p:nvSpPr>
        <p:spPr>
          <a:xfrm>
            <a:off x="7898496"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455" name="object 1455"/>
          <p:cNvSpPr/>
          <p:nvPr/>
        </p:nvSpPr>
        <p:spPr>
          <a:xfrm>
            <a:off x="788955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456" name="object 1456"/>
          <p:cNvSpPr/>
          <p:nvPr/>
        </p:nvSpPr>
        <p:spPr>
          <a:xfrm>
            <a:off x="790628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457" name="object 1457"/>
          <p:cNvSpPr/>
          <p:nvPr/>
        </p:nvSpPr>
        <p:spPr>
          <a:xfrm>
            <a:off x="789793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458" name="object 1458"/>
          <p:cNvSpPr/>
          <p:nvPr/>
        </p:nvSpPr>
        <p:spPr>
          <a:xfrm>
            <a:off x="7911603"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459" name="object 1459"/>
          <p:cNvSpPr/>
          <p:nvPr/>
        </p:nvSpPr>
        <p:spPr>
          <a:xfrm>
            <a:off x="7905051"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460" name="object 1460"/>
          <p:cNvSpPr/>
          <p:nvPr/>
        </p:nvSpPr>
        <p:spPr>
          <a:xfrm>
            <a:off x="7917546"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461" name="object 1461"/>
          <p:cNvSpPr/>
          <p:nvPr/>
        </p:nvSpPr>
        <p:spPr>
          <a:xfrm>
            <a:off x="790860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462" name="object 1462"/>
          <p:cNvSpPr/>
          <p:nvPr/>
        </p:nvSpPr>
        <p:spPr>
          <a:xfrm>
            <a:off x="7923541"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463" name="object 1463"/>
          <p:cNvSpPr/>
          <p:nvPr/>
        </p:nvSpPr>
        <p:spPr>
          <a:xfrm>
            <a:off x="7916989"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464" name="object 1464"/>
          <p:cNvSpPr/>
          <p:nvPr/>
        </p:nvSpPr>
        <p:spPr>
          <a:xfrm>
            <a:off x="7928887"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465" name="object 1465"/>
          <p:cNvSpPr/>
          <p:nvPr/>
        </p:nvSpPr>
        <p:spPr>
          <a:xfrm>
            <a:off x="7920545"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466" name="object 1466"/>
          <p:cNvSpPr/>
          <p:nvPr/>
        </p:nvSpPr>
        <p:spPr>
          <a:xfrm>
            <a:off x="7934932"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467" name="object 1467"/>
          <p:cNvSpPr/>
          <p:nvPr/>
        </p:nvSpPr>
        <p:spPr>
          <a:xfrm>
            <a:off x="7927784"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468" name="object 1468"/>
          <p:cNvSpPr/>
          <p:nvPr/>
        </p:nvSpPr>
        <p:spPr>
          <a:xfrm>
            <a:off x="7940825"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469" name="object 1469"/>
          <p:cNvSpPr/>
          <p:nvPr/>
        </p:nvSpPr>
        <p:spPr>
          <a:xfrm>
            <a:off x="7932483"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470" name="object 1470"/>
          <p:cNvSpPr/>
          <p:nvPr/>
        </p:nvSpPr>
        <p:spPr>
          <a:xfrm>
            <a:off x="7948064"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471" name="object 1471"/>
          <p:cNvSpPr/>
          <p:nvPr/>
        </p:nvSpPr>
        <p:spPr>
          <a:xfrm>
            <a:off x="7939722"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472" name="object 1472"/>
          <p:cNvSpPr/>
          <p:nvPr/>
        </p:nvSpPr>
        <p:spPr>
          <a:xfrm>
            <a:off x="7953982"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473" name="object 1473"/>
          <p:cNvSpPr/>
          <p:nvPr/>
        </p:nvSpPr>
        <p:spPr>
          <a:xfrm>
            <a:off x="7946834"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474" name="object 1474"/>
          <p:cNvSpPr/>
          <p:nvPr/>
        </p:nvSpPr>
        <p:spPr>
          <a:xfrm>
            <a:off x="7960002"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475" name="object 1475"/>
          <p:cNvSpPr/>
          <p:nvPr/>
        </p:nvSpPr>
        <p:spPr>
          <a:xfrm>
            <a:off x="7951660"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476" name="object 1476"/>
          <p:cNvSpPr/>
          <p:nvPr/>
        </p:nvSpPr>
        <p:spPr>
          <a:xfrm>
            <a:off x="7965324"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477" name="object 1477"/>
          <p:cNvSpPr/>
          <p:nvPr/>
        </p:nvSpPr>
        <p:spPr>
          <a:xfrm>
            <a:off x="7958772"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478" name="object 1478"/>
          <p:cNvSpPr/>
          <p:nvPr/>
        </p:nvSpPr>
        <p:spPr>
          <a:xfrm>
            <a:off x="7970670"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479" name="object 1479"/>
          <p:cNvSpPr/>
          <p:nvPr/>
        </p:nvSpPr>
        <p:spPr>
          <a:xfrm>
            <a:off x="7962328"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480" name="object 1480"/>
          <p:cNvSpPr/>
          <p:nvPr/>
        </p:nvSpPr>
        <p:spPr>
          <a:xfrm>
            <a:off x="7976716"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481" name="object 1481"/>
          <p:cNvSpPr/>
          <p:nvPr/>
        </p:nvSpPr>
        <p:spPr>
          <a:xfrm>
            <a:off x="7969567"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482" name="object 1482"/>
          <p:cNvSpPr/>
          <p:nvPr/>
        </p:nvSpPr>
        <p:spPr>
          <a:xfrm>
            <a:off x="7982608"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483" name="object 1483"/>
          <p:cNvSpPr/>
          <p:nvPr/>
        </p:nvSpPr>
        <p:spPr>
          <a:xfrm>
            <a:off x="7974266"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484" name="object 1484"/>
          <p:cNvSpPr/>
          <p:nvPr/>
        </p:nvSpPr>
        <p:spPr>
          <a:xfrm>
            <a:off x="7987931"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485" name="object 1485"/>
          <p:cNvSpPr/>
          <p:nvPr/>
        </p:nvSpPr>
        <p:spPr>
          <a:xfrm>
            <a:off x="7981378"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486" name="object 1486"/>
          <p:cNvSpPr/>
          <p:nvPr/>
        </p:nvSpPr>
        <p:spPr>
          <a:xfrm>
            <a:off x="7994000"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487" name="object 1487"/>
          <p:cNvSpPr/>
          <p:nvPr/>
        </p:nvSpPr>
        <p:spPr>
          <a:xfrm>
            <a:off x="7985061"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488" name="object 1488"/>
          <p:cNvSpPr/>
          <p:nvPr/>
        </p:nvSpPr>
        <p:spPr>
          <a:xfrm>
            <a:off x="8001658"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489" name="object 1489"/>
          <p:cNvSpPr/>
          <p:nvPr/>
        </p:nvSpPr>
        <p:spPr>
          <a:xfrm>
            <a:off x="7993316"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490" name="object 1490"/>
          <p:cNvSpPr/>
          <p:nvPr/>
        </p:nvSpPr>
        <p:spPr>
          <a:xfrm>
            <a:off x="800710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491" name="object 1491"/>
          <p:cNvSpPr/>
          <p:nvPr/>
        </p:nvSpPr>
        <p:spPr>
          <a:xfrm>
            <a:off x="800055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492" name="object 1492"/>
          <p:cNvSpPr/>
          <p:nvPr/>
        </p:nvSpPr>
        <p:spPr>
          <a:xfrm>
            <a:off x="8013049"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1493" name="object 1493"/>
          <p:cNvSpPr/>
          <p:nvPr/>
        </p:nvSpPr>
        <p:spPr>
          <a:xfrm>
            <a:off x="8004111"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1494" name="object 1494"/>
          <p:cNvSpPr/>
          <p:nvPr/>
        </p:nvSpPr>
        <p:spPr>
          <a:xfrm>
            <a:off x="8019045"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495" name="object 1495"/>
          <p:cNvSpPr/>
          <p:nvPr/>
        </p:nvSpPr>
        <p:spPr>
          <a:xfrm>
            <a:off x="8012493"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496" name="object 1496"/>
          <p:cNvSpPr/>
          <p:nvPr/>
        </p:nvSpPr>
        <p:spPr>
          <a:xfrm>
            <a:off x="802439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497" name="object 1497"/>
          <p:cNvSpPr/>
          <p:nvPr/>
        </p:nvSpPr>
        <p:spPr>
          <a:xfrm>
            <a:off x="801604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498" name="object 1498"/>
          <p:cNvSpPr/>
          <p:nvPr/>
        </p:nvSpPr>
        <p:spPr>
          <a:xfrm>
            <a:off x="8029713"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499" name="object 1499"/>
          <p:cNvSpPr/>
          <p:nvPr/>
        </p:nvSpPr>
        <p:spPr>
          <a:xfrm>
            <a:off x="8023161"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500" name="object 1500"/>
          <p:cNvSpPr/>
          <p:nvPr/>
        </p:nvSpPr>
        <p:spPr>
          <a:xfrm>
            <a:off x="8035656"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501" name="object 1501"/>
          <p:cNvSpPr/>
          <p:nvPr/>
        </p:nvSpPr>
        <p:spPr>
          <a:xfrm>
            <a:off x="8026717"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502" name="object 1502"/>
          <p:cNvSpPr/>
          <p:nvPr/>
        </p:nvSpPr>
        <p:spPr>
          <a:xfrm>
            <a:off x="8043441"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503" name="object 1503"/>
          <p:cNvSpPr/>
          <p:nvPr/>
        </p:nvSpPr>
        <p:spPr>
          <a:xfrm>
            <a:off x="8035099"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504" name="object 1504"/>
          <p:cNvSpPr/>
          <p:nvPr/>
        </p:nvSpPr>
        <p:spPr>
          <a:xfrm>
            <a:off x="8048890"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505" name="object 1505"/>
          <p:cNvSpPr/>
          <p:nvPr/>
        </p:nvSpPr>
        <p:spPr>
          <a:xfrm>
            <a:off x="8042338"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506" name="object 1506"/>
          <p:cNvSpPr/>
          <p:nvPr/>
        </p:nvSpPr>
        <p:spPr>
          <a:xfrm>
            <a:off x="8054832"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1507" name="object 1507"/>
          <p:cNvSpPr/>
          <p:nvPr/>
        </p:nvSpPr>
        <p:spPr>
          <a:xfrm>
            <a:off x="8045894"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1508" name="object 1508"/>
          <p:cNvSpPr/>
          <p:nvPr/>
        </p:nvSpPr>
        <p:spPr>
          <a:xfrm>
            <a:off x="8060828"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509" name="object 1509"/>
          <p:cNvSpPr/>
          <p:nvPr/>
        </p:nvSpPr>
        <p:spPr>
          <a:xfrm>
            <a:off x="8054276"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510" name="object 1510"/>
          <p:cNvSpPr/>
          <p:nvPr/>
        </p:nvSpPr>
        <p:spPr>
          <a:xfrm>
            <a:off x="8066174"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511" name="object 1511"/>
          <p:cNvSpPr/>
          <p:nvPr/>
        </p:nvSpPr>
        <p:spPr>
          <a:xfrm>
            <a:off x="8057832"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512" name="object 1512"/>
          <p:cNvSpPr/>
          <p:nvPr/>
        </p:nvSpPr>
        <p:spPr>
          <a:xfrm>
            <a:off x="8072093" y="4297362"/>
            <a:ext cx="0" cy="1113155"/>
          </a:xfrm>
          <a:custGeom>
            <a:avLst/>
            <a:gdLst/>
            <a:ahLst/>
            <a:cxnLst/>
            <a:rect l="l" t="t" r="r" b="b"/>
            <a:pathLst>
              <a:path h="1113154">
                <a:moveTo>
                  <a:pt x="0" y="0"/>
                </a:moveTo>
                <a:lnTo>
                  <a:pt x="0" y="1112837"/>
                </a:lnTo>
              </a:path>
            </a:pathLst>
          </a:custGeom>
          <a:ln w="4772">
            <a:solidFill>
              <a:srgbClr val="99CCFF"/>
            </a:solidFill>
          </a:ln>
        </p:spPr>
        <p:txBody>
          <a:bodyPr wrap="square" lIns="0" tIns="0" rIns="0" bIns="0" rtlCol="0"/>
          <a:lstStyle/>
          <a:p>
            <a:endParaRPr/>
          </a:p>
        </p:txBody>
      </p:sp>
      <p:sp>
        <p:nvSpPr>
          <p:cNvPr id="1513" name="object 1513"/>
          <p:cNvSpPr/>
          <p:nvPr/>
        </p:nvSpPr>
        <p:spPr>
          <a:xfrm>
            <a:off x="8064944" y="4292600"/>
            <a:ext cx="14604" cy="1122680"/>
          </a:xfrm>
          <a:custGeom>
            <a:avLst/>
            <a:gdLst/>
            <a:ahLst/>
            <a:cxnLst/>
            <a:rect l="l" t="t" r="r" b="b"/>
            <a:pathLst>
              <a:path w="14604" h="1122679">
                <a:moveTo>
                  <a:pt x="0" y="1122362"/>
                </a:moveTo>
                <a:lnTo>
                  <a:pt x="14297" y="1122362"/>
                </a:lnTo>
                <a:lnTo>
                  <a:pt x="14297" y="0"/>
                </a:lnTo>
                <a:lnTo>
                  <a:pt x="0" y="0"/>
                </a:lnTo>
                <a:lnTo>
                  <a:pt x="0" y="1122362"/>
                </a:lnTo>
                <a:close/>
              </a:path>
            </a:pathLst>
          </a:custGeom>
          <a:solidFill>
            <a:srgbClr val="3366FF"/>
          </a:solidFill>
        </p:spPr>
        <p:txBody>
          <a:bodyPr wrap="square" lIns="0" tIns="0" rIns="0" bIns="0" rtlCol="0"/>
          <a:lstStyle/>
          <a:p>
            <a:endParaRPr/>
          </a:p>
        </p:txBody>
      </p:sp>
      <p:sp>
        <p:nvSpPr>
          <p:cNvPr id="1514" name="object 1514"/>
          <p:cNvSpPr/>
          <p:nvPr/>
        </p:nvSpPr>
        <p:spPr>
          <a:xfrm>
            <a:off x="8078112"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515" name="object 1515"/>
          <p:cNvSpPr/>
          <p:nvPr/>
        </p:nvSpPr>
        <p:spPr>
          <a:xfrm>
            <a:off x="8069770"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516" name="object 1516"/>
          <p:cNvSpPr/>
          <p:nvPr/>
        </p:nvSpPr>
        <p:spPr>
          <a:xfrm>
            <a:off x="8083434"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517" name="object 1517"/>
          <p:cNvSpPr/>
          <p:nvPr/>
        </p:nvSpPr>
        <p:spPr>
          <a:xfrm>
            <a:off x="8076882"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518" name="object 1518"/>
          <p:cNvSpPr/>
          <p:nvPr/>
        </p:nvSpPr>
        <p:spPr>
          <a:xfrm>
            <a:off x="8089376" y="4297362"/>
            <a:ext cx="0" cy="1113155"/>
          </a:xfrm>
          <a:custGeom>
            <a:avLst/>
            <a:gdLst/>
            <a:ahLst/>
            <a:cxnLst/>
            <a:rect l="l" t="t" r="r" b="b"/>
            <a:pathLst>
              <a:path h="1113154">
                <a:moveTo>
                  <a:pt x="0" y="0"/>
                </a:moveTo>
                <a:lnTo>
                  <a:pt x="0" y="1112837"/>
                </a:lnTo>
              </a:path>
            </a:pathLst>
          </a:custGeom>
          <a:ln w="8351">
            <a:solidFill>
              <a:srgbClr val="99CCFF"/>
            </a:solidFill>
          </a:ln>
        </p:spPr>
        <p:txBody>
          <a:bodyPr wrap="square" lIns="0" tIns="0" rIns="0" bIns="0" rtlCol="0"/>
          <a:lstStyle/>
          <a:p>
            <a:endParaRPr/>
          </a:p>
        </p:txBody>
      </p:sp>
      <p:sp>
        <p:nvSpPr>
          <p:cNvPr id="1519" name="object 1519"/>
          <p:cNvSpPr/>
          <p:nvPr/>
        </p:nvSpPr>
        <p:spPr>
          <a:xfrm>
            <a:off x="8080438" y="4292600"/>
            <a:ext cx="18415" cy="1122680"/>
          </a:xfrm>
          <a:custGeom>
            <a:avLst/>
            <a:gdLst/>
            <a:ahLst/>
            <a:cxnLst/>
            <a:rect l="l" t="t" r="r" b="b"/>
            <a:pathLst>
              <a:path w="18415" h="1122679">
                <a:moveTo>
                  <a:pt x="0" y="1122362"/>
                </a:moveTo>
                <a:lnTo>
                  <a:pt x="17876" y="1122362"/>
                </a:lnTo>
                <a:lnTo>
                  <a:pt x="17876" y="0"/>
                </a:lnTo>
                <a:lnTo>
                  <a:pt x="0" y="0"/>
                </a:lnTo>
                <a:lnTo>
                  <a:pt x="0" y="1122362"/>
                </a:lnTo>
                <a:close/>
              </a:path>
            </a:pathLst>
          </a:custGeom>
          <a:solidFill>
            <a:srgbClr val="3366FF"/>
          </a:solidFill>
        </p:spPr>
        <p:txBody>
          <a:bodyPr wrap="square" lIns="0" tIns="0" rIns="0" bIns="0" rtlCol="0"/>
          <a:lstStyle/>
          <a:p>
            <a:endParaRPr/>
          </a:p>
        </p:txBody>
      </p:sp>
      <p:sp>
        <p:nvSpPr>
          <p:cNvPr id="1520" name="object 1520"/>
          <p:cNvSpPr/>
          <p:nvPr/>
        </p:nvSpPr>
        <p:spPr>
          <a:xfrm>
            <a:off x="8097162"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521" name="object 1521"/>
          <p:cNvSpPr/>
          <p:nvPr/>
        </p:nvSpPr>
        <p:spPr>
          <a:xfrm>
            <a:off x="8088820"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522" name="object 1522"/>
          <p:cNvSpPr/>
          <p:nvPr/>
        </p:nvSpPr>
        <p:spPr>
          <a:xfrm>
            <a:off x="8102484"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523" name="object 1523"/>
          <p:cNvSpPr/>
          <p:nvPr/>
        </p:nvSpPr>
        <p:spPr>
          <a:xfrm>
            <a:off x="8095932"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524" name="object 1524"/>
          <p:cNvSpPr/>
          <p:nvPr/>
        </p:nvSpPr>
        <p:spPr>
          <a:xfrm>
            <a:off x="8107957"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525" name="object 1525"/>
          <p:cNvSpPr/>
          <p:nvPr/>
        </p:nvSpPr>
        <p:spPr>
          <a:xfrm>
            <a:off x="8099615"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526" name="object 1526"/>
          <p:cNvSpPr/>
          <p:nvPr/>
        </p:nvSpPr>
        <p:spPr>
          <a:xfrm>
            <a:off x="8113876" y="4297362"/>
            <a:ext cx="0" cy="1113155"/>
          </a:xfrm>
          <a:custGeom>
            <a:avLst/>
            <a:gdLst/>
            <a:ahLst/>
            <a:cxnLst/>
            <a:rect l="l" t="t" r="r" b="b"/>
            <a:pathLst>
              <a:path h="1113154">
                <a:moveTo>
                  <a:pt x="0" y="0"/>
                </a:moveTo>
                <a:lnTo>
                  <a:pt x="0" y="1112837"/>
                </a:lnTo>
              </a:path>
            </a:pathLst>
          </a:custGeom>
          <a:ln w="4771">
            <a:solidFill>
              <a:srgbClr val="99CCFF"/>
            </a:solidFill>
          </a:ln>
        </p:spPr>
        <p:txBody>
          <a:bodyPr wrap="square" lIns="0" tIns="0" rIns="0" bIns="0" rtlCol="0"/>
          <a:lstStyle/>
          <a:p>
            <a:endParaRPr/>
          </a:p>
        </p:txBody>
      </p:sp>
      <p:sp>
        <p:nvSpPr>
          <p:cNvPr id="1527" name="object 1527"/>
          <p:cNvSpPr/>
          <p:nvPr/>
        </p:nvSpPr>
        <p:spPr>
          <a:xfrm>
            <a:off x="8106727" y="4292600"/>
            <a:ext cx="14604" cy="1122680"/>
          </a:xfrm>
          <a:custGeom>
            <a:avLst/>
            <a:gdLst/>
            <a:ahLst/>
            <a:cxnLst/>
            <a:rect l="l" t="t" r="r" b="b"/>
            <a:pathLst>
              <a:path w="14604" h="1122679">
                <a:moveTo>
                  <a:pt x="0" y="1122362"/>
                </a:moveTo>
                <a:lnTo>
                  <a:pt x="14296" y="1122362"/>
                </a:lnTo>
                <a:lnTo>
                  <a:pt x="14296" y="0"/>
                </a:lnTo>
                <a:lnTo>
                  <a:pt x="0" y="0"/>
                </a:lnTo>
                <a:lnTo>
                  <a:pt x="0" y="1122362"/>
                </a:lnTo>
                <a:close/>
              </a:path>
            </a:pathLst>
          </a:custGeom>
          <a:solidFill>
            <a:srgbClr val="3366FF"/>
          </a:solidFill>
        </p:spPr>
        <p:txBody>
          <a:bodyPr wrap="square" lIns="0" tIns="0" rIns="0" bIns="0" rtlCol="0"/>
          <a:lstStyle/>
          <a:p>
            <a:endParaRPr/>
          </a:p>
        </p:txBody>
      </p:sp>
      <p:sp>
        <p:nvSpPr>
          <p:cNvPr id="1528" name="object 1528"/>
          <p:cNvSpPr/>
          <p:nvPr/>
        </p:nvSpPr>
        <p:spPr>
          <a:xfrm>
            <a:off x="8119895"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529" name="object 1529"/>
          <p:cNvSpPr/>
          <p:nvPr/>
        </p:nvSpPr>
        <p:spPr>
          <a:xfrm>
            <a:off x="8111553"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530" name="object 1530"/>
          <p:cNvSpPr/>
          <p:nvPr/>
        </p:nvSpPr>
        <p:spPr>
          <a:xfrm>
            <a:off x="812521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531" name="object 1531"/>
          <p:cNvSpPr/>
          <p:nvPr/>
        </p:nvSpPr>
        <p:spPr>
          <a:xfrm>
            <a:off x="811866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532" name="object 1532"/>
          <p:cNvSpPr/>
          <p:nvPr/>
        </p:nvSpPr>
        <p:spPr>
          <a:xfrm>
            <a:off x="8131160"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533" name="object 1533"/>
          <p:cNvSpPr/>
          <p:nvPr/>
        </p:nvSpPr>
        <p:spPr>
          <a:xfrm>
            <a:off x="8122221"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534" name="object 1534"/>
          <p:cNvSpPr/>
          <p:nvPr/>
        </p:nvSpPr>
        <p:spPr>
          <a:xfrm>
            <a:off x="8138945"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535" name="object 1535"/>
          <p:cNvSpPr/>
          <p:nvPr/>
        </p:nvSpPr>
        <p:spPr>
          <a:xfrm>
            <a:off x="8130603"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536" name="object 1536"/>
          <p:cNvSpPr/>
          <p:nvPr/>
        </p:nvSpPr>
        <p:spPr>
          <a:xfrm>
            <a:off x="8144267"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537" name="object 1537"/>
          <p:cNvSpPr/>
          <p:nvPr/>
        </p:nvSpPr>
        <p:spPr>
          <a:xfrm>
            <a:off x="8137715"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538" name="object 1538"/>
          <p:cNvSpPr/>
          <p:nvPr/>
        </p:nvSpPr>
        <p:spPr>
          <a:xfrm>
            <a:off x="8150210"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539" name="object 1539"/>
          <p:cNvSpPr/>
          <p:nvPr/>
        </p:nvSpPr>
        <p:spPr>
          <a:xfrm>
            <a:off x="8141271"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540" name="object 1540"/>
          <p:cNvSpPr/>
          <p:nvPr/>
        </p:nvSpPr>
        <p:spPr>
          <a:xfrm>
            <a:off x="8156205"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541" name="object 1541"/>
          <p:cNvSpPr/>
          <p:nvPr/>
        </p:nvSpPr>
        <p:spPr>
          <a:xfrm>
            <a:off x="8149653"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542" name="object 1542"/>
          <p:cNvSpPr/>
          <p:nvPr/>
        </p:nvSpPr>
        <p:spPr>
          <a:xfrm>
            <a:off x="8161551"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543" name="object 1543"/>
          <p:cNvSpPr/>
          <p:nvPr/>
        </p:nvSpPr>
        <p:spPr>
          <a:xfrm>
            <a:off x="8153209"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544" name="object 1544"/>
          <p:cNvSpPr/>
          <p:nvPr/>
        </p:nvSpPr>
        <p:spPr>
          <a:xfrm>
            <a:off x="8167000"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545" name="object 1545"/>
          <p:cNvSpPr/>
          <p:nvPr/>
        </p:nvSpPr>
        <p:spPr>
          <a:xfrm>
            <a:off x="8160448"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546" name="object 1546"/>
          <p:cNvSpPr/>
          <p:nvPr/>
        </p:nvSpPr>
        <p:spPr>
          <a:xfrm>
            <a:off x="8172942"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547" name="object 1547"/>
          <p:cNvSpPr/>
          <p:nvPr/>
        </p:nvSpPr>
        <p:spPr>
          <a:xfrm>
            <a:off x="8164004"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548" name="object 1548"/>
          <p:cNvSpPr/>
          <p:nvPr/>
        </p:nvSpPr>
        <p:spPr>
          <a:xfrm>
            <a:off x="817893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549" name="object 1549"/>
          <p:cNvSpPr/>
          <p:nvPr/>
        </p:nvSpPr>
        <p:spPr>
          <a:xfrm>
            <a:off x="817238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550" name="object 1550"/>
          <p:cNvSpPr/>
          <p:nvPr/>
        </p:nvSpPr>
        <p:spPr>
          <a:xfrm>
            <a:off x="8184284" y="4297362"/>
            <a:ext cx="0" cy="1113155"/>
          </a:xfrm>
          <a:custGeom>
            <a:avLst/>
            <a:gdLst/>
            <a:ahLst/>
            <a:cxnLst/>
            <a:rect l="l" t="t" r="r" b="b"/>
            <a:pathLst>
              <a:path h="1113154">
                <a:moveTo>
                  <a:pt x="0" y="0"/>
                </a:moveTo>
                <a:lnTo>
                  <a:pt x="0" y="1112837"/>
                </a:lnTo>
              </a:path>
            </a:pathLst>
          </a:custGeom>
          <a:ln w="7159">
            <a:solidFill>
              <a:srgbClr val="99CCFF"/>
            </a:solidFill>
          </a:ln>
        </p:spPr>
        <p:txBody>
          <a:bodyPr wrap="square" lIns="0" tIns="0" rIns="0" bIns="0" rtlCol="0"/>
          <a:lstStyle/>
          <a:p>
            <a:endParaRPr/>
          </a:p>
        </p:txBody>
      </p:sp>
      <p:sp>
        <p:nvSpPr>
          <p:cNvPr id="1551" name="object 1551"/>
          <p:cNvSpPr/>
          <p:nvPr/>
        </p:nvSpPr>
        <p:spPr>
          <a:xfrm>
            <a:off x="8175942" y="4292600"/>
            <a:ext cx="17145" cy="1122680"/>
          </a:xfrm>
          <a:custGeom>
            <a:avLst/>
            <a:gdLst/>
            <a:ahLst/>
            <a:cxnLst/>
            <a:rect l="l" t="t" r="r" b="b"/>
            <a:pathLst>
              <a:path w="17145" h="1122679">
                <a:moveTo>
                  <a:pt x="0" y="1122362"/>
                </a:moveTo>
                <a:lnTo>
                  <a:pt x="16684" y="1122362"/>
                </a:lnTo>
                <a:lnTo>
                  <a:pt x="16684" y="0"/>
                </a:lnTo>
                <a:lnTo>
                  <a:pt x="0" y="0"/>
                </a:lnTo>
                <a:lnTo>
                  <a:pt x="0" y="1122362"/>
                </a:lnTo>
                <a:close/>
              </a:path>
            </a:pathLst>
          </a:custGeom>
          <a:solidFill>
            <a:srgbClr val="3366FF"/>
          </a:solidFill>
        </p:spPr>
        <p:txBody>
          <a:bodyPr wrap="square" lIns="0" tIns="0" rIns="0" bIns="0" rtlCol="0"/>
          <a:lstStyle/>
          <a:p>
            <a:endParaRPr/>
          </a:p>
        </p:txBody>
      </p:sp>
      <p:sp>
        <p:nvSpPr>
          <p:cNvPr id="1552" name="object 1552"/>
          <p:cNvSpPr/>
          <p:nvPr/>
        </p:nvSpPr>
        <p:spPr>
          <a:xfrm>
            <a:off x="8191992" y="4297362"/>
            <a:ext cx="0" cy="1113155"/>
          </a:xfrm>
          <a:custGeom>
            <a:avLst/>
            <a:gdLst/>
            <a:ahLst/>
            <a:cxnLst/>
            <a:rect l="l" t="t" r="r" b="b"/>
            <a:pathLst>
              <a:path h="1113154">
                <a:moveTo>
                  <a:pt x="0" y="0"/>
                </a:moveTo>
                <a:lnTo>
                  <a:pt x="0" y="1112837"/>
                </a:lnTo>
              </a:path>
            </a:pathLst>
          </a:custGeom>
          <a:ln w="8352">
            <a:solidFill>
              <a:srgbClr val="99CCFF"/>
            </a:solidFill>
          </a:ln>
        </p:spPr>
        <p:txBody>
          <a:bodyPr wrap="square" lIns="0" tIns="0" rIns="0" bIns="0" rtlCol="0"/>
          <a:lstStyle/>
          <a:p>
            <a:endParaRPr/>
          </a:p>
        </p:txBody>
      </p:sp>
      <p:sp>
        <p:nvSpPr>
          <p:cNvPr id="1553" name="object 1553"/>
          <p:cNvSpPr/>
          <p:nvPr/>
        </p:nvSpPr>
        <p:spPr>
          <a:xfrm>
            <a:off x="8183054" y="4292600"/>
            <a:ext cx="18415" cy="1122680"/>
          </a:xfrm>
          <a:custGeom>
            <a:avLst/>
            <a:gdLst/>
            <a:ahLst/>
            <a:cxnLst/>
            <a:rect l="l" t="t" r="r" b="b"/>
            <a:pathLst>
              <a:path w="18415" h="1122679">
                <a:moveTo>
                  <a:pt x="0" y="1122362"/>
                </a:moveTo>
                <a:lnTo>
                  <a:pt x="17877" y="1122362"/>
                </a:lnTo>
                <a:lnTo>
                  <a:pt x="17877" y="0"/>
                </a:lnTo>
                <a:lnTo>
                  <a:pt x="0" y="0"/>
                </a:lnTo>
                <a:lnTo>
                  <a:pt x="0" y="1122362"/>
                </a:lnTo>
                <a:close/>
              </a:path>
            </a:pathLst>
          </a:custGeom>
          <a:solidFill>
            <a:srgbClr val="3366FF"/>
          </a:solidFill>
        </p:spPr>
        <p:txBody>
          <a:bodyPr wrap="square" lIns="0" tIns="0" rIns="0" bIns="0" rtlCol="0"/>
          <a:lstStyle/>
          <a:p>
            <a:endParaRPr/>
          </a:p>
        </p:txBody>
      </p:sp>
      <p:sp>
        <p:nvSpPr>
          <p:cNvPr id="1554" name="object 1554"/>
          <p:cNvSpPr/>
          <p:nvPr/>
        </p:nvSpPr>
        <p:spPr>
          <a:xfrm>
            <a:off x="8197988" y="4297362"/>
            <a:ext cx="0" cy="1113155"/>
          </a:xfrm>
          <a:custGeom>
            <a:avLst/>
            <a:gdLst/>
            <a:ahLst/>
            <a:cxnLst/>
            <a:rect l="l" t="t" r="r" b="b"/>
            <a:pathLst>
              <a:path h="1113154">
                <a:moveTo>
                  <a:pt x="0" y="0"/>
                </a:moveTo>
                <a:lnTo>
                  <a:pt x="0" y="1112837"/>
                </a:lnTo>
              </a:path>
            </a:pathLst>
          </a:custGeom>
          <a:ln w="3578">
            <a:solidFill>
              <a:srgbClr val="99CCFF"/>
            </a:solidFill>
          </a:ln>
        </p:spPr>
        <p:txBody>
          <a:bodyPr wrap="square" lIns="0" tIns="0" rIns="0" bIns="0" rtlCol="0"/>
          <a:lstStyle/>
          <a:p>
            <a:endParaRPr/>
          </a:p>
        </p:txBody>
      </p:sp>
      <p:sp>
        <p:nvSpPr>
          <p:cNvPr id="1555" name="object 1555"/>
          <p:cNvSpPr/>
          <p:nvPr/>
        </p:nvSpPr>
        <p:spPr>
          <a:xfrm>
            <a:off x="8191436" y="4292600"/>
            <a:ext cx="13335" cy="1122680"/>
          </a:xfrm>
          <a:custGeom>
            <a:avLst/>
            <a:gdLst/>
            <a:ahLst/>
            <a:cxnLst/>
            <a:rect l="l" t="t" r="r" b="b"/>
            <a:pathLst>
              <a:path w="13334" h="1122679">
                <a:moveTo>
                  <a:pt x="0" y="1122362"/>
                </a:moveTo>
                <a:lnTo>
                  <a:pt x="13103" y="1122362"/>
                </a:lnTo>
                <a:lnTo>
                  <a:pt x="13103" y="0"/>
                </a:lnTo>
                <a:lnTo>
                  <a:pt x="0" y="0"/>
                </a:lnTo>
                <a:lnTo>
                  <a:pt x="0" y="1122362"/>
                </a:lnTo>
                <a:close/>
              </a:path>
            </a:pathLst>
          </a:custGeom>
          <a:solidFill>
            <a:srgbClr val="3366FF"/>
          </a:solidFill>
        </p:spPr>
        <p:txBody>
          <a:bodyPr wrap="square" lIns="0" tIns="0" rIns="0" bIns="0" rtlCol="0"/>
          <a:lstStyle/>
          <a:p>
            <a:endParaRPr/>
          </a:p>
        </p:txBody>
      </p:sp>
      <p:sp>
        <p:nvSpPr>
          <p:cNvPr id="1556" name="object 1556"/>
          <p:cNvSpPr/>
          <p:nvPr/>
        </p:nvSpPr>
        <p:spPr>
          <a:xfrm>
            <a:off x="8203334"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557" name="object 1557"/>
          <p:cNvSpPr/>
          <p:nvPr/>
        </p:nvSpPr>
        <p:spPr>
          <a:xfrm>
            <a:off x="8194992"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558" name="object 1558"/>
          <p:cNvSpPr/>
          <p:nvPr/>
        </p:nvSpPr>
        <p:spPr>
          <a:xfrm>
            <a:off x="8209253" y="4297362"/>
            <a:ext cx="0" cy="1113155"/>
          </a:xfrm>
          <a:custGeom>
            <a:avLst/>
            <a:gdLst/>
            <a:ahLst/>
            <a:cxnLst/>
            <a:rect l="l" t="t" r="r" b="b"/>
            <a:pathLst>
              <a:path h="1113154">
                <a:moveTo>
                  <a:pt x="0" y="0"/>
                </a:moveTo>
                <a:lnTo>
                  <a:pt x="0" y="1112837"/>
                </a:lnTo>
              </a:path>
            </a:pathLst>
          </a:custGeom>
          <a:ln w="4772">
            <a:solidFill>
              <a:srgbClr val="99CCFF"/>
            </a:solidFill>
          </a:ln>
        </p:spPr>
        <p:txBody>
          <a:bodyPr wrap="square" lIns="0" tIns="0" rIns="0" bIns="0" rtlCol="0"/>
          <a:lstStyle/>
          <a:p>
            <a:endParaRPr/>
          </a:p>
        </p:txBody>
      </p:sp>
      <p:sp>
        <p:nvSpPr>
          <p:cNvPr id="1559" name="object 1559"/>
          <p:cNvSpPr/>
          <p:nvPr/>
        </p:nvSpPr>
        <p:spPr>
          <a:xfrm>
            <a:off x="8202104" y="4292600"/>
            <a:ext cx="14604" cy="1122680"/>
          </a:xfrm>
          <a:custGeom>
            <a:avLst/>
            <a:gdLst/>
            <a:ahLst/>
            <a:cxnLst/>
            <a:rect l="l" t="t" r="r" b="b"/>
            <a:pathLst>
              <a:path w="14604" h="1122679">
                <a:moveTo>
                  <a:pt x="0" y="1122362"/>
                </a:moveTo>
                <a:lnTo>
                  <a:pt x="14297" y="1122362"/>
                </a:lnTo>
                <a:lnTo>
                  <a:pt x="14297" y="0"/>
                </a:lnTo>
                <a:lnTo>
                  <a:pt x="0" y="0"/>
                </a:lnTo>
                <a:lnTo>
                  <a:pt x="0" y="1122362"/>
                </a:lnTo>
                <a:close/>
              </a:path>
            </a:pathLst>
          </a:custGeom>
          <a:solidFill>
            <a:srgbClr val="3366FF"/>
          </a:solidFill>
        </p:spPr>
        <p:txBody>
          <a:bodyPr wrap="square" lIns="0" tIns="0" rIns="0" bIns="0" rtlCol="0"/>
          <a:lstStyle/>
          <a:p>
            <a:endParaRPr/>
          </a:p>
        </p:txBody>
      </p:sp>
      <p:sp>
        <p:nvSpPr>
          <p:cNvPr id="1560" name="object 1560"/>
          <p:cNvSpPr/>
          <p:nvPr/>
        </p:nvSpPr>
        <p:spPr>
          <a:xfrm>
            <a:off x="8215272"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561" name="object 1561"/>
          <p:cNvSpPr/>
          <p:nvPr/>
        </p:nvSpPr>
        <p:spPr>
          <a:xfrm>
            <a:off x="8206930"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562" name="object 1562"/>
          <p:cNvSpPr/>
          <p:nvPr/>
        </p:nvSpPr>
        <p:spPr>
          <a:xfrm>
            <a:off x="8220595" y="4297362"/>
            <a:ext cx="0" cy="1113155"/>
          </a:xfrm>
          <a:custGeom>
            <a:avLst/>
            <a:gdLst/>
            <a:ahLst/>
            <a:cxnLst/>
            <a:rect l="l" t="t" r="r" b="b"/>
            <a:pathLst>
              <a:path h="1113154">
                <a:moveTo>
                  <a:pt x="0" y="0"/>
                </a:moveTo>
                <a:lnTo>
                  <a:pt x="0" y="1112837"/>
                </a:lnTo>
              </a:path>
            </a:pathLst>
          </a:custGeom>
          <a:ln w="3579">
            <a:solidFill>
              <a:srgbClr val="99CCFF"/>
            </a:solidFill>
          </a:ln>
        </p:spPr>
        <p:txBody>
          <a:bodyPr wrap="square" lIns="0" tIns="0" rIns="0" bIns="0" rtlCol="0"/>
          <a:lstStyle/>
          <a:p>
            <a:endParaRPr/>
          </a:p>
        </p:txBody>
      </p:sp>
      <p:sp>
        <p:nvSpPr>
          <p:cNvPr id="1563" name="object 1563"/>
          <p:cNvSpPr/>
          <p:nvPr/>
        </p:nvSpPr>
        <p:spPr>
          <a:xfrm>
            <a:off x="8214042" y="4292600"/>
            <a:ext cx="13335" cy="1122680"/>
          </a:xfrm>
          <a:custGeom>
            <a:avLst/>
            <a:gdLst/>
            <a:ahLst/>
            <a:cxnLst/>
            <a:rect l="l" t="t" r="r" b="b"/>
            <a:pathLst>
              <a:path w="13334" h="1122679">
                <a:moveTo>
                  <a:pt x="0" y="1122362"/>
                </a:moveTo>
                <a:lnTo>
                  <a:pt x="13104" y="1122362"/>
                </a:lnTo>
                <a:lnTo>
                  <a:pt x="13104" y="0"/>
                </a:lnTo>
                <a:lnTo>
                  <a:pt x="0" y="0"/>
                </a:lnTo>
                <a:lnTo>
                  <a:pt x="0" y="1122362"/>
                </a:lnTo>
                <a:close/>
              </a:path>
            </a:pathLst>
          </a:custGeom>
          <a:solidFill>
            <a:srgbClr val="3366FF"/>
          </a:solidFill>
        </p:spPr>
        <p:txBody>
          <a:bodyPr wrap="square" lIns="0" tIns="0" rIns="0" bIns="0" rtlCol="0"/>
          <a:lstStyle/>
          <a:p>
            <a:endParaRPr/>
          </a:p>
        </p:txBody>
      </p:sp>
      <p:sp>
        <p:nvSpPr>
          <p:cNvPr id="1564" name="object 1564"/>
          <p:cNvSpPr/>
          <p:nvPr/>
        </p:nvSpPr>
        <p:spPr>
          <a:xfrm>
            <a:off x="8226066" y="4297362"/>
            <a:ext cx="0" cy="1113155"/>
          </a:xfrm>
          <a:custGeom>
            <a:avLst/>
            <a:gdLst/>
            <a:ahLst/>
            <a:cxnLst/>
            <a:rect l="l" t="t" r="r" b="b"/>
            <a:pathLst>
              <a:path h="1113154">
                <a:moveTo>
                  <a:pt x="0" y="0"/>
                </a:moveTo>
                <a:lnTo>
                  <a:pt x="0" y="1112837"/>
                </a:lnTo>
              </a:path>
            </a:pathLst>
          </a:custGeom>
          <a:ln w="7158">
            <a:solidFill>
              <a:srgbClr val="99CCFF"/>
            </a:solidFill>
          </a:ln>
        </p:spPr>
        <p:txBody>
          <a:bodyPr wrap="square" lIns="0" tIns="0" rIns="0" bIns="0" rtlCol="0"/>
          <a:lstStyle/>
          <a:p>
            <a:endParaRPr/>
          </a:p>
        </p:txBody>
      </p:sp>
      <p:sp>
        <p:nvSpPr>
          <p:cNvPr id="1565" name="object 1565"/>
          <p:cNvSpPr/>
          <p:nvPr/>
        </p:nvSpPr>
        <p:spPr>
          <a:xfrm>
            <a:off x="8217725" y="4292600"/>
            <a:ext cx="17145" cy="1122680"/>
          </a:xfrm>
          <a:custGeom>
            <a:avLst/>
            <a:gdLst/>
            <a:ahLst/>
            <a:cxnLst/>
            <a:rect l="l" t="t" r="r" b="b"/>
            <a:pathLst>
              <a:path w="17145" h="1122679">
                <a:moveTo>
                  <a:pt x="0" y="1122362"/>
                </a:moveTo>
                <a:lnTo>
                  <a:pt x="16683" y="1122362"/>
                </a:lnTo>
                <a:lnTo>
                  <a:pt x="16683" y="0"/>
                </a:lnTo>
                <a:lnTo>
                  <a:pt x="0" y="0"/>
                </a:lnTo>
                <a:lnTo>
                  <a:pt x="0" y="1122362"/>
                </a:lnTo>
                <a:close/>
              </a:path>
            </a:pathLst>
          </a:custGeom>
          <a:solidFill>
            <a:srgbClr val="3366FF"/>
          </a:solidFill>
        </p:spPr>
        <p:txBody>
          <a:bodyPr wrap="square" lIns="0" tIns="0" rIns="0" bIns="0" rtlCol="0"/>
          <a:lstStyle/>
          <a:p>
            <a:endParaRPr/>
          </a:p>
        </p:txBody>
      </p:sp>
      <p:sp>
        <p:nvSpPr>
          <p:cNvPr id="1566" name="object 1566"/>
          <p:cNvSpPr/>
          <p:nvPr/>
        </p:nvSpPr>
        <p:spPr>
          <a:xfrm>
            <a:off x="7086600" y="4297298"/>
            <a:ext cx="1136015" cy="275590"/>
          </a:xfrm>
          <a:custGeom>
            <a:avLst/>
            <a:gdLst/>
            <a:ahLst/>
            <a:cxnLst/>
            <a:rect l="l" t="t" r="r" b="b"/>
            <a:pathLst>
              <a:path w="1136015" h="275589">
                <a:moveTo>
                  <a:pt x="567944" y="0"/>
                </a:moveTo>
                <a:lnTo>
                  <a:pt x="347218" y="11049"/>
                </a:lnTo>
                <a:lnTo>
                  <a:pt x="251714" y="23875"/>
                </a:lnTo>
                <a:lnTo>
                  <a:pt x="168275" y="40386"/>
                </a:lnTo>
                <a:lnTo>
                  <a:pt x="130048" y="53212"/>
                </a:lnTo>
                <a:lnTo>
                  <a:pt x="69215" y="75183"/>
                </a:lnTo>
                <a:lnTo>
                  <a:pt x="27431" y="99059"/>
                </a:lnTo>
                <a:lnTo>
                  <a:pt x="0" y="141224"/>
                </a:lnTo>
                <a:lnTo>
                  <a:pt x="3555" y="152273"/>
                </a:lnTo>
                <a:lnTo>
                  <a:pt x="11938" y="170561"/>
                </a:lnTo>
                <a:lnTo>
                  <a:pt x="27431" y="181609"/>
                </a:lnTo>
                <a:lnTo>
                  <a:pt x="69215" y="205358"/>
                </a:lnTo>
                <a:lnTo>
                  <a:pt x="99059" y="216407"/>
                </a:lnTo>
                <a:lnTo>
                  <a:pt x="130048" y="229234"/>
                </a:lnTo>
                <a:lnTo>
                  <a:pt x="168275" y="234695"/>
                </a:lnTo>
                <a:lnTo>
                  <a:pt x="251714" y="251206"/>
                </a:lnTo>
                <a:lnTo>
                  <a:pt x="347218" y="264032"/>
                </a:lnTo>
                <a:lnTo>
                  <a:pt x="453390" y="275081"/>
                </a:lnTo>
                <a:lnTo>
                  <a:pt x="682498" y="275081"/>
                </a:lnTo>
                <a:lnTo>
                  <a:pt x="788670" y="264032"/>
                </a:lnTo>
                <a:lnTo>
                  <a:pt x="884047" y="251206"/>
                </a:lnTo>
                <a:lnTo>
                  <a:pt x="968755" y="234695"/>
                </a:lnTo>
                <a:lnTo>
                  <a:pt x="1006982" y="229234"/>
                </a:lnTo>
                <a:lnTo>
                  <a:pt x="1067816" y="205358"/>
                </a:lnTo>
                <a:lnTo>
                  <a:pt x="1109599" y="181609"/>
                </a:lnTo>
                <a:lnTo>
                  <a:pt x="1135888" y="141224"/>
                </a:lnTo>
                <a:lnTo>
                  <a:pt x="1132204" y="128396"/>
                </a:lnTo>
                <a:lnTo>
                  <a:pt x="1090549" y="88011"/>
                </a:lnTo>
                <a:lnTo>
                  <a:pt x="1040383" y="64262"/>
                </a:lnTo>
                <a:lnTo>
                  <a:pt x="968755" y="40386"/>
                </a:lnTo>
                <a:lnTo>
                  <a:pt x="884047" y="23875"/>
                </a:lnTo>
                <a:lnTo>
                  <a:pt x="788670" y="11049"/>
                </a:lnTo>
                <a:lnTo>
                  <a:pt x="567944" y="0"/>
                </a:lnTo>
                <a:close/>
              </a:path>
            </a:pathLst>
          </a:custGeom>
          <a:solidFill>
            <a:srgbClr val="99CCFF"/>
          </a:solidFill>
        </p:spPr>
        <p:txBody>
          <a:bodyPr wrap="square" lIns="0" tIns="0" rIns="0" bIns="0" rtlCol="0"/>
          <a:lstStyle/>
          <a:p>
            <a:endParaRPr/>
          </a:p>
        </p:txBody>
      </p:sp>
      <p:sp>
        <p:nvSpPr>
          <p:cNvPr id="1567" name="object 1567"/>
          <p:cNvSpPr/>
          <p:nvPr/>
        </p:nvSpPr>
        <p:spPr>
          <a:xfrm>
            <a:off x="7086600" y="4297298"/>
            <a:ext cx="1136015" cy="275590"/>
          </a:xfrm>
          <a:custGeom>
            <a:avLst/>
            <a:gdLst/>
            <a:ahLst/>
            <a:cxnLst/>
            <a:rect l="l" t="t" r="r" b="b"/>
            <a:pathLst>
              <a:path w="1136015" h="275589">
                <a:moveTo>
                  <a:pt x="1135888" y="141224"/>
                </a:moveTo>
                <a:lnTo>
                  <a:pt x="1109599" y="181609"/>
                </a:lnTo>
                <a:lnTo>
                  <a:pt x="1067816" y="205358"/>
                </a:lnTo>
                <a:lnTo>
                  <a:pt x="1006982" y="229234"/>
                </a:lnTo>
                <a:lnTo>
                  <a:pt x="968755" y="234695"/>
                </a:lnTo>
                <a:lnTo>
                  <a:pt x="884047" y="251206"/>
                </a:lnTo>
                <a:lnTo>
                  <a:pt x="788670" y="264032"/>
                </a:lnTo>
                <a:lnTo>
                  <a:pt x="682498" y="275081"/>
                </a:lnTo>
                <a:lnTo>
                  <a:pt x="567944" y="275081"/>
                </a:lnTo>
                <a:lnTo>
                  <a:pt x="453390" y="275081"/>
                </a:lnTo>
                <a:lnTo>
                  <a:pt x="347218" y="264032"/>
                </a:lnTo>
                <a:lnTo>
                  <a:pt x="251714" y="251206"/>
                </a:lnTo>
                <a:lnTo>
                  <a:pt x="168275" y="234695"/>
                </a:lnTo>
                <a:lnTo>
                  <a:pt x="130048" y="229234"/>
                </a:lnTo>
                <a:lnTo>
                  <a:pt x="99059" y="216407"/>
                </a:lnTo>
                <a:lnTo>
                  <a:pt x="69215" y="205358"/>
                </a:lnTo>
                <a:lnTo>
                  <a:pt x="46481" y="192531"/>
                </a:lnTo>
                <a:lnTo>
                  <a:pt x="27431" y="181609"/>
                </a:lnTo>
                <a:lnTo>
                  <a:pt x="11938" y="170561"/>
                </a:lnTo>
                <a:lnTo>
                  <a:pt x="3555" y="152273"/>
                </a:lnTo>
                <a:lnTo>
                  <a:pt x="0" y="141224"/>
                </a:lnTo>
                <a:lnTo>
                  <a:pt x="3555" y="128396"/>
                </a:lnTo>
                <a:lnTo>
                  <a:pt x="46481" y="88011"/>
                </a:lnTo>
                <a:lnTo>
                  <a:pt x="99059" y="64262"/>
                </a:lnTo>
                <a:lnTo>
                  <a:pt x="168275" y="40386"/>
                </a:lnTo>
                <a:lnTo>
                  <a:pt x="251714" y="23875"/>
                </a:lnTo>
                <a:lnTo>
                  <a:pt x="347218" y="11049"/>
                </a:lnTo>
                <a:lnTo>
                  <a:pt x="453390" y="5587"/>
                </a:lnTo>
                <a:lnTo>
                  <a:pt x="567944" y="0"/>
                </a:lnTo>
                <a:lnTo>
                  <a:pt x="682498" y="5587"/>
                </a:lnTo>
                <a:lnTo>
                  <a:pt x="788670" y="11049"/>
                </a:lnTo>
                <a:lnTo>
                  <a:pt x="884047" y="23875"/>
                </a:lnTo>
                <a:lnTo>
                  <a:pt x="968755" y="40386"/>
                </a:lnTo>
                <a:lnTo>
                  <a:pt x="1006982" y="53212"/>
                </a:lnTo>
                <a:lnTo>
                  <a:pt x="1040383" y="64262"/>
                </a:lnTo>
                <a:lnTo>
                  <a:pt x="1090549" y="88011"/>
                </a:lnTo>
                <a:lnTo>
                  <a:pt x="1125093" y="111887"/>
                </a:lnTo>
                <a:lnTo>
                  <a:pt x="1132204" y="128396"/>
                </a:lnTo>
                <a:lnTo>
                  <a:pt x="1135888" y="141224"/>
                </a:lnTo>
                <a:close/>
              </a:path>
            </a:pathLst>
          </a:custGeom>
          <a:ln w="9525">
            <a:solidFill>
              <a:srgbClr val="3366FF"/>
            </a:solidFill>
          </a:ln>
        </p:spPr>
        <p:txBody>
          <a:bodyPr wrap="square" lIns="0" tIns="0" rIns="0" bIns="0" rtlCol="0"/>
          <a:lstStyle/>
          <a:p>
            <a:endParaRPr/>
          </a:p>
        </p:txBody>
      </p:sp>
      <p:sp>
        <p:nvSpPr>
          <p:cNvPr id="1568" name="object 1568"/>
          <p:cNvSpPr/>
          <p:nvPr/>
        </p:nvSpPr>
        <p:spPr>
          <a:xfrm>
            <a:off x="7086600" y="4297298"/>
            <a:ext cx="1136015" cy="1102360"/>
          </a:xfrm>
          <a:custGeom>
            <a:avLst/>
            <a:gdLst/>
            <a:ahLst/>
            <a:cxnLst/>
            <a:rect l="l" t="t" r="r" b="b"/>
            <a:pathLst>
              <a:path w="1136015" h="1102360">
                <a:moveTo>
                  <a:pt x="567944" y="0"/>
                </a:moveTo>
                <a:lnTo>
                  <a:pt x="347218" y="11049"/>
                </a:lnTo>
                <a:lnTo>
                  <a:pt x="251714" y="23875"/>
                </a:lnTo>
                <a:lnTo>
                  <a:pt x="168275" y="40386"/>
                </a:lnTo>
                <a:lnTo>
                  <a:pt x="130048" y="53212"/>
                </a:lnTo>
                <a:lnTo>
                  <a:pt x="69215" y="75183"/>
                </a:lnTo>
                <a:lnTo>
                  <a:pt x="27431" y="99059"/>
                </a:lnTo>
                <a:lnTo>
                  <a:pt x="0" y="141224"/>
                </a:lnTo>
                <a:lnTo>
                  <a:pt x="0" y="966216"/>
                </a:lnTo>
                <a:lnTo>
                  <a:pt x="27431" y="1008379"/>
                </a:lnTo>
                <a:lnTo>
                  <a:pt x="69215" y="1030351"/>
                </a:lnTo>
                <a:lnTo>
                  <a:pt x="130048" y="1054227"/>
                </a:lnTo>
                <a:lnTo>
                  <a:pt x="168275" y="1059688"/>
                </a:lnTo>
                <a:lnTo>
                  <a:pt x="251714" y="1078103"/>
                </a:lnTo>
                <a:lnTo>
                  <a:pt x="453390" y="1101852"/>
                </a:lnTo>
                <a:lnTo>
                  <a:pt x="682498" y="1101852"/>
                </a:lnTo>
                <a:lnTo>
                  <a:pt x="884047" y="1078103"/>
                </a:lnTo>
                <a:lnTo>
                  <a:pt x="968755" y="1059688"/>
                </a:lnTo>
                <a:lnTo>
                  <a:pt x="1006982" y="1054227"/>
                </a:lnTo>
                <a:lnTo>
                  <a:pt x="1067816" y="1030351"/>
                </a:lnTo>
                <a:lnTo>
                  <a:pt x="1109599" y="1008379"/>
                </a:lnTo>
                <a:lnTo>
                  <a:pt x="1135888" y="966216"/>
                </a:lnTo>
                <a:lnTo>
                  <a:pt x="1135888" y="141224"/>
                </a:lnTo>
                <a:lnTo>
                  <a:pt x="1109599" y="99059"/>
                </a:lnTo>
                <a:lnTo>
                  <a:pt x="1067816" y="75183"/>
                </a:lnTo>
                <a:lnTo>
                  <a:pt x="968755" y="40386"/>
                </a:lnTo>
                <a:lnTo>
                  <a:pt x="884047" y="23875"/>
                </a:lnTo>
                <a:lnTo>
                  <a:pt x="788670" y="11049"/>
                </a:lnTo>
                <a:lnTo>
                  <a:pt x="567944" y="0"/>
                </a:lnTo>
                <a:close/>
              </a:path>
            </a:pathLst>
          </a:custGeom>
          <a:solidFill>
            <a:srgbClr val="99CCFF"/>
          </a:solidFill>
        </p:spPr>
        <p:txBody>
          <a:bodyPr wrap="square" lIns="0" tIns="0" rIns="0" bIns="0" rtlCol="0"/>
          <a:lstStyle/>
          <a:p>
            <a:endParaRPr/>
          </a:p>
        </p:txBody>
      </p:sp>
      <p:sp>
        <p:nvSpPr>
          <p:cNvPr id="1569" name="object 1569"/>
          <p:cNvSpPr/>
          <p:nvPr/>
        </p:nvSpPr>
        <p:spPr>
          <a:xfrm>
            <a:off x="7086600" y="4297298"/>
            <a:ext cx="1136015" cy="1102360"/>
          </a:xfrm>
          <a:custGeom>
            <a:avLst/>
            <a:gdLst/>
            <a:ahLst/>
            <a:cxnLst/>
            <a:rect l="l" t="t" r="r" b="b"/>
            <a:pathLst>
              <a:path w="1136015" h="1102360">
                <a:moveTo>
                  <a:pt x="567944" y="0"/>
                </a:moveTo>
                <a:lnTo>
                  <a:pt x="682498" y="5587"/>
                </a:lnTo>
                <a:lnTo>
                  <a:pt x="788670" y="11049"/>
                </a:lnTo>
                <a:lnTo>
                  <a:pt x="884047" y="23875"/>
                </a:lnTo>
                <a:lnTo>
                  <a:pt x="968755" y="40386"/>
                </a:lnTo>
                <a:lnTo>
                  <a:pt x="1006982" y="53212"/>
                </a:lnTo>
                <a:lnTo>
                  <a:pt x="1040383" y="64262"/>
                </a:lnTo>
                <a:lnTo>
                  <a:pt x="1090549" y="88011"/>
                </a:lnTo>
                <a:lnTo>
                  <a:pt x="1125093" y="111887"/>
                </a:lnTo>
                <a:lnTo>
                  <a:pt x="1135888" y="141224"/>
                </a:lnTo>
                <a:lnTo>
                  <a:pt x="1135888" y="966216"/>
                </a:lnTo>
                <a:lnTo>
                  <a:pt x="1109599" y="1008379"/>
                </a:lnTo>
                <a:lnTo>
                  <a:pt x="1067816" y="1030351"/>
                </a:lnTo>
                <a:lnTo>
                  <a:pt x="1006982" y="1054227"/>
                </a:lnTo>
                <a:lnTo>
                  <a:pt x="968755" y="1059688"/>
                </a:lnTo>
                <a:lnTo>
                  <a:pt x="884047" y="1078103"/>
                </a:lnTo>
                <a:lnTo>
                  <a:pt x="788670" y="1089025"/>
                </a:lnTo>
                <a:lnTo>
                  <a:pt x="682498" y="1101852"/>
                </a:lnTo>
                <a:lnTo>
                  <a:pt x="567944" y="1101852"/>
                </a:lnTo>
                <a:lnTo>
                  <a:pt x="453390" y="1101852"/>
                </a:lnTo>
                <a:lnTo>
                  <a:pt x="347218" y="1089025"/>
                </a:lnTo>
                <a:lnTo>
                  <a:pt x="251714" y="1078103"/>
                </a:lnTo>
                <a:lnTo>
                  <a:pt x="168275" y="1059688"/>
                </a:lnTo>
                <a:lnTo>
                  <a:pt x="130048" y="1054227"/>
                </a:lnTo>
                <a:lnTo>
                  <a:pt x="99059" y="1043178"/>
                </a:lnTo>
                <a:lnTo>
                  <a:pt x="46481" y="1019429"/>
                </a:lnTo>
                <a:lnTo>
                  <a:pt x="11938" y="995553"/>
                </a:lnTo>
                <a:lnTo>
                  <a:pt x="0" y="966216"/>
                </a:lnTo>
                <a:lnTo>
                  <a:pt x="0" y="141224"/>
                </a:lnTo>
                <a:lnTo>
                  <a:pt x="27431" y="99059"/>
                </a:lnTo>
                <a:lnTo>
                  <a:pt x="69215" y="75183"/>
                </a:lnTo>
                <a:lnTo>
                  <a:pt x="130048" y="53212"/>
                </a:lnTo>
                <a:lnTo>
                  <a:pt x="168275" y="40386"/>
                </a:lnTo>
                <a:lnTo>
                  <a:pt x="251714" y="23875"/>
                </a:lnTo>
                <a:lnTo>
                  <a:pt x="347218" y="11049"/>
                </a:lnTo>
                <a:lnTo>
                  <a:pt x="453390" y="5587"/>
                </a:lnTo>
                <a:lnTo>
                  <a:pt x="567944" y="0"/>
                </a:lnTo>
                <a:close/>
              </a:path>
            </a:pathLst>
          </a:custGeom>
          <a:ln w="8255">
            <a:solidFill>
              <a:srgbClr val="3366FF"/>
            </a:solidFill>
          </a:ln>
        </p:spPr>
        <p:txBody>
          <a:bodyPr wrap="square" lIns="0" tIns="0" rIns="0" bIns="0" rtlCol="0"/>
          <a:lstStyle/>
          <a:p>
            <a:endParaRPr/>
          </a:p>
        </p:txBody>
      </p:sp>
      <p:sp>
        <p:nvSpPr>
          <p:cNvPr id="1570" name="object 1570"/>
          <p:cNvSpPr/>
          <p:nvPr/>
        </p:nvSpPr>
        <p:spPr>
          <a:xfrm>
            <a:off x="7086600" y="4438522"/>
            <a:ext cx="1136015" cy="133985"/>
          </a:xfrm>
          <a:custGeom>
            <a:avLst/>
            <a:gdLst/>
            <a:ahLst/>
            <a:cxnLst/>
            <a:rect l="l" t="t" r="r" b="b"/>
            <a:pathLst>
              <a:path w="1136015" h="133985">
                <a:moveTo>
                  <a:pt x="1135888" y="0"/>
                </a:moveTo>
                <a:lnTo>
                  <a:pt x="0" y="0"/>
                </a:lnTo>
                <a:lnTo>
                  <a:pt x="3555" y="11049"/>
                </a:lnTo>
                <a:lnTo>
                  <a:pt x="11938" y="29337"/>
                </a:lnTo>
                <a:lnTo>
                  <a:pt x="27431" y="40385"/>
                </a:lnTo>
                <a:lnTo>
                  <a:pt x="69215" y="64134"/>
                </a:lnTo>
                <a:lnTo>
                  <a:pt x="99059" y="75183"/>
                </a:lnTo>
                <a:lnTo>
                  <a:pt x="130048" y="88010"/>
                </a:lnTo>
                <a:lnTo>
                  <a:pt x="168275" y="93471"/>
                </a:lnTo>
                <a:lnTo>
                  <a:pt x="251714" y="109981"/>
                </a:lnTo>
                <a:lnTo>
                  <a:pt x="347218" y="122808"/>
                </a:lnTo>
                <a:lnTo>
                  <a:pt x="453390" y="133857"/>
                </a:lnTo>
                <a:lnTo>
                  <a:pt x="682498" y="133857"/>
                </a:lnTo>
                <a:lnTo>
                  <a:pt x="788670" y="122808"/>
                </a:lnTo>
                <a:lnTo>
                  <a:pt x="884047" y="109981"/>
                </a:lnTo>
                <a:lnTo>
                  <a:pt x="968755" y="93471"/>
                </a:lnTo>
                <a:lnTo>
                  <a:pt x="1006982" y="88010"/>
                </a:lnTo>
                <a:lnTo>
                  <a:pt x="1067816" y="64134"/>
                </a:lnTo>
                <a:lnTo>
                  <a:pt x="1109599" y="40385"/>
                </a:lnTo>
                <a:lnTo>
                  <a:pt x="1132204" y="11049"/>
                </a:lnTo>
                <a:lnTo>
                  <a:pt x="1135888" y="0"/>
                </a:lnTo>
                <a:close/>
              </a:path>
            </a:pathLst>
          </a:custGeom>
          <a:solidFill>
            <a:srgbClr val="99CCFF"/>
          </a:solidFill>
        </p:spPr>
        <p:txBody>
          <a:bodyPr wrap="square" lIns="0" tIns="0" rIns="0" bIns="0" rtlCol="0"/>
          <a:lstStyle/>
          <a:p>
            <a:endParaRPr/>
          </a:p>
        </p:txBody>
      </p:sp>
      <p:sp>
        <p:nvSpPr>
          <p:cNvPr id="1571" name="object 1571"/>
          <p:cNvSpPr/>
          <p:nvPr/>
        </p:nvSpPr>
        <p:spPr>
          <a:xfrm>
            <a:off x="7086600" y="4438522"/>
            <a:ext cx="1136015" cy="133985"/>
          </a:xfrm>
          <a:custGeom>
            <a:avLst/>
            <a:gdLst/>
            <a:ahLst/>
            <a:cxnLst/>
            <a:rect l="l" t="t" r="r" b="b"/>
            <a:pathLst>
              <a:path w="1136015" h="133985">
                <a:moveTo>
                  <a:pt x="1135888" y="0"/>
                </a:moveTo>
                <a:lnTo>
                  <a:pt x="1109599" y="40385"/>
                </a:lnTo>
                <a:lnTo>
                  <a:pt x="1067816" y="64134"/>
                </a:lnTo>
                <a:lnTo>
                  <a:pt x="1006982" y="88010"/>
                </a:lnTo>
                <a:lnTo>
                  <a:pt x="968755" y="93471"/>
                </a:lnTo>
                <a:lnTo>
                  <a:pt x="884047" y="109981"/>
                </a:lnTo>
                <a:lnTo>
                  <a:pt x="788670" y="122808"/>
                </a:lnTo>
                <a:lnTo>
                  <a:pt x="682498" y="133857"/>
                </a:lnTo>
                <a:lnTo>
                  <a:pt x="567944" y="133857"/>
                </a:lnTo>
                <a:lnTo>
                  <a:pt x="453390" y="133857"/>
                </a:lnTo>
                <a:lnTo>
                  <a:pt x="347218" y="122808"/>
                </a:lnTo>
                <a:lnTo>
                  <a:pt x="251714" y="109981"/>
                </a:lnTo>
                <a:lnTo>
                  <a:pt x="168275" y="93471"/>
                </a:lnTo>
                <a:lnTo>
                  <a:pt x="130048" y="88010"/>
                </a:lnTo>
                <a:lnTo>
                  <a:pt x="99059" y="75183"/>
                </a:lnTo>
                <a:lnTo>
                  <a:pt x="69215" y="64134"/>
                </a:lnTo>
                <a:lnTo>
                  <a:pt x="46481" y="51307"/>
                </a:lnTo>
                <a:lnTo>
                  <a:pt x="27431" y="40385"/>
                </a:lnTo>
                <a:lnTo>
                  <a:pt x="11938" y="29337"/>
                </a:lnTo>
                <a:lnTo>
                  <a:pt x="3555" y="11049"/>
                </a:lnTo>
                <a:lnTo>
                  <a:pt x="0" y="0"/>
                </a:lnTo>
              </a:path>
            </a:pathLst>
          </a:custGeom>
          <a:ln w="8255">
            <a:solidFill>
              <a:srgbClr val="3366FF"/>
            </a:solidFill>
          </a:ln>
        </p:spPr>
        <p:txBody>
          <a:bodyPr wrap="square" lIns="0" tIns="0" rIns="0" bIns="0" rtlCol="0"/>
          <a:lstStyle/>
          <a:p>
            <a:endParaRPr/>
          </a:p>
        </p:txBody>
      </p:sp>
      <p:sp>
        <p:nvSpPr>
          <p:cNvPr id="1572" name="object 1572"/>
          <p:cNvSpPr/>
          <p:nvPr/>
        </p:nvSpPr>
        <p:spPr>
          <a:xfrm>
            <a:off x="2290176"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573" name="object 1573"/>
          <p:cNvSpPr/>
          <p:nvPr/>
        </p:nvSpPr>
        <p:spPr>
          <a:xfrm>
            <a:off x="228123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574" name="object 1574"/>
          <p:cNvSpPr/>
          <p:nvPr/>
        </p:nvSpPr>
        <p:spPr>
          <a:xfrm>
            <a:off x="2296171"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575" name="object 1575"/>
          <p:cNvSpPr/>
          <p:nvPr/>
        </p:nvSpPr>
        <p:spPr>
          <a:xfrm>
            <a:off x="2289619"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576" name="object 1576"/>
          <p:cNvSpPr/>
          <p:nvPr/>
        </p:nvSpPr>
        <p:spPr>
          <a:xfrm>
            <a:off x="2301517"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577" name="object 1577"/>
          <p:cNvSpPr/>
          <p:nvPr/>
        </p:nvSpPr>
        <p:spPr>
          <a:xfrm>
            <a:off x="2293175"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578" name="object 1578"/>
          <p:cNvSpPr/>
          <p:nvPr/>
        </p:nvSpPr>
        <p:spPr>
          <a:xfrm>
            <a:off x="2306839"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579" name="object 1579"/>
          <p:cNvSpPr/>
          <p:nvPr/>
        </p:nvSpPr>
        <p:spPr>
          <a:xfrm>
            <a:off x="2300287"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580" name="object 1580"/>
          <p:cNvSpPr/>
          <p:nvPr/>
        </p:nvSpPr>
        <p:spPr>
          <a:xfrm>
            <a:off x="2312782"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581" name="object 1581"/>
          <p:cNvSpPr/>
          <p:nvPr/>
        </p:nvSpPr>
        <p:spPr>
          <a:xfrm>
            <a:off x="2303843"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582" name="object 1582"/>
          <p:cNvSpPr/>
          <p:nvPr/>
        </p:nvSpPr>
        <p:spPr>
          <a:xfrm>
            <a:off x="2318777"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583" name="object 1583"/>
          <p:cNvSpPr/>
          <p:nvPr/>
        </p:nvSpPr>
        <p:spPr>
          <a:xfrm>
            <a:off x="2312225"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584" name="object 1584"/>
          <p:cNvSpPr/>
          <p:nvPr/>
        </p:nvSpPr>
        <p:spPr>
          <a:xfrm>
            <a:off x="2324123"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585" name="object 1585"/>
          <p:cNvSpPr/>
          <p:nvPr/>
        </p:nvSpPr>
        <p:spPr>
          <a:xfrm>
            <a:off x="2315781"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586" name="object 1586"/>
          <p:cNvSpPr/>
          <p:nvPr/>
        </p:nvSpPr>
        <p:spPr>
          <a:xfrm>
            <a:off x="2330169"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587" name="object 1587"/>
          <p:cNvSpPr/>
          <p:nvPr/>
        </p:nvSpPr>
        <p:spPr>
          <a:xfrm>
            <a:off x="2323020"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588" name="object 1588"/>
          <p:cNvSpPr/>
          <p:nvPr/>
        </p:nvSpPr>
        <p:spPr>
          <a:xfrm>
            <a:off x="2336061"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589" name="object 1589"/>
          <p:cNvSpPr/>
          <p:nvPr/>
        </p:nvSpPr>
        <p:spPr>
          <a:xfrm>
            <a:off x="2327719"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590" name="object 1590"/>
          <p:cNvSpPr/>
          <p:nvPr/>
        </p:nvSpPr>
        <p:spPr>
          <a:xfrm>
            <a:off x="2343300"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591" name="object 1591"/>
          <p:cNvSpPr/>
          <p:nvPr/>
        </p:nvSpPr>
        <p:spPr>
          <a:xfrm>
            <a:off x="2334958"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592" name="object 1592"/>
          <p:cNvSpPr/>
          <p:nvPr/>
        </p:nvSpPr>
        <p:spPr>
          <a:xfrm>
            <a:off x="2349219"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593" name="object 1593"/>
          <p:cNvSpPr/>
          <p:nvPr/>
        </p:nvSpPr>
        <p:spPr>
          <a:xfrm>
            <a:off x="2342070"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594" name="object 1594"/>
          <p:cNvSpPr/>
          <p:nvPr/>
        </p:nvSpPr>
        <p:spPr>
          <a:xfrm>
            <a:off x="2355238"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595" name="object 1595"/>
          <p:cNvSpPr/>
          <p:nvPr/>
        </p:nvSpPr>
        <p:spPr>
          <a:xfrm>
            <a:off x="2346896"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596" name="object 1596"/>
          <p:cNvSpPr/>
          <p:nvPr/>
        </p:nvSpPr>
        <p:spPr>
          <a:xfrm>
            <a:off x="2360560"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597" name="object 1597"/>
          <p:cNvSpPr/>
          <p:nvPr/>
        </p:nvSpPr>
        <p:spPr>
          <a:xfrm>
            <a:off x="2354008"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598" name="object 1598"/>
          <p:cNvSpPr/>
          <p:nvPr/>
        </p:nvSpPr>
        <p:spPr>
          <a:xfrm>
            <a:off x="2366502" y="4267200"/>
            <a:ext cx="0" cy="1066800"/>
          </a:xfrm>
          <a:custGeom>
            <a:avLst/>
            <a:gdLst/>
            <a:ahLst/>
            <a:cxnLst/>
            <a:rect l="l" t="t" r="r" b="b"/>
            <a:pathLst>
              <a:path h="1066800">
                <a:moveTo>
                  <a:pt x="0" y="0"/>
                </a:moveTo>
                <a:lnTo>
                  <a:pt x="0" y="1066800"/>
                </a:lnTo>
              </a:path>
            </a:pathLst>
          </a:custGeom>
          <a:ln w="8351">
            <a:solidFill>
              <a:srgbClr val="99CCFF"/>
            </a:solidFill>
          </a:ln>
        </p:spPr>
        <p:txBody>
          <a:bodyPr wrap="square" lIns="0" tIns="0" rIns="0" bIns="0" rtlCol="0"/>
          <a:lstStyle/>
          <a:p>
            <a:endParaRPr/>
          </a:p>
        </p:txBody>
      </p:sp>
      <p:sp>
        <p:nvSpPr>
          <p:cNvPr id="1599" name="object 1599"/>
          <p:cNvSpPr/>
          <p:nvPr/>
        </p:nvSpPr>
        <p:spPr>
          <a:xfrm>
            <a:off x="2357564" y="4262437"/>
            <a:ext cx="18415" cy="1076325"/>
          </a:xfrm>
          <a:custGeom>
            <a:avLst/>
            <a:gdLst/>
            <a:ahLst/>
            <a:cxnLst/>
            <a:rect l="l" t="t" r="r" b="b"/>
            <a:pathLst>
              <a:path w="18414" h="1076325">
                <a:moveTo>
                  <a:pt x="0" y="1076325"/>
                </a:moveTo>
                <a:lnTo>
                  <a:pt x="17876" y="1076325"/>
                </a:lnTo>
                <a:lnTo>
                  <a:pt x="17876" y="0"/>
                </a:lnTo>
                <a:lnTo>
                  <a:pt x="0" y="0"/>
                </a:lnTo>
                <a:lnTo>
                  <a:pt x="0" y="1076325"/>
                </a:lnTo>
                <a:close/>
              </a:path>
            </a:pathLst>
          </a:custGeom>
          <a:solidFill>
            <a:srgbClr val="3366FF"/>
          </a:solidFill>
        </p:spPr>
        <p:txBody>
          <a:bodyPr wrap="square" lIns="0" tIns="0" rIns="0" bIns="0" rtlCol="0"/>
          <a:lstStyle/>
          <a:p>
            <a:endParaRPr/>
          </a:p>
        </p:txBody>
      </p:sp>
      <p:sp>
        <p:nvSpPr>
          <p:cNvPr id="1600" name="object 1600"/>
          <p:cNvSpPr/>
          <p:nvPr/>
        </p:nvSpPr>
        <p:spPr>
          <a:xfrm>
            <a:off x="237249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01" name="object 1601"/>
          <p:cNvSpPr/>
          <p:nvPr/>
        </p:nvSpPr>
        <p:spPr>
          <a:xfrm>
            <a:off x="236594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02" name="object 1602"/>
          <p:cNvSpPr/>
          <p:nvPr/>
        </p:nvSpPr>
        <p:spPr>
          <a:xfrm>
            <a:off x="2377844"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603" name="object 1603"/>
          <p:cNvSpPr/>
          <p:nvPr/>
        </p:nvSpPr>
        <p:spPr>
          <a:xfrm>
            <a:off x="2369502"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604" name="object 1604"/>
          <p:cNvSpPr/>
          <p:nvPr/>
        </p:nvSpPr>
        <p:spPr>
          <a:xfrm>
            <a:off x="2385083"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605" name="object 1605"/>
          <p:cNvSpPr/>
          <p:nvPr/>
        </p:nvSpPr>
        <p:spPr>
          <a:xfrm>
            <a:off x="2376741"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606" name="object 1606"/>
          <p:cNvSpPr/>
          <p:nvPr/>
        </p:nvSpPr>
        <p:spPr>
          <a:xfrm>
            <a:off x="2391001"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607" name="object 1607"/>
          <p:cNvSpPr/>
          <p:nvPr/>
        </p:nvSpPr>
        <p:spPr>
          <a:xfrm>
            <a:off x="2383853"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608" name="object 1608"/>
          <p:cNvSpPr/>
          <p:nvPr/>
        </p:nvSpPr>
        <p:spPr>
          <a:xfrm>
            <a:off x="2397021"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609" name="object 1609"/>
          <p:cNvSpPr/>
          <p:nvPr/>
        </p:nvSpPr>
        <p:spPr>
          <a:xfrm>
            <a:off x="2388679"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610" name="object 1610"/>
          <p:cNvSpPr/>
          <p:nvPr/>
        </p:nvSpPr>
        <p:spPr>
          <a:xfrm>
            <a:off x="240234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11" name="object 1611"/>
          <p:cNvSpPr/>
          <p:nvPr/>
        </p:nvSpPr>
        <p:spPr>
          <a:xfrm>
            <a:off x="239579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12" name="object 1612"/>
          <p:cNvSpPr/>
          <p:nvPr/>
        </p:nvSpPr>
        <p:spPr>
          <a:xfrm>
            <a:off x="2408285"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613" name="object 1613"/>
          <p:cNvSpPr/>
          <p:nvPr/>
        </p:nvSpPr>
        <p:spPr>
          <a:xfrm>
            <a:off x="239934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614" name="object 1614"/>
          <p:cNvSpPr/>
          <p:nvPr/>
        </p:nvSpPr>
        <p:spPr>
          <a:xfrm>
            <a:off x="2414281"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15" name="object 1615"/>
          <p:cNvSpPr/>
          <p:nvPr/>
        </p:nvSpPr>
        <p:spPr>
          <a:xfrm>
            <a:off x="2407729"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16" name="object 1616"/>
          <p:cNvSpPr/>
          <p:nvPr/>
        </p:nvSpPr>
        <p:spPr>
          <a:xfrm>
            <a:off x="2419627"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617" name="object 1617"/>
          <p:cNvSpPr/>
          <p:nvPr/>
        </p:nvSpPr>
        <p:spPr>
          <a:xfrm>
            <a:off x="2411285"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618" name="object 1618"/>
          <p:cNvSpPr/>
          <p:nvPr/>
        </p:nvSpPr>
        <p:spPr>
          <a:xfrm>
            <a:off x="2424949"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19" name="object 1619"/>
          <p:cNvSpPr/>
          <p:nvPr/>
        </p:nvSpPr>
        <p:spPr>
          <a:xfrm>
            <a:off x="2418397"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20" name="object 1620"/>
          <p:cNvSpPr/>
          <p:nvPr/>
        </p:nvSpPr>
        <p:spPr>
          <a:xfrm>
            <a:off x="2431019"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621" name="object 1621"/>
          <p:cNvSpPr/>
          <p:nvPr/>
        </p:nvSpPr>
        <p:spPr>
          <a:xfrm>
            <a:off x="2422080"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622" name="object 1622"/>
          <p:cNvSpPr/>
          <p:nvPr/>
        </p:nvSpPr>
        <p:spPr>
          <a:xfrm>
            <a:off x="2438677"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623" name="object 1623"/>
          <p:cNvSpPr/>
          <p:nvPr/>
        </p:nvSpPr>
        <p:spPr>
          <a:xfrm>
            <a:off x="2430335"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624" name="object 1624"/>
          <p:cNvSpPr/>
          <p:nvPr/>
        </p:nvSpPr>
        <p:spPr>
          <a:xfrm>
            <a:off x="2444126"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25" name="object 1625"/>
          <p:cNvSpPr/>
          <p:nvPr/>
        </p:nvSpPr>
        <p:spPr>
          <a:xfrm>
            <a:off x="2437574"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26" name="object 1626"/>
          <p:cNvSpPr/>
          <p:nvPr/>
        </p:nvSpPr>
        <p:spPr>
          <a:xfrm>
            <a:off x="2450069"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627" name="object 1627"/>
          <p:cNvSpPr/>
          <p:nvPr/>
        </p:nvSpPr>
        <p:spPr>
          <a:xfrm>
            <a:off x="2441130"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628" name="object 1628"/>
          <p:cNvSpPr/>
          <p:nvPr/>
        </p:nvSpPr>
        <p:spPr>
          <a:xfrm>
            <a:off x="245606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29" name="object 1629"/>
          <p:cNvSpPr/>
          <p:nvPr/>
        </p:nvSpPr>
        <p:spPr>
          <a:xfrm>
            <a:off x="244951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30" name="object 1630"/>
          <p:cNvSpPr/>
          <p:nvPr/>
        </p:nvSpPr>
        <p:spPr>
          <a:xfrm>
            <a:off x="2461410"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631" name="object 1631"/>
          <p:cNvSpPr/>
          <p:nvPr/>
        </p:nvSpPr>
        <p:spPr>
          <a:xfrm>
            <a:off x="2453068"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632" name="object 1632"/>
          <p:cNvSpPr/>
          <p:nvPr/>
        </p:nvSpPr>
        <p:spPr>
          <a:xfrm>
            <a:off x="2467329"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633" name="object 1633"/>
          <p:cNvSpPr/>
          <p:nvPr/>
        </p:nvSpPr>
        <p:spPr>
          <a:xfrm>
            <a:off x="2460180"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634" name="object 1634"/>
          <p:cNvSpPr/>
          <p:nvPr/>
        </p:nvSpPr>
        <p:spPr>
          <a:xfrm>
            <a:off x="2473348"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635" name="object 1635"/>
          <p:cNvSpPr/>
          <p:nvPr/>
        </p:nvSpPr>
        <p:spPr>
          <a:xfrm>
            <a:off x="2465006"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636" name="object 1636"/>
          <p:cNvSpPr/>
          <p:nvPr/>
        </p:nvSpPr>
        <p:spPr>
          <a:xfrm>
            <a:off x="2480460"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637" name="object 1637"/>
          <p:cNvSpPr/>
          <p:nvPr/>
        </p:nvSpPr>
        <p:spPr>
          <a:xfrm>
            <a:off x="2472118"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638" name="object 1638"/>
          <p:cNvSpPr/>
          <p:nvPr/>
        </p:nvSpPr>
        <p:spPr>
          <a:xfrm>
            <a:off x="2486379"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639" name="object 1639"/>
          <p:cNvSpPr/>
          <p:nvPr/>
        </p:nvSpPr>
        <p:spPr>
          <a:xfrm>
            <a:off x="2479230"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640" name="object 1640"/>
          <p:cNvSpPr/>
          <p:nvPr/>
        </p:nvSpPr>
        <p:spPr>
          <a:xfrm>
            <a:off x="2492398"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641" name="object 1641"/>
          <p:cNvSpPr/>
          <p:nvPr/>
        </p:nvSpPr>
        <p:spPr>
          <a:xfrm>
            <a:off x="2484056"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642" name="object 1642"/>
          <p:cNvSpPr/>
          <p:nvPr/>
        </p:nvSpPr>
        <p:spPr>
          <a:xfrm>
            <a:off x="2497720"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43" name="object 1643"/>
          <p:cNvSpPr/>
          <p:nvPr/>
        </p:nvSpPr>
        <p:spPr>
          <a:xfrm>
            <a:off x="2491168"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44" name="object 1644"/>
          <p:cNvSpPr/>
          <p:nvPr/>
        </p:nvSpPr>
        <p:spPr>
          <a:xfrm>
            <a:off x="2503790"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645" name="object 1645"/>
          <p:cNvSpPr/>
          <p:nvPr/>
        </p:nvSpPr>
        <p:spPr>
          <a:xfrm>
            <a:off x="2494851"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646" name="object 1646"/>
          <p:cNvSpPr/>
          <p:nvPr/>
        </p:nvSpPr>
        <p:spPr>
          <a:xfrm>
            <a:off x="250965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47" name="object 1647"/>
          <p:cNvSpPr/>
          <p:nvPr/>
        </p:nvSpPr>
        <p:spPr>
          <a:xfrm>
            <a:off x="250310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48" name="object 1648"/>
          <p:cNvSpPr/>
          <p:nvPr/>
        </p:nvSpPr>
        <p:spPr>
          <a:xfrm>
            <a:off x="2515131"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649" name="object 1649"/>
          <p:cNvSpPr/>
          <p:nvPr/>
        </p:nvSpPr>
        <p:spPr>
          <a:xfrm>
            <a:off x="2506789"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650" name="object 1650"/>
          <p:cNvSpPr/>
          <p:nvPr/>
        </p:nvSpPr>
        <p:spPr>
          <a:xfrm>
            <a:off x="252045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51" name="object 1651"/>
          <p:cNvSpPr/>
          <p:nvPr/>
        </p:nvSpPr>
        <p:spPr>
          <a:xfrm>
            <a:off x="251390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52" name="object 1652"/>
          <p:cNvSpPr/>
          <p:nvPr/>
        </p:nvSpPr>
        <p:spPr>
          <a:xfrm>
            <a:off x="2526395"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653" name="object 1653"/>
          <p:cNvSpPr/>
          <p:nvPr/>
        </p:nvSpPr>
        <p:spPr>
          <a:xfrm>
            <a:off x="251745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654" name="object 1654"/>
          <p:cNvSpPr/>
          <p:nvPr/>
        </p:nvSpPr>
        <p:spPr>
          <a:xfrm>
            <a:off x="253418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655" name="object 1655"/>
          <p:cNvSpPr/>
          <p:nvPr/>
        </p:nvSpPr>
        <p:spPr>
          <a:xfrm>
            <a:off x="252583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656" name="object 1656"/>
          <p:cNvSpPr/>
          <p:nvPr/>
        </p:nvSpPr>
        <p:spPr>
          <a:xfrm>
            <a:off x="253950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57" name="object 1657"/>
          <p:cNvSpPr/>
          <p:nvPr/>
        </p:nvSpPr>
        <p:spPr>
          <a:xfrm>
            <a:off x="253295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58" name="object 1658"/>
          <p:cNvSpPr/>
          <p:nvPr/>
        </p:nvSpPr>
        <p:spPr>
          <a:xfrm>
            <a:off x="2545445"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659" name="object 1659"/>
          <p:cNvSpPr/>
          <p:nvPr/>
        </p:nvSpPr>
        <p:spPr>
          <a:xfrm>
            <a:off x="253650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660" name="object 1660"/>
          <p:cNvSpPr/>
          <p:nvPr/>
        </p:nvSpPr>
        <p:spPr>
          <a:xfrm>
            <a:off x="2551441"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61" name="object 1661"/>
          <p:cNvSpPr/>
          <p:nvPr/>
        </p:nvSpPr>
        <p:spPr>
          <a:xfrm>
            <a:off x="2544889"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62" name="object 1662"/>
          <p:cNvSpPr/>
          <p:nvPr/>
        </p:nvSpPr>
        <p:spPr>
          <a:xfrm>
            <a:off x="2556787"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663" name="object 1663"/>
          <p:cNvSpPr/>
          <p:nvPr/>
        </p:nvSpPr>
        <p:spPr>
          <a:xfrm>
            <a:off x="2548445"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664" name="object 1664"/>
          <p:cNvSpPr/>
          <p:nvPr/>
        </p:nvSpPr>
        <p:spPr>
          <a:xfrm>
            <a:off x="2562236"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65" name="object 1665"/>
          <p:cNvSpPr/>
          <p:nvPr/>
        </p:nvSpPr>
        <p:spPr>
          <a:xfrm>
            <a:off x="2555684"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66" name="object 1666"/>
          <p:cNvSpPr/>
          <p:nvPr/>
        </p:nvSpPr>
        <p:spPr>
          <a:xfrm>
            <a:off x="2568179"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667" name="object 1667"/>
          <p:cNvSpPr/>
          <p:nvPr/>
        </p:nvSpPr>
        <p:spPr>
          <a:xfrm>
            <a:off x="2559240"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668" name="object 1668"/>
          <p:cNvSpPr/>
          <p:nvPr/>
        </p:nvSpPr>
        <p:spPr>
          <a:xfrm>
            <a:off x="2575964"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669" name="object 1669"/>
          <p:cNvSpPr/>
          <p:nvPr/>
        </p:nvSpPr>
        <p:spPr>
          <a:xfrm>
            <a:off x="2567622"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670" name="object 1670"/>
          <p:cNvSpPr/>
          <p:nvPr/>
        </p:nvSpPr>
        <p:spPr>
          <a:xfrm>
            <a:off x="2581286"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71" name="object 1671"/>
          <p:cNvSpPr/>
          <p:nvPr/>
        </p:nvSpPr>
        <p:spPr>
          <a:xfrm>
            <a:off x="2574734"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72" name="object 1672"/>
          <p:cNvSpPr/>
          <p:nvPr/>
        </p:nvSpPr>
        <p:spPr>
          <a:xfrm>
            <a:off x="2587229"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673" name="object 1673"/>
          <p:cNvSpPr/>
          <p:nvPr/>
        </p:nvSpPr>
        <p:spPr>
          <a:xfrm>
            <a:off x="2578290"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674" name="object 1674"/>
          <p:cNvSpPr/>
          <p:nvPr/>
        </p:nvSpPr>
        <p:spPr>
          <a:xfrm>
            <a:off x="259322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75" name="object 1675"/>
          <p:cNvSpPr/>
          <p:nvPr/>
        </p:nvSpPr>
        <p:spPr>
          <a:xfrm>
            <a:off x="258667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76" name="object 1676"/>
          <p:cNvSpPr/>
          <p:nvPr/>
        </p:nvSpPr>
        <p:spPr>
          <a:xfrm>
            <a:off x="2598570"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677" name="object 1677"/>
          <p:cNvSpPr/>
          <p:nvPr/>
        </p:nvSpPr>
        <p:spPr>
          <a:xfrm>
            <a:off x="2590228"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678" name="object 1678"/>
          <p:cNvSpPr/>
          <p:nvPr/>
        </p:nvSpPr>
        <p:spPr>
          <a:xfrm>
            <a:off x="2604616"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679" name="object 1679"/>
          <p:cNvSpPr/>
          <p:nvPr/>
        </p:nvSpPr>
        <p:spPr>
          <a:xfrm>
            <a:off x="2597467"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680" name="object 1680"/>
          <p:cNvSpPr/>
          <p:nvPr/>
        </p:nvSpPr>
        <p:spPr>
          <a:xfrm>
            <a:off x="2610508"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681" name="object 1681"/>
          <p:cNvSpPr/>
          <p:nvPr/>
        </p:nvSpPr>
        <p:spPr>
          <a:xfrm>
            <a:off x="2602166"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682" name="object 1682"/>
          <p:cNvSpPr/>
          <p:nvPr/>
        </p:nvSpPr>
        <p:spPr>
          <a:xfrm>
            <a:off x="2615957"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83" name="object 1683"/>
          <p:cNvSpPr/>
          <p:nvPr/>
        </p:nvSpPr>
        <p:spPr>
          <a:xfrm>
            <a:off x="2609405"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84" name="object 1684"/>
          <p:cNvSpPr/>
          <p:nvPr/>
        </p:nvSpPr>
        <p:spPr>
          <a:xfrm>
            <a:off x="2621900"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685" name="object 1685"/>
          <p:cNvSpPr/>
          <p:nvPr/>
        </p:nvSpPr>
        <p:spPr>
          <a:xfrm>
            <a:off x="2612961"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686" name="object 1686"/>
          <p:cNvSpPr/>
          <p:nvPr/>
        </p:nvSpPr>
        <p:spPr>
          <a:xfrm>
            <a:off x="2629558"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687" name="object 1687"/>
          <p:cNvSpPr/>
          <p:nvPr/>
        </p:nvSpPr>
        <p:spPr>
          <a:xfrm>
            <a:off x="2621216"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688" name="object 1688"/>
          <p:cNvSpPr/>
          <p:nvPr/>
        </p:nvSpPr>
        <p:spPr>
          <a:xfrm>
            <a:off x="2635007"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89" name="object 1689"/>
          <p:cNvSpPr/>
          <p:nvPr/>
        </p:nvSpPr>
        <p:spPr>
          <a:xfrm>
            <a:off x="2628455"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90" name="object 1690"/>
          <p:cNvSpPr/>
          <p:nvPr/>
        </p:nvSpPr>
        <p:spPr>
          <a:xfrm>
            <a:off x="2640353"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691" name="object 1691"/>
          <p:cNvSpPr/>
          <p:nvPr/>
        </p:nvSpPr>
        <p:spPr>
          <a:xfrm>
            <a:off x="2632011"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692" name="object 1692"/>
          <p:cNvSpPr/>
          <p:nvPr/>
        </p:nvSpPr>
        <p:spPr>
          <a:xfrm>
            <a:off x="2646272"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693" name="object 1693"/>
          <p:cNvSpPr/>
          <p:nvPr/>
        </p:nvSpPr>
        <p:spPr>
          <a:xfrm>
            <a:off x="2639123"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694" name="object 1694"/>
          <p:cNvSpPr/>
          <p:nvPr/>
        </p:nvSpPr>
        <p:spPr>
          <a:xfrm>
            <a:off x="265229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695" name="object 1695"/>
          <p:cNvSpPr/>
          <p:nvPr/>
        </p:nvSpPr>
        <p:spPr>
          <a:xfrm>
            <a:off x="264394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696" name="object 1696"/>
          <p:cNvSpPr/>
          <p:nvPr/>
        </p:nvSpPr>
        <p:spPr>
          <a:xfrm>
            <a:off x="265761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697" name="object 1697"/>
          <p:cNvSpPr/>
          <p:nvPr/>
        </p:nvSpPr>
        <p:spPr>
          <a:xfrm>
            <a:off x="265106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698" name="object 1698"/>
          <p:cNvSpPr/>
          <p:nvPr/>
        </p:nvSpPr>
        <p:spPr>
          <a:xfrm>
            <a:off x="2663682"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699" name="object 1699"/>
          <p:cNvSpPr/>
          <p:nvPr/>
        </p:nvSpPr>
        <p:spPr>
          <a:xfrm>
            <a:off x="2654744"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700" name="object 1700"/>
          <p:cNvSpPr/>
          <p:nvPr/>
        </p:nvSpPr>
        <p:spPr>
          <a:xfrm>
            <a:off x="267134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701" name="object 1701"/>
          <p:cNvSpPr/>
          <p:nvPr/>
        </p:nvSpPr>
        <p:spPr>
          <a:xfrm>
            <a:off x="266299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702" name="object 1702"/>
          <p:cNvSpPr/>
          <p:nvPr/>
        </p:nvSpPr>
        <p:spPr>
          <a:xfrm>
            <a:off x="2676790"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03" name="object 1703"/>
          <p:cNvSpPr/>
          <p:nvPr/>
        </p:nvSpPr>
        <p:spPr>
          <a:xfrm>
            <a:off x="2670238"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04" name="object 1704"/>
          <p:cNvSpPr/>
          <p:nvPr/>
        </p:nvSpPr>
        <p:spPr>
          <a:xfrm>
            <a:off x="2682732"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705" name="object 1705"/>
          <p:cNvSpPr/>
          <p:nvPr/>
        </p:nvSpPr>
        <p:spPr>
          <a:xfrm>
            <a:off x="2673794"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706" name="object 1706"/>
          <p:cNvSpPr/>
          <p:nvPr/>
        </p:nvSpPr>
        <p:spPr>
          <a:xfrm>
            <a:off x="268872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07" name="object 1707"/>
          <p:cNvSpPr/>
          <p:nvPr/>
        </p:nvSpPr>
        <p:spPr>
          <a:xfrm>
            <a:off x="268217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08" name="object 1708"/>
          <p:cNvSpPr/>
          <p:nvPr/>
        </p:nvSpPr>
        <p:spPr>
          <a:xfrm>
            <a:off x="2694074"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709" name="object 1709"/>
          <p:cNvSpPr/>
          <p:nvPr/>
        </p:nvSpPr>
        <p:spPr>
          <a:xfrm>
            <a:off x="2685732"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710" name="object 1710"/>
          <p:cNvSpPr/>
          <p:nvPr/>
        </p:nvSpPr>
        <p:spPr>
          <a:xfrm>
            <a:off x="2699396"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11" name="object 1711"/>
          <p:cNvSpPr/>
          <p:nvPr/>
        </p:nvSpPr>
        <p:spPr>
          <a:xfrm>
            <a:off x="2692844"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12" name="object 1712"/>
          <p:cNvSpPr/>
          <p:nvPr/>
        </p:nvSpPr>
        <p:spPr>
          <a:xfrm>
            <a:off x="2705338"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713" name="object 1713"/>
          <p:cNvSpPr/>
          <p:nvPr/>
        </p:nvSpPr>
        <p:spPr>
          <a:xfrm>
            <a:off x="2696400"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714" name="object 1714"/>
          <p:cNvSpPr/>
          <p:nvPr/>
        </p:nvSpPr>
        <p:spPr>
          <a:xfrm>
            <a:off x="271133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15" name="object 1715"/>
          <p:cNvSpPr/>
          <p:nvPr/>
        </p:nvSpPr>
        <p:spPr>
          <a:xfrm>
            <a:off x="270478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16" name="object 1716"/>
          <p:cNvSpPr/>
          <p:nvPr/>
        </p:nvSpPr>
        <p:spPr>
          <a:xfrm>
            <a:off x="2716680"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717" name="object 1717"/>
          <p:cNvSpPr/>
          <p:nvPr/>
        </p:nvSpPr>
        <p:spPr>
          <a:xfrm>
            <a:off x="2708338"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718" name="object 1718"/>
          <p:cNvSpPr/>
          <p:nvPr/>
        </p:nvSpPr>
        <p:spPr>
          <a:xfrm>
            <a:off x="2724516"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719" name="object 1719"/>
          <p:cNvSpPr/>
          <p:nvPr/>
        </p:nvSpPr>
        <p:spPr>
          <a:xfrm>
            <a:off x="271557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720" name="object 1720"/>
          <p:cNvSpPr/>
          <p:nvPr/>
        </p:nvSpPr>
        <p:spPr>
          <a:xfrm>
            <a:off x="273038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21" name="object 1721"/>
          <p:cNvSpPr/>
          <p:nvPr/>
        </p:nvSpPr>
        <p:spPr>
          <a:xfrm>
            <a:off x="272383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22" name="object 1722"/>
          <p:cNvSpPr/>
          <p:nvPr/>
        </p:nvSpPr>
        <p:spPr>
          <a:xfrm>
            <a:off x="2735857"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723" name="object 1723"/>
          <p:cNvSpPr/>
          <p:nvPr/>
        </p:nvSpPr>
        <p:spPr>
          <a:xfrm>
            <a:off x="2727515"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724" name="object 1724"/>
          <p:cNvSpPr/>
          <p:nvPr/>
        </p:nvSpPr>
        <p:spPr>
          <a:xfrm>
            <a:off x="2741776"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725" name="object 1725"/>
          <p:cNvSpPr/>
          <p:nvPr/>
        </p:nvSpPr>
        <p:spPr>
          <a:xfrm>
            <a:off x="2734627"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726" name="object 1726"/>
          <p:cNvSpPr/>
          <p:nvPr/>
        </p:nvSpPr>
        <p:spPr>
          <a:xfrm>
            <a:off x="2747795"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727" name="object 1727"/>
          <p:cNvSpPr/>
          <p:nvPr/>
        </p:nvSpPr>
        <p:spPr>
          <a:xfrm>
            <a:off x="2739453"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728" name="object 1728"/>
          <p:cNvSpPr/>
          <p:nvPr/>
        </p:nvSpPr>
        <p:spPr>
          <a:xfrm>
            <a:off x="2753117"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29" name="object 1729"/>
          <p:cNvSpPr/>
          <p:nvPr/>
        </p:nvSpPr>
        <p:spPr>
          <a:xfrm>
            <a:off x="2746565"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30" name="object 1730"/>
          <p:cNvSpPr/>
          <p:nvPr/>
        </p:nvSpPr>
        <p:spPr>
          <a:xfrm>
            <a:off x="2759060"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731" name="object 1731"/>
          <p:cNvSpPr/>
          <p:nvPr/>
        </p:nvSpPr>
        <p:spPr>
          <a:xfrm>
            <a:off x="2750121"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732" name="object 1732"/>
          <p:cNvSpPr/>
          <p:nvPr/>
        </p:nvSpPr>
        <p:spPr>
          <a:xfrm>
            <a:off x="2766845"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733" name="object 1733"/>
          <p:cNvSpPr/>
          <p:nvPr/>
        </p:nvSpPr>
        <p:spPr>
          <a:xfrm>
            <a:off x="2758503"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734" name="object 1734"/>
          <p:cNvSpPr/>
          <p:nvPr/>
        </p:nvSpPr>
        <p:spPr>
          <a:xfrm>
            <a:off x="2772167"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35" name="object 1735"/>
          <p:cNvSpPr/>
          <p:nvPr/>
        </p:nvSpPr>
        <p:spPr>
          <a:xfrm>
            <a:off x="2765615"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36" name="object 1736"/>
          <p:cNvSpPr/>
          <p:nvPr/>
        </p:nvSpPr>
        <p:spPr>
          <a:xfrm>
            <a:off x="2777513"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737" name="object 1737"/>
          <p:cNvSpPr/>
          <p:nvPr/>
        </p:nvSpPr>
        <p:spPr>
          <a:xfrm>
            <a:off x="2769171"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738" name="object 1738"/>
          <p:cNvSpPr/>
          <p:nvPr/>
        </p:nvSpPr>
        <p:spPr>
          <a:xfrm>
            <a:off x="2783558"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739" name="object 1739"/>
          <p:cNvSpPr/>
          <p:nvPr/>
        </p:nvSpPr>
        <p:spPr>
          <a:xfrm>
            <a:off x="2776410"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740" name="object 1740"/>
          <p:cNvSpPr/>
          <p:nvPr/>
        </p:nvSpPr>
        <p:spPr>
          <a:xfrm>
            <a:off x="278945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741" name="object 1741"/>
          <p:cNvSpPr/>
          <p:nvPr/>
        </p:nvSpPr>
        <p:spPr>
          <a:xfrm>
            <a:off x="278110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742" name="object 1742"/>
          <p:cNvSpPr/>
          <p:nvPr/>
        </p:nvSpPr>
        <p:spPr>
          <a:xfrm>
            <a:off x="2794900"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43" name="object 1743"/>
          <p:cNvSpPr/>
          <p:nvPr/>
        </p:nvSpPr>
        <p:spPr>
          <a:xfrm>
            <a:off x="2788348"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44" name="object 1744"/>
          <p:cNvSpPr/>
          <p:nvPr/>
        </p:nvSpPr>
        <p:spPr>
          <a:xfrm>
            <a:off x="2800842"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745" name="object 1745"/>
          <p:cNvSpPr/>
          <p:nvPr/>
        </p:nvSpPr>
        <p:spPr>
          <a:xfrm>
            <a:off x="2791904"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746" name="object 1746"/>
          <p:cNvSpPr/>
          <p:nvPr/>
        </p:nvSpPr>
        <p:spPr>
          <a:xfrm>
            <a:off x="280683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47" name="object 1747"/>
          <p:cNvSpPr/>
          <p:nvPr/>
        </p:nvSpPr>
        <p:spPr>
          <a:xfrm>
            <a:off x="280028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48" name="object 1748"/>
          <p:cNvSpPr/>
          <p:nvPr/>
        </p:nvSpPr>
        <p:spPr>
          <a:xfrm>
            <a:off x="2812184"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749" name="object 1749"/>
          <p:cNvSpPr/>
          <p:nvPr/>
        </p:nvSpPr>
        <p:spPr>
          <a:xfrm>
            <a:off x="2803842"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750" name="object 1750"/>
          <p:cNvSpPr/>
          <p:nvPr/>
        </p:nvSpPr>
        <p:spPr>
          <a:xfrm>
            <a:off x="2819892"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751" name="object 1751"/>
          <p:cNvSpPr/>
          <p:nvPr/>
        </p:nvSpPr>
        <p:spPr>
          <a:xfrm>
            <a:off x="2810954"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752" name="object 1752"/>
          <p:cNvSpPr/>
          <p:nvPr/>
        </p:nvSpPr>
        <p:spPr>
          <a:xfrm>
            <a:off x="282588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53" name="object 1753"/>
          <p:cNvSpPr/>
          <p:nvPr/>
        </p:nvSpPr>
        <p:spPr>
          <a:xfrm>
            <a:off x="281933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54" name="object 1754"/>
          <p:cNvSpPr/>
          <p:nvPr/>
        </p:nvSpPr>
        <p:spPr>
          <a:xfrm>
            <a:off x="2831234"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755" name="object 1755"/>
          <p:cNvSpPr/>
          <p:nvPr/>
        </p:nvSpPr>
        <p:spPr>
          <a:xfrm>
            <a:off x="2822892"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756" name="object 1756"/>
          <p:cNvSpPr/>
          <p:nvPr/>
        </p:nvSpPr>
        <p:spPr>
          <a:xfrm>
            <a:off x="283668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57" name="object 1757"/>
          <p:cNvSpPr/>
          <p:nvPr/>
        </p:nvSpPr>
        <p:spPr>
          <a:xfrm>
            <a:off x="283013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58" name="object 1758"/>
          <p:cNvSpPr/>
          <p:nvPr/>
        </p:nvSpPr>
        <p:spPr>
          <a:xfrm>
            <a:off x="2842626"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759" name="object 1759"/>
          <p:cNvSpPr/>
          <p:nvPr/>
        </p:nvSpPr>
        <p:spPr>
          <a:xfrm>
            <a:off x="283368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760" name="object 1760"/>
          <p:cNvSpPr/>
          <p:nvPr/>
        </p:nvSpPr>
        <p:spPr>
          <a:xfrm>
            <a:off x="284849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61" name="object 1761"/>
          <p:cNvSpPr/>
          <p:nvPr/>
        </p:nvSpPr>
        <p:spPr>
          <a:xfrm>
            <a:off x="284194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62" name="object 1762"/>
          <p:cNvSpPr/>
          <p:nvPr/>
        </p:nvSpPr>
        <p:spPr>
          <a:xfrm>
            <a:off x="2853967"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763" name="object 1763"/>
          <p:cNvSpPr/>
          <p:nvPr/>
        </p:nvSpPr>
        <p:spPr>
          <a:xfrm>
            <a:off x="2845625"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764" name="object 1764"/>
          <p:cNvSpPr/>
          <p:nvPr/>
        </p:nvSpPr>
        <p:spPr>
          <a:xfrm>
            <a:off x="2861676"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765" name="object 1765"/>
          <p:cNvSpPr/>
          <p:nvPr/>
        </p:nvSpPr>
        <p:spPr>
          <a:xfrm>
            <a:off x="285273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766" name="object 1766"/>
          <p:cNvSpPr/>
          <p:nvPr/>
        </p:nvSpPr>
        <p:spPr>
          <a:xfrm>
            <a:off x="2867671"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67" name="object 1767"/>
          <p:cNvSpPr/>
          <p:nvPr/>
        </p:nvSpPr>
        <p:spPr>
          <a:xfrm>
            <a:off x="2861119"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68" name="object 1768"/>
          <p:cNvSpPr/>
          <p:nvPr/>
        </p:nvSpPr>
        <p:spPr>
          <a:xfrm>
            <a:off x="2873017"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769" name="object 1769"/>
          <p:cNvSpPr/>
          <p:nvPr/>
        </p:nvSpPr>
        <p:spPr>
          <a:xfrm>
            <a:off x="2864675"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770" name="object 1770"/>
          <p:cNvSpPr/>
          <p:nvPr/>
        </p:nvSpPr>
        <p:spPr>
          <a:xfrm>
            <a:off x="2878936"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771" name="object 1771"/>
          <p:cNvSpPr/>
          <p:nvPr/>
        </p:nvSpPr>
        <p:spPr>
          <a:xfrm>
            <a:off x="2871787"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772" name="object 1772"/>
          <p:cNvSpPr/>
          <p:nvPr/>
        </p:nvSpPr>
        <p:spPr>
          <a:xfrm>
            <a:off x="2884955"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773" name="object 1773"/>
          <p:cNvSpPr/>
          <p:nvPr/>
        </p:nvSpPr>
        <p:spPr>
          <a:xfrm>
            <a:off x="2876613"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774" name="object 1774"/>
          <p:cNvSpPr/>
          <p:nvPr/>
        </p:nvSpPr>
        <p:spPr>
          <a:xfrm>
            <a:off x="2890277"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75" name="object 1775"/>
          <p:cNvSpPr/>
          <p:nvPr/>
        </p:nvSpPr>
        <p:spPr>
          <a:xfrm>
            <a:off x="2883725"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76" name="object 1776"/>
          <p:cNvSpPr/>
          <p:nvPr/>
        </p:nvSpPr>
        <p:spPr>
          <a:xfrm>
            <a:off x="2896219"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777" name="object 1777"/>
          <p:cNvSpPr/>
          <p:nvPr/>
        </p:nvSpPr>
        <p:spPr>
          <a:xfrm>
            <a:off x="2887281"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778" name="object 1778"/>
          <p:cNvSpPr/>
          <p:nvPr/>
        </p:nvSpPr>
        <p:spPr>
          <a:xfrm>
            <a:off x="2902215"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79" name="object 1779"/>
          <p:cNvSpPr/>
          <p:nvPr/>
        </p:nvSpPr>
        <p:spPr>
          <a:xfrm>
            <a:off x="2895663"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80" name="object 1780"/>
          <p:cNvSpPr/>
          <p:nvPr/>
        </p:nvSpPr>
        <p:spPr>
          <a:xfrm>
            <a:off x="290756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781" name="object 1781"/>
          <p:cNvSpPr/>
          <p:nvPr/>
        </p:nvSpPr>
        <p:spPr>
          <a:xfrm>
            <a:off x="289921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782" name="object 1782"/>
          <p:cNvSpPr/>
          <p:nvPr/>
        </p:nvSpPr>
        <p:spPr>
          <a:xfrm>
            <a:off x="2914800"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783" name="object 1783"/>
          <p:cNvSpPr/>
          <p:nvPr/>
        </p:nvSpPr>
        <p:spPr>
          <a:xfrm>
            <a:off x="2906458"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784" name="object 1784"/>
          <p:cNvSpPr/>
          <p:nvPr/>
        </p:nvSpPr>
        <p:spPr>
          <a:xfrm>
            <a:off x="2920719"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785" name="object 1785"/>
          <p:cNvSpPr/>
          <p:nvPr/>
        </p:nvSpPr>
        <p:spPr>
          <a:xfrm>
            <a:off x="2913570"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786" name="object 1786"/>
          <p:cNvSpPr/>
          <p:nvPr/>
        </p:nvSpPr>
        <p:spPr>
          <a:xfrm>
            <a:off x="2926738"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787" name="object 1787"/>
          <p:cNvSpPr/>
          <p:nvPr/>
        </p:nvSpPr>
        <p:spPr>
          <a:xfrm>
            <a:off x="2918396"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788" name="object 1788"/>
          <p:cNvSpPr/>
          <p:nvPr/>
        </p:nvSpPr>
        <p:spPr>
          <a:xfrm>
            <a:off x="2932060"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89" name="object 1789"/>
          <p:cNvSpPr/>
          <p:nvPr/>
        </p:nvSpPr>
        <p:spPr>
          <a:xfrm>
            <a:off x="2925508"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90" name="object 1790"/>
          <p:cNvSpPr/>
          <p:nvPr/>
        </p:nvSpPr>
        <p:spPr>
          <a:xfrm>
            <a:off x="2938003"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791" name="object 1791"/>
          <p:cNvSpPr/>
          <p:nvPr/>
        </p:nvSpPr>
        <p:spPr>
          <a:xfrm>
            <a:off x="2929064"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792" name="object 1792"/>
          <p:cNvSpPr/>
          <p:nvPr/>
        </p:nvSpPr>
        <p:spPr>
          <a:xfrm>
            <a:off x="294399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93" name="object 1793"/>
          <p:cNvSpPr/>
          <p:nvPr/>
        </p:nvSpPr>
        <p:spPr>
          <a:xfrm>
            <a:off x="293744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794" name="object 1794"/>
          <p:cNvSpPr/>
          <p:nvPr/>
        </p:nvSpPr>
        <p:spPr>
          <a:xfrm>
            <a:off x="2949344"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795" name="object 1795"/>
          <p:cNvSpPr/>
          <p:nvPr/>
        </p:nvSpPr>
        <p:spPr>
          <a:xfrm>
            <a:off x="2941002"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796" name="object 1796"/>
          <p:cNvSpPr/>
          <p:nvPr/>
        </p:nvSpPr>
        <p:spPr>
          <a:xfrm>
            <a:off x="2957179"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797" name="object 1797"/>
          <p:cNvSpPr/>
          <p:nvPr/>
        </p:nvSpPr>
        <p:spPr>
          <a:xfrm>
            <a:off x="2948241"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798" name="object 1798"/>
          <p:cNvSpPr/>
          <p:nvPr/>
        </p:nvSpPr>
        <p:spPr>
          <a:xfrm>
            <a:off x="296304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799" name="object 1799"/>
          <p:cNvSpPr/>
          <p:nvPr/>
        </p:nvSpPr>
        <p:spPr>
          <a:xfrm>
            <a:off x="295649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800" name="object 1800"/>
          <p:cNvSpPr/>
          <p:nvPr/>
        </p:nvSpPr>
        <p:spPr>
          <a:xfrm>
            <a:off x="296852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801" name="object 1801"/>
          <p:cNvSpPr/>
          <p:nvPr/>
        </p:nvSpPr>
        <p:spPr>
          <a:xfrm>
            <a:off x="296017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802" name="object 1802"/>
          <p:cNvSpPr/>
          <p:nvPr/>
        </p:nvSpPr>
        <p:spPr>
          <a:xfrm>
            <a:off x="297384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803" name="object 1803"/>
          <p:cNvSpPr/>
          <p:nvPr/>
        </p:nvSpPr>
        <p:spPr>
          <a:xfrm>
            <a:off x="296729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804" name="object 1804"/>
          <p:cNvSpPr/>
          <p:nvPr/>
        </p:nvSpPr>
        <p:spPr>
          <a:xfrm>
            <a:off x="2979785"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805" name="object 1805"/>
          <p:cNvSpPr/>
          <p:nvPr/>
        </p:nvSpPr>
        <p:spPr>
          <a:xfrm>
            <a:off x="297084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806" name="object 1806"/>
          <p:cNvSpPr/>
          <p:nvPr/>
        </p:nvSpPr>
        <p:spPr>
          <a:xfrm>
            <a:off x="2985781"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807" name="object 1807"/>
          <p:cNvSpPr/>
          <p:nvPr/>
        </p:nvSpPr>
        <p:spPr>
          <a:xfrm>
            <a:off x="2979229"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808" name="object 1808"/>
          <p:cNvSpPr/>
          <p:nvPr/>
        </p:nvSpPr>
        <p:spPr>
          <a:xfrm>
            <a:off x="2991127"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809" name="object 1809"/>
          <p:cNvSpPr/>
          <p:nvPr/>
        </p:nvSpPr>
        <p:spPr>
          <a:xfrm>
            <a:off x="2982785"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810" name="object 1810"/>
          <p:cNvSpPr/>
          <p:nvPr/>
        </p:nvSpPr>
        <p:spPr>
          <a:xfrm>
            <a:off x="2997045"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811" name="object 1811"/>
          <p:cNvSpPr/>
          <p:nvPr/>
        </p:nvSpPr>
        <p:spPr>
          <a:xfrm>
            <a:off x="2989897"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812" name="object 1812"/>
          <p:cNvSpPr/>
          <p:nvPr/>
        </p:nvSpPr>
        <p:spPr>
          <a:xfrm>
            <a:off x="3003065"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813" name="object 1813"/>
          <p:cNvSpPr/>
          <p:nvPr/>
        </p:nvSpPr>
        <p:spPr>
          <a:xfrm>
            <a:off x="2994723"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814" name="object 1814"/>
          <p:cNvSpPr/>
          <p:nvPr/>
        </p:nvSpPr>
        <p:spPr>
          <a:xfrm>
            <a:off x="3010177"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815" name="object 1815"/>
          <p:cNvSpPr/>
          <p:nvPr/>
        </p:nvSpPr>
        <p:spPr>
          <a:xfrm>
            <a:off x="3001835"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816" name="object 1816"/>
          <p:cNvSpPr/>
          <p:nvPr/>
        </p:nvSpPr>
        <p:spPr>
          <a:xfrm>
            <a:off x="3016223"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817" name="object 1817"/>
          <p:cNvSpPr/>
          <p:nvPr/>
        </p:nvSpPr>
        <p:spPr>
          <a:xfrm>
            <a:off x="3009074"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818" name="object 1818"/>
          <p:cNvSpPr/>
          <p:nvPr/>
        </p:nvSpPr>
        <p:spPr>
          <a:xfrm>
            <a:off x="3022115"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819" name="object 1819"/>
          <p:cNvSpPr/>
          <p:nvPr/>
        </p:nvSpPr>
        <p:spPr>
          <a:xfrm>
            <a:off x="3013773"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820" name="object 1820"/>
          <p:cNvSpPr/>
          <p:nvPr/>
        </p:nvSpPr>
        <p:spPr>
          <a:xfrm>
            <a:off x="302756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821" name="object 1821"/>
          <p:cNvSpPr/>
          <p:nvPr/>
        </p:nvSpPr>
        <p:spPr>
          <a:xfrm>
            <a:off x="302101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822" name="object 1822"/>
          <p:cNvSpPr/>
          <p:nvPr/>
        </p:nvSpPr>
        <p:spPr>
          <a:xfrm>
            <a:off x="3032910"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823" name="object 1823"/>
          <p:cNvSpPr/>
          <p:nvPr/>
        </p:nvSpPr>
        <p:spPr>
          <a:xfrm>
            <a:off x="3024568"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824" name="object 1824"/>
          <p:cNvSpPr/>
          <p:nvPr/>
        </p:nvSpPr>
        <p:spPr>
          <a:xfrm>
            <a:off x="3038829"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825" name="object 1825"/>
          <p:cNvSpPr/>
          <p:nvPr/>
        </p:nvSpPr>
        <p:spPr>
          <a:xfrm>
            <a:off x="3031680"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826" name="object 1826"/>
          <p:cNvSpPr/>
          <p:nvPr/>
        </p:nvSpPr>
        <p:spPr>
          <a:xfrm>
            <a:off x="3044848"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827" name="object 1827"/>
          <p:cNvSpPr/>
          <p:nvPr/>
        </p:nvSpPr>
        <p:spPr>
          <a:xfrm>
            <a:off x="3036506"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828" name="object 1828"/>
          <p:cNvSpPr/>
          <p:nvPr/>
        </p:nvSpPr>
        <p:spPr>
          <a:xfrm>
            <a:off x="3051960"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829" name="object 1829"/>
          <p:cNvSpPr/>
          <p:nvPr/>
        </p:nvSpPr>
        <p:spPr>
          <a:xfrm>
            <a:off x="3043618"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830" name="object 1830"/>
          <p:cNvSpPr/>
          <p:nvPr/>
        </p:nvSpPr>
        <p:spPr>
          <a:xfrm>
            <a:off x="3057879"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831" name="object 1831"/>
          <p:cNvSpPr/>
          <p:nvPr/>
        </p:nvSpPr>
        <p:spPr>
          <a:xfrm>
            <a:off x="3050730"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832" name="object 1832"/>
          <p:cNvSpPr/>
          <p:nvPr/>
        </p:nvSpPr>
        <p:spPr>
          <a:xfrm>
            <a:off x="3063898"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833" name="object 1833"/>
          <p:cNvSpPr/>
          <p:nvPr/>
        </p:nvSpPr>
        <p:spPr>
          <a:xfrm>
            <a:off x="3055556"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834" name="object 1834"/>
          <p:cNvSpPr/>
          <p:nvPr/>
        </p:nvSpPr>
        <p:spPr>
          <a:xfrm>
            <a:off x="3069220"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835" name="object 1835"/>
          <p:cNvSpPr/>
          <p:nvPr/>
        </p:nvSpPr>
        <p:spPr>
          <a:xfrm>
            <a:off x="3062668"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836" name="object 1836"/>
          <p:cNvSpPr/>
          <p:nvPr/>
        </p:nvSpPr>
        <p:spPr>
          <a:xfrm>
            <a:off x="3075290"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837" name="object 1837"/>
          <p:cNvSpPr/>
          <p:nvPr/>
        </p:nvSpPr>
        <p:spPr>
          <a:xfrm>
            <a:off x="3066351"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838" name="object 1838"/>
          <p:cNvSpPr/>
          <p:nvPr/>
        </p:nvSpPr>
        <p:spPr>
          <a:xfrm>
            <a:off x="308115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839" name="object 1839"/>
          <p:cNvSpPr/>
          <p:nvPr/>
        </p:nvSpPr>
        <p:spPr>
          <a:xfrm>
            <a:off x="307460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840" name="object 1840"/>
          <p:cNvSpPr/>
          <p:nvPr/>
        </p:nvSpPr>
        <p:spPr>
          <a:xfrm>
            <a:off x="308663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841" name="object 1841"/>
          <p:cNvSpPr/>
          <p:nvPr/>
        </p:nvSpPr>
        <p:spPr>
          <a:xfrm>
            <a:off x="307828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842" name="object 1842"/>
          <p:cNvSpPr/>
          <p:nvPr/>
        </p:nvSpPr>
        <p:spPr>
          <a:xfrm>
            <a:off x="309195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843" name="object 1843"/>
          <p:cNvSpPr/>
          <p:nvPr/>
        </p:nvSpPr>
        <p:spPr>
          <a:xfrm>
            <a:off x="308540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844" name="object 1844"/>
          <p:cNvSpPr/>
          <p:nvPr/>
        </p:nvSpPr>
        <p:spPr>
          <a:xfrm>
            <a:off x="3097895"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845" name="object 1845"/>
          <p:cNvSpPr/>
          <p:nvPr/>
        </p:nvSpPr>
        <p:spPr>
          <a:xfrm>
            <a:off x="308895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846" name="object 1846"/>
          <p:cNvSpPr/>
          <p:nvPr/>
        </p:nvSpPr>
        <p:spPr>
          <a:xfrm>
            <a:off x="310568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847" name="object 1847"/>
          <p:cNvSpPr/>
          <p:nvPr/>
        </p:nvSpPr>
        <p:spPr>
          <a:xfrm>
            <a:off x="309733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848" name="object 1848"/>
          <p:cNvSpPr/>
          <p:nvPr/>
        </p:nvSpPr>
        <p:spPr>
          <a:xfrm>
            <a:off x="311100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849" name="object 1849"/>
          <p:cNvSpPr/>
          <p:nvPr/>
        </p:nvSpPr>
        <p:spPr>
          <a:xfrm>
            <a:off x="310445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850" name="object 1850"/>
          <p:cNvSpPr/>
          <p:nvPr/>
        </p:nvSpPr>
        <p:spPr>
          <a:xfrm>
            <a:off x="3116945"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851" name="object 1851"/>
          <p:cNvSpPr/>
          <p:nvPr/>
        </p:nvSpPr>
        <p:spPr>
          <a:xfrm>
            <a:off x="310800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852" name="object 1852"/>
          <p:cNvSpPr/>
          <p:nvPr/>
        </p:nvSpPr>
        <p:spPr>
          <a:xfrm>
            <a:off x="3122941"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853" name="object 1853"/>
          <p:cNvSpPr/>
          <p:nvPr/>
        </p:nvSpPr>
        <p:spPr>
          <a:xfrm>
            <a:off x="3116389"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854" name="object 1854"/>
          <p:cNvSpPr/>
          <p:nvPr/>
        </p:nvSpPr>
        <p:spPr>
          <a:xfrm>
            <a:off x="3128287"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855" name="object 1855"/>
          <p:cNvSpPr/>
          <p:nvPr/>
        </p:nvSpPr>
        <p:spPr>
          <a:xfrm>
            <a:off x="3119945"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856" name="object 1856"/>
          <p:cNvSpPr/>
          <p:nvPr/>
        </p:nvSpPr>
        <p:spPr>
          <a:xfrm>
            <a:off x="3134333"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857" name="object 1857"/>
          <p:cNvSpPr/>
          <p:nvPr/>
        </p:nvSpPr>
        <p:spPr>
          <a:xfrm>
            <a:off x="3127184"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858" name="object 1858"/>
          <p:cNvSpPr/>
          <p:nvPr/>
        </p:nvSpPr>
        <p:spPr>
          <a:xfrm>
            <a:off x="3140225"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859" name="object 1859"/>
          <p:cNvSpPr/>
          <p:nvPr/>
        </p:nvSpPr>
        <p:spPr>
          <a:xfrm>
            <a:off x="3131883"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860" name="object 1860"/>
          <p:cNvSpPr/>
          <p:nvPr/>
        </p:nvSpPr>
        <p:spPr>
          <a:xfrm>
            <a:off x="3147464"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861" name="object 1861"/>
          <p:cNvSpPr/>
          <p:nvPr/>
        </p:nvSpPr>
        <p:spPr>
          <a:xfrm>
            <a:off x="3139122"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862" name="object 1862"/>
          <p:cNvSpPr/>
          <p:nvPr/>
        </p:nvSpPr>
        <p:spPr>
          <a:xfrm>
            <a:off x="3153383"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863" name="object 1863"/>
          <p:cNvSpPr/>
          <p:nvPr/>
        </p:nvSpPr>
        <p:spPr>
          <a:xfrm>
            <a:off x="3146234"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864" name="object 1864"/>
          <p:cNvSpPr/>
          <p:nvPr/>
        </p:nvSpPr>
        <p:spPr>
          <a:xfrm>
            <a:off x="3159402"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865" name="object 1865"/>
          <p:cNvSpPr/>
          <p:nvPr/>
        </p:nvSpPr>
        <p:spPr>
          <a:xfrm>
            <a:off x="3151060"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866" name="object 1866"/>
          <p:cNvSpPr/>
          <p:nvPr/>
        </p:nvSpPr>
        <p:spPr>
          <a:xfrm>
            <a:off x="316472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867" name="object 1867"/>
          <p:cNvSpPr/>
          <p:nvPr/>
        </p:nvSpPr>
        <p:spPr>
          <a:xfrm>
            <a:off x="315817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868" name="object 1868"/>
          <p:cNvSpPr/>
          <p:nvPr/>
        </p:nvSpPr>
        <p:spPr>
          <a:xfrm>
            <a:off x="3170070"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869" name="object 1869"/>
          <p:cNvSpPr/>
          <p:nvPr/>
        </p:nvSpPr>
        <p:spPr>
          <a:xfrm>
            <a:off x="3161728"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870" name="object 1870"/>
          <p:cNvSpPr/>
          <p:nvPr/>
        </p:nvSpPr>
        <p:spPr>
          <a:xfrm>
            <a:off x="3176116"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871" name="object 1871"/>
          <p:cNvSpPr/>
          <p:nvPr/>
        </p:nvSpPr>
        <p:spPr>
          <a:xfrm>
            <a:off x="3168967"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872" name="object 1872"/>
          <p:cNvSpPr/>
          <p:nvPr/>
        </p:nvSpPr>
        <p:spPr>
          <a:xfrm>
            <a:off x="3182008"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873" name="object 1873"/>
          <p:cNvSpPr/>
          <p:nvPr/>
        </p:nvSpPr>
        <p:spPr>
          <a:xfrm>
            <a:off x="3173666"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874" name="object 1874"/>
          <p:cNvSpPr/>
          <p:nvPr/>
        </p:nvSpPr>
        <p:spPr>
          <a:xfrm>
            <a:off x="3187457"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875" name="object 1875"/>
          <p:cNvSpPr/>
          <p:nvPr/>
        </p:nvSpPr>
        <p:spPr>
          <a:xfrm>
            <a:off x="3180905"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876" name="object 1876"/>
          <p:cNvSpPr/>
          <p:nvPr/>
        </p:nvSpPr>
        <p:spPr>
          <a:xfrm>
            <a:off x="3193400"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877" name="object 1877"/>
          <p:cNvSpPr/>
          <p:nvPr/>
        </p:nvSpPr>
        <p:spPr>
          <a:xfrm>
            <a:off x="3184461"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878" name="object 1878"/>
          <p:cNvSpPr/>
          <p:nvPr/>
        </p:nvSpPr>
        <p:spPr>
          <a:xfrm>
            <a:off x="3201058"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879" name="object 1879"/>
          <p:cNvSpPr/>
          <p:nvPr/>
        </p:nvSpPr>
        <p:spPr>
          <a:xfrm>
            <a:off x="3192716"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880" name="object 1880"/>
          <p:cNvSpPr/>
          <p:nvPr/>
        </p:nvSpPr>
        <p:spPr>
          <a:xfrm>
            <a:off x="3206507"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881" name="object 1881"/>
          <p:cNvSpPr/>
          <p:nvPr/>
        </p:nvSpPr>
        <p:spPr>
          <a:xfrm>
            <a:off x="3199955"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882" name="object 1882"/>
          <p:cNvSpPr/>
          <p:nvPr/>
        </p:nvSpPr>
        <p:spPr>
          <a:xfrm>
            <a:off x="3212450"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883" name="object 1883"/>
          <p:cNvSpPr/>
          <p:nvPr/>
        </p:nvSpPr>
        <p:spPr>
          <a:xfrm>
            <a:off x="3203511"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884" name="object 1884"/>
          <p:cNvSpPr/>
          <p:nvPr/>
        </p:nvSpPr>
        <p:spPr>
          <a:xfrm>
            <a:off x="3218445"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885" name="object 1885"/>
          <p:cNvSpPr/>
          <p:nvPr/>
        </p:nvSpPr>
        <p:spPr>
          <a:xfrm>
            <a:off x="3211893"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886" name="object 1886"/>
          <p:cNvSpPr/>
          <p:nvPr/>
        </p:nvSpPr>
        <p:spPr>
          <a:xfrm>
            <a:off x="322379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887" name="object 1887"/>
          <p:cNvSpPr/>
          <p:nvPr/>
        </p:nvSpPr>
        <p:spPr>
          <a:xfrm>
            <a:off x="321544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888" name="object 1888"/>
          <p:cNvSpPr/>
          <p:nvPr/>
        </p:nvSpPr>
        <p:spPr>
          <a:xfrm>
            <a:off x="322911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889" name="object 1889"/>
          <p:cNvSpPr/>
          <p:nvPr/>
        </p:nvSpPr>
        <p:spPr>
          <a:xfrm>
            <a:off x="322256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890" name="object 1890"/>
          <p:cNvSpPr/>
          <p:nvPr/>
        </p:nvSpPr>
        <p:spPr>
          <a:xfrm>
            <a:off x="3235182"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891" name="object 1891"/>
          <p:cNvSpPr/>
          <p:nvPr/>
        </p:nvSpPr>
        <p:spPr>
          <a:xfrm>
            <a:off x="3226244"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892" name="object 1892"/>
          <p:cNvSpPr/>
          <p:nvPr/>
        </p:nvSpPr>
        <p:spPr>
          <a:xfrm>
            <a:off x="324284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893" name="object 1893"/>
          <p:cNvSpPr/>
          <p:nvPr/>
        </p:nvSpPr>
        <p:spPr>
          <a:xfrm>
            <a:off x="3234499" y="4262437"/>
            <a:ext cx="17145" cy="1076325"/>
          </a:xfrm>
          <a:custGeom>
            <a:avLst/>
            <a:gdLst/>
            <a:ahLst/>
            <a:cxnLst/>
            <a:rect l="l" t="t" r="r" b="b"/>
            <a:pathLst>
              <a:path w="17145"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894" name="object 1894"/>
          <p:cNvSpPr/>
          <p:nvPr/>
        </p:nvSpPr>
        <p:spPr>
          <a:xfrm>
            <a:off x="3248290"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895" name="object 1895"/>
          <p:cNvSpPr/>
          <p:nvPr/>
        </p:nvSpPr>
        <p:spPr>
          <a:xfrm>
            <a:off x="3241738"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896" name="object 1896"/>
          <p:cNvSpPr/>
          <p:nvPr/>
        </p:nvSpPr>
        <p:spPr>
          <a:xfrm>
            <a:off x="3254233"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897" name="object 1897"/>
          <p:cNvSpPr/>
          <p:nvPr/>
        </p:nvSpPr>
        <p:spPr>
          <a:xfrm>
            <a:off x="3245294"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898" name="object 1898"/>
          <p:cNvSpPr/>
          <p:nvPr/>
        </p:nvSpPr>
        <p:spPr>
          <a:xfrm>
            <a:off x="326022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899" name="object 1899"/>
          <p:cNvSpPr/>
          <p:nvPr/>
        </p:nvSpPr>
        <p:spPr>
          <a:xfrm>
            <a:off x="325367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900" name="object 1900"/>
          <p:cNvSpPr/>
          <p:nvPr/>
        </p:nvSpPr>
        <p:spPr>
          <a:xfrm>
            <a:off x="3265574"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901" name="object 1901"/>
          <p:cNvSpPr/>
          <p:nvPr/>
        </p:nvSpPr>
        <p:spPr>
          <a:xfrm>
            <a:off x="3257232" y="4262437"/>
            <a:ext cx="17145" cy="1076325"/>
          </a:xfrm>
          <a:custGeom>
            <a:avLst/>
            <a:gdLst/>
            <a:ahLst/>
            <a:cxnLst/>
            <a:rect l="l" t="t" r="r" b="b"/>
            <a:pathLst>
              <a:path w="17145"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902" name="object 1902"/>
          <p:cNvSpPr/>
          <p:nvPr/>
        </p:nvSpPr>
        <p:spPr>
          <a:xfrm>
            <a:off x="3271492" y="4267200"/>
            <a:ext cx="0" cy="1066800"/>
          </a:xfrm>
          <a:custGeom>
            <a:avLst/>
            <a:gdLst/>
            <a:ahLst/>
            <a:cxnLst/>
            <a:rect l="l" t="t" r="r" b="b"/>
            <a:pathLst>
              <a:path h="1066800">
                <a:moveTo>
                  <a:pt x="0" y="0"/>
                </a:moveTo>
                <a:lnTo>
                  <a:pt x="0" y="1066800"/>
                </a:lnTo>
              </a:path>
            </a:pathLst>
          </a:custGeom>
          <a:ln w="4771">
            <a:solidFill>
              <a:srgbClr val="99CCFF"/>
            </a:solidFill>
          </a:ln>
        </p:spPr>
        <p:txBody>
          <a:bodyPr wrap="square" lIns="0" tIns="0" rIns="0" bIns="0" rtlCol="0"/>
          <a:lstStyle/>
          <a:p>
            <a:endParaRPr/>
          </a:p>
        </p:txBody>
      </p:sp>
      <p:sp>
        <p:nvSpPr>
          <p:cNvPr id="1903" name="object 1903"/>
          <p:cNvSpPr/>
          <p:nvPr/>
        </p:nvSpPr>
        <p:spPr>
          <a:xfrm>
            <a:off x="3264344" y="4262437"/>
            <a:ext cx="14604" cy="1076325"/>
          </a:xfrm>
          <a:custGeom>
            <a:avLst/>
            <a:gdLst/>
            <a:ahLst/>
            <a:cxnLst/>
            <a:rect l="l" t="t" r="r" b="b"/>
            <a:pathLst>
              <a:path w="14604" h="1076325">
                <a:moveTo>
                  <a:pt x="0" y="1076325"/>
                </a:moveTo>
                <a:lnTo>
                  <a:pt x="14296" y="1076325"/>
                </a:lnTo>
                <a:lnTo>
                  <a:pt x="14296" y="0"/>
                </a:lnTo>
                <a:lnTo>
                  <a:pt x="0" y="0"/>
                </a:lnTo>
                <a:lnTo>
                  <a:pt x="0" y="1076325"/>
                </a:lnTo>
                <a:close/>
              </a:path>
            </a:pathLst>
          </a:custGeom>
          <a:solidFill>
            <a:srgbClr val="3366FF"/>
          </a:solidFill>
        </p:spPr>
        <p:txBody>
          <a:bodyPr wrap="square" lIns="0" tIns="0" rIns="0" bIns="0" rtlCol="0"/>
          <a:lstStyle/>
          <a:p>
            <a:endParaRPr/>
          </a:p>
        </p:txBody>
      </p:sp>
      <p:sp>
        <p:nvSpPr>
          <p:cNvPr id="1904" name="object 1904"/>
          <p:cNvSpPr/>
          <p:nvPr/>
        </p:nvSpPr>
        <p:spPr>
          <a:xfrm>
            <a:off x="3277512"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905" name="object 1905"/>
          <p:cNvSpPr/>
          <p:nvPr/>
        </p:nvSpPr>
        <p:spPr>
          <a:xfrm>
            <a:off x="3269170" y="4262437"/>
            <a:ext cx="17145" cy="1076325"/>
          </a:xfrm>
          <a:custGeom>
            <a:avLst/>
            <a:gdLst/>
            <a:ahLst/>
            <a:cxnLst/>
            <a:rect l="l" t="t" r="r" b="b"/>
            <a:pathLst>
              <a:path w="17145"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906" name="object 1906"/>
          <p:cNvSpPr/>
          <p:nvPr/>
        </p:nvSpPr>
        <p:spPr>
          <a:xfrm>
            <a:off x="3282834" y="4267200"/>
            <a:ext cx="0" cy="1066800"/>
          </a:xfrm>
          <a:custGeom>
            <a:avLst/>
            <a:gdLst/>
            <a:ahLst/>
            <a:cxnLst/>
            <a:rect l="l" t="t" r="r" b="b"/>
            <a:pathLst>
              <a:path h="1066800">
                <a:moveTo>
                  <a:pt x="0" y="0"/>
                </a:moveTo>
                <a:lnTo>
                  <a:pt x="0" y="1066800"/>
                </a:lnTo>
              </a:path>
            </a:pathLst>
          </a:custGeom>
          <a:ln w="3579">
            <a:solidFill>
              <a:srgbClr val="99CCFF"/>
            </a:solidFill>
          </a:ln>
        </p:spPr>
        <p:txBody>
          <a:bodyPr wrap="square" lIns="0" tIns="0" rIns="0" bIns="0" rtlCol="0"/>
          <a:lstStyle/>
          <a:p>
            <a:endParaRPr/>
          </a:p>
        </p:txBody>
      </p:sp>
      <p:sp>
        <p:nvSpPr>
          <p:cNvPr id="1907" name="object 1907"/>
          <p:cNvSpPr/>
          <p:nvPr/>
        </p:nvSpPr>
        <p:spPr>
          <a:xfrm>
            <a:off x="3276282" y="4262437"/>
            <a:ext cx="13335" cy="1076325"/>
          </a:xfrm>
          <a:custGeom>
            <a:avLst/>
            <a:gdLst/>
            <a:ahLst/>
            <a:cxnLst/>
            <a:rect l="l" t="t" r="r" b="b"/>
            <a:pathLst>
              <a:path w="13335" h="1076325">
                <a:moveTo>
                  <a:pt x="0" y="1076325"/>
                </a:moveTo>
                <a:lnTo>
                  <a:pt x="13104" y="1076325"/>
                </a:lnTo>
                <a:lnTo>
                  <a:pt x="13104" y="0"/>
                </a:lnTo>
                <a:lnTo>
                  <a:pt x="0" y="0"/>
                </a:lnTo>
                <a:lnTo>
                  <a:pt x="0" y="1076325"/>
                </a:lnTo>
                <a:close/>
              </a:path>
            </a:pathLst>
          </a:custGeom>
          <a:solidFill>
            <a:srgbClr val="3366FF"/>
          </a:solidFill>
        </p:spPr>
        <p:txBody>
          <a:bodyPr wrap="square" lIns="0" tIns="0" rIns="0" bIns="0" rtlCol="0"/>
          <a:lstStyle/>
          <a:p>
            <a:endParaRPr/>
          </a:p>
        </p:txBody>
      </p:sp>
      <p:sp>
        <p:nvSpPr>
          <p:cNvPr id="1908" name="object 1908"/>
          <p:cNvSpPr/>
          <p:nvPr/>
        </p:nvSpPr>
        <p:spPr>
          <a:xfrm>
            <a:off x="3288777"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909" name="object 1909"/>
          <p:cNvSpPr/>
          <p:nvPr/>
        </p:nvSpPr>
        <p:spPr>
          <a:xfrm>
            <a:off x="3279838"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910" name="object 1910"/>
          <p:cNvSpPr/>
          <p:nvPr/>
        </p:nvSpPr>
        <p:spPr>
          <a:xfrm>
            <a:off x="3296562"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911" name="object 1911"/>
          <p:cNvSpPr/>
          <p:nvPr/>
        </p:nvSpPr>
        <p:spPr>
          <a:xfrm>
            <a:off x="3288220" y="4262437"/>
            <a:ext cx="17145" cy="1076325"/>
          </a:xfrm>
          <a:custGeom>
            <a:avLst/>
            <a:gdLst/>
            <a:ahLst/>
            <a:cxnLst/>
            <a:rect l="l" t="t" r="r" b="b"/>
            <a:pathLst>
              <a:path w="17145"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912" name="object 1912"/>
          <p:cNvSpPr/>
          <p:nvPr/>
        </p:nvSpPr>
        <p:spPr>
          <a:xfrm>
            <a:off x="330188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913" name="object 1913"/>
          <p:cNvSpPr/>
          <p:nvPr/>
        </p:nvSpPr>
        <p:spPr>
          <a:xfrm>
            <a:off x="329533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914" name="object 1914"/>
          <p:cNvSpPr/>
          <p:nvPr/>
        </p:nvSpPr>
        <p:spPr>
          <a:xfrm>
            <a:off x="3307357"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915" name="object 1915"/>
          <p:cNvSpPr/>
          <p:nvPr/>
        </p:nvSpPr>
        <p:spPr>
          <a:xfrm>
            <a:off x="3299015" y="4262437"/>
            <a:ext cx="17145" cy="1076325"/>
          </a:xfrm>
          <a:custGeom>
            <a:avLst/>
            <a:gdLst/>
            <a:ahLst/>
            <a:cxnLst/>
            <a:rect l="l" t="t" r="r" b="b"/>
            <a:pathLst>
              <a:path w="17145"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916" name="object 1916"/>
          <p:cNvSpPr/>
          <p:nvPr/>
        </p:nvSpPr>
        <p:spPr>
          <a:xfrm>
            <a:off x="3313276"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917" name="object 1917"/>
          <p:cNvSpPr/>
          <p:nvPr/>
        </p:nvSpPr>
        <p:spPr>
          <a:xfrm>
            <a:off x="3306127" y="4262437"/>
            <a:ext cx="14604" cy="1076325"/>
          </a:xfrm>
          <a:custGeom>
            <a:avLst/>
            <a:gdLst/>
            <a:ahLst/>
            <a:cxnLst/>
            <a:rect l="l" t="t" r="r" b="b"/>
            <a:pathLst>
              <a:path w="14604"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918" name="object 1918"/>
          <p:cNvSpPr/>
          <p:nvPr/>
        </p:nvSpPr>
        <p:spPr>
          <a:xfrm>
            <a:off x="3319295"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919" name="object 1919"/>
          <p:cNvSpPr/>
          <p:nvPr/>
        </p:nvSpPr>
        <p:spPr>
          <a:xfrm>
            <a:off x="3310953" y="4262437"/>
            <a:ext cx="17145" cy="1076325"/>
          </a:xfrm>
          <a:custGeom>
            <a:avLst/>
            <a:gdLst/>
            <a:ahLst/>
            <a:cxnLst/>
            <a:rect l="l" t="t" r="r" b="b"/>
            <a:pathLst>
              <a:path w="17145"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920" name="object 1920"/>
          <p:cNvSpPr/>
          <p:nvPr/>
        </p:nvSpPr>
        <p:spPr>
          <a:xfrm>
            <a:off x="3324617" y="4267200"/>
            <a:ext cx="0" cy="1066800"/>
          </a:xfrm>
          <a:custGeom>
            <a:avLst/>
            <a:gdLst/>
            <a:ahLst/>
            <a:cxnLst/>
            <a:rect l="l" t="t" r="r" b="b"/>
            <a:pathLst>
              <a:path h="1066800">
                <a:moveTo>
                  <a:pt x="0" y="0"/>
                </a:moveTo>
                <a:lnTo>
                  <a:pt x="0" y="1066800"/>
                </a:lnTo>
              </a:path>
            </a:pathLst>
          </a:custGeom>
          <a:ln w="3579">
            <a:solidFill>
              <a:srgbClr val="99CCFF"/>
            </a:solidFill>
          </a:ln>
        </p:spPr>
        <p:txBody>
          <a:bodyPr wrap="square" lIns="0" tIns="0" rIns="0" bIns="0" rtlCol="0"/>
          <a:lstStyle/>
          <a:p>
            <a:endParaRPr/>
          </a:p>
        </p:txBody>
      </p:sp>
      <p:sp>
        <p:nvSpPr>
          <p:cNvPr id="1921" name="object 1921"/>
          <p:cNvSpPr/>
          <p:nvPr/>
        </p:nvSpPr>
        <p:spPr>
          <a:xfrm>
            <a:off x="3318065" y="4262437"/>
            <a:ext cx="13335" cy="1076325"/>
          </a:xfrm>
          <a:custGeom>
            <a:avLst/>
            <a:gdLst/>
            <a:ahLst/>
            <a:cxnLst/>
            <a:rect l="l" t="t" r="r" b="b"/>
            <a:pathLst>
              <a:path w="13335" h="1076325">
                <a:moveTo>
                  <a:pt x="0" y="1076325"/>
                </a:moveTo>
                <a:lnTo>
                  <a:pt x="13104" y="1076325"/>
                </a:lnTo>
                <a:lnTo>
                  <a:pt x="13104" y="0"/>
                </a:lnTo>
                <a:lnTo>
                  <a:pt x="0" y="0"/>
                </a:lnTo>
                <a:lnTo>
                  <a:pt x="0" y="1076325"/>
                </a:lnTo>
                <a:close/>
              </a:path>
            </a:pathLst>
          </a:custGeom>
          <a:solidFill>
            <a:srgbClr val="3366FF"/>
          </a:solidFill>
        </p:spPr>
        <p:txBody>
          <a:bodyPr wrap="square" lIns="0" tIns="0" rIns="0" bIns="0" rtlCol="0"/>
          <a:lstStyle/>
          <a:p>
            <a:endParaRPr/>
          </a:p>
        </p:txBody>
      </p:sp>
      <p:sp>
        <p:nvSpPr>
          <p:cNvPr id="1922" name="object 1922"/>
          <p:cNvSpPr/>
          <p:nvPr/>
        </p:nvSpPr>
        <p:spPr>
          <a:xfrm>
            <a:off x="3330559" y="4267200"/>
            <a:ext cx="0" cy="1066800"/>
          </a:xfrm>
          <a:custGeom>
            <a:avLst/>
            <a:gdLst/>
            <a:ahLst/>
            <a:cxnLst/>
            <a:rect l="l" t="t" r="r" b="b"/>
            <a:pathLst>
              <a:path h="1066800">
                <a:moveTo>
                  <a:pt x="0" y="0"/>
                </a:moveTo>
                <a:lnTo>
                  <a:pt x="0" y="1066800"/>
                </a:lnTo>
              </a:path>
            </a:pathLst>
          </a:custGeom>
          <a:ln w="8351">
            <a:solidFill>
              <a:srgbClr val="99CCFF"/>
            </a:solidFill>
          </a:ln>
        </p:spPr>
        <p:txBody>
          <a:bodyPr wrap="square" lIns="0" tIns="0" rIns="0" bIns="0" rtlCol="0"/>
          <a:lstStyle/>
          <a:p>
            <a:endParaRPr/>
          </a:p>
        </p:txBody>
      </p:sp>
      <p:sp>
        <p:nvSpPr>
          <p:cNvPr id="1923" name="object 1923"/>
          <p:cNvSpPr/>
          <p:nvPr/>
        </p:nvSpPr>
        <p:spPr>
          <a:xfrm>
            <a:off x="3321621" y="4262437"/>
            <a:ext cx="18415" cy="1076325"/>
          </a:xfrm>
          <a:custGeom>
            <a:avLst/>
            <a:gdLst/>
            <a:ahLst/>
            <a:cxnLst/>
            <a:rect l="l" t="t" r="r" b="b"/>
            <a:pathLst>
              <a:path w="18414" h="1076325">
                <a:moveTo>
                  <a:pt x="0" y="1076325"/>
                </a:moveTo>
                <a:lnTo>
                  <a:pt x="17876" y="1076325"/>
                </a:lnTo>
                <a:lnTo>
                  <a:pt x="17876" y="0"/>
                </a:lnTo>
                <a:lnTo>
                  <a:pt x="0" y="0"/>
                </a:lnTo>
                <a:lnTo>
                  <a:pt x="0" y="1076325"/>
                </a:lnTo>
                <a:close/>
              </a:path>
            </a:pathLst>
          </a:custGeom>
          <a:solidFill>
            <a:srgbClr val="3366FF"/>
          </a:solidFill>
        </p:spPr>
        <p:txBody>
          <a:bodyPr wrap="square" lIns="0" tIns="0" rIns="0" bIns="0" rtlCol="0"/>
          <a:lstStyle/>
          <a:p>
            <a:endParaRPr/>
          </a:p>
        </p:txBody>
      </p:sp>
      <p:sp>
        <p:nvSpPr>
          <p:cNvPr id="1924" name="object 1924"/>
          <p:cNvSpPr/>
          <p:nvPr/>
        </p:nvSpPr>
        <p:spPr>
          <a:xfrm>
            <a:off x="3338345"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925" name="object 1925"/>
          <p:cNvSpPr/>
          <p:nvPr/>
        </p:nvSpPr>
        <p:spPr>
          <a:xfrm>
            <a:off x="3330003" y="4262437"/>
            <a:ext cx="17145" cy="1076325"/>
          </a:xfrm>
          <a:custGeom>
            <a:avLst/>
            <a:gdLst/>
            <a:ahLst/>
            <a:cxnLst/>
            <a:rect l="l" t="t" r="r" b="b"/>
            <a:pathLst>
              <a:path w="17145"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926" name="object 1926"/>
          <p:cNvSpPr/>
          <p:nvPr/>
        </p:nvSpPr>
        <p:spPr>
          <a:xfrm>
            <a:off x="3343667" y="4267200"/>
            <a:ext cx="0" cy="1066800"/>
          </a:xfrm>
          <a:custGeom>
            <a:avLst/>
            <a:gdLst/>
            <a:ahLst/>
            <a:cxnLst/>
            <a:rect l="l" t="t" r="r" b="b"/>
            <a:pathLst>
              <a:path h="1066800">
                <a:moveTo>
                  <a:pt x="0" y="0"/>
                </a:moveTo>
                <a:lnTo>
                  <a:pt x="0" y="1066800"/>
                </a:lnTo>
              </a:path>
            </a:pathLst>
          </a:custGeom>
          <a:ln w="3579">
            <a:solidFill>
              <a:srgbClr val="99CCFF"/>
            </a:solidFill>
          </a:ln>
        </p:spPr>
        <p:txBody>
          <a:bodyPr wrap="square" lIns="0" tIns="0" rIns="0" bIns="0" rtlCol="0"/>
          <a:lstStyle/>
          <a:p>
            <a:endParaRPr/>
          </a:p>
        </p:txBody>
      </p:sp>
      <p:sp>
        <p:nvSpPr>
          <p:cNvPr id="1927" name="object 1927"/>
          <p:cNvSpPr/>
          <p:nvPr/>
        </p:nvSpPr>
        <p:spPr>
          <a:xfrm>
            <a:off x="3337115" y="4262437"/>
            <a:ext cx="13335" cy="1076325"/>
          </a:xfrm>
          <a:custGeom>
            <a:avLst/>
            <a:gdLst/>
            <a:ahLst/>
            <a:cxnLst/>
            <a:rect l="l" t="t" r="r" b="b"/>
            <a:pathLst>
              <a:path w="13335" h="1076325">
                <a:moveTo>
                  <a:pt x="0" y="1076325"/>
                </a:moveTo>
                <a:lnTo>
                  <a:pt x="13104" y="1076325"/>
                </a:lnTo>
                <a:lnTo>
                  <a:pt x="13104" y="0"/>
                </a:lnTo>
                <a:lnTo>
                  <a:pt x="0" y="0"/>
                </a:lnTo>
                <a:lnTo>
                  <a:pt x="0" y="1076325"/>
                </a:lnTo>
                <a:close/>
              </a:path>
            </a:pathLst>
          </a:custGeom>
          <a:solidFill>
            <a:srgbClr val="3366FF"/>
          </a:solidFill>
        </p:spPr>
        <p:txBody>
          <a:bodyPr wrap="square" lIns="0" tIns="0" rIns="0" bIns="0" rtlCol="0"/>
          <a:lstStyle/>
          <a:p>
            <a:endParaRPr/>
          </a:p>
        </p:txBody>
      </p:sp>
      <p:sp>
        <p:nvSpPr>
          <p:cNvPr id="1928" name="object 1928"/>
          <p:cNvSpPr/>
          <p:nvPr/>
        </p:nvSpPr>
        <p:spPr>
          <a:xfrm>
            <a:off x="3349609" y="4267200"/>
            <a:ext cx="0" cy="1066800"/>
          </a:xfrm>
          <a:custGeom>
            <a:avLst/>
            <a:gdLst/>
            <a:ahLst/>
            <a:cxnLst/>
            <a:rect l="l" t="t" r="r" b="b"/>
            <a:pathLst>
              <a:path h="1066800">
                <a:moveTo>
                  <a:pt x="0" y="0"/>
                </a:moveTo>
                <a:lnTo>
                  <a:pt x="0" y="1066800"/>
                </a:lnTo>
              </a:path>
            </a:pathLst>
          </a:custGeom>
          <a:ln w="8351">
            <a:solidFill>
              <a:srgbClr val="99CCFF"/>
            </a:solidFill>
          </a:ln>
        </p:spPr>
        <p:txBody>
          <a:bodyPr wrap="square" lIns="0" tIns="0" rIns="0" bIns="0" rtlCol="0"/>
          <a:lstStyle/>
          <a:p>
            <a:endParaRPr/>
          </a:p>
        </p:txBody>
      </p:sp>
      <p:sp>
        <p:nvSpPr>
          <p:cNvPr id="1929" name="object 1929"/>
          <p:cNvSpPr/>
          <p:nvPr/>
        </p:nvSpPr>
        <p:spPr>
          <a:xfrm>
            <a:off x="3340671" y="4262437"/>
            <a:ext cx="18415" cy="1076325"/>
          </a:xfrm>
          <a:custGeom>
            <a:avLst/>
            <a:gdLst/>
            <a:ahLst/>
            <a:cxnLst/>
            <a:rect l="l" t="t" r="r" b="b"/>
            <a:pathLst>
              <a:path w="18414" h="1076325">
                <a:moveTo>
                  <a:pt x="0" y="1076325"/>
                </a:moveTo>
                <a:lnTo>
                  <a:pt x="17876" y="1076325"/>
                </a:lnTo>
                <a:lnTo>
                  <a:pt x="17876" y="0"/>
                </a:lnTo>
                <a:lnTo>
                  <a:pt x="0" y="0"/>
                </a:lnTo>
                <a:lnTo>
                  <a:pt x="0" y="1076325"/>
                </a:lnTo>
                <a:close/>
              </a:path>
            </a:pathLst>
          </a:custGeom>
          <a:solidFill>
            <a:srgbClr val="3366FF"/>
          </a:solidFill>
        </p:spPr>
        <p:txBody>
          <a:bodyPr wrap="square" lIns="0" tIns="0" rIns="0" bIns="0" rtlCol="0"/>
          <a:lstStyle/>
          <a:p>
            <a:endParaRPr/>
          </a:p>
        </p:txBody>
      </p:sp>
      <p:sp>
        <p:nvSpPr>
          <p:cNvPr id="1930" name="object 1930"/>
          <p:cNvSpPr/>
          <p:nvPr/>
        </p:nvSpPr>
        <p:spPr>
          <a:xfrm>
            <a:off x="3355605" y="4267200"/>
            <a:ext cx="0" cy="1066800"/>
          </a:xfrm>
          <a:custGeom>
            <a:avLst/>
            <a:gdLst/>
            <a:ahLst/>
            <a:cxnLst/>
            <a:rect l="l" t="t" r="r" b="b"/>
            <a:pathLst>
              <a:path h="1066800">
                <a:moveTo>
                  <a:pt x="0" y="0"/>
                </a:moveTo>
                <a:lnTo>
                  <a:pt x="0" y="1066800"/>
                </a:lnTo>
              </a:path>
            </a:pathLst>
          </a:custGeom>
          <a:ln w="3579">
            <a:solidFill>
              <a:srgbClr val="99CCFF"/>
            </a:solidFill>
          </a:ln>
        </p:spPr>
        <p:txBody>
          <a:bodyPr wrap="square" lIns="0" tIns="0" rIns="0" bIns="0" rtlCol="0"/>
          <a:lstStyle/>
          <a:p>
            <a:endParaRPr/>
          </a:p>
        </p:txBody>
      </p:sp>
      <p:sp>
        <p:nvSpPr>
          <p:cNvPr id="1931" name="object 1931"/>
          <p:cNvSpPr/>
          <p:nvPr/>
        </p:nvSpPr>
        <p:spPr>
          <a:xfrm>
            <a:off x="3349053" y="4262437"/>
            <a:ext cx="13335" cy="1076325"/>
          </a:xfrm>
          <a:custGeom>
            <a:avLst/>
            <a:gdLst/>
            <a:ahLst/>
            <a:cxnLst/>
            <a:rect l="l" t="t" r="r" b="b"/>
            <a:pathLst>
              <a:path w="13335" h="1076325">
                <a:moveTo>
                  <a:pt x="0" y="1076325"/>
                </a:moveTo>
                <a:lnTo>
                  <a:pt x="13104" y="1076325"/>
                </a:lnTo>
                <a:lnTo>
                  <a:pt x="13104" y="0"/>
                </a:lnTo>
                <a:lnTo>
                  <a:pt x="0" y="0"/>
                </a:lnTo>
                <a:lnTo>
                  <a:pt x="0" y="1076325"/>
                </a:lnTo>
                <a:close/>
              </a:path>
            </a:pathLst>
          </a:custGeom>
          <a:solidFill>
            <a:srgbClr val="3366FF"/>
          </a:solidFill>
        </p:spPr>
        <p:txBody>
          <a:bodyPr wrap="square" lIns="0" tIns="0" rIns="0" bIns="0" rtlCol="0"/>
          <a:lstStyle/>
          <a:p>
            <a:endParaRPr/>
          </a:p>
        </p:txBody>
      </p:sp>
      <p:sp>
        <p:nvSpPr>
          <p:cNvPr id="1932" name="object 1932"/>
          <p:cNvSpPr/>
          <p:nvPr/>
        </p:nvSpPr>
        <p:spPr>
          <a:xfrm>
            <a:off x="3360951"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933" name="object 1933"/>
          <p:cNvSpPr/>
          <p:nvPr/>
        </p:nvSpPr>
        <p:spPr>
          <a:xfrm>
            <a:off x="3352609" y="4262437"/>
            <a:ext cx="17145" cy="1076325"/>
          </a:xfrm>
          <a:custGeom>
            <a:avLst/>
            <a:gdLst/>
            <a:ahLst/>
            <a:cxnLst/>
            <a:rect l="l" t="t" r="r" b="b"/>
            <a:pathLst>
              <a:path w="17145"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934" name="object 1934"/>
          <p:cNvSpPr/>
          <p:nvPr/>
        </p:nvSpPr>
        <p:spPr>
          <a:xfrm>
            <a:off x="3366400"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935" name="object 1935"/>
          <p:cNvSpPr/>
          <p:nvPr/>
        </p:nvSpPr>
        <p:spPr>
          <a:xfrm>
            <a:off x="3359848"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936" name="object 1936"/>
          <p:cNvSpPr/>
          <p:nvPr/>
        </p:nvSpPr>
        <p:spPr>
          <a:xfrm>
            <a:off x="3372342"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937" name="object 1937"/>
          <p:cNvSpPr/>
          <p:nvPr/>
        </p:nvSpPr>
        <p:spPr>
          <a:xfrm>
            <a:off x="3363404"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938" name="object 1938"/>
          <p:cNvSpPr/>
          <p:nvPr/>
        </p:nvSpPr>
        <p:spPr>
          <a:xfrm>
            <a:off x="337833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939" name="object 1939"/>
          <p:cNvSpPr/>
          <p:nvPr/>
        </p:nvSpPr>
        <p:spPr>
          <a:xfrm>
            <a:off x="337178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940" name="object 1940"/>
          <p:cNvSpPr/>
          <p:nvPr/>
        </p:nvSpPr>
        <p:spPr>
          <a:xfrm>
            <a:off x="3383684"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941" name="object 1941"/>
          <p:cNvSpPr/>
          <p:nvPr/>
        </p:nvSpPr>
        <p:spPr>
          <a:xfrm>
            <a:off x="3375342" y="4262437"/>
            <a:ext cx="17145" cy="1076325"/>
          </a:xfrm>
          <a:custGeom>
            <a:avLst/>
            <a:gdLst/>
            <a:ahLst/>
            <a:cxnLst/>
            <a:rect l="l" t="t" r="r" b="b"/>
            <a:pathLst>
              <a:path w="17145"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942" name="object 1942"/>
          <p:cNvSpPr/>
          <p:nvPr/>
        </p:nvSpPr>
        <p:spPr>
          <a:xfrm>
            <a:off x="3391392" y="4267200"/>
            <a:ext cx="0" cy="1066800"/>
          </a:xfrm>
          <a:custGeom>
            <a:avLst/>
            <a:gdLst/>
            <a:ahLst/>
            <a:cxnLst/>
            <a:rect l="l" t="t" r="r" b="b"/>
            <a:pathLst>
              <a:path h="1066800">
                <a:moveTo>
                  <a:pt x="0" y="0"/>
                </a:moveTo>
                <a:lnTo>
                  <a:pt x="0" y="1066800"/>
                </a:lnTo>
              </a:path>
            </a:pathLst>
          </a:custGeom>
          <a:ln w="8351">
            <a:solidFill>
              <a:srgbClr val="99CCFF"/>
            </a:solidFill>
          </a:ln>
        </p:spPr>
        <p:txBody>
          <a:bodyPr wrap="square" lIns="0" tIns="0" rIns="0" bIns="0" rtlCol="0"/>
          <a:lstStyle/>
          <a:p>
            <a:endParaRPr/>
          </a:p>
        </p:txBody>
      </p:sp>
      <p:sp>
        <p:nvSpPr>
          <p:cNvPr id="1943" name="object 1943"/>
          <p:cNvSpPr/>
          <p:nvPr/>
        </p:nvSpPr>
        <p:spPr>
          <a:xfrm>
            <a:off x="3382454" y="4262437"/>
            <a:ext cx="18415" cy="1076325"/>
          </a:xfrm>
          <a:custGeom>
            <a:avLst/>
            <a:gdLst/>
            <a:ahLst/>
            <a:cxnLst/>
            <a:rect l="l" t="t" r="r" b="b"/>
            <a:pathLst>
              <a:path w="18414" h="1076325">
                <a:moveTo>
                  <a:pt x="0" y="1076325"/>
                </a:moveTo>
                <a:lnTo>
                  <a:pt x="17876" y="1076325"/>
                </a:lnTo>
                <a:lnTo>
                  <a:pt x="17876" y="0"/>
                </a:lnTo>
                <a:lnTo>
                  <a:pt x="0" y="0"/>
                </a:lnTo>
                <a:lnTo>
                  <a:pt x="0" y="1076325"/>
                </a:lnTo>
                <a:close/>
              </a:path>
            </a:pathLst>
          </a:custGeom>
          <a:solidFill>
            <a:srgbClr val="3366FF"/>
          </a:solidFill>
        </p:spPr>
        <p:txBody>
          <a:bodyPr wrap="square" lIns="0" tIns="0" rIns="0" bIns="0" rtlCol="0"/>
          <a:lstStyle/>
          <a:p>
            <a:endParaRPr/>
          </a:p>
        </p:txBody>
      </p:sp>
      <p:sp>
        <p:nvSpPr>
          <p:cNvPr id="1944" name="object 1944"/>
          <p:cNvSpPr/>
          <p:nvPr/>
        </p:nvSpPr>
        <p:spPr>
          <a:xfrm>
            <a:off x="339738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945" name="object 1945"/>
          <p:cNvSpPr/>
          <p:nvPr/>
        </p:nvSpPr>
        <p:spPr>
          <a:xfrm>
            <a:off x="339083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946" name="object 1946"/>
          <p:cNvSpPr/>
          <p:nvPr/>
        </p:nvSpPr>
        <p:spPr>
          <a:xfrm>
            <a:off x="3402734"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947" name="object 1947"/>
          <p:cNvSpPr/>
          <p:nvPr/>
        </p:nvSpPr>
        <p:spPr>
          <a:xfrm>
            <a:off x="3394392" y="4262437"/>
            <a:ext cx="17145" cy="1076325"/>
          </a:xfrm>
          <a:custGeom>
            <a:avLst/>
            <a:gdLst/>
            <a:ahLst/>
            <a:cxnLst/>
            <a:rect l="l" t="t" r="r" b="b"/>
            <a:pathLst>
              <a:path w="17145"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948" name="object 1948"/>
          <p:cNvSpPr/>
          <p:nvPr/>
        </p:nvSpPr>
        <p:spPr>
          <a:xfrm>
            <a:off x="3408779" y="4267200"/>
            <a:ext cx="0" cy="1066800"/>
          </a:xfrm>
          <a:custGeom>
            <a:avLst/>
            <a:gdLst/>
            <a:ahLst/>
            <a:cxnLst/>
            <a:rect l="l" t="t" r="r" b="b"/>
            <a:pathLst>
              <a:path h="1066800">
                <a:moveTo>
                  <a:pt x="0" y="0"/>
                </a:moveTo>
                <a:lnTo>
                  <a:pt x="0" y="1066800"/>
                </a:lnTo>
              </a:path>
            </a:pathLst>
          </a:custGeom>
          <a:ln w="4771">
            <a:solidFill>
              <a:srgbClr val="99CCFF"/>
            </a:solidFill>
          </a:ln>
        </p:spPr>
        <p:txBody>
          <a:bodyPr wrap="square" lIns="0" tIns="0" rIns="0" bIns="0" rtlCol="0"/>
          <a:lstStyle/>
          <a:p>
            <a:endParaRPr/>
          </a:p>
        </p:txBody>
      </p:sp>
      <p:sp>
        <p:nvSpPr>
          <p:cNvPr id="1949" name="object 1949"/>
          <p:cNvSpPr/>
          <p:nvPr/>
        </p:nvSpPr>
        <p:spPr>
          <a:xfrm>
            <a:off x="3401631" y="4262437"/>
            <a:ext cx="14604" cy="1076325"/>
          </a:xfrm>
          <a:custGeom>
            <a:avLst/>
            <a:gdLst/>
            <a:ahLst/>
            <a:cxnLst/>
            <a:rect l="l" t="t" r="r" b="b"/>
            <a:pathLst>
              <a:path w="14604" h="1076325">
                <a:moveTo>
                  <a:pt x="0" y="1076325"/>
                </a:moveTo>
                <a:lnTo>
                  <a:pt x="14296" y="1076325"/>
                </a:lnTo>
                <a:lnTo>
                  <a:pt x="14296" y="0"/>
                </a:lnTo>
                <a:lnTo>
                  <a:pt x="0" y="0"/>
                </a:lnTo>
                <a:lnTo>
                  <a:pt x="0" y="1076325"/>
                </a:lnTo>
                <a:close/>
              </a:path>
            </a:pathLst>
          </a:custGeom>
          <a:solidFill>
            <a:srgbClr val="3366FF"/>
          </a:solidFill>
        </p:spPr>
        <p:txBody>
          <a:bodyPr wrap="square" lIns="0" tIns="0" rIns="0" bIns="0" rtlCol="0"/>
          <a:lstStyle/>
          <a:p>
            <a:endParaRPr/>
          </a:p>
        </p:txBody>
      </p:sp>
      <p:sp>
        <p:nvSpPr>
          <p:cNvPr id="1950" name="object 1950"/>
          <p:cNvSpPr/>
          <p:nvPr/>
        </p:nvSpPr>
        <p:spPr>
          <a:xfrm>
            <a:off x="3414672"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951" name="object 1951"/>
          <p:cNvSpPr/>
          <p:nvPr/>
        </p:nvSpPr>
        <p:spPr>
          <a:xfrm>
            <a:off x="3406330" y="4262437"/>
            <a:ext cx="17145" cy="1076325"/>
          </a:xfrm>
          <a:custGeom>
            <a:avLst/>
            <a:gdLst/>
            <a:ahLst/>
            <a:cxnLst/>
            <a:rect l="l" t="t" r="r" b="b"/>
            <a:pathLst>
              <a:path w="17145"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952" name="object 1952"/>
          <p:cNvSpPr/>
          <p:nvPr/>
        </p:nvSpPr>
        <p:spPr>
          <a:xfrm>
            <a:off x="341999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953" name="object 1953"/>
          <p:cNvSpPr/>
          <p:nvPr/>
        </p:nvSpPr>
        <p:spPr>
          <a:xfrm>
            <a:off x="341344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954" name="object 1954"/>
          <p:cNvSpPr/>
          <p:nvPr/>
        </p:nvSpPr>
        <p:spPr>
          <a:xfrm>
            <a:off x="3425467"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955" name="object 1955"/>
          <p:cNvSpPr/>
          <p:nvPr/>
        </p:nvSpPr>
        <p:spPr>
          <a:xfrm>
            <a:off x="3417125" y="4262437"/>
            <a:ext cx="17145" cy="1076325"/>
          </a:xfrm>
          <a:custGeom>
            <a:avLst/>
            <a:gdLst/>
            <a:ahLst/>
            <a:cxnLst/>
            <a:rect l="l" t="t" r="r" b="b"/>
            <a:pathLst>
              <a:path w="17145"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956" name="object 1956"/>
          <p:cNvSpPr/>
          <p:nvPr/>
        </p:nvSpPr>
        <p:spPr>
          <a:xfrm>
            <a:off x="2286000" y="4267200"/>
            <a:ext cx="1136015" cy="1056640"/>
          </a:xfrm>
          <a:custGeom>
            <a:avLst/>
            <a:gdLst/>
            <a:ahLst/>
            <a:cxnLst/>
            <a:rect l="l" t="t" r="r" b="b"/>
            <a:pathLst>
              <a:path w="1136014" h="1056639">
                <a:moveTo>
                  <a:pt x="567944" y="0"/>
                </a:moveTo>
                <a:lnTo>
                  <a:pt x="347218" y="10541"/>
                </a:lnTo>
                <a:lnTo>
                  <a:pt x="251713" y="22860"/>
                </a:lnTo>
                <a:lnTo>
                  <a:pt x="168275" y="38607"/>
                </a:lnTo>
                <a:lnTo>
                  <a:pt x="130048" y="50926"/>
                </a:lnTo>
                <a:lnTo>
                  <a:pt x="69214" y="72008"/>
                </a:lnTo>
                <a:lnTo>
                  <a:pt x="27431" y="94868"/>
                </a:lnTo>
                <a:lnTo>
                  <a:pt x="0" y="135381"/>
                </a:lnTo>
                <a:lnTo>
                  <a:pt x="0" y="926211"/>
                </a:lnTo>
                <a:lnTo>
                  <a:pt x="27431" y="966597"/>
                </a:lnTo>
                <a:lnTo>
                  <a:pt x="69214" y="987679"/>
                </a:lnTo>
                <a:lnTo>
                  <a:pt x="130048" y="1010538"/>
                </a:lnTo>
                <a:lnTo>
                  <a:pt x="168275" y="1015872"/>
                </a:lnTo>
                <a:lnTo>
                  <a:pt x="251713" y="1033399"/>
                </a:lnTo>
                <a:lnTo>
                  <a:pt x="453389" y="1056259"/>
                </a:lnTo>
                <a:lnTo>
                  <a:pt x="682498" y="1056259"/>
                </a:lnTo>
                <a:lnTo>
                  <a:pt x="884047" y="1033399"/>
                </a:lnTo>
                <a:lnTo>
                  <a:pt x="968755" y="1015872"/>
                </a:lnTo>
                <a:lnTo>
                  <a:pt x="1006983" y="1010538"/>
                </a:lnTo>
                <a:lnTo>
                  <a:pt x="1067815" y="987679"/>
                </a:lnTo>
                <a:lnTo>
                  <a:pt x="1109599" y="966597"/>
                </a:lnTo>
                <a:lnTo>
                  <a:pt x="1135888" y="926211"/>
                </a:lnTo>
                <a:lnTo>
                  <a:pt x="1135888" y="135381"/>
                </a:lnTo>
                <a:lnTo>
                  <a:pt x="1109599" y="94868"/>
                </a:lnTo>
                <a:lnTo>
                  <a:pt x="1067815" y="72008"/>
                </a:lnTo>
                <a:lnTo>
                  <a:pt x="968755" y="38607"/>
                </a:lnTo>
                <a:lnTo>
                  <a:pt x="884047" y="22860"/>
                </a:lnTo>
                <a:lnTo>
                  <a:pt x="788669" y="10541"/>
                </a:lnTo>
                <a:lnTo>
                  <a:pt x="567944" y="0"/>
                </a:lnTo>
                <a:close/>
              </a:path>
            </a:pathLst>
          </a:custGeom>
          <a:solidFill>
            <a:srgbClr val="99CCFF"/>
          </a:solidFill>
        </p:spPr>
        <p:txBody>
          <a:bodyPr wrap="square" lIns="0" tIns="0" rIns="0" bIns="0" rtlCol="0"/>
          <a:lstStyle/>
          <a:p>
            <a:endParaRPr/>
          </a:p>
        </p:txBody>
      </p:sp>
      <p:sp>
        <p:nvSpPr>
          <p:cNvPr id="1957" name="object 1957"/>
          <p:cNvSpPr/>
          <p:nvPr/>
        </p:nvSpPr>
        <p:spPr>
          <a:xfrm>
            <a:off x="2286000" y="4267200"/>
            <a:ext cx="1136015" cy="1056640"/>
          </a:xfrm>
          <a:custGeom>
            <a:avLst/>
            <a:gdLst/>
            <a:ahLst/>
            <a:cxnLst/>
            <a:rect l="l" t="t" r="r" b="b"/>
            <a:pathLst>
              <a:path w="1136014" h="1056639">
                <a:moveTo>
                  <a:pt x="567944" y="0"/>
                </a:moveTo>
                <a:lnTo>
                  <a:pt x="682498" y="5333"/>
                </a:lnTo>
                <a:lnTo>
                  <a:pt x="788669" y="10541"/>
                </a:lnTo>
                <a:lnTo>
                  <a:pt x="884047" y="22860"/>
                </a:lnTo>
                <a:lnTo>
                  <a:pt x="968755" y="38607"/>
                </a:lnTo>
                <a:lnTo>
                  <a:pt x="1006983" y="50926"/>
                </a:lnTo>
                <a:lnTo>
                  <a:pt x="1040384" y="61468"/>
                </a:lnTo>
                <a:lnTo>
                  <a:pt x="1090549" y="84327"/>
                </a:lnTo>
                <a:lnTo>
                  <a:pt x="1125092" y="107187"/>
                </a:lnTo>
                <a:lnTo>
                  <a:pt x="1135888" y="135381"/>
                </a:lnTo>
                <a:lnTo>
                  <a:pt x="1135888" y="926211"/>
                </a:lnTo>
                <a:lnTo>
                  <a:pt x="1109599" y="966597"/>
                </a:lnTo>
                <a:lnTo>
                  <a:pt x="1067815" y="987679"/>
                </a:lnTo>
                <a:lnTo>
                  <a:pt x="1006983" y="1010538"/>
                </a:lnTo>
                <a:lnTo>
                  <a:pt x="968755" y="1015872"/>
                </a:lnTo>
                <a:lnTo>
                  <a:pt x="884047" y="1033399"/>
                </a:lnTo>
                <a:lnTo>
                  <a:pt x="788669" y="1043940"/>
                </a:lnTo>
                <a:lnTo>
                  <a:pt x="682498" y="1056259"/>
                </a:lnTo>
                <a:lnTo>
                  <a:pt x="567944" y="1056259"/>
                </a:lnTo>
                <a:lnTo>
                  <a:pt x="453389" y="1056259"/>
                </a:lnTo>
                <a:lnTo>
                  <a:pt x="347218" y="1043940"/>
                </a:lnTo>
                <a:lnTo>
                  <a:pt x="251713" y="1033399"/>
                </a:lnTo>
                <a:lnTo>
                  <a:pt x="168275" y="1015872"/>
                </a:lnTo>
                <a:lnTo>
                  <a:pt x="130048" y="1010538"/>
                </a:lnTo>
                <a:lnTo>
                  <a:pt x="99060" y="999997"/>
                </a:lnTo>
                <a:lnTo>
                  <a:pt x="46481" y="977138"/>
                </a:lnTo>
                <a:lnTo>
                  <a:pt x="11937" y="954277"/>
                </a:lnTo>
                <a:lnTo>
                  <a:pt x="0" y="926211"/>
                </a:lnTo>
                <a:lnTo>
                  <a:pt x="0" y="135381"/>
                </a:lnTo>
                <a:lnTo>
                  <a:pt x="27431" y="94868"/>
                </a:lnTo>
                <a:lnTo>
                  <a:pt x="69214" y="72008"/>
                </a:lnTo>
                <a:lnTo>
                  <a:pt x="130048" y="50926"/>
                </a:lnTo>
                <a:lnTo>
                  <a:pt x="168275" y="38607"/>
                </a:lnTo>
                <a:lnTo>
                  <a:pt x="251713" y="22860"/>
                </a:lnTo>
                <a:lnTo>
                  <a:pt x="347218" y="10541"/>
                </a:lnTo>
                <a:lnTo>
                  <a:pt x="453389" y="5333"/>
                </a:lnTo>
                <a:lnTo>
                  <a:pt x="567944" y="0"/>
                </a:lnTo>
                <a:close/>
              </a:path>
            </a:pathLst>
          </a:custGeom>
          <a:ln w="3175">
            <a:solidFill>
              <a:srgbClr val="3366FF"/>
            </a:solidFill>
          </a:ln>
        </p:spPr>
        <p:txBody>
          <a:bodyPr wrap="square" lIns="0" tIns="0" rIns="0" bIns="0" rtlCol="0"/>
          <a:lstStyle/>
          <a:p>
            <a:endParaRPr/>
          </a:p>
        </p:txBody>
      </p:sp>
      <p:sp>
        <p:nvSpPr>
          <p:cNvPr id="1958" name="object 1958"/>
          <p:cNvSpPr/>
          <p:nvPr/>
        </p:nvSpPr>
        <p:spPr>
          <a:xfrm>
            <a:off x="2286000" y="4267200"/>
            <a:ext cx="1136015" cy="1056640"/>
          </a:xfrm>
          <a:custGeom>
            <a:avLst/>
            <a:gdLst/>
            <a:ahLst/>
            <a:cxnLst/>
            <a:rect l="l" t="t" r="r" b="b"/>
            <a:pathLst>
              <a:path w="1136014" h="1056639">
                <a:moveTo>
                  <a:pt x="567944" y="0"/>
                </a:moveTo>
                <a:lnTo>
                  <a:pt x="347218" y="10541"/>
                </a:lnTo>
                <a:lnTo>
                  <a:pt x="251713" y="22860"/>
                </a:lnTo>
                <a:lnTo>
                  <a:pt x="168275" y="38607"/>
                </a:lnTo>
                <a:lnTo>
                  <a:pt x="130048" y="50926"/>
                </a:lnTo>
                <a:lnTo>
                  <a:pt x="69214" y="72008"/>
                </a:lnTo>
                <a:lnTo>
                  <a:pt x="27431" y="94868"/>
                </a:lnTo>
                <a:lnTo>
                  <a:pt x="0" y="135381"/>
                </a:lnTo>
                <a:lnTo>
                  <a:pt x="0" y="926211"/>
                </a:lnTo>
                <a:lnTo>
                  <a:pt x="27431" y="966597"/>
                </a:lnTo>
                <a:lnTo>
                  <a:pt x="69214" y="987679"/>
                </a:lnTo>
                <a:lnTo>
                  <a:pt x="130048" y="1010538"/>
                </a:lnTo>
                <a:lnTo>
                  <a:pt x="168275" y="1015872"/>
                </a:lnTo>
                <a:lnTo>
                  <a:pt x="251713" y="1033399"/>
                </a:lnTo>
                <a:lnTo>
                  <a:pt x="453389" y="1056259"/>
                </a:lnTo>
                <a:lnTo>
                  <a:pt x="682498" y="1056259"/>
                </a:lnTo>
                <a:lnTo>
                  <a:pt x="884047" y="1033399"/>
                </a:lnTo>
                <a:lnTo>
                  <a:pt x="968755" y="1015872"/>
                </a:lnTo>
                <a:lnTo>
                  <a:pt x="1006983" y="1010538"/>
                </a:lnTo>
                <a:lnTo>
                  <a:pt x="1067815" y="987679"/>
                </a:lnTo>
                <a:lnTo>
                  <a:pt x="1109599" y="966597"/>
                </a:lnTo>
                <a:lnTo>
                  <a:pt x="1135888" y="926211"/>
                </a:lnTo>
                <a:lnTo>
                  <a:pt x="1135888" y="135381"/>
                </a:lnTo>
                <a:lnTo>
                  <a:pt x="1109599" y="94868"/>
                </a:lnTo>
                <a:lnTo>
                  <a:pt x="1067815" y="72008"/>
                </a:lnTo>
                <a:lnTo>
                  <a:pt x="968755" y="38607"/>
                </a:lnTo>
                <a:lnTo>
                  <a:pt x="884047" y="22860"/>
                </a:lnTo>
                <a:lnTo>
                  <a:pt x="788669" y="10541"/>
                </a:lnTo>
                <a:lnTo>
                  <a:pt x="567944" y="0"/>
                </a:lnTo>
                <a:close/>
              </a:path>
            </a:pathLst>
          </a:custGeom>
          <a:solidFill>
            <a:srgbClr val="99CCFF"/>
          </a:solidFill>
        </p:spPr>
        <p:txBody>
          <a:bodyPr wrap="square" lIns="0" tIns="0" rIns="0" bIns="0" rtlCol="0"/>
          <a:lstStyle/>
          <a:p>
            <a:endParaRPr/>
          </a:p>
        </p:txBody>
      </p:sp>
      <p:sp>
        <p:nvSpPr>
          <p:cNvPr id="1959" name="object 1959"/>
          <p:cNvSpPr/>
          <p:nvPr/>
        </p:nvSpPr>
        <p:spPr>
          <a:xfrm>
            <a:off x="2286000" y="4267200"/>
            <a:ext cx="1136015" cy="1056640"/>
          </a:xfrm>
          <a:custGeom>
            <a:avLst/>
            <a:gdLst/>
            <a:ahLst/>
            <a:cxnLst/>
            <a:rect l="l" t="t" r="r" b="b"/>
            <a:pathLst>
              <a:path w="1136014" h="1056639">
                <a:moveTo>
                  <a:pt x="567944" y="0"/>
                </a:moveTo>
                <a:lnTo>
                  <a:pt x="682498" y="5333"/>
                </a:lnTo>
                <a:lnTo>
                  <a:pt x="788669" y="10541"/>
                </a:lnTo>
                <a:lnTo>
                  <a:pt x="884047" y="22860"/>
                </a:lnTo>
                <a:lnTo>
                  <a:pt x="968755" y="38607"/>
                </a:lnTo>
                <a:lnTo>
                  <a:pt x="1006983" y="50926"/>
                </a:lnTo>
                <a:lnTo>
                  <a:pt x="1040384" y="61468"/>
                </a:lnTo>
                <a:lnTo>
                  <a:pt x="1090549" y="84327"/>
                </a:lnTo>
                <a:lnTo>
                  <a:pt x="1125092" y="107187"/>
                </a:lnTo>
                <a:lnTo>
                  <a:pt x="1135888" y="135381"/>
                </a:lnTo>
                <a:lnTo>
                  <a:pt x="1135888" y="926211"/>
                </a:lnTo>
                <a:lnTo>
                  <a:pt x="1109599" y="966597"/>
                </a:lnTo>
                <a:lnTo>
                  <a:pt x="1067815" y="987679"/>
                </a:lnTo>
                <a:lnTo>
                  <a:pt x="1006983" y="1010538"/>
                </a:lnTo>
                <a:lnTo>
                  <a:pt x="968755" y="1015872"/>
                </a:lnTo>
                <a:lnTo>
                  <a:pt x="884047" y="1033399"/>
                </a:lnTo>
                <a:lnTo>
                  <a:pt x="788669" y="1043940"/>
                </a:lnTo>
                <a:lnTo>
                  <a:pt x="682498" y="1056259"/>
                </a:lnTo>
                <a:lnTo>
                  <a:pt x="567944" y="1056259"/>
                </a:lnTo>
                <a:lnTo>
                  <a:pt x="453389" y="1056259"/>
                </a:lnTo>
                <a:lnTo>
                  <a:pt x="347218" y="1043940"/>
                </a:lnTo>
                <a:lnTo>
                  <a:pt x="251713" y="1033399"/>
                </a:lnTo>
                <a:lnTo>
                  <a:pt x="168275" y="1015872"/>
                </a:lnTo>
                <a:lnTo>
                  <a:pt x="130048" y="1010538"/>
                </a:lnTo>
                <a:lnTo>
                  <a:pt x="99060" y="999997"/>
                </a:lnTo>
                <a:lnTo>
                  <a:pt x="46481" y="977138"/>
                </a:lnTo>
                <a:lnTo>
                  <a:pt x="11937" y="954277"/>
                </a:lnTo>
                <a:lnTo>
                  <a:pt x="0" y="926211"/>
                </a:lnTo>
                <a:lnTo>
                  <a:pt x="0" y="135381"/>
                </a:lnTo>
                <a:lnTo>
                  <a:pt x="27431" y="94868"/>
                </a:lnTo>
                <a:lnTo>
                  <a:pt x="69214" y="72008"/>
                </a:lnTo>
                <a:lnTo>
                  <a:pt x="130048" y="50926"/>
                </a:lnTo>
                <a:lnTo>
                  <a:pt x="168275" y="38607"/>
                </a:lnTo>
                <a:lnTo>
                  <a:pt x="251713" y="22860"/>
                </a:lnTo>
                <a:lnTo>
                  <a:pt x="347218" y="10541"/>
                </a:lnTo>
                <a:lnTo>
                  <a:pt x="453389" y="5333"/>
                </a:lnTo>
                <a:lnTo>
                  <a:pt x="567944" y="0"/>
                </a:lnTo>
                <a:close/>
              </a:path>
            </a:pathLst>
          </a:custGeom>
          <a:ln w="9524">
            <a:solidFill>
              <a:srgbClr val="3366FF"/>
            </a:solidFill>
          </a:ln>
        </p:spPr>
        <p:txBody>
          <a:bodyPr wrap="square" lIns="0" tIns="0" rIns="0" bIns="0" rtlCol="0"/>
          <a:lstStyle/>
          <a:p>
            <a:endParaRPr/>
          </a:p>
        </p:txBody>
      </p:sp>
      <p:sp>
        <p:nvSpPr>
          <p:cNvPr id="1960" name="object 1960"/>
          <p:cNvSpPr/>
          <p:nvPr/>
        </p:nvSpPr>
        <p:spPr>
          <a:xfrm>
            <a:off x="2290176"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961" name="object 1961"/>
          <p:cNvSpPr/>
          <p:nvPr/>
        </p:nvSpPr>
        <p:spPr>
          <a:xfrm>
            <a:off x="228123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962" name="object 1962"/>
          <p:cNvSpPr/>
          <p:nvPr/>
        </p:nvSpPr>
        <p:spPr>
          <a:xfrm>
            <a:off x="2296171"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963" name="object 1963"/>
          <p:cNvSpPr/>
          <p:nvPr/>
        </p:nvSpPr>
        <p:spPr>
          <a:xfrm>
            <a:off x="2289619"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964" name="object 1964"/>
          <p:cNvSpPr/>
          <p:nvPr/>
        </p:nvSpPr>
        <p:spPr>
          <a:xfrm>
            <a:off x="2301517"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965" name="object 1965"/>
          <p:cNvSpPr/>
          <p:nvPr/>
        </p:nvSpPr>
        <p:spPr>
          <a:xfrm>
            <a:off x="2293175"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966" name="object 1966"/>
          <p:cNvSpPr/>
          <p:nvPr/>
        </p:nvSpPr>
        <p:spPr>
          <a:xfrm>
            <a:off x="2306839"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967" name="object 1967"/>
          <p:cNvSpPr/>
          <p:nvPr/>
        </p:nvSpPr>
        <p:spPr>
          <a:xfrm>
            <a:off x="2300287"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968" name="object 1968"/>
          <p:cNvSpPr/>
          <p:nvPr/>
        </p:nvSpPr>
        <p:spPr>
          <a:xfrm>
            <a:off x="2312782"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1969" name="object 1969"/>
          <p:cNvSpPr/>
          <p:nvPr/>
        </p:nvSpPr>
        <p:spPr>
          <a:xfrm>
            <a:off x="2303843"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1970" name="object 1970"/>
          <p:cNvSpPr/>
          <p:nvPr/>
        </p:nvSpPr>
        <p:spPr>
          <a:xfrm>
            <a:off x="2318777"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971" name="object 1971"/>
          <p:cNvSpPr/>
          <p:nvPr/>
        </p:nvSpPr>
        <p:spPr>
          <a:xfrm>
            <a:off x="2312225"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972" name="object 1972"/>
          <p:cNvSpPr/>
          <p:nvPr/>
        </p:nvSpPr>
        <p:spPr>
          <a:xfrm>
            <a:off x="2324123"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973" name="object 1973"/>
          <p:cNvSpPr/>
          <p:nvPr/>
        </p:nvSpPr>
        <p:spPr>
          <a:xfrm>
            <a:off x="2315781"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974" name="object 1974"/>
          <p:cNvSpPr/>
          <p:nvPr/>
        </p:nvSpPr>
        <p:spPr>
          <a:xfrm>
            <a:off x="2330169"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975" name="object 1975"/>
          <p:cNvSpPr/>
          <p:nvPr/>
        </p:nvSpPr>
        <p:spPr>
          <a:xfrm>
            <a:off x="2323020"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976" name="object 1976"/>
          <p:cNvSpPr/>
          <p:nvPr/>
        </p:nvSpPr>
        <p:spPr>
          <a:xfrm>
            <a:off x="2336061"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977" name="object 1977"/>
          <p:cNvSpPr/>
          <p:nvPr/>
        </p:nvSpPr>
        <p:spPr>
          <a:xfrm>
            <a:off x="2327719"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978" name="object 1978"/>
          <p:cNvSpPr/>
          <p:nvPr/>
        </p:nvSpPr>
        <p:spPr>
          <a:xfrm>
            <a:off x="2343300"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979" name="object 1979"/>
          <p:cNvSpPr/>
          <p:nvPr/>
        </p:nvSpPr>
        <p:spPr>
          <a:xfrm>
            <a:off x="2334958"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980" name="object 1980"/>
          <p:cNvSpPr/>
          <p:nvPr/>
        </p:nvSpPr>
        <p:spPr>
          <a:xfrm>
            <a:off x="2349219"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981" name="object 1981"/>
          <p:cNvSpPr/>
          <p:nvPr/>
        </p:nvSpPr>
        <p:spPr>
          <a:xfrm>
            <a:off x="2342070"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982" name="object 1982"/>
          <p:cNvSpPr/>
          <p:nvPr/>
        </p:nvSpPr>
        <p:spPr>
          <a:xfrm>
            <a:off x="2355238"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983" name="object 1983"/>
          <p:cNvSpPr/>
          <p:nvPr/>
        </p:nvSpPr>
        <p:spPr>
          <a:xfrm>
            <a:off x="2346896"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984" name="object 1984"/>
          <p:cNvSpPr/>
          <p:nvPr/>
        </p:nvSpPr>
        <p:spPr>
          <a:xfrm>
            <a:off x="2360560"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985" name="object 1985"/>
          <p:cNvSpPr/>
          <p:nvPr/>
        </p:nvSpPr>
        <p:spPr>
          <a:xfrm>
            <a:off x="2354008"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986" name="object 1986"/>
          <p:cNvSpPr/>
          <p:nvPr/>
        </p:nvSpPr>
        <p:spPr>
          <a:xfrm>
            <a:off x="2366502" y="4267200"/>
            <a:ext cx="0" cy="1066800"/>
          </a:xfrm>
          <a:custGeom>
            <a:avLst/>
            <a:gdLst/>
            <a:ahLst/>
            <a:cxnLst/>
            <a:rect l="l" t="t" r="r" b="b"/>
            <a:pathLst>
              <a:path h="1066800">
                <a:moveTo>
                  <a:pt x="0" y="0"/>
                </a:moveTo>
                <a:lnTo>
                  <a:pt x="0" y="1066800"/>
                </a:lnTo>
              </a:path>
            </a:pathLst>
          </a:custGeom>
          <a:ln w="8351">
            <a:solidFill>
              <a:srgbClr val="99CCFF"/>
            </a:solidFill>
          </a:ln>
        </p:spPr>
        <p:txBody>
          <a:bodyPr wrap="square" lIns="0" tIns="0" rIns="0" bIns="0" rtlCol="0"/>
          <a:lstStyle/>
          <a:p>
            <a:endParaRPr/>
          </a:p>
        </p:txBody>
      </p:sp>
      <p:sp>
        <p:nvSpPr>
          <p:cNvPr id="1987" name="object 1987"/>
          <p:cNvSpPr/>
          <p:nvPr/>
        </p:nvSpPr>
        <p:spPr>
          <a:xfrm>
            <a:off x="2357564" y="4262437"/>
            <a:ext cx="18415" cy="1076325"/>
          </a:xfrm>
          <a:custGeom>
            <a:avLst/>
            <a:gdLst/>
            <a:ahLst/>
            <a:cxnLst/>
            <a:rect l="l" t="t" r="r" b="b"/>
            <a:pathLst>
              <a:path w="18414" h="1076325">
                <a:moveTo>
                  <a:pt x="0" y="1076325"/>
                </a:moveTo>
                <a:lnTo>
                  <a:pt x="17876" y="1076325"/>
                </a:lnTo>
                <a:lnTo>
                  <a:pt x="17876" y="0"/>
                </a:lnTo>
                <a:lnTo>
                  <a:pt x="0" y="0"/>
                </a:lnTo>
                <a:lnTo>
                  <a:pt x="0" y="1076325"/>
                </a:lnTo>
                <a:close/>
              </a:path>
            </a:pathLst>
          </a:custGeom>
          <a:solidFill>
            <a:srgbClr val="3366FF"/>
          </a:solidFill>
        </p:spPr>
        <p:txBody>
          <a:bodyPr wrap="square" lIns="0" tIns="0" rIns="0" bIns="0" rtlCol="0"/>
          <a:lstStyle/>
          <a:p>
            <a:endParaRPr/>
          </a:p>
        </p:txBody>
      </p:sp>
      <p:sp>
        <p:nvSpPr>
          <p:cNvPr id="1988" name="object 1988"/>
          <p:cNvSpPr/>
          <p:nvPr/>
        </p:nvSpPr>
        <p:spPr>
          <a:xfrm>
            <a:off x="237249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989" name="object 1989"/>
          <p:cNvSpPr/>
          <p:nvPr/>
        </p:nvSpPr>
        <p:spPr>
          <a:xfrm>
            <a:off x="236594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1990" name="object 1990"/>
          <p:cNvSpPr/>
          <p:nvPr/>
        </p:nvSpPr>
        <p:spPr>
          <a:xfrm>
            <a:off x="2377844"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991" name="object 1991"/>
          <p:cNvSpPr/>
          <p:nvPr/>
        </p:nvSpPr>
        <p:spPr>
          <a:xfrm>
            <a:off x="2369502"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992" name="object 1992"/>
          <p:cNvSpPr/>
          <p:nvPr/>
        </p:nvSpPr>
        <p:spPr>
          <a:xfrm>
            <a:off x="2385083"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1993" name="object 1993"/>
          <p:cNvSpPr/>
          <p:nvPr/>
        </p:nvSpPr>
        <p:spPr>
          <a:xfrm>
            <a:off x="2376741"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1994" name="object 1994"/>
          <p:cNvSpPr/>
          <p:nvPr/>
        </p:nvSpPr>
        <p:spPr>
          <a:xfrm>
            <a:off x="2391001"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1995" name="object 1995"/>
          <p:cNvSpPr/>
          <p:nvPr/>
        </p:nvSpPr>
        <p:spPr>
          <a:xfrm>
            <a:off x="2383853"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1996" name="object 1996"/>
          <p:cNvSpPr/>
          <p:nvPr/>
        </p:nvSpPr>
        <p:spPr>
          <a:xfrm>
            <a:off x="2397021"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1997" name="object 1997"/>
          <p:cNvSpPr/>
          <p:nvPr/>
        </p:nvSpPr>
        <p:spPr>
          <a:xfrm>
            <a:off x="2388679"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1998" name="object 1998"/>
          <p:cNvSpPr/>
          <p:nvPr/>
        </p:nvSpPr>
        <p:spPr>
          <a:xfrm>
            <a:off x="240234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1999" name="object 1999"/>
          <p:cNvSpPr/>
          <p:nvPr/>
        </p:nvSpPr>
        <p:spPr>
          <a:xfrm>
            <a:off x="239579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00" name="object 2000"/>
          <p:cNvSpPr/>
          <p:nvPr/>
        </p:nvSpPr>
        <p:spPr>
          <a:xfrm>
            <a:off x="2408285"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001" name="object 2001"/>
          <p:cNvSpPr/>
          <p:nvPr/>
        </p:nvSpPr>
        <p:spPr>
          <a:xfrm>
            <a:off x="239934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002" name="object 2002"/>
          <p:cNvSpPr/>
          <p:nvPr/>
        </p:nvSpPr>
        <p:spPr>
          <a:xfrm>
            <a:off x="2414281"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03" name="object 2003"/>
          <p:cNvSpPr/>
          <p:nvPr/>
        </p:nvSpPr>
        <p:spPr>
          <a:xfrm>
            <a:off x="2407729"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04" name="object 2004"/>
          <p:cNvSpPr/>
          <p:nvPr/>
        </p:nvSpPr>
        <p:spPr>
          <a:xfrm>
            <a:off x="2419627"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005" name="object 2005"/>
          <p:cNvSpPr/>
          <p:nvPr/>
        </p:nvSpPr>
        <p:spPr>
          <a:xfrm>
            <a:off x="2411285"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006" name="object 2006"/>
          <p:cNvSpPr/>
          <p:nvPr/>
        </p:nvSpPr>
        <p:spPr>
          <a:xfrm>
            <a:off x="2424949"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07" name="object 2007"/>
          <p:cNvSpPr/>
          <p:nvPr/>
        </p:nvSpPr>
        <p:spPr>
          <a:xfrm>
            <a:off x="2418397"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08" name="object 2008"/>
          <p:cNvSpPr/>
          <p:nvPr/>
        </p:nvSpPr>
        <p:spPr>
          <a:xfrm>
            <a:off x="2431019"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009" name="object 2009"/>
          <p:cNvSpPr/>
          <p:nvPr/>
        </p:nvSpPr>
        <p:spPr>
          <a:xfrm>
            <a:off x="2422080"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010" name="object 2010"/>
          <p:cNvSpPr/>
          <p:nvPr/>
        </p:nvSpPr>
        <p:spPr>
          <a:xfrm>
            <a:off x="2438677"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011" name="object 2011"/>
          <p:cNvSpPr/>
          <p:nvPr/>
        </p:nvSpPr>
        <p:spPr>
          <a:xfrm>
            <a:off x="2430335"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012" name="object 2012"/>
          <p:cNvSpPr/>
          <p:nvPr/>
        </p:nvSpPr>
        <p:spPr>
          <a:xfrm>
            <a:off x="2444126"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13" name="object 2013"/>
          <p:cNvSpPr/>
          <p:nvPr/>
        </p:nvSpPr>
        <p:spPr>
          <a:xfrm>
            <a:off x="2437574"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14" name="object 2014"/>
          <p:cNvSpPr/>
          <p:nvPr/>
        </p:nvSpPr>
        <p:spPr>
          <a:xfrm>
            <a:off x="2450069"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015" name="object 2015"/>
          <p:cNvSpPr/>
          <p:nvPr/>
        </p:nvSpPr>
        <p:spPr>
          <a:xfrm>
            <a:off x="2441130"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016" name="object 2016"/>
          <p:cNvSpPr/>
          <p:nvPr/>
        </p:nvSpPr>
        <p:spPr>
          <a:xfrm>
            <a:off x="245606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17" name="object 2017"/>
          <p:cNvSpPr/>
          <p:nvPr/>
        </p:nvSpPr>
        <p:spPr>
          <a:xfrm>
            <a:off x="244951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18" name="object 2018"/>
          <p:cNvSpPr/>
          <p:nvPr/>
        </p:nvSpPr>
        <p:spPr>
          <a:xfrm>
            <a:off x="2461410"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019" name="object 2019"/>
          <p:cNvSpPr/>
          <p:nvPr/>
        </p:nvSpPr>
        <p:spPr>
          <a:xfrm>
            <a:off x="2453068"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020" name="object 2020"/>
          <p:cNvSpPr/>
          <p:nvPr/>
        </p:nvSpPr>
        <p:spPr>
          <a:xfrm>
            <a:off x="2467329"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2021" name="object 2021"/>
          <p:cNvSpPr/>
          <p:nvPr/>
        </p:nvSpPr>
        <p:spPr>
          <a:xfrm>
            <a:off x="2460180"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2022" name="object 2022"/>
          <p:cNvSpPr/>
          <p:nvPr/>
        </p:nvSpPr>
        <p:spPr>
          <a:xfrm>
            <a:off x="2473348"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023" name="object 2023"/>
          <p:cNvSpPr/>
          <p:nvPr/>
        </p:nvSpPr>
        <p:spPr>
          <a:xfrm>
            <a:off x="2465006"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024" name="object 2024"/>
          <p:cNvSpPr/>
          <p:nvPr/>
        </p:nvSpPr>
        <p:spPr>
          <a:xfrm>
            <a:off x="2480460"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025" name="object 2025"/>
          <p:cNvSpPr/>
          <p:nvPr/>
        </p:nvSpPr>
        <p:spPr>
          <a:xfrm>
            <a:off x="2472118"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026" name="object 2026"/>
          <p:cNvSpPr/>
          <p:nvPr/>
        </p:nvSpPr>
        <p:spPr>
          <a:xfrm>
            <a:off x="2486379"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2027" name="object 2027"/>
          <p:cNvSpPr/>
          <p:nvPr/>
        </p:nvSpPr>
        <p:spPr>
          <a:xfrm>
            <a:off x="2479230"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2028" name="object 2028"/>
          <p:cNvSpPr/>
          <p:nvPr/>
        </p:nvSpPr>
        <p:spPr>
          <a:xfrm>
            <a:off x="2492398"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029" name="object 2029"/>
          <p:cNvSpPr/>
          <p:nvPr/>
        </p:nvSpPr>
        <p:spPr>
          <a:xfrm>
            <a:off x="2484056"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030" name="object 2030"/>
          <p:cNvSpPr/>
          <p:nvPr/>
        </p:nvSpPr>
        <p:spPr>
          <a:xfrm>
            <a:off x="2497720"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31" name="object 2031"/>
          <p:cNvSpPr/>
          <p:nvPr/>
        </p:nvSpPr>
        <p:spPr>
          <a:xfrm>
            <a:off x="2491168"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32" name="object 2032"/>
          <p:cNvSpPr/>
          <p:nvPr/>
        </p:nvSpPr>
        <p:spPr>
          <a:xfrm>
            <a:off x="2503790"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033" name="object 2033"/>
          <p:cNvSpPr/>
          <p:nvPr/>
        </p:nvSpPr>
        <p:spPr>
          <a:xfrm>
            <a:off x="2494851"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034" name="object 2034"/>
          <p:cNvSpPr/>
          <p:nvPr/>
        </p:nvSpPr>
        <p:spPr>
          <a:xfrm>
            <a:off x="250965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35" name="object 2035"/>
          <p:cNvSpPr/>
          <p:nvPr/>
        </p:nvSpPr>
        <p:spPr>
          <a:xfrm>
            <a:off x="250310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36" name="object 2036"/>
          <p:cNvSpPr/>
          <p:nvPr/>
        </p:nvSpPr>
        <p:spPr>
          <a:xfrm>
            <a:off x="2515131"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037" name="object 2037"/>
          <p:cNvSpPr/>
          <p:nvPr/>
        </p:nvSpPr>
        <p:spPr>
          <a:xfrm>
            <a:off x="2506789"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038" name="object 2038"/>
          <p:cNvSpPr/>
          <p:nvPr/>
        </p:nvSpPr>
        <p:spPr>
          <a:xfrm>
            <a:off x="252045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39" name="object 2039"/>
          <p:cNvSpPr/>
          <p:nvPr/>
        </p:nvSpPr>
        <p:spPr>
          <a:xfrm>
            <a:off x="251390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40" name="object 2040"/>
          <p:cNvSpPr/>
          <p:nvPr/>
        </p:nvSpPr>
        <p:spPr>
          <a:xfrm>
            <a:off x="2526395"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041" name="object 2041"/>
          <p:cNvSpPr/>
          <p:nvPr/>
        </p:nvSpPr>
        <p:spPr>
          <a:xfrm>
            <a:off x="251745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042" name="object 2042"/>
          <p:cNvSpPr/>
          <p:nvPr/>
        </p:nvSpPr>
        <p:spPr>
          <a:xfrm>
            <a:off x="253418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043" name="object 2043"/>
          <p:cNvSpPr/>
          <p:nvPr/>
        </p:nvSpPr>
        <p:spPr>
          <a:xfrm>
            <a:off x="252583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044" name="object 2044"/>
          <p:cNvSpPr/>
          <p:nvPr/>
        </p:nvSpPr>
        <p:spPr>
          <a:xfrm>
            <a:off x="253950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45" name="object 2045"/>
          <p:cNvSpPr/>
          <p:nvPr/>
        </p:nvSpPr>
        <p:spPr>
          <a:xfrm>
            <a:off x="253295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46" name="object 2046"/>
          <p:cNvSpPr/>
          <p:nvPr/>
        </p:nvSpPr>
        <p:spPr>
          <a:xfrm>
            <a:off x="2545445"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047" name="object 2047"/>
          <p:cNvSpPr/>
          <p:nvPr/>
        </p:nvSpPr>
        <p:spPr>
          <a:xfrm>
            <a:off x="253650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048" name="object 2048"/>
          <p:cNvSpPr/>
          <p:nvPr/>
        </p:nvSpPr>
        <p:spPr>
          <a:xfrm>
            <a:off x="2551441"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49" name="object 2049"/>
          <p:cNvSpPr/>
          <p:nvPr/>
        </p:nvSpPr>
        <p:spPr>
          <a:xfrm>
            <a:off x="2544889"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50" name="object 2050"/>
          <p:cNvSpPr/>
          <p:nvPr/>
        </p:nvSpPr>
        <p:spPr>
          <a:xfrm>
            <a:off x="2556787"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051" name="object 2051"/>
          <p:cNvSpPr/>
          <p:nvPr/>
        </p:nvSpPr>
        <p:spPr>
          <a:xfrm>
            <a:off x="2548445"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052" name="object 2052"/>
          <p:cNvSpPr/>
          <p:nvPr/>
        </p:nvSpPr>
        <p:spPr>
          <a:xfrm>
            <a:off x="2562236"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53" name="object 2053"/>
          <p:cNvSpPr/>
          <p:nvPr/>
        </p:nvSpPr>
        <p:spPr>
          <a:xfrm>
            <a:off x="2555684"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54" name="object 2054"/>
          <p:cNvSpPr/>
          <p:nvPr/>
        </p:nvSpPr>
        <p:spPr>
          <a:xfrm>
            <a:off x="2568179"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055" name="object 2055"/>
          <p:cNvSpPr/>
          <p:nvPr/>
        </p:nvSpPr>
        <p:spPr>
          <a:xfrm>
            <a:off x="2559240"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056" name="object 2056"/>
          <p:cNvSpPr/>
          <p:nvPr/>
        </p:nvSpPr>
        <p:spPr>
          <a:xfrm>
            <a:off x="2575964"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057" name="object 2057"/>
          <p:cNvSpPr/>
          <p:nvPr/>
        </p:nvSpPr>
        <p:spPr>
          <a:xfrm>
            <a:off x="2567622"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058" name="object 2058"/>
          <p:cNvSpPr/>
          <p:nvPr/>
        </p:nvSpPr>
        <p:spPr>
          <a:xfrm>
            <a:off x="2581286"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59" name="object 2059"/>
          <p:cNvSpPr/>
          <p:nvPr/>
        </p:nvSpPr>
        <p:spPr>
          <a:xfrm>
            <a:off x="2574734"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60" name="object 2060"/>
          <p:cNvSpPr/>
          <p:nvPr/>
        </p:nvSpPr>
        <p:spPr>
          <a:xfrm>
            <a:off x="2587229"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061" name="object 2061"/>
          <p:cNvSpPr/>
          <p:nvPr/>
        </p:nvSpPr>
        <p:spPr>
          <a:xfrm>
            <a:off x="2578290"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062" name="object 2062"/>
          <p:cNvSpPr/>
          <p:nvPr/>
        </p:nvSpPr>
        <p:spPr>
          <a:xfrm>
            <a:off x="259322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63" name="object 2063"/>
          <p:cNvSpPr/>
          <p:nvPr/>
        </p:nvSpPr>
        <p:spPr>
          <a:xfrm>
            <a:off x="258667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64" name="object 2064"/>
          <p:cNvSpPr/>
          <p:nvPr/>
        </p:nvSpPr>
        <p:spPr>
          <a:xfrm>
            <a:off x="2598570"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065" name="object 2065"/>
          <p:cNvSpPr/>
          <p:nvPr/>
        </p:nvSpPr>
        <p:spPr>
          <a:xfrm>
            <a:off x="2590228"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066" name="object 2066"/>
          <p:cNvSpPr/>
          <p:nvPr/>
        </p:nvSpPr>
        <p:spPr>
          <a:xfrm>
            <a:off x="2604616"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2067" name="object 2067"/>
          <p:cNvSpPr/>
          <p:nvPr/>
        </p:nvSpPr>
        <p:spPr>
          <a:xfrm>
            <a:off x="2597467"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2068" name="object 2068"/>
          <p:cNvSpPr/>
          <p:nvPr/>
        </p:nvSpPr>
        <p:spPr>
          <a:xfrm>
            <a:off x="2610508"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069" name="object 2069"/>
          <p:cNvSpPr/>
          <p:nvPr/>
        </p:nvSpPr>
        <p:spPr>
          <a:xfrm>
            <a:off x="2602166"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070" name="object 2070"/>
          <p:cNvSpPr/>
          <p:nvPr/>
        </p:nvSpPr>
        <p:spPr>
          <a:xfrm>
            <a:off x="2615957"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71" name="object 2071"/>
          <p:cNvSpPr/>
          <p:nvPr/>
        </p:nvSpPr>
        <p:spPr>
          <a:xfrm>
            <a:off x="2609405"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72" name="object 2072"/>
          <p:cNvSpPr/>
          <p:nvPr/>
        </p:nvSpPr>
        <p:spPr>
          <a:xfrm>
            <a:off x="2621900"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073" name="object 2073"/>
          <p:cNvSpPr/>
          <p:nvPr/>
        </p:nvSpPr>
        <p:spPr>
          <a:xfrm>
            <a:off x="2612961"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074" name="object 2074"/>
          <p:cNvSpPr/>
          <p:nvPr/>
        </p:nvSpPr>
        <p:spPr>
          <a:xfrm>
            <a:off x="2629558"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075" name="object 2075"/>
          <p:cNvSpPr/>
          <p:nvPr/>
        </p:nvSpPr>
        <p:spPr>
          <a:xfrm>
            <a:off x="2621216"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076" name="object 2076"/>
          <p:cNvSpPr/>
          <p:nvPr/>
        </p:nvSpPr>
        <p:spPr>
          <a:xfrm>
            <a:off x="2635007"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77" name="object 2077"/>
          <p:cNvSpPr/>
          <p:nvPr/>
        </p:nvSpPr>
        <p:spPr>
          <a:xfrm>
            <a:off x="2628455"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78" name="object 2078"/>
          <p:cNvSpPr/>
          <p:nvPr/>
        </p:nvSpPr>
        <p:spPr>
          <a:xfrm>
            <a:off x="2640353"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079" name="object 2079"/>
          <p:cNvSpPr/>
          <p:nvPr/>
        </p:nvSpPr>
        <p:spPr>
          <a:xfrm>
            <a:off x="2632011"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080" name="object 2080"/>
          <p:cNvSpPr/>
          <p:nvPr/>
        </p:nvSpPr>
        <p:spPr>
          <a:xfrm>
            <a:off x="2646272"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2081" name="object 2081"/>
          <p:cNvSpPr/>
          <p:nvPr/>
        </p:nvSpPr>
        <p:spPr>
          <a:xfrm>
            <a:off x="2639123"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2082" name="object 2082"/>
          <p:cNvSpPr/>
          <p:nvPr/>
        </p:nvSpPr>
        <p:spPr>
          <a:xfrm>
            <a:off x="265229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083" name="object 2083"/>
          <p:cNvSpPr/>
          <p:nvPr/>
        </p:nvSpPr>
        <p:spPr>
          <a:xfrm>
            <a:off x="264394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084" name="object 2084"/>
          <p:cNvSpPr/>
          <p:nvPr/>
        </p:nvSpPr>
        <p:spPr>
          <a:xfrm>
            <a:off x="265761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85" name="object 2085"/>
          <p:cNvSpPr/>
          <p:nvPr/>
        </p:nvSpPr>
        <p:spPr>
          <a:xfrm>
            <a:off x="265106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86" name="object 2086"/>
          <p:cNvSpPr/>
          <p:nvPr/>
        </p:nvSpPr>
        <p:spPr>
          <a:xfrm>
            <a:off x="2663682"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087" name="object 2087"/>
          <p:cNvSpPr/>
          <p:nvPr/>
        </p:nvSpPr>
        <p:spPr>
          <a:xfrm>
            <a:off x="2654744"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088" name="object 2088"/>
          <p:cNvSpPr/>
          <p:nvPr/>
        </p:nvSpPr>
        <p:spPr>
          <a:xfrm>
            <a:off x="267134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089" name="object 2089"/>
          <p:cNvSpPr/>
          <p:nvPr/>
        </p:nvSpPr>
        <p:spPr>
          <a:xfrm>
            <a:off x="266299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090" name="object 2090"/>
          <p:cNvSpPr/>
          <p:nvPr/>
        </p:nvSpPr>
        <p:spPr>
          <a:xfrm>
            <a:off x="2676790"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91" name="object 2091"/>
          <p:cNvSpPr/>
          <p:nvPr/>
        </p:nvSpPr>
        <p:spPr>
          <a:xfrm>
            <a:off x="2670238"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92" name="object 2092"/>
          <p:cNvSpPr/>
          <p:nvPr/>
        </p:nvSpPr>
        <p:spPr>
          <a:xfrm>
            <a:off x="2682732"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093" name="object 2093"/>
          <p:cNvSpPr/>
          <p:nvPr/>
        </p:nvSpPr>
        <p:spPr>
          <a:xfrm>
            <a:off x="2673794"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094" name="object 2094"/>
          <p:cNvSpPr/>
          <p:nvPr/>
        </p:nvSpPr>
        <p:spPr>
          <a:xfrm>
            <a:off x="268872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95" name="object 2095"/>
          <p:cNvSpPr/>
          <p:nvPr/>
        </p:nvSpPr>
        <p:spPr>
          <a:xfrm>
            <a:off x="268217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096" name="object 2096"/>
          <p:cNvSpPr/>
          <p:nvPr/>
        </p:nvSpPr>
        <p:spPr>
          <a:xfrm>
            <a:off x="2694074"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097" name="object 2097"/>
          <p:cNvSpPr/>
          <p:nvPr/>
        </p:nvSpPr>
        <p:spPr>
          <a:xfrm>
            <a:off x="2685732"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098" name="object 2098"/>
          <p:cNvSpPr/>
          <p:nvPr/>
        </p:nvSpPr>
        <p:spPr>
          <a:xfrm>
            <a:off x="2699396"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099" name="object 2099"/>
          <p:cNvSpPr/>
          <p:nvPr/>
        </p:nvSpPr>
        <p:spPr>
          <a:xfrm>
            <a:off x="2692844"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00" name="object 2100"/>
          <p:cNvSpPr/>
          <p:nvPr/>
        </p:nvSpPr>
        <p:spPr>
          <a:xfrm>
            <a:off x="2705338"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101" name="object 2101"/>
          <p:cNvSpPr/>
          <p:nvPr/>
        </p:nvSpPr>
        <p:spPr>
          <a:xfrm>
            <a:off x="2696400"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102" name="object 2102"/>
          <p:cNvSpPr/>
          <p:nvPr/>
        </p:nvSpPr>
        <p:spPr>
          <a:xfrm>
            <a:off x="271133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03" name="object 2103"/>
          <p:cNvSpPr/>
          <p:nvPr/>
        </p:nvSpPr>
        <p:spPr>
          <a:xfrm>
            <a:off x="270478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04" name="object 2104"/>
          <p:cNvSpPr/>
          <p:nvPr/>
        </p:nvSpPr>
        <p:spPr>
          <a:xfrm>
            <a:off x="2716680"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105" name="object 2105"/>
          <p:cNvSpPr/>
          <p:nvPr/>
        </p:nvSpPr>
        <p:spPr>
          <a:xfrm>
            <a:off x="2708338"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106" name="object 2106"/>
          <p:cNvSpPr/>
          <p:nvPr/>
        </p:nvSpPr>
        <p:spPr>
          <a:xfrm>
            <a:off x="2724516"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107" name="object 2107"/>
          <p:cNvSpPr/>
          <p:nvPr/>
        </p:nvSpPr>
        <p:spPr>
          <a:xfrm>
            <a:off x="271557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108" name="object 2108"/>
          <p:cNvSpPr/>
          <p:nvPr/>
        </p:nvSpPr>
        <p:spPr>
          <a:xfrm>
            <a:off x="273038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09" name="object 2109"/>
          <p:cNvSpPr/>
          <p:nvPr/>
        </p:nvSpPr>
        <p:spPr>
          <a:xfrm>
            <a:off x="272383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10" name="object 2110"/>
          <p:cNvSpPr/>
          <p:nvPr/>
        </p:nvSpPr>
        <p:spPr>
          <a:xfrm>
            <a:off x="2735857"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111" name="object 2111"/>
          <p:cNvSpPr/>
          <p:nvPr/>
        </p:nvSpPr>
        <p:spPr>
          <a:xfrm>
            <a:off x="2727515"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112" name="object 2112"/>
          <p:cNvSpPr/>
          <p:nvPr/>
        </p:nvSpPr>
        <p:spPr>
          <a:xfrm>
            <a:off x="2741776"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2113" name="object 2113"/>
          <p:cNvSpPr/>
          <p:nvPr/>
        </p:nvSpPr>
        <p:spPr>
          <a:xfrm>
            <a:off x="2734627"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2114" name="object 2114"/>
          <p:cNvSpPr/>
          <p:nvPr/>
        </p:nvSpPr>
        <p:spPr>
          <a:xfrm>
            <a:off x="2747795"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115" name="object 2115"/>
          <p:cNvSpPr/>
          <p:nvPr/>
        </p:nvSpPr>
        <p:spPr>
          <a:xfrm>
            <a:off x="2739453"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116" name="object 2116"/>
          <p:cNvSpPr/>
          <p:nvPr/>
        </p:nvSpPr>
        <p:spPr>
          <a:xfrm>
            <a:off x="2753117"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17" name="object 2117"/>
          <p:cNvSpPr/>
          <p:nvPr/>
        </p:nvSpPr>
        <p:spPr>
          <a:xfrm>
            <a:off x="2746565"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18" name="object 2118"/>
          <p:cNvSpPr/>
          <p:nvPr/>
        </p:nvSpPr>
        <p:spPr>
          <a:xfrm>
            <a:off x="2759060"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119" name="object 2119"/>
          <p:cNvSpPr/>
          <p:nvPr/>
        </p:nvSpPr>
        <p:spPr>
          <a:xfrm>
            <a:off x="2750121"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120" name="object 2120"/>
          <p:cNvSpPr/>
          <p:nvPr/>
        </p:nvSpPr>
        <p:spPr>
          <a:xfrm>
            <a:off x="2766845"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121" name="object 2121"/>
          <p:cNvSpPr/>
          <p:nvPr/>
        </p:nvSpPr>
        <p:spPr>
          <a:xfrm>
            <a:off x="2758503"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122" name="object 2122"/>
          <p:cNvSpPr/>
          <p:nvPr/>
        </p:nvSpPr>
        <p:spPr>
          <a:xfrm>
            <a:off x="2772167"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23" name="object 2123"/>
          <p:cNvSpPr/>
          <p:nvPr/>
        </p:nvSpPr>
        <p:spPr>
          <a:xfrm>
            <a:off x="2765615"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24" name="object 2124"/>
          <p:cNvSpPr/>
          <p:nvPr/>
        </p:nvSpPr>
        <p:spPr>
          <a:xfrm>
            <a:off x="2777513"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125" name="object 2125"/>
          <p:cNvSpPr/>
          <p:nvPr/>
        </p:nvSpPr>
        <p:spPr>
          <a:xfrm>
            <a:off x="2769171"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126" name="object 2126"/>
          <p:cNvSpPr/>
          <p:nvPr/>
        </p:nvSpPr>
        <p:spPr>
          <a:xfrm>
            <a:off x="2783558"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2127" name="object 2127"/>
          <p:cNvSpPr/>
          <p:nvPr/>
        </p:nvSpPr>
        <p:spPr>
          <a:xfrm>
            <a:off x="2776410"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2128" name="object 2128"/>
          <p:cNvSpPr/>
          <p:nvPr/>
        </p:nvSpPr>
        <p:spPr>
          <a:xfrm>
            <a:off x="278945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129" name="object 2129"/>
          <p:cNvSpPr/>
          <p:nvPr/>
        </p:nvSpPr>
        <p:spPr>
          <a:xfrm>
            <a:off x="278110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130" name="object 2130"/>
          <p:cNvSpPr/>
          <p:nvPr/>
        </p:nvSpPr>
        <p:spPr>
          <a:xfrm>
            <a:off x="2794900"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31" name="object 2131"/>
          <p:cNvSpPr/>
          <p:nvPr/>
        </p:nvSpPr>
        <p:spPr>
          <a:xfrm>
            <a:off x="2788348"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32" name="object 2132"/>
          <p:cNvSpPr/>
          <p:nvPr/>
        </p:nvSpPr>
        <p:spPr>
          <a:xfrm>
            <a:off x="2800842"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133" name="object 2133"/>
          <p:cNvSpPr/>
          <p:nvPr/>
        </p:nvSpPr>
        <p:spPr>
          <a:xfrm>
            <a:off x="2791904"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134" name="object 2134"/>
          <p:cNvSpPr/>
          <p:nvPr/>
        </p:nvSpPr>
        <p:spPr>
          <a:xfrm>
            <a:off x="280683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35" name="object 2135"/>
          <p:cNvSpPr/>
          <p:nvPr/>
        </p:nvSpPr>
        <p:spPr>
          <a:xfrm>
            <a:off x="280028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36" name="object 2136"/>
          <p:cNvSpPr/>
          <p:nvPr/>
        </p:nvSpPr>
        <p:spPr>
          <a:xfrm>
            <a:off x="2812184"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137" name="object 2137"/>
          <p:cNvSpPr/>
          <p:nvPr/>
        </p:nvSpPr>
        <p:spPr>
          <a:xfrm>
            <a:off x="2803842"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138" name="object 2138"/>
          <p:cNvSpPr/>
          <p:nvPr/>
        </p:nvSpPr>
        <p:spPr>
          <a:xfrm>
            <a:off x="2819892"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139" name="object 2139"/>
          <p:cNvSpPr/>
          <p:nvPr/>
        </p:nvSpPr>
        <p:spPr>
          <a:xfrm>
            <a:off x="2810954"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140" name="object 2140"/>
          <p:cNvSpPr/>
          <p:nvPr/>
        </p:nvSpPr>
        <p:spPr>
          <a:xfrm>
            <a:off x="282588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41" name="object 2141"/>
          <p:cNvSpPr/>
          <p:nvPr/>
        </p:nvSpPr>
        <p:spPr>
          <a:xfrm>
            <a:off x="281933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42" name="object 2142"/>
          <p:cNvSpPr/>
          <p:nvPr/>
        </p:nvSpPr>
        <p:spPr>
          <a:xfrm>
            <a:off x="2831234"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143" name="object 2143"/>
          <p:cNvSpPr/>
          <p:nvPr/>
        </p:nvSpPr>
        <p:spPr>
          <a:xfrm>
            <a:off x="2822892"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144" name="object 2144"/>
          <p:cNvSpPr/>
          <p:nvPr/>
        </p:nvSpPr>
        <p:spPr>
          <a:xfrm>
            <a:off x="283668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45" name="object 2145"/>
          <p:cNvSpPr/>
          <p:nvPr/>
        </p:nvSpPr>
        <p:spPr>
          <a:xfrm>
            <a:off x="283013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46" name="object 2146"/>
          <p:cNvSpPr/>
          <p:nvPr/>
        </p:nvSpPr>
        <p:spPr>
          <a:xfrm>
            <a:off x="2842626"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147" name="object 2147"/>
          <p:cNvSpPr/>
          <p:nvPr/>
        </p:nvSpPr>
        <p:spPr>
          <a:xfrm>
            <a:off x="283368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148" name="object 2148"/>
          <p:cNvSpPr/>
          <p:nvPr/>
        </p:nvSpPr>
        <p:spPr>
          <a:xfrm>
            <a:off x="284849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49" name="object 2149"/>
          <p:cNvSpPr/>
          <p:nvPr/>
        </p:nvSpPr>
        <p:spPr>
          <a:xfrm>
            <a:off x="284194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50" name="object 2150"/>
          <p:cNvSpPr/>
          <p:nvPr/>
        </p:nvSpPr>
        <p:spPr>
          <a:xfrm>
            <a:off x="2853967"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151" name="object 2151"/>
          <p:cNvSpPr/>
          <p:nvPr/>
        </p:nvSpPr>
        <p:spPr>
          <a:xfrm>
            <a:off x="2845625"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152" name="object 2152"/>
          <p:cNvSpPr/>
          <p:nvPr/>
        </p:nvSpPr>
        <p:spPr>
          <a:xfrm>
            <a:off x="2861676"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153" name="object 2153"/>
          <p:cNvSpPr/>
          <p:nvPr/>
        </p:nvSpPr>
        <p:spPr>
          <a:xfrm>
            <a:off x="285273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154" name="object 2154"/>
          <p:cNvSpPr/>
          <p:nvPr/>
        </p:nvSpPr>
        <p:spPr>
          <a:xfrm>
            <a:off x="2867671"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55" name="object 2155"/>
          <p:cNvSpPr/>
          <p:nvPr/>
        </p:nvSpPr>
        <p:spPr>
          <a:xfrm>
            <a:off x="2861119"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56" name="object 2156"/>
          <p:cNvSpPr/>
          <p:nvPr/>
        </p:nvSpPr>
        <p:spPr>
          <a:xfrm>
            <a:off x="2873017"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157" name="object 2157"/>
          <p:cNvSpPr/>
          <p:nvPr/>
        </p:nvSpPr>
        <p:spPr>
          <a:xfrm>
            <a:off x="2864675"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158" name="object 2158"/>
          <p:cNvSpPr/>
          <p:nvPr/>
        </p:nvSpPr>
        <p:spPr>
          <a:xfrm>
            <a:off x="2878936"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2159" name="object 2159"/>
          <p:cNvSpPr/>
          <p:nvPr/>
        </p:nvSpPr>
        <p:spPr>
          <a:xfrm>
            <a:off x="2871787"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2160" name="object 2160"/>
          <p:cNvSpPr/>
          <p:nvPr/>
        </p:nvSpPr>
        <p:spPr>
          <a:xfrm>
            <a:off x="2884955"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161" name="object 2161"/>
          <p:cNvSpPr/>
          <p:nvPr/>
        </p:nvSpPr>
        <p:spPr>
          <a:xfrm>
            <a:off x="2876613"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162" name="object 2162"/>
          <p:cNvSpPr/>
          <p:nvPr/>
        </p:nvSpPr>
        <p:spPr>
          <a:xfrm>
            <a:off x="2890277"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63" name="object 2163"/>
          <p:cNvSpPr/>
          <p:nvPr/>
        </p:nvSpPr>
        <p:spPr>
          <a:xfrm>
            <a:off x="2883725"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64" name="object 2164"/>
          <p:cNvSpPr/>
          <p:nvPr/>
        </p:nvSpPr>
        <p:spPr>
          <a:xfrm>
            <a:off x="2896219"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165" name="object 2165"/>
          <p:cNvSpPr/>
          <p:nvPr/>
        </p:nvSpPr>
        <p:spPr>
          <a:xfrm>
            <a:off x="2887281"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166" name="object 2166"/>
          <p:cNvSpPr/>
          <p:nvPr/>
        </p:nvSpPr>
        <p:spPr>
          <a:xfrm>
            <a:off x="2902215"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67" name="object 2167"/>
          <p:cNvSpPr/>
          <p:nvPr/>
        </p:nvSpPr>
        <p:spPr>
          <a:xfrm>
            <a:off x="2895663"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68" name="object 2168"/>
          <p:cNvSpPr/>
          <p:nvPr/>
        </p:nvSpPr>
        <p:spPr>
          <a:xfrm>
            <a:off x="290756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169" name="object 2169"/>
          <p:cNvSpPr/>
          <p:nvPr/>
        </p:nvSpPr>
        <p:spPr>
          <a:xfrm>
            <a:off x="289921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170" name="object 2170"/>
          <p:cNvSpPr/>
          <p:nvPr/>
        </p:nvSpPr>
        <p:spPr>
          <a:xfrm>
            <a:off x="2914800"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171" name="object 2171"/>
          <p:cNvSpPr/>
          <p:nvPr/>
        </p:nvSpPr>
        <p:spPr>
          <a:xfrm>
            <a:off x="2906458"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172" name="object 2172"/>
          <p:cNvSpPr/>
          <p:nvPr/>
        </p:nvSpPr>
        <p:spPr>
          <a:xfrm>
            <a:off x="2920719"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2173" name="object 2173"/>
          <p:cNvSpPr/>
          <p:nvPr/>
        </p:nvSpPr>
        <p:spPr>
          <a:xfrm>
            <a:off x="2913570"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2174" name="object 2174"/>
          <p:cNvSpPr/>
          <p:nvPr/>
        </p:nvSpPr>
        <p:spPr>
          <a:xfrm>
            <a:off x="2926738"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175" name="object 2175"/>
          <p:cNvSpPr/>
          <p:nvPr/>
        </p:nvSpPr>
        <p:spPr>
          <a:xfrm>
            <a:off x="2918396"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176" name="object 2176"/>
          <p:cNvSpPr/>
          <p:nvPr/>
        </p:nvSpPr>
        <p:spPr>
          <a:xfrm>
            <a:off x="2932060"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77" name="object 2177"/>
          <p:cNvSpPr/>
          <p:nvPr/>
        </p:nvSpPr>
        <p:spPr>
          <a:xfrm>
            <a:off x="2925508"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78" name="object 2178"/>
          <p:cNvSpPr/>
          <p:nvPr/>
        </p:nvSpPr>
        <p:spPr>
          <a:xfrm>
            <a:off x="2938003"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179" name="object 2179"/>
          <p:cNvSpPr/>
          <p:nvPr/>
        </p:nvSpPr>
        <p:spPr>
          <a:xfrm>
            <a:off x="2929064"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180" name="object 2180"/>
          <p:cNvSpPr/>
          <p:nvPr/>
        </p:nvSpPr>
        <p:spPr>
          <a:xfrm>
            <a:off x="294399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81" name="object 2181"/>
          <p:cNvSpPr/>
          <p:nvPr/>
        </p:nvSpPr>
        <p:spPr>
          <a:xfrm>
            <a:off x="293744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82" name="object 2182"/>
          <p:cNvSpPr/>
          <p:nvPr/>
        </p:nvSpPr>
        <p:spPr>
          <a:xfrm>
            <a:off x="2949344"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183" name="object 2183"/>
          <p:cNvSpPr/>
          <p:nvPr/>
        </p:nvSpPr>
        <p:spPr>
          <a:xfrm>
            <a:off x="2941002"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184" name="object 2184"/>
          <p:cNvSpPr/>
          <p:nvPr/>
        </p:nvSpPr>
        <p:spPr>
          <a:xfrm>
            <a:off x="2957179"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185" name="object 2185"/>
          <p:cNvSpPr/>
          <p:nvPr/>
        </p:nvSpPr>
        <p:spPr>
          <a:xfrm>
            <a:off x="2948241"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186" name="object 2186"/>
          <p:cNvSpPr/>
          <p:nvPr/>
        </p:nvSpPr>
        <p:spPr>
          <a:xfrm>
            <a:off x="296304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87" name="object 2187"/>
          <p:cNvSpPr/>
          <p:nvPr/>
        </p:nvSpPr>
        <p:spPr>
          <a:xfrm>
            <a:off x="295649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88" name="object 2188"/>
          <p:cNvSpPr/>
          <p:nvPr/>
        </p:nvSpPr>
        <p:spPr>
          <a:xfrm>
            <a:off x="296852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189" name="object 2189"/>
          <p:cNvSpPr/>
          <p:nvPr/>
        </p:nvSpPr>
        <p:spPr>
          <a:xfrm>
            <a:off x="296017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190" name="object 2190"/>
          <p:cNvSpPr/>
          <p:nvPr/>
        </p:nvSpPr>
        <p:spPr>
          <a:xfrm>
            <a:off x="297384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91" name="object 2191"/>
          <p:cNvSpPr/>
          <p:nvPr/>
        </p:nvSpPr>
        <p:spPr>
          <a:xfrm>
            <a:off x="296729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92" name="object 2192"/>
          <p:cNvSpPr/>
          <p:nvPr/>
        </p:nvSpPr>
        <p:spPr>
          <a:xfrm>
            <a:off x="2979785"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193" name="object 2193"/>
          <p:cNvSpPr/>
          <p:nvPr/>
        </p:nvSpPr>
        <p:spPr>
          <a:xfrm>
            <a:off x="297084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194" name="object 2194"/>
          <p:cNvSpPr/>
          <p:nvPr/>
        </p:nvSpPr>
        <p:spPr>
          <a:xfrm>
            <a:off x="2985781"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195" name="object 2195"/>
          <p:cNvSpPr/>
          <p:nvPr/>
        </p:nvSpPr>
        <p:spPr>
          <a:xfrm>
            <a:off x="2979229"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196" name="object 2196"/>
          <p:cNvSpPr/>
          <p:nvPr/>
        </p:nvSpPr>
        <p:spPr>
          <a:xfrm>
            <a:off x="2991127"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197" name="object 2197"/>
          <p:cNvSpPr/>
          <p:nvPr/>
        </p:nvSpPr>
        <p:spPr>
          <a:xfrm>
            <a:off x="2982785"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198" name="object 2198"/>
          <p:cNvSpPr/>
          <p:nvPr/>
        </p:nvSpPr>
        <p:spPr>
          <a:xfrm>
            <a:off x="2997045"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2199" name="object 2199"/>
          <p:cNvSpPr/>
          <p:nvPr/>
        </p:nvSpPr>
        <p:spPr>
          <a:xfrm>
            <a:off x="2989897"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2200" name="object 2200"/>
          <p:cNvSpPr/>
          <p:nvPr/>
        </p:nvSpPr>
        <p:spPr>
          <a:xfrm>
            <a:off x="3003065"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201" name="object 2201"/>
          <p:cNvSpPr/>
          <p:nvPr/>
        </p:nvSpPr>
        <p:spPr>
          <a:xfrm>
            <a:off x="2994723"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202" name="object 2202"/>
          <p:cNvSpPr/>
          <p:nvPr/>
        </p:nvSpPr>
        <p:spPr>
          <a:xfrm>
            <a:off x="3010177"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203" name="object 2203"/>
          <p:cNvSpPr/>
          <p:nvPr/>
        </p:nvSpPr>
        <p:spPr>
          <a:xfrm>
            <a:off x="3001835"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204" name="object 2204"/>
          <p:cNvSpPr/>
          <p:nvPr/>
        </p:nvSpPr>
        <p:spPr>
          <a:xfrm>
            <a:off x="3016223"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2205" name="object 2205"/>
          <p:cNvSpPr/>
          <p:nvPr/>
        </p:nvSpPr>
        <p:spPr>
          <a:xfrm>
            <a:off x="3009074"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2206" name="object 2206"/>
          <p:cNvSpPr/>
          <p:nvPr/>
        </p:nvSpPr>
        <p:spPr>
          <a:xfrm>
            <a:off x="3022115"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207" name="object 2207"/>
          <p:cNvSpPr/>
          <p:nvPr/>
        </p:nvSpPr>
        <p:spPr>
          <a:xfrm>
            <a:off x="3013773"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208" name="object 2208"/>
          <p:cNvSpPr/>
          <p:nvPr/>
        </p:nvSpPr>
        <p:spPr>
          <a:xfrm>
            <a:off x="302756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209" name="object 2209"/>
          <p:cNvSpPr/>
          <p:nvPr/>
        </p:nvSpPr>
        <p:spPr>
          <a:xfrm>
            <a:off x="302101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210" name="object 2210"/>
          <p:cNvSpPr/>
          <p:nvPr/>
        </p:nvSpPr>
        <p:spPr>
          <a:xfrm>
            <a:off x="3032910"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211" name="object 2211"/>
          <p:cNvSpPr/>
          <p:nvPr/>
        </p:nvSpPr>
        <p:spPr>
          <a:xfrm>
            <a:off x="3024568"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212" name="object 2212"/>
          <p:cNvSpPr/>
          <p:nvPr/>
        </p:nvSpPr>
        <p:spPr>
          <a:xfrm>
            <a:off x="3038829"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2213" name="object 2213"/>
          <p:cNvSpPr/>
          <p:nvPr/>
        </p:nvSpPr>
        <p:spPr>
          <a:xfrm>
            <a:off x="3031680"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2214" name="object 2214"/>
          <p:cNvSpPr/>
          <p:nvPr/>
        </p:nvSpPr>
        <p:spPr>
          <a:xfrm>
            <a:off x="3044848"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215" name="object 2215"/>
          <p:cNvSpPr/>
          <p:nvPr/>
        </p:nvSpPr>
        <p:spPr>
          <a:xfrm>
            <a:off x="3036506"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216" name="object 2216"/>
          <p:cNvSpPr/>
          <p:nvPr/>
        </p:nvSpPr>
        <p:spPr>
          <a:xfrm>
            <a:off x="3051960"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217" name="object 2217"/>
          <p:cNvSpPr/>
          <p:nvPr/>
        </p:nvSpPr>
        <p:spPr>
          <a:xfrm>
            <a:off x="3043618"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218" name="object 2218"/>
          <p:cNvSpPr/>
          <p:nvPr/>
        </p:nvSpPr>
        <p:spPr>
          <a:xfrm>
            <a:off x="3057879"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2219" name="object 2219"/>
          <p:cNvSpPr/>
          <p:nvPr/>
        </p:nvSpPr>
        <p:spPr>
          <a:xfrm>
            <a:off x="3050730"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2220" name="object 2220"/>
          <p:cNvSpPr/>
          <p:nvPr/>
        </p:nvSpPr>
        <p:spPr>
          <a:xfrm>
            <a:off x="3063898"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221" name="object 2221"/>
          <p:cNvSpPr/>
          <p:nvPr/>
        </p:nvSpPr>
        <p:spPr>
          <a:xfrm>
            <a:off x="3055556"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222" name="object 2222"/>
          <p:cNvSpPr/>
          <p:nvPr/>
        </p:nvSpPr>
        <p:spPr>
          <a:xfrm>
            <a:off x="3069220"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223" name="object 2223"/>
          <p:cNvSpPr/>
          <p:nvPr/>
        </p:nvSpPr>
        <p:spPr>
          <a:xfrm>
            <a:off x="3062668"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224" name="object 2224"/>
          <p:cNvSpPr/>
          <p:nvPr/>
        </p:nvSpPr>
        <p:spPr>
          <a:xfrm>
            <a:off x="3075290"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225" name="object 2225"/>
          <p:cNvSpPr/>
          <p:nvPr/>
        </p:nvSpPr>
        <p:spPr>
          <a:xfrm>
            <a:off x="3066351"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226" name="object 2226"/>
          <p:cNvSpPr/>
          <p:nvPr/>
        </p:nvSpPr>
        <p:spPr>
          <a:xfrm>
            <a:off x="308115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227" name="object 2227"/>
          <p:cNvSpPr/>
          <p:nvPr/>
        </p:nvSpPr>
        <p:spPr>
          <a:xfrm>
            <a:off x="307460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228" name="object 2228"/>
          <p:cNvSpPr/>
          <p:nvPr/>
        </p:nvSpPr>
        <p:spPr>
          <a:xfrm>
            <a:off x="308663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229" name="object 2229"/>
          <p:cNvSpPr/>
          <p:nvPr/>
        </p:nvSpPr>
        <p:spPr>
          <a:xfrm>
            <a:off x="307828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230" name="object 2230"/>
          <p:cNvSpPr/>
          <p:nvPr/>
        </p:nvSpPr>
        <p:spPr>
          <a:xfrm>
            <a:off x="309195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231" name="object 2231"/>
          <p:cNvSpPr/>
          <p:nvPr/>
        </p:nvSpPr>
        <p:spPr>
          <a:xfrm>
            <a:off x="308540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232" name="object 2232"/>
          <p:cNvSpPr/>
          <p:nvPr/>
        </p:nvSpPr>
        <p:spPr>
          <a:xfrm>
            <a:off x="3097895"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233" name="object 2233"/>
          <p:cNvSpPr/>
          <p:nvPr/>
        </p:nvSpPr>
        <p:spPr>
          <a:xfrm>
            <a:off x="308895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234" name="object 2234"/>
          <p:cNvSpPr/>
          <p:nvPr/>
        </p:nvSpPr>
        <p:spPr>
          <a:xfrm>
            <a:off x="310568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235" name="object 2235"/>
          <p:cNvSpPr/>
          <p:nvPr/>
        </p:nvSpPr>
        <p:spPr>
          <a:xfrm>
            <a:off x="309733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236" name="object 2236"/>
          <p:cNvSpPr/>
          <p:nvPr/>
        </p:nvSpPr>
        <p:spPr>
          <a:xfrm>
            <a:off x="311100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237" name="object 2237"/>
          <p:cNvSpPr/>
          <p:nvPr/>
        </p:nvSpPr>
        <p:spPr>
          <a:xfrm>
            <a:off x="310445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238" name="object 2238"/>
          <p:cNvSpPr/>
          <p:nvPr/>
        </p:nvSpPr>
        <p:spPr>
          <a:xfrm>
            <a:off x="3116945"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239" name="object 2239"/>
          <p:cNvSpPr/>
          <p:nvPr/>
        </p:nvSpPr>
        <p:spPr>
          <a:xfrm>
            <a:off x="3108007"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240" name="object 2240"/>
          <p:cNvSpPr/>
          <p:nvPr/>
        </p:nvSpPr>
        <p:spPr>
          <a:xfrm>
            <a:off x="3122941"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241" name="object 2241"/>
          <p:cNvSpPr/>
          <p:nvPr/>
        </p:nvSpPr>
        <p:spPr>
          <a:xfrm>
            <a:off x="3116389"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242" name="object 2242"/>
          <p:cNvSpPr/>
          <p:nvPr/>
        </p:nvSpPr>
        <p:spPr>
          <a:xfrm>
            <a:off x="3128287"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243" name="object 2243"/>
          <p:cNvSpPr/>
          <p:nvPr/>
        </p:nvSpPr>
        <p:spPr>
          <a:xfrm>
            <a:off x="3119945"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244" name="object 2244"/>
          <p:cNvSpPr/>
          <p:nvPr/>
        </p:nvSpPr>
        <p:spPr>
          <a:xfrm>
            <a:off x="3134333"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2245" name="object 2245"/>
          <p:cNvSpPr/>
          <p:nvPr/>
        </p:nvSpPr>
        <p:spPr>
          <a:xfrm>
            <a:off x="3127184"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2246" name="object 2246"/>
          <p:cNvSpPr/>
          <p:nvPr/>
        </p:nvSpPr>
        <p:spPr>
          <a:xfrm>
            <a:off x="3140225"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247" name="object 2247"/>
          <p:cNvSpPr/>
          <p:nvPr/>
        </p:nvSpPr>
        <p:spPr>
          <a:xfrm>
            <a:off x="3131883"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248" name="object 2248"/>
          <p:cNvSpPr/>
          <p:nvPr/>
        </p:nvSpPr>
        <p:spPr>
          <a:xfrm>
            <a:off x="3147464"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249" name="object 2249"/>
          <p:cNvSpPr/>
          <p:nvPr/>
        </p:nvSpPr>
        <p:spPr>
          <a:xfrm>
            <a:off x="3139122"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250" name="object 2250"/>
          <p:cNvSpPr/>
          <p:nvPr/>
        </p:nvSpPr>
        <p:spPr>
          <a:xfrm>
            <a:off x="3153383"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2251" name="object 2251"/>
          <p:cNvSpPr/>
          <p:nvPr/>
        </p:nvSpPr>
        <p:spPr>
          <a:xfrm>
            <a:off x="3146234"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2252" name="object 2252"/>
          <p:cNvSpPr/>
          <p:nvPr/>
        </p:nvSpPr>
        <p:spPr>
          <a:xfrm>
            <a:off x="3159402"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253" name="object 2253"/>
          <p:cNvSpPr/>
          <p:nvPr/>
        </p:nvSpPr>
        <p:spPr>
          <a:xfrm>
            <a:off x="3151060"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254" name="object 2254"/>
          <p:cNvSpPr/>
          <p:nvPr/>
        </p:nvSpPr>
        <p:spPr>
          <a:xfrm>
            <a:off x="316472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255" name="object 2255"/>
          <p:cNvSpPr/>
          <p:nvPr/>
        </p:nvSpPr>
        <p:spPr>
          <a:xfrm>
            <a:off x="315817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256" name="object 2256"/>
          <p:cNvSpPr/>
          <p:nvPr/>
        </p:nvSpPr>
        <p:spPr>
          <a:xfrm>
            <a:off x="3170070"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257" name="object 2257"/>
          <p:cNvSpPr/>
          <p:nvPr/>
        </p:nvSpPr>
        <p:spPr>
          <a:xfrm>
            <a:off x="3161728"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258" name="object 2258"/>
          <p:cNvSpPr/>
          <p:nvPr/>
        </p:nvSpPr>
        <p:spPr>
          <a:xfrm>
            <a:off x="3176116"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2259" name="object 2259"/>
          <p:cNvSpPr/>
          <p:nvPr/>
        </p:nvSpPr>
        <p:spPr>
          <a:xfrm>
            <a:off x="3168967" y="4262437"/>
            <a:ext cx="14604" cy="1076325"/>
          </a:xfrm>
          <a:custGeom>
            <a:avLst/>
            <a:gdLst/>
            <a:ahLst/>
            <a:cxnLst/>
            <a:rect l="l" t="t" r="r" b="b"/>
            <a:pathLst>
              <a:path w="14605"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2260" name="object 2260"/>
          <p:cNvSpPr/>
          <p:nvPr/>
        </p:nvSpPr>
        <p:spPr>
          <a:xfrm>
            <a:off x="3182008"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261" name="object 2261"/>
          <p:cNvSpPr/>
          <p:nvPr/>
        </p:nvSpPr>
        <p:spPr>
          <a:xfrm>
            <a:off x="3173666"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262" name="object 2262"/>
          <p:cNvSpPr/>
          <p:nvPr/>
        </p:nvSpPr>
        <p:spPr>
          <a:xfrm>
            <a:off x="3187457"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263" name="object 2263"/>
          <p:cNvSpPr/>
          <p:nvPr/>
        </p:nvSpPr>
        <p:spPr>
          <a:xfrm>
            <a:off x="3180905"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264" name="object 2264"/>
          <p:cNvSpPr/>
          <p:nvPr/>
        </p:nvSpPr>
        <p:spPr>
          <a:xfrm>
            <a:off x="3193400"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265" name="object 2265"/>
          <p:cNvSpPr/>
          <p:nvPr/>
        </p:nvSpPr>
        <p:spPr>
          <a:xfrm>
            <a:off x="3184461"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266" name="object 2266"/>
          <p:cNvSpPr/>
          <p:nvPr/>
        </p:nvSpPr>
        <p:spPr>
          <a:xfrm>
            <a:off x="3201058"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267" name="object 2267"/>
          <p:cNvSpPr/>
          <p:nvPr/>
        </p:nvSpPr>
        <p:spPr>
          <a:xfrm>
            <a:off x="3192716" y="4262437"/>
            <a:ext cx="17145" cy="1076325"/>
          </a:xfrm>
          <a:custGeom>
            <a:avLst/>
            <a:gdLst/>
            <a:ahLst/>
            <a:cxnLst/>
            <a:rect l="l" t="t" r="r" b="b"/>
            <a:pathLst>
              <a:path w="17144"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268" name="object 2268"/>
          <p:cNvSpPr/>
          <p:nvPr/>
        </p:nvSpPr>
        <p:spPr>
          <a:xfrm>
            <a:off x="3206507"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269" name="object 2269"/>
          <p:cNvSpPr/>
          <p:nvPr/>
        </p:nvSpPr>
        <p:spPr>
          <a:xfrm>
            <a:off x="3199955"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270" name="object 2270"/>
          <p:cNvSpPr/>
          <p:nvPr/>
        </p:nvSpPr>
        <p:spPr>
          <a:xfrm>
            <a:off x="3212450"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271" name="object 2271"/>
          <p:cNvSpPr/>
          <p:nvPr/>
        </p:nvSpPr>
        <p:spPr>
          <a:xfrm>
            <a:off x="3203511"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272" name="object 2272"/>
          <p:cNvSpPr/>
          <p:nvPr/>
        </p:nvSpPr>
        <p:spPr>
          <a:xfrm>
            <a:off x="3218445"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273" name="object 2273"/>
          <p:cNvSpPr/>
          <p:nvPr/>
        </p:nvSpPr>
        <p:spPr>
          <a:xfrm>
            <a:off x="3211893"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274" name="object 2274"/>
          <p:cNvSpPr/>
          <p:nvPr/>
        </p:nvSpPr>
        <p:spPr>
          <a:xfrm>
            <a:off x="322379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275" name="object 2275"/>
          <p:cNvSpPr/>
          <p:nvPr/>
        </p:nvSpPr>
        <p:spPr>
          <a:xfrm>
            <a:off x="3215449" y="4262437"/>
            <a:ext cx="17145" cy="1076325"/>
          </a:xfrm>
          <a:custGeom>
            <a:avLst/>
            <a:gdLst/>
            <a:ahLst/>
            <a:cxnLst/>
            <a:rect l="l" t="t" r="r" b="b"/>
            <a:pathLst>
              <a:path w="17144"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276" name="object 2276"/>
          <p:cNvSpPr/>
          <p:nvPr/>
        </p:nvSpPr>
        <p:spPr>
          <a:xfrm>
            <a:off x="3229113"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277" name="object 2277"/>
          <p:cNvSpPr/>
          <p:nvPr/>
        </p:nvSpPr>
        <p:spPr>
          <a:xfrm>
            <a:off x="3222561"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278" name="object 2278"/>
          <p:cNvSpPr/>
          <p:nvPr/>
        </p:nvSpPr>
        <p:spPr>
          <a:xfrm>
            <a:off x="3235182"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279" name="object 2279"/>
          <p:cNvSpPr/>
          <p:nvPr/>
        </p:nvSpPr>
        <p:spPr>
          <a:xfrm>
            <a:off x="3226244"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280" name="object 2280"/>
          <p:cNvSpPr/>
          <p:nvPr/>
        </p:nvSpPr>
        <p:spPr>
          <a:xfrm>
            <a:off x="3242841"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281" name="object 2281"/>
          <p:cNvSpPr/>
          <p:nvPr/>
        </p:nvSpPr>
        <p:spPr>
          <a:xfrm>
            <a:off x="3234499" y="4262437"/>
            <a:ext cx="17145" cy="1076325"/>
          </a:xfrm>
          <a:custGeom>
            <a:avLst/>
            <a:gdLst/>
            <a:ahLst/>
            <a:cxnLst/>
            <a:rect l="l" t="t" r="r" b="b"/>
            <a:pathLst>
              <a:path w="17145"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282" name="object 2282"/>
          <p:cNvSpPr/>
          <p:nvPr/>
        </p:nvSpPr>
        <p:spPr>
          <a:xfrm>
            <a:off x="3248290"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283" name="object 2283"/>
          <p:cNvSpPr/>
          <p:nvPr/>
        </p:nvSpPr>
        <p:spPr>
          <a:xfrm>
            <a:off x="3241738"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284" name="object 2284"/>
          <p:cNvSpPr/>
          <p:nvPr/>
        </p:nvSpPr>
        <p:spPr>
          <a:xfrm>
            <a:off x="3254233"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285" name="object 2285"/>
          <p:cNvSpPr/>
          <p:nvPr/>
        </p:nvSpPr>
        <p:spPr>
          <a:xfrm>
            <a:off x="3245294"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286" name="object 2286"/>
          <p:cNvSpPr/>
          <p:nvPr/>
        </p:nvSpPr>
        <p:spPr>
          <a:xfrm>
            <a:off x="326022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287" name="object 2287"/>
          <p:cNvSpPr/>
          <p:nvPr/>
        </p:nvSpPr>
        <p:spPr>
          <a:xfrm>
            <a:off x="325367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288" name="object 2288"/>
          <p:cNvSpPr/>
          <p:nvPr/>
        </p:nvSpPr>
        <p:spPr>
          <a:xfrm>
            <a:off x="3265574"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289" name="object 2289"/>
          <p:cNvSpPr/>
          <p:nvPr/>
        </p:nvSpPr>
        <p:spPr>
          <a:xfrm>
            <a:off x="3257232" y="4262437"/>
            <a:ext cx="17145" cy="1076325"/>
          </a:xfrm>
          <a:custGeom>
            <a:avLst/>
            <a:gdLst/>
            <a:ahLst/>
            <a:cxnLst/>
            <a:rect l="l" t="t" r="r" b="b"/>
            <a:pathLst>
              <a:path w="17145"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290" name="object 2290"/>
          <p:cNvSpPr/>
          <p:nvPr/>
        </p:nvSpPr>
        <p:spPr>
          <a:xfrm>
            <a:off x="3271492" y="4267200"/>
            <a:ext cx="0" cy="1066800"/>
          </a:xfrm>
          <a:custGeom>
            <a:avLst/>
            <a:gdLst/>
            <a:ahLst/>
            <a:cxnLst/>
            <a:rect l="l" t="t" r="r" b="b"/>
            <a:pathLst>
              <a:path h="1066800">
                <a:moveTo>
                  <a:pt x="0" y="0"/>
                </a:moveTo>
                <a:lnTo>
                  <a:pt x="0" y="1066800"/>
                </a:lnTo>
              </a:path>
            </a:pathLst>
          </a:custGeom>
          <a:ln w="4771">
            <a:solidFill>
              <a:srgbClr val="99CCFF"/>
            </a:solidFill>
          </a:ln>
        </p:spPr>
        <p:txBody>
          <a:bodyPr wrap="square" lIns="0" tIns="0" rIns="0" bIns="0" rtlCol="0"/>
          <a:lstStyle/>
          <a:p>
            <a:endParaRPr/>
          </a:p>
        </p:txBody>
      </p:sp>
      <p:sp>
        <p:nvSpPr>
          <p:cNvPr id="2291" name="object 2291"/>
          <p:cNvSpPr/>
          <p:nvPr/>
        </p:nvSpPr>
        <p:spPr>
          <a:xfrm>
            <a:off x="3264344" y="4262437"/>
            <a:ext cx="14604" cy="1076325"/>
          </a:xfrm>
          <a:custGeom>
            <a:avLst/>
            <a:gdLst/>
            <a:ahLst/>
            <a:cxnLst/>
            <a:rect l="l" t="t" r="r" b="b"/>
            <a:pathLst>
              <a:path w="14604" h="1076325">
                <a:moveTo>
                  <a:pt x="0" y="1076325"/>
                </a:moveTo>
                <a:lnTo>
                  <a:pt x="14296" y="1076325"/>
                </a:lnTo>
                <a:lnTo>
                  <a:pt x="14296" y="0"/>
                </a:lnTo>
                <a:lnTo>
                  <a:pt x="0" y="0"/>
                </a:lnTo>
                <a:lnTo>
                  <a:pt x="0" y="1076325"/>
                </a:lnTo>
                <a:close/>
              </a:path>
            </a:pathLst>
          </a:custGeom>
          <a:solidFill>
            <a:srgbClr val="3366FF"/>
          </a:solidFill>
        </p:spPr>
        <p:txBody>
          <a:bodyPr wrap="square" lIns="0" tIns="0" rIns="0" bIns="0" rtlCol="0"/>
          <a:lstStyle/>
          <a:p>
            <a:endParaRPr/>
          </a:p>
        </p:txBody>
      </p:sp>
      <p:sp>
        <p:nvSpPr>
          <p:cNvPr id="2292" name="object 2292"/>
          <p:cNvSpPr/>
          <p:nvPr/>
        </p:nvSpPr>
        <p:spPr>
          <a:xfrm>
            <a:off x="3277512"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293" name="object 2293"/>
          <p:cNvSpPr/>
          <p:nvPr/>
        </p:nvSpPr>
        <p:spPr>
          <a:xfrm>
            <a:off x="3269170" y="4262437"/>
            <a:ext cx="17145" cy="1076325"/>
          </a:xfrm>
          <a:custGeom>
            <a:avLst/>
            <a:gdLst/>
            <a:ahLst/>
            <a:cxnLst/>
            <a:rect l="l" t="t" r="r" b="b"/>
            <a:pathLst>
              <a:path w="17145"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294" name="object 2294"/>
          <p:cNvSpPr/>
          <p:nvPr/>
        </p:nvSpPr>
        <p:spPr>
          <a:xfrm>
            <a:off x="3282834" y="4267200"/>
            <a:ext cx="0" cy="1066800"/>
          </a:xfrm>
          <a:custGeom>
            <a:avLst/>
            <a:gdLst/>
            <a:ahLst/>
            <a:cxnLst/>
            <a:rect l="l" t="t" r="r" b="b"/>
            <a:pathLst>
              <a:path h="1066800">
                <a:moveTo>
                  <a:pt x="0" y="0"/>
                </a:moveTo>
                <a:lnTo>
                  <a:pt x="0" y="1066800"/>
                </a:lnTo>
              </a:path>
            </a:pathLst>
          </a:custGeom>
          <a:ln w="3579">
            <a:solidFill>
              <a:srgbClr val="99CCFF"/>
            </a:solidFill>
          </a:ln>
        </p:spPr>
        <p:txBody>
          <a:bodyPr wrap="square" lIns="0" tIns="0" rIns="0" bIns="0" rtlCol="0"/>
          <a:lstStyle/>
          <a:p>
            <a:endParaRPr/>
          </a:p>
        </p:txBody>
      </p:sp>
      <p:sp>
        <p:nvSpPr>
          <p:cNvPr id="2295" name="object 2295"/>
          <p:cNvSpPr/>
          <p:nvPr/>
        </p:nvSpPr>
        <p:spPr>
          <a:xfrm>
            <a:off x="3276282" y="4262437"/>
            <a:ext cx="13335" cy="1076325"/>
          </a:xfrm>
          <a:custGeom>
            <a:avLst/>
            <a:gdLst/>
            <a:ahLst/>
            <a:cxnLst/>
            <a:rect l="l" t="t" r="r" b="b"/>
            <a:pathLst>
              <a:path w="13335" h="1076325">
                <a:moveTo>
                  <a:pt x="0" y="1076325"/>
                </a:moveTo>
                <a:lnTo>
                  <a:pt x="13104" y="1076325"/>
                </a:lnTo>
                <a:lnTo>
                  <a:pt x="13104" y="0"/>
                </a:lnTo>
                <a:lnTo>
                  <a:pt x="0" y="0"/>
                </a:lnTo>
                <a:lnTo>
                  <a:pt x="0" y="1076325"/>
                </a:lnTo>
                <a:close/>
              </a:path>
            </a:pathLst>
          </a:custGeom>
          <a:solidFill>
            <a:srgbClr val="3366FF"/>
          </a:solidFill>
        </p:spPr>
        <p:txBody>
          <a:bodyPr wrap="square" lIns="0" tIns="0" rIns="0" bIns="0" rtlCol="0"/>
          <a:lstStyle/>
          <a:p>
            <a:endParaRPr/>
          </a:p>
        </p:txBody>
      </p:sp>
      <p:sp>
        <p:nvSpPr>
          <p:cNvPr id="2296" name="object 2296"/>
          <p:cNvSpPr/>
          <p:nvPr/>
        </p:nvSpPr>
        <p:spPr>
          <a:xfrm>
            <a:off x="3288777"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297" name="object 2297"/>
          <p:cNvSpPr/>
          <p:nvPr/>
        </p:nvSpPr>
        <p:spPr>
          <a:xfrm>
            <a:off x="3279838"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298" name="object 2298"/>
          <p:cNvSpPr/>
          <p:nvPr/>
        </p:nvSpPr>
        <p:spPr>
          <a:xfrm>
            <a:off x="3296562"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299" name="object 2299"/>
          <p:cNvSpPr/>
          <p:nvPr/>
        </p:nvSpPr>
        <p:spPr>
          <a:xfrm>
            <a:off x="3288220" y="4262437"/>
            <a:ext cx="17145" cy="1076325"/>
          </a:xfrm>
          <a:custGeom>
            <a:avLst/>
            <a:gdLst/>
            <a:ahLst/>
            <a:cxnLst/>
            <a:rect l="l" t="t" r="r" b="b"/>
            <a:pathLst>
              <a:path w="17145"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300" name="object 2300"/>
          <p:cNvSpPr/>
          <p:nvPr/>
        </p:nvSpPr>
        <p:spPr>
          <a:xfrm>
            <a:off x="330188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301" name="object 2301"/>
          <p:cNvSpPr/>
          <p:nvPr/>
        </p:nvSpPr>
        <p:spPr>
          <a:xfrm>
            <a:off x="329533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302" name="object 2302"/>
          <p:cNvSpPr/>
          <p:nvPr/>
        </p:nvSpPr>
        <p:spPr>
          <a:xfrm>
            <a:off x="3307357"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303" name="object 2303"/>
          <p:cNvSpPr/>
          <p:nvPr/>
        </p:nvSpPr>
        <p:spPr>
          <a:xfrm>
            <a:off x="3299015" y="4262437"/>
            <a:ext cx="17145" cy="1076325"/>
          </a:xfrm>
          <a:custGeom>
            <a:avLst/>
            <a:gdLst/>
            <a:ahLst/>
            <a:cxnLst/>
            <a:rect l="l" t="t" r="r" b="b"/>
            <a:pathLst>
              <a:path w="17145"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304" name="object 2304"/>
          <p:cNvSpPr/>
          <p:nvPr/>
        </p:nvSpPr>
        <p:spPr>
          <a:xfrm>
            <a:off x="3313276" y="4267200"/>
            <a:ext cx="0" cy="1066800"/>
          </a:xfrm>
          <a:custGeom>
            <a:avLst/>
            <a:gdLst/>
            <a:ahLst/>
            <a:cxnLst/>
            <a:rect l="l" t="t" r="r" b="b"/>
            <a:pathLst>
              <a:path h="1066800">
                <a:moveTo>
                  <a:pt x="0" y="0"/>
                </a:moveTo>
                <a:lnTo>
                  <a:pt x="0" y="1066800"/>
                </a:lnTo>
              </a:path>
            </a:pathLst>
          </a:custGeom>
          <a:ln w="4772">
            <a:solidFill>
              <a:srgbClr val="99CCFF"/>
            </a:solidFill>
          </a:ln>
        </p:spPr>
        <p:txBody>
          <a:bodyPr wrap="square" lIns="0" tIns="0" rIns="0" bIns="0" rtlCol="0"/>
          <a:lstStyle/>
          <a:p>
            <a:endParaRPr/>
          </a:p>
        </p:txBody>
      </p:sp>
      <p:sp>
        <p:nvSpPr>
          <p:cNvPr id="2305" name="object 2305"/>
          <p:cNvSpPr/>
          <p:nvPr/>
        </p:nvSpPr>
        <p:spPr>
          <a:xfrm>
            <a:off x="3306127" y="4262437"/>
            <a:ext cx="14604" cy="1076325"/>
          </a:xfrm>
          <a:custGeom>
            <a:avLst/>
            <a:gdLst/>
            <a:ahLst/>
            <a:cxnLst/>
            <a:rect l="l" t="t" r="r" b="b"/>
            <a:pathLst>
              <a:path w="14604" h="1076325">
                <a:moveTo>
                  <a:pt x="0" y="1076325"/>
                </a:moveTo>
                <a:lnTo>
                  <a:pt x="14297" y="1076325"/>
                </a:lnTo>
                <a:lnTo>
                  <a:pt x="14297" y="0"/>
                </a:lnTo>
                <a:lnTo>
                  <a:pt x="0" y="0"/>
                </a:lnTo>
                <a:lnTo>
                  <a:pt x="0" y="1076325"/>
                </a:lnTo>
                <a:close/>
              </a:path>
            </a:pathLst>
          </a:custGeom>
          <a:solidFill>
            <a:srgbClr val="3366FF"/>
          </a:solidFill>
        </p:spPr>
        <p:txBody>
          <a:bodyPr wrap="square" lIns="0" tIns="0" rIns="0" bIns="0" rtlCol="0"/>
          <a:lstStyle/>
          <a:p>
            <a:endParaRPr/>
          </a:p>
        </p:txBody>
      </p:sp>
      <p:sp>
        <p:nvSpPr>
          <p:cNvPr id="2306" name="object 2306"/>
          <p:cNvSpPr/>
          <p:nvPr/>
        </p:nvSpPr>
        <p:spPr>
          <a:xfrm>
            <a:off x="3319295"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307" name="object 2307"/>
          <p:cNvSpPr/>
          <p:nvPr/>
        </p:nvSpPr>
        <p:spPr>
          <a:xfrm>
            <a:off x="3310953" y="4262437"/>
            <a:ext cx="17145" cy="1076325"/>
          </a:xfrm>
          <a:custGeom>
            <a:avLst/>
            <a:gdLst/>
            <a:ahLst/>
            <a:cxnLst/>
            <a:rect l="l" t="t" r="r" b="b"/>
            <a:pathLst>
              <a:path w="17145"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308" name="object 2308"/>
          <p:cNvSpPr/>
          <p:nvPr/>
        </p:nvSpPr>
        <p:spPr>
          <a:xfrm>
            <a:off x="3324617" y="4267200"/>
            <a:ext cx="0" cy="1066800"/>
          </a:xfrm>
          <a:custGeom>
            <a:avLst/>
            <a:gdLst/>
            <a:ahLst/>
            <a:cxnLst/>
            <a:rect l="l" t="t" r="r" b="b"/>
            <a:pathLst>
              <a:path h="1066800">
                <a:moveTo>
                  <a:pt x="0" y="0"/>
                </a:moveTo>
                <a:lnTo>
                  <a:pt x="0" y="1066800"/>
                </a:lnTo>
              </a:path>
            </a:pathLst>
          </a:custGeom>
          <a:ln w="3579">
            <a:solidFill>
              <a:srgbClr val="99CCFF"/>
            </a:solidFill>
          </a:ln>
        </p:spPr>
        <p:txBody>
          <a:bodyPr wrap="square" lIns="0" tIns="0" rIns="0" bIns="0" rtlCol="0"/>
          <a:lstStyle/>
          <a:p>
            <a:endParaRPr/>
          </a:p>
        </p:txBody>
      </p:sp>
      <p:sp>
        <p:nvSpPr>
          <p:cNvPr id="2309" name="object 2309"/>
          <p:cNvSpPr/>
          <p:nvPr/>
        </p:nvSpPr>
        <p:spPr>
          <a:xfrm>
            <a:off x="3318065" y="4262437"/>
            <a:ext cx="13335" cy="1076325"/>
          </a:xfrm>
          <a:custGeom>
            <a:avLst/>
            <a:gdLst/>
            <a:ahLst/>
            <a:cxnLst/>
            <a:rect l="l" t="t" r="r" b="b"/>
            <a:pathLst>
              <a:path w="13335" h="1076325">
                <a:moveTo>
                  <a:pt x="0" y="1076325"/>
                </a:moveTo>
                <a:lnTo>
                  <a:pt x="13104" y="1076325"/>
                </a:lnTo>
                <a:lnTo>
                  <a:pt x="13104" y="0"/>
                </a:lnTo>
                <a:lnTo>
                  <a:pt x="0" y="0"/>
                </a:lnTo>
                <a:lnTo>
                  <a:pt x="0" y="1076325"/>
                </a:lnTo>
                <a:close/>
              </a:path>
            </a:pathLst>
          </a:custGeom>
          <a:solidFill>
            <a:srgbClr val="3366FF"/>
          </a:solidFill>
        </p:spPr>
        <p:txBody>
          <a:bodyPr wrap="square" lIns="0" tIns="0" rIns="0" bIns="0" rtlCol="0"/>
          <a:lstStyle/>
          <a:p>
            <a:endParaRPr/>
          </a:p>
        </p:txBody>
      </p:sp>
      <p:sp>
        <p:nvSpPr>
          <p:cNvPr id="2310" name="object 2310"/>
          <p:cNvSpPr/>
          <p:nvPr/>
        </p:nvSpPr>
        <p:spPr>
          <a:xfrm>
            <a:off x="3330559" y="4267200"/>
            <a:ext cx="0" cy="1066800"/>
          </a:xfrm>
          <a:custGeom>
            <a:avLst/>
            <a:gdLst/>
            <a:ahLst/>
            <a:cxnLst/>
            <a:rect l="l" t="t" r="r" b="b"/>
            <a:pathLst>
              <a:path h="1066800">
                <a:moveTo>
                  <a:pt x="0" y="0"/>
                </a:moveTo>
                <a:lnTo>
                  <a:pt x="0" y="1066800"/>
                </a:lnTo>
              </a:path>
            </a:pathLst>
          </a:custGeom>
          <a:ln w="8351">
            <a:solidFill>
              <a:srgbClr val="99CCFF"/>
            </a:solidFill>
          </a:ln>
        </p:spPr>
        <p:txBody>
          <a:bodyPr wrap="square" lIns="0" tIns="0" rIns="0" bIns="0" rtlCol="0"/>
          <a:lstStyle/>
          <a:p>
            <a:endParaRPr/>
          </a:p>
        </p:txBody>
      </p:sp>
      <p:sp>
        <p:nvSpPr>
          <p:cNvPr id="2311" name="object 2311"/>
          <p:cNvSpPr/>
          <p:nvPr/>
        </p:nvSpPr>
        <p:spPr>
          <a:xfrm>
            <a:off x="3321621" y="4262437"/>
            <a:ext cx="18415" cy="1076325"/>
          </a:xfrm>
          <a:custGeom>
            <a:avLst/>
            <a:gdLst/>
            <a:ahLst/>
            <a:cxnLst/>
            <a:rect l="l" t="t" r="r" b="b"/>
            <a:pathLst>
              <a:path w="18414" h="1076325">
                <a:moveTo>
                  <a:pt x="0" y="1076325"/>
                </a:moveTo>
                <a:lnTo>
                  <a:pt x="17876" y="1076325"/>
                </a:lnTo>
                <a:lnTo>
                  <a:pt x="17876" y="0"/>
                </a:lnTo>
                <a:lnTo>
                  <a:pt x="0" y="0"/>
                </a:lnTo>
                <a:lnTo>
                  <a:pt x="0" y="1076325"/>
                </a:lnTo>
                <a:close/>
              </a:path>
            </a:pathLst>
          </a:custGeom>
          <a:solidFill>
            <a:srgbClr val="3366FF"/>
          </a:solidFill>
        </p:spPr>
        <p:txBody>
          <a:bodyPr wrap="square" lIns="0" tIns="0" rIns="0" bIns="0" rtlCol="0"/>
          <a:lstStyle/>
          <a:p>
            <a:endParaRPr/>
          </a:p>
        </p:txBody>
      </p:sp>
      <p:sp>
        <p:nvSpPr>
          <p:cNvPr id="2312" name="object 2312"/>
          <p:cNvSpPr/>
          <p:nvPr/>
        </p:nvSpPr>
        <p:spPr>
          <a:xfrm>
            <a:off x="3338345"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313" name="object 2313"/>
          <p:cNvSpPr/>
          <p:nvPr/>
        </p:nvSpPr>
        <p:spPr>
          <a:xfrm>
            <a:off x="3330003" y="4262437"/>
            <a:ext cx="17145" cy="1076325"/>
          </a:xfrm>
          <a:custGeom>
            <a:avLst/>
            <a:gdLst/>
            <a:ahLst/>
            <a:cxnLst/>
            <a:rect l="l" t="t" r="r" b="b"/>
            <a:pathLst>
              <a:path w="17145"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314" name="object 2314"/>
          <p:cNvSpPr/>
          <p:nvPr/>
        </p:nvSpPr>
        <p:spPr>
          <a:xfrm>
            <a:off x="3343667" y="4267200"/>
            <a:ext cx="0" cy="1066800"/>
          </a:xfrm>
          <a:custGeom>
            <a:avLst/>
            <a:gdLst/>
            <a:ahLst/>
            <a:cxnLst/>
            <a:rect l="l" t="t" r="r" b="b"/>
            <a:pathLst>
              <a:path h="1066800">
                <a:moveTo>
                  <a:pt x="0" y="0"/>
                </a:moveTo>
                <a:lnTo>
                  <a:pt x="0" y="1066800"/>
                </a:lnTo>
              </a:path>
            </a:pathLst>
          </a:custGeom>
          <a:ln w="3579">
            <a:solidFill>
              <a:srgbClr val="99CCFF"/>
            </a:solidFill>
          </a:ln>
        </p:spPr>
        <p:txBody>
          <a:bodyPr wrap="square" lIns="0" tIns="0" rIns="0" bIns="0" rtlCol="0"/>
          <a:lstStyle/>
          <a:p>
            <a:endParaRPr/>
          </a:p>
        </p:txBody>
      </p:sp>
      <p:sp>
        <p:nvSpPr>
          <p:cNvPr id="2315" name="object 2315"/>
          <p:cNvSpPr/>
          <p:nvPr/>
        </p:nvSpPr>
        <p:spPr>
          <a:xfrm>
            <a:off x="3337115" y="4262437"/>
            <a:ext cx="13335" cy="1076325"/>
          </a:xfrm>
          <a:custGeom>
            <a:avLst/>
            <a:gdLst/>
            <a:ahLst/>
            <a:cxnLst/>
            <a:rect l="l" t="t" r="r" b="b"/>
            <a:pathLst>
              <a:path w="13335" h="1076325">
                <a:moveTo>
                  <a:pt x="0" y="1076325"/>
                </a:moveTo>
                <a:lnTo>
                  <a:pt x="13104" y="1076325"/>
                </a:lnTo>
                <a:lnTo>
                  <a:pt x="13104" y="0"/>
                </a:lnTo>
                <a:lnTo>
                  <a:pt x="0" y="0"/>
                </a:lnTo>
                <a:lnTo>
                  <a:pt x="0" y="1076325"/>
                </a:lnTo>
                <a:close/>
              </a:path>
            </a:pathLst>
          </a:custGeom>
          <a:solidFill>
            <a:srgbClr val="3366FF"/>
          </a:solidFill>
        </p:spPr>
        <p:txBody>
          <a:bodyPr wrap="square" lIns="0" tIns="0" rIns="0" bIns="0" rtlCol="0"/>
          <a:lstStyle/>
          <a:p>
            <a:endParaRPr/>
          </a:p>
        </p:txBody>
      </p:sp>
      <p:sp>
        <p:nvSpPr>
          <p:cNvPr id="2316" name="object 2316"/>
          <p:cNvSpPr/>
          <p:nvPr/>
        </p:nvSpPr>
        <p:spPr>
          <a:xfrm>
            <a:off x="3349609" y="4267200"/>
            <a:ext cx="0" cy="1066800"/>
          </a:xfrm>
          <a:custGeom>
            <a:avLst/>
            <a:gdLst/>
            <a:ahLst/>
            <a:cxnLst/>
            <a:rect l="l" t="t" r="r" b="b"/>
            <a:pathLst>
              <a:path h="1066800">
                <a:moveTo>
                  <a:pt x="0" y="0"/>
                </a:moveTo>
                <a:lnTo>
                  <a:pt x="0" y="1066800"/>
                </a:lnTo>
              </a:path>
            </a:pathLst>
          </a:custGeom>
          <a:ln w="8351">
            <a:solidFill>
              <a:srgbClr val="99CCFF"/>
            </a:solidFill>
          </a:ln>
        </p:spPr>
        <p:txBody>
          <a:bodyPr wrap="square" lIns="0" tIns="0" rIns="0" bIns="0" rtlCol="0"/>
          <a:lstStyle/>
          <a:p>
            <a:endParaRPr/>
          </a:p>
        </p:txBody>
      </p:sp>
      <p:sp>
        <p:nvSpPr>
          <p:cNvPr id="2317" name="object 2317"/>
          <p:cNvSpPr/>
          <p:nvPr/>
        </p:nvSpPr>
        <p:spPr>
          <a:xfrm>
            <a:off x="3340671" y="4262437"/>
            <a:ext cx="18415" cy="1076325"/>
          </a:xfrm>
          <a:custGeom>
            <a:avLst/>
            <a:gdLst/>
            <a:ahLst/>
            <a:cxnLst/>
            <a:rect l="l" t="t" r="r" b="b"/>
            <a:pathLst>
              <a:path w="18414" h="1076325">
                <a:moveTo>
                  <a:pt x="0" y="1076325"/>
                </a:moveTo>
                <a:lnTo>
                  <a:pt x="17876" y="1076325"/>
                </a:lnTo>
                <a:lnTo>
                  <a:pt x="17876" y="0"/>
                </a:lnTo>
                <a:lnTo>
                  <a:pt x="0" y="0"/>
                </a:lnTo>
                <a:lnTo>
                  <a:pt x="0" y="1076325"/>
                </a:lnTo>
                <a:close/>
              </a:path>
            </a:pathLst>
          </a:custGeom>
          <a:solidFill>
            <a:srgbClr val="3366FF"/>
          </a:solidFill>
        </p:spPr>
        <p:txBody>
          <a:bodyPr wrap="square" lIns="0" tIns="0" rIns="0" bIns="0" rtlCol="0"/>
          <a:lstStyle/>
          <a:p>
            <a:endParaRPr/>
          </a:p>
        </p:txBody>
      </p:sp>
      <p:sp>
        <p:nvSpPr>
          <p:cNvPr id="2318" name="object 2318"/>
          <p:cNvSpPr/>
          <p:nvPr/>
        </p:nvSpPr>
        <p:spPr>
          <a:xfrm>
            <a:off x="3355605" y="4267200"/>
            <a:ext cx="0" cy="1066800"/>
          </a:xfrm>
          <a:custGeom>
            <a:avLst/>
            <a:gdLst/>
            <a:ahLst/>
            <a:cxnLst/>
            <a:rect l="l" t="t" r="r" b="b"/>
            <a:pathLst>
              <a:path h="1066800">
                <a:moveTo>
                  <a:pt x="0" y="0"/>
                </a:moveTo>
                <a:lnTo>
                  <a:pt x="0" y="1066800"/>
                </a:lnTo>
              </a:path>
            </a:pathLst>
          </a:custGeom>
          <a:ln w="3579">
            <a:solidFill>
              <a:srgbClr val="99CCFF"/>
            </a:solidFill>
          </a:ln>
        </p:spPr>
        <p:txBody>
          <a:bodyPr wrap="square" lIns="0" tIns="0" rIns="0" bIns="0" rtlCol="0"/>
          <a:lstStyle/>
          <a:p>
            <a:endParaRPr/>
          </a:p>
        </p:txBody>
      </p:sp>
      <p:sp>
        <p:nvSpPr>
          <p:cNvPr id="2319" name="object 2319"/>
          <p:cNvSpPr/>
          <p:nvPr/>
        </p:nvSpPr>
        <p:spPr>
          <a:xfrm>
            <a:off x="3349053" y="4262437"/>
            <a:ext cx="13335" cy="1076325"/>
          </a:xfrm>
          <a:custGeom>
            <a:avLst/>
            <a:gdLst/>
            <a:ahLst/>
            <a:cxnLst/>
            <a:rect l="l" t="t" r="r" b="b"/>
            <a:pathLst>
              <a:path w="13335" h="1076325">
                <a:moveTo>
                  <a:pt x="0" y="1076325"/>
                </a:moveTo>
                <a:lnTo>
                  <a:pt x="13104" y="1076325"/>
                </a:lnTo>
                <a:lnTo>
                  <a:pt x="13104" y="0"/>
                </a:lnTo>
                <a:lnTo>
                  <a:pt x="0" y="0"/>
                </a:lnTo>
                <a:lnTo>
                  <a:pt x="0" y="1076325"/>
                </a:lnTo>
                <a:close/>
              </a:path>
            </a:pathLst>
          </a:custGeom>
          <a:solidFill>
            <a:srgbClr val="3366FF"/>
          </a:solidFill>
        </p:spPr>
        <p:txBody>
          <a:bodyPr wrap="square" lIns="0" tIns="0" rIns="0" bIns="0" rtlCol="0"/>
          <a:lstStyle/>
          <a:p>
            <a:endParaRPr/>
          </a:p>
        </p:txBody>
      </p:sp>
      <p:sp>
        <p:nvSpPr>
          <p:cNvPr id="2320" name="object 2320"/>
          <p:cNvSpPr/>
          <p:nvPr/>
        </p:nvSpPr>
        <p:spPr>
          <a:xfrm>
            <a:off x="3360951"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321" name="object 2321"/>
          <p:cNvSpPr/>
          <p:nvPr/>
        </p:nvSpPr>
        <p:spPr>
          <a:xfrm>
            <a:off x="3352609" y="4262437"/>
            <a:ext cx="17145" cy="1076325"/>
          </a:xfrm>
          <a:custGeom>
            <a:avLst/>
            <a:gdLst/>
            <a:ahLst/>
            <a:cxnLst/>
            <a:rect l="l" t="t" r="r" b="b"/>
            <a:pathLst>
              <a:path w="17145"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322" name="object 2322"/>
          <p:cNvSpPr/>
          <p:nvPr/>
        </p:nvSpPr>
        <p:spPr>
          <a:xfrm>
            <a:off x="3366400"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323" name="object 2323"/>
          <p:cNvSpPr/>
          <p:nvPr/>
        </p:nvSpPr>
        <p:spPr>
          <a:xfrm>
            <a:off x="3359848"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324" name="object 2324"/>
          <p:cNvSpPr/>
          <p:nvPr/>
        </p:nvSpPr>
        <p:spPr>
          <a:xfrm>
            <a:off x="3372342" y="4267200"/>
            <a:ext cx="0" cy="1066800"/>
          </a:xfrm>
          <a:custGeom>
            <a:avLst/>
            <a:gdLst/>
            <a:ahLst/>
            <a:cxnLst/>
            <a:rect l="l" t="t" r="r" b="b"/>
            <a:pathLst>
              <a:path h="1066800">
                <a:moveTo>
                  <a:pt x="0" y="0"/>
                </a:moveTo>
                <a:lnTo>
                  <a:pt x="0" y="1066800"/>
                </a:lnTo>
              </a:path>
            </a:pathLst>
          </a:custGeom>
          <a:ln w="8352">
            <a:solidFill>
              <a:srgbClr val="99CCFF"/>
            </a:solidFill>
          </a:ln>
        </p:spPr>
        <p:txBody>
          <a:bodyPr wrap="square" lIns="0" tIns="0" rIns="0" bIns="0" rtlCol="0"/>
          <a:lstStyle/>
          <a:p>
            <a:endParaRPr/>
          </a:p>
        </p:txBody>
      </p:sp>
      <p:sp>
        <p:nvSpPr>
          <p:cNvPr id="2325" name="object 2325"/>
          <p:cNvSpPr/>
          <p:nvPr/>
        </p:nvSpPr>
        <p:spPr>
          <a:xfrm>
            <a:off x="3363404" y="4262437"/>
            <a:ext cx="18415" cy="1076325"/>
          </a:xfrm>
          <a:custGeom>
            <a:avLst/>
            <a:gdLst/>
            <a:ahLst/>
            <a:cxnLst/>
            <a:rect l="l" t="t" r="r" b="b"/>
            <a:pathLst>
              <a:path w="18414" h="1076325">
                <a:moveTo>
                  <a:pt x="0" y="1076325"/>
                </a:moveTo>
                <a:lnTo>
                  <a:pt x="17877" y="1076325"/>
                </a:lnTo>
                <a:lnTo>
                  <a:pt x="17877" y="0"/>
                </a:lnTo>
                <a:lnTo>
                  <a:pt x="0" y="0"/>
                </a:lnTo>
                <a:lnTo>
                  <a:pt x="0" y="1076325"/>
                </a:lnTo>
                <a:close/>
              </a:path>
            </a:pathLst>
          </a:custGeom>
          <a:solidFill>
            <a:srgbClr val="3366FF"/>
          </a:solidFill>
        </p:spPr>
        <p:txBody>
          <a:bodyPr wrap="square" lIns="0" tIns="0" rIns="0" bIns="0" rtlCol="0"/>
          <a:lstStyle/>
          <a:p>
            <a:endParaRPr/>
          </a:p>
        </p:txBody>
      </p:sp>
      <p:sp>
        <p:nvSpPr>
          <p:cNvPr id="2326" name="object 2326"/>
          <p:cNvSpPr/>
          <p:nvPr/>
        </p:nvSpPr>
        <p:spPr>
          <a:xfrm>
            <a:off x="337833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327" name="object 2327"/>
          <p:cNvSpPr/>
          <p:nvPr/>
        </p:nvSpPr>
        <p:spPr>
          <a:xfrm>
            <a:off x="337178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328" name="object 2328"/>
          <p:cNvSpPr/>
          <p:nvPr/>
        </p:nvSpPr>
        <p:spPr>
          <a:xfrm>
            <a:off x="3383684"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329" name="object 2329"/>
          <p:cNvSpPr/>
          <p:nvPr/>
        </p:nvSpPr>
        <p:spPr>
          <a:xfrm>
            <a:off x="3375342" y="4262437"/>
            <a:ext cx="17145" cy="1076325"/>
          </a:xfrm>
          <a:custGeom>
            <a:avLst/>
            <a:gdLst/>
            <a:ahLst/>
            <a:cxnLst/>
            <a:rect l="l" t="t" r="r" b="b"/>
            <a:pathLst>
              <a:path w="17145"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330" name="object 2330"/>
          <p:cNvSpPr/>
          <p:nvPr/>
        </p:nvSpPr>
        <p:spPr>
          <a:xfrm>
            <a:off x="3391392" y="4267200"/>
            <a:ext cx="0" cy="1066800"/>
          </a:xfrm>
          <a:custGeom>
            <a:avLst/>
            <a:gdLst/>
            <a:ahLst/>
            <a:cxnLst/>
            <a:rect l="l" t="t" r="r" b="b"/>
            <a:pathLst>
              <a:path h="1066800">
                <a:moveTo>
                  <a:pt x="0" y="0"/>
                </a:moveTo>
                <a:lnTo>
                  <a:pt x="0" y="1066800"/>
                </a:lnTo>
              </a:path>
            </a:pathLst>
          </a:custGeom>
          <a:ln w="8351">
            <a:solidFill>
              <a:srgbClr val="99CCFF"/>
            </a:solidFill>
          </a:ln>
        </p:spPr>
        <p:txBody>
          <a:bodyPr wrap="square" lIns="0" tIns="0" rIns="0" bIns="0" rtlCol="0"/>
          <a:lstStyle/>
          <a:p>
            <a:endParaRPr/>
          </a:p>
        </p:txBody>
      </p:sp>
      <p:sp>
        <p:nvSpPr>
          <p:cNvPr id="2331" name="object 2331"/>
          <p:cNvSpPr/>
          <p:nvPr/>
        </p:nvSpPr>
        <p:spPr>
          <a:xfrm>
            <a:off x="3382454" y="4262437"/>
            <a:ext cx="18415" cy="1076325"/>
          </a:xfrm>
          <a:custGeom>
            <a:avLst/>
            <a:gdLst/>
            <a:ahLst/>
            <a:cxnLst/>
            <a:rect l="l" t="t" r="r" b="b"/>
            <a:pathLst>
              <a:path w="18414" h="1076325">
                <a:moveTo>
                  <a:pt x="0" y="1076325"/>
                </a:moveTo>
                <a:lnTo>
                  <a:pt x="17876" y="1076325"/>
                </a:lnTo>
                <a:lnTo>
                  <a:pt x="17876" y="0"/>
                </a:lnTo>
                <a:lnTo>
                  <a:pt x="0" y="0"/>
                </a:lnTo>
                <a:lnTo>
                  <a:pt x="0" y="1076325"/>
                </a:lnTo>
                <a:close/>
              </a:path>
            </a:pathLst>
          </a:custGeom>
          <a:solidFill>
            <a:srgbClr val="3366FF"/>
          </a:solidFill>
        </p:spPr>
        <p:txBody>
          <a:bodyPr wrap="square" lIns="0" tIns="0" rIns="0" bIns="0" rtlCol="0"/>
          <a:lstStyle/>
          <a:p>
            <a:endParaRPr/>
          </a:p>
        </p:txBody>
      </p:sp>
      <p:sp>
        <p:nvSpPr>
          <p:cNvPr id="2332" name="object 2332"/>
          <p:cNvSpPr/>
          <p:nvPr/>
        </p:nvSpPr>
        <p:spPr>
          <a:xfrm>
            <a:off x="3397388"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333" name="object 2333"/>
          <p:cNvSpPr/>
          <p:nvPr/>
        </p:nvSpPr>
        <p:spPr>
          <a:xfrm>
            <a:off x="3390836"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334" name="object 2334"/>
          <p:cNvSpPr/>
          <p:nvPr/>
        </p:nvSpPr>
        <p:spPr>
          <a:xfrm>
            <a:off x="3402734"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335" name="object 2335"/>
          <p:cNvSpPr/>
          <p:nvPr/>
        </p:nvSpPr>
        <p:spPr>
          <a:xfrm>
            <a:off x="3394392" y="4262437"/>
            <a:ext cx="17145" cy="1076325"/>
          </a:xfrm>
          <a:custGeom>
            <a:avLst/>
            <a:gdLst/>
            <a:ahLst/>
            <a:cxnLst/>
            <a:rect l="l" t="t" r="r" b="b"/>
            <a:pathLst>
              <a:path w="17145"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336" name="object 2336"/>
          <p:cNvSpPr/>
          <p:nvPr/>
        </p:nvSpPr>
        <p:spPr>
          <a:xfrm>
            <a:off x="3408779" y="4267200"/>
            <a:ext cx="0" cy="1066800"/>
          </a:xfrm>
          <a:custGeom>
            <a:avLst/>
            <a:gdLst/>
            <a:ahLst/>
            <a:cxnLst/>
            <a:rect l="l" t="t" r="r" b="b"/>
            <a:pathLst>
              <a:path h="1066800">
                <a:moveTo>
                  <a:pt x="0" y="0"/>
                </a:moveTo>
                <a:lnTo>
                  <a:pt x="0" y="1066800"/>
                </a:lnTo>
              </a:path>
            </a:pathLst>
          </a:custGeom>
          <a:ln w="4771">
            <a:solidFill>
              <a:srgbClr val="99CCFF"/>
            </a:solidFill>
          </a:ln>
        </p:spPr>
        <p:txBody>
          <a:bodyPr wrap="square" lIns="0" tIns="0" rIns="0" bIns="0" rtlCol="0"/>
          <a:lstStyle/>
          <a:p>
            <a:endParaRPr/>
          </a:p>
        </p:txBody>
      </p:sp>
      <p:sp>
        <p:nvSpPr>
          <p:cNvPr id="2337" name="object 2337"/>
          <p:cNvSpPr/>
          <p:nvPr/>
        </p:nvSpPr>
        <p:spPr>
          <a:xfrm>
            <a:off x="3401631" y="4262437"/>
            <a:ext cx="14604" cy="1076325"/>
          </a:xfrm>
          <a:custGeom>
            <a:avLst/>
            <a:gdLst/>
            <a:ahLst/>
            <a:cxnLst/>
            <a:rect l="l" t="t" r="r" b="b"/>
            <a:pathLst>
              <a:path w="14604" h="1076325">
                <a:moveTo>
                  <a:pt x="0" y="1076325"/>
                </a:moveTo>
                <a:lnTo>
                  <a:pt x="14296" y="1076325"/>
                </a:lnTo>
                <a:lnTo>
                  <a:pt x="14296" y="0"/>
                </a:lnTo>
                <a:lnTo>
                  <a:pt x="0" y="0"/>
                </a:lnTo>
                <a:lnTo>
                  <a:pt x="0" y="1076325"/>
                </a:lnTo>
                <a:close/>
              </a:path>
            </a:pathLst>
          </a:custGeom>
          <a:solidFill>
            <a:srgbClr val="3366FF"/>
          </a:solidFill>
        </p:spPr>
        <p:txBody>
          <a:bodyPr wrap="square" lIns="0" tIns="0" rIns="0" bIns="0" rtlCol="0"/>
          <a:lstStyle/>
          <a:p>
            <a:endParaRPr/>
          </a:p>
        </p:txBody>
      </p:sp>
      <p:sp>
        <p:nvSpPr>
          <p:cNvPr id="2338" name="object 2338"/>
          <p:cNvSpPr/>
          <p:nvPr/>
        </p:nvSpPr>
        <p:spPr>
          <a:xfrm>
            <a:off x="3414672" y="4267200"/>
            <a:ext cx="0" cy="1066800"/>
          </a:xfrm>
          <a:custGeom>
            <a:avLst/>
            <a:gdLst/>
            <a:ahLst/>
            <a:cxnLst/>
            <a:rect l="l" t="t" r="r" b="b"/>
            <a:pathLst>
              <a:path h="1066800">
                <a:moveTo>
                  <a:pt x="0" y="0"/>
                </a:moveTo>
                <a:lnTo>
                  <a:pt x="0" y="1066800"/>
                </a:lnTo>
              </a:path>
            </a:pathLst>
          </a:custGeom>
          <a:ln w="7159">
            <a:solidFill>
              <a:srgbClr val="99CCFF"/>
            </a:solidFill>
          </a:ln>
        </p:spPr>
        <p:txBody>
          <a:bodyPr wrap="square" lIns="0" tIns="0" rIns="0" bIns="0" rtlCol="0"/>
          <a:lstStyle/>
          <a:p>
            <a:endParaRPr/>
          </a:p>
        </p:txBody>
      </p:sp>
      <p:sp>
        <p:nvSpPr>
          <p:cNvPr id="2339" name="object 2339"/>
          <p:cNvSpPr/>
          <p:nvPr/>
        </p:nvSpPr>
        <p:spPr>
          <a:xfrm>
            <a:off x="3406330" y="4262437"/>
            <a:ext cx="17145" cy="1076325"/>
          </a:xfrm>
          <a:custGeom>
            <a:avLst/>
            <a:gdLst/>
            <a:ahLst/>
            <a:cxnLst/>
            <a:rect l="l" t="t" r="r" b="b"/>
            <a:pathLst>
              <a:path w="17145" h="1076325">
                <a:moveTo>
                  <a:pt x="0" y="1076325"/>
                </a:moveTo>
                <a:lnTo>
                  <a:pt x="16684" y="1076325"/>
                </a:lnTo>
                <a:lnTo>
                  <a:pt x="16684" y="0"/>
                </a:lnTo>
                <a:lnTo>
                  <a:pt x="0" y="0"/>
                </a:lnTo>
                <a:lnTo>
                  <a:pt x="0" y="1076325"/>
                </a:lnTo>
                <a:close/>
              </a:path>
            </a:pathLst>
          </a:custGeom>
          <a:solidFill>
            <a:srgbClr val="3366FF"/>
          </a:solidFill>
        </p:spPr>
        <p:txBody>
          <a:bodyPr wrap="square" lIns="0" tIns="0" rIns="0" bIns="0" rtlCol="0"/>
          <a:lstStyle/>
          <a:p>
            <a:endParaRPr/>
          </a:p>
        </p:txBody>
      </p:sp>
      <p:sp>
        <p:nvSpPr>
          <p:cNvPr id="2340" name="object 2340"/>
          <p:cNvSpPr/>
          <p:nvPr/>
        </p:nvSpPr>
        <p:spPr>
          <a:xfrm>
            <a:off x="3419994" y="4267200"/>
            <a:ext cx="0" cy="1066800"/>
          </a:xfrm>
          <a:custGeom>
            <a:avLst/>
            <a:gdLst/>
            <a:ahLst/>
            <a:cxnLst/>
            <a:rect l="l" t="t" r="r" b="b"/>
            <a:pathLst>
              <a:path h="1066800">
                <a:moveTo>
                  <a:pt x="0" y="0"/>
                </a:moveTo>
                <a:lnTo>
                  <a:pt x="0" y="1066800"/>
                </a:lnTo>
              </a:path>
            </a:pathLst>
          </a:custGeom>
          <a:ln w="3578">
            <a:solidFill>
              <a:srgbClr val="99CCFF"/>
            </a:solidFill>
          </a:ln>
        </p:spPr>
        <p:txBody>
          <a:bodyPr wrap="square" lIns="0" tIns="0" rIns="0" bIns="0" rtlCol="0"/>
          <a:lstStyle/>
          <a:p>
            <a:endParaRPr/>
          </a:p>
        </p:txBody>
      </p:sp>
      <p:sp>
        <p:nvSpPr>
          <p:cNvPr id="2341" name="object 2341"/>
          <p:cNvSpPr/>
          <p:nvPr/>
        </p:nvSpPr>
        <p:spPr>
          <a:xfrm>
            <a:off x="3413442" y="4262437"/>
            <a:ext cx="13335" cy="1076325"/>
          </a:xfrm>
          <a:custGeom>
            <a:avLst/>
            <a:gdLst/>
            <a:ahLst/>
            <a:cxnLst/>
            <a:rect l="l" t="t" r="r" b="b"/>
            <a:pathLst>
              <a:path w="13335" h="1076325">
                <a:moveTo>
                  <a:pt x="0" y="1076325"/>
                </a:moveTo>
                <a:lnTo>
                  <a:pt x="13103" y="1076325"/>
                </a:lnTo>
                <a:lnTo>
                  <a:pt x="13103" y="0"/>
                </a:lnTo>
                <a:lnTo>
                  <a:pt x="0" y="0"/>
                </a:lnTo>
                <a:lnTo>
                  <a:pt x="0" y="1076325"/>
                </a:lnTo>
                <a:close/>
              </a:path>
            </a:pathLst>
          </a:custGeom>
          <a:solidFill>
            <a:srgbClr val="3366FF"/>
          </a:solidFill>
        </p:spPr>
        <p:txBody>
          <a:bodyPr wrap="square" lIns="0" tIns="0" rIns="0" bIns="0" rtlCol="0"/>
          <a:lstStyle/>
          <a:p>
            <a:endParaRPr/>
          </a:p>
        </p:txBody>
      </p:sp>
      <p:sp>
        <p:nvSpPr>
          <p:cNvPr id="2342" name="object 2342"/>
          <p:cNvSpPr/>
          <p:nvPr/>
        </p:nvSpPr>
        <p:spPr>
          <a:xfrm>
            <a:off x="3425467" y="4267200"/>
            <a:ext cx="0" cy="1066800"/>
          </a:xfrm>
          <a:custGeom>
            <a:avLst/>
            <a:gdLst/>
            <a:ahLst/>
            <a:cxnLst/>
            <a:rect l="l" t="t" r="r" b="b"/>
            <a:pathLst>
              <a:path h="1066800">
                <a:moveTo>
                  <a:pt x="0" y="0"/>
                </a:moveTo>
                <a:lnTo>
                  <a:pt x="0" y="1066800"/>
                </a:lnTo>
              </a:path>
            </a:pathLst>
          </a:custGeom>
          <a:ln w="7158">
            <a:solidFill>
              <a:srgbClr val="99CCFF"/>
            </a:solidFill>
          </a:ln>
        </p:spPr>
        <p:txBody>
          <a:bodyPr wrap="square" lIns="0" tIns="0" rIns="0" bIns="0" rtlCol="0"/>
          <a:lstStyle/>
          <a:p>
            <a:endParaRPr/>
          </a:p>
        </p:txBody>
      </p:sp>
      <p:sp>
        <p:nvSpPr>
          <p:cNvPr id="2343" name="object 2343"/>
          <p:cNvSpPr/>
          <p:nvPr/>
        </p:nvSpPr>
        <p:spPr>
          <a:xfrm>
            <a:off x="3417125" y="4262437"/>
            <a:ext cx="17145" cy="1076325"/>
          </a:xfrm>
          <a:custGeom>
            <a:avLst/>
            <a:gdLst/>
            <a:ahLst/>
            <a:cxnLst/>
            <a:rect l="l" t="t" r="r" b="b"/>
            <a:pathLst>
              <a:path w="17145" h="1076325">
                <a:moveTo>
                  <a:pt x="0" y="1076325"/>
                </a:moveTo>
                <a:lnTo>
                  <a:pt x="16683" y="1076325"/>
                </a:lnTo>
                <a:lnTo>
                  <a:pt x="16683" y="0"/>
                </a:lnTo>
                <a:lnTo>
                  <a:pt x="0" y="0"/>
                </a:lnTo>
                <a:lnTo>
                  <a:pt x="0" y="1076325"/>
                </a:lnTo>
                <a:close/>
              </a:path>
            </a:pathLst>
          </a:custGeom>
          <a:solidFill>
            <a:srgbClr val="3366FF"/>
          </a:solidFill>
        </p:spPr>
        <p:txBody>
          <a:bodyPr wrap="square" lIns="0" tIns="0" rIns="0" bIns="0" rtlCol="0"/>
          <a:lstStyle/>
          <a:p>
            <a:endParaRPr/>
          </a:p>
        </p:txBody>
      </p:sp>
      <p:sp>
        <p:nvSpPr>
          <p:cNvPr id="2344" name="object 2344"/>
          <p:cNvSpPr/>
          <p:nvPr/>
        </p:nvSpPr>
        <p:spPr>
          <a:xfrm>
            <a:off x="2286000" y="4267200"/>
            <a:ext cx="1136015" cy="264160"/>
          </a:xfrm>
          <a:custGeom>
            <a:avLst/>
            <a:gdLst/>
            <a:ahLst/>
            <a:cxnLst/>
            <a:rect l="l" t="t" r="r" b="b"/>
            <a:pathLst>
              <a:path w="1136014" h="264160">
                <a:moveTo>
                  <a:pt x="567944" y="0"/>
                </a:moveTo>
                <a:lnTo>
                  <a:pt x="347218" y="10541"/>
                </a:lnTo>
                <a:lnTo>
                  <a:pt x="251713" y="22860"/>
                </a:lnTo>
                <a:lnTo>
                  <a:pt x="168275" y="38607"/>
                </a:lnTo>
                <a:lnTo>
                  <a:pt x="130048" y="50926"/>
                </a:lnTo>
                <a:lnTo>
                  <a:pt x="69214" y="72008"/>
                </a:lnTo>
                <a:lnTo>
                  <a:pt x="27431" y="94868"/>
                </a:lnTo>
                <a:lnTo>
                  <a:pt x="0" y="135381"/>
                </a:lnTo>
                <a:lnTo>
                  <a:pt x="3556" y="145923"/>
                </a:lnTo>
                <a:lnTo>
                  <a:pt x="46481" y="184531"/>
                </a:lnTo>
                <a:lnTo>
                  <a:pt x="99060" y="207391"/>
                </a:lnTo>
                <a:lnTo>
                  <a:pt x="130048" y="219710"/>
                </a:lnTo>
                <a:lnTo>
                  <a:pt x="168275" y="224917"/>
                </a:lnTo>
                <a:lnTo>
                  <a:pt x="251713" y="240792"/>
                </a:lnTo>
                <a:lnTo>
                  <a:pt x="347218" y="253111"/>
                </a:lnTo>
                <a:lnTo>
                  <a:pt x="453389" y="263651"/>
                </a:lnTo>
                <a:lnTo>
                  <a:pt x="682498" y="263651"/>
                </a:lnTo>
                <a:lnTo>
                  <a:pt x="788669" y="253111"/>
                </a:lnTo>
                <a:lnTo>
                  <a:pt x="884047" y="240792"/>
                </a:lnTo>
                <a:lnTo>
                  <a:pt x="968755" y="224917"/>
                </a:lnTo>
                <a:lnTo>
                  <a:pt x="1006983" y="219710"/>
                </a:lnTo>
                <a:lnTo>
                  <a:pt x="1067815" y="196850"/>
                </a:lnTo>
                <a:lnTo>
                  <a:pt x="1109599" y="173989"/>
                </a:lnTo>
                <a:lnTo>
                  <a:pt x="1135888" y="135381"/>
                </a:lnTo>
                <a:lnTo>
                  <a:pt x="1132204" y="123062"/>
                </a:lnTo>
                <a:lnTo>
                  <a:pt x="1090549" y="84327"/>
                </a:lnTo>
                <a:lnTo>
                  <a:pt x="1040384" y="61468"/>
                </a:lnTo>
                <a:lnTo>
                  <a:pt x="968755" y="38607"/>
                </a:lnTo>
                <a:lnTo>
                  <a:pt x="884047" y="22860"/>
                </a:lnTo>
                <a:lnTo>
                  <a:pt x="788669" y="10541"/>
                </a:lnTo>
                <a:lnTo>
                  <a:pt x="567944" y="0"/>
                </a:lnTo>
                <a:close/>
              </a:path>
            </a:pathLst>
          </a:custGeom>
          <a:solidFill>
            <a:srgbClr val="99CCFF"/>
          </a:solidFill>
        </p:spPr>
        <p:txBody>
          <a:bodyPr wrap="square" lIns="0" tIns="0" rIns="0" bIns="0" rtlCol="0"/>
          <a:lstStyle/>
          <a:p>
            <a:endParaRPr/>
          </a:p>
        </p:txBody>
      </p:sp>
      <p:sp>
        <p:nvSpPr>
          <p:cNvPr id="2345" name="object 2345"/>
          <p:cNvSpPr/>
          <p:nvPr/>
        </p:nvSpPr>
        <p:spPr>
          <a:xfrm>
            <a:off x="2286000" y="4267200"/>
            <a:ext cx="1136015" cy="264160"/>
          </a:xfrm>
          <a:custGeom>
            <a:avLst/>
            <a:gdLst/>
            <a:ahLst/>
            <a:cxnLst/>
            <a:rect l="l" t="t" r="r" b="b"/>
            <a:pathLst>
              <a:path w="1136014" h="264160">
                <a:moveTo>
                  <a:pt x="1135888" y="135381"/>
                </a:moveTo>
                <a:lnTo>
                  <a:pt x="1109599" y="173989"/>
                </a:lnTo>
                <a:lnTo>
                  <a:pt x="1067815" y="196850"/>
                </a:lnTo>
                <a:lnTo>
                  <a:pt x="1006983" y="219710"/>
                </a:lnTo>
                <a:lnTo>
                  <a:pt x="968755" y="224917"/>
                </a:lnTo>
                <a:lnTo>
                  <a:pt x="884047" y="240792"/>
                </a:lnTo>
                <a:lnTo>
                  <a:pt x="788669" y="253111"/>
                </a:lnTo>
                <a:lnTo>
                  <a:pt x="682498" y="263651"/>
                </a:lnTo>
                <a:lnTo>
                  <a:pt x="567944" y="263651"/>
                </a:lnTo>
                <a:lnTo>
                  <a:pt x="453389" y="263651"/>
                </a:lnTo>
                <a:lnTo>
                  <a:pt x="347218" y="253111"/>
                </a:lnTo>
                <a:lnTo>
                  <a:pt x="251713" y="240792"/>
                </a:lnTo>
                <a:lnTo>
                  <a:pt x="168275" y="224917"/>
                </a:lnTo>
                <a:lnTo>
                  <a:pt x="130048" y="219710"/>
                </a:lnTo>
                <a:lnTo>
                  <a:pt x="99060" y="207391"/>
                </a:lnTo>
                <a:lnTo>
                  <a:pt x="69214" y="196850"/>
                </a:lnTo>
                <a:lnTo>
                  <a:pt x="46481" y="184531"/>
                </a:lnTo>
                <a:lnTo>
                  <a:pt x="27431" y="173989"/>
                </a:lnTo>
                <a:lnTo>
                  <a:pt x="11937" y="163449"/>
                </a:lnTo>
                <a:lnTo>
                  <a:pt x="3556" y="145923"/>
                </a:lnTo>
                <a:lnTo>
                  <a:pt x="0" y="135381"/>
                </a:lnTo>
                <a:lnTo>
                  <a:pt x="3556" y="123062"/>
                </a:lnTo>
                <a:lnTo>
                  <a:pt x="46481" y="84327"/>
                </a:lnTo>
                <a:lnTo>
                  <a:pt x="99060" y="61468"/>
                </a:lnTo>
                <a:lnTo>
                  <a:pt x="168275" y="38607"/>
                </a:lnTo>
                <a:lnTo>
                  <a:pt x="251713" y="22860"/>
                </a:lnTo>
                <a:lnTo>
                  <a:pt x="347218" y="10541"/>
                </a:lnTo>
                <a:lnTo>
                  <a:pt x="453389" y="5333"/>
                </a:lnTo>
                <a:lnTo>
                  <a:pt x="567944" y="0"/>
                </a:lnTo>
                <a:lnTo>
                  <a:pt x="682498" y="5333"/>
                </a:lnTo>
                <a:lnTo>
                  <a:pt x="788669" y="10541"/>
                </a:lnTo>
                <a:lnTo>
                  <a:pt x="884047" y="22860"/>
                </a:lnTo>
                <a:lnTo>
                  <a:pt x="968755" y="38607"/>
                </a:lnTo>
                <a:lnTo>
                  <a:pt x="1006983" y="50926"/>
                </a:lnTo>
                <a:lnTo>
                  <a:pt x="1040384" y="61468"/>
                </a:lnTo>
                <a:lnTo>
                  <a:pt x="1090549" y="84327"/>
                </a:lnTo>
                <a:lnTo>
                  <a:pt x="1125092" y="107187"/>
                </a:lnTo>
                <a:lnTo>
                  <a:pt x="1132204" y="123062"/>
                </a:lnTo>
                <a:lnTo>
                  <a:pt x="1135888" y="135381"/>
                </a:lnTo>
                <a:close/>
              </a:path>
            </a:pathLst>
          </a:custGeom>
          <a:ln w="9525">
            <a:solidFill>
              <a:srgbClr val="3366FF"/>
            </a:solidFill>
          </a:ln>
        </p:spPr>
        <p:txBody>
          <a:bodyPr wrap="square" lIns="0" tIns="0" rIns="0" bIns="0" rtlCol="0"/>
          <a:lstStyle/>
          <a:p>
            <a:endParaRPr/>
          </a:p>
        </p:txBody>
      </p:sp>
      <p:sp>
        <p:nvSpPr>
          <p:cNvPr id="2346" name="object 2346"/>
          <p:cNvSpPr/>
          <p:nvPr/>
        </p:nvSpPr>
        <p:spPr>
          <a:xfrm>
            <a:off x="2286000" y="4267200"/>
            <a:ext cx="1136015" cy="1056640"/>
          </a:xfrm>
          <a:custGeom>
            <a:avLst/>
            <a:gdLst/>
            <a:ahLst/>
            <a:cxnLst/>
            <a:rect l="l" t="t" r="r" b="b"/>
            <a:pathLst>
              <a:path w="1136014" h="1056639">
                <a:moveTo>
                  <a:pt x="567944" y="0"/>
                </a:moveTo>
                <a:lnTo>
                  <a:pt x="347218" y="10541"/>
                </a:lnTo>
                <a:lnTo>
                  <a:pt x="251713" y="22860"/>
                </a:lnTo>
                <a:lnTo>
                  <a:pt x="168275" y="38607"/>
                </a:lnTo>
                <a:lnTo>
                  <a:pt x="130048" y="50926"/>
                </a:lnTo>
                <a:lnTo>
                  <a:pt x="69214" y="72008"/>
                </a:lnTo>
                <a:lnTo>
                  <a:pt x="27431" y="94868"/>
                </a:lnTo>
                <a:lnTo>
                  <a:pt x="0" y="135381"/>
                </a:lnTo>
                <a:lnTo>
                  <a:pt x="0" y="926211"/>
                </a:lnTo>
                <a:lnTo>
                  <a:pt x="27431" y="966597"/>
                </a:lnTo>
                <a:lnTo>
                  <a:pt x="69214" y="987679"/>
                </a:lnTo>
                <a:lnTo>
                  <a:pt x="130048" y="1010538"/>
                </a:lnTo>
                <a:lnTo>
                  <a:pt x="168275" y="1015872"/>
                </a:lnTo>
                <a:lnTo>
                  <a:pt x="251713" y="1033399"/>
                </a:lnTo>
                <a:lnTo>
                  <a:pt x="453389" y="1056259"/>
                </a:lnTo>
                <a:lnTo>
                  <a:pt x="682498" y="1056259"/>
                </a:lnTo>
                <a:lnTo>
                  <a:pt x="884047" y="1033399"/>
                </a:lnTo>
                <a:lnTo>
                  <a:pt x="968755" y="1015872"/>
                </a:lnTo>
                <a:lnTo>
                  <a:pt x="1006983" y="1010538"/>
                </a:lnTo>
                <a:lnTo>
                  <a:pt x="1067815" y="987679"/>
                </a:lnTo>
                <a:lnTo>
                  <a:pt x="1109599" y="966597"/>
                </a:lnTo>
                <a:lnTo>
                  <a:pt x="1135888" y="926211"/>
                </a:lnTo>
                <a:lnTo>
                  <a:pt x="1135888" y="135381"/>
                </a:lnTo>
                <a:lnTo>
                  <a:pt x="1109599" y="94868"/>
                </a:lnTo>
                <a:lnTo>
                  <a:pt x="1067815" y="72008"/>
                </a:lnTo>
                <a:lnTo>
                  <a:pt x="968755" y="38607"/>
                </a:lnTo>
                <a:lnTo>
                  <a:pt x="884047" y="22860"/>
                </a:lnTo>
                <a:lnTo>
                  <a:pt x="788669" y="10541"/>
                </a:lnTo>
                <a:lnTo>
                  <a:pt x="567944" y="0"/>
                </a:lnTo>
                <a:close/>
              </a:path>
            </a:pathLst>
          </a:custGeom>
          <a:solidFill>
            <a:srgbClr val="99CCFF"/>
          </a:solidFill>
        </p:spPr>
        <p:txBody>
          <a:bodyPr wrap="square" lIns="0" tIns="0" rIns="0" bIns="0" rtlCol="0"/>
          <a:lstStyle/>
          <a:p>
            <a:endParaRPr/>
          </a:p>
        </p:txBody>
      </p:sp>
      <p:sp>
        <p:nvSpPr>
          <p:cNvPr id="2347" name="object 2347"/>
          <p:cNvSpPr/>
          <p:nvPr/>
        </p:nvSpPr>
        <p:spPr>
          <a:xfrm>
            <a:off x="2286000" y="4267200"/>
            <a:ext cx="1136015" cy="1056640"/>
          </a:xfrm>
          <a:custGeom>
            <a:avLst/>
            <a:gdLst/>
            <a:ahLst/>
            <a:cxnLst/>
            <a:rect l="l" t="t" r="r" b="b"/>
            <a:pathLst>
              <a:path w="1136014" h="1056639">
                <a:moveTo>
                  <a:pt x="567944" y="0"/>
                </a:moveTo>
                <a:lnTo>
                  <a:pt x="682498" y="5333"/>
                </a:lnTo>
                <a:lnTo>
                  <a:pt x="788669" y="10541"/>
                </a:lnTo>
                <a:lnTo>
                  <a:pt x="884047" y="22860"/>
                </a:lnTo>
                <a:lnTo>
                  <a:pt x="968755" y="38607"/>
                </a:lnTo>
                <a:lnTo>
                  <a:pt x="1006983" y="50926"/>
                </a:lnTo>
                <a:lnTo>
                  <a:pt x="1040384" y="61468"/>
                </a:lnTo>
                <a:lnTo>
                  <a:pt x="1090549" y="84327"/>
                </a:lnTo>
                <a:lnTo>
                  <a:pt x="1125092" y="107187"/>
                </a:lnTo>
                <a:lnTo>
                  <a:pt x="1135888" y="135381"/>
                </a:lnTo>
                <a:lnTo>
                  <a:pt x="1135888" y="926211"/>
                </a:lnTo>
                <a:lnTo>
                  <a:pt x="1109599" y="966597"/>
                </a:lnTo>
                <a:lnTo>
                  <a:pt x="1067815" y="987679"/>
                </a:lnTo>
                <a:lnTo>
                  <a:pt x="1006983" y="1010538"/>
                </a:lnTo>
                <a:lnTo>
                  <a:pt x="968755" y="1015872"/>
                </a:lnTo>
                <a:lnTo>
                  <a:pt x="884047" y="1033399"/>
                </a:lnTo>
                <a:lnTo>
                  <a:pt x="788669" y="1043940"/>
                </a:lnTo>
                <a:lnTo>
                  <a:pt x="682498" y="1056259"/>
                </a:lnTo>
                <a:lnTo>
                  <a:pt x="567944" y="1056259"/>
                </a:lnTo>
                <a:lnTo>
                  <a:pt x="453389" y="1056259"/>
                </a:lnTo>
                <a:lnTo>
                  <a:pt x="347218" y="1043940"/>
                </a:lnTo>
                <a:lnTo>
                  <a:pt x="251713" y="1033399"/>
                </a:lnTo>
                <a:lnTo>
                  <a:pt x="168275" y="1015872"/>
                </a:lnTo>
                <a:lnTo>
                  <a:pt x="130048" y="1010538"/>
                </a:lnTo>
                <a:lnTo>
                  <a:pt x="99060" y="999997"/>
                </a:lnTo>
                <a:lnTo>
                  <a:pt x="46481" y="977138"/>
                </a:lnTo>
                <a:lnTo>
                  <a:pt x="11937" y="954277"/>
                </a:lnTo>
                <a:lnTo>
                  <a:pt x="0" y="926211"/>
                </a:lnTo>
                <a:lnTo>
                  <a:pt x="0" y="135381"/>
                </a:lnTo>
                <a:lnTo>
                  <a:pt x="27431" y="94868"/>
                </a:lnTo>
                <a:lnTo>
                  <a:pt x="69214" y="72008"/>
                </a:lnTo>
                <a:lnTo>
                  <a:pt x="130048" y="50926"/>
                </a:lnTo>
                <a:lnTo>
                  <a:pt x="168275" y="38607"/>
                </a:lnTo>
                <a:lnTo>
                  <a:pt x="251713" y="22860"/>
                </a:lnTo>
                <a:lnTo>
                  <a:pt x="347218" y="10541"/>
                </a:lnTo>
                <a:lnTo>
                  <a:pt x="453389" y="5333"/>
                </a:lnTo>
                <a:lnTo>
                  <a:pt x="567944" y="0"/>
                </a:lnTo>
                <a:close/>
              </a:path>
            </a:pathLst>
          </a:custGeom>
          <a:ln w="8254">
            <a:solidFill>
              <a:srgbClr val="3366FF"/>
            </a:solidFill>
          </a:ln>
        </p:spPr>
        <p:txBody>
          <a:bodyPr wrap="square" lIns="0" tIns="0" rIns="0" bIns="0" rtlCol="0"/>
          <a:lstStyle/>
          <a:p>
            <a:endParaRPr/>
          </a:p>
        </p:txBody>
      </p:sp>
      <p:sp>
        <p:nvSpPr>
          <p:cNvPr id="2348" name="object 2348"/>
          <p:cNvSpPr/>
          <p:nvPr/>
        </p:nvSpPr>
        <p:spPr>
          <a:xfrm>
            <a:off x="2286000" y="4402582"/>
            <a:ext cx="1136015" cy="128270"/>
          </a:xfrm>
          <a:custGeom>
            <a:avLst/>
            <a:gdLst/>
            <a:ahLst/>
            <a:cxnLst/>
            <a:rect l="l" t="t" r="r" b="b"/>
            <a:pathLst>
              <a:path w="1136014" h="128270">
                <a:moveTo>
                  <a:pt x="1135888" y="0"/>
                </a:moveTo>
                <a:lnTo>
                  <a:pt x="0" y="0"/>
                </a:lnTo>
                <a:lnTo>
                  <a:pt x="3556" y="10541"/>
                </a:lnTo>
                <a:lnTo>
                  <a:pt x="46481" y="49149"/>
                </a:lnTo>
                <a:lnTo>
                  <a:pt x="99060" y="72009"/>
                </a:lnTo>
                <a:lnTo>
                  <a:pt x="130048" y="84328"/>
                </a:lnTo>
                <a:lnTo>
                  <a:pt x="168275" y="89535"/>
                </a:lnTo>
                <a:lnTo>
                  <a:pt x="251713" y="105410"/>
                </a:lnTo>
                <a:lnTo>
                  <a:pt x="347218" y="117729"/>
                </a:lnTo>
                <a:lnTo>
                  <a:pt x="453389" y="128270"/>
                </a:lnTo>
                <a:lnTo>
                  <a:pt x="682498" y="128270"/>
                </a:lnTo>
                <a:lnTo>
                  <a:pt x="788669" y="117729"/>
                </a:lnTo>
                <a:lnTo>
                  <a:pt x="884047" y="105410"/>
                </a:lnTo>
                <a:lnTo>
                  <a:pt x="968755" y="89535"/>
                </a:lnTo>
                <a:lnTo>
                  <a:pt x="1006983" y="84328"/>
                </a:lnTo>
                <a:lnTo>
                  <a:pt x="1067815" y="61468"/>
                </a:lnTo>
                <a:lnTo>
                  <a:pt x="1109599" y="38608"/>
                </a:lnTo>
                <a:lnTo>
                  <a:pt x="1132204" y="10541"/>
                </a:lnTo>
                <a:lnTo>
                  <a:pt x="1135888" y="0"/>
                </a:lnTo>
                <a:close/>
              </a:path>
            </a:pathLst>
          </a:custGeom>
          <a:solidFill>
            <a:srgbClr val="99CCFF"/>
          </a:solidFill>
        </p:spPr>
        <p:txBody>
          <a:bodyPr wrap="square" lIns="0" tIns="0" rIns="0" bIns="0" rtlCol="0"/>
          <a:lstStyle/>
          <a:p>
            <a:endParaRPr/>
          </a:p>
        </p:txBody>
      </p:sp>
      <p:sp>
        <p:nvSpPr>
          <p:cNvPr id="2349" name="object 2349"/>
          <p:cNvSpPr/>
          <p:nvPr/>
        </p:nvSpPr>
        <p:spPr>
          <a:xfrm>
            <a:off x="2286000" y="4402582"/>
            <a:ext cx="1136015" cy="128270"/>
          </a:xfrm>
          <a:custGeom>
            <a:avLst/>
            <a:gdLst/>
            <a:ahLst/>
            <a:cxnLst/>
            <a:rect l="l" t="t" r="r" b="b"/>
            <a:pathLst>
              <a:path w="1136014" h="128270">
                <a:moveTo>
                  <a:pt x="1135888" y="0"/>
                </a:moveTo>
                <a:lnTo>
                  <a:pt x="1109599" y="38608"/>
                </a:lnTo>
                <a:lnTo>
                  <a:pt x="1067815" y="61468"/>
                </a:lnTo>
                <a:lnTo>
                  <a:pt x="1006983" y="84328"/>
                </a:lnTo>
                <a:lnTo>
                  <a:pt x="968755" y="89535"/>
                </a:lnTo>
                <a:lnTo>
                  <a:pt x="884047" y="105410"/>
                </a:lnTo>
                <a:lnTo>
                  <a:pt x="788669" y="117729"/>
                </a:lnTo>
                <a:lnTo>
                  <a:pt x="682498" y="128270"/>
                </a:lnTo>
                <a:lnTo>
                  <a:pt x="567944" y="128270"/>
                </a:lnTo>
                <a:lnTo>
                  <a:pt x="453389" y="128270"/>
                </a:lnTo>
                <a:lnTo>
                  <a:pt x="347218" y="117729"/>
                </a:lnTo>
                <a:lnTo>
                  <a:pt x="251713" y="105410"/>
                </a:lnTo>
                <a:lnTo>
                  <a:pt x="168275" y="89535"/>
                </a:lnTo>
                <a:lnTo>
                  <a:pt x="130048" y="84328"/>
                </a:lnTo>
                <a:lnTo>
                  <a:pt x="99060" y="72009"/>
                </a:lnTo>
                <a:lnTo>
                  <a:pt x="69214" y="61468"/>
                </a:lnTo>
                <a:lnTo>
                  <a:pt x="46481" y="49149"/>
                </a:lnTo>
                <a:lnTo>
                  <a:pt x="27431" y="38608"/>
                </a:lnTo>
                <a:lnTo>
                  <a:pt x="11937" y="28067"/>
                </a:lnTo>
                <a:lnTo>
                  <a:pt x="3556" y="10541"/>
                </a:lnTo>
                <a:lnTo>
                  <a:pt x="0" y="0"/>
                </a:lnTo>
              </a:path>
            </a:pathLst>
          </a:custGeom>
          <a:ln w="8255">
            <a:solidFill>
              <a:srgbClr val="3366FF"/>
            </a:solidFill>
          </a:ln>
        </p:spPr>
        <p:txBody>
          <a:bodyPr wrap="square" lIns="0" tIns="0" rIns="0" bIns="0" rtlCol="0"/>
          <a:lstStyle/>
          <a:p>
            <a:endParaRPr/>
          </a:p>
        </p:txBody>
      </p:sp>
      <p:sp>
        <p:nvSpPr>
          <p:cNvPr id="2350" name="object 2350"/>
          <p:cNvSpPr txBox="1"/>
          <p:nvPr/>
        </p:nvSpPr>
        <p:spPr>
          <a:xfrm>
            <a:off x="2415920" y="4684648"/>
            <a:ext cx="859790"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Output</a:t>
            </a:r>
            <a:endParaRPr sz="2000">
              <a:latin typeface="Arial"/>
              <a:cs typeface="Arial"/>
            </a:endParaRPr>
          </a:p>
        </p:txBody>
      </p:sp>
      <p:sp>
        <p:nvSpPr>
          <p:cNvPr id="2351" name="object 2351"/>
          <p:cNvSpPr/>
          <p:nvPr/>
        </p:nvSpPr>
        <p:spPr>
          <a:xfrm>
            <a:off x="549057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352" name="object 2352"/>
          <p:cNvSpPr/>
          <p:nvPr/>
        </p:nvSpPr>
        <p:spPr>
          <a:xfrm>
            <a:off x="548163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353" name="object 2353"/>
          <p:cNvSpPr/>
          <p:nvPr/>
        </p:nvSpPr>
        <p:spPr>
          <a:xfrm>
            <a:off x="5496571"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354" name="object 2354"/>
          <p:cNvSpPr/>
          <p:nvPr/>
        </p:nvSpPr>
        <p:spPr>
          <a:xfrm>
            <a:off x="5490019"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355" name="object 2355"/>
          <p:cNvSpPr/>
          <p:nvPr/>
        </p:nvSpPr>
        <p:spPr>
          <a:xfrm>
            <a:off x="5501917"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356" name="object 2356"/>
          <p:cNvSpPr/>
          <p:nvPr/>
        </p:nvSpPr>
        <p:spPr>
          <a:xfrm>
            <a:off x="549357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357" name="object 2357"/>
          <p:cNvSpPr/>
          <p:nvPr/>
        </p:nvSpPr>
        <p:spPr>
          <a:xfrm>
            <a:off x="5507239"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358" name="object 2358"/>
          <p:cNvSpPr/>
          <p:nvPr/>
        </p:nvSpPr>
        <p:spPr>
          <a:xfrm>
            <a:off x="5500687"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359" name="object 2359"/>
          <p:cNvSpPr/>
          <p:nvPr/>
        </p:nvSpPr>
        <p:spPr>
          <a:xfrm>
            <a:off x="5513182"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360" name="object 2360"/>
          <p:cNvSpPr/>
          <p:nvPr/>
        </p:nvSpPr>
        <p:spPr>
          <a:xfrm>
            <a:off x="5504243"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361" name="object 2361"/>
          <p:cNvSpPr/>
          <p:nvPr/>
        </p:nvSpPr>
        <p:spPr>
          <a:xfrm>
            <a:off x="5519177"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362" name="object 2362"/>
          <p:cNvSpPr/>
          <p:nvPr/>
        </p:nvSpPr>
        <p:spPr>
          <a:xfrm>
            <a:off x="5512625"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363" name="object 2363"/>
          <p:cNvSpPr/>
          <p:nvPr/>
        </p:nvSpPr>
        <p:spPr>
          <a:xfrm>
            <a:off x="5524523"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364" name="object 2364"/>
          <p:cNvSpPr/>
          <p:nvPr/>
        </p:nvSpPr>
        <p:spPr>
          <a:xfrm>
            <a:off x="5516181"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365" name="object 2365"/>
          <p:cNvSpPr/>
          <p:nvPr/>
        </p:nvSpPr>
        <p:spPr>
          <a:xfrm>
            <a:off x="5530569"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366" name="object 2366"/>
          <p:cNvSpPr/>
          <p:nvPr/>
        </p:nvSpPr>
        <p:spPr>
          <a:xfrm>
            <a:off x="5523420"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367" name="object 2367"/>
          <p:cNvSpPr/>
          <p:nvPr/>
        </p:nvSpPr>
        <p:spPr>
          <a:xfrm>
            <a:off x="5536461"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368" name="object 2368"/>
          <p:cNvSpPr/>
          <p:nvPr/>
        </p:nvSpPr>
        <p:spPr>
          <a:xfrm>
            <a:off x="5528119"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369" name="object 2369"/>
          <p:cNvSpPr/>
          <p:nvPr/>
        </p:nvSpPr>
        <p:spPr>
          <a:xfrm>
            <a:off x="5543700"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370" name="object 2370"/>
          <p:cNvSpPr/>
          <p:nvPr/>
        </p:nvSpPr>
        <p:spPr>
          <a:xfrm>
            <a:off x="5535358"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371" name="object 2371"/>
          <p:cNvSpPr/>
          <p:nvPr/>
        </p:nvSpPr>
        <p:spPr>
          <a:xfrm>
            <a:off x="5549619"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372" name="object 2372"/>
          <p:cNvSpPr/>
          <p:nvPr/>
        </p:nvSpPr>
        <p:spPr>
          <a:xfrm>
            <a:off x="5542470"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373" name="object 2373"/>
          <p:cNvSpPr/>
          <p:nvPr/>
        </p:nvSpPr>
        <p:spPr>
          <a:xfrm>
            <a:off x="5555638"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374" name="object 2374"/>
          <p:cNvSpPr/>
          <p:nvPr/>
        </p:nvSpPr>
        <p:spPr>
          <a:xfrm>
            <a:off x="5547296"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375" name="object 2375"/>
          <p:cNvSpPr/>
          <p:nvPr/>
        </p:nvSpPr>
        <p:spPr>
          <a:xfrm>
            <a:off x="5560960"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376" name="object 2376"/>
          <p:cNvSpPr/>
          <p:nvPr/>
        </p:nvSpPr>
        <p:spPr>
          <a:xfrm>
            <a:off x="5554408"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377" name="object 2377"/>
          <p:cNvSpPr/>
          <p:nvPr/>
        </p:nvSpPr>
        <p:spPr>
          <a:xfrm>
            <a:off x="5566903"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378" name="object 2378"/>
          <p:cNvSpPr/>
          <p:nvPr/>
        </p:nvSpPr>
        <p:spPr>
          <a:xfrm>
            <a:off x="5557964"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379" name="object 2379"/>
          <p:cNvSpPr/>
          <p:nvPr/>
        </p:nvSpPr>
        <p:spPr>
          <a:xfrm>
            <a:off x="5572898"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380" name="object 2380"/>
          <p:cNvSpPr/>
          <p:nvPr/>
        </p:nvSpPr>
        <p:spPr>
          <a:xfrm>
            <a:off x="5566346"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381" name="object 2381"/>
          <p:cNvSpPr/>
          <p:nvPr/>
        </p:nvSpPr>
        <p:spPr>
          <a:xfrm>
            <a:off x="5578244"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382" name="object 2382"/>
          <p:cNvSpPr/>
          <p:nvPr/>
        </p:nvSpPr>
        <p:spPr>
          <a:xfrm>
            <a:off x="5569902"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383" name="object 2383"/>
          <p:cNvSpPr/>
          <p:nvPr/>
        </p:nvSpPr>
        <p:spPr>
          <a:xfrm>
            <a:off x="5585483"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384" name="object 2384"/>
          <p:cNvSpPr/>
          <p:nvPr/>
        </p:nvSpPr>
        <p:spPr>
          <a:xfrm>
            <a:off x="5577141"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385" name="object 2385"/>
          <p:cNvSpPr/>
          <p:nvPr/>
        </p:nvSpPr>
        <p:spPr>
          <a:xfrm>
            <a:off x="5591401"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386" name="object 2386"/>
          <p:cNvSpPr/>
          <p:nvPr/>
        </p:nvSpPr>
        <p:spPr>
          <a:xfrm>
            <a:off x="5584253"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387" name="object 2387"/>
          <p:cNvSpPr/>
          <p:nvPr/>
        </p:nvSpPr>
        <p:spPr>
          <a:xfrm>
            <a:off x="5597421"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388" name="object 2388"/>
          <p:cNvSpPr/>
          <p:nvPr/>
        </p:nvSpPr>
        <p:spPr>
          <a:xfrm>
            <a:off x="5589079"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389" name="object 2389"/>
          <p:cNvSpPr/>
          <p:nvPr/>
        </p:nvSpPr>
        <p:spPr>
          <a:xfrm>
            <a:off x="5602743"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390" name="object 2390"/>
          <p:cNvSpPr/>
          <p:nvPr/>
        </p:nvSpPr>
        <p:spPr>
          <a:xfrm>
            <a:off x="5596191"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391" name="object 2391"/>
          <p:cNvSpPr/>
          <p:nvPr/>
        </p:nvSpPr>
        <p:spPr>
          <a:xfrm>
            <a:off x="560868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392" name="object 2392"/>
          <p:cNvSpPr/>
          <p:nvPr/>
        </p:nvSpPr>
        <p:spPr>
          <a:xfrm>
            <a:off x="559974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393" name="object 2393"/>
          <p:cNvSpPr/>
          <p:nvPr/>
        </p:nvSpPr>
        <p:spPr>
          <a:xfrm>
            <a:off x="5614681"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394" name="object 2394"/>
          <p:cNvSpPr/>
          <p:nvPr/>
        </p:nvSpPr>
        <p:spPr>
          <a:xfrm>
            <a:off x="5608129"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395" name="object 2395"/>
          <p:cNvSpPr/>
          <p:nvPr/>
        </p:nvSpPr>
        <p:spPr>
          <a:xfrm>
            <a:off x="5620027"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396" name="object 2396"/>
          <p:cNvSpPr/>
          <p:nvPr/>
        </p:nvSpPr>
        <p:spPr>
          <a:xfrm>
            <a:off x="561168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397" name="object 2397"/>
          <p:cNvSpPr/>
          <p:nvPr/>
        </p:nvSpPr>
        <p:spPr>
          <a:xfrm>
            <a:off x="5625349"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398" name="object 2398"/>
          <p:cNvSpPr/>
          <p:nvPr/>
        </p:nvSpPr>
        <p:spPr>
          <a:xfrm>
            <a:off x="5618797"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399" name="object 2399"/>
          <p:cNvSpPr/>
          <p:nvPr/>
        </p:nvSpPr>
        <p:spPr>
          <a:xfrm>
            <a:off x="5631419"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400" name="object 2400"/>
          <p:cNvSpPr/>
          <p:nvPr/>
        </p:nvSpPr>
        <p:spPr>
          <a:xfrm>
            <a:off x="5622480"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401" name="object 2401"/>
          <p:cNvSpPr/>
          <p:nvPr/>
        </p:nvSpPr>
        <p:spPr>
          <a:xfrm>
            <a:off x="5639077"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402" name="object 2402"/>
          <p:cNvSpPr/>
          <p:nvPr/>
        </p:nvSpPr>
        <p:spPr>
          <a:xfrm>
            <a:off x="563073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403" name="object 2403"/>
          <p:cNvSpPr/>
          <p:nvPr/>
        </p:nvSpPr>
        <p:spPr>
          <a:xfrm>
            <a:off x="5644526"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404" name="object 2404"/>
          <p:cNvSpPr/>
          <p:nvPr/>
        </p:nvSpPr>
        <p:spPr>
          <a:xfrm>
            <a:off x="5637974"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405" name="object 2405"/>
          <p:cNvSpPr/>
          <p:nvPr/>
        </p:nvSpPr>
        <p:spPr>
          <a:xfrm>
            <a:off x="5650469"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406" name="object 2406"/>
          <p:cNvSpPr/>
          <p:nvPr/>
        </p:nvSpPr>
        <p:spPr>
          <a:xfrm>
            <a:off x="5641530"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407" name="object 2407"/>
          <p:cNvSpPr/>
          <p:nvPr/>
        </p:nvSpPr>
        <p:spPr>
          <a:xfrm>
            <a:off x="5656464"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408" name="object 2408"/>
          <p:cNvSpPr/>
          <p:nvPr/>
        </p:nvSpPr>
        <p:spPr>
          <a:xfrm>
            <a:off x="5649912"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409" name="object 2409"/>
          <p:cNvSpPr/>
          <p:nvPr/>
        </p:nvSpPr>
        <p:spPr>
          <a:xfrm>
            <a:off x="5661810"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410" name="object 2410"/>
          <p:cNvSpPr/>
          <p:nvPr/>
        </p:nvSpPr>
        <p:spPr>
          <a:xfrm>
            <a:off x="5653468"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411" name="object 2411"/>
          <p:cNvSpPr/>
          <p:nvPr/>
        </p:nvSpPr>
        <p:spPr>
          <a:xfrm>
            <a:off x="5667728"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412" name="object 2412"/>
          <p:cNvSpPr/>
          <p:nvPr/>
        </p:nvSpPr>
        <p:spPr>
          <a:xfrm>
            <a:off x="5660580"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413" name="object 2413"/>
          <p:cNvSpPr/>
          <p:nvPr/>
        </p:nvSpPr>
        <p:spPr>
          <a:xfrm>
            <a:off x="5673748"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414" name="object 2414"/>
          <p:cNvSpPr/>
          <p:nvPr/>
        </p:nvSpPr>
        <p:spPr>
          <a:xfrm>
            <a:off x="5665406"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415" name="object 2415"/>
          <p:cNvSpPr/>
          <p:nvPr/>
        </p:nvSpPr>
        <p:spPr>
          <a:xfrm>
            <a:off x="5680860"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416" name="object 2416"/>
          <p:cNvSpPr/>
          <p:nvPr/>
        </p:nvSpPr>
        <p:spPr>
          <a:xfrm>
            <a:off x="5672518"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417" name="object 2417"/>
          <p:cNvSpPr/>
          <p:nvPr/>
        </p:nvSpPr>
        <p:spPr>
          <a:xfrm>
            <a:off x="5686778"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418" name="object 2418"/>
          <p:cNvSpPr/>
          <p:nvPr/>
        </p:nvSpPr>
        <p:spPr>
          <a:xfrm>
            <a:off x="5679630"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419" name="object 2419"/>
          <p:cNvSpPr/>
          <p:nvPr/>
        </p:nvSpPr>
        <p:spPr>
          <a:xfrm>
            <a:off x="5692798"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420" name="object 2420"/>
          <p:cNvSpPr/>
          <p:nvPr/>
        </p:nvSpPr>
        <p:spPr>
          <a:xfrm>
            <a:off x="5684456"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421" name="object 2421"/>
          <p:cNvSpPr/>
          <p:nvPr/>
        </p:nvSpPr>
        <p:spPr>
          <a:xfrm>
            <a:off x="5698120"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422" name="object 2422"/>
          <p:cNvSpPr/>
          <p:nvPr/>
        </p:nvSpPr>
        <p:spPr>
          <a:xfrm>
            <a:off x="5691568"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423" name="object 2423"/>
          <p:cNvSpPr/>
          <p:nvPr/>
        </p:nvSpPr>
        <p:spPr>
          <a:xfrm>
            <a:off x="5704190"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424" name="object 2424"/>
          <p:cNvSpPr/>
          <p:nvPr/>
        </p:nvSpPr>
        <p:spPr>
          <a:xfrm>
            <a:off x="5695251"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425" name="object 2425"/>
          <p:cNvSpPr/>
          <p:nvPr/>
        </p:nvSpPr>
        <p:spPr>
          <a:xfrm>
            <a:off x="5710058"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426" name="object 2426"/>
          <p:cNvSpPr/>
          <p:nvPr/>
        </p:nvSpPr>
        <p:spPr>
          <a:xfrm>
            <a:off x="5703506"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427" name="object 2427"/>
          <p:cNvSpPr/>
          <p:nvPr/>
        </p:nvSpPr>
        <p:spPr>
          <a:xfrm>
            <a:off x="5715531"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428" name="object 2428"/>
          <p:cNvSpPr/>
          <p:nvPr/>
        </p:nvSpPr>
        <p:spPr>
          <a:xfrm>
            <a:off x="5707189"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429" name="object 2429"/>
          <p:cNvSpPr/>
          <p:nvPr/>
        </p:nvSpPr>
        <p:spPr>
          <a:xfrm>
            <a:off x="5720853"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430" name="object 2430"/>
          <p:cNvSpPr/>
          <p:nvPr/>
        </p:nvSpPr>
        <p:spPr>
          <a:xfrm>
            <a:off x="5714301"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431" name="object 2431"/>
          <p:cNvSpPr/>
          <p:nvPr/>
        </p:nvSpPr>
        <p:spPr>
          <a:xfrm>
            <a:off x="572679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432" name="object 2432"/>
          <p:cNvSpPr/>
          <p:nvPr/>
        </p:nvSpPr>
        <p:spPr>
          <a:xfrm>
            <a:off x="571785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433" name="object 2433"/>
          <p:cNvSpPr/>
          <p:nvPr/>
        </p:nvSpPr>
        <p:spPr>
          <a:xfrm>
            <a:off x="5734581"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434" name="object 2434"/>
          <p:cNvSpPr/>
          <p:nvPr/>
        </p:nvSpPr>
        <p:spPr>
          <a:xfrm>
            <a:off x="5726239"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435" name="object 2435"/>
          <p:cNvSpPr/>
          <p:nvPr/>
        </p:nvSpPr>
        <p:spPr>
          <a:xfrm>
            <a:off x="5739903"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436" name="object 2436"/>
          <p:cNvSpPr/>
          <p:nvPr/>
        </p:nvSpPr>
        <p:spPr>
          <a:xfrm>
            <a:off x="5733351"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437" name="object 2437"/>
          <p:cNvSpPr/>
          <p:nvPr/>
        </p:nvSpPr>
        <p:spPr>
          <a:xfrm>
            <a:off x="5745846"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438" name="object 2438"/>
          <p:cNvSpPr/>
          <p:nvPr/>
        </p:nvSpPr>
        <p:spPr>
          <a:xfrm>
            <a:off x="5736907"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439" name="object 2439"/>
          <p:cNvSpPr/>
          <p:nvPr/>
        </p:nvSpPr>
        <p:spPr>
          <a:xfrm>
            <a:off x="5751841"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440" name="object 2440"/>
          <p:cNvSpPr/>
          <p:nvPr/>
        </p:nvSpPr>
        <p:spPr>
          <a:xfrm>
            <a:off x="5745289"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441" name="object 2441"/>
          <p:cNvSpPr/>
          <p:nvPr/>
        </p:nvSpPr>
        <p:spPr>
          <a:xfrm>
            <a:off x="5757187"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442" name="object 2442"/>
          <p:cNvSpPr/>
          <p:nvPr/>
        </p:nvSpPr>
        <p:spPr>
          <a:xfrm>
            <a:off x="574884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443" name="object 2443"/>
          <p:cNvSpPr/>
          <p:nvPr/>
        </p:nvSpPr>
        <p:spPr>
          <a:xfrm>
            <a:off x="5762636"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444" name="object 2444"/>
          <p:cNvSpPr/>
          <p:nvPr/>
        </p:nvSpPr>
        <p:spPr>
          <a:xfrm>
            <a:off x="5756084"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445" name="object 2445"/>
          <p:cNvSpPr/>
          <p:nvPr/>
        </p:nvSpPr>
        <p:spPr>
          <a:xfrm>
            <a:off x="5768578"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446" name="object 2446"/>
          <p:cNvSpPr/>
          <p:nvPr/>
        </p:nvSpPr>
        <p:spPr>
          <a:xfrm>
            <a:off x="5759640"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447" name="object 2447"/>
          <p:cNvSpPr/>
          <p:nvPr/>
        </p:nvSpPr>
        <p:spPr>
          <a:xfrm>
            <a:off x="5776364"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448" name="object 2448"/>
          <p:cNvSpPr/>
          <p:nvPr/>
        </p:nvSpPr>
        <p:spPr>
          <a:xfrm>
            <a:off x="5768022"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449" name="object 2449"/>
          <p:cNvSpPr/>
          <p:nvPr/>
        </p:nvSpPr>
        <p:spPr>
          <a:xfrm>
            <a:off x="5781686"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450" name="object 2450"/>
          <p:cNvSpPr/>
          <p:nvPr/>
        </p:nvSpPr>
        <p:spPr>
          <a:xfrm>
            <a:off x="5775134"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451" name="object 2451"/>
          <p:cNvSpPr/>
          <p:nvPr/>
        </p:nvSpPr>
        <p:spPr>
          <a:xfrm>
            <a:off x="5787628"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452" name="object 2452"/>
          <p:cNvSpPr/>
          <p:nvPr/>
        </p:nvSpPr>
        <p:spPr>
          <a:xfrm>
            <a:off x="5778690"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453" name="object 2453"/>
          <p:cNvSpPr/>
          <p:nvPr/>
        </p:nvSpPr>
        <p:spPr>
          <a:xfrm>
            <a:off x="5793624"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454" name="object 2454"/>
          <p:cNvSpPr/>
          <p:nvPr/>
        </p:nvSpPr>
        <p:spPr>
          <a:xfrm>
            <a:off x="5787072"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455" name="object 2455"/>
          <p:cNvSpPr/>
          <p:nvPr/>
        </p:nvSpPr>
        <p:spPr>
          <a:xfrm>
            <a:off x="5798970"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456" name="object 2456"/>
          <p:cNvSpPr/>
          <p:nvPr/>
        </p:nvSpPr>
        <p:spPr>
          <a:xfrm>
            <a:off x="5790628"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457" name="object 2457"/>
          <p:cNvSpPr/>
          <p:nvPr/>
        </p:nvSpPr>
        <p:spPr>
          <a:xfrm>
            <a:off x="5805015"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458" name="object 2458"/>
          <p:cNvSpPr/>
          <p:nvPr/>
        </p:nvSpPr>
        <p:spPr>
          <a:xfrm>
            <a:off x="5797867"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459" name="object 2459"/>
          <p:cNvSpPr/>
          <p:nvPr/>
        </p:nvSpPr>
        <p:spPr>
          <a:xfrm>
            <a:off x="5810908"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460" name="object 2460"/>
          <p:cNvSpPr/>
          <p:nvPr/>
        </p:nvSpPr>
        <p:spPr>
          <a:xfrm>
            <a:off x="5802566"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461" name="object 2461"/>
          <p:cNvSpPr/>
          <p:nvPr/>
        </p:nvSpPr>
        <p:spPr>
          <a:xfrm>
            <a:off x="5816230"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462" name="object 2462"/>
          <p:cNvSpPr/>
          <p:nvPr/>
        </p:nvSpPr>
        <p:spPr>
          <a:xfrm>
            <a:off x="5809678"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463" name="object 2463"/>
          <p:cNvSpPr/>
          <p:nvPr/>
        </p:nvSpPr>
        <p:spPr>
          <a:xfrm>
            <a:off x="5822300"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464" name="object 2464"/>
          <p:cNvSpPr/>
          <p:nvPr/>
        </p:nvSpPr>
        <p:spPr>
          <a:xfrm>
            <a:off x="5813361"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465" name="object 2465"/>
          <p:cNvSpPr/>
          <p:nvPr/>
        </p:nvSpPr>
        <p:spPr>
          <a:xfrm>
            <a:off x="5829958"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466" name="object 2466"/>
          <p:cNvSpPr/>
          <p:nvPr/>
        </p:nvSpPr>
        <p:spPr>
          <a:xfrm>
            <a:off x="5821616"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467" name="object 2467"/>
          <p:cNvSpPr/>
          <p:nvPr/>
        </p:nvSpPr>
        <p:spPr>
          <a:xfrm>
            <a:off x="5835407"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468" name="object 2468"/>
          <p:cNvSpPr/>
          <p:nvPr/>
        </p:nvSpPr>
        <p:spPr>
          <a:xfrm>
            <a:off x="5828855"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469" name="object 2469"/>
          <p:cNvSpPr/>
          <p:nvPr/>
        </p:nvSpPr>
        <p:spPr>
          <a:xfrm>
            <a:off x="5840753"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470" name="object 2470"/>
          <p:cNvSpPr/>
          <p:nvPr/>
        </p:nvSpPr>
        <p:spPr>
          <a:xfrm>
            <a:off x="5832411"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471" name="object 2471"/>
          <p:cNvSpPr/>
          <p:nvPr/>
        </p:nvSpPr>
        <p:spPr>
          <a:xfrm>
            <a:off x="5846672" y="4206875"/>
            <a:ext cx="0" cy="990600"/>
          </a:xfrm>
          <a:custGeom>
            <a:avLst/>
            <a:gdLst/>
            <a:ahLst/>
            <a:cxnLst/>
            <a:rect l="l" t="t" r="r" b="b"/>
            <a:pathLst>
              <a:path h="990600">
                <a:moveTo>
                  <a:pt x="0" y="0"/>
                </a:moveTo>
                <a:lnTo>
                  <a:pt x="0" y="990600"/>
                </a:lnTo>
              </a:path>
            </a:pathLst>
          </a:custGeom>
          <a:ln w="4772">
            <a:solidFill>
              <a:srgbClr val="99CCFF"/>
            </a:solidFill>
          </a:ln>
        </p:spPr>
        <p:txBody>
          <a:bodyPr wrap="square" lIns="0" tIns="0" rIns="0" bIns="0" rtlCol="0"/>
          <a:lstStyle/>
          <a:p>
            <a:endParaRPr/>
          </a:p>
        </p:txBody>
      </p:sp>
      <p:sp>
        <p:nvSpPr>
          <p:cNvPr id="2472" name="object 2472"/>
          <p:cNvSpPr/>
          <p:nvPr/>
        </p:nvSpPr>
        <p:spPr>
          <a:xfrm>
            <a:off x="5839523" y="4202112"/>
            <a:ext cx="14604" cy="1000125"/>
          </a:xfrm>
          <a:custGeom>
            <a:avLst/>
            <a:gdLst/>
            <a:ahLst/>
            <a:cxnLst/>
            <a:rect l="l" t="t" r="r" b="b"/>
            <a:pathLst>
              <a:path w="14604" h="1000125">
                <a:moveTo>
                  <a:pt x="0" y="1000125"/>
                </a:moveTo>
                <a:lnTo>
                  <a:pt x="14297" y="1000125"/>
                </a:lnTo>
                <a:lnTo>
                  <a:pt x="14297" y="0"/>
                </a:lnTo>
                <a:lnTo>
                  <a:pt x="0" y="0"/>
                </a:lnTo>
                <a:lnTo>
                  <a:pt x="0" y="1000125"/>
                </a:lnTo>
                <a:close/>
              </a:path>
            </a:pathLst>
          </a:custGeom>
          <a:solidFill>
            <a:srgbClr val="3366FF"/>
          </a:solidFill>
        </p:spPr>
        <p:txBody>
          <a:bodyPr wrap="square" lIns="0" tIns="0" rIns="0" bIns="0" rtlCol="0"/>
          <a:lstStyle/>
          <a:p>
            <a:endParaRPr/>
          </a:p>
        </p:txBody>
      </p:sp>
      <p:sp>
        <p:nvSpPr>
          <p:cNvPr id="2473" name="object 2473"/>
          <p:cNvSpPr/>
          <p:nvPr/>
        </p:nvSpPr>
        <p:spPr>
          <a:xfrm>
            <a:off x="5852691"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474" name="object 2474"/>
          <p:cNvSpPr/>
          <p:nvPr/>
        </p:nvSpPr>
        <p:spPr>
          <a:xfrm>
            <a:off x="5844349"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475" name="object 2475"/>
          <p:cNvSpPr/>
          <p:nvPr/>
        </p:nvSpPr>
        <p:spPr>
          <a:xfrm>
            <a:off x="5858013"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476" name="object 2476"/>
          <p:cNvSpPr/>
          <p:nvPr/>
        </p:nvSpPr>
        <p:spPr>
          <a:xfrm>
            <a:off x="5851461"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477" name="object 2477"/>
          <p:cNvSpPr/>
          <p:nvPr/>
        </p:nvSpPr>
        <p:spPr>
          <a:xfrm>
            <a:off x="5864083"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478" name="object 2478"/>
          <p:cNvSpPr/>
          <p:nvPr/>
        </p:nvSpPr>
        <p:spPr>
          <a:xfrm>
            <a:off x="5855144"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479" name="object 2479"/>
          <p:cNvSpPr/>
          <p:nvPr/>
        </p:nvSpPr>
        <p:spPr>
          <a:xfrm>
            <a:off x="5871741"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480" name="object 2480"/>
          <p:cNvSpPr/>
          <p:nvPr/>
        </p:nvSpPr>
        <p:spPr>
          <a:xfrm>
            <a:off x="5863399"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481" name="object 2481"/>
          <p:cNvSpPr/>
          <p:nvPr/>
        </p:nvSpPr>
        <p:spPr>
          <a:xfrm>
            <a:off x="5877190"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482" name="object 2482"/>
          <p:cNvSpPr/>
          <p:nvPr/>
        </p:nvSpPr>
        <p:spPr>
          <a:xfrm>
            <a:off x="5870638"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483" name="object 2483"/>
          <p:cNvSpPr/>
          <p:nvPr/>
        </p:nvSpPr>
        <p:spPr>
          <a:xfrm>
            <a:off x="5883132"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484" name="object 2484"/>
          <p:cNvSpPr/>
          <p:nvPr/>
        </p:nvSpPr>
        <p:spPr>
          <a:xfrm>
            <a:off x="5874194"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485" name="object 2485"/>
          <p:cNvSpPr/>
          <p:nvPr/>
        </p:nvSpPr>
        <p:spPr>
          <a:xfrm>
            <a:off x="5889128"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486" name="object 2486"/>
          <p:cNvSpPr/>
          <p:nvPr/>
        </p:nvSpPr>
        <p:spPr>
          <a:xfrm>
            <a:off x="5882576"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487" name="object 2487"/>
          <p:cNvSpPr/>
          <p:nvPr/>
        </p:nvSpPr>
        <p:spPr>
          <a:xfrm>
            <a:off x="5894474"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488" name="object 2488"/>
          <p:cNvSpPr/>
          <p:nvPr/>
        </p:nvSpPr>
        <p:spPr>
          <a:xfrm>
            <a:off x="5886132"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489" name="object 2489"/>
          <p:cNvSpPr/>
          <p:nvPr/>
        </p:nvSpPr>
        <p:spPr>
          <a:xfrm>
            <a:off x="5899796"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490" name="object 2490"/>
          <p:cNvSpPr/>
          <p:nvPr/>
        </p:nvSpPr>
        <p:spPr>
          <a:xfrm>
            <a:off x="5893244"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491" name="object 2491"/>
          <p:cNvSpPr/>
          <p:nvPr/>
        </p:nvSpPr>
        <p:spPr>
          <a:xfrm>
            <a:off x="5905738"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492" name="object 2492"/>
          <p:cNvSpPr/>
          <p:nvPr/>
        </p:nvSpPr>
        <p:spPr>
          <a:xfrm>
            <a:off x="5896800"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493" name="object 2493"/>
          <p:cNvSpPr/>
          <p:nvPr/>
        </p:nvSpPr>
        <p:spPr>
          <a:xfrm>
            <a:off x="5911734"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494" name="object 2494"/>
          <p:cNvSpPr/>
          <p:nvPr/>
        </p:nvSpPr>
        <p:spPr>
          <a:xfrm>
            <a:off x="5905182"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495" name="object 2495"/>
          <p:cNvSpPr/>
          <p:nvPr/>
        </p:nvSpPr>
        <p:spPr>
          <a:xfrm>
            <a:off x="5917080"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496" name="object 2496"/>
          <p:cNvSpPr/>
          <p:nvPr/>
        </p:nvSpPr>
        <p:spPr>
          <a:xfrm>
            <a:off x="5908738"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497" name="object 2497"/>
          <p:cNvSpPr/>
          <p:nvPr/>
        </p:nvSpPr>
        <p:spPr>
          <a:xfrm>
            <a:off x="592491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498" name="object 2498"/>
          <p:cNvSpPr/>
          <p:nvPr/>
        </p:nvSpPr>
        <p:spPr>
          <a:xfrm>
            <a:off x="591597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499" name="object 2499"/>
          <p:cNvSpPr/>
          <p:nvPr/>
        </p:nvSpPr>
        <p:spPr>
          <a:xfrm>
            <a:off x="5930784"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500" name="object 2500"/>
          <p:cNvSpPr/>
          <p:nvPr/>
        </p:nvSpPr>
        <p:spPr>
          <a:xfrm>
            <a:off x="5924232"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501" name="object 2501"/>
          <p:cNvSpPr/>
          <p:nvPr/>
        </p:nvSpPr>
        <p:spPr>
          <a:xfrm>
            <a:off x="5936257"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502" name="object 2502"/>
          <p:cNvSpPr/>
          <p:nvPr/>
        </p:nvSpPr>
        <p:spPr>
          <a:xfrm>
            <a:off x="5927915"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503" name="object 2503"/>
          <p:cNvSpPr/>
          <p:nvPr/>
        </p:nvSpPr>
        <p:spPr>
          <a:xfrm>
            <a:off x="5942176"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504" name="object 2504"/>
          <p:cNvSpPr/>
          <p:nvPr/>
        </p:nvSpPr>
        <p:spPr>
          <a:xfrm>
            <a:off x="5935027"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505" name="object 2505"/>
          <p:cNvSpPr/>
          <p:nvPr/>
        </p:nvSpPr>
        <p:spPr>
          <a:xfrm>
            <a:off x="5948195"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506" name="object 2506"/>
          <p:cNvSpPr/>
          <p:nvPr/>
        </p:nvSpPr>
        <p:spPr>
          <a:xfrm>
            <a:off x="5939853"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507" name="object 2507"/>
          <p:cNvSpPr/>
          <p:nvPr/>
        </p:nvSpPr>
        <p:spPr>
          <a:xfrm>
            <a:off x="5953517"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508" name="object 2508"/>
          <p:cNvSpPr/>
          <p:nvPr/>
        </p:nvSpPr>
        <p:spPr>
          <a:xfrm>
            <a:off x="5946965"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509" name="object 2509"/>
          <p:cNvSpPr/>
          <p:nvPr/>
        </p:nvSpPr>
        <p:spPr>
          <a:xfrm>
            <a:off x="5959459"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510" name="object 2510"/>
          <p:cNvSpPr/>
          <p:nvPr/>
        </p:nvSpPr>
        <p:spPr>
          <a:xfrm>
            <a:off x="5950521"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511" name="object 2511"/>
          <p:cNvSpPr/>
          <p:nvPr/>
        </p:nvSpPr>
        <p:spPr>
          <a:xfrm>
            <a:off x="5967245"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512" name="object 2512"/>
          <p:cNvSpPr/>
          <p:nvPr/>
        </p:nvSpPr>
        <p:spPr>
          <a:xfrm>
            <a:off x="5958903"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513" name="object 2513"/>
          <p:cNvSpPr/>
          <p:nvPr/>
        </p:nvSpPr>
        <p:spPr>
          <a:xfrm>
            <a:off x="5972567"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514" name="object 2514"/>
          <p:cNvSpPr/>
          <p:nvPr/>
        </p:nvSpPr>
        <p:spPr>
          <a:xfrm>
            <a:off x="5966015"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515" name="object 2515"/>
          <p:cNvSpPr/>
          <p:nvPr/>
        </p:nvSpPr>
        <p:spPr>
          <a:xfrm>
            <a:off x="5977913"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516" name="object 2516"/>
          <p:cNvSpPr/>
          <p:nvPr/>
        </p:nvSpPr>
        <p:spPr>
          <a:xfrm>
            <a:off x="5969571"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517" name="object 2517"/>
          <p:cNvSpPr/>
          <p:nvPr/>
        </p:nvSpPr>
        <p:spPr>
          <a:xfrm>
            <a:off x="5983958"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518" name="object 2518"/>
          <p:cNvSpPr/>
          <p:nvPr/>
        </p:nvSpPr>
        <p:spPr>
          <a:xfrm>
            <a:off x="5976810"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519" name="object 2519"/>
          <p:cNvSpPr/>
          <p:nvPr/>
        </p:nvSpPr>
        <p:spPr>
          <a:xfrm>
            <a:off x="5989851"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520" name="object 2520"/>
          <p:cNvSpPr/>
          <p:nvPr/>
        </p:nvSpPr>
        <p:spPr>
          <a:xfrm>
            <a:off x="5981509"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521" name="object 2521"/>
          <p:cNvSpPr/>
          <p:nvPr/>
        </p:nvSpPr>
        <p:spPr>
          <a:xfrm>
            <a:off x="5995300"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522" name="object 2522"/>
          <p:cNvSpPr/>
          <p:nvPr/>
        </p:nvSpPr>
        <p:spPr>
          <a:xfrm>
            <a:off x="5988748"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523" name="object 2523"/>
          <p:cNvSpPr/>
          <p:nvPr/>
        </p:nvSpPr>
        <p:spPr>
          <a:xfrm>
            <a:off x="6001242"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524" name="object 2524"/>
          <p:cNvSpPr/>
          <p:nvPr/>
        </p:nvSpPr>
        <p:spPr>
          <a:xfrm>
            <a:off x="5992304"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525" name="object 2525"/>
          <p:cNvSpPr/>
          <p:nvPr/>
        </p:nvSpPr>
        <p:spPr>
          <a:xfrm>
            <a:off x="6007238"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526" name="object 2526"/>
          <p:cNvSpPr/>
          <p:nvPr/>
        </p:nvSpPr>
        <p:spPr>
          <a:xfrm>
            <a:off x="6000686"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527" name="object 2527"/>
          <p:cNvSpPr/>
          <p:nvPr/>
        </p:nvSpPr>
        <p:spPr>
          <a:xfrm>
            <a:off x="6012584"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528" name="object 2528"/>
          <p:cNvSpPr/>
          <p:nvPr/>
        </p:nvSpPr>
        <p:spPr>
          <a:xfrm>
            <a:off x="6004242"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529" name="object 2529"/>
          <p:cNvSpPr/>
          <p:nvPr/>
        </p:nvSpPr>
        <p:spPr>
          <a:xfrm>
            <a:off x="6020292"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530" name="object 2530"/>
          <p:cNvSpPr/>
          <p:nvPr/>
        </p:nvSpPr>
        <p:spPr>
          <a:xfrm>
            <a:off x="6011354"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531" name="object 2531"/>
          <p:cNvSpPr/>
          <p:nvPr/>
        </p:nvSpPr>
        <p:spPr>
          <a:xfrm>
            <a:off x="6026288"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532" name="object 2532"/>
          <p:cNvSpPr/>
          <p:nvPr/>
        </p:nvSpPr>
        <p:spPr>
          <a:xfrm>
            <a:off x="6019736"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533" name="object 2533"/>
          <p:cNvSpPr/>
          <p:nvPr/>
        </p:nvSpPr>
        <p:spPr>
          <a:xfrm>
            <a:off x="6031634"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534" name="object 2534"/>
          <p:cNvSpPr/>
          <p:nvPr/>
        </p:nvSpPr>
        <p:spPr>
          <a:xfrm>
            <a:off x="6023292"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535" name="object 2535"/>
          <p:cNvSpPr/>
          <p:nvPr/>
        </p:nvSpPr>
        <p:spPr>
          <a:xfrm>
            <a:off x="6037083"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536" name="object 2536"/>
          <p:cNvSpPr/>
          <p:nvPr/>
        </p:nvSpPr>
        <p:spPr>
          <a:xfrm>
            <a:off x="6030531"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537" name="object 2537"/>
          <p:cNvSpPr/>
          <p:nvPr/>
        </p:nvSpPr>
        <p:spPr>
          <a:xfrm>
            <a:off x="604302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538" name="object 2538"/>
          <p:cNvSpPr/>
          <p:nvPr/>
        </p:nvSpPr>
        <p:spPr>
          <a:xfrm>
            <a:off x="603408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539" name="object 2539"/>
          <p:cNvSpPr/>
          <p:nvPr/>
        </p:nvSpPr>
        <p:spPr>
          <a:xfrm>
            <a:off x="6048894"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540" name="object 2540"/>
          <p:cNvSpPr/>
          <p:nvPr/>
        </p:nvSpPr>
        <p:spPr>
          <a:xfrm>
            <a:off x="6042342"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541" name="object 2541"/>
          <p:cNvSpPr/>
          <p:nvPr/>
        </p:nvSpPr>
        <p:spPr>
          <a:xfrm>
            <a:off x="6054367"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542" name="object 2542"/>
          <p:cNvSpPr/>
          <p:nvPr/>
        </p:nvSpPr>
        <p:spPr>
          <a:xfrm>
            <a:off x="6046025"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543" name="object 2543"/>
          <p:cNvSpPr/>
          <p:nvPr/>
        </p:nvSpPr>
        <p:spPr>
          <a:xfrm>
            <a:off x="606207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544" name="object 2544"/>
          <p:cNvSpPr/>
          <p:nvPr/>
        </p:nvSpPr>
        <p:spPr>
          <a:xfrm>
            <a:off x="605313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545" name="object 2545"/>
          <p:cNvSpPr/>
          <p:nvPr/>
        </p:nvSpPr>
        <p:spPr>
          <a:xfrm>
            <a:off x="6068071"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546" name="object 2546"/>
          <p:cNvSpPr/>
          <p:nvPr/>
        </p:nvSpPr>
        <p:spPr>
          <a:xfrm>
            <a:off x="6061519"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547" name="object 2547"/>
          <p:cNvSpPr/>
          <p:nvPr/>
        </p:nvSpPr>
        <p:spPr>
          <a:xfrm>
            <a:off x="6073417"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548" name="object 2548"/>
          <p:cNvSpPr/>
          <p:nvPr/>
        </p:nvSpPr>
        <p:spPr>
          <a:xfrm>
            <a:off x="606507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549" name="object 2549"/>
          <p:cNvSpPr/>
          <p:nvPr/>
        </p:nvSpPr>
        <p:spPr>
          <a:xfrm>
            <a:off x="6079335"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550" name="object 2550"/>
          <p:cNvSpPr/>
          <p:nvPr/>
        </p:nvSpPr>
        <p:spPr>
          <a:xfrm>
            <a:off x="6072187"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551" name="object 2551"/>
          <p:cNvSpPr/>
          <p:nvPr/>
        </p:nvSpPr>
        <p:spPr>
          <a:xfrm>
            <a:off x="6085355"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552" name="object 2552"/>
          <p:cNvSpPr/>
          <p:nvPr/>
        </p:nvSpPr>
        <p:spPr>
          <a:xfrm>
            <a:off x="6077013"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553" name="object 2553"/>
          <p:cNvSpPr/>
          <p:nvPr/>
        </p:nvSpPr>
        <p:spPr>
          <a:xfrm>
            <a:off x="6090677"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554" name="object 2554"/>
          <p:cNvSpPr/>
          <p:nvPr/>
        </p:nvSpPr>
        <p:spPr>
          <a:xfrm>
            <a:off x="6084125"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555" name="object 2555"/>
          <p:cNvSpPr/>
          <p:nvPr/>
        </p:nvSpPr>
        <p:spPr>
          <a:xfrm>
            <a:off x="6096620"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556" name="object 2556"/>
          <p:cNvSpPr/>
          <p:nvPr/>
        </p:nvSpPr>
        <p:spPr>
          <a:xfrm>
            <a:off x="6087681"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557" name="object 2557"/>
          <p:cNvSpPr/>
          <p:nvPr/>
        </p:nvSpPr>
        <p:spPr>
          <a:xfrm>
            <a:off x="6102615"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558" name="object 2558"/>
          <p:cNvSpPr/>
          <p:nvPr/>
        </p:nvSpPr>
        <p:spPr>
          <a:xfrm>
            <a:off x="6096063"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559" name="object 2559"/>
          <p:cNvSpPr/>
          <p:nvPr/>
        </p:nvSpPr>
        <p:spPr>
          <a:xfrm>
            <a:off x="6107961"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560" name="object 2560"/>
          <p:cNvSpPr/>
          <p:nvPr/>
        </p:nvSpPr>
        <p:spPr>
          <a:xfrm>
            <a:off x="6099619"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561" name="object 2561"/>
          <p:cNvSpPr/>
          <p:nvPr/>
        </p:nvSpPr>
        <p:spPr>
          <a:xfrm>
            <a:off x="6115200"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562" name="object 2562"/>
          <p:cNvSpPr/>
          <p:nvPr/>
        </p:nvSpPr>
        <p:spPr>
          <a:xfrm>
            <a:off x="6106858"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563" name="object 2563"/>
          <p:cNvSpPr/>
          <p:nvPr/>
        </p:nvSpPr>
        <p:spPr>
          <a:xfrm>
            <a:off x="6121119"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564" name="object 2564"/>
          <p:cNvSpPr/>
          <p:nvPr/>
        </p:nvSpPr>
        <p:spPr>
          <a:xfrm>
            <a:off x="6113970"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565" name="object 2565"/>
          <p:cNvSpPr/>
          <p:nvPr/>
        </p:nvSpPr>
        <p:spPr>
          <a:xfrm>
            <a:off x="6127138"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566" name="object 2566"/>
          <p:cNvSpPr/>
          <p:nvPr/>
        </p:nvSpPr>
        <p:spPr>
          <a:xfrm>
            <a:off x="6118796"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567" name="object 2567"/>
          <p:cNvSpPr/>
          <p:nvPr/>
        </p:nvSpPr>
        <p:spPr>
          <a:xfrm>
            <a:off x="6132460"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568" name="object 2568"/>
          <p:cNvSpPr/>
          <p:nvPr/>
        </p:nvSpPr>
        <p:spPr>
          <a:xfrm>
            <a:off x="6125908"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569" name="object 2569"/>
          <p:cNvSpPr/>
          <p:nvPr/>
        </p:nvSpPr>
        <p:spPr>
          <a:xfrm>
            <a:off x="6138402"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570" name="object 2570"/>
          <p:cNvSpPr/>
          <p:nvPr/>
        </p:nvSpPr>
        <p:spPr>
          <a:xfrm>
            <a:off x="6129464"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571" name="object 2571"/>
          <p:cNvSpPr/>
          <p:nvPr/>
        </p:nvSpPr>
        <p:spPr>
          <a:xfrm>
            <a:off x="6144398"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572" name="object 2572"/>
          <p:cNvSpPr/>
          <p:nvPr/>
        </p:nvSpPr>
        <p:spPr>
          <a:xfrm>
            <a:off x="6137846"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573" name="object 2573"/>
          <p:cNvSpPr/>
          <p:nvPr/>
        </p:nvSpPr>
        <p:spPr>
          <a:xfrm>
            <a:off x="6149744"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574" name="object 2574"/>
          <p:cNvSpPr/>
          <p:nvPr/>
        </p:nvSpPr>
        <p:spPr>
          <a:xfrm>
            <a:off x="6141402"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575" name="object 2575"/>
          <p:cNvSpPr/>
          <p:nvPr/>
        </p:nvSpPr>
        <p:spPr>
          <a:xfrm>
            <a:off x="6157579"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576" name="object 2576"/>
          <p:cNvSpPr/>
          <p:nvPr/>
        </p:nvSpPr>
        <p:spPr>
          <a:xfrm>
            <a:off x="6148641"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577" name="object 2577"/>
          <p:cNvSpPr/>
          <p:nvPr/>
        </p:nvSpPr>
        <p:spPr>
          <a:xfrm>
            <a:off x="6163448"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578" name="object 2578"/>
          <p:cNvSpPr/>
          <p:nvPr/>
        </p:nvSpPr>
        <p:spPr>
          <a:xfrm>
            <a:off x="6156896"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579" name="object 2579"/>
          <p:cNvSpPr/>
          <p:nvPr/>
        </p:nvSpPr>
        <p:spPr>
          <a:xfrm>
            <a:off x="6168921"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580" name="object 2580"/>
          <p:cNvSpPr/>
          <p:nvPr/>
        </p:nvSpPr>
        <p:spPr>
          <a:xfrm>
            <a:off x="6160579"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581" name="object 2581"/>
          <p:cNvSpPr/>
          <p:nvPr/>
        </p:nvSpPr>
        <p:spPr>
          <a:xfrm>
            <a:off x="6174243"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582" name="object 2582"/>
          <p:cNvSpPr/>
          <p:nvPr/>
        </p:nvSpPr>
        <p:spPr>
          <a:xfrm>
            <a:off x="6167691"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583" name="object 2583"/>
          <p:cNvSpPr/>
          <p:nvPr/>
        </p:nvSpPr>
        <p:spPr>
          <a:xfrm>
            <a:off x="618018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584" name="object 2584"/>
          <p:cNvSpPr/>
          <p:nvPr/>
        </p:nvSpPr>
        <p:spPr>
          <a:xfrm>
            <a:off x="617124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585" name="object 2585"/>
          <p:cNvSpPr/>
          <p:nvPr/>
        </p:nvSpPr>
        <p:spPr>
          <a:xfrm>
            <a:off x="6186181"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586" name="object 2586"/>
          <p:cNvSpPr/>
          <p:nvPr/>
        </p:nvSpPr>
        <p:spPr>
          <a:xfrm>
            <a:off x="6179629"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587" name="object 2587"/>
          <p:cNvSpPr/>
          <p:nvPr/>
        </p:nvSpPr>
        <p:spPr>
          <a:xfrm>
            <a:off x="6191527"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588" name="object 2588"/>
          <p:cNvSpPr/>
          <p:nvPr/>
        </p:nvSpPr>
        <p:spPr>
          <a:xfrm>
            <a:off x="618318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589" name="object 2589"/>
          <p:cNvSpPr/>
          <p:nvPr/>
        </p:nvSpPr>
        <p:spPr>
          <a:xfrm>
            <a:off x="6197446" y="4206875"/>
            <a:ext cx="0" cy="990600"/>
          </a:xfrm>
          <a:custGeom>
            <a:avLst/>
            <a:gdLst/>
            <a:ahLst/>
            <a:cxnLst/>
            <a:rect l="l" t="t" r="r" b="b"/>
            <a:pathLst>
              <a:path h="990600">
                <a:moveTo>
                  <a:pt x="0" y="0"/>
                </a:moveTo>
                <a:lnTo>
                  <a:pt x="0" y="990600"/>
                </a:lnTo>
              </a:path>
            </a:pathLst>
          </a:custGeom>
          <a:ln w="4772">
            <a:solidFill>
              <a:srgbClr val="99CCFF"/>
            </a:solidFill>
          </a:ln>
        </p:spPr>
        <p:txBody>
          <a:bodyPr wrap="square" lIns="0" tIns="0" rIns="0" bIns="0" rtlCol="0"/>
          <a:lstStyle/>
          <a:p>
            <a:endParaRPr/>
          </a:p>
        </p:txBody>
      </p:sp>
      <p:sp>
        <p:nvSpPr>
          <p:cNvPr id="2590" name="object 2590"/>
          <p:cNvSpPr/>
          <p:nvPr/>
        </p:nvSpPr>
        <p:spPr>
          <a:xfrm>
            <a:off x="6190297" y="4202112"/>
            <a:ext cx="14604" cy="1000125"/>
          </a:xfrm>
          <a:custGeom>
            <a:avLst/>
            <a:gdLst/>
            <a:ahLst/>
            <a:cxnLst/>
            <a:rect l="l" t="t" r="r" b="b"/>
            <a:pathLst>
              <a:path w="14604" h="1000125">
                <a:moveTo>
                  <a:pt x="0" y="1000125"/>
                </a:moveTo>
                <a:lnTo>
                  <a:pt x="14297" y="1000125"/>
                </a:lnTo>
                <a:lnTo>
                  <a:pt x="14297" y="0"/>
                </a:lnTo>
                <a:lnTo>
                  <a:pt x="0" y="0"/>
                </a:lnTo>
                <a:lnTo>
                  <a:pt x="0" y="1000125"/>
                </a:lnTo>
                <a:close/>
              </a:path>
            </a:pathLst>
          </a:custGeom>
          <a:solidFill>
            <a:srgbClr val="3366FF"/>
          </a:solidFill>
        </p:spPr>
        <p:txBody>
          <a:bodyPr wrap="square" lIns="0" tIns="0" rIns="0" bIns="0" rtlCol="0"/>
          <a:lstStyle/>
          <a:p>
            <a:endParaRPr/>
          </a:p>
        </p:txBody>
      </p:sp>
      <p:sp>
        <p:nvSpPr>
          <p:cNvPr id="2591" name="object 2591"/>
          <p:cNvSpPr/>
          <p:nvPr/>
        </p:nvSpPr>
        <p:spPr>
          <a:xfrm>
            <a:off x="6203465"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592" name="object 2592"/>
          <p:cNvSpPr/>
          <p:nvPr/>
        </p:nvSpPr>
        <p:spPr>
          <a:xfrm>
            <a:off x="6195123"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593" name="object 2593"/>
          <p:cNvSpPr/>
          <p:nvPr/>
        </p:nvSpPr>
        <p:spPr>
          <a:xfrm>
            <a:off x="6210577"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594" name="object 2594"/>
          <p:cNvSpPr/>
          <p:nvPr/>
        </p:nvSpPr>
        <p:spPr>
          <a:xfrm>
            <a:off x="620223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595" name="object 2595"/>
          <p:cNvSpPr/>
          <p:nvPr/>
        </p:nvSpPr>
        <p:spPr>
          <a:xfrm>
            <a:off x="6216622"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596" name="object 2596"/>
          <p:cNvSpPr/>
          <p:nvPr/>
        </p:nvSpPr>
        <p:spPr>
          <a:xfrm>
            <a:off x="6209474"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597" name="object 2597"/>
          <p:cNvSpPr/>
          <p:nvPr/>
        </p:nvSpPr>
        <p:spPr>
          <a:xfrm>
            <a:off x="6222515"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598" name="object 2598"/>
          <p:cNvSpPr/>
          <p:nvPr/>
        </p:nvSpPr>
        <p:spPr>
          <a:xfrm>
            <a:off x="6214173"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599" name="object 2599"/>
          <p:cNvSpPr/>
          <p:nvPr/>
        </p:nvSpPr>
        <p:spPr>
          <a:xfrm>
            <a:off x="6227964"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600" name="object 2600"/>
          <p:cNvSpPr/>
          <p:nvPr/>
        </p:nvSpPr>
        <p:spPr>
          <a:xfrm>
            <a:off x="6221412"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601" name="object 2601"/>
          <p:cNvSpPr/>
          <p:nvPr/>
        </p:nvSpPr>
        <p:spPr>
          <a:xfrm>
            <a:off x="6233310"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602" name="object 2602"/>
          <p:cNvSpPr/>
          <p:nvPr/>
        </p:nvSpPr>
        <p:spPr>
          <a:xfrm>
            <a:off x="6224968"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603" name="object 2603"/>
          <p:cNvSpPr/>
          <p:nvPr/>
        </p:nvSpPr>
        <p:spPr>
          <a:xfrm>
            <a:off x="6239228"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604" name="object 2604"/>
          <p:cNvSpPr/>
          <p:nvPr/>
        </p:nvSpPr>
        <p:spPr>
          <a:xfrm>
            <a:off x="6232080"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605" name="object 2605"/>
          <p:cNvSpPr/>
          <p:nvPr/>
        </p:nvSpPr>
        <p:spPr>
          <a:xfrm>
            <a:off x="6245248"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606" name="object 2606"/>
          <p:cNvSpPr/>
          <p:nvPr/>
        </p:nvSpPr>
        <p:spPr>
          <a:xfrm>
            <a:off x="6236906"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607" name="object 2607"/>
          <p:cNvSpPr/>
          <p:nvPr/>
        </p:nvSpPr>
        <p:spPr>
          <a:xfrm>
            <a:off x="6252360"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608" name="object 2608"/>
          <p:cNvSpPr/>
          <p:nvPr/>
        </p:nvSpPr>
        <p:spPr>
          <a:xfrm>
            <a:off x="6244018"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609" name="object 2609"/>
          <p:cNvSpPr/>
          <p:nvPr/>
        </p:nvSpPr>
        <p:spPr>
          <a:xfrm>
            <a:off x="6258279" y="4206875"/>
            <a:ext cx="0" cy="990600"/>
          </a:xfrm>
          <a:custGeom>
            <a:avLst/>
            <a:gdLst/>
            <a:ahLst/>
            <a:cxnLst/>
            <a:rect l="l" t="t" r="r" b="b"/>
            <a:pathLst>
              <a:path h="990600">
                <a:moveTo>
                  <a:pt x="0" y="0"/>
                </a:moveTo>
                <a:lnTo>
                  <a:pt x="0" y="990600"/>
                </a:lnTo>
              </a:path>
            </a:pathLst>
          </a:custGeom>
          <a:ln w="4772">
            <a:solidFill>
              <a:srgbClr val="99CCFF"/>
            </a:solidFill>
          </a:ln>
        </p:spPr>
        <p:txBody>
          <a:bodyPr wrap="square" lIns="0" tIns="0" rIns="0" bIns="0" rtlCol="0"/>
          <a:lstStyle/>
          <a:p>
            <a:endParaRPr/>
          </a:p>
        </p:txBody>
      </p:sp>
      <p:sp>
        <p:nvSpPr>
          <p:cNvPr id="2610" name="object 2610"/>
          <p:cNvSpPr/>
          <p:nvPr/>
        </p:nvSpPr>
        <p:spPr>
          <a:xfrm>
            <a:off x="6251130" y="4202112"/>
            <a:ext cx="14604" cy="1000125"/>
          </a:xfrm>
          <a:custGeom>
            <a:avLst/>
            <a:gdLst/>
            <a:ahLst/>
            <a:cxnLst/>
            <a:rect l="l" t="t" r="r" b="b"/>
            <a:pathLst>
              <a:path w="14604" h="1000125">
                <a:moveTo>
                  <a:pt x="0" y="1000125"/>
                </a:moveTo>
                <a:lnTo>
                  <a:pt x="14297" y="1000125"/>
                </a:lnTo>
                <a:lnTo>
                  <a:pt x="14297" y="0"/>
                </a:lnTo>
                <a:lnTo>
                  <a:pt x="0" y="0"/>
                </a:lnTo>
                <a:lnTo>
                  <a:pt x="0" y="1000125"/>
                </a:lnTo>
                <a:close/>
              </a:path>
            </a:pathLst>
          </a:custGeom>
          <a:solidFill>
            <a:srgbClr val="3366FF"/>
          </a:solidFill>
        </p:spPr>
        <p:txBody>
          <a:bodyPr wrap="square" lIns="0" tIns="0" rIns="0" bIns="0" rtlCol="0"/>
          <a:lstStyle/>
          <a:p>
            <a:endParaRPr/>
          </a:p>
        </p:txBody>
      </p:sp>
      <p:sp>
        <p:nvSpPr>
          <p:cNvPr id="2611" name="object 2611"/>
          <p:cNvSpPr/>
          <p:nvPr/>
        </p:nvSpPr>
        <p:spPr>
          <a:xfrm>
            <a:off x="6264298"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612" name="object 2612"/>
          <p:cNvSpPr/>
          <p:nvPr/>
        </p:nvSpPr>
        <p:spPr>
          <a:xfrm>
            <a:off x="6255956"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613" name="object 2613"/>
          <p:cNvSpPr/>
          <p:nvPr/>
        </p:nvSpPr>
        <p:spPr>
          <a:xfrm>
            <a:off x="6269620"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614" name="object 2614"/>
          <p:cNvSpPr/>
          <p:nvPr/>
        </p:nvSpPr>
        <p:spPr>
          <a:xfrm>
            <a:off x="6263068"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615" name="object 2615"/>
          <p:cNvSpPr/>
          <p:nvPr/>
        </p:nvSpPr>
        <p:spPr>
          <a:xfrm>
            <a:off x="6275690"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616" name="object 2616"/>
          <p:cNvSpPr/>
          <p:nvPr/>
        </p:nvSpPr>
        <p:spPr>
          <a:xfrm>
            <a:off x="6266751"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617" name="object 2617"/>
          <p:cNvSpPr/>
          <p:nvPr/>
        </p:nvSpPr>
        <p:spPr>
          <a:xfrm>
            <a:off x="6281558"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618" name="object 2618"/>
          <p:cNvSpPr/>
          <p:nvPr/>
        </p:nvSpPr>
        <p:spPr>
          <a:xfrm>
            <a:off x="6275006"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619" name="object 2619"/>
          <p:cNvSpPr/>
          <p:nvPr/>
        </p:nvSpPr>
        <p:spPr>
          <a:xfrm>
            <a:off x="6287031"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620" name="object 2620"/>
          <p:cNvSpPr/>
          <p:nvPr/>
        </p:nvSpPr>
        <p:spPr>
          <a:xfrm>
            <a:off x="6278689"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621" name="object 2621"/>
          <p:cNvSpPr/>
          <p:nvPr/>
        </p:nvSpPr>
        <p:spPr>
          <a:xfrm>
            <a:off x="6292353"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622" name="object 2622"/>
          <p:cNvSpPr/>
          <p:nvPr/>
        </p:nvSpPr>
        <p:spPr>
          <a:xfrm>
            <a:off x="6285801"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623" name="object 2623"/>
          <p:cNvSpPr/>
          <p:nvPr/>
        </p:nvSpPr>
        <p:spPr>
          <a:xfrm>
            <a:off x="629829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624" name="object 2624"/>
          <p:cNvSpPr/>
          <p:nvPr/>
        </p:nvSpPr>
        <p:spPr>
          <a:xfrm>
            <a:off x="628935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625" name="object 2625"/>
          <p:cNvSpPr/>
          <p:nvPr/>
        </p:nvSpPr>
        <p:spPr>
          <a:xfrm>
            <a:off x="6306081"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626" name="object 2626"/>
          <p:cNvSpPr/>
          <p:nvPr/>
        </p:nvSpPr>
        <p:spPr>
          <a:xfrm>
            <a:off x="6297739"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627" name="object 2627"/>
          <p:cNvSpPr/>
          <p:nvPr/>
        </p:nvSpPr>
        <p:spPr>
          <a:xfrm>
            <a:off x="6311403"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628" name="object 2628"/>
          <p:cNvSpPr/>
          <p:nvPr/>
        </p:nvSpPr>
        <p:spPr>
          <a:xfrm>
            <a:off x="6304851"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629" name="object 2629"/>
          <p:cNvSpPr/>
          <p:nvPr/>
        </p:nvSpPr>
        <p:spPr>
          <a:xfrm>
            <a:off x="631734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630" name="object 2630"/>
          <p:cNvSpPr/>
          <p:nvPr/>
        </p:nvSpPr>
        <p:spPr>
          <a:xfrm>
            <a:off x="630840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631" name="object 2631"/>
          <p:cNvSpPr/>
          <p:nvPr/>
        </p:nvSpPr>
        <p:spPr>
          <a:xfrm>
            <a:off x="6323341"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632" name="object 2632"/>
          <p:cNvSpPr/>
          <p:nvPr/>
        </p:nvSpPr>
        <p:spPr>
          <a:xfrm>
            <a:off x="6316789"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633" name="object 2633"/>
          <p:cNvSpPr/>
          <p:nvPr/>
        </p:nvSpPr>
        <p:spPr>
          <a:xfrm>
            <a:off x="6328687"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634" name="object 2634"/>
          <p:cNvSpPr/>
          <p:nvPr/>
        </p:nvSpPr>
        <p:spPr>
          <a:xfrm>
            <a:off x="632034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635" name="object 2635"/>
          <p:cNvSpPr/>
          <p:nvPr/>
        </p:nvSpPr>
        <p:spPr>
          <a:xfrm>
            <a:off x="6334732"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636" name="object 2636"/>
          <p:cNvSpPr/>
          <p:nvPr/>
        </p:nvSpPr>
        <p:spPr>
          <a:xfrm>
            <a:off x="6327584"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637" name="object 2637"/>
          <p:cNvSpPr/>
          <p:nvPr/>
        </p:nvSpPr>
        <p:spPr>
          <a:xfrm>
            <a:off x="6340625"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638" name="object 2638"/>
          <p:cNvSpPr/>
          <p:nvPr/>
        </p:nvSpPr>
        <p:spPr>
          <a:xfrm>
            <a:off x="6332283"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639" name="object 2639"/>
          <p:cNvSpPr/>
          <p:nvPr/>
        </p:nvSpPr>
        <p:spPr>
          <a:xfrm>
            <a:off x="6347864"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640" name="object 2640"/>
          <p:cNvSpPr/>
          <p:nvPr/>
        </p:nvSpPr>
        <p:spPr>
          <a:xfrm>
            <a:off x="6339522"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641" name="object 2641"/>
          <p:cNvSpPr/>
          <p:nvPr/>
        </p:nvSpPr>
        <p:spPr>
          <a:xfrm>
            <a:off x="6353782"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642" name="object 2642"/>
          <p:cNvSpPr/>
          <p:nvPr/>
        </p:nvSpPr>
        <p:spPr>
          <a:xfrm>
            <a:off x="6346634"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643" name="object 2643"/>
          <p:cNvSpPr/>
          <p:nvPr/>
        </p:nvSpPr>
        <p:spPr>
          <a:xfrm>
            <a:off x="6359802"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644" name="object 2644"/>
          <p:cNvSpPr/>
          <p:nvPr/>
        </p:nvSpPr>
        <p:spPr>
          <a:xfrm>
            <a:off x="6351460"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645" name="object 2645"/>
          <p:cNvSpPr/>
          <p:nvPr/>
        </p:nvSpPr>
        <p:spPr>
          <a:xfrm>
            <a:off x="6365124"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646" name="object 2646"/>
          <p:cNvSpPr/>
          <p:nvPr/>
        </p:nvSpPr>
        <p:spPr>
          <a:xfrm>
            <a:off x="6358572"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647" name="object 2647"/>
          <p:cNvSpPr/>
          <p:nvPr/>
        </p:nvSpPr>
        <p:spPr>
          <a:xfrm>
            <a:off x="6370470"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648" name="object 2648"/>
          <p:cNvSpPr/>
          <p:nvPr/>
        </p:nvSpPr>
        <p:spPr>
          <a:xfrm>
            <a:off x="6362128"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649" name="object 2649"/>
          <p:cNvSpPr/>
          <p:nvPr/>
        </p:nvSpPr>
        <p:spPr>
          <a:xfrm>
            <a:off x="6376516" y="4206875"/>
            <a:ext cx="0" cy="990600"/>
          </a:xfrm>
          <a:custGeom>
            <a:avLst/>
            <a:gdLst/>
            <a:ahLst/>
            <a:cxnLst/>
            <a:rect l="l" t="t" r="r" b="b"/>
            <a:pathLst>
              <a:path h="990600">
                <a:moveTo>
                  <a:pt x="0" y="0"/>
                </a:moveTo>
                <a:lnTo>
                  <a:pt x="0" y="990600"/>
                </a:lnTo>
              </a:path>
            </a:pathLst>
          </a:custGeom>
          <a:ln w="4772">
            <a:solidFill>
              <a:srgbClr val="99CCFF"/>
            </a:solidFill>
          </a:ln>
        </p:spPr>
        <p:txBody>
          <a:bodyPr wrap="square" lIns="0" tIns="0" rIns="0" bIns="0" rtlCol="0"/>
          <a:lstStyle/>
          <a:p>
            <a:endParaRPr/>
          </a:p>
        </p:txBody>
      </p:sp>
      <p:sp>
        <p:nvSpPr>
          <p:cNvPr id="2650" name="object 2650"/>
          <p:cNvSpPr/>
          <p:nvPr/>
        </p:nvSpPr>
        <p:spPr>
          <a:xfrm>
            <a:off x="6369367" y="4202112"/>
            <a:ext cx="14604" cy="1000125"/>
          </a:xfrm>
          <a:custGeom>
            <a:avLst/>
            <a:gdLst/>
            <a:ahLst/>
            <a:cxnLst/>
            <a:rect l="l" t="t" r="r" b="b"/>
            <a:pathLst>
              <a:path w="14604" h="1000125">
                <a:moveTo>
                  <a:pt x="0" y="1000125"/>
                </a:moveTo>
                <a:lnTo>
                  <a:pt x="14297" y="1000125"/>
                </a:lnTo>
                <a:lnTo>
                  <a:pt x="14297" y="0"/>
                </a:lnTo>
                <a:lnTo>
                  <a:pt x="0" y="0"/>
                </a:lnTo>
                <a:lnTo>
                  <a:pt x="0" y="1000125"/>
                </a:lnTo>
                <a:close/>
              </a:path>
            </a:pathLst>
          </a:custGeom>
          <a:solidFill>
            <a:srgbClr val="3366FF"/>
          </a:solidFill>
        </p:spPr>
        <p:txBody>
          <a:bodyPr wrap="square" lIns="0" tIns="0" rIns="0" bIns="0" rtlCol="0"/>
          <a:lstStyle/>
          <a:p>
            <a:endParaRPr/>
          </a:p>
        </p:txBody>
      </p:sp>
      <p:sp>
        <p:nvSpPr>
          <p:cNvPr id="2651" name="object 2651"/>
          <p:cNvSpPr/>
          <p:nvPr/>
        </p:nvSpPr>
        <p:spPr>
          <a:xfrm>
            <a:off x="6382408"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652" name="object 2652"/>
          <p:cNvSpPr/>
          <p:nvPr/>
        </p:nvSpPr>
        <p:spPr>
          <a:xfrm>
            <a:off x="6374066"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653" name="object 2653"/>
          <p:cNvSpPr/>
          <p:nvPr/>
        </p:nvSpPr>
        <p:spPr>
          <a:xfrm>
            <a:off x="6387730"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654" name="object 2654"/>
          <p:cNvSpPr/>
          <p:nvPr/>
        </p:nvSpPr>
        <p:spPr>
          <a:xfrm>
            <a:off x="6381178"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655" name="object 2655"/>
          <p:cNvSpPr/>
          <p:nvPr/>
        </p:nvSpPr>
        <p:spPr>
          <a:xfrm>
            <a:off x="6393800"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656" name="object 2656"/>
          <p:cNvSpPr/>
          <p:nvPr/>
        </p:nvSpPr>
        <p:spPr>
          <a:xfrm>
            <a:off x="6384861"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657" name="object 2657"/>
          <p:cNvSpPr/>
          <p:nvPr/>
        </p:nvSpPr>
        <p:spPr>
          <a:xfrm>
            <a:off x="6401458"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658" name="object 2658"/>
          <p:cNvSpPr/>
          <p:nvPr/>
        </p:nvSpPr>
        <p:spPr>
          <a:xfrm>
            <a:off x="6393116"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659" name="object 2659"/>
          <p:cNvSpPr/>
          <p:nvPr/>
        </p:nvSpPr>
        <p:spPr>
          <a:xfrm>
            <a:off x="6406907"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660" name="object 2660"/>
          <p:cNvSpPr/>
          <p:nvPr/>
        </p:nvSpPr>
        <p:spPr>
          <a:xfrm>
            <a:off x="6400355"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661" name="object 2661"/>
          <p:cNvSpPr/>
          <p:nvPr/>
        </p:nvSpPr>
        <p:spPr>
          <a:xfrm>
            <a:off x="6412850"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662" name="object 2662"/>
          <p:cNvSpPr/>
          <p:nvPr/>
        </p:nvSpPr>
        <p:spPr>
          <a:xfrm>
            <a:off x="6403911"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663" name="object 2663"/>
          <p:cNvSpPr/>
          <p:nvPr/>
        </p:nvSpPr>
        <p:spPr>
          <a:xfrm>
            <a:off x="6418845"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664" name="object 2664"/>
          <p:cNvSpPr/>
          <p:nvPr/>
        </p:nvSpPr>
        <p:spPr>
          <a:xfrm>
            <a:off x="6412293"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665" name="object 2665"/>
          <p:cNvSpPr/>
          <p:nvPr/>
        </p:nvSpPr>
        <p:spPr>
          <a:xfrm>
            <a:off x="6424191"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666" name="object 2666"/>
          <p:cNvSpPr/>
          <p:nvPr/>
        </p:nvSpPr>
        <p:spPr>
          <a:xfrm>
            <a:off x="6415849"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667" name="object 2667"/>
          <p:cNvSpPr/>
          <p:nvPr/>
        </p:nvSpPr>
        <p:spPr>
          <a:xfrm>
            <a:off x="6429513"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668" name="object 2668"/>
          <p:cNvSpPr/>
          <p:nvPr/>
        </p:nvSpPr>
        <p:spPr>
          <a:xfrm>
            <a:off x="6422961"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669" name="object 2669"/>
          <p:cNvSpPr/>
          <p:nvPr/>
        </p:nvSpPr>
        <p:spPr>
          <a:xfrm>
            <a:off x="6435583"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670" name="object 2670"/>
          <p:cNvSpPr/>
          <p:nvPr/>
        </p:nvSpPr>
        <p:spPr>
          <a:xfrm>
            <a:off x="6426644"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671" name="object 2671"/>
          <p:cNvSpPr/>
          <p:nvPr/>
        </p:nvSpPr>
        <p:spPr>
          <a:xfrm>
            <a:off x="6443241"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672" name="object 2672"/>
          <p:cNvSpPr/>
          <p:nvPr/>
        </p:nvSpPr>
        <p:spPr>
          <a:xfrm>
            <a:off x="6434899"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673" name="object 2673"/>
          <p:cNvSpPr/>
          <p:nvPr/>
        </p:nvSpPr>
        <p:spPr>
          <a:xfrm>
            <a:off x="6448690"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674" name="object 2674"/>
          <p:cNvSpPr/>
          <p:nvPr/>
        </p:nvSpPr>
        <p:spPr>
          <a:xfrm>
            <a:off x="6442138"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675" name="object 2675"/>
          <p:cNvSpPr/>
          <p:nvPr/>
        </p:nvSpPr>
        <p:spPr>
          <a:xfrm>
            <a:off x="6454632"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676" name="object 2676"/>
          <p:cNvSpPr/>
          <p:nvPr/>
        </p:nvSpPr>
        <p:spPr>
          <a:xfrm>
            <a:off x="6445694"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677" name="object 2677"/>
          <p:cNvSpPr/>
          <p:nvPr/>
        </p:nvSpPr>
        <p:spPr>
          <a:xfrm>
            <a:off x="6460628"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678" name="object 2678"/>
          <p:cNvSpPr/>
          <p:nvPr/>
        </p:nvSpPr>
        <p:spPr>
          <a:xfrm>
            <a:off x="6454076"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679" name="object 2679"/>
          <p:cNvSpPr/>
          <p:nvPr/>
        </p:nvSpPr>
        <p:spPr>
          <a:xfrm>
            <a:off x="6465974"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680" name="object 2680"/>
          <p:cNvSpPr/>
          <p:nvPr/>
        </p:nvSpPr>
        <p:spPr>
          <a:xfrm>
            <a:off x="6457632"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681" name="object 2681"/>
          <p:cNvSpPr/>
          <p:nvPr/>
        </p:nvSpPr>
        <p:spPr>
          <a:xfrm>
            <a:off x="6471892"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682" name="object 2682"/>
          <p:cNvSpPr/>
          <p:nvPr/>
        </p:nvSpPr>
        <p:spPr>
          <a:xfrm>
            <a:off x="6464744"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683" name="object 2683"/>
          <p:cNvSpPr/>
          <p:nvPr/>
        </p:nvSpPr>
        <p:spPr>
          <a:xfrm>
            <a:off x="6477912"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684" name="object 2684"/>
          <p:cNvSpPr/>
          <p:nvPr/>
        </p:nvSpPr>
        <p:spPr>
          <a:xfrm>
            <a:off x="6469570"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685" name="object 2685"/>
          <p:cNvSpPr/>
          <p:nvPr/>
        </p:nvSpPr>
        <p:spPr>
          <a:xfrm>
            <a:off x="6483234"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686" name="object 2686"/>
          <p:cNvSpPr/>
          <p:nvPr/>
        </p:nvSpPr>
        <p:spPr>
          <a:xfrm>
            <a:off x="6476682"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687" name="object 2687"/>
          <p:cNvSpPr/>
          <p:nvPr/>
        </p:nvSpPr>
        <p:spPr>
          <a:xfrm>
            <a:off x="6489176"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688" name="object 2688"/>
          <p:cNvSpPr/>
          <p:nvPr/>
        </p:nvSpPr>
        <p:spPr>
          <a:xfrm>
            <a:off x="6480238"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689" name="object 2689"/>
          <p:cNvSpPr/>
          <p:nvPr/>
        </p:nvSpPr>
        <p:spPr>
          <a:xfrm>
            <a:off x="6496962"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690" name="object 2690"/>
          <p:cNvSpPr/>
          <p:nvPr/>
        </p:nvSpPr>
        <p:spPr>
          <a:xfrm>
            <a:off x="6488620"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691" name="object 2691"/>
          <p:cNvSpPr/>
          <p:nvPr/>
        </p:nvSpPr>
        <p:spPr>
          <a:xfrm>
            <a:off x="6502284"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692" name="object 2692"/>
          <p:cNvSpPr/>
          <p:nvPr/>
        </p:nvSpPr>
        <p:spPr>
          <a:xfrm>
            <a:off x="6495732" y="4202112"/>
            <a:ext cx="13335" cy="1000125"/>
          </a:xfrm>
          <a:custGeom>
            <a:avLst/>
            <a:gdLst/>
            <a:ahLst/>
            <a:cxnLst/>
            <a:rect l="l" t="t" r="r" b="b"/>
            <a:pathLst>
              <a:path w="13334"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693" name="object 2693"/>
          <p:cNvSpPr/>
          <p:nvPr/>
        </p:nvSpPr>
        <p:spPr>
          <a:xfrm>
            <a:off x="6507757"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694" name="object 2694"/>
          <p:cNvSpPr/>
          <p:nvPr/>
        </p:nvSpPr>
        <p:spPr>
          <a:xfrm>
            <a:off x="6499415"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695" name="object 2695"/>
          <p:cNvSpPr/>
          <p:nvPr/>
        </p:nvSpPr>
        <p:spPr>
          <a:xfrm>
            <a:off x="6513676"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696" name="object 2696"/>
          <p:cNvSpPr/>
          <p:nvPr/>
        </p:nvSpPr>
        <p:spPr>
          <a:xfrm>
            <a:off x="6506527"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697" name="object 2697"/>
          <p:cNvSpPr/>
          <p:nvPr/>
        </p:nvSpPr>
        <p:spPr>
          <a:xfrm>
            <a:off x="6519695"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698" name="object 2698"/>
          <p:cNvSpPr/>
          <p:nvPr/>
        </p:nvSpPr>
        <p:spPr>
          <a:xfrm>
            <a:off x="6511353"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699" name="object 2699"/>
          <p:cNvSpPr/>
          <p:nvPr/>
        </p:nvSpPr>
        <p:spPr>
          <a:xfrm>
            <a:off x="6525017"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700" name="object 2700"/>
          <p:cNvSpPr/>
          <p:nvPr/>
        </p:nvSpPr>
        <p:spPr>
          <a:xfrm>
            <a:off x="6518465" y="4202112"/>
            <a:ext cx="13335" cy="1000125"/>
          </a:xfrm>
          <a:custGeom>
            <a:avLst/>
            <a:gdLst/>
            <a:ahLst/>
            <a:cxnLst/>
            <a:rect l="l" t="t" r="r" b="b"/>
            <a:pathLst>
              <a:path w="13334"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701" name="object 2701"/>
          <p:cNvSpPr/>
          <p:nvPr/>
        </p:nvSpPr>
        <p:spPr>
          <a:xfrm>
            <a:off x="6530960"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702" name="object 2702"/>
          <p:cNvSpPr/>
          <p:nvPr/>
        </p:nvSpPr>
        <p:spPr>
          <a:xfrm>
            <a:off x="6522021" y="4202112"/>
            <a:ext cx="18415" cy="1000125"/>
          </a:xfrm>
          <a:custGeom>
            <a:avLst/>
            <a:gdLst/>
            <a:ahLst/>
            <a:cxnLst/>
            <a:rect l="l" t="t" r="r" b="b"/>
            <a:pathLst>
              <a:path w="18415"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703" name="object 2703"/>
          <p:cNvSpPr/>
          <p:nvPr/>
        </p:nvSpPr>
        <p:spPr>
          <a:xfrm>
            <a:off x="6538745"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704" name="object 2704"/>
          <p:cNvSpPr/>
          <p:nvPr/>
        </p:nvSpPr>
        <p:spPr>
          <a:xfrm>
            <a:off x="6530403"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705" name="object 2705"/>
          <p:cNvSpPr/>
          <p:nvPr/>
        </p:nvSpPr>
        <p:spPr>
          <a:xfrm>
            <a:off x="6544067"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706" name="object 2706"/>
          <p:cNvSpPr/>
          <p:nvPr/>
        </p:nvSpPr>
        <p:spPr>
          <a:xfrm>
            <a:off x="6537515" y="4202112"/>
            <a:ext cx="13335" cy="1000125"/>
          </a:xfrm>
          <a:custGeom>
            <a:avLst/>
            <a:gdLst/>
            <a:ahLst/>
            <a:cxnLst/>
            <a:rect l="l" t="t" r="r" b="b"/>
            <a:pathLst>
              <a:path w="13334"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707" name="object 2707"/>
          <p:cNvSpPr/>
          <p:nvPr/>
        </p:nvSpPr>
        <p:spPr>
          <a:xfrm>
            <a:off x="6550009"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708" name="object 2708"/>
          <p:cNvSpPr/>
          <p:nvPr/>
        </p:nvSpPr>
        <p:spPr>
          <a:xfrm>
            <a:off x="6541071" y="4202112"/>
            <a:ext cx="18415" cy="1000125"/>
          </a:xfrm>
          <a:custGeom>
            <a:avLst/>
            <a:gdLst/>
            <a:ahLst/>
            <a:cxnLst/>
            <a:rect l="l" t="t" r="r" b="b"/>
            <a:pathLst>
              <a:path w="18415"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709" name="object 2709"/>
          <p:cNvSpPr/>
          <p:nvPr/>
        </p:nvSpPr>
        <p:spPr>
          <a:xfrm>
            <a:off x="6556005"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710" name="object 2710"/>
          <p:cNvSpPr/>
          <p:nvPr/>
        </p:nvSpPr>
        <p:spPr>
          <a:xfrm>
            <a:off x="6549453" y="4202112"/>
            <a:ext cx="13335" cy="1000125"/>
          </a:xfrm>
          <a:custGeom>
            <a:avLst/>
            <a:gdLst/>
            <a:ahLst/>
            <a:cxnLst/>
            <a:rect l="l" t="t" r="r" b="b"/>
            <a:pathLst>
              <a:path w="13334"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711" name="object 2711"/>
          <p:cNvSpPr/>
          <p:nvPr/>
        </p:nvSpPr>
        <p:spPr>
          <a:xfrm>
            <a:off x="6561351"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712" name="object 2712"/>
          <p:cNvSpPr/>
          <p:nvPr/>
        </p:nvSpPr>
        <p:spPr>
          <a:xfrm>
            <a:off x="6553009"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713" name="object 2713"/>
          <p:cNvSpPr/>
          <p:nvPr/>
        </p:nvSpPr>
        <p:spPr>
          <a:xfrm>
            <a:off x="6566800"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714" name="object 2714"/>
          <p:cNvSpPr/>
          <p:nvPr/>
        </p:nvSpPr>
        <p:spPr>
          <a:xfrm>
            <a:off x="6560248" y="4202112"/>
            <a:ext cx="13335" cy="1000125"/>
          </a:xfrm>
          <a:custGeom>
            <a:avLst/>
            <a:gdLst/>
            <a:ahLst/>
            <a:cxnLst/>
            <a:rect l="l" t="t" r="r" b="b"/>
            <a:pathLst>
              <a:path w="13334"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715" name="object 2715"/>
          <p:cNvSpPr/>
          <p:nvPr/>
        </p:nvSpPr>
        <p:spPr>
          <a:xfrm>
            <a:off x="6572742"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716" name="object 2716"/>
          <p:cNvSpPr/>
          <p:nvPr/>
        </p:nvSpPr>
        <p:spPr>
          <a:xfrm>
            <a:off x="6563804" y="4202112"/>
            <a:ext cx="18415" cy="1000125"/>
          </a:xfrm>
          <a:custGeom>
            <a:avLst/>
            <a:gdLst/>
            <a:ahLst/>
            <a:cxnLst/>
            <a:rect l="l" t="t" r="r" b="b"/>
            <a:pathLst>
              <a:path w="18415"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717" name="object 2717"/>
          <p:cNvSpPr/>
          <p:nvPr/>
        </p:nvSpPr>
        <p:spPr>
          <a:xfrm>
            <a:off x="6578738"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718" name="object 2718"/>
          <p:cNvSpPr/>
          <p:nvPr/>
        </p:nvSpPr>
        <p:spPr>
          <a:xfrm>
            <a:off x="6572186" y="4202112"/>
            <a:ext cx="13335" cy="1000125"/>
          </a:xfrm>
          <a:custGeom>
            <a:avLst/>
            <a:gdLst/>
            <a:ahLst/>
            <a:cxnLst/>
            <a:rect l="l" t="t" r="r" b="b"/>
            <a:pathLst>
              <a:path w="13334"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719" name="object 2719"/>
          <p:cNvSpPr/>
          <p:nvPr/>
        </p:nvSpPr>
        <p:spPr>
          <a:xfrm>
            <a:off x="6584084"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720" name="object 2720"/>
          <p:cNvSpPr/>
          <p:nvPr/>
        </p:nvSpPr>
        <p:spPr>
          <a:xfrm>
            <a:off x="6575742"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721" name="object 2721"/>
          <p:cNvSpPr/>
          <p:nvPr/>
        </p:nvSpPr>
        <p:spPr>
          <a:xfrm>
            <a:off x="6591792"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722" name="object 2722"/>
          <p:cNvSpPr/>
          <p:nvPr/>
        </p:nvSpPr>
        <p:spPr>
          <a:xfrm>
            <a:off x="6582854" y="4202112"/>
            <a:ext cx="18415" cy="1000125"/>
          </a:xfrm>
          <a:custGeom>
            <a:avLst/>
            <a:gdLst/>
            <a:ahLst/>
            <a:cxnLst/>
            <a:rect l="l" t="t" r="r" b="b"/>
            <a:pathLst>
              <a:path w="18415"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723" name="object 2723"/>
          <p:cNvSpPr/>
          <p:nvPr/>
        </p:nvSpPr>
        <p:spPr>
          <a:xfrm>
            <a:off x="6597788"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724" name="object 2724"/>
          <p:cNvSpPr/>
          <p:nvPr/>
        </p:nvSpPr>
        <p:spPr>
          <a:xfrm>
            <a:off x="6591236" y="4202112"/>
            <a:ext cx="13335" cy="1000125"/>
          </a:xfrm>
          <a:custGeom>
            <a:avLst/>
            <a:gdLst/>
            <a:ahLst/>
            <a:cxnLst/>
            <a:rect l="l" t="t" r="r" b="b"/>
            <a:pathLst>
              <a:path w="13334"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725" name="object 2725"/>
          <p:cNvSpPr/>
          <p:nvPr/>
        </p:nvSpPr>
        <p:spPr>
          <a:xfrm>
            <a:off x="6603134"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726" name="object 2726"/>
          <p:cNvSpPr/>
          <p:nvPr/>
        </p:nvSpPr>
        <p:spPr>
          <a:xfrm>
            <a:off x="6594792"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727" name="object 2727"/>
          <p:cNvSpPr/>
          <p:nvPr/>
        </p:nvSpPr>
        <p:spPr>
          <a:xfrm>
            <a:off x="6609179"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728" name="object 2728"/>
          <p:cNvSpPr/>
          <p:nvPr/>
        </p:nvSpPr>
        <p:spPr>
          <a:xfrm>
            <a:off x="6602031"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729" name="object 2729"/>
          <p:cNvSpPr/>
          <p:nvPr/>
        </p:nvSpPr>
        <p:spPr>
          <a:xfrm>
            <a:off x="6615072"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730" name="object 2730"/>
          <p:cNvSpPr/>
          <p:nvPr/>
        </p:nvSpPr>
        <p:spPr>
          <a:xfrm>
            <a:off x="6606730"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731" name="object 2731"/>
          <p:cNvSpPr/>
          <p:nvPr/>
        </p:nvSpPr>
        <p:spPr>
          <a:xfrm>
            <a:off x="6620395"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732" name="object 2732"/>
          <p:cNvSpPr/>
          <p:nvPr/>
        </p:nvSpPr>
        <p:spPr>
          <a:xfrm>
            <a:off x="6613842" y="4202112"/>
            <a:ext cx="13335" cy="1000125"/>
          </a:xfrm>
          <a:custGeom>
            <a:avLst/>
            <a:gdLst/>
            <a:ahLst/>
            <a:cxnLst/>
            <a:rect l="l" t="t" r="r" b="b"/>
            <a:pathLst>
              <a:path w="13334"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733" name="object 2733"/>
          <p:cNvSpPr/>
          <p:nvPr/>
        </p:nvSpPr>
        <p:spPr>
          <a:xfrm>
            <a:off x="6625866"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734" name="object 2734"/>
          <p:cNvSpPr/>
          <p:nvPr/>
        </p:nvSpPr>
        <p:spPr>
          <a:xfrm>
            <a:off x="661752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735" name="object 2735"/>
          <p:cNvSpPr/>
          <p:nvPr/>
        </p:nvSpPr>
        <p:spPr>
          <a:xfrm>
            <a:off x="5486400" y="4206875"/>
            <a:ext cx="1136015" cy="981075"/>
          </a:xfrm>
          <a:custGeom>
            <a:avLst/>
            <a:gdLst/>
            <a:ahLst/>
            <a:cxnLst/>
            <a:rect l="l" t="t" r="r" b="b"/>
            <a:pathLst>
              <a:path w="1136015" h="981075">
                <a:moveTo>
                  <a:pt x="567944" y="0"/>
                </a:moveTo>
                <a:lnTo>
                  <a:pt x="347217" y="9779"/>
                </a:lnTo>
                <a:lnTo>
                  <a:pt x="251713" y="21208"/>
                </a:lnTo>
                <a:lnTo>
                  <a:pt x="168275" y="35941"/>
                </a:lnTo>
                <a:lnTo>
                  <a:pt x="130048" y="47370"/>
                </a:lnTo>
                <a:lnTo>
                  <a:pt x="69214" y="66929"/>
                </a:lnTo>
                <a:lnTo>
                  <a:pt x="27432" y="88137"/>
                </a:lnTo>
                <a:lnTo>
                  <a:pt x="0" y="125602"/>
                </a:lnTo>
                <a:lnTo>
                  <a:pt x="0" y="860044"/>
                </a:lnTo>
                <a:lnTo>
                  <a:pt x="27432" y="897636"/>
                </a:lnTo>
                <a:lnTo>
                  <a:pt x="69214" y="917194"/>
                </a:lnTo>
                <a:lnTo>
                  <a:pt x="130048" y="938402"/>
                </a:lnTo>
                <a:lnTo>
                  <a:pt x="168275" y="943229"/>
                </a:lnTo>
                <a:lnTo>
                  <a:pt x="251713" y="959612"/>
                </a:lnTo>
                <a:lnTo>
                  <a:pt x="453389" y="980820"/>
                </a:lnTo>
                <a:lnTo>
                  <a:pt x="682498" y="980820"/>
                </a:lnTo>
                <a:lnTo>
                  <a:pt x="884047" y="959612"/>
                </a:lnTo>
                <a:lnTo>
                  <a:pt x="968755" y="943229"/>
                </a:lnTo>
                <a:lnTo>
                  <a:pt x="1006983" y="938402"/>
                </a:lnTo>
                <a:lnTo>
                  <a:pt x="1067816" y="917194"/>
                </a:lnTo>
                <a:lnTo>
                  <a:pt x="1109599" y="897636"/>
                </a:lnTo>
                <a:lnTo>
                  <a:pt x="1135888" y="860044"/>
                </a:lnTo>
                <a:lnTo>
                  <a:pt x="1135888" y="125602"/>
                </a:lnTo>
                <a:lnTo>
                  <a:pt x="1109599" y="88137"/>
                </a:lnTo>
                <a:lnTo>
                  <a:pt x="1067816" y="66929"/>
                </a:lnTo>
                <a:lnTo>
                  <a:pt x="968755" y="35941"/>
                </a:lnTo>
                <a:lnTo>
                  <a:pt x="884047" y="21208"/>
                </a:lnTo>
                <a:lnTo>
                  <a:pt x="788670" y="9779"/>
                </a:lnTo>
                <a:lnTo>
                  <a:pt x="567944" y="0"/>
                </a:lnTo>
                <a:close/>
              </a:path>
            </a:pathLst>
          </a:custGeom>
          <a:solidFill>
            <a:srgbClr val="99CCFF"/>
          </a:solidFill>
        </p:spPr>
        <p:txBody>
          <a:bodyPr wrap="square" lIns="0" tIns="0" rIns="0" bIns="0" rtlCol="0"/>
          <a:lstStyle/>
          <a:p>
            <a:endParaRPr/>
          </a:p>
        </p:txBody>
      </p:sp>
      <p:sp>
        <p:nvSpPr>
          <p:cNvPr id="2736" name="object 2736"/>
          <p:cNvSpPr/>
          <p:nvPr/>
        </p:nvSpPr>
        <p:spPr>
          <a:xfrm>
            <a:off x="5486400" y="4206875"/>
            <a:ext cx="1136015" cy="981075"/>
          </a:xfrm>
          <a:custGeom>
            <a:avLst/>
            <a:gdLst/>
            <a:ahLst/>
            <a:cxnLst/>
            <a:rect l="l" t="t" r="r" b="b"/>
            <a:pathLst>
              <a:path w="1136015" h="981075">
                <a:moveTo>
                  <a:pt x="567944" y="0"/>
                </a:moveTo>
                <a:lnTo>
                  <a:pt x="682498" y="4952"/>
                </a:lnTo>
                <a:lnTo>
                  <a:pt x="788670" y="9779"/>
                </a:lnTo>
                <a:lnTo>
                  <a:pt x="884047" y="21208"/>
                </a:lnTo>
                <a:lnTo>
                  <a:pt x="968755" y="35941"/>
                </a:lnTo>
                <a:lnTo>
                  <a:pt x="1006983" y="47370"/>
                </a:lnTo>
                <a:lnTo>
                  <a:pt x="1040383" y="57150"/>
                </a:lnTo>
                <a:lnTo>
                  <a:pt x="1090549" y="78358"/>
                </a:lnTo>
                <a:lnTo>
                  <a:pt x="1125093" y="99568"/>
                </a:lnTo>
                <a:lnTo>
                  <a:pt x="1135888" y="125602"/>
                </a:lnTo>
                <a:lnTo>
                  <a:pt x="1135888" y="860044"/>
                </a:lnTo>
                <a:lnTo>
                  <a:pt x="1109599" y="897636"/>
                </a:lnTo>
                <a:lnTo>
                  <a:pt x="1067816" y="917194"/>
                </a:lnTo>
                <a:lnTo>
                  <a:pt x="1006983" y="938402"/>
                </a:lnTo>
                <a:lnTo>
                  <a:pt x="968755" y="943229"/>
                </a:lnTo>
                <a:lnTo>
                  <a:pt x="884047" y="959612"/>
                </a:lnTo>
                <a:lnTo>
                  <a:pt x="788670" y="969391"/>
                </a:lnTo>
                <a:lnTo>
                  <a:pt x="682498" y="980820"/>
                </a:lnTo>
                <a:lnTo>
                  <a:pt x="567944" y="980820"/>
                </a:lnTo>
                <a:lnTo>
                  <a:pt x="453389" y="980820"/>
                </a:lnTo>
                <a:lnTo>
                  <a:pt x="347217" y="969391"/>
                </a:lnTo>
                <a:lnTo>
                  <a:pt x="251713" y="959612"/>
                </a:lnTo>
                <a:lnTo>
                  <a:pt x="168275" y="943229"/>
                </a:lnTo>
                <a:lnTo>
                  <a:pt x="130048" y="938402"/>
                </a:lnTo>
                <a:lnTo>
                  <a:pt x="99060" y="928624"/>
                </a:lnTo>
                <a:lnTo>
                  <a:pt x="46482" y="907414"/>
                </a:lnTo>
                <a:lnTo>
                  <a:pt x="11937" y="886206"/>
                </a:lnTo>
                <a:lnTo>
                  <a:pt x="0" y="860044"/>
                </a:lnTo>
                <a:lnTo>
                  <a:pt x="0" y="125602"/>
                </a:lnTo>
                <a:lnTo>
                  <a:pt x="27432" y="88137"/>
                </a:lnTo>
                <a:lnTo>
                  <a:pt x="69214" y="66929"/>
                </a:lnTo>
                <a:lnTo>
                  <a:pt x="130048" y="47370"/>
                </a:lnTo>
                <a:lnTo>
                  <a:pt x="168275" y="35941"/>
                </a:lnTo>
                <a:lnTo>
                  <a:pt x="251713" y="21208"/>
                </a:lnTo>
                <a:lnTo>
                  <a:pt x="347217" y="9779"/>
                </a:lnTo>
                <a:lnTo>
                  <a:pt x="453389" y="4952"/>
                </a:lnTo>
                <a:lnTo>
                  <a:pt x="567944" y="0"/>
                </a:lnTo>
                <a:close/>
              </a:path>
            </a:pathLst>
          </a:custGeom>
          <a:ln w="3175">
            <a:solidFill>
              <a:srgbClr val="3366FF"/>
            </a:solidFill>
          </a:ln>
        </p:spPr>
        <p:txBody>
          <a:bodyPr wrap="square" lIns="0" tIns="0" rIns="0" bIns="0" rtlCol="0"/>
          <a:lstStyle/>
          <a:p>
            <a:endParaRPr/>
          </a:p>
        </p:txBody>
      </p:sp>
      <p:sp>
        <p:nvSpPr>
          <p:cNvPr id="2737" name="object 2737"/>
          <p:cNvSpPr/>
          <p:nvPr/>
        </p:nvSpPr>
        <p:spPr>
          <a:xfrm>
            <a:off x="5486400" y="4206875"/>
            <a:ext cx="1136015" cy="981075"/>
          </a:xfrm>
          <a:custGeom>
            <a:avLst/>
            <a:gdLst/>
            <a:ahLst/>
            <a:cxnLst/>
            <a:rect l="l" t="t" r="r" b="b"/>
            <a:pathLst>
              <a:path w="1136015" h="981075">
                <a:moveTo>
                  <a:pt x="567944" y="0"/>
                </a:moveTo>
                <a:lnTo>
                  <a:pt x="347217" y="9779"/>
                </a:lnTo>
                <a:lnTo>
                  <a:pt x="251713" y="21208"/>
                </a:lnTo>
                <a:lnTo>
                  <a:pt x="168275" y="35941"/>
                </a:lnTo>
                <a:lnTo>
                  <a:pt x="130048" y="47370"/>
                </a:lnTo>
                <a:lnTo>
                  <a:pt x="69214" y="66929"/>
                </a:lnTo>
                <a:lnTo>
                  <a:pt x="27432" y="88137"/>
                </a:lnTo>
                <a:lnTo>
                  <a:pt x="0" y="125602"/>
                </a:lnTo>
                <a:lnTo>
                  <a:pt x="0" y="860044"/>
                </a:lnTo>
                <a:lnTo>
                  <a:pt x="27432" y="897636"/>
                </a:lnTo>
                <a:lnTo>
                  <a:pt x="69214" y="917194"/>
                </a:lnTo>
                <a:lnTo>
                  <a:pt x="130048" y="938402"/>
                </a:lnTo>
                <a:lnTo>
                  <a:pt x="168275" y="943229"/>
                </a:lnTo>
                <a:lnTo>
                  <a:pt x="251713" y="959612"/>
                </a:lnTo>
                <a:lnTo>
                  <a:pt x="453389" y="980820"/>
                </a:lnTo>
                <a:lnTo>
                  <a:pt x="682498" y="980820"/>
                </a:lnTo>
                <a:lnTo>
                  <a:pt x="884047" y="959612"/>
                </a:lnTo>
                <a:lnTo>
                  <a:pt x="968755" y="943229"/>
                </a:lnTo>
                <a:lnTo>
                  <a:pt x="1006983" y="938402"/>
                </a:lnTo>
                <a:lnTo>
                  <a:pt x="1067816" y="917194"/>
                </a:lnTo>
                <a:lnTo>
                  <a:pt x="1109599" y="897636"/>
                </a:lnTo>
                <a:lnTo>
                  <a:pt x="1135888" y="860044"/>
                </a:lnTo>
                <a:lnTo>
                  <a:pt x="1135888" y="125602"/>
                </a:lnTo>
                <a:lnTo>
                  <a:pt x="1109599" y="88137"/>
                </a:lnTo>
                <a:lnTo>
                  <a:pt x="1067816" y="66929"/>
                </a:lnTo>
                <a:lnTo>
                  <a:pt x="968755" y="35941"/>
                </a:lnTo>
                <a:lnTo>
                  <a:pt x="884047" y="21208"/>
                </a:lnTo>
                <a:lnTo>
                  <a:pt x="788670" y="9779"/>
                </a:lnTo>
                <a:lnTo>
                  <a:pt x="567944" y="0"/>
                </a:lnTo>
                <a:close/>
              </a:path>
            </a:pathLst>
          </a:custGeom>
          <a:solidFill>
            <a:srgbClr val="99CCFF"/>
          </a:solidFill>
        </p:spPr>
        <p:txBody>
          <a:bodyPr wrap="square" lIns="0" tIns="0" rIns="0" bIns="0" rtlCol="0"/>
          <a:lstStyle/>
          <a:p>
            <a:endParaRPr/>
          </a:p>
        </p:txBody>
      </p:sp>
      <p:sp>
        <p:nvSpPr>
          <p:cNvPr id="2738" name="object 2738"/>
          <p:cNvSpPr/>
          <p:nvPr/>
        </p:nvSpPr>
        <p:spPr>
          <a:xfrm>
            <a:off x="5486400" y="4206875"/>
            <a:ext cx="1136015" cy="981075"/>
          </a:xfrm>
          <a:custGeom>
            <a:avLst/>
            <a:gdLst/>
            <a:ahLst/>
            <a:cxnLst/>
            <a:rect l="l" t="t" r="r" b="b"/>
            <a:pathLst>
              <a:path w="1136015" h="981075">
                <a:moveTo>
                  <a:pt x="567944" y="0"/>
                </a:moveTo>
                <a:lnTo>
                  <a:pt x="682498" y="4952"/>
                </a:lnTo>
                <a:lnTo>
                  <a:pt x="788670" y="9779"/>
                </a:lnTo>
                <a:lnTo>
                  <a:pt x="884047" y="21208"/>
                </a:lnTo>
                <a:lnTo>
                  <a:pt x="968755" y="35941"/>
                </a:lnTo>
                <a:lnTo>
                  <a:pt x="1006983" y="47370"/>
                </a:lnTo>
                <a:lnTo>
                  <a:pt x="1040383" y="57150"/>
                </a:lnTo>
                <a:lnTo>
                  <a:pt x="1090549" y="78358"/>
                </a:lnTo>
                <a:lnTo>
                  <a:pt x="1125093" y="99568"/>
                </a:lnTo>
                <a:lnTo>
                  <a:pt x="1135888" y="125602"/>
                </a:lnTo>
                <a:lnTo>
                  <a:pt x="1135888" y="860044"/>
                </a:lnTo>
                <a:lnTo>
                  <a:pt x="1109599" y="897636"/>
                </a:lnTo>
                <a:lnTo>
                  <a:pt x="1067816" y="917194"/>
                </a:lnTo>
                <a:lnTo>
                  <a:pt x="1006983" y="938402"/>
                </a:lnTo>
                <a:lnTo>
                  <a:pt x="968755" y="943229"/>
                </a:lnTo>
                <a:lnTo>
                  <a:pt x="884047" y="959612"/>
                </a:lnTo>
                <a:lnTo>
                  <a:pt x="788670" y="969391"/>
                </a:lnTo>
                <a:lnTo>
                  <a:pt x="682498" y="980820"/>
                </a:lnTo>
                <a:lnTo>
                  <a:pt x="567944" y="980820"/>
                </a:lnTo>
                <a:lnTo>
                  <a:pt x="453389" y="980820"/>
                </a:lnTo>
                <a:lnTo>
                  <a:pt x="347217" y="969391"/>
                </a:lnTo>
                <a:lnTo>
                  <a:pt x="251713" y="959612"/>
                </a:lnTo>
                <a:lnTo>
                  <a:pt x="168275" y="943229"/>
                </a:lnTo>
                <a:lnTo>
                  <a:pt x="130048" y="938402"/>
                </a:lnTo>
                <a:lnTo>
                  <a:pt x="99060" y="928624"/>
                </a:lnTo>
                <a:lnTo>
                  <a:pt x="46482" y="907414"/>
                </a:lnTo>
                <a:lnTo>
                  <a:pt x="11937" y="886206"/>
                </a:lnTo>
                <a:lnTo>
                  <a:pt x="0" y="860044"/>
                </a:lnTo>
                <a:lnTo>
                  <a:pt x="0" y="125602"/>
                </a:lnTo>
                <a:lnTo>
                  <a:pt x="27432" y="88137"/>
                </a:lnTo>
                <a:lnTo>
                  <a:pt x="69214" y="66929"/>
                </a:lnTo>
                <a:lnTo>
                  <a:pt x="130048" y="47370"/>
                </a:lnTo>
                <a:lnTo>
                  <a:pt x="168275" y="35941"/>
                </a:lnTo>
                <a:lnTo>
                  <a:pt x="251713" y="21208"/>
                </a:lnTo>
                <a:lnTo>
                  <a:pt x="347217" y="9779"/>
                </a:lnTo>
                <a:lnTo>
                  <a:pt x="453389" y="4952"/>
                </a:lnTo>
                <a:lnTo>
                  <a:pt x="567944" y="0"/>
                </a:lnTo>
                <a:close/>
              </a:path>
            </a:pathLst>
          </a:custGeom>
          <a:ln w="9525">
            <a:solidFill>
              <a:srgbClr val="3366FF"/>
            </a:solidFill>
          </a:ln>
        </p:spPr>
        <p:txBody>
          <a:bodyPr wrap="square" lIns="0" tIns="0" rIns="0" bIns="0" rtlCol="0"/>
          <a:lstStyle/>
          <a:p>
            <a:endParaRPr/>
          </a:p>
        </p:txBody>
      </p:sp>
      <p:sp>
        <p:nvSpPr>
          <p:cNvPr id="2739" name="object 2739"/>
          <p:cNvSpPr/>
          <p:nvPr/>
        </p:nvSpPr>
        <p:spPr>
          <a:xfrm>
            <a:off x="549057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740" name="object 2740"/>
          <p:cNvSpPr/>
          <p:nvPr/>
        </p:nvSpPr>
        <p:spPr>
          <a:xfrm>
            <a:off x="548163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741" name="object 2741"/>
          <p:cNvSpPr/>
          <p:nvPr/>
        </p:nvSpPr>
        <p:spPr>
          <a:xfrm>
            <a:off x="5496571"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742" name="object 2742"/>
          <p:cNvSpPr/>
          <p:nvPr/>
        </p:nvSpPr>
        <p:spPr>
          <a:xfrm>
            <a:off x="5490019"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743" name="object 2743"/>
          <p:cNvSpPr/>
          <p:nvPr/>
        </p:nvSpPr>
        <p:spPr>
          <a:xfrm>
            <a:off x="5501917"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744" name="object 2744"/>
          <p:cNvSpPr/>
          <p:nvPr/>
        </p:nvSpPr>
        <p:spPr>
          <a:xfrm>
            <a:off x="549357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745" name="object 2745"/>
          <p:cNvSpPr/>
          <p:nvPr/>
        </p:nvSpPr>
        <p:spPr>
          <a:xfrm>
            <a:off x="5507239"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746" name="object 2746"/>
          <p:cNvSpPr/>
          <p:nvPr/>
        </p:nvSpPr>
        <p:spPr>
          <a:xfrm>
            <a:off x="5500687"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747" name="object 2747"/>
          <p:cNvSpPr/>
          <p:nvPr/>
        </p:nvSpPr>
        <p:spPr>
          <a:xfrm>
            <a:off x="5513182"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748" name="object 2748"/>
          <p:cNvSpPr/>
          <p:nvPr/>
        </p:nvSpPr>
        <p:spPr>
          <a:xfrm>
            <a:off x="5504243"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749" name="object 2749"/>
          <p:cNvSpPr/>
          <p:nvPr/>
        </p:nvSpPr>
        <p:spPr>
          <a:xfrm>
            <a:off x="5519177"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750" name="object 2750"/>
          <p:cNvSpPr/>
          <p:nvPr/>
        </p:nvSpPr>
        <p:spPr>
          <a:xfrm>
            <a:off x="5512625"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751" name="object 2751"/>
          <p:cNvSpPr/>
          <p:nvPr/>
        </p:nvSpPr>
        <p:spPr>
          <a:xfrm>
            <a:off x="5524523"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752" name="object 2752"/>
          <p:cNvSpPr/>
          <p:nvPr/>
        </p:nvSpPr>
        <p:spPr>
          <a:xfrm>
            <a:off x="5516181"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753" name="object 2753"/>
          <p:cNvSpPr/>
          <p:nvPr/>
        </p:nvSpPr>
        <p:spPr>
          <a:xfrm>
            <a:off x="5530569"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754" name="object 2754"/>
          <p:cNvSpPr/>
          <p:nvPr/>
        </p:nvSpPr>
        <p:spPr>
          <a:xfrm>
            <a:off x="5523420"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755" name="object 2755"/>
          <p:cNvSpPr/>
          <p:nvPr/>
        </p:nvSpPr>
        <p:spPr>
          <a:xfrm>
            <a:off x="5536461"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756" name="object 2756"/>
          <p:cNvSpPr/>
          <p:nvPr/>
        </p:nvSpPr>
        <p:spPr>
          <a:xfrm>
            <a:off x="5528119"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757" name="object 2757"/>
          <p:cNvSpPr/>
          <p:nvPr/>
        </p:nvSpPr>
        <p:spPr>
          <a:xfrm>
            <a:off x="5543700"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758" name="object 2758"/>
          <p:cNvSpPr/>
          <p:nvPr/>
        </p:nvSpPr>
        <p:spPr>
          <a:xfrm>
            <a:off x="5535358"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759" name="object 2759"/>
          <p:cNvSpPr/>
          <p:nvPr/>
        </p:nvSpPr>
        <p:spPr>
          <a:xfrm>
            <a:off x="5549619"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760" name="object 2760"/>
          <p:cNvSpPr/>
          <p:nvPr/>
        </p:nvSpPr>
        <p:spPr>
          <a:xfrm>
            <a:off x="5542470"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761" name="object 2761"/>
          <p:cNvSpPr/>
          <p:nvPr/>
        </p:nvSpPr>
        <p:spPr>
          <a:xfrm>
            <a:off x="5555638"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762" name="object 2762"/>
          <p:cNvSpPr/>
          <p:nvPr/>
        </p:nvSpPr>
        <p:spPr>
          <a:xfrm>
            <a:off x="5547296"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763" name="object 2763"/>
          <p:cNvSpPr/>
          <p:nvPr/>
        </p:nvSpPr>
        <p:spPr>
          <a:xfrm>
            <a:off x="5560960"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764" name="object 2764"/>
          <p:cNvSpPr/>
          <p:nvPr/>
        </p:nvSpPr>
        <p:spPr>
          <a:xfrm>
            <a:off x="5554408"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765" name="object 2765"/>
          <p:cNvSpPr/>
          <p:nvPr/>
        </p:nvSpPr>
        <p:spPr>
          <a:xfrm>
            <a:off x="5566903"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766" name="object 2766"/>
          <p:cNvSpPr/>
          <p:nvPr/>
        </p:nvSpPr>
        <p:spPr>
          <a:xfrm>
            <a:off x="5557964"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767" name="object 2767"/>
          <p:cNvSpPr/>
          <p:nvPr/>
        </p:nvSpPr>
        <p:spPr>
          <a:xfrm>
            <a:off x="5572898"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768" name="object 2768"/>
          <p:cNvSpPr/>
          <p:nvPr/>
        </p:nvSpPr>
        <p:spPr>
          <a:xfrm>
            <a:off x="5566346"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769" name="object 2769"/>
          <p:cNvSpPr/>
          <p:nvPr/>
        </p:nvSpPr>
        <p:spPr>
          <a:xfrm>
            <a:off x="5578244"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770" name="object 2770"/>
          <p:cNvSpPr/>
          <p:nvPr/>
        </p:nvSpPr>
        <p:spPr>
          <a:xfrm>
            <a:off x="5569902"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771" name="object 2771"/>
          <p:cNvSpPr/>
          <p:nvPr/>
        </p:nvSpPr>
        <p:spPr>
          <a:xfrm>
            <a:off x="5585483"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772" name="object 2772"/>
          <p:cNvSpPr/>
          <p:nvPr/>
        </p:nvSpPr>
        <p:spPr>
          <a:xfrm>
            <a:off x="5577141"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773" name="object 2773"/>
          <p:cNvSpPr/>
          <p:nvPr/>
        </p:nvSpPr>
        <p:spPr>
          <a:xfrm>
            <a:off x="5591401"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774" name="object 2774"/>
          <p:cNvSpPr/>
          <p:nvPr/>
        </p:nvSpPr>
        <p:spPr>
          <a:xfrm>
            <a:off x="5584253"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775" name="object 2775"/>
          <p:cNvSpPr/>
          <p:nvPr/>
        </p:nvSpPr>
        <p:spPr>
          <a:xfrm>
            <a:off x="5597421"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776" name="object 2776"/>
          <p:cNvSpPr/>
          <p:nvPr/>
        </p:nvSpPr>
        <p:spPr>
          <a:xfrm>
            <a:off x="5589079"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777" name="object 2777"/>
          <p:cNvSpPr/>
          <p:nvPr/>
        </p:nvSpPr>
        <p:spPr>
          <a:xfrm>
            <a:off x="5602743"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778" name="object 2778"/>
          <p:cNvSpPr/>
          <p:nvPr/>
        </p:nvSpPr>
        <p:spPr>
          <a:xfrm>
            <a:off x="5596191"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779" name="object 2779"/>
          <p:cNvSpPr/>
          <p:nvPr/>
        </p:nvSpPr>
        <p:spPr>
          <a:xfrm>
            <a:off x="560868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780" name="object 2780"/>
          <p:cNvSpPr/>
          <p:nvPr/>
        </p:nvSpPr>
        <p:spPr>
          <a:xfrm>
            <a:off x="559974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781" name="object 2781"/>
          <p:cNvSpPr/>
          <p:nvPr/>
        </p:nvSpPr>
        <p:spPr>
          <a:xfrm>
            <a:off x="5614681"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782" name="object 2782"/>
          <p:cNvSpPr/>
          <p:nvPr/>
        </p:nvSpPr>
        <p:spPr>
          <a:xfrm>
            <a:off x="5608129"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783" name="object 2783"/>
          <p:cNvSpPr/>
          <p:nvPr/>
        </p:nvSpPr>
        <p:spPr>
          <a:xfrm>
            <a:off x="5620027"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784" name="object 2784"/>
          <p:cNvSpPr/>
          <p:nvPr/>
        </p:nvSpPr>
        <p:spPr>
          <a:xfrm>
            <a:off x="561168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785" name="object 2785"/>
          <p:cNvSpPr/>
          <p:nvPr/>
        </p:nvSpPr>
        <p:spPr>
          <a:xfrm>
            <a:off x="5625349"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786" name="object 2786"/>
          <p:cNvSpPr/>
          <p:nvPr/>
        </p:nvSpPr>
        <p:spPr>
          <a:xfrm>
            <a:off x="5618797"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787" name="object 2787"/>
          <p:cNvSpPr/>
          <p:nvPr/>
        </p:nvSpPr>
        <p:spPr>
          <a:xfrm>
            <a:off x="5631419"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788" name="object 2788"/>
          <p:cNvSpPr/>
          <p:nvPr/>
        </p:nvSpPr>
        <p:spPr>
          <a:xfrm>
            <a:off x="5622480"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789" name="object 2789"/>
          <p:cNvSpPr/>
          <p:nvPr/>
        </p:nvSpPr>
        <p:spPr>
          <a:xfrm>
            <a:off x="5639077"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790" name="object 2790"/>
          <p:cNvSpPr/>
          <p:nvPr/>
        </p:nvSpPr>
        <p:spPr>
          <a:xfrm>
            <a:off x="563073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791" name="object 2791"/>
          <p:cNvSpPr/>
          <p:nvPr/>
        </p:nvSpPr>
        <p:spPr>
          <a:xfrm>
            <a:off x="5644526"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792" name="object 2792"/>
          <p:cNvSpPr/>
          <p:nvPr/>
        </p:nvSpPr>
        <p:spPr>
          <a:xfrm>
            <a:off x="5637974"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793" name="object 2793"/>
          <p:cNvSpPr/>
          <p:nvPr/>
        </p:nvSpPr>
        <p:spPr>
          <a:xfrm>
            <a:off x="5650469"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794" name="object 2794"/>
          <p:cNvSpPr/>
          <p:nvPr/>
        </p:nvSpPr>
        <p:spPr>
          <a:xfrm>
            <a:off x="5641530"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795" name="object 2795"/>
          <p:cNvSpPr/>
          <p:nvPr/>
        </p:nvSpPr>
        <p:spPr>
          <a:xfrm>
            <a:off x="5656464"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796" name="object 2796"/>
          <p:cNvSpPr/>
          <p:nvPr/>
        </p:nvSpPr>
        <p:spPr>
          <a:xfrm>
            <a:off x="5649912"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797" name="object 2797"/>
          <p:cNvSpPr/>
          <p:nvPr/>
        </p:nvSpPr>
        <p:spPr>
          <a:xfrm>
            <a:off x="5661810"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798" name="object 2798"/>
          <p:cNvSpPr/>
          <p:nvPr/>
        </p:nvSpPr>
        <p:spPr>
          <a:xfrm>
            <a:off x="5653468"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799" name="object 2799"/>
          <p:cNvSpPr/>
          <p:nvPr/>
        </p:nvSpPr>
        <p:spPr>
          <a:xfrm>
            <a:off x="5667728"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800" name="object 2800"/>
          <p:cNvSpPr/>
          <p:nvPr/>
        </p:nvSpPr>
        <p:spPr>
          <a:xfrm>
            <a:off x="5660580"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801" name="object 2801"/>
          <p:cNvSpPr/>
          <p:nvPr/>
        </p:nvSpPr>
        <p:spPr>
          <a:xfrm>
            <a:off x="5673748"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802" name="object 2802"/>
          <p:cNvSpPr/>
          <p:nvPr/>
        </p:nvSpPr>
        <p:spPr>
          <a:xfrm>
            <a:off x="5665406"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803" name="object 2803"/>
          <p:cNvSpPr/>
          <p:nvPr/>
        </p:nvSpPr>
        <p:spPr>
          <a:xfrm>
            <a:off x="5680860"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804" name="object 2804"/>
          <p:cNvSpPr/>
          <p:nvPr/>
        </p:nvSpPr>
        <p:spPr>
          <a:xfrm>
            <a:off x="5672518"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805" name="object 2805"/>
          <p:cNvSpPr/>
          <p:nvPr/>
        </p:nvSpPr>
        <p:spPr>
          <a:xfrm>
            <a:off x="5686778"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806" name="object 2806"/>
          <p:cNvSpPr/>
          <p:nvPr/>
        </p:nvSpPr>
        <p:spPr>
          <a:xfrm>
            <a:off x="5679630"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807" name="object 2807"/>
          <p:cNvSpPr/>
          <p:nvPr/>
        </p:nvSpPr>
        <p:spPr>
          <a:xfrm>
            <a:off x="5692798"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808" name="object 2808"/>
          <p:cNvSpPr/>
          <p:nvPr/>
        </p:nvSpPr>
        <p:spPr>
          <a:xfrm>
            <a:off x="5684456"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809" name="object 2809"/>
          <p:cNvSpPr/>
          <p:nvPr/>
        </p:nvSpPr>
        <p:spPr>
          <a:xfrm>
            <a:off x="5698120"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810" name="object 2810"/>
          <p:cNvSpPr/>
          <p:nvPr/>
        </p:nvSpPr>
        <p:spPr>
          <a:xfrm>
            <a:off x="5691568"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811" name="object 2811"/>
          <p:cNvSpPr/>
          <p:nvPr/>
        </p:nvSpPr>
        <p:spPr>
          <a:xfrm>
            <a:off x="5704190"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812" name="object 2812"/>
          <p:cNvSpPr/>
          <p:nvPr/>
        </p:nvSpPr>
        <p:spPr>
          <a:xfrm>
            <a:off x="5695251"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813" name="object 2813"/>
          <p:cNvSpPr/>
          <p:nvPr/>
        </p:nvSpPr>
        <p:spPr>
          <a:xfrm>
            <a:off x="5710058"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814" name="object 2814"/>
          <p:cNvSpPr/>
          <p:nvPr/>
        </p:nvSpPr>
        <p:spPr>
          <a:xfrm>
            <a:off x="5703506"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815" name="object 2815"/>
          <p:cNvSpPr/>
          <p:nvPr/>
        </p:nvSpPr>
        <p:spPr>
          <a:xfrm>
            <a:off x="5715531"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816" name="object 2816"/>
          <p:cNvSpPr/>
          <p:nvPr/>
        </p:nvSpPr>
        <p:spPr>
          <a:xfrm>
            <a:off x="5707189"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817" name="object 2817"/>
          <p:cNvSpPr/>
          <p:nvPr/>
        </p:nvSpPr>
        <p:spPr>
          <a:xfrm>
            <a:off x="5720853"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818" name="object 2818"/>
          <p:cNvSpPr/>
          <p:nvPr/>
        </p:nvSpPr>
        <p:spPr>
          <a:xfrm>
            <a:off x="5714301"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819" name="object 2819"/>
          <p:cNvSpPr/>
          <p:nvPr/>
        </p:nvSpPr>
        <p:spPr>
          <a:xfrm>
            <a:off x="572679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820" name="object 2820"/>
          <p:cNvSpPr/>
          <p:nvPr/>
        </p:nvSpPr>
        <p:spPr>
          <a:xfrm>
            <a:off x="571785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821" name="object 2821"/>
          <p:cNvSpPr/>
          <p:nvPr/>
        </p:nvSpPr>
        <p:spPr>
          <a:xfrm>
            <a:off x="5734581"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822" name="object 2822"/>
          <p:cNvSpPr/>
          <p:nvPr/>
        </p:nvSpPr>
        <p:spPr>
          <a:xfrm>
            <a:off x="5726239"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823" name="object 2823"/>
          <p:cNvSpPr/>
          <p:nvPr/>
        </p:nvSpPr>
        <p:spPr>
          <a:xfrm>
            <a:off x="5739903"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824" name="object 2824"/>
          <p:cNvSpPr/>
          <p:nvPr/>
        </p:nvSpPr>
        <p:spPr>
          <a:xfrm>
            <a:off x="5733351"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825" name="object 2825"/>
          <p:cNvSpPr/>
          <p:nvPr/>
        </p:nvSpPr>
        <p:spPr>
          <a:xfrm>
            <a:off x="5745846"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826" name="object 2826"/>
          <p:cNvSpPr/>
          <p:nvPr/>
        </p:nvSpPr>
        <p:spPr>
          <a:xfrm>
            <a:off x="5736907"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827" name="object 2827"/>
          <p:cNvSpPr/>
          <p:nvPr/>
        </p:nvSpPr>
        <p:spPr>
          <a:xfrm>
            <a:off x="5751841"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828" name="object 2828"/>
          <p:cNvSpPr/>
          <p:nvPr/>
        </p:nvSpPr>
        <p:spPr>
          <a:xfrm>
            <a:off x="5745289"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829" name="object 2829"/>
          <p:cNvSpPr/>
          <p:nvPr/>
        </p:nvSpPr>
        <p:spPr>
          <a:xfrm>
            <a:off x="5757187"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830" name="object 2830"/>
          <p:cNvSpPr/>
          <p:nvPr/>
        </p:nvSpPr>
        <p:spPr>
          <a:xfrm>
            <a:off x="574884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831" name="object 2831"/>
          <p:cNvSpPr/>
          <p:nvPr/>
        </p:nvSpPr>
        <p:spPr>
          <a:xfrm>
            <a:off x="5762636"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832" name="object 2832"/>
          <p:cNvSpPr/>
          <p:nvPr/>
        </p:nvSpPr>
        <p:spPr>
          <a:xfrm>
            <a:off x="5756084"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833" name="object 2833"/>
          <p:cNvSpPr/>
          <p:nvPr/>
        </p:nvSpPr>
        <p:spPr>
          <a:xfrm>
            <a:off x="5768578"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834" name="object 2834"/>
          <p:cNvSpPr/>
          <p:nvPr/>
        </p:nvSpPr>
        <p:spPr>
          <a:xfrm>
            <a:off x="5759640"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835" name="object 2835"/>
          <p:cNvSpPr/>
          <p:nvPr/>
        </p:nvSpPr>
        <p:spPr>
          <a:xfrm>
            <a:off x="5776364"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836" name="object 2836"/>
          <p:cNvSpPr/>
          <p:nvPr/>
        </p:nvSpPr>
        <p:spPr>
          <a:xfrm>
            <a:off x="5768022"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837" name="object 2837"/>
          <p:cNvSpPr/>
          <p:nvPr/>
        </p:nvSpPr>
        <p:spPr>
          <a:xfrm>
            <a:off x="5781686"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838" name="object 2838"/>
          <p:cNvSpPr/>
          <p:nvPr/>
        </p:nvSpPr>
        <p:spPr>
          <a:xfrm>
            <a:off x="5775134"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839" name="object 2839"/>
          <p:cNvSpPr/>
          <p:nvPr/>
        </p:nvSpPr>
        <p:spPr>
          <a:xfrm>
            <a:off x="5787628"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840" name="object 2840"/>
          <p:cNvSpPr/>
          <p:nvPr/>
        </p:nvSpPr>
        <p:spPr>
          <a:xfrm>
            <a:off x="5778690"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841" name="object 2841"/>
          <p:cNvSpPr/>
          <p:nvPr/>
        </p:nvSpPr>
        <p:spPr>
          <a:xfrm>
            <a:off x="5793624"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842" name="object 2842"/>
          <p:cNvSpPr/>
          <p:nvPr/>
        </p:nvSpPr>
        <p:spPr>
          <a:xfrm>
            <a:off x="5787072"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843" name="object 2843"/>
          <p:cNvSpPr/>
          <p:nvPr/>
        </p:nvSpPr>
        <p:spPr>
          <a:xfrm>
            <a:off x="5798970"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844" name="object 2844"/>
          <p:cNvSpPr/>
          <p:nvPr/>
        </p:nvSpPr>
        <p:spPr>
          <a:xfrm>
            <a:off x="5790628"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845" name="object 2845"/>
          <p:cNvSpPr/>
          <p:nvPr/>
        </p:nvSpPr>
        <p:spPr>
          <a:xfrm>
            <a:off x="5805015"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846" name="object 2846"/>
          <p:cNvSpPr/>
          <p:nvPr/>
        </p:nvSpPr>
        <p:spPr>
          <a:xfrm>
            <a:off x="5797867"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847" name="object 2847"/>
          <p:cNvSpPr/>
          <p:nvPr/>
        </p:nvSpPr>
        <p:spPr>
          <a:xfrm>
            <a:off x="5810908"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848" name="object 2848"/>
          <p:cNvSpPr/>
          <p:nvPr/>
        </p:nvSpPr>
        <p:spPr>
          <a:xfrm>
            <a:off x="5802566"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849" name="object 2849"/>
          <p:cNvSpPr/>
          <p:nvPr/>
        </p:nvSpPr>
        <p:spPr>
          <a:xfrm>
            <a:off x="5816230"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850" name="object 2850"/>
          <p:cNvSpPr/>
          <p:nvPr/>
        </p:nvSpPr>
        <p:spPr>
          <a:xfrm>
            <a:off x="5809678"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851" name="object 2851"/>
          <p:cNvSpPr/>
          <p:nvPr/>
        </p:nvSpPr>
        <p:spPr>
          <a:xfrm>
            <a:off x="5822300"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852" name="object 2852"/>
          <p:cNvSpPr/>
          <p:nvPr/>
        </p:nvSpPr>
        <p:spPr>
          <a:xfrm>
            <a:off x="5813361"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853" name="object 2853"/>
          <p:cNvSpPr/>
          <p:nvPr/>
        </p:nvSpPr>
        <p:spPr>
          <a:xfrm>
            <a:off x="5829958"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854" name="object 2854"/>
          <p:cNvSpPr/>
          <p:nvPr/>
        </p:nvSpPr>
        <p:spPr>
          <a:xfrm>
            <a:off x="5821616"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855" name="object 2855"/>
          <p:cNvSpPr/>
          <p:nvPr/>
        </p:nvSpPr>
        <p:spPr>
          <a:xfrm>
            <a:off x="5835407"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856" name="object 2856"/>
          <p:cNvSpPr/>
          <p:nvPr/>
        </p:nvSpPr>
        <p:spPr>
          <a:xfrm>
            <a:off x="5828855"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857" name="object 2857"/>
          <p:cNvSpPr/>
          <p:nvPr/>
        </p:nvSpPr>
        <p:spPr>
          <a:xfrm>
            <a:off x="5840753"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858" name="object 2858"/>
          <p:cNvSpPr/>
          <p:nvPr/>
        </p:nvSpPr>
        <p:spPr>
          <a:xfrm>
            <a:off x="5832411"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859" name="object 2859"/>
          <p:cNvSpPr/>
          <p:nvPr/>
        </p:nvSpPr>
        <p:spPr>
          <a:xfrm>
            <a:off x="5846672" y="4206875"/>
            <a:ext cx="0" cy="990600"/>
          </a:xfrm>
          <a:custGeom>
            <a:avLst/>
            <a:gdLst/>
            <a:ahLst/>
            <a:cxnLst/>
            <a:rect l="l" t="t" r="r" b="b"/>
            <a:pathLst>
              <a:path h="990600">
                <a:moveTo>
                  <a:pt x="0" y="0"/>
                </a:moveTo>
                <a:lnTo>
                  <a:pt x="0" y="990600"/>
                </a:lnTo>
              </a:path>
            </a:pathLst>
          </a:custGeom>
          <a:ln w="4772">
            <a:solidFill>
              <a:srgbClr val="99CCFF"/>
            </a:solidFill>
          </a:ln>
        </p:spPr>
        <p:txBody>
          <a:bodyPr wrap="square" lIns="0" tIns="0" rIns="0" bIns="0" rtlCol="0"/>
          <a:lstStyle/>
          <a:p>
            <a:endParaRPr/>
          </a:p>
        </p:txBody>
      </p:sp>
      <p:sp>
        <p:nvSpPr>
          <p:cNvPr id="2860" name="object 2860"/>
          <p:cNvSpPr/>
          <p:nvPr/>
        </p:nvSpPr>
        <p:spPr>
          <a:xfrm>
            <a:off x="5839523" y="4202112"/>
            <a:ext cx="14604" cy="1000125"/>
          </a:xfrm>
          <a:custGeom>
            <a:avLst/>
            <a:gdLst/>
            <a:ahLst/>
            <a:cxnLst/>
            <a:rect l="l" t="t" r="r" b="b"/>
            <a:pathLst>
              <a:path w="14604" h="1000125">
                <a:moveTo>
                  <a:pt x="0" y="1000125"/>
                </a:moveTo>
                <a:lnTo>
                  <a:pt x="14297" y="1000125"/>
                </a:lnTo>
                <a:lnTo>
                  <a:pt x="14297" y="0"/>
                </a:lnTo>
                <a:lnTo>
                  <a:pt x="0" y="0"/>
                </a:lnTo>
                <a:lnTo>
                  <a:pt x="0" y="1000125"/>
                </a:lnTo>
                <a:close/>
              </a:path>
            </a:pathLst>
          </a:custGeom>
          <a:solidFill>
            <a:srgbClr val="3366FF"/>
          </a:solidFill>
        </p:spPr>
        <p:txBody>
          <a:bodyPr wrap="square" lIns="0" tIns="0" rIns="0" bIns="0" rtlCol="0"/>
          <a:lstStyle/>
          <a:p>
            <a:endParaRPr/>
          </a:p>
        </p:txBody>
      </p:sp>
      <p:sp>
        <p:nvSpPr>
          <p:cNvPr id="2861" name="object 2861"/>
          <p:cNvSpPr/>
          <p:nvPr/>
        </p:nvSpPr>
        <p:spPr>
          <a:xfrm>
            <a:off x="5852691"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862" name="object 2862"/>
          <p:cNvSpPr/>
          <p:nvPr/>
        </p:nvSpPr>
        <p:spPr>
          <a:xfrm>
            <a:off x="5844349"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863" name="object 2863"/>
          <p:cNvSpPr/>
          <p:nvPr/>
        </p:nvSpPr>
        <p:spPr>
          <a:xfrm>
            <a:off x="5858013"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864" name="object 2864"/>
          <p:cNvSpPr/>
          <p:nvPr/>
        </p:nvSpPr>
        <p:spPr>
          <a:xfrm>
            <a:off x="5851461"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865" name="object 2865"/>
          <p:cNvSpPr/>
          <p:nvPr/>
        </p:nvSpPr>
        <p:spPr>
          <a:xfrm>
            <a:off x="5864083"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866" name="object 2866"/>
          <p:cNvSpPr/>
          <p:nvPr/>
        </p:nvSpPr>
        <p:spPr>
          <a:xfrm>
            <a:off x="5855144"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867" name="object 2867"/>
          <p:cNvSpPr/>
          <p:nvPr/>
        </p:nvSpPr>
        <p:spPr>
          <a:xfrm>
            <a:off x="5871741"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868" name="object 2868"/>
          <p:cNvSpPr/>
          <p:nvPr/>
        </p:nvSpPr>
        <p:spPr>
          <a:xfrm>
            <a:off x="5863399"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869" name="object 2869"/>
          <p:cNvSpPr/>
          <p:nvPr/>
        </p:nvSpPr>
        <p:spPr>
          <a:xfrm>
            <a:off x="5877190"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870" name="object 2870"/>
          <p:cNvSpPr/>
          <p:nvPr/>
        </p:nvSpPr>
        <p:spPr>
          <a:xfrm>
            <a:off x="5870638"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871" name="object 2871"/>
          <p:cNvSpPr/>
          <p:nvPr/>
        </p:nvSpPr>
        <p:spPr>
          <a:xfrm>
            <a:off x="5883132"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872" name="object 2872"/>
          <p:cNvSpPr/>
          <p:nvPr/>
        </p:nvSpPr>
        <p:spPr>
          <a:xfrm>
            <a:off x="5874194"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873" name="object 2873"/>
          <p:cNvSpPr/>
          <p:nvPr/>
        </p:nvSpPr>
        <p:spPr>
          <a:xfrm>
            <a:off x="5889128"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874" name="object 2874"/>
          <p:cNvSpPr/>
          <p:nvPr/>
        </p:nvSpPr>
        <p:spPr>
          <a:xfrm>
            <a:off x="5882576"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875" name="object 2875"/>
          <p:cNvSpPr/>
          <p:nvPr/>
        </p:nvSpPr>
        <p:spPr>
          <a:xfrm>
            <a:off x="5894474"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876" name="object 2876"/>
          <p:cNvSpPr/>
          <p:nvPr/>
        </p:nvSpPr>
        <p:spPr>
          <a:xfrm>
            <a:off x="5886132"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877" name="object 2877"/>
          <p:cNvSpPr/>
          <p:nvPr/>
        </p:nvSpPr>
        <p:spPr>
          <a:xfrm>
            <a:off x="5899796"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878" name="object 2878"/>
          <p:cNvSpPr/>
          <p:nvPr/>
        </p:nvSpPr>
        <p:spPr>
          <a:xfrm>
            <a:off x="5893244"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879" name="object 2879"/>
          <p:cNvSpPr/>
          <p:nvPr/>
        </p:nvSpPr>
        <p:spPr>
          <a:xfrm>
            <a:off x="5905738"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880" name="object 2880"/>
          <p:cNvSpPr/>
          <p:nvPr/>
        </p:nvSpPr>
        <p:spPr>
          <a:xfrm>
            <a:off x="5896800"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881" name="object 2881"/>
          <p:cNvSpPr/>
          <p:nvPr/>
        </p:nvSpPr>
        <p:spPr>
          <a:xfrm>
            <a:off x="5911734"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882" name="object 2882"/>
          <p:cNvSpPr/>
          <p:nvPr/>
        </p:nvSpPr>
        <p:spPr>
          <a:xfrm>
            <a:off x="5905182"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883" name="object 2883"/>
          <p:cNvSpPr/>
          <p:nvPr/>
        </p:nvSpPr>
        <p:spPr>
          <a:xfrm>
            <a:off x="5917080"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884" name="object 2884"/>
          <p:cNvSpPr/>
          <p:nvPr/>
        </p:nvSpPr>
        <p:spPr>
          <a:xfrm>
            <a:off x="5908738"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885" name="object 2885"/>
          <p:cNvSpPr/>
          <p:nvPr/>
        </p:nvSpPr>
        <p:spPr>
          <a:xfrm>
            <a:off x="592491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886" name="object 2886"/>
          <p:cNvSpPr/>
          <p:nvPr/>
        </p:nvSpPr>
        <p:spPr>
          <a:xfrm>
            <a:off x="591597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887" name="object 2887"/>
          <p:cNvSpPr/>
          <p:nvPr/>
        </p:nvSpPr>
        <p:spPr>
          <a:xfrm>
            <a:off x="5930784"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888" name="object 2888"/>
          <p:cNvSpPr/>
          <p:nvPr/>
        </p:nvSpPr>
        <p:spPr>
          <a:xfrm>
            <a:off x="5924232"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889" name="object 2889"/>
          <p:cNvSpPr/>
          <p:nvPr/>
        </p:nvSpPr>
        <p:spPr>
          <a:xfrm>
            <a:off x="5936257"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890" name="object 2890"/>
          <p:cNvSpPr/>
          <p:nvPr/>
        </p:nvSpPr>
        <p:spPr>
          <a:xfrm>
            <a:off x="5927915"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891" name="object 2891"/>
          <p:cNvSpPr/>
          <p:nvPr/>
        </p:nvSpPr>
        <p:spPr>
          <a:xfrm>
            <a:off x="5942176"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892" name="object 2892"/>
          <p:cNvSpPr/>
          <p:nvPr/>
        </p:nvSpPr>
        <p:spPr>
          <a:xfrm>
            <a:off x="5935027"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893" name="object 2893"/>
          <p:cNvSpPr/>
          <p:nvPr/>
        </p:nvSpPr>
        <p:spPr>
          <a:xfrm>
            <a:off x="5948195"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894" name="object 2894"/>
          <p:cNvSpPr/>
          <p:nvPr/>
        </p:nvSpPr>
        <p:spPr>
          <a:xfrm>
            <a:off x="5939853"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895" name="object 2895"/>
          <p:cNvSpPr/>
          <p:nvPr/>
        </p:nvSpPr>
        <p:spPr>
          <a:xfrm>
            <a:off x="5953517"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896" name="object 2896"/>
          <p:cNvSpPr/>
          <p:nvPr/>
        </p:nvSpPr>
        <p:spPr>
          <a:xfrm>
            <a:off x="5946965"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897" name="object 2897"/>
          <p:cNvSpPr/>
          <p:nvPr/>
        </p:nvSpPr>
        <p:spPr>
          <a:xfrm>
            <a:off x="5959459"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898" name="object 2898"/>
          <p:cNvSpPr/>
          <p:nvPr/>
        </p:nvSpPr>
        <p:spPr>
          <a:xfrm>
            <a:off x="5950521"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899" name="object 2899"/>
          <p:cNvSpPr/>
          <p:nvPr/>
        </p:nvSpPr>
        <p:spPr>
          <a:xfrm>
            <a:off x="5967245"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900" name="object 2900"/>
          <p:cNvSpPr/>
          <p:nvPr/>
        </p:nvSpPr>
        <p:spPr>
          <a:xfrm>
            <a:off x="5958903"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901" name="object 2901"/>
          <p:cNvSpPr/>
          <p:nvPr/>
        </p:nvSpPr>
        <p:spPr>
          <a:xfrm>
            <a:off x="5972567"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902" name="object 2902"/>
          <p:cNvSpPr/>
          <p:nvPr/>
        </p:nvSpPr>
        <p:spPr>
          <a:xfrm>
            <a:off x="5966015"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903" name="object 2903"/>
          <p:cNvSpPr/>
          <p:nvPr/>
        </p:nvSpPr>
        <p:spPr>
          <a:xfrm>
            <a:off x="5977913"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904" name="object 2904"/>
          <p:cNvSpPr/>
          <p:nvPr/>
        </p:nvSpPr>
        <p:spPr>
          <a:xfrm>
            <a:off x="5969571"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905" name="object 2905"/>
          <p:cNvSpPr/>
          <p:nvPr/>
        </p:nvSpPr>
        <p:spPr>
          <a:xfrm>
            <a:off x="5983958"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906" name="object 2906"/>
          <p:cNvSpPr/>
          <p:nvPr/>
        </p:nvSpPr>
        <p:spPr>
          <a:xfrm>
            <a:off x="5976810"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907" name="object 2907"/>
          <p:cNvSpPr/>
          <p:nvPr/>
        </p:nvSpPr>
        <p:spPr>
          <a:xfrm>
            <a:off x="5989851"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908" name="object 2908"/>
          <p:cNvSpPr/>
          <p:nvPr/>
        </p:nvSpPr>
        <p:spPr>
          <a:xfrm>
            <a:off x="5981509"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909" name="object 2909"/>
          <p:cNvSpPr/>
          <p:nvPr/>
        </p:nvSpPr>
        <p:spPr>
          <a:xfrm>
            <a:off x="5995300"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910" name="object 2910"/>
          <p:cNvSpPr/>
          <p:nvPr/>
        </p:nvSpPr>
        <p:spPr>
          <a:xfrm>
            <a:off x="5988748"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911" name="object 2911"/>
          <p:cNvSpPr/>
          <p:nvPr/>
        </p:nvSpPr>
        <p:spPr>
          <a:xfrm>
            <a:off x="6001242"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912" name="object 2912"/>
          <p:cNvSpPr/>
          <p:nvPr/>
        </p:nvSpPr>
        <p:spPr>
          <a:xfrm>
            <a:off x="5992304"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913" name="object 2913"/>
          <p:cNvSpPr/>
          <p:nvPr/>
        </p:nvSpPr>
        <p:spPr>
          <a:xfrm>
            <a:off x="6007238"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914" name="object 2914"/>
          <p:cNvSpPr/>
          <p:nvPr/>
        </p:nvSpPr>
        <p:spPr>
          <a:xfrm>
            <a:off x="6000686"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915" name="object 2915"/>
          <p:cNvSpPr/>
          <p:nvPr/>
        </p:nvSpPr>
        <p:spPr>
          <a:xfrm>
            <a:off x="6012584"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916" name="object 2916"/>
          <p:cNvSpPr/>
          <p:nvPr/>
        </p:nvSpPr>
        <p:spPr>
          <a:xfrm>
            <a:off x="6004242"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917" name="object 2917"/>
          <p:cNvSpPr/>
          <p:nvPr/>
        </p:nvSpPr>
        <p:spPr>
          <a:xfrm>
            <a:off x="6020292"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918" name="object 2918"/>
          <p:cNvSpPr/>
          <p:nvPr/>
        </p:nvSpPr>
        <p:spPr>
          <a:xfrm>
            <a:off x="6011354"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919" name="object 2919"/>
          <p:cNvSpPr/>
          <p:nvPr/>
        </p:nvSpPr>
        <p:spPr>
          <a:xfrm>
            <a:off x="6026288"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920" name="object 2920"/>
          <p:cNvSpPr/>
          <p:nvPr/>
        </p:nvSpPr>
        <p:spPr>
          <a:xfrm>
            <a:off x="6019736"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921" name="object 2921"/>
          <p:cNvSpPr/>
          <p:nvPr/>
        </p:nvSpPr>
        <p:spPr>
          <a:xfrm>
            <a:off x="6031634"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922" name="object 2922"/>
          <p:cNvSpPr/>
          <p:nvPr/>
        </p:nvSpPr>
        <p:spPr>
          <a:xfrm>
            <a:off x="6023292"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923" name="object 2923"/>
          <p:cNvSpPr/>
          <p:nvPr/>
        </p:nvSpPr>
        <p:spPr>
          <a:xfrm>
            <a:off x="6037083"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924" name="object 2924"/>
          <p:cNvSpPr/>
          <p:nvPr/>
        </p:nvSpPr>
        <p:spPr>
          <a:xfrm>
            <a:off x="6030531"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925" name="object 2925"/>
          <p:cNvSpPr/>
          <p:nvPr/>
        </p:nvSpPr>
        <p:spPr>
          <a:xfrm>
            <a:off x="604302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926" name="object 2926"/>
          <p:cNvSpPr/>
          <p:nvPr/>
        </p:nvSpPr>
        <p:spPr>
          <a:xfrm>
            <a:off x="603408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927" name="object 2927"/>
          <p:cNvSpPr/>
          <p:nvPr/>
        </p:nvSpPr>
        <p:spPr>
          <a:xfrm>
            <a:off x="6048894"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928" name="object 2928"/>
          <p:cNvSpPr/>
          <p:nvPr/>
        </p:nvSpPr>
        <p:spPr>
          <a:xfrm>
            <a:off x="6042342"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929" name="object 2929"/>
          <p:cNvSpPr/>
          <p:nvPr/>
        </p:nvSpPr>
        <p:spPr>
          <a:xfrm>
            <a:off x="6054367"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930" name="object 2930"/>
          <p:cNvSpPr/>
          <p:nvPr/>
        </p:nvSpPr>
        <p:spPr>
          <a:xfrm>
            <a:off x="6046025"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931" name="object 2931"/>
          <p:cNvSpPr/>
          <p:nvPr/>
        </p:nvSpPr>
        <p:spPr>
          <a:xfrm>
            <a:off x="606207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932" name="object 2932"/>
          <p:cNvSpPr/>
          <p:nvPr/>
        </p:nvSpPr>
        <p:spPr>
          <a:xfrm>
            <a:off x="605313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933" name="object 2933"/>
          <p:cNvSpPr/>
          <p:nvPr/>
        </p:nvSpPr>
        <p:spPr>
          <a:xfrm>
            <a:off x="6068071"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934" name="object 2934"/>
          <p:cNvSpPr/>
          <p:nvPr/>
        </p:nvSpPr>
        <p:spPr>
          <a:xfrm>
            <a:off x="6061519"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935" name="object 2935"/>
          <p:cNvSpPr/>
          <p:nvPr/>
        </p:nvSpPr>
        <p:spPr>
          <a:xfrm>
            <a:off x="6073417"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936" name="object 2936"/>
          <p:cNvSpPr/>
          <p:nvPr/>
        </p:nvSpPr>
        <p:spPr>
          <a:xfrm>
            <a:off x="606507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937" name="object 2937"/>
          <p:cNvSpPr/>
          <p:nvPr/>
        </p:nvSpPr>
        <p:spPr>
          <a:xfrm>
            <a:off x="6079335"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938" name="object 2938"/>
          <p:cNvSpPr/>
          <p:nvPr/>
        </p:nvSpPr>
        <p:spPr>
          <a:xfrm>
            <a:off x="6072187"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939" name="object 2939"/>
          <p:cNvSpPr/>
          <p:nvPr/>
        </p:nvSpPr>
        <p:spPr>
          <a:xfrm>
            <a:off x="6085355"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940" name="object 2940"/>
          <p:cNvSpPr/>
          <p:nvPr/>
        </p:nvSpPr>
        <p:spPr>
          <a:xfrm>
            <a:off x="6077013"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941" name="object 2941"/>
          <p:cNvSpPr/>
          <p:nvPr/>
        </p:nvSpPr>
        <p:spPr>
          <a:xfrm>
            <a:off x="6090677"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942" name="object 2942"/>
          <p:cNvSpPr/>
          <p:nvPr/>
        </p:nvSpPr>
        <p:spPr>
          <a:xfrm>
            <a:off x="6084125"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943" name="object 2943"/>
          <p:cNvSpPr/>
          <p:nvPr/>
        </p:nvSpPr>
        <p:spPr>
          <a:xfrm>
            <a:off x="6096620"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944" name="object 2944"/>
          <p:cNvSpPr/>
          <p:nvPr/>
        </p:nvSpPr>
        <p:spPr>
          <a:xfrm>
            <a:off x="6087681"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945" name="object 2945"/>
          <p:cNvSpPr/>
          <p:nvPr/>
        </p:nvSpPr>
        <p:spPr>
          <a:xfrm>
            <a:off x="6102615"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946" name="object 2946"/>
          <p:cNvSpPr/>
          <p:nvPr/>
        </p:nvSpPr>
        <p:spPr>
          <a:xfrm>
            <a:off x="6096063"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947" name="object 2947"/>
          <p:cNvSpPr/>
          <p:nvPr/>
        </p:nvSpPr>
        <p:spPr>
          <a:xfrm>
            <a:off x="6107961"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948" name="object 2948"/>
          <p:cNvSpPr/>
          <p:nvPr/>
        </p:nvSpPr>
        <p:spPr>
          <a:xfrm>
            <a:off x="6099619"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949" name="object 2949"/>
          <p:cNvSpPr/>
          <p:nvPr/>
        </p:nvSpPr>
        <p:spPr>
          <a:xfrm>
            <a:off x="6115200"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950" name="object 2950"/>
          <p:cNvSpPr/>
          <p:nvPr/>
        </p:nvSpPr>
        <p:spPr>
          <a:xfrm>
            <a:off x="6106858"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951" name="object 2951"/>
          <p:cNvSpPr/>
          <p:nvPr/>
        </p:nvSpPr>
        <p:spPr>
          <a:xfrm>
            <a:off x="6121119"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952" name="object 2952"/>
          <p:cNvSpPr/>
          <p:nvPr/>
        </p:nvSpPr>
        <p:spPr>
          <a:xfrm>
            <a:off x="6113970"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953" name="object 2953"/>
          <p:cNvSpPr/>
          <p:nvPr/>
        </p:nvSpPr>
        <p:spPr>
          <a:xfrm>
            <a:off x="6127138"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954" name="object 2954"/>
          <p:cNvSpPr/>
          <p:nvPr/>
        </p:nvSpPr>
        <p:spPr>
          <a:xfrm>
            <a:off x="6118796"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955" name="object 2955"/>
          <p:cNvSpPr/>
          <p:nvPr/>
        </p:nvSpPr>
        <p:spPr>
          <a:xfrm>
            <a:off x="6132460"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956" name="object 2956"/>
          <p:cNvSpPr/>
          <p:nvPr/>
        </p:nvSpPr>
        <p:spPr>
          <a:xfrm>
            <a:off x="6125908"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957" name="object 2957"/>
          <p:cNvSpPr/>
          <p:nvPr/>
        </p:nvSpPr>
        <p:spPr>
          <a:xfrm>
            <a:off x="6138402"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958" name="object 2958"/>
          <p:cNvSpPr/>
          <p:nvPr/>
        </p:nvSpPr>
        <p:spPr>
          <a:xfrm>
            <a:off x="6129464"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959" name="object 2959"/>
          <p:cNvSpPr/>
          <p:nvPr/>
        </p:nvSpPr>
        <p:spPr>
          <a:xfrm>
            <a:off x="6144398"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960" name="object 2960"/>
          <p:cNvSpPr/>
          <p:nvPr/>
        </p:nvSpPr>
        <p:spPr>
          <a:xfrm>
            <a:off x="6137846"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961" name="object 2961"/>
          <p:cNvSpPr/>
          <p:nvPr/>
        </p:nvSpPr>
        <p:spPr>
          <a:xfrm>
            <a:off x="6149744"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962" name="object 2962"/>
          <p:cNvSpPr/>
          <p:nvPr/>
        </p:nvSpPr>
        <p:spPr>
          <a:xfrm>
            <a:off x="6141402"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963" name="object 2963"/>
          <p:cNvSpPr/>
          <p:nvPr/>
        </p:nvSpPr>
        <p:spPr>
          <a:xfrm>
            <a:off x="6157579"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2964" name="object 2964"/>
          <p:cNvSpPr/>
          <p:nvPr/>
        </p:nvSpPr>
        <p:spPr>
          <a:xfrm>
            <a:off x="6148641"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2965" name="object 2965"/>
          <p:cNvSpPr/>
          <p:nvPr/>
        </p:nvSpPr>
        <p:spPr>
          <a:xfrm>
            <a:off x="6163448"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966" name="object 2966"/>
          <p:cNvSpPr/>
          <p:nvPr/>
        </p:nvSpPr>
        <p:spPr>
          <a:xfrm>
            <a:off x="6156896"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967" name="object 2967"/>
          <p:cNvSpPr/>
          <p:nvPr/>
        </p:nvSpPr>
        <p:spPr>
          <a:xfrm>
            <a:off x="6168921"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968" name="object 2968"/>
          <p:cNvSpPr/>
          <p:nvPr/>
        </p:nvSpPr>
        <p:spPr>
          <a:xfrm>
            <a:off x="6160579"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969" name="object 2969"/>
          <p:cNvSpPr/>
          <p:nvPr/>
        </p:nvSpPr>
        <p:spPr>
          <a:xfrm>
            <a:off x="6174243"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970" name="object 2970"/>
          <p:cNvSpPr/>
          <p:nvPr/>
        </p:nvSpPr>
        <p:spPr>
          <a:xfrm>
            <a:off x="6167691"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971" name="object 2971"/>
          <p:cNvSpPr/>
          <p:nvPr/>
        </p:nvSpPr>
        <p:spPr>
          <a:xfrm>
            <a:off x="618018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2972" name="object 2972"/>
          <p:cNvSpPr/>
          <p:nvPr/>
        </p:nvSpPr>
        <p:spPr>
          <a:xfrm>
            <a:off x="617124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2973" name="object 2973"/>
          <p:cNvSpPr/>
          <p:nvPr/>
        </p:nvSpPr>
        <p:spPr>
          <a:xfrm>
            <a:off x="6186181"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2974" name="object 2974"/>
          <p:cNvSpPr/>
          <p:nvPr/>
        </p:nvSpPr>
        <p:spPr>
          <a:xfrm>
            <a:off x="6179629"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2975" name="object 2975"/>
          <p:cNvSpPr/>
          <p:nvPr/>
        </p:nvSpPr>
        <p:spPr>
          <a:xfrm>
            <a:off x="6191527"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976" name="object 2976"/>
          <p:cNvSpPr/>
          <p:nvPr/>
        </p:nvSpPr>
        <p:spPr>
          <a:xfrm>
            <a:off x="618318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977" name="object 2977"/>
          <p:cNvSpPr/>
          <p:nvPr/>
        </p:nvSpPr>
        <p:spPr>
          <a:xfrm>
            <a:off x="6197446" y="4206875"/>
            <a:ext cx="0" cy="990600"/>
          </a:xfrm>
          <a:custGeom>
            <a:avLst/>
            <a:gdLst/>
            <a:ahLst/>
            <a:cxnLst/>
            <a:rect l="l" t="t" r="r" b="b"/>
            <a:pathLst>
              <a:path h="990600">
                <a:moveTo>
                  <a:pt x="0" y="0"/>
                </a:moveTo>
                <a:lnTo>
                  <a:pt x="0" y="990600"/>
                </a:lnTo>
              </a:path>
            </a:pathLst>
          </a:custGeom>
          <a:ln w="4772">
            <a:solidFill>
              <a:srgbClr val="99CCFF"/>
            </a:solidFill>
          </a:ln>
        </p:spPr>
        <p:txBody>
          <a:bodyPr wrap="square" lIns="0" tIns="0" rIns="0" bIns="0" rtlCol="0"/>
          <a:lstStyle/>
          <a:p>
            <a:endParaRPr/>
          </a:p>
        </p:txBody>
      </p:sp>
      <p:sp>
        <p:nvSpPr>
          <p:cNvPr id="2978" name="object 2978"/>
          <p:cNvSpPr/>
          <p:nvPr/>
        </p:nvSpPr>
        <p:spPr>
          <a:xfrm>
            <a:off x="6190297" y="4202112"/>
            <a:ext cx="14604" cy="1000125"/>
          </a:xfrm>
          <a:custGeom>
            <a:avLst/>
            <a:gdLst/>
            <a:ahLst/>
            <a:cxnLst/>
            <a:rect l="l" t="t" r="r" b="b"/>
            <a:pathLst>
              <a:path w="14604" h="1000125">
                <a:moveTo>
                  <a:pt x="0" y="1000125"/>
                </a:moveTo>
                <a:lnTo>
                  <a:pt x="14297" y="1000125"/>
                </a:lnTo>
                <a:lnTo>
                  <a:pt x="14297" y="0"/>
                </a:lnTo>
                <a:lnTo>
                  <a:pt x="0" y="0"/>
                </a:lnTo>
                <a:lnTo>
                  <a:pt x="0" y="1000125"/>
                </a:lnTo>
                <a:close/>
              </a:path>
            </a:pathLst>
          </a:custGeom>
          <a:solidFill>
            <a:srgbClr val="3366FF"/>
          </a:solidFill>
        </p:spPr>
        <p:txBody>
          <a:bodyPr wrap="square" lIns="0" tIns="0" rIns="0" bIns="0" rtlCol="0"/>
          <a:lstStyle/>
          <a:p>
            <a:endParaRPr/>
          </a:p>
        </p:txBody>
      </p:sp>
      <p:sp>
        <p:nvSpPr>
          <p:cNvPr id="2979" name="object 2979"/>
          <p:cNvSpPr/>
          <p:nvPr/>
        </p:nvSpPr>
        <p:spPr>
          <a:xfrm>
            <a:off x="6203465"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980" name="object 2980"/>
          <p:cNvSpPr/>
          <p:nvPr/>
        </p:nvSpPr>
        <p:spPr>
          <a:xfrm>
            <a:off x="6195123"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981" name="object 2981"/>
          <p:cNvSpPr/>
          <p:nvPr/>
        </p:nvSpPr>
        <p:spPr>
          <a:xfrm>
            <a:off x="6210577"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982" name="object 2982"/>
          <p:cNvSpPr/>
          <p:nvPr/>
        </p:nvSpPr>
        <p:spPr>
          <a:xfrm>
            <a:off x="620223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983" name="object 2983"/>
          <p:cNvSpPr/>
          <p:nvPr/>
        </p:nvSpPr>
        <p:spPr>
          <a:xfrm>
            <a:off x="6216622"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984" name="object 2984"/>
          <p:cNvSpPr/>
          <p:nvPr/>
        </p:nvSpPr>
        <p:spPr>
          <a:xfrm>
            <a:off x="6209474"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985" name="object 2985"/>
          <p:cNvSpPr/>
          <p:nvPr/>
        </p:nvSpPr>
        <p:spPr>
          <a:xfrm>
            <a:off x="6222515"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986" name="object 2986"/>
          <p:cNvSpPr/>
          <p:nvPr/>
        </p:nvSpPr>
        <p:spPr>
          <a:xfrm>
            <a:off x="6214173"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987" name="object 2987"/>
          <p:cNvSpPr/>
          <p:nvPr/>
        </p:nvSpPr>
        <p:spPr>
          <a:xfrm>
            <a:off x="6227964"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2988" name="object 2988"/>
          <p:cNvSpPr/>
          <p:nvPr/>
        </p:nvSpPr>
        <p:spPr>
          <a:xfrm>
            <a:off x="6221412"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2989" name="object 2989"/>
          <p:cNvSpPr/>
          <p:nvPr/>
        </p:nvSpPr>
        <p:spPr>
          <a:xfrm>
            <a:off x="6233310"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990" name="object 2990"/>
          <p:cNvSpPr/>
          <p:nvPr/>
        </p:nvSpPr>
        <p:spPr>
          <a:xfrm>
            <a:off x="6224968"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991" name="object 2991"/>
          <p:cNvSpPr/>
          <p:nvPr/>
        </p:nvSpPr>
        <p:spPr>
          <a:xfrm>
            <a:off x="6239228"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2992" name="object 2992"/>
          <p:cNvSpPr/>
          <p:nvPr/>
        </p:nvSpPr>
        <p:spPr>
          <a:xfrm>
            <a:off x="6232080"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2993" name="object 2993"/>
          <p:cNvSpPr/>
          <p:nvPr/>
        </p:nvSpPr>
        <p:spPr>
          <a:xfrm>
            <a:off x="6245248"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2994" name="object 2994"/>
          <p:cNvSpPr/>
          <p:nvPr/>
        </p:nvSpPr>
        <p:spPr>
          <a:xfrm>
            <a:off x="6236906"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2995" name="object 2995"/>
          <p:cNvSpPr/>
          <p:nvPr/>
        </p:nvSpPr>
        <p:spPr>
          <a:xfrm>
            <a:off x="6252360"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2996" name="object 2996"/>
          <p:cNvSpPr/>
          <p:nvPr/>
        </p:nvSpPr>
        <p:spPr>
          <a:xfrm>
            <a:off x="6244018"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2997" name="object 2997"/>
          <p:cNvSpPr/>
          <p:nvPr/>
        </p:nvSpPr>
        <p:spPr>
          <a:xfrm>
            <a:off x="6258279" y="4206875"/>
            <a:ext cx="0" cy="990600"/>
          </a:xfrm>
          <a:custGeom>
            <a:avLst/>
            <a:gdLst/>
            <a:ahLst/>
            <a:cxnLst/>
            <a:rect l="l" t="t" r="r" b="b"/>
            <a:pathLst>
              <a:path h="990600">
                <a:moveTo>
                  <a:pt x="0" y="0"/>
                </a:moveTo>
                <a:lnTo>
                  <a:pt x="0" y="990600"/>
                </a:lnTo>
              </a:path>
            </a:pathLst>
          </a:custGeom>
          <a:ln w="4772">
            <a:solidFill>
              <a:srgbClr val="99CCFF"/>
            </a:solidFill>
          </a:ln>
        </p:spPr>
        <p:txBody>
          <a:bodyPr wrap="square" lIns="0" tIns="0" rIns="0" bIns="0" rtlCol="0"/>
          <a:lstStyle/>
          <a:p>
            <a:endParaRPr/>
          </a:p>
        </p:txBody>
      </p:sp>
      <p:sp>
        <p:nvSpPr>
          <p:cNvPr id="2998" name="object 2998"/>
          <p:cNvSpPr/>
          <p:nvPr/>
        </p:nvSpPr>
        <p:spPr>
          <a:xfrm>
            <a:off x="6251130" y="4202112"/>
            <a:ext cx="14604" cy="1000125"/>
          </a:xfrm>
          <a:custGeom>
            <a:avLst/>
            <a:gdLst/>
            <a:ahLst/>
            <a:cxnLst/>
            <a:rect l="l" t="t" r="r" b="b"/>
            <a:pathLst>
              <a:path w="14604" h="1000125">
                <a:moveTo>
                  <a:pt x="0" y="1000125"/>
                </a:moveTo>
                <a:lnTo>
                  <a:pt x="14297" y="1000125"/>
                </a:lnTo>
                <a:lnTo>
                  <a:pt x="14297" y="0"/>
                </a:lnTo>
                <a:lnTo>
                  <a:pt x="0" y="0"/>
                </a:lnTo>
                <a:lnTo>
                  <a:pt x="0" y="1000125"/>
                </a:lnTo>
                <a:close/>
              </a:path>
            </a:pathLst>
          </a:custGeom>
          <a:solidFill>
            <a:srgbClr val="3366FF"/>
          </a:solidFill>
        </p:spPr>
        <p:txBody>
          <a:bodyPr wrap="square" lIns="0" tIns="0" rIns="0" bIns="0" rtlCol="0"/>
          <a:lstStyle/>
          <a:p>
            <a:endParaRPr/>
          </a:p>
        </p:txBody>
      </p:sp>
      <p:sp>
        <p:nvSpPr>
          <p:cNvPr id="2999" name="object 2999"/>
          <p:cNvSpPr/>
          <p:nvPr/>
        </p:nvSpPr>
        <p:spPr>
          <a:xfrm>
            <a:off x="6264298"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3000" name="object 3000"/>
          <p:cNvSpPr/>
          <p:nvPr/>
        </p:nvSpPr>
        <p:spPr>
          <a:xfrm>
            <a:off x="6255956"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3001" name="object 3001"/>
          <p:cNvSpPr/>
          <p:nvPr/>
        </p:nvSpPr>
        <p:spPr>
          <a:xfrm>
            <a:off x="6269620"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3002" name="object 3002"/>
          <p:cNvSpPr/>
          <p:nvPr/>
        </p:nvSpPr>
        <p:spPr>
          <a:xfrm>
            <a:off x="6263068"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3003" name="object 3003"/>
          <p:cNvSpPr/>
          <p:nvPr/>
        </p:nvSpPr>
        <p:spPr>
          <a:xfrm>
            <a:off x="6275690"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3004" name="object 3004"/>
          <p:cNvSpPr/>
          <p:nvPr/>
        </p:nvSpPr>
        <p:spPr>
          <a:xfrm>
            <a:off x="6266751"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3005" name="object 3005"/>
          <p:cNvSpPr/>
          <p:nvPr/>
        </p:nvSpPr>
        <p:spPr>
          <a:xfrm>
            <a:off x="6281558"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3006" name="object 3006"/>
          <p:cNvSpPr/>
          <p:nvPr/>
        </p:nvSpPr>
        <p:spPr>
          <a:xfrm>
            <a:off x="6275006"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3007" name="object 3007"/>
          <p:cNvSpPr/>
          <p:nvPr/>
        </p:nvSpPr>
        <p:spPr>
          <a:xfrm>
            <a:off x="6287031"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3008" name="object 3008"/>
          <p:cNvSpPr/>
          <p:nvPr/>
        </p:nvSpPr>
        <p:spPr>
          <a:xfrm>
            <a:off x="6278689"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3009" name="object 3009"/>
          <p:cNvSpPr/>
          <p:nvPr/>
        </p:nvSpPr>
        <p:spPr>
          <a:xfrm>
            <a:off x="6292353"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3010" name="object 3010"/>
          <p:cNvSpPr/>
          <p:nvPr/>
        </p:nvSpPr>
        <p:spPr>
          <a:xfrm>
            <a:off x="6285801"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3011" name="object 3011"/>
          <p:cNvSpPr/>
          <p:nvPr/>
        </p:nvSpPr>
        <p:spPr>
          <a:xfrm>
            <a:off x="629829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3012" name="object 3012"/>
          <p:cNvSpPr/>
          <p:nvPr/>
        </p:nvSpPr>
        <p:spPr>
          <a:xfrm>
            <a:off x="628935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3013" name="object 3013"/>
          <p:cNvSpPr/>
          <p:nvPr/>
        </p:nvSpPr>
        <p:spPr>
          <a:xfrm>
            <a:off x="6306081"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3014" name="object 3014"/>
          <p:cNvSpPr/>
          <p:nvPr/>
        </p:nvSpPr>
        <p:spPr>
          <a:xfrm>
            <a:off x="6297739"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3015" name="object 3015"/>
          <p:cNvSpPr/>
          <p:nvPr/>
        </p:nvSpPr>
        <p:spPr>
          <a:xfrm>
            <a:off x="6311403"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3016" name="object 3016"/>
          <p:cNvSpPr/>
          <p:nvPr/>
        </p:nvSpPr>
        <p:spPr>
          <a:xfrm>
            <a:off x="6304851"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3017" name="object 3017"/>
          <p:cNvSpPr/>
          <p:nvPr/>
        </p:nvSpPr>
        <p:spPr>
          <a:xfrm>
            <a:off x="6317345"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3018" name="object 3018"/>
          <p:cNvSpPr/>
          <p:nvPr/>
        </p:nvSpPr>
        <p:spPr>
          <a:xfrm>
            <a:off x="6308407"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3019" name="object 3019"/>
          <p:cNvSpPr/>
          <p:nvPr/>
        </p:nvSpPr>
        <p:spPr>
          <a:xfrm>
            <a:off x="6323341"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3020" name="object 3020"/>
          <p:cNvSpPr/>
          <p:nvPr/>
        </p:nvSpPr>
        <p:spPr>
          <a:xfrm>
            <a:off x="6316789"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3021" name="object 3021"/>
          <p:cNvSpPr/>
          <p:nvPr/>
        </p:nvSpPr>
        <p:spPr>
          <a:xfrm>
            <a:off x="6328687"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3022" name="object 3022"/>
          <p:cNvSpPr/>
          <p:nvPr/>
        </p:nvSpPr>
        <p:spPr>
          <a:xfrm>
            <a:off x="632034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3023" name="object 3023"/>
          <p:cNvSpPr/>
          <p:nvPr/>
        </p:nvSpPr>
        <p:spPr>
          <a:xfrm>
            <a:off x="6334732"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3024" name="object 3024"/>
          <p:cNvSpPr/>
          <p:nvPr/>
        </p:nvSpPr>
        <p:spPr>
          <a:xfrm>
            <a:off x="6327584"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3025" name="object 3025"/>
          <p:cNvSpPr/>
          <p:nvPr/>
        </p:nvSpPr>
        <p:spPr>
          <a:xfrm>
            <a:off x="6340625"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3026" name="object 3026"/>
          <p:cNvSpPr/>
          <p:nvPr/>
        </p:nvSpPr>
        <p:spPr>
          <a:xfrm>
            <a:off x="6332283"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3027" name="object 3027"/>
          <p:cNvSpPr/>
          <p:nvPr/>
        </p:nvSpPr>
        <p:spPr>
          <a:xfrm>
            <a:off x="6347864"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3028" name="object 3028"/>
          <p:cNvSpPr/>
          <p:nvPr/>
        </p:nvSpPr>
        <p:spPr>
          <a:xfrm>
            <a:off x="6339522"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3029" name="object 3029"/>
          <p:cNvSpPr/>
          <p:nvPr/>
        </p:nvSpPr>
        <p:spPr>
          <a:xfrm>
            <a:off x="6353782"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3030" name="object 3030"/>
          <p:cNvSpPr/>
          <p:nvPr/>
        </p:nvSpPr>
        <p:spPr>
          <a:xfrm>
            <a:off x="6346634"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3031" name="object 3031"/>
          <p:cNvSpPr/>
          <p:nvPr/>
        </p:nvSpPr>
        <p:spPr>
          <a:xfrm>
            <a:off x="6359802"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3032" name="object 3032"/>
          <p:cNvSpPr/>
          <p:nvPr/>
        </p:nvSpPr>
        <p:spPr>
          <a:xfrm>
            <a:off x="6351460"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3033" name="object 3033"/>
          <p:cNvSpPr/>
          <p:nvPr/>
        </p:nvSpPr>
        <p:spPr>
          <a:xfrm>
            <a:off x="6365124"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3034" name="object 3034"/>
          <p:cNvSpPr/>
          <p:nvPr/>
        </p:nvSpPr>
        <p:spPr>
          <a:xfrm>
            <a:off x="6358572"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3035" name="object 3035"/>
          <p:cNvSpPr/>
          <p:nvPr/>
        </p:nvSpPr>
        <p:spPr>
          <a:xfrm>
            <a:off x="6370470"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3036" name="object 3036"/>
          <p:cNvSpPr/>
          <p:nvPr/>
        </p:nvSpPr>
        <p:spPr>
          <a:xfrm>
            <a:off x="6362128"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3037" name="object 3037"/>
          <p:cNvSpPr/>
          <p:nvPr/>
        </p:nvSpPr>
        <p:spPr>
          <a:xfrm>
            <a:off x="6376516" y="4206875"/>
            <a:ext cx="0" cy="990600"/>
          </a:xfrm>
          <a:custGeom>
            <a:avLst/>
            <a:gdLst/>
            <a:ahLst/>
            <a:cxnLst/>
            <a:rect l="l" t="t" r="r" b="b"/>
            <a:pathLst>
              <a:path h="990600">
                <a:moveTo>
                  <a:pt x="0" y="0"/>
                </a:moveTo>
                <a:lnTo>
                  <a:pt x="0" y="990600"/>
                </a:lnTo>
              </a:path>
            </a:pathLst>
          </a:custGeom>
          <a:ln w="4772">
            <a:solidFill>
              <a:srgbClr val="99CCFF"/>
            </a:solidFill>
          </a:ln>
        </p:spPr>
        <p:txBody>
          <a:bodyPr wrap="square" lIns="0" tIns="0" rIns="0" bIns="0" rtlCol="0"/>
          <a:lstStyle/>
          <a:p>
            <a:endParaRPr/>
          </a:p>
        </p:txBody>
      </p:sp>
      <p:sp>
        <p:nvSpPr>
          <p:cNvPr id="3038" name="object 3038"/>
          <p:cNvSpPr/>
          <p:nvPr/>
        </p:nvSpPr>
        <p:spPr>
          <a:xfrm>
            <a:off x="6369367" y="4202112"/>
            <a:ext cx="14604" cy="1000125"/>
          </a:xfrm>
          <a:custGeom>
            <a:avLst/>
            <a:gdLst/>
            <a:ahLst/>
            <a:cxnLst/>
            <a:rect l="l" t="t" r="r" b="b"/>
            <a:pathLst>
              <a:path w="14604" h="1000125">
                <a:moveTo>
                  <a:pt x="0" y="1000125"/>
                </a:moveTo>
                <a:lnTo>
                  <a:pt x="14297" y="1000125"/>
                </a:lnTo>
                <a:lnTo>
                  <a:pt x="14297" y="0"/>
                </a:lnTo>
                <a:lnTo>
                  <a:pt x="0" y="0"/>
                </a:lnTo>
                <a:lnTo>
                  <a:pt x="0" y="1000125"/>
                </a:lnTo>
                <a:close/>
              </a:path>
            </a:pathLst>
          </a:custGeom>
          <a:solidFill>
            <a:srgbClr val="3366FF"/>
          </a:solidFill>
        </p:spPr>
        <p:txBody>
          <a:bodyPr wrap="square" lIns="0" tIns="0" rIns="0" bIns="0" rtlCol="0"/>
          <a:lstStyle/>
          <a:p>
            <a:endParaRPr/>
          </a:p>
        </p:txBody>
      </p:sp>
      <p:sp>
        <p:nvSpPr>
          <p:cNvPr id="3039" name="object 3039"/>
          <p:cNvSpPr/>
          <p:nvPr/>
        </p:nvSpPr>
        <p:spPr>
          <a:xfrm>
            <a:off x="6382408"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3040" name="object 3040"/>
          <p:cNvSpPr/>
          <p:nvPr/>
        </p:nvSpPr>
        <p:spPr>
          <a:xfrm>
            <a:off x="6374066"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3041" name="object 3041"/>
          <p:cNvSpPr/>
          <p:nvPr/>
        </p:nvSpPr>
        <p:spPr>
          <a:xfrm>
            <a:off x="6387730"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3042" name="object 3042"/>
          <p:cNvSpPr/>
          <p:nvPr/>
        </p:nvSpPr>
        <p:spPr>
          <a:xfrm>
            <a:off x="6381178"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3043" name="object 3043"/>
          <p:cNvSpPr/>
          <p:nvPr/>
        </p:nvSpPr>
        <p:spPr>
          <a:xfrm>
            <a:off x="6393800"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3044" name="object 3044"/>
          <p:cNvSpPr/>
          <p:nvPr/>
        </p:nvSpPr>
        <p:spPr>
          <a:xfrm>
            <a:off x="6384861"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3045" name="object 3045"/>
          <p:cNvSpPr/>
          <p:nvPr/>
        </p:nvSpPr>
        <p:spPr>
          <a:xfrm>
            <a:off x="6401458"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3046" name="object 3046"/>
          <p:cNvSpPr/>
          <p:nvPr/>
        </p:nvSpPr>
        <p:spPr>
          <a:xfrm>
            <a:off x="6393116"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3047" name="object 3047"/>
          <p:cNvSpPr/>
          <p:nvPr/>
        </p:nvSpPr>
        <p:spPr>
          <a:xfrm>
            <a:off x="6406907"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3048" name="object 3048"/>
          <p:cNvSpPr/>
          <p:nvPr/>
        </p:nvSpPr>
        <p:spPr>
          <a:xfrm>
            <a:off x="6400355"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3049" name="object 3049"/>
          <p:cNvSpPr/>
          <p:nvPr/>
        </p:nvSpPr>
        <p:spPr>
          <a:xfrm>
            <a:off x="6412850"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3050" name="object 3050"/>
          <p:cNvSpPr/>
          <p:nvPr/>
        </p:nvSpPr>
        <p:spPr>
          <a:xfrm>
            <a:off x="6403911"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3051" name="object 3051"/>
          <p:cNvSpPr/>
          <p:nvPr/>
        </p:nvSpPr>
        <p:spPr>
          <a:xfrm>
            <a:off x="6418845"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3052" name="object 3052"/>
          <p:cNvSpPr/>
          <p:nvPr/>
        </p:nvSpPr>
        <p:spPr>
          <a:xfrm>
            <a:off x="6412293"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3053" name="object 3053"/>
          <p:cNvSpPr/>
          <p:nvPr/>
        </p:nvSpPr>
        <p:spPr>
          <a:xfrm>
            <a:off x="6424191"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3054" name="object 3054"/>
          <p:cNvSpPr/>
          <p:nvPr/>
        </p:nvSpPr>
        <p:spPr>
          <a:xfrm>
            <a:off x="6415849"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3055" name="object 3055"/>
          <p:cNvSpPr/>
          <p:nvPr/>
        </p:nvSpPr>
        <p:spPr>
          <a:xfrm>
            <a:off x="6429513"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3056" name="object 3056"/>
          <p:cNvSpPr/>
          <p:nvPr/>
        </p:nvSpPr>
        <p:spPr>
          <a:xfrm>
            <a:off x="6422961"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3057" name="object 3057"/>
          <p:cNvSpPr/>
          <p:nvPr/>
        </p:nvSpPr>
        <p:spPr>
          <a:xfrm>
            <a:off x="6435583"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3058" name="object 3058"/>
          <p:cNvSpPr/>
          <p:nvPr/>
        </p:nvSpPr>
        <p:spPr>
          <a:xfrm>
            <a:off x="6426644" y="4202112"/>
            <a:ext cx="18415" cy="1000125"/>
          </a:xfrm>
          <a:custGeom>
            <a:avLst/>
            <a:gdLst/>
            <a:ahLst/>
            <a:cxnLst/>
            <a:rect l="l" t="t" r="r" b="b"/>
            <a:pathLst>
              <a:path w="18414"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3059" name="object 3059"/>
          <p:cNvSpPr/>
          <p:nvPr/>
        </p:nvSpPr>
        <p:spPr>
          <a:xfrm>
            <a:off x="6443241"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3060" name="object 3060"/>
          <p:cNvSpPr/>
          <p:nvPr/>
        </p:nvSpPr>
        <p:spPr>
          <a:xfrm>
            <a:off x="6434899"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3061" name="object 3061"/>
          <p:cNvSpPr/>
          <p:nvPr/>
        </p:nvSpPr>
        <p:spPr>
          <a:xfrm>
            <a:off x="6448690"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3062" name="object 3062"/>
          <p:cNvSpPr/>
          <p:nvPr/>
        </p:nvSpPr>
        <p:spPr>
          <a:xfrm>
            <a:off x="6442138"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3063" name="object 3063"/>
          <p:cNvSpPr/>
          <p:nvPr/>
        </p:nvSpPr>
        <p:spPr>
          <a:xfrm>
            <a:off x="6454632"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3064" name="object 3064"/>
          <p:cNvSpPr/>
          <p:nvPr/>
        </p:nvSpPr>
        <p:spPr>
          <a:xfrm>
            <a:off x="6445694"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3065" name="object 3065"/>
          <p:cNvSpPr/>
          <p:nvPr/>
        </p:nvSpPr>
        <p:spPr>
          <a:xfrm>
            <a:off x="6460628"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3066" name="object 3066"/>
          <p:cNvSpPr/>
          <p:nvPr/>
        </p:nvSpPr>
        <p:spPr>
          <a:xfrm>
            <a:off x="6454076" y="4202112"/>
            <a:ext cx="13335" cy="1000125"/>
          </a:xfrm>
          <a:custGeom>
            <a:avLst/>
            <a:gdLst/>
            <a:ahLst/>
            <a:cxnLst/>
            <a:rect l="l" t="t" r="r" b="b"/>
            <a:pathLst>
              <a:path w="13335"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3067" name="object 3067"/>
          <p:cNvSpPr/>
          <p:nvPr/>
        </p:nvSpPr>
        <p:spPr>
          <a:xfrm>
            <a:off x="6465974"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3068" name="object 3068"/>
          <p:cNvSpPr/>
          <p:nvPr/>
        </p:nvSpPr>
        <p:spPr>
          <a:xfrm>
            <a:off x="6457632"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3069" name="object 3069"/>
          <p:cNvSpPr/>
          <p:nvPr/>
        </p:nvSpPr>
        <p:spPr>
          <a:xfrm>
            <a:off x="6471892"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3070" name="object 3070"/>
          <p:cNvSpPr/>
          <p:nvPr/>
        </p:nvSpPr>
        <p:spPr>
          <a:xfrm>
            <a:off x="6464744"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3071" name="object 3071"/>
          <p:cNvSpPr/>
          <p:nvPr/>
        </p:nvSpPr>
        <p:spPr>
          <a:xfrm>
            <a:off x="6477912"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3072" name="object 3072"/>
          <p:cNvSpPr/>
          <p:nvPr/>
        </p:nvSpPr>
        <p:spPr>
          <a:xfrm>
            <a:off x="6469570"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3073" name="object 3073"/>
          <p:cNvSpPr/>
          <p:nvPr/>
        </p:nvSpPr>
        <p:spPr>
          <a:xfrm>
            <a:off x="6483234"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3074" name="object 3074"/>
          <p:cNvSpPr/>
          <p:nvPr/>
        </p:nvSpPr>
        <p:spPr>
          <a:xfrm>
            <a:off x="6476682" y="4202112"/>
            <a:ext cx="13335" cy="1000125"/>
          </a:xfrm>
          <a:custGeom>
            <a:avLst/>
            <a:gdLst/>
            <a:ahLst/>
            <a:cxnLst/>
            <a:rect l="l" t="t" r="r" b="b"/>
            <a:pathLst>
              <a:path w="13335"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3075" name="object 3075"/>
          <p:cNvSpPr/>
          <p:nvPr/>
        </p:nvSpPr>
        <p:spPr>
          <a:xfrm>
            <a:off x="6489176"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3076" name="object 3076"/>
          <p:cNvSpPr/>
          <p:nvPr/>
        </p:nvSpPr>
        <p:spPr>
          <a:xfrm>
            <a:off x="6480238" y="4202112"/>
            <a:ext cx="18415" cy="1000125"/>
          </a:xfrm>
          <a:custGeom>
            <a:avLst/>
            <a:gdLst/>
            <a:ahLst/>
            <a:cxnLst/>
            <a:rect l="l" t="t" r="r" b="b"/>
            <a:pathLst>
              <a:path w="18414"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3077" name="object 3077"/>
          <p:cNvSpPr/>
          <p:nvPr/>
        </p:nvSpPr>
        <p:spPr>
          <a:xfrm>
            <a:off x="6496962"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3078" name="object 3078"/>
          <p:cNvSpPr/>
          <p:nvPr/>
        </p:nvSpPr>
        <p:spPr>
          <a:xfrm>
            <a:off x="6488620"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3079" name="object 3079"/>
          <p:cNvSpPr/>
          <p:nvPr/>
        </p:nvSpPr>
        <p:spPr>
          <a:xfrm>
            <a:off x="6502284"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3080" name="object 3080"/>
          <p:cNvSpPr/>
          <p:nvPr/>
        </p:nvSpPr>
        <p:spPr>
          <a:xfrm>
            <a:off x="6495732" y="4202112"/>
            <a:ext cx="13335" cy="1000125"/>
          </a:xfrm>
          <a:custGeom>
            <a:avLst/>
            <a:gdLst/>
            <a:ahLst/>
            <a:cxnLst/>
            <a:rect l="l" t="t" r="r" b="b"/>
            <a:pathLst>
              <a:path w="13334"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3081" name="object 3081"/>
          <p:cNvSpPr/>
          <p:nvPr/>
        </p:nvSpPr>
        <p:spPr>
          <a:xfrm>
            <a:off x="6507757"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3082" name="object 3082"/>
          <p:cNvSpPr/>
          <p:nvPr/>
        </p:nvSpPr>
        <p:spPr>
          <a:xfrm>
            <a:off x="6499415"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3083" name="object 3083"/>
          <p:cNvSpPr/>
          <p:nvPr/>
        </p:nvSpPr>
        <p:spPr>
          <a:xfrm>
            <a:off x="6513676"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3084" name="object 3084"/>
          <p:cNvSpPr/>
          <p:nvPr/>
        </p:nvSpPr>
        <p:spPr>
          <a:xfrm>
            <a:off x="6506527"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3085" name="object 3085"/>
          <p:cNvSpPr/>
          <p:nvPr/>
        </p:nvSpPr>
        <p:spPr>
          <a:xfrm>
            <a:off x="6519695"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3086" name="object 3086"/>
          <p:cNvSpPr/>
          <p:nvPr/>
        </p:nvSpPr>
        <p:spPr>
          <a:xfrm>
            <a:off x="6511353"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3087" name="object 3087"/>
          <p:cNvSpPr/>
          <p:nvPr/>
        </p:nvSpPr>
        <p:spPr>
          <a:xfrm>
            <a:off x="6525017"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3088" name="object 3088"/>
          <p:cNvSpPr/>
          <p:nvPr/>
        </p:nvSpPr>
        <p:spPr>
          <a:xfrm>
            <a:off x="6518465" y="4202112"/>
            <a:ext cx="13335" cy="1000125"/>
          </a:xfrm>
          <a:custGeom>
            <a:avLst/>
            <a:gdLst/>
            <a:ahLst/>
            <a:cxnLst/>
            <a:rect l="l" t="t" r="r" b="b"/>
            <a:pathLst>
              <a:path w="13334"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3089" name="object 3089"/>
          <p:cNvSpPr/>
          <p:nvPr/>
        </p:nvSpPr>
        <p:spPr>
          <a:xfrm>
            <a:off x="6530960"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3090" name="object 3090"/>
          <p:cNvSpPr/>
          <p:nvPr/>
        </p:nvSpPr>
        <p:spPr>
          <a:xfrm>
            <a:off x="6522021" y="4202112"/>
            <a:ext cx="18415" cy="1000125"/>
          </a:xfrm>
          <a:custGeom>
            <a:avLst/>
            <a:gdLst/>
            <a:ahLst/>
            <a:cxnLst/>
            <a:rect l="l" t="t" r="r" b="b"/>
            <a:pathLst>
              <a:path w="18415"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3091" name="object 3091"/>
          <p:cNvSpPr/>
          <p:nvPr/>
        </p:nvSpPr>
        <p:spPr>
          <a:xfrm>
            <a:off x="6538745"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3092" name="object 3092"/>
          <p:cNvSpPr/>
          <p:nvPr/>
        </p:nvSpPr>
        <p:spPr>
          <a:xfrm>
            <a:off x="6530403"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3093" name="object 3093"/>
          <p:cNvSpPr/>
          <p:nvPr/>
        </p:nvSpPr>
        <p:spPr>
          <a:xfrm>
            <a:off x="6544067"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3094" name="object 3094"/>
          <p:cNvSpPr/>
          <p:nvPr/>
        </p:nvSpPr>
        <p:spPr>
          <a:xfrm>
            <a:off x="6537515" y="4202112"/>
            <a:ext cx="13335" cy="1000125"/>
          </a:xfrm>
          <a:custGeom>
            <a:avLst/>
            <a:gdLst/>
            <a:ahLst/>
            <a:cxnLst/>
            <a:rect l="l" t="t" r="r" b="b"/>
            <a:pathLst>
              <a:path w="13334"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3095" name="object 3095"/>
          <p:cNvSpPr/>
          <p:nvPr/>
        </p:nvSpPr>
        <p:spPr>
          <a:xfrm>
            <a:off x="6550009" y="4206875"/>
            <a:ext cx="0" cy="990600"/>
          </a:xfrm>
          <a:custGeom>
            <a:avLst/>
            <a:gdLst/>
            <a:ahLst/>
            <a:cxnLst/>
            <a:rect l="l" t="t" r="r" b="b"/>
            <a:pathLst>
              <a:path h="990600">
                <a:moveTo>
                  <a:pt x="0" y="0"/>
                </a:moveTo>
                <a:lnTo>
                  <a:pt x="0" y="990600"/>
                </a:lnTo>
              </a:path>
            </a:pathLst>
          </a:custGeom>
          <a:ln w="8351">
            <a:solidFill>
              <a:srgbClr val="99CCFF"/>
            </a:solidFill>
          </a:ln>
        </p:spPr>
        <p:txBody>
          <a:bodyPr wrap="square" lIns="0" tIns="0" rIns="0" bIns="0" rtlCol="0"/>
          <a:lstStyle/>
          <a:p>
            <a:endParaRPr/>
          </a:p>
        </p:txBody>
      </p:sp>
      <p:sp>
        <p:nvSpPr>
          <p:cNvPr id="3096" name="object 3096"/>
          <p:cNvSpPr/>
          <p:nvPr/>
        </p:nvSpPr>
        <p:spPr>
          <a:xfrm>
            <a:off x="6541071" y="4202112"/>
            <a:ext cx="18415" cy="1000125"/>
          </a:xfrm>
          <a:custGeom>
            <a:avLst/>
            <a:gdLst/>
            <a:ahLst/>
            <a:cxnLst/>
            <a:rect l="l" t="t" r="r" b="b"/>
            <a:pathLst>
              <a:path w="18415" h="1000125">
                <a:moveTo>
                  <a:pt x="0" y="1000125"/>
                </a:moveTo>
                <a:lnTo>
                  <a:pt x="17876" y="1000125"/>
                </a:lnTo>
                <a:lnTo>
                  <a:pt x="17876" y="0"/>
                </a:lnTo>
                <a:lnTo>
                  <a:pt x="0" y="0"/>
                </a:lnTo>
                <a:lnTo>
                  <a:pt x="0" y="1000125"/>
                </a:lnTo>
                <a:close/>
              </a:path>
            </a:pathLst>
          </a:custGeom>
          <a:solidFill>
            <a:srgbClr val="3366FF"/>
          </a:solidFill>
        </p:spPr>
        <p:txBody>
          <a:bodyPr wrap="square" lIns="0" tIns="0" rIns="0" bIns="0" rtlCol="0"/>
          <a:lstStyle/>
          <a:p>
            <a:endParaRPr/>
          </a:p>
        </p:txBody>
      </p:sp>
      <p:sp>
        <p:nvSpPr>
          <p:cNvPr id="3097" name="object 3097"/>
          <p:cNvSpPr/>
          <p:nvPr/>
        </p:nvSpPr>
        <p:spPr>
          <a:xfrm>
            <a:off x="6556005"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3098" name="object 3098"/>
          <p:cNvSpPr/>
          <p:nvPr/>
        </p:nvSpPr>
        <p:spPr>
          <a:xfrm>
            <a:off x="6549453" y="4202112"/>
            <a:ext cx="13335" cy="1000125"/>
          </a:xfrm>
          <a:custGeom>
            <a:avLst/>
            <a:gdLst/>
            <a:ahLst/>
            <a:cxnLst/>
            <a:rect l="l" t="t" r="r" b="b"/>
            <a:pathLst>
              <a:path w="13334"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3099" name="object 3099"/>
          <p:cNvSpPr/>
          <p:nvPr/>
        </p:nvSpPr>
        <p:spPr>
          <a:xfrm>
            <a:off x="6561351"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3100" name="object 3100"/>
          <p:cNvSpPr/>
          <p:nvPr/>
        </p:nvSpPr>
        <p:spPr>
          <a:xfrm>
            <a:off x="6553009"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3101" name="object 3101"/>
          <p:cNvSpPr/>
          <p:nvPr/>
        </p:nvSpPr>
        <p:spPr>
          <a:xfrm>
            <a:off x="6566800"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3102" name="object 3102"/>
          <p:cNvSpPr/>
          <p:nvPr/>
        </p:nvSpPr>
        <p:spPr>
          <a:xfrm>
            <a:off x="6560248" y="4202112"/>
            <a:ext cx="13335" cy="1000125"/>
          </a:xfrm>
          <a:custGeom>
            <a:avLst/>
            <a:gdLst/>
            <a:ahLst/>
            <a:cxnLst/>
            <a:rect l="l" t="t" r="r" b="b"/>
            <a:pathLst>
              <a:path w="13334"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3103" name="object 3103"/>
          <p:cNvSpPr/>
          <p:nvPr/>
        </p:nvSpPr>
        <p:spPr>
          <a:xfrm>
            <a:off x="6572742"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3104" name="object 3104"/>
          <p:cNvSpPr/>
          <p:nvPr/>
        </p:nvSpPr>
        <p:spPr>
          <a:xfrm>
            <a:off x="6563804" y="4202112"/>
            <a:ext cx="18415" cy="1000125"/>
          </a:xfrm>
          <a:custGeom>
            <a:avLst/>
            <a:gdLst/>
            <a:ahLst/>
            <a:cxnLst/>
            <a:rect l="l" t="t" r="r" b="b"/>
            <a:pathLst>
              <a:path w="18415"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3105" name="object 3105"/>
          <p:cNvSpPr/>
          <p:nvPr/>
        </p:nvSpPr>
        <p:spPr>
          <a:xfrm>
            <a:off x="6578738"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3106" name="object 3106"/>
          <p:cNvSpPr/>
          <p:nvPr/>
        </p:nvSpPr>
        <p:spPr>
          <a:xfrm>
            <a:off x="6572186" y="4202112"/>
            <a:ext cx="13335" cy="1000125"/>
          </a:xfrm>
          <a:custGeom>
            <a:avLst/>
            <a:gdLst/>
            <a:ahLst/>
            <a:cxnLst/>
            <a:rect l="l" t="t" r="r" b="b"/>
            <a:pathLst>
              <a:path w="13334"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3107" name="object 3107"/>
          <p:cNvSpPr/>
          <p:nvPr/>
        </p:nvSpPr>
        <p:spPr>
          <a:xfrm>
            <a:off x="6584084"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3108" name="object 3108"/>
          <p:cNvSpPr/>
          <p:nvPr/>
        </p:nvSpPr>
        <p:spPr>
          <a:xfrm>
            <a:off x="6575742"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3109" name="object 3109"/>
          <p:cNvSpPr/>
          <p:nvPr/>
        </p:nvSpPr>
        <p:spPr>
          <a:xfrm>
            <a:off x="6591792" y="4206875"/>
            <a:ext cx="0" cy="990600"/>
          </a:xfrm>
          <a:custGeom>
            <a:avLst/>
            <a:gdLst/>
            <a:ahLst/>
            <a:cxnLst/>
            <a:rect l="l" t="t" r="r" b="b"/>
            <a:pathLst>
              <a:path h="990600">
                <a:moveTo>
                  <a:pt x="0" y="0"/>
                </a:moveTo>
                <a:lnTo>
                  <a:pt x="0" y="990600"/>
                </a:lnTo>
              </a:path>
            </a:pathLst>
          </a:custGeom>
          <a:ln w="8352">
            <a:solidFill>
              <a:srgbClr val="99CCFF"/>
            </a:solidFill>
          </a:ln>
        </p:spPr>
        <p:txBody>
          <a:bodyPr wrap="square" lIns="0" tIns="0" rIns="0" bIns="0" rtlCol="0"/>
          <a:lstStyle/>
          <a:p>
            <a:endParaRPr/>
          </a:p>
        </p:txBody>
      </p:sp>
      <p:sp>
        <p:nvSpPr>
          <p:cNvPr id="3110" name="object 3110"/>
          <p:cNvSpPr/>
          <p:nvPr/>
        </p:nvSpPr>
        <p:spPr>
          <a:xfrm>
            <a:off x="6582854" y="4202112"/>
            <a:ext cx="18415" cy="1000125"/>
          </a:xfrm>
          <a:custGeom>
            <a:avLst/>
            <a:gdLst/>
            <a:ahLst/>
            <a:cxnLst/>
            <a:rect l="l" t="t" r="r" b="b"/>
            <a:pathLst>
              <a:path w="18415" h="1000125">
                <a:moveTo>
                  <a:pt x="0" y="1000125"/>
                </a:moveTo>
                <a:lnTo>
                  <a:pt x="17877" y="1000125"/>
                </a:lnTo>
                <a:lnTo>
                  <a:pt x="17877" y="0"/>
                </a:lnTo>
                <a:lnTo>
                  <a:pt x="0" y="0"/>
                </a:lnTo>
                <a:lnTo>
                  <a:pt x="0" y="1000125"/>
                </a:lnTo>
                <a:close/>
              </a:path>
            </a:pathLst>
          </a:custGeom>
          <a:solidFill>
            <a:srgbClr val="3366FF"/>
          </a:solidFill>
        </p:spPr>
        <p:txBody>
          <a:bodyPr wrap="square" lIns="0" tIns="0" rIns="0" bIns="0" rtlCol="0"/>
          <a:lstStyle/>
          <a:p>
            <a:endParaRPr/>
          </a:p>
        </p:txBody>
      </p:sp>
      <p:sp>
        <p:nvSpPr>
          <p:cNvPr id="3111" name="object 3111"/>
          <p:cNvSpPr/>
          <p:nvPr/>
        </p:nvSpPr>
        <p:spPr>
          <a:xfrm>
            <a:off x="6597788" y="4206875"/>
            <a:ext cx="0" cy="990600"/>
          </a:xfrm>
          <a:custGeom>
            <a:avLst/>
            <a:gdLst/>
            <a:ahLst/>
            <a:cxnLst/>
            <a:rect l="l" t="t" r="r" b="b"/>
            <a:pathLst>
              <a:path h="990600">
                <a:moveTo>
                  <a:pt x="0" y="0"/>
                </a:moveTo>
                <a:lnTo>
                  <a:pt x="0" y="990600"/>
                </a:lnTo>
              </a:path>
            </a:pathLst>
          </a:custGeom>
          <a:ln w="3578">
            <a:solidFill>
              <a:srgbClr val="99CCFF"/>
            </a:solidFill>
          </a:ln>
        </p:spPr>
        <p:txBody>
          <a:bodyPr wrap="square" lIns="0" tIns="0" rIns="0" bIns="0" rtlCol="0"/>
          <a:lstStyle/>
          <a:p>
            <a:endParaRPr/>
          </a:p>
        </p:txBody>
      </p:sp>
      <p:sp>
        <p:nvSpPr>
          <p:cNvPr id="3112" name="object 3112"/>
          <p:cNvSpPr/>
          <p:nvPr/>
        </p:nvSpPr>
        <p:spPr>
          <a:xfrm>
            <a:off x="6591236" y="4202112"/>
            <a:ext cx="13335" cy="1000125"/>
          </a:xfrm>
          <a:custGeom>
            <a:avLst/>
            <a:gdLst/>
            <a:ahLst/>
            <a:cxnLst/>
            <a:rect l="l" t="t" r="r" b="b"/>
            <a:pathLst>
              <a:path w="13334" h="1000125">
                <a:moveTo>
                  <a:pt x="0" y="1000125"/>
                </a:moveTo>
                <a:lnTo>
                  <a:pt x="13103" y="1000125"/>
                </a:lnTo>
                <a:lnTo>
                  <a:pt x="13103" y="0"/>
                </a:lnTo>
                <a:lnTo>
                  <a:pt x="0" y="0"/>
                </a:lnTo>
                <a:lnTo>
                  <a:pt x="0" y="1000125"/>
                </a:lnTo>
                <a:close/>
              </a:path>
            </a:pathLst>
          </a:custGeom>
          <a:solidFill>
            <a:srgbClr val="3366FF"/>
          </a:solidFill>
        </p:spPr>
        <p:txBody>
          <a:bodyPr wrap="square" lIns="0" tIns="0" rIns="0" bIns="0" rtlCol="0"/>
          <a:lstStyle/>
          <a:p>
            <a:endParaRPr/>
          </a:p>
        </p:txBody>
      </p:sp>
      <p:sp>
        <p:nvSpPr>
          <p:cNvPr id="3113" name="object 3113"/>
          <p:cNvSpPr/>
          <p:nvPr/>
        </p:nvSpPr>
        <p:spPr>
          <a:xfrm>
            <a:off x="6603134" y="4206875"/>
            <a:ext cx="0" cy="990600"/>
          </a:xfrm>
          <a:custGeom>
            <a:avLst/>
            <a:gdLst/>
            <a:ahLst/>
            <a:cxnLst/>
            <a:rect l="l" t="t" r="r" b="b"/>
            <a:pathLst>
              <a:path h="990600">
                <a:moveTo>
                  <a:pt x="0" y="0"/>
                </a:moveTo>
                <a:lnTo>
                  <a:pt x="0" y="990600"/>
                </a:lnTo>
              </a:path>
            </a:pathLst>
          </a:custGeom>
          <a:ln w="7159">
            <a:solidFill>
              <a:srgbClr val="99CCFF"/>
            </a:solidFill>
          </a:ln>
        </p:spPr>
        <p:txBody>
          <a:bodyPr wrap="square" lIns="0" tIns="0" rIns="0" bIns="0" rtlCol="0"/>
          <a:lstStyle/>
          <a:p>
            <a:endParaRPr/>
          </a:p>
        </p:txBody>
      </p:sp>
      <p:sp>
        <p:nvSpPr>
          <p:cNvPr id="3114" name="object 3114"/>
          <p:cNvSpPr/>
          <p:nvPr/>
        </p:nvSpPr>
        <p:spPr>
          <a:xfrm>
            <a:off x="6594792" y="4202112"/>
            <a:ext cx="17145" cy="1000125"/>
          </a:xfrm>
          <a:custGeom>
            <a:avLst/>
            <a:gdLst/>
            <a:ahLst/>
            <a:cxnLst/>
            <a:rect l="l" t="t" r="r" b="b"/>
            <a:pathLst>
              <a:path w="17145" h="1000125">
                <a:moveTo>
                  <a:pt x="0" y="1000125"/>
                </a:moveTo>
                <a:lnTo>
                  <a:pt x="16684" y="1000125"/>
                </a:lnTo>
                <a:lnTo>
                  <a:pt x="16684" y="0"/>
                </a:lnTo>
                <a:lnTo>
                  <a:pt x="0" y="0"/>
                </a:lnTo>
                <a:lnTo>
                  <a:pt x="0" y="1000125"/>
                </a:lnTo>
                <a:close/>
              </a:path>
            </a:pathLst>
          </a:custGeom>
          <a:solidFill>
            <a:srgbClr val="3366FF"/>
          </a:solidFill>
        </p:spPr>
        <p:txBody>
          <a:bodyPr wrap="square" lIns="0" tIns="0" rIns="0" bIns="0" rtlCol="0"/>
          <a:lstStyle/>
          <a:p>
            <a:endParaRPr/>
          </a:p>
        </p:txBody>
      </p:sp>
      <p:sp>
        <p:nvSpPr>
          <p:cNvPr id="3115" name="object 3115"/>
          <p:cNvSpPr/>
          <p:nvPr/>
        </p:nvSpPr>
        <p:spPr>
          <a:xfrm>
            <a:off x="6609179" y="4206875"/>
            <a:ext cx="0" cy="990600"/>
          </a:xfrm>
          <a:custGeom>
            <a:avLst/>
            <a:gdLst/>
            <a:ahLst/>
            <a:cxnLst/>
            <a:rect l="l" t="t" r="r" b="b"/>
            <a:pathLst>
              <a:path h="990600">
                <a:moveTo>
                  <a:pt x="0" y="0"/>
                </a:moveTo>
                <a:lnTo>
                  <a:pt x="0" y="990600"/>
                </a:lnTo>
              </a:path>
            </a:pathLst>
          </a:custGeom>
          <a:ln w="4771">
            <a:solidFill>
              <a:srgbClr val="99CCFF"/>
            </a:solidFill>
          </a:ln>
        </p:spPr>
        <p:txBody>
          <a:bodyPr wrap="square" lIns="0" tIns="0" rIns="0" bIns="0" rtlCol="0"/>
          <a:lstStyle/>
          <a:p>
            <a:endParaRPr/>
          </a:p>
        </p:txBody>
      </p:sp>
      <p:sp>
        <p:nvSpPr>
          <p:cNvPr id="3116" name="object 3116"/>
          <p:cNvSpPr/>
          <p:nvPr/>
        </p:nvSpPr>
        <p:spPr>
          <a:xfrm>
            <a:off x="6602031" y="4202112"/>
            <a:ext cx="14604" cy="1000125"/>
          </a:xfrm>
          <a:custGeom>
            <a:avLst/>
            <a:gdLst/>
            <a:ahLst/>
            <a:cxnLst/>
            <a:rect l="l" t="t" r="r" b="b"/>
            <a:pathLst>
              <a:path w="14604" h="1000125">
                <a:moveTo>
                  <a:pt x="0" y="1000125"/>
                </a:moveTo>
                <a:lnTo>
                  <a:pt x="14296" y="1000125"/>
                </a:lnTo>
                <a:lnTo>
                  <a:pt x="14296" y="0"/>
                </a:lnTo>
                <a:lnTo>
                  <a:pt x="0" y="0"/>
                </a:lnTo>
                <a:lnTo>
                  <a:pt x="0" y="1000125"/>
                </a:lnTo>
                <a:close/>
              </a:path>
            </a:pathLst>
          </a:custGeom>
          <a:solidFill>
            <a:srgbClr val="3366FF"/>
          </a:solidFill>
        </p:spPr>
        <p:txBody>
          <a:bodyPr wrap="square" lIns="0" tIns="0" rIns="0" bIns="0" rtlCol="0"/>
          <a:lstStyle/>
          <a:p>
            <a:endParaRPr/>
          </a:p>
        </p:txBody>
      </p:sp>
      <p:sp>
        <p:nvSpPr>
          <p:cNvPr id="3117" name="object 3117"/>
          <p:cNvSpPr/>
          <p:nvPr/>
        </p:nvSpPr>
        <p:spPr>
          <a:xfrm>
            <a:off x="6615072"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3118" name="object 3118"/>
          <p:cNvSpPr/>
          <p:nvPr/>
        </p:nvSpPr>
        <p:spPr>
          <a:xfrm>
            <a:off x="6606730"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3119" name="object 3119"/>
          <p:cNvSpPr/>
          <p:nvPr/>
        </p:nvSpPr>
        <p:spPr>
          <a:xfrm>
            <a:off x="6620395" y="4206875"/>
            <a:ext cx="0" cy="990600"/>
          </a:xfrm>
          <a:custGeom>
            <a:avLst/>
            <a:gdLst/>
            <a:ahLst/>
            <a:cxnLst/>
            <a:rect l="l" t="t" r="r" b="b"/>
            <a:pathLst>
              <a:path h="990600">
                <a:moveTo>
                  <a:pt x="0" y="0"/>
                </a:moveTo>
                <a:lnTo>
                  <a:pt x="0" y="990600"/>
                </a:lnTo>
              </a:path>
            </a:pathLst>
          </a:custGeom>
          <a:ln w="3579">
            <a:solidFill>
              <a:srgbClr val="99CCFF"/>
            </a:solidFill>
          </a:ln>
        </p:spPr>
        <p:txBody>
          <a:bodyPr wrap="square" lIns="0" tIns="0" rIns="0" bIns="0" rtlCol="0"/>
          <a:lstStyle/>
          <a:p>
            <a:endParaRPr/>
          </a:p>
        </p:txBody>
      </p:sp>
      <p:sp>
        <p:nvSpPr>
          <p:cNvPr id="3120" name="object 3120"/>
          <p:cNvSpPr/>
          <p:nvPr/>
        </p:nvSpPr>
        <p:spPr>
          <a:xfrm>
            <a:off x="6613842" y="4202112"/>
            <a:ext cx="13335" cy="1000125"/>
          </a:xfrm>
          <a:custGeom>
            <a:avLst/>
            <a:gdLst/>
            <a:ahLst/>
            <a:cxnLst/>
            <a:rect l="l" t="t" r="r" b="b"/>
            <a:pathLst>
              <a:path w="13334" h="1000125">
                <a:moveTo>
                  <a:pt x="0" y="1000125"/>
                </a:moveTo>
                <a:lnTo>
                  <a:pt x="13104" y="1000125"/>
                </a:lnTo>
                <a:lnTo>
                  <a:pt x="13104" y="0"/>
                </a:lnTo>
                <a:lnTo>
                  <a:pt x="0" y="0"/>
                </a:lnTo>
                <a:lnTo>
                  <a:pt x="0" y="1000125"/>
                </a:lnTo>
                <a:close/>
              </a:path>
            </a:pathLst>
          </a:custGeom>
          <a:solidFill>
            <a:srgbClr val="3366FF"/>
          </a:solidFill>
        </p:spPr>
        <p:txBody>
          <a:bodyPr wrap="square" lIns="0" tIns="0" rIns="0" bIns="0" rtlCol="0"/>
          <a:lstStyle/>
          <a:p>
            <a:endParaRPr/>
          </a:p>
        </p:txBody>
      </p:sp>
      <p:sp>
        <p:nvSpPr>
          <p:cNvPr id="3121" name="object 3121"/>
          <p:cNvSpPr/>
          <p:nvPr/>
        </p:nvSpPr>
        <p:spPr>
          <a:xfrm>
            <a:off x="6625866" y="4206875"/>
            <a:ext cx="0" cy="990600"/>
          </a:xfrm>
          <a:custGeom>
            <a:avLst/>
            <a:gdLst/>
            <a:ahLst/>
            <a:cxnLst/>
            <a:rect l="l" t="t" r="r" b="b"/>
            <a:pathLst>
              <a:path h="990600">
                <a:moveTo>
                  <a:pt x="0" y="0"/>
                </a:moveTo>
                <a:lnTo>
                  <a:pt x="0" y="990600"/>
                </a:lnTo>
              </a:path>
            </a:pathLst>
          </a:custGeom>
          <a:ln w="7158">
            <a:solidFill>
              <a:srgbClr val="99CCFF"/>
            </a:solidFill>
          </a:ln>
        </p:spPr>
        <p:txBody>
          <a:bodyPr wrap="square" lIns="0" tIns="0" rIns="0" bIns="0" rtlCol="0"/>
          <a:lstStyle/>
          <a:p>
            <a:endParaRPr/>
          </a:p>
        </p:txBody>
      </p:sp>
      <p:sp>
        <p:nvSpPr>
          <p:cNvPr id="3122" name="object 3122"/>
          <p:cNvSpPr/>
          <p:nvPr/>
        </p:nvSpPr>
        <p:spPr>
          <a:xfrm>
            <a:off x="6617525" y="4202112"/>
            <a:ext cx="17145" cy="1000125"/>
          </a:xfrm>
          <a:custGeom>
            <a:avLst/>
            <a:gdLst/>
            <a:ahLst/>
            <a:cxnLst/>
            <a:rect l="l" t="t" r="r" b="b"/>
            <a:pathLst>
              <a:path w="17145" h="1000125">
                <a:moveTo>
                  <a:pt x="0" y="1000125"/>
                </a:moveTo>
                <a:lnTo>
                  <a:pt x="16683" y="1000125"/>
                </a:lnTo>
                <a:lnTo>
                  <a:pt x="16683" y="0"/>
                </a:lnTo>
                <a:lnTo>
                  <a:pt x="0" y="0"/>
                </a:lnTo>
                <a:lnTo>
                  <a:pt x="0" y="1000125"/>
                </a:lnTo>
                <a:close/>
              </a:path>
            </a:pathLst>
          </a:custGeom>
          <a:solidFill>
            <a:srgbClr val="3366FF"/>
          </a:solidFill>
        </p:spPr>
        <p:txBody>
          <a:bodyPr wrap="square" lIns="0" tIns="0" rIns="0" bIns="0" rtlCol="0"/>
          <a:lstStyle/>
          <a:p>
            <a:endParaRPr/>
          </a:p>
        </p:txBody>
      </p:sp>
      <p:sp>
        <p:nvSpPr>
          <p:cNvPr id="3123" name="object 3123"/>
          <p:cNvSpPr/>
          <p:nvPr/>
        </p:nvSpPr>
        <p:spPr>
          <a:xfrm>
            <a:off x="5486400" y="4206875"/>
            <a:ext cx="1136015" cy="245110"/>
          </a:xfrm>
          <a:custGeom>
            <a:avLst/>
            <a:gdLst/>
            <a:ahLst/>
            <a:cxnLst/>
            <a:rect l="l" t="t" r="r" b="b"/>
            <a:pathLst>
              <a:path w="1136015" h="245110">
                <a:moveTo>
                  <a:pt x="567944" y="0"/>
                </a:moveTo>
                <a:lnTo>
                  <a:pt x="347217" y="9779"/>
                </a:lnTo>
                <a:lnTo>
                  <a:pt x="251713" y="21208"/>
                </a:lnTo>
                <a:lnTo>
                  <a:pt x="168275" y="35941"/>
                </a:lnTo>
                <a:lnTo>
                  <a:pt x="130048" y="47370"/>
                </a:lnTo>
                <a:lnTo>
                  <a:pt x="69214" y="66929"/>
                </a:lnTo>
                <a:lnTo>
                  <a:pt x="27432" y="88137"/>
                </a:lnTo>
                <a:lnTo>
                  <a:pt x="0" y="125602"/>
                </a:lnTo>
                <a:lnTo>
                  <a:pt x="3555" y="135508"/>
                </a:lnTo>
                <a:lnTo>
                  <a:pt x="46482" y="171323"/>
                </a:lnTo>
                <a:lnTo>
                  <a:pt x="99060" y="192531"/>
                </a:lnTo>
                <a:lnTo>
                  <a:pt x="130048" y="203962"/>
                </a:lnTo>
                <a:lnTo>
                  <a:pt x="168275" y="208914"/>
                </a:lnTo>
                <a:lnTo>
                  <a:pt x="251713" y="223519"/>
                </a:lnTo>
                <a:lnTo>
                  <a:pt x="347217" y="234950"/>
                </a:lnTo>
                <a:lnTo>
                  <a:pt x="453389" y="244856"/>
                </a:lnTo>
                <a:lnTo>
                  <a:pt x="682498" y="244856"/>
                </a:lnTo>
                <a:lnTo>
                  <a:pt x="788670" y="234950"/>
                </a:lnTo>
                <a:lnTo>
                  <a:pt x="884047" y="223519"/>
                </a:lnTo>
                <a:lnTo>
                  <a:pt x="968755" y="208914"/>
                </a:lnTo>
                <a:lnTo>
                  <a:pt x="1006983" y="203962"/>
                </a:lnTo>
                <a:lnTo>
                  <a:pt x="1067816" y="182752"/>
                </a:lnTo>
                <a:lnTo>
                  <a:pt x="1109599" y="161544"/>
                </a:lnTo>
                <a:lnTo>
                  <a:pt x="1135888" y="125602"/>
                </a:lnTo>
                <a:lnTo>
                  <a:pt x="1132204" y="114300"/>
                </a:lnTo>
                <a:lnTo>
                  <a:pt x="1090549" y="78358"/>
                </a:lnTo>
                <a:lnTo>
                  <a:pt x="1040383" y="57150"/>
                </a:lnTo>
                <a:lnTo>
                  <a:pt x="968755" y="35941"/>
                </a:lnTo>
                <a:lnTo>
                  <a:pt x="884047" y="21208"/>
                </a:lnTo>
                <a:lnTo>
                  <a:pt x="788670" y="9779"/>
                </a:lnTo>
                <a:lnTo>
                  <a:pt x="567944" y="0"/>
                </a:lnTo>
                <a:close/>
              </a:path>
            </a:pathLst>
          </a:custGeom>
          <a:solidFill>
            <a:srgbClr val="99CCFF"/>
          </a:solidFill>
        </p:spPr>
        <p:txBody>
          <a:bodyPr wrap="square" lIns="0" tIns="0" rIns="0" bIns="0" rtlCol="0"/>
          <a:lstStyle/>
          <a:p>
            <a:endParaRPr/>
          </a:p>
        </p:txBody>
      </p:sp>
      <p:sp>
        <p:nvSpPr>
          <p:cNvPr id="3124" name="object 3124"/>
          <p:cNvSpPr/>
          <p:nvPr/>
        </p:nvSpPr>
        <p:spPr>
          <a:xfrm>
            <a:off x="5486400" y="4206875"/>
            <a:ext cx="1136015" cy="245110"/>
          </a:xfrm>
          <a:custGeom>
            <a:avLst/>
            <a:gdLst/>
            <a:ahLst/>
            <a:cxnLst/>
            <a:rect l="l" t="t" r="r" b="b"/>
            <a:pathLst>
              <a:path w="1136015" h="245110">
                <a:moveTo>
                  <a:pt x="1135888" y="125602"/>
                </a:moveTo>
                <a:lnTo>
                  <a:pt x="1109599" y="161544"/>
                </a:lnTo>
                <a:lnTo>
                  <a:pt x="1067816" y="182752"/>
                </a:lnTo>
                <a:lnTo>
                  <a:pt x="1006983" y="203962"/>
                </a:lnTo>
                <a:lnTo>
                  <a:pt x="968755" y="208914"/>
                </a:lnTo>
                <a:lnTo>
                  <a:pt x="884047" y="223519"/>
                </a:lnTo>
                <a:lnTo>
                  <a:pt x="788670" y="234950"/>
                </a:lnTo>
                <a:lnTo>
                  <a:pt x="682498" y="244856"/>
                </a:lnTo>
                <a:lnTo>
                  <a:pt x="567944" y="244856"/>
                </a:lnTo>
                <a:lnTo>
                  <a:pt x="453389" y="244856"/>
                </a:lnTo>
                <a:lnTo>
                  <a:pt x="347217" y="234950"/>
                </a:lnTo>
                <a:lnTo>
                  <a:pt x="251713" y="223519"/>
                </a:lnTo>
                <a:lnTo>
                  <a:pt x="168275" y="208914"/>
                </a:lnTo>
                <a:lnTo>
                  <a:pt x="130048" y="203962"/>
                </a:lnTo>
                <a:lnTo>
                  <a:pt x="99060" y="192531"/>
                </a:lnTo>
                <a:lnTo>
                  <a:pt x="69214" y="182752"/>
                </a:lnTo>
                <a:lnTo>
                  <a:pt x="46482" y="171323"/>
                </a:lnTo>
                <a:lnTo>
                  <a:pt x="27432" y="161544"/>
                </a:lnTo>
                <a:lnTo>
                  <a:pt x="11937" y="151764"/>
                </a:lnTo>
                <a:lnTo>
                  <a:pt x="3555" y="135508"/>
                </a:lnTo>
                <a:lnTo>
                  <a:pt x="0" y="125602"/>
                </a:lnTo>
                <a:lnTo>
                  <a:pt x="3555" y="114300"/>
                </a:lnTo>
                <a:lnTo>
                  <a:pt x="46482" y="78358"/>
                </a:lnTo>
                <a:lnTo>
                  <a:pt x="99060" y="57150"/>
                </a:lnTo>
                <a:lnTo>
                  <a:pt x="168275" y="35941"/>
                </a:lnTo>
                <a:lnTo>
                  <a:pt x="251713" y="21208"/>
                </a:lnTo>
                <a:lnTo>
                  <a:pt x="347217" y="9779"/>
                </a:lnTo>
                <a:lnTo>
                  <a:pt x="453389" y="4952"/>
                </a:lnTo>
                <a:lnTo>
                  <a:pt x="567944" y="0"/>
                </a:lnTo>
                <a:lnTo>
                  <a:pt x="682498" y="4952"/>
                </a:lnTo>
                <a:lnTo>
                  <a:pt x="788670" y="9779"/>
                </a:lnTo>
                <a:lnTo>
                  <a:pt x="884047" y="21208"/>
                </a:lnTo>
                <a:lnTo>
                  <a:pt x="968755" y="35941"/>
                </a:lnTo>
                <a:lnTo>
                  <a:pt x="1006983" y="47370"/>
                </a:lnTo>
                <a:lnTo>
                  <a:pt x="1040383" y="57150"/>
                </a:lnTo>
                <a:lnTo>
                  <a:pt x="1090549" y="78358"/>
                </a:lnTo>
                <a:lnTo>
                  <a:pt x="1125093" y="99568"/>
                </a:lnTo>
                <a:lnTo>
                  <a:pt x="1132204" y="114300"/>
                </a:lnTo>
                <a:lnTo>
                  <a:pt x="1135888" y="125602"/>
                </a:lnTo>
                <a:close/>
              </a:path>
            </a:pathLst>
          </a:custGeom>
          <a:ln w="9525">
            <a:solidFill>
              <a:srgbClr val="3366FF"/>
            </a:solidFill>
          </a:ln>
        </p:spPr>
        <p:txBody>
          <a:bodyPr wrap="square" lIns="0" tIns="0" rIns="0" bIns="0" rtlCol="0"/>
          <a:lstStyle/>
          <a:p>
            <a:endParaRPr/>
          </a:p>
        </p:txBody>
      </p:sp>
      <p:sp>
        <p:nvSpPr>
          <p:cNvPr id="3125" name="object 3125"/>
          <p:cNvSpPr/>
          <p:nvPr/>
        </p:nvSpPr>
        <p:spPr>
          <a:xfrm>
            <a:off x="5486400" y="4206875"/>
            <a:ext cx="1136015" cy="981075"/>
          </a:xfrm>
          <a:custGeom>
            <a:avLst/>
            <a:gdLst/>
            <a:ahLst/>
            <a:cxnLst/>
            <a:rect l="l" t="t" r="r" b="b"/>
            <a:pathLst>
              <a:path w="1136015" h="981075">
                <a:moveTo>
                  <a:pt x="567944" y="0"/>
                </a:moveTo>
                <a:lnTo>
                  <a:pt x="347217" y="9779"/>
                </a:lnTo>
                <a:lnTo>
                  <a:pt x="251713" y="21208"/>
                </a:lnTo>
                <a:lnTo>
                  <a:pt x="168275" y="35941"/>
                </a:lnTo>
                <a:lnTo>
                  <a:pt x="130048" y="47370"/>
                </a:lnTo>
                <a:lnTo>
                  <a:pt x="69214" y="66929"/>
                </a:lnTo>
                <a:lnTo>
                  <a:pt x="27432" y="88137"/>
                </a:lnTo>
                <a:lnTo>
                  <a:pt x="0" y="125602"/>
                </a:lnTo>
                <a:lnTo>
                  <a:pt x="0" y="860044"/>
                </a:lnTo>
                <a:lnTo>
                  <a:pt x="27432" y="897636"/>
                </a:lnTo>
                <a:lnTo>
                  <a:pt x="69214" y="917194"/>
                </a:lnTo>
                <a:lnTo>
                  <a:pt x="130048" y="938402"/>
                </a:lnTo>
                <a:lnTo>
                  <a:pt x="168275" y="943229"/>
                </a:lnTo>
                <a:lnTo>
                  <a:pt x="251713" y="959612"/>
                </a:lnTo>
                <a:lnTo>
                  <a:pt x="453389" y="980820"/>
                </a:lnTo>
                <a:lnTo>
                  <a:pt x="682498" y="980820"/>
                </a:lnTo>
                <a:lnTo>
                  <a:pt x="884047" y="959612"/>
                </a:lnTo>
                <a:lnTo>
                  <a:pt x="968755" y="943229"/>
                </a:lnTo>
                <a:lnTo>
                  <a:pt x="1006983" y="938402"/>
                </a:lnTo>
                <a:lnTo>
                  <a:pt x="1067816" y="917194"/>
                </a:lnTo>
                <a:lnTo>
                  <a:pt x="1109599" y="897636"/>
                </a:lnTo>
                <a:lnTo>
                  <a:pt x="1135888" y="860044"/>
                </a:lnTo>
                <a:lnTo>
                  <a:pt x="1135888" y="125602"/>
                </a:lnTo>
                <a:lnTo>
                  <a:pt x="1109599" y="88137"/>
                </a:lnTo>
                <a:lnTo>
                  <a:pt x="1067816" y="66929"/>
                </a:lnTo>
                <a:lnTo>
                  <a:pt x="968755" y="35941"/>
                </a:lnTo>
                <a:lnTo>
                  <a:pt x="884047" y="21208"/>
                </a:lnTo>
                <a:lnTo>
                  <a:pt x="788670" y="9779"/>
                </a:lnTo>
                <a:lnTo>
                  <a:pt x="567944" y="0"/>
                </a:lnTo>
                <a:close/>
              </a:path>
            </a:pathLst>
          </a:custGeom>
          <a:solidFill>
            <a:srgbClr val="99CCFF"/>
          </a:solidFill>
        </p:spPr>
        <p:txBody>
          <a:bodyPr wrap="square" lIns="0" tIns="0" rIns="0" bIns="0" rtlCol="0"/>
          <a:lstStyle/>
          <a:p>
            <a:endParaRPr/>
          </a:p>
        </p:txBody>
      </p:sp>
      <p:sp>
        <p:nvSpPr>
          <p:cNvPr id="3126" name="object 3126"/>
          <p:cNvSpPr/>
          <p:nvPr/>
        </p:nvSpPr>
        <p:spPr>
          <a:xfrm>
            <a:off x="5486400" y="4206875"/>
            <a:ext cx="1136015" cy="981075"/>
          </a:xfrm>
          <a:custGeom>
            <a:avLst/>
            <a:gdLst/>
            <a:ahLst/>
            <a:cxnLst/>
            <a:rect l="l" t="t" r="r" b="b"/>
            <a:pathLst>
              <a:path w="1136015" h="981075">
                <a:moveTo>
                  <a:pt x="567944" y="0"/>
                </a:moveTo>
                <a:lnTo>
                  <a:pt x="682498" y="4952"/>
                </a:lnTo>
                <a:lnTo>
                  <a:pt x="788670" y="9779"/>
                </a:lnTo>
                <a:lnTo>
                  <a:pt x="884047" y="21208"/>
                </a:lnTo>
                <a:lnTo>
                  <a:pt x="968755" y="35941"/>
                </a:lnTo>
                <a:lnTo>
                  <a:pt x="1006983" y="47370"/>
                </a:lnTo>
                <a:lnTo>
                  <a:pt x="1040383" y="57150"/>
                </a:lnTo>
                <a:lnTo>
                  <a:pt x="1090549" y="78358"/>
                </a:lnTo>
                <a:lnTo>
                  <a:pt x="1125093" y="99568"/>
                </a:lnTo>
                <a:lnTo>
                  <a:pt x="1135888" y="125602"/>
                </a:lnTo>
                <a:lnTo>
                  <a:pt x="1135888" y="860044"/>
                </a:lnTo>
                <a:lnTo>
                  <a:pt x="1109599" y="897636"/>
                </a:lnTo>
                <a:lnTo>
                  <a:pt x="1067816" y="917194"/>
                </a:lnTo>
                <a:lnTo>
                  <a:pt x="1006983" y="938402"/>
                </a:lnTo>
                <a:lnTo>
                  <a:pt x="968755" y="943229"/>
                </a:lnTo>
                <a:lnTo>
                  <a:pt x="884047" y="959612"/>
                </a:lnTo>
                <a:lnTo>
                  <a:pt x="788670" y="969391"/>
                </a:lnTo>
                <a:lnTo>
                  <a:pt x="682498" y="980820"/>
                </a:lnTo>
                <a:lnTo>
                  <a:pt x="567944" y="980820"/>
                </a:lnTo>
                <a:lnTo>
                  <a:pt x="453389" y="980820"/>
                </a:lnTo>
                <a:lnTo>
                  <a:pt x="347217" y="969391"/>
                </a:lnTo>
                <a:lnTo>
                  <a:pt x="251713" y="959612"/>
                </a:lnTo>
                <a:lnTo>
                  <a:pt x="168275" y="943229"/>
                </a:lnTo>
                <a:lnTo>
                  <a:pt x="130048" y="938402"/>
                </a:lnTo>
                <a:lnTo>
                  <a:pt x="99060" y="928624"/>
                </a:lnTo>
                <a:lnTo>
                  <a:pt x="46482" y="907414"/>
                </a:lnTo>
                <a:lnTo>
                  <a:pt x="11937" y="886206"/>
                </a:lnTo>
                <a:lnTo>
                  <a:pt x="0" y="860044"/>
                </a:lnTo>
                <a:lnTo>
                  <a:pt x="0" y="125602"/>
                </a:lnTo>
                <a:lnTo>
                  <a:pt x="27432" y="88137"/>
                </a:lnTo>
                <a:lnTo>
                  <a:pt x="69214" y="66929"/>
                </a:lnTo>
                <a:lnTo>
                  <a:pt x="130048" y="47370"/>
                </a:lnTo>
                <a:lnTo>
                  <a:pt x="168275" y="35941"/>
                </a:lnTo>
                <a:lnTo>
                  <a:pt x="251713" y="21208"/>
                </a:lnTo>
                <a:lnTo>
                  <a:pt x="347217" y="9779"/>
                </a:lnTo>
                <a:lnTo>
                  <a:pt x="453389" y="4952"/>
                </a:lnTo>
                <a:lnTo>
                  <a:pt x="567944" y="0"/>
                </a:lnTo>
                <a:close/>
              </a:path>
            </a:pathLst>
          </a:custGeom>
          <a:ln w="8255">
            <a:solidFill>
              <a:srgbClr val="3366FF"/>
            </a:solidFill>
          </a:ln>
        </p:spPr>
        <p:txBody>
          <a:bodyPr wrap="square" lIns="0" tIns="0" rIns="0" bIns="0" rtlCol="0"/>
          <a:lstStyle/>
          <a:p>
            <a:endParaRPr/>
          </a:p>
        </p:txBody>
      </p:sp>
      <p:sp>
        <p:nvSpPr>
          <p:cNvPr id="3127" name="object 3127"/>
          <p:cNvSpPr/>
          <p:nvPr/>
        </p:nvSpPr>
        <p:spPr>
          <a:xfrm>
            <a:off x="5486400" y="4332478"/>
            <a:ext cx="1136015" cy="119380"/>
          </a:xfrm>
          <a:custGeom>
            <a:avLst/>
            <a:gdLst/>
            <a:ahLst/>
            <a:cxnLst/>
            <a:rect l="l" t="t" r="r" b="b"/>
            <a:pathLst>
              <a:path w="1136015" h="119379">
                <a:moveTo>
                  <a:pt x="1135888" y="0"/>
                </a:moveTo>
                <a:lnTo>
                  <a:pt x="0" y="0"/>
                </a:lnTo>
                <a:lnTo>
                  <a:pt x="3555" y="9906"/>
                </a:lnTo>
                <a:lnTo>
                  <a:pt x="46482" y="45720"/>
                </a:lnTo>
                <a:lnTo>
                  <a:pt x="99060" y="66929"/>
                </a:lnTo>
                <a:lnTo>
                  <a:pt x="130048" y="78359"/>
                </a:lnTo>
                <a:lnTo>
                  <a:pt x="168275" y="83312"/>
                </a:lnTo>
                <a:lnTo>
                  <a:pt x="251713" y="97917"/>
                </a:lnTo>
                <a:lnTo>
                  <a:pt x="347217" y="109347"/>
                </a:lnTo>
                <a:lnTo>
                  <a:pt x="453389" y="119253"/>
                </a:lnTo>
                <a:lnTo>
                  <a:pt x="682498" y="119253"/>
                </a:lnTo>
                <a:lnTo>
                  <a:pt x="788670" y="109347"/>
                </a:lnTo>
                <a:lnTo>
                  <a:pt x="884047" y="97917"/>
                </a:lnTo>
                <a:lnTo>
                  <a:pt x="968755" y="83312"/>
                </a:lnTo>
                <a:lnTo>
                  <a:pt x="1006983" y="78359"/>
                </a:lnTo>
                <a:lnTo>
                  <a:pt x="1067816" y="57150"/>
                </a:lnTo>
                <a:lnTo>
                  <a:pt x="1109599" y="35941"/>
                </a:lnTo>
                <a:lnTo>
                  <a:pt x="1132204" y="9906"/>
                </a:lnTo>
                <a:lnTo>
                  <a:pt x="1135888" y="0"/>
                </a:lnTo>
                <a:close/>
              </a:path>
            </a:pathLst>
          </a:custGeom>
          <a:solidFill>
            <a:srgbClr val="99CCFF"/>
          </a:solidFill>
        </p:spPr>
        <p:txBody>
          <a:bodyPr wrap="square" lIns="0" tIns="0" rIns="0" bIns="0" rtlCol="0"/>
          <a:lstStyle/>
          <a:p>
            <a:endParaRPr/>
          </a:p>
        </p:txBody>
      </p:sp>
      <p:sp>
        <p:nvSpPr>
          <p:cNvPr id="3128" name="object 3128"/>
          <p:cNvSpPr/>
          <p:nvPr/>
        </p:nvSpPr>
        <p:spPr>
          <a:xfrm>
            <a:off x="5486400" y="4332478"/>
            <a:ext cx="1136015" cy="119380"/>
          </a:xfrm>
          <a:custGeom>
            <a:avLst/>
            <a:gdLst/>
            <a:ahLst/>
            <a:cxnLst/>
            <a:rect l="l" t="t" r="r" b="b"/>
            <a:pathLst>
              <a:path w="1136015" h="119379">
                <a:moveTo>
                  <a:pt x="1135888" y="0"/>
                </a:moveTo>
                <a:lnTo>
                  <a:pt x="1109599" y="35941"/>
                </a:lnTo>
                <a:lnTo>
                  <a:pt x="1067816" y="57150"/>
                </a:lnTo>
                <a:lnTo>
                  <a:pt x="1006983" y="78359"/>
                </a:lnTo>
                <a:lnTo>
                  <a:pt x="968755" y="83312"/>
                </a:lnTo>
                <a:lnTo>
                  <a:pt x="884047" y="97917"/>
                </a:lnTo>
                <a:lnTo>
                  <a:pt x="788670" y="109347"/>
                </a:lnTo>
                <a:lnTo>
                  <a:pt x="682498" y="119253"/>
                </a:lnTo>
                <a:lnTo>
                  <a:pt x="567944" y="119253"/>
                </a:lnTo>
                <a:lnTo>
                  <a:pt x="453389" y="119253"/>
                </a:lnTo>
                <a:lnTo>
                  <a:pt x="347217" y="109347"/>
                </a:lnTo>
                <a:lnTo>
                  <a:pt x="251713" y="97917"/>
                </a:lnTo>
                <a:lnTo>
                  <a:pt x="168275" y="83312"/>
                </a:lnTo>
                <a:lnTo>
                  <a:pt x="130048" y="78359"/>
                </a:lnTo>
                <a:lnTo>
                  <a:pt x="99060" y="66929"/>
                </a:lnTo>
                <a:lnTo>
                  <a:pt x="69214" y="57150"/>
                </a:lnTo>
                <a:lnTo>
                  <a:pt x="46482" y="45720"/>
                </a:lnTo>
                <a:lnTo>
                  <a:pt x="27432" y="35941"/>
                </a:lnTo>
                <a:lnTo>
                  <a:pt x="11937" y="26162"/>
                </a:lnTo>
                <a:lnTo>
                  <a:pt x="3555" y="9906"/>
                </a:lnTo>
                <a:lnTo>
                  <a:pt x="0" y="0"/>
                </a:lnTo>
              </a:path>
            </a:pathLst>
          </a:custGeom>
          <a:ln w="8254">
            <a:solidFill>
              <a:srgbClr val="3366FF"/>
            </a:solidFill>
          </a:ln>
        </p:spPr>
        <p:txBody>
          <a:bodyPr wrap="square" lIns="0" tIns="0" rIns="0" bIns="0" rtlCol="0"/>
          <a:lstStyle/>
          <a:p>
            <a:endParaRPr/>
          </a:p>
        </p:txBody>
      </p:sp>
      <p:sp>
        <p:nvSpPr>
          <p:cNvPr id="3129" name="object 3129"/>
          <p:cNvSpPr txBox="1"/>
          <p:nvPr/>
        </p:nvSpPr>
        <p:spPr>
          <a:xfrm>
            <a:off x="7427468" y="4651120"/>
            <a:ext cx="563245"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Free</a:t>
            </a:r>
            <a:endParaRPr sz="2000">
              <a:latin typeface="Arial"/>
              <a:cs typeface="Arial"/>
            </a:endParaRPr>
          </a:p>
        </p:txBody>
      </p:sp>
      <p:sp>
        <p:nvSpPr>
          <p:cNvPr id="3130" name="object 3130"/>
          <p:cNvSpPr txBox="1"/>
          <p:nvPr/>
        </p:nvSpPr>
        <p:spPr>
          <a:xfrm>
            <a:off x="7293356" y="4956302"/>
            <a:ext cx="831850" cy="315595"/>
          </a:xfrm>
          <a:prstGeom prst="rect">
            <a:avLst/>
          </a:prstGeom>
        </p:spPr>
        <p:txBody>
          <a:bodyPr vert="horz" wrap="square" lIns="0" tIns="0" rIns="0" bIns="0" rtlCol="0">
            <a:spAutoFit/>
          </a:bodyPr>
          <a:lstStyle/>
          <a:p>
            <a:pPr marL="12700">
              <a:lnSpc>
                <a:spcPct val="100000"/>
              </a:lnSpc>
            </a:pPr>
            <a:r>
              <a:rPr sz="2000" b="1" spc="-5" dirty="0">
                <a:latin typeface="Arial"/>
                <a:cs typeface="Arial"/>
              </a:rPr>
              <a:t>Goods</a:t>
            </a:r>
            <a:endParaRPr sz="2000">
              <a:latin typeface="Arial"/>
              <a:cs typeface="Arial"/>
            </a:endParaRPr>
          </a:p>
        </p:txBody>
      </p:sp>
      <p:sp>
        <p:nvSpPr>
          <p:cNvPr id="3131" name="object 3131"/>
          <p:cNvSpPr/>
          <p:nvPr/>
        </p:nvSpPr>
        <p:spPr>
          <a:xfrm>
            <a:off x="689976"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132" name="object 3132"/>
          <p:cNvSpPr/>
          <p:nvPr/>
        </p:nvSpPr>
        <p:spPr>
          <a:xfrm>
            <a:off x="681037"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133" name="object 3133"/>
          <p:cNvSpPr/>
          <p:nvPr/>
        </p:nvSpPr>
        <p:spPr>
          <a:xfrm>
            <a:off x="695946"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134" name="object 3134"/>
          <p:cNvSpPr/>
          <p:nvPr/>
        </p:nvSpPr>
        <p:spPr>
          <a:xfrm>
            <a:off x="689394"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135" name="object 3135"/>
          <p:cNvSpPr/>
          <p:nvPr/>
        </p:nvSpPr>
        <p:spPr>
          <a:xfrm>
            <a:off x="701304"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136" name="object 3136"/>
          <p:cNvSpPr/>
          <p:nvPr/>
        </p:nvSpPr>
        <p:spPr>
          <a:xfrm>
            <a:off x="692962" y="4460875"/>
            <a:ext cx="17145" cy="1046480"/>
          </a:xfrm>
          <a:custGeom>
            <a:avLst/>
            <a:gdLst/>
            <a:ahLst/>
            <a:cxnLst/>
            <a:rect l="l" t="t" r="r" b="b"/>
            <a:pathLst>
              <a:path w="17145"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137" name="object 3137"/>
          <p:cNvSpPr/>
          <p:nvPr/>
        </p:nvSpPr>
        <p:spPr>
          <a:xfrm>
            <a:off x="70667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138" name="object 3138"/>
          <p:cNvSpPr/>
          <p:nvPr/>
        </p:nvSpPr>
        <p:spPr>
          <a:xfrm>
            <a:off x="700125"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139" name="object 3139"/>
          <p:cNvSpPr/>
          <p:nvPr/>
        </p:nvSpPr>
        <p:spPr>
          <a:xfrm>
            <a:off x="712645" y="4465637"/>
            <a:ext cx="0" cy="1036955"/>
          </a:xfrm>
          <a:custGeom>
            <a:avLst/>
            <a:gdLst/>
            <a:ahLst/>
            <a:cxnLst/>
            <a:rect l="l" t="t" r="r" b="b"/>
            <a:pathLst>
              <a:path h="1036954">
                <a:moveTo>
                  <a:pt x="0" y="0"/>
                </a:moveTo>
                <a:lnTo>
                  <a:pt x="0" y="1036637"/>
                </a:lnTo>
              </a:path>
            </a:pathLst>
          </a:custGeom>
          <a:ln w="8351">
            <a:solidFill>
              <a:srgbClr val="99CCFF"/>
            </a:solidFill>
          </a:ln>
        </p:spPr>
        <p:txBody>
          <a:bodyPr wrap="square" lIns="0" tIns="0" rIns="0" bIns="0" rtlCol="0"/>
          <a:lstStyle/>
          <a:p>
            <a:endParaRPr/>
          </a:p>
        </p:txBody>
      </p:sp>
      <p:sp>
        <p:nvSpPr>
          <p:cNvPr id="3140" name="object 3140"/>
          <p:cNvSpPr/>
          <p:nvPr/>
        </p:nvSpPr>
        <p:spPr>
          <a:xfrm>
            <a:off x="703706" y="4460875"/>
            <a:ext cx="18415" cy="1046480"/>
          </a:xfrm>
          <a:custGeom>
            <a:avLst/>
            <a:gdLst/>
            <a:ahLst/>
            <a:cxnLst/>
            <a:rect l="l" t="t" r="r" b="b"/>
            <a:pathLst>
              <a:path w="18415" h="1046479">
                <a:moveTo>
                  <a:pt x="0" y="1046162"/>
                </a:moveTo>
                <a:lnTo>
                  <a:pt x="17876" y="1046162"/>
                </a:lnTo>
                <a:lnTo>
                  <a:pt x="17876" y="0"/>
                </a:lnTo>
                <a:lnTo>
                  <a:pt x="0" y="0"/>
                </a:lnTo>
                <a:lnTo>
                  <a:pt x="0" y="1046162"/>
                </a:lnTo>
                <a:close/>
              </a:path>
            </a:pathLst>
          </a:custGeom>
          <a:solidFill>
            <a:srgbClr val="3366FF"/>
          </a:solidFill>
        </p:spPr>
        <p:txBody>
          <a:bodyPr wrap="square" lIns="0" tIns="0" rIns="0" bIns="0" rtlCol="0"/>
          <a:lstStyle/>
          <a:p>
            <a:endParaRPr/>
          </a:p>
        </p:txBody>
      </p:sp>
      <p:sp>
        <p:nvSpPr>
          <p:cNvPr id="3141" name="object 3141"/>
          <p:cNvSpPr/>
          <p:nvPr/>
        </p:nvSpPr>
        <p:spPr>
          <a:xfrm>
            <a:off x="718615"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142" name="object 3142"/>
          <p:cNvSpPr/>
          <p:nvPr/>
        </p:nvSpPr>
        <p:spPr>
          <a:xfrm>
            <a:off x="712063"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143" name="object 3143"/>
          <p:cNvSpPr/>
          <p:nvPr/>
        </p:nvSpPr>
        <p:spPr>
          <a:xfrm>
            <a:off x="723974"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144" name="object 3144"/>
          <p:cNvSpPr/>
          <p:nvPr/>
        </p:nvSpPr>
        <p:spPr>
          <a:xfrm>
            <a:off x="715632" y="4460875"/>
            <a:ext cx="17145" cy="1046480"/>
          </a:xfrm>
          <a:custGeom>
            <a:avLst/>
            <a:gdLst/>
            <a:ahLst/>
            <a:cxnLst/>
            <a:rect l="l" t="t" r="r" b="b"/>
            <a:pathLst>
              <a:path w="17145"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145" name="object 3145"/>
          <p:cNvSpPr/>
          <p:nvPr/>
        </p:nvSpPr>
        <p:spPr>
          <a:xfrm>
            <a:off x="729943"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146" name="object 3146"/>
          <p:cNvSpPr/>
          <p:nvPr/>
        </p:nvSpPr>
        <p:spPr>
          <a:xfrm>
            <a:off x="722795" y="4460875"/>
            <a:ext cx="14604" cy="1046480"/>
          </a:xfrm>
          <a:custGeom>
            <a:avLst/>
            <a:gdLst/>
            <a:ahLst/>
            <a:cxnLst/>
            <a:rect l="l" t="t" r="r" b="b"/>
            <a:pathLst>
              <a:path w="14604"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147" name="object 3147"/>
          <p:cNvSpPr/>
          <p:nvPr/>
        </p:nvSpPr>
        <p:spPr>
          <a:xfrm>
            <a:off x="735912"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148" name="object 3148"/>
          <p:cNvSpPr/>
          <p:nvPr/>
        </p:nvSpPr>
        <p:spPr>
          <a:xfrm>
            <a:off x="727570" y="4460875"/>
            <a:ext cx="17145" cy="1046480"/>
          </a:xfrm>
          <a:custGeom>
            <a:avLst/>
            <a:gdLst/>
            <a:ahLst/>
            <a:cxnLst/>
            <a:rect l="l" t="t" r="r" b="b"/>
            <a:pathLst>
              <a:path w="17145"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149" name="object 3149"/>
          <p:cNvSpPr/>
          <p:nvPr/>
        </p:nvSpPr>
        <p:spPr>
          <a:xfrm>
            <a:off x="74307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150" name="object 3150"/>
          <p:cNvSpPr/>
          <p:nvPr/>
        </p:nvSpPr>
        <p:spPr>
          <a:xfrm>
            <a:off x="734733" y="4460875"/>
            <a:ext cx="17145" cy="1046480"/>
          </a:xfrm>
          <a:custGeom>
            <a:avLst/>
            <a:gdLst/>
            <a:ahLst/>
            <a:cxnLst/>
            <a:rect l="l" t="t" r="r" b="b"/>
            <a:pathLst>
              <a:path w="17145"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151" name="object 3151"/>
          <p:cNvSpPr/>
          <p:nvPr/>
        </p:nvSpPr>
        <p:spPr>
          <a:xfrm>
            <a:off x="749031"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152" name="object 3152"/>
          <p:cNvSpPr/>
          <p:nvPr/>
        </p:nvSpPr>
        <p:spPr>
          <a:xfrm>
            <a:off x="741883" y="4460875"/>
            <a:ext cx="14604" cy="1046480"/>
          </a:xfrm>
          <a:custGeom>
            <a:avLst/>
            <a:gdLst/>
            <a:ahLst/>
            <a:cxnLst/>
            <a:rect l="l" t="t" r="r" b="b"/>
            <a:pathLst>
              <a:path w="14604"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153" name="object 3153"/>
          <p:cNvSpPr/>
          <p:nvPr/>
        </p:nvSpPr>
        <p:spPr>
          <a:xfrm>
            <a:off x="755000"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154" name="object 3154"/>
          <p:cNvSpPr/>
          <p:nvPr/>
        </p:nvSpPr>
        <p:spPr>
          <a:xfrm>
            <a:off x="746658" y="4460875"/>
            <a:ext cx="17145" cy="1046480"/>
          </a:xfrm>
          <a:custGeom>
            <a:avLst/>
            <a:gdLst/>
            <a:ahLst/>
            <a:cxnLst/>
            <a:rect l="l" t="t" r="r" b="b"/>
            <a:pathLst>
              <a:path w="17145"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155" name="object 3155"/>
          <p:cNvSpPr/>
          <p:nvPr/>
        </p:nvSpPr>
        <p:spPr>
          <a:xfrm>
            <a:off x="760373"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156" name="object 3156"/>
          <p:cNvSpPr/>
          <p:nvPr/>
        </p:nvSpPr>
        <p:spPr>
          <a:xfrm>
            <a:off x="753821"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157" name="object 3157"/>
          <p:cNvSpPr/>
          <p:nvPr/>
        </p:nvSpPr>
        <p:spPr>
          <a:xfrm>
            <a:off x="766341"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158" name="object 3158"/>
          <p:cNvSpPr/>
          <p:nvPr/>
        </p:nvSpPr>
        <p:spPr>
          <a:xfrm>
            <a:off x="757402"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159" name="object 3159"/>
          <p:cNvSpPr/>
          <p:nvPr/>
        </p:nvSpPr>
        <p:spPr>
          <a:xfrm>
            <a:off x="77229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160" name="object 3160"/>
          <p:cNvSpPr/>
          <p:nvPr/>
        </p:nvSpPr>
        <p:spPr>
          <a:xfrm>
            <a:off x="765746"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161" name="object 3161"/>
          <p:cNvSpPr/>
          <p:nvPr/>
        </p:nvSpPr>
        <p:spPr>
          <a:xfrm>
            <a:off x="777669"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162" name="object 3162"/>
          <p:cNvSpPr/>
          <p:nvPr/>
        </p:nvSpPr>
        <p:spPr>
          <a:xfrm>
            <a:off x="769327" y="4460875"/>
            <a:ext cx="17145" cy="1046480"/>
          </a:xfrm>
          <a:custGeom>
            <a:avLst/>
            <a:gdLst/>
            <a:ahLst/>
            <a:cxnLst/>
            <a:rect l="l" t="t" r="r" b="b"/>
            <a:pathLst>
              <a:path w="17145"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163" name="object 3163"/>
          <p:cNvSpPr/>
          <p:nvPr/>
        </p:nvSpPr>
        <p:spPr>
          <a:xfrm>
            <a:off x="784832"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164" name="object 3164"/>
          <p:cNvSpPr/>
          <p:nvPr/>
        </p:nvSpPr>
        <p:spPr>
          <a:xfrm>
            <a:off x="776490" y="4460875"/>
            <a:ext cx="17145" cy="1046480"/>
          </a:xfrm>
          <a:custGeom>
            <a:avLst/>
            <a:gdLst/>
            <a:ahLst/>
            <a:cxnLst/>
            <a:rect l="l" t="t" r="r" b="b"/>
            <a:pathLst>
              <a:path w="17145"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165" name="object 3165"/>
          <p:cNvSpPr/>
          <p:nvPr/>
        </p:nvSpPr>
        <p:spPr>
          <a:xfrm>
            <a:off x="790789"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166" name="object 3166"/>
          <p:cNvSpPr/>
          <p:nvPr/>
        </p:nvSpPr>
        <p:spPr>
          <a:xfrm>
            <a:off x="783640" y="4460875"/>
            <a:ext cx="14604" cy="1046480"/>
          </a:xfrm>
          <a:custGeom>
            <a:avLst/>
            <a:gdLst/>
            <a:ahLst/>
            <a:cxnLst/>
            <a:rect l="l" t="t" r="r" b="b"/>
            <a:pathLst>
              <a:path w="14604"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167" name="object 3167"/>
          <p:cNvSpPr/>
          <p:nvPr/>
        </p:nvSpPr>
        <p:spPr>
          <a:xfrm>
            <a:off x="796758"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168" name="object 3168"/>
          <p:cNvSpPr/>
          <p:nvPr/>
        </p:nvSpPr>
        <p:spPr>
          <a:xfrm>
            <a:off x="788416" y="4460875"/>
            <a:ext cx="17145" cy="1046480"/>
          </a:xfrm>
          <a:custGeom>
            <a:avLst/>
            <a:gdLst/>
            <a:ahLst/>
            <a:cxnLst/>
            <a:rect l="l" t="t" r="r" b="b"/>
            <a:pathLst>
              <a:path w="17145"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169" name="object 3169"/>
          <p:cNvSpPr/>
          <p:nvPr/>
        </p:nvSpPr>
        <p:spPr>
          <a:xfrm>
            <a:off x="802130"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170" name="object 3170"/>
          <p:cNvSpPr/>
          <p:nvPr/>
        </p:nvSpPr>
        <p:spPr>
          <a:xfrm>
            <a:off x="795578"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171" name="object 3171"/>
          <p:cNvSpPr/>
          <p:nvPr/>
        </p:nvSpPr>
        <p:spPr>
          <a:xfrm>
            <a:off x="808098"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172" name="object 3172"/>
          <p:cNvSpPr/>
          <p:nvPr/>
        </p:nvSpPr>
        <p:spPr>
          <a:xfrm>
            <a:off x="799160"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173" name="object 3173"/>
          <p:cNvSpPr/>
          <p:nvPr/>
        </p:nvSpPr>
        <p:spPr>
          <a:xfrm>
            <a:off x="814056"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174" name="object 3174"/>
          <p:cNvSpPr/>
          <p:nvPr/>
        </p:nvSpPr>
        <p:spPr>
          <a:xfrm>
            <a:off x="807504"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175" name="object 3175"/>
          <p:cNvSpPr/>
          <p:nvPr/>
        </p:nvSpPr>
        <p:spPr>
          <a:xfrm>
            <a:off x="819427"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176" name="object 3176"/>
          <p:cNvSpPr/>
          <p:nvPr/>
        </p:nvSpPr>
        <p:spPr>
          <a:xfrm>
            <a:off x="811085"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177" name="object 3177"/>
          <p:cNvSpPr/>
          <p:nvPr/>
        </p:nvSpPr>
        <p:spPr>
          <a:xfrm>
            <a:off x="824800"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178" name="object 3178"/>
          <p:cNvSpPr/>
          <p:nvPr/>
        </p:nvSpPr>
        <p:spPr>
          <a:xfrm>
            <a:off x="818248"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179" name="object 3179"/>
          <p:cNvSpPr/>
          <p:nvPr/>
        </p:nvSpPr>
        <p:spPr>
          <a:xfrm>
            <a:off x="830768"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180" name="object 3180"/>
          <p:cNvSpPr/>
          <p:nvPr/>
        </p:nvSpPr>
        <p:spPr>
          <a:xfrm>
            <a:off x="821829"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181" name="object 3181"/>
          <p:cNvSpPr/>
          <p:nvPr/>
        </p:nvSpPr>
        <p:spPr>
          <a:xfrm>
            <a:off x="83851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182" name="object 3182"/>
          <p:cNvSpPr/>
          <p:nvPr/>
        </p:nvSpPr>
        <p:spPr>
          <a:xfrm>
            <a:off x="830173"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183" name="object 3183"/>
          <p:cNvSpPr/>
          <p:nvPr/>
        </p:nvSpPr>
        <p:spPr>
          <a:xfrm>
            <a:off x="84388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184" name="object 3184"/>
          <p:cNvSpPr/>
          <p:nvPr/>
        </p:nvSpPr>
        <p:spPr>
          <a:xfrm>
            <a:off x="837336"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185" name="object 3185"/>
          <p:cNvSpPr/>
          <p:nvPr/>
        </p:nvSpPr>
        <p:spPr>
          <a:xfrm>
            <a:off x="849856"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186" name="object 3186"/>
          <p:cNvSpPr/>
          <p:nvPr/>
        </p:nvSpPr>
        <p:spPr>
          <a:xfrm>
            <a:off x="840917"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187" name="object 3187"/>
          <p:cNvSpPr/>
          <p:nvPr/>
        </p:nvSpPr>
        <p:spPr>
          <a:xfrm>
            <a:off x="855813"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188" name="object 3188"/>
          <p:cNvSpPr/>
          <p:nvPr/>
        </p:nvSpPr>
        <p:spPr>
          <a:xfrm>
            <a:off x="849261"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189" name="object 3189"/>
          <p:cNvSpPr/>
          <p:nvPr/>
        </p:nvSpPr>
        <p:spPr>
          <a:xfrm>
            <a:off x="86118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190" name="object 3190"/>
          <p:cNvSpPr/>
          <p:nvPr/>
        </p:nvSpPr>
        <p:spPr>
          <a:xfrm>
            <a:off x="852843"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191" name="object 3191"/>
          <p:cNvSpPr/>
          <p:nvPr/>
        </p:nvSpPr>
        <p:spPr>
          <a:xfrm>
            <a:off x="867154"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192" name="object 3192"/>
          <p:cNvSpPr/>
          <p:nvPr/>
        </p:nvSpPr>
        <p:spPr>
          <a:xfrm>
            <a:off x="860005"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193" name="object 3193"/>
          <p:cNvSpPr/>
          <p:nvPr/>
        </p:nvSpPr>
        <p:spPr>
          <a:xfrm>
            <a:off x="873123"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194" name="object 3194"/>
          <p:cNvSpPr/>
          <p:nvPr/>
        </p:nvSpPr>
        <p:spPr>
          <a:xfrm>
            <a:off x="864781"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195" name="object 3195"/>
          <p:cNvSpPr/>
          <p:nvPr/>
        </p:nvSpPr>
        <p:spPr>
          <a:xfrm>
            <a:off x="880273"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196" name="object 3196"/>
          <p:cNvSpPr/>
          <p:nvPr/>
        </p:nvSpPr>
        <p:spPr>
          <a:xfrm>
            <a:off x="871931"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197" name="object 3197"/>
          <p:cNvSpPr/>
          <p:nvPr/>
        </p:nvSpPr>
        <p:spPr>
          <a:xfrm>
            <a:off x="886242"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198" name="object 3198"/>
          <p:cNvSpPr/>
          <p:nvPr/>
        </p:nvSpPr>
        <p:spPr>
          <a:xfrm>
            <a:off x="879094"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199" name="object 3199"/>
          <p:cNvSpPr/>
          <p:nvPr/>
        </p:nvSpPr>
        <p:spPr>
          <a:xfrm>
            <a:off x="892211"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200" name="object 3200"/>
          <p:cNvSpPr/>
          <p:nvPr/>
        </p:nvSpPr>
        <p:spPr>
          <a:xfrm>
            <a:off x="883869"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201" name="object 3201"/>
          <p:cNvSpPr/>
          <p:nvPr/>
        </p:nvSpPr>
        <p:spPr>
          <a:xfrm>
            <a:off x="897571"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02" name="object 3202"/>
          <p:cNvSpPr/>
          <p:nvPr/>
        </p:nvSpPr>
        <p:spPr>
          <a:xfrm>
            <a:off x="891019"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03" name="object 3203"/>
          <p:cNvSpPr/>
          <p:nvPr/>
        </p:nvSpPr>
        <p:spPr>
          <a:xfrm>
            <a:off x="903539"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204" name="object 3204"/>
          <p:cNvSpPr/>
          <p:nvPr/>
        </p:nvSpPr>
        <p:spPr>
          <a:xfrm>
            <a:off x="894600"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205" name="object 3205"/>
          <p:cNvSpPr/>
          <p:nvPr/>
        </p:nvSpPr>
        <p:spPr>
          <a:xfrm>
            <a:off x="909509"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06" name="object 3206"/>
          <p:cNvSpPr/>
          <p:nvPr/>
        </p:nvSpPr>
        <p:spPr>
          <a:xfrm>
            <a:off x="902957"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07" name="object 3207"/>
          <p:cNvSpPr/>
          <p:nvPr/>
        </p:nvSpPr>
        <p:spPr>
          <a:xfrm>
            <a:off x="914880"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208" name="object 3208"/>
          <p:cNvSpPr/>
          <p:nvPr/>
        </p:nvSpPr>
        <p:spPr>
          <a:xfrm>
            <a:off x="906538"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209" name="object 3209"/>
          <p:cNvSpPr/>
          <p:nvPr/>
        </p:nvSpPr>
        <p:spPr>
          <a:xfrm>
            <a:off x="920240"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10" name="object 3210"/>
          <p:cNvSpPr/>
          <p:nvPr/>
        </p:nvSpPr>
        <p:spPr>
          <a:xfrm>
            <a:off x="913688"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11" name="object 3211"/>
          <p:cNvSpPr/>
          <p:nvPr/>
        </p:nvSpPr>
        <p:spPr>
          <a:xfrm>
            <a:off x="926208" y="4465637"/>
            <a:ext cx="0" cy="1036955"/>
          </a:xfrm>
          <a:custGeom>
            <a:avLst/>
            <a:gdLst/>
            <a:ahLst/>
            <a:cxnLst/>
            <a:rect l="l" t="t" r="r" b="b"/>
            <a:pathLst>
              <a:path h="1036954">
                <a:moveTo>
                  <a:pt x="0" y="0"/>
                </a:moveTo>
                <a:lnTo>
                  <a:pt x="0" y="1036637"/>
                </a:lnTo>
              </a:path>
            </a:pathLst>
          </a:custGeom>
          <a:ln w="8351">
            <a:solidFill>
              <a:srgbClr val="99CCFF"/>
            </a:solidFill>
          </a:ln>
        </p:spPr>
        <p:txBody>
          <a:bodyPr wrap="square" lIns="0" tIns="0" rIns="0" bIns="0" rtlCol="0"/>
          <a:lstStyle/>
          <a:p>
            <a:endParaRPr/>
          </a:p>
        </p:txBody>
      </p:sp>
      <p:sp>
        <p:nvSpPr>
          <p:cNvPr id="3212" name="object 3212"/>
          <p:cNvSpPr/>
          <p:nvPr/>
        </p:nvSpPr>
        <p:spPr>
          <a:xfrm>
            <a:off x="917270" y="4460875"/>
            <a:ext cx="18415" cy="1046480"/>
          </a:xfrm>
          <a:custGeom>
            <a:avLst/>
            <a:gdLst/>
            <a:ahLst/>
            <a:cxnLst/>
            <a:rect l="l" t="t" r="r" b="b"/>
            <a:pathLst>
              <a:path w="18415" h="1046479">
                <a:moveTo>
                  <a:pt x="0" y="1046162"/>
                </a:moveTo>
                <a:lnTo>
                  <a:pt x="17876" y="1046162"/>
                </a:lnTo>
                <a:lnTo>
                  <a:pt x="17876" y="0"/>
                </a:lnTo>
                <a:lnTo>
                  <a:pt x="0" y="0"/>
                </a:lnTo>
                <a:lnTo>
                  <a:pt x="0" y="1046162"/>
                </a:lnTo>
                <a:close/>
              </a:path>
            </a:pathLst>
          </a:custGeom>
          <a:solidFill>
            <a:srgbClr val="3366FF"/>
          </a:solidFill>
        </p:spPr>
        <p:txBody>
          <a:bodyPr wrap="square" lIns="0" tIns="0" rIns="0" bIns="0" rtlCol="0"/>
          <a:lstStyle/>
          <a:p>
            <a:endParaRPr/>
          </a:p>
        </p:txBody>
      </p:sp>
      <p:sp>
        <p:nvSpPr>
          <p:cNvPr id="3213" name="object 3213"/>
          <p:cNvSpPr/>
          <p:nvPr/>
        </p:nvSpPr>
        <p:spPr>
          <a:xfrm>
            <a:off x="933968"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214" name="object 3214"/>
          <p:cNvSpPr/>
          <p:nvPr/>
        </p:nvSpPr>
        <p:spPr>
          <a:xfrm>
            <a:off x="925626"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215" name="object 3215"/>
          <p:cNvSpPr/>
          <p:nvPr/>
        </p:nvSpPr>
        <p:spPr>
          <a:xfrm>
            <a:off x="939341"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16" name="object 3216"/>
          <p:cNvSpPr/>
          <p:nvPr/>
        </p:nvSpPr>
        <p:spPr>
          <a:xfrm>
            <a:off x="932789"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17" name="object 3217"/>
          <p:cNvSpPr/>
          <p:nvPr/>
        </p:nvSpPr>
        <p:spPr>
          <a:xfrm>
            <a:off x="945296"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218" name="object 3218"/>
          <p:cNvSpPr/>
          <p:nvPr/>
        </p:nvSpPr>
        <p:spPr>
          <a:xfrm>
            <a:off x="936358"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219" name="object 3219"/>
          <p:cNvSpPr/>
          <p:nvPr/>
        </p:nvSpPr>
        <p:spPr>
          <a:xfrm>
            <a:off x="951266"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20" name="object 3220"/>
          <p:cNvSpPr/>
          <p:nvPr/>
        </p:nvSpPr>
        <p:spPr>
          <a:xfrm>
            <a:off x="944714"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21" name="object 3221"/>
          <p:cNvSpPr/>
          <p:nvPr/>
        </p:nvSpPr>
        <p:spPr>
          <a:xfrm>
            <a:off x="956638"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222" name="object 3222"/>
          <p:cNvSpPr/>
          <p:nvPr/>
        </p:nvSpPr>
        <p:spPr>
          <a:xfrm>
            <a:off x="948296"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223" name="object 3223"/>
          <p:cNvSpPr/>
          <p:nvPr/>
        </p:nvSpPr>
        <p:spPr>
          <a:xfrm>
            <a:off x="96199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24" name="object 3224"/>
          <p:cNvSpPr/>
          <p:nvPr/>
        </p:nvSpPr>
        <p:spPr>
          <a:xfrm>
            <a:off x="955446"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25" name="object 3225"/>
          <p:cNvSpPr/>
          <p:nvPr/>
        </p:nvSpPr>
        <p:spPr>
          <a:xfrm>
            <a:off x="967966"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226" name="object 3226"/>
          <p:cNvSpPr/>
          <p:nvPr/>
        </p:nvSpPr>
        <p:spPr>
          <a:xfrm>
            <a:off x="959027"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227" name="object 3227"/>
          <p:cNvSpPr/>
          <p:nvPr/>
        </p:nvSpPr>
        <p:spPr>
          <a:xfrm>
            <a:off x="975726"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228" name="object 3228"/>
          <p:cNvSpPr/>
          <p:nvPr/>
        </p:nvSpPr>
        <p:spPr>
          <a:xfrm>
            <a:off x="967384"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229" name="object 3229"/>
          <p:cNvSpPr/>
          <p:nvPr/>
        </p:nvSpPr>
        <p:spPr>
          <a:xfrm>
            <a:off x="981099"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30" name="object 3230"/>
          <p:cNvSpPr/>
          <p:nvPr/>
        </p:nvSpPr>
        <p:spPr>
          <a:xfrm>
            <a:off x="974547"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31" name="object 3231"/>
          <p:cNvSpPr/>
          <p:nvPr/>
        </p:nvSpPr>
        <p:spPr>
          <a:xfrm>
            <a:off x="987067" y="4465637"/>
            <a:ext cx="0" cy="1036955"/>
          </a:xfrm>
          <a:custGeom>
            <a:avLst/>
            <a:gdLst/>
            <a:ahLst/>
            <a:cxnLst/>
            <a:rect l="l" t="t" r="r" b="b"/>
            <a:pathLst>
              <a:path h="1036954">
                <a:moveTo>
                  <a:pt x="0" y="0"/>
                </a:moveTo>
                <a:lnTo>
                  <a:pt x="0" y="1036637"/>
                </a:lnTo>
              </a:path>
            </a:pathLst>
          </a:custGeom>
          <a:ln w="8351">
            <a:solidFill>
              <a:srgbClr val="99CCFF"/>
            </a:solidFill>
          </a:ln>
        </p:spPr>
        <p:txBody>
          <a:bodyPr wrap="square" lIns="0" tIns="0" rIns="0" bIns="0" rtlCol="0"/>
          <a:lstStyle/>
          <a:p>
            <a:endParaRPr/>
          </a:p>
        </p:txBody>
      </p:sp>
      <p:sp>
        <p:nvSpPr>
          <p:cNvPr id="3232" name="object 3232"/>
          <p:cNvSpPr/>
          <p:nvPr/>
        </p:nvSpPr>
        <p:spPr>
          <a:xfrm>
            <a:off x="978128" y="4460875"/>
            <a:ext cx="18415" cy="1046480"/>
          </a:xfrm>
          <a:custGeom>
            <a:avLst/>
            <a:gdLst/>
            <a:ahLst/>
            <a:cxnLst/>
            <a:rect l="l" t="t" r="r" b="b"/>
            <a:pathLst>
              <a:path w="18415" h="1046479">
                <a:moveTo>
                  <a:pt x="0" y="1046162"/>
                </a:moveTo>
                <a:lnTo>
                  <a:pt x="17876" y="1046162"/>
                </a:lnTo>
                <a:lnTo>
                  <a:pt x="17876" y="0"/>
                </a:lnTo>
                <a:lnTo>
                  <a:pt x="0" y="0"/>
                </a:lnTo>
                <a:lnTo>
                  <a:pt x="0" y="1046162"/>
                </a:lnTo>
                <a:close/>
              </a:path>
            </a:pathLst>
          </a:custGeom>
          <a:solidFill>
            <a:srgbClr val="3366FF"/>
          </a:solidFill>
        </p:spPr>
        <p:txBody>
          <a:bodyPr wrap="square" lIns="0" tIns="0" rIns="0" bIns="0" rtlCol="0"/>
          <a:lstStyle/>
          <a:p>
            <a:endParaRPr/>
          </a:p>
        </p:txBody>
      </p:sp>
      <p:sp>
        <p:nvSpPr>
          <p:cNvPr id="3233" name="object 3233"/>
          <p:cNvSpPr/>
          <p:nvPr/>
        </p:nvSpPr>
        <p:spPr>
          <a:xfrm>
            <a:off x="993024"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34" name="object 3234"/>
          <p:cNvSpPr/>
          <p:nvPr/>
        </p:nvSpPr>
        <p:spPr>
          <a:xfrm>
            <a:off x="986472"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35" name="object 3235"/>
          <p:cNvSpPr/>
          <p:nvPr/>
        </p:nvSpPr>
        <p:spPr>
          <a:xfrm>
            <a:off x="99839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236" name="object 3236"/>
          <p:cNvSpPr/>
          <p:nvPr/>
        </p:nvSpPr>
        <p:spPr>
          <a:xfrm>
            <a:off x="990053"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237" name="object 3237"/>
          <p:cNvSpPr/>
          <p:nvPr/>
        </p:nvSpPr>
        <p:spPr>
          <a:xfrm>
            <a:off x="1004365"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238" name="object 3238"/>
          <p:cNvSpPr/>
          <p:nvPr/>
        </p:nvSpPr>
        <p:spPr>
          <a:xfrm>
            <a:off x="997216"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239" name="object 3239"/>
          <p:cNvSpPr/>
          <p:nvPr/>
        </p:nvSpPr>
        <p:spPr>
          <a:xfrm>
            <a:off x="1010321"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240" name="object 3240"/>
          <p:cNvSpPr/>
          <p:nvPr/>
        </p:nvSpPr>
        <p:spPr>
          <a:xfrm>
            <a:off x="1001979"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241" name="object 3241"/>
          <p:cNvSpPr/>
          <p:nvPr/>
        </p:nvSpPr>
        <p:spPr>
          <a:xfrm>
            <a:off x="1015694"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42" name="object 3242"/>
          <p:cNvSpPr/>
          <p:nvPr/>
        </p:nvSpPr>
        <p:spPr>
          <a:xfrm>
            <a:off x="1009141"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43" name="object 3243"/>
          <p:cNvSpPr/>
          <p:nvPr/>
        </p:nvSpPr>
        <p:spPr>
          <a:xfrm>
            <a:off x="1021661"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244" name="object 3244"/>
          <p:cNvSpPr/>
          <p:nvPr/>
        </p:nvSpPr>
        <p:spPr>
          <a:xfrm>
            <a:off x="1012723"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245" name="object 3245"/>
          <p:cNvSpPr/>
          <p:nvPr/>
        </p:nvSpPr>
        <p:spPr>
          <a:xfrm>
            <a:off x="1029422"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246" name="object 3246"/>
          <p:cNvSpPr/>
          <p:nvPr/>
        </p:nvSpPr>
        <p:spPr>
          <a:xfrm>
            <a:off x="1021080"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247" name="object 3247"/>
          <p:cNvSpPr/>
          <p:nvPr/>
        </p:nvSpPr>
        <p:spPr>
          <a:xfrm>
            <a:off x="1034782"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48" name="object 3248"/>
          <p:cNvSpPr/>
          <p:nvPr/>
        </p:nvSpPr>
        <p:spPr>
          <a:xfrm>
            <a:off x="1028230"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49" name="object 3249"/>
          <p:cNvSpPr/>
          <p:nvPr/>
        </p:nvSpPr>
        <p:spPr>
          <a:xfrm>
            <a:off x="1040153"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250" name="object 3250"/>
          <p:cNvSpPr/>
          <p:nvPr/>
        </p:nvSpPr>
        <p:spPr>
          <a:xfrm>
            <a:off x="1031811"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251" name="object 3251"/>
          <p:cNvSpPr/>
          <p:nvPr/>
        </p:nvSpPr>
        <p:spPr>
          <a:xfrm>
            <a:off x="1046122"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252" name="object 3252"/>
          <p:cNvSpPr/>
          <p:nvPr/>
        </p:nvSpPr>
        <p:spPr>
          <a:xfrm>
            <a:off x="1038974"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253" name="object 3253"/>
          <p:cNvSpPr/>
          <p:nvPr/>
        </p:nvSpPr>
        <p:spPr>
          <a:xfrm>
            <a:off x="1052091"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254" name="object 3254"/>
          <p:cNvSpPr/>
          <p:nvPr/>
        </p:nvSpPr>
        <p:spPr>
          <a:xfrm>
            <a:off x="1043749"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255" name="object 3255"/>
          <p:cNvSpPr/>
          <p:nvPr/>
        </p:nvSpPr>
        <p:spPr>
          <a:xfrm>
            <a:off x="1057451"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56" name="object 3256"/>
          <p:cNvSpPr/>
          <p:nvPr/>
        </p:nvSpPr>
        <p:spPr>
          <a:xfrm>
            <a:off x="1050899"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57" name="object 3257"/>
          <p:cNvSpPr/>
          <p:nvPr/>
        </p:nvSpPr>
        <p:spPr>
          <a:xfrm>
            <a:off x="1063419"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258" name="object 3258"/>
          <p:cNvSpPr/>
          <p:nvPr/>
        </p:nvSpPr>
        <p:spPr>
          <a:xfrm>
            <a:off x="1054480"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259" name="object 3259"/>
          <p:cNvSpPr/>
          <p:nvPr/>
        </p:nvSpPr>
        <p:spPr>
          <a:xfrm>
            <a:off x="1071179"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260" name="object 3260"/>
          <p:cNvSpPr/>
          <p:nvPr/>
        </p:nvSpPr>
        <p:spPr>
          <a:xfrm>
            <a:off x="1062837"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261" name="object 3261"/>
          <p:cNvSpPr/>
          <p:nvPr/>
        </p:nvSpPr>
        <p:spPr>
          <a:xfrm>
            <a:off x="1076539"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62" name="object 3262"/>
          <p:cNvSpPr/>
          <p:nvPr/>
        </p:nvSpPr>
        <p:spPr>
          <a:xfrm>
            <a:off x="1069987"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63" name="object 3263"/>
          <p:cNvSpPr/>
          <p:nvPr/>
        </p:nvSpPr>
        <p:spPr>
          <a:xfrm>
            <a:off x="1082507"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264" name="object 3264"/>
          <p:cNvSpPr/>
          <p:nvPr/>
        </p:nvSpPr>
        <p:spPr>
          <a:xfrm>
            <a:off x="1073569"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265" name="object 3265"/>
          <p:cNvSpPr/>
          <p:nvPr/>
        </p:nvSpPr>
        <p:spPr>
          <a:xfrm>
            <a:off x="108847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66" name="object 3266"/>
          <p:cNvSpPr/>
          <p:nvPr/>
        </p:nvSpPr>
        <p:spPr>
          <a:xfrm>
            <a:off x="1081925"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67" name="object 3267"/>
          <p:cNvSpPr/>
          <p:nvPr/>
        </p:nvSpPr>
        <p:spPr>
          <a:xfrm>
            <a:off x="1093849"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268" name="object 3268"/>
          <p:cNvSpPr/>
          <p:nvPr/>
        </p:nvSpPr>
        <p:spPr>
          <a:xfrm>
            <a:off x="1085507"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269" name="object 3269"/>
          <p:cNvSpPr/>
          <p:nvPr/>
        </p:nvSpPr>
        <p:spPr>
          <a:xfrm>
            <a:off x="1099209"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70" name="object 3270"/>
          <p:cNvSpPr/>
          <p:nvPr/>
        </p:nvSpPr>
        <p:spPr>
          <a:xfrm>
            <a:off x="1092657"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71" name="object 3271"/>
          <p:cNvSpPr/>
          <p:nvPr/>
        </p:nvSpPr>
        <p:spPr>
          <a:xfrm>
            <a:off x="1105177"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272" name="object 3272"/>
          <p:cNvSpPr/>
          <p:nvPr/>
        </p:nvSpPr>
        <p:spPr>
          <a:xfrm>
            <a:off x="1096238"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273" name="object 3273"/>
          <p:cNvSpPr/>
          <p:nvPr/>
        </p:nvSpPr>
        <p:spPr>
          <a:xfrm>
            <a:off x="111114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74" name="object 3274"/>
          <p:cNvSpPr/>
          <p:nvPr/>
        </p:nvSpPr>
        <p:spPr>
          <a:xfrm>
            <a:off x="1104595"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75" name="object 3275"/>
          <p:cNvSpPr/>
          <p:nvPr/>
        </p:nvSpPr>
        <p:spPr>
          <a:xfrm>
            <a:off x="1116518"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276" name="object 3276"/>
          <p:cNvSpPr/>
          <p:nvPr/>
        </p:nvSpPr>
        <p:spPr>
          <a:xfrm>
            <a:off x="1108176"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277" name="object 3277"/>
          <p:cNvSpPr/>
          <p:nvPr/>
        </p:nvSpPr>
        <p:spPr>
          <a:xfrm>
            <a:off x="1124265"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278" name="object 3278"/>
          <p:cNvSpPr/>
          <p:nvPr/>
        </p:nvSpPr>
        <p:spPr>
          <a:xfrm>
            <a:off x="1115326"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279" name="object 3279"/>
          <p:cNvSpPr/>
          <p:nvPr/>
        </p:nvSpPr>
        <p:spPr>
          <a:xfrm>
            <a:off x="1130235"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80" name="object 3280"/>
          <p:cNvSpPr/>
          <p:nvPr/>
        </p:nvSpPr>
        <p:spPr>
          <a:xfrm>
            <a:off x="1123683"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81" name="object 3281"/>
          <p:cNvSpPr/>
          <p:nvPr/>
        </p:nvSpPr>
        <p:spPr>
          <a:xfrm>
            <a:off x="1135606"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282" name="object 3282"/>
          <p:cNvSpPr/>
          <p:nvPr/>
        </p:nvSpPr>
        <p:spPr>
          <a:xfrm>
            <a:off x="1127264"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283" name="object 3283"/>
          <p:cNvSpPr/>
          <p:nvPr/>
        </p:nvSpPr>
        <p:spPr>
          <a:xfrm>
            <a:off x="1141563"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284" name="object 3284"/>
          <p:cNvSpPr/>
          <p:nvPr/>
        </p:nvSpPr>
        <p:spPr>
          <a:xfrm>
            <a:off x="1134414"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285" name="object 3285"/>
          <p:cNvSpPr/>
          <p:nvPr/>
        </p:nvSpPr>
        <p:spPr>
          <a:xfrm>
            <a:off x="1147531"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286" name="object 3286"/>
          <p:cNvSpPr/>
          <p:nvPr/>
        </p:nvSpPr>
        <p:spPr>
          <a:xfrm>
            <a:off x="1139189"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287" name="object 3287"/>
          <p:cNvSpPr/>
          <p:nvPr/>
        </p:nvSpPr>
        <p:spPr>
          <a:xfrm>
            <a:off x="1152904"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88" name="object 3288"/>
          <p:cNvSpPr/>
          <p:nvPr/>
        </p:nvSpPr>
        <p:spPr>
          <a:xfrm>
            <a:off x="1146352"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89" name="object 3289"/>
          <p:cNvSpPr/>
          <p:nvPr/>
        </p:nvSpPr>
        <p:spPr>
          <a:xfrm>
            <a:off x="1158872"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290" name="object 3290"/>
          <p:cNvSpPr/>
          <p:nvPr/>
        </p:nvSpPr>
        <p:spPr>
          <a:xfrm>
            <a:off x="1149934"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291" name="object 3291"/>
          <p:cNvSpPr/>
          <p:nvPr/>
        </p:nvSpPr>
        <p:spPr>
          <a:xfrm>
            <a:off x="1166620"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292" name="object 3292"/>
          <p:cNvSpPr/>
          <p:nvPr/>
        </p:nvSpPr>
        <p:spPr>
          <a:xfrm>
            <a:off x="1158278"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293" name="object 3293"/>
          <p:cNvSpPr/>
          <p:nvPr/>
        </p:nvSpPr>
        <p:spPr>
          <a:xfrm>
            <a:off x="1171992"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294" name="object 3294"/>
          <p:cNvSpPr/>
          <p:nvPr/>
        </p:nvSpPr>
        <p:spPr>
          <a:xfrm>
            <a:off x="1165440"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295" name="object 3295"/>
          <p:cNvSpPr/>
          <p:nvPr/>
        </p:nvSpPr>
        <p:spPr>
          <a:xfrm>
            <a:off x="1177364"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296" name="object 3296"/>
          <p:cNvSpPr/>
          <p:nvPr/>
        </p:nvSpPr>
        <p:spPr>
          <a:xfrm>
            <a:off x="1169022"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297" name="object 3297"/>
          <p:cNvSpPr/>
          <p:nvPr/>
        </p:nvSpPr>
        <p:spPr>
          <a:xfrm>
            <a:off x="1183320"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298" name="object 3298"/>
          <p:cNvSpPr/>
          <p:nvPr/>
        </p:nvSpPr>
        <p:spPr>
          <a:xfrm>
            <a:off x="1176172"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299" name="object 3299"/>
          <p:cNvSpPr/>
          <p:nvPr/>
        </p:nvSpPr>
        <p:spPr>
          <a:xfrm>
            <a:off x="1189289"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300" name="object 3300"/>
          <p:cNvSpPr/>
          <p:nvPr/>
        </p:nvSpPr>
        <p:spPr>
          <a:xfrm>
            <a:off x="1180947"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301" name="object 3301"/>
          <p:cNvSpPr/>
          <p:nvPr/>
        </p:nvSpPr>
        <p:spPr>
          <a:xfrm>
            <a:off x="1194662"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302" name="object 3302"/>
          <p:cNvSpPr/>
          <p:nvPr/>
        </p:nvSpPr>
        <p:spPr>
          <a:xfrm>
            <a:off x="1188110"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303" name="object 3303"/>
          <p:cNvSpPr/>
          <p:nvPr/>
        </p:nvSpPr>
        <p:spPr>
          <a:xfrm>
            <a:off x="1200630"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304" name="object 3304"/>
          <p:cNvSpPr/>
          <p:nvPr/>
        </p:nvSpPr>
        <p:spPr>
          <a:xfrm>
            <a:off x="1191691"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305" name="object 3305"/>
          <p:cNvSpPr/>
          <p:nvPr/>
        </p:nvSpPr>
        <p:spPr>
          <a:xfrm>
            <a:off x="120658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306" name="object 3306"/>
          <p:cNvSpPr/>
          <p:nvPr/>
        </p:nvSpPr>
        <p:spPr>
          <a:xfrm>
            <a:off x="1200035"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307" name="object 3307"/>
          <p:cNvSpPr/>
          <p:nvPr/>
        </p:nvSpPr>
        <p:spPr>
          <a:xfrm>
            <a:off x="1211959"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308" name="object 3308"/>
          <p:cNvSpPr/>
          <p:nvPr/>
        </p:nvSpPr>
        <p:spPr>
          <a:xfrm>
            <a:off x="1203617"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309" name="object 3309"/>
          <p:cNvSpPr/>
          <p:nvPr/>
        </p:nvSpPr>
        <p:spPr>
          <a:xfrm>
            <a:off x="1219718"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310" name="object 3310"/>
          <p:cNvSpPr/>
          <p:nvPr/>
        </p:nvSpPr>
        <p:spPr>
          <a:xfrm>
            <a:off x="1210779"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311" name="object 3311"/>
          <p:cNvSpPr/>
          <p:nvPr/>
        </p:nvSpPr>
        <p:spPr>
          <a:xfrm>
            <a:off x="122568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312" name="object 3312"/>
          <p:cNvSpPr/>
          <p:nvPr/>
        </p:nvSpPr>
        <p:spPr>
          <a:xfrm>
            <a:off x="1219136"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313" name="object 3313"/>
          <p:cNvSpPr/>
          <p:nvPr/>
        </p:nvSpPr>
        <p:spPr>
          <a:xfrm>
            <a:off x="1231047"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314" name="object 3314"/>
          <p:cNvSpPr/>
          <p:nvPr/>
        </p:nvSpPr>
        <p:spPr>
          <a:xfrm>
            <a:off x="1222705"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315" name="object 3315"/>
          <p:cNvSpPr/>
          <p:nvPr/>
        </p:nvSpPr>
        <p:spPr>
          <a:xfrm>
            <a:off x="1236419"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316" name="object 3316"/>
          <p:cNvSpPr/>
          <p:nvPr/>
        </p:nvSpPr>
        <p:spPr>
          <a:xfrm>
            <a:off x="1229867"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317" name="object 3317"/>
          <p:cNvSpPr/>
          <p:nvPr/>
        </p:nvSpPr>
        <p:spPr>
          <a:xfrm>
            <a:off x="1242387"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318" name="object 3318"/>
          <p:cNvSpPr/>
          <p:nvPr/>
        </p:nvSpPr>
        <p:spPr>
          <a:xfrm>
            <a:off x="1233449"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319" name="object 3319"/>
          <p:cNvSpPr/>
          <p:nvPr/>
        </p:nvSpPr>
        <p:spPr>
          <a:xfrm>
            <a:off x="1248345"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320" name="object 3320"/>
          <p:cNvSpPr/>
          <p:nvPr/>
        </p:nvSpPr>
        <p:spPr>
          <a:xfrm>
            <a:off x="1241793"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321" name="object 3321"/>
          <p:cNvSpPr/>
          <p:nvPr/>
        </p:nvSpPr>
        <p:spPr>
          <a:xfrm>
            <a:off x="1253716"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322" name="object 3322"/>
          <p:cNvSpPr/>
          <p:nvPr/>
        </p:nvSpPr>
        <p:spPr>
          <a:xfrm>
            <a:off x="1245374"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323" name="object 3323"/>
          <p:cNvSpPr/>
          <p:nvPr/>
        </p:nvSpPr>
        <p:spPr>
          <a:xfrm>
            <a:off x="1261476"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324" name="object 3324"/>
          <p:cNvSpPr/>
          <p:nvPr/>
        </p:nvSpPr>
        <p:spPr>
          <a:xfrm>
            <a:off x="1252537"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325" name="object 3325"/>
          <p:cNvSpPr/>
          <p:nvPr/>
        </p:nvSpPr>
        <p:spPr>
          <a:xfrm>
            <a:off x="1267446"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326" name="object 3326"/>
          <p:cNvSpPr/>
          <p:nvPr/>
        </p:nvSpPr>
        <p:spPr>
          <a:xfrm>
            <a:off x="1260894"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327" name="object 3327"/>
          <p:cNvSpPr/>
          <p:nvPr/>
        </p:nvSpPr>
        <p:spPr>
          <a:xfrm>
            <a:off x="1272804"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328" name="object 3328"/>
          <p:cNvSpPr/>
          <p:nvPr/>
        </p:nvSpPr>
        <p:spPr>
          <a:xfrm>
            <a:off x="1264462"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329" name="object 3329"/>
          <p:cNvSpPr/>
          <p:nvPr/>
        </p:nvSpPr>
        <p:spPr>
          <a:xfrm>
            <a:off x="1278735"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330" name="object 3330"/>
          <p:cNvSpPr/>
          <p:nvPr/>
        </p:nvSpPr>
        <p:spPr>
          <a:xfrm>
            <a:off x="1271587"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331" name="object 3331"/>
          <p:cNvSpPr/>
          <p:nvPr/>
        </p:nvSpPr>
        <p:spPr>
          <a:xfrm>
            <a:off x="128475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332" name="object 3332"/>
          <p:cNvSpPr/>
          <p:nvPr/>
        </p:nvSpPr>
        <p:spPr>
          <a:xfrm>
            <a:off x="1276413"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333" name="object 3333"/>
          <p:cNvSpPr/>
          <p:nvPr/>
        </p:nvSpPr>
        <p:spPr>
          <a:xfrm>
            <a:off x="129007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334" name="object 3334"/>
          <p:cNvSpPr/>
          <p:nvPr/>
        </p:nvSpPr>
        <p:spPr>
          <a:xfrm>
            <a:off x="1283525"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335" name="object 3335"/>
          <p:cNvSpPr/>
          <p:nvPr/>
        </p:nvSpPr>
        <p:spPr>
          <a:xfrm>
            <a:off x="1296020"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336" name="object 3336"/>
          <p:cNvSpPr/>
          <p:nvPr/>
        </p:nvSpPr>
        <p:spPr>
          <a:xfrm>
            <a:off x="1287081"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337" name="object 3337"/>
          <p:cNvSpPr/>
          <p:nvPr/>
        </p:nvSpPr>
        <p:spPr>
          <a:xfrm>
            <a:off x="1302015"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338" name="object 3338"/>
          <p:cNvSpPr/>
          <p:nvPr/>
        </p:nvSpPr>
        <p:spPr>
          <a:xfrm>
            <a:off x="1295463"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339" name="object 3339"/>
          <p:cNvSpPr/>
          <p:nvPr/>
        </p:nvSpPr>
        <p:spPr>
          <a:xfrm>
            <a:off x="1307361"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340" name="object 3340"/>
          <p:cNvSpPr/>
          <p:nvPr/>
        </p:nvSpPr>
        <p:spPr>
          <a:xfrm>
            <a:off x="1299019"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341" name="object 3341"/>
          <p:cNvSpPr/>
          <p:nvPr/>
        </p:nvSpPr>
        <p:spPr>
          <a:xfrm>
            <a:off x="1314600"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342" name="object 3342"/>
          <p:cNvSpPr/>
          <p:nvPr/>
        </p:nvSpPr>
        <p:spPr>
          <a:xfrm>
            <a:off x="1306258"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343" name="object 3343"/>
          <p:cNvSpPr/>
          <p:nvPr/>
        </p:nvSpPr>
        <p:spPr>
          <a:xfrm>
            <a:off x="1320519"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344" name="object 3344"/>
          <p:cNvSpPr/>
          <p:nvPr/>
        </p:nvSpPr>
        <p:spPr>
          <a:xfrm>
            <a:off x="1313370"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345" name="object 3345"/>
          <p:cNvSpPr/>
          <p:nvPr/>
        </p:nvSpPr>
        <p:spPr>
          <a:xfrm>
            <a:off x="1326538"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346" name="object 3346"/>
          <p:cNvSpPr/>
          <p:nvPr/>
        </p:nvSpPr>
        <p:spPr>
          <a:xfrm>
            <a:off x="1318196"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347" name="object 3347"/>
          <p:cNvSpPr/>
          <p:nvPr/>
        </p:nvSpPr>
        <p:spPr>
          <a:xfrm>
            <a:off x="1331860"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348" name="object 3348"/>
          <p:cNvSpPr/>
          <p:nvPr/>
        </p:nvSpPr>
        <p:spPr>
          <a:xfrm>
            <a:off x="1325308"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349" name="object 3349"/>
          <p:cNvSpPr/>
          <p:nvPr/>
        </p:nvSpPr>
        <p:spPr>
          <a:xfrm>
            <a:off x="1337803"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350" name="object 3350"/>
          <p:cNvSpPr/>
          <p:nvPr/>
        </p:nvSpPr>
        <p:spPr>
          <a:xfrm>
            <a:off x="1328864"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351" name="object 3351"/>
          <p:cNvSpPr/>
          <p:nvPr/>
        </p:nvSpPr>
        <p:spPr>
          <a:xfrm>
            <a:off x="134379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352" name="object 3352"/>
          <p:cNvSpPr/>
          <p:nvPr/>
        </p:nvSpPr>
        <p:spPr>
          <a:xfrm>
            <a:off x="1337246"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353" name="object 3353"/>
          <p:cNvSpPr/>
          <p:nvPr/>
        </p:nvSpPr>
        <p:spPr>
          <a:xfrm>
            <a:off x="1349144"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354" name="object 3354"/>
          <p:cNvSpPr/>
          <p:nvPr/>
        </p:nvSpPr>
        <p:spPr>
          <a:xfrm>
            <a:off x="1340802"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355" name="object 3355"/>
          <p:cNvSpPr/>
          <p:nvPr/>
        </p:nvSpPr>
        <p:spPr>
          <a:xfrm>
            <a:off x="1356980"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356" name="object 3356"/>
          <p:cNvSpPr/>
          <p:nvPr/>
        </p:nvSpPr>
        <p:spPr>
          <a:xfrm>
            <a:off x="1348041"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357" name="object 3357"/>
          <p:cNvSpPr/>
          <p:nvPr/>
        </p:nvSpPr>
        <p:spPr>
          <a:xfrm>
            <a:off x="136284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358" name="object 3358"/>
          <p:cNvSpPr/>
          <p:nvPr/>
        </p:nvSpPr>
        <p:spPr>
          <a:xfrm>
            <a:off x="1356296"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359" name="object 3359"/>
          <p:cNvSpPr/>
          <p:nvPr/>
        </p:nvSpPr>
        <p:spPr>
          <a:xfrm>
            <a:off x="1368321"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360" name="object 3360"/>
          <p:cNvSpPr/>
          <p:nvPr/>
        </p:nvSpPr>
        <p:spPr>
          <a:xfrm>
            <a:off x="1359979"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361" name="object 3361"/>
          <p:cNvSpPr/>
          <p:nvPr/>
        </p:nvSpPr>
        <p:spPr>
          <a:xfrm>
            <a:off x="1373643"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362" name="object 3362"/>
          <p:cNvSpPr/>
          <p:nvPr/>
        </p:nvSpPr>
        <p:spPr>
          <a:xfrm>
            <a:off x="1367091"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363" name="object 3363"/>
          <p:cNvSpPr/>
          <p:nvPr/>
        </p:nvSpPr>
        <p:spPr>
          <a:xfrm>
            <a:off x="1379586"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364" name="object 3364"/>
          <p:cNvSpPr/>
          <p:nvPr/>
        </p:nvSpPr>
        <p:spPr>
          <a:xfrm>
            <a:off x="1370647"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365" name="object 3365"/>
          <p:cNvSpPr/>
          <p:nvPr/>
        </p:nvSpPr>
        <p:spPr>
          <a:xfrm>
            <a:off x="1385581"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366" name="object 3366"/>
          <p:cNvSpPr/>
          <p:nvPr/>
        </p:nvSpPr>
        <p:spPr>
          <a:xfrm>
            <a:off x="1379029"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367" name="object 3367"/>
          <p:cNvSpPr/>
          <p:nvPr/>
        </p:nvSpPr>
        <p:spPr>
          <a:xfrm>
            <a:off x="1390927"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368" name="object 3368"/>
          <p:cNvSpPr/>
          <p:nvPr/>
        </p:nvSpPr>
        <p:spPr>
          <a:xfrm>
            <a:off x="1382585"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369" name="object 3369"/>
          <p:cNvSpPr/>
          <p:nvPr/>
        </p:nvSpPr>
        <p:spPr>
          <a:xfrm>
            <a:off x="1396846"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370" name="object 3370"/>
          <p:cNvSpPr/>
          <p:nvPr/>
        </p:nvSpPr>
        <p:spPr>
          <a:xfrm>
            <a:off x="1389697"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371" name="object 3371"/>
          <p:cNvSpPr/>
          <p:nvPr/>
        </p:nvSpPr>
        <p:spPr>
          <a:xfrm>
            <a:off x="140286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372" name="object 3372"/>
          <p:cNvSpPr/>
          <p:nvPr/>
        </p:nvSpPr>
        <p:spPr>
          <a:xfrm>
            <a:off x="1394523"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373" name="object 3373"/>
          <p:cNvSpPr/>
          <p:nvPr/>
        </p:nvSpPr>
        <p:spPr>
          <a:xfrm>
            <a:off x="1409977"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374" name="object 3374"/>
          <p:cNvSpPr/>
          <p:nvPr/>
        </p:nvSpPr>
        <p:spPr>
          <a:xfrm>
            <a:off x="1401635"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375" name="object 3375"/>
          <p:cNvSpPr/>
          <p:nvPr/>
        </p:nvSpPr>
        <p:spPr>
          <a:xfrm>
            <a:off x="1416022"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376" name="object 3376"/>
          <p:cNvSpPr/>
          <p:nvPr/>
        </p:nvSpPr>
        <p:spPr>
          <a:xfrm>
            <a:off x="1408874"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377" name="object 3377"/>
          <p:cNvSpPr/>
          <p:nvPr/>
        </p:nvSpPr>
        <p:spPr>
          <a:xfrm>
            <a:off x="142191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378" name="object 3378"/>
          <p:cNvSpPr/>
          <p:nvPr/>
        </p:nvSpPr>
        <p:spPr>
          <a:xfrm>
            <a:off x="1413573"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379" name="object 3379"/>
          <p:cNvSpPr/>
          <p:nvPr/>
        </p:nvSpPr>
        <p:spPr>
          <a:xfrm>
            <a:off x="1427364"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380" name="object 3380"/>
          <p:cNvSpPr/>
          <p:nvPr/>
        </p:nvSpPr>
        <p:spPr>
          <a:xfrm>
            <a:off x="1420812"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381" name="object 3381"/>
          <p:cNvSpPr/>
          <p:nvPr/>
        </p:nvSpPr>
        <p:spPr>
          <a:xfrm>
            <a:off x="1432710"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382" name="object 3382"/>
          <p:cNvSpPr/>
          <p:nvPr/>
        </p:nvSpPr>
        <p:spPr>
          <a:xfrm>
            <a:off x="1424368"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383" name="object 3383"/>
          <p:cNvSpPr/>
          <p:nvPr/>
        </p:nvSpPr>
        <p:spPr>
          <a:xfrm>
            <a:off x="1438629"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384" name="object 3384"/>
          <p:cNvSpPr/>
          <p:nvPr/>
        </p:nvSpPr>
        <p:spPr>
          <a:xfrm>
            <a:off x="1431480"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385" name="object 3385"/>
          <p:cNvSpPr/>
          <p:nvPr/>
        </p:nvSpPr>
        <p:spPr>
          <a:xfrm>
            <a:off x="1444648"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386" name="object 3386"/>
          <p:cNvSpPr/>
          <p:nvPr/>
        </p:nvSpPr>
        <p:spPr>
          <a:xfrm>
            <a:off x="1436306"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387" name="object 3387"/>
          <p:cNvSpPr/>
          <p:nvPr/>
        </p:nvSpPr>
        <p:spPr>
          <a:xfrm>
            <a:off x="1451760"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388" name="object 3388"/>
          <p:cNvSpPr/>
          <p:nvPr/>
        </p:nvSpPr>
        <p:spPr>
          <a:xfrm>
            <a:off x="1443418"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389" name="object 3389"/>
          <p:cNvSpPr/>
          <p:nvPr/>
        </p:nvSpPr>
        <p:spPr>
          <a:xfrm>
            <a:off x="1457679"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390" name="object 3390"/>
          <p:cNvSpPr/>
          <p:nvPr/>
        </p:nvSpPr>
        <p:spPr>
          <a:xfrm>
            <a:off x="1450530"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391" name="object 3391"/>
          <p:cNvSpPr/>
          <p:nvPr/>
        </p:nvSpPr>
        <p:spPr>
          <a:xfrm>
            <a:off x="1463698"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392" name="object 3392"/>
          <p:cNvSpPr/>
          <p:nvPr/>
        </p:nvSpPr>
        <p:spPr>
          <a:xfrm>
            <a:off x="1455356"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393" name="object 3393"/>
          <p:cNvSpPr/>
          <p:nvPr/>
        </p:nvSpPr>
        <p:spPr>
          <a:xfrm>
            <a:off x="1469020"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394" name="object 3394"/>
          <p:cNvSpPr/>
          <p:nvPr/>
        </p:nvSpPr>
        <p:spPr>
          <a:xfrm>
            <a:off x="1462468"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395" name="object 3395"/>
          <p:cNvSpPr/>
          <p:nvPr/>
        </p:nvSpPr>
        <p:spPr>
          <a:xfrm>
            <a:off x="1475090"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396" name="object 3396"/>
          <p:cNvSpPr/>
          <p:nvPr/>
        </p:nvSpPr>
        <p:spPr>
          <a:xfrm>
            <a:off x="1466151"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397" name="object 3397"/>
          <p:cNvSpPr/>
          <p:nvPr/>
        </p:nvSpPr>
        <p:spPr>
          <a:xfrm>
            <a:off x="148095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398" name="object 3398"/>
          <p:cNvSpPr/>
          <p:nvPr/>
        </p:nvSpPr>
        <p:spPr>
          <a:xfrm>
            <a:off x="1474406"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399" name="object 3399"/>
          <p:cNvSpPr/>
          <p:nvPr/>
        </p:nvSpPr>
        <p:spPr>
          <a:xfrm>
            <a:off x="1486431"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400" name="object 3400"/>
          <p:cNvSpPr/>
          <p:nvPr/>
        </p:nvSpPr>
        <p:spPr>
          <a:xfrm>
            <a:off x="1478089"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401" name="object 3401"/>
          <p:cNvSpPr/>
          <p:nvPr/>
        </p:nvSpPr>
        <p:spPr>
          <a:xfrm>
            <a:off x="1491753"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02" name="object 3402"/>
          <p:cNvSpPr/>
          <p:nvPr/>
        </p:nvSpPr>
        <p:spPr>
          <a:xfrm>
            <a:off x="1485201"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03" name="object 3403"/>
          <p:cNvSpPr/>
          <p:nvPr/>
        </p:nvSpPr>
        <p:spPr>
          <a:xfrm>
            <a:off x="1497695"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404" name="object 3404"/>
          <p:cNvSpPr/>
          <p:nvPr/>
        </p:nvSpPr>
        <p:spPr>
          <a:xfrm>
            <a:off x="1488757"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405" name="object 3405"/>
          <p:cNvSpPr/>
          <p:nvPr/>
        </p:nvSpPr>
        <p:spPr>
          <a:xfrm>
            <a:off x="1505481"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406" name="object 3406"/>
          <p:cNvSpPr/>
          <p:nvPr/>
        </p:nvSpPr>
        <p:spPr>
          <a:xfrm>
            <a:off x="1497139"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407" name="object 3407"/>
          <p:cNvSpPr/>
          <p:nvPr/>
        </p:nvSpPr>
        <p:spPr>
          <a:xfrm>
            <a:off x="1510803"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08" name="object 3408"/>
          <p:cNvSpPr/>
          <p:nvPr/>
        </p:nvSpPr>
        <p:spPr>
          <a:xfrm>
            <a:off x="1504251"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09" name="object 3409"/>
          <p:cNvSpPr/>
          <p:nvPr/>
        </p:nvSpPr>
        <p:spPr>
          <a:xfrm>
            <a:off x="1516745"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410" name="object 3410"/>
          <p:cNvSpPr/>
          <p:nvPr/>
        </p:nvSpPr>
        <p:spPr>
          <a:xfrm>
            <a:off x="1507807"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411" name="object 3411"/>
          <p:cNvSpPr/>
          <p:nvPr/>
        </p:nvSpPr>
        <p:spPr>
          <a:xfrm>
            <a:off x="1522741"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12" name="object 3412"/>
          <p:cNvSpPr/>
          <p:nvPr/>
        </p:nvSpPr>
        <p:spPr>
          <a:xfrm>
            <a:off x="1516189"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13" name="object 3413"/>
          <p:cNvSpPr/>
          <p:nvPr/>
        </p:nvSpPr>
        <p:spPr>
          <a:xfrm>
            <a:off x="1528087"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414" name="object 3414"/>
          <p:cNvSpPr/>
          <p:nvPr/>
        </p:nvSpPr>
        <p:spPr>
          <a:xfrm>
            <a:off x="1519745"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415" name="object 3415"/>
          <p:cNvSpPr/>
          <p:nvPr/>
        </p:nvSpPr>
        <p:spPr>
          <a:xfrm>
            <a:off x="1534133"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416" name="object 3416"/>
          <p:cNvSpPr/>
          <p:nvPr/>
        </p:nvSpPr>
        <p:spPr>
          <a:xfrm>
            <a:off x="1526984"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417" name="object 3417"/>
          <p:cNvSpPr/>
          <p:nvPr/>
        </p:nvSpPr>
        <p:spPr>
          <a:xfrm>
            <a:off x="154002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418" name="object 3418"/>
          <p:cNvSpPr/>
          <p:nvPr/>
        </p:nvSpPr>
        <p:spPr>
          <a:xfrm>
            <a:off x="1531683"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419" name="object 3419"/>
          <p:cNvSpPr/>
          <p:nvPr/>
        </p:nvSpPr>
        <p:spPr>
          <a:xfrm>
            <a:off x="1547264"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420" name="object 3420"/>
          <p:cNvSpPr/>
          <p:nvPr/>
        </p:nvSpPr>
        <p:spPr>
          <a:xfrm>
            <a:off x="1538922"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421" name="object 3421"/>
          <p:cNvSpPr/>
          <p:nvPr/>
        </p:nvSpPr>
        <p:spPr>
          <a:xfrm>
            <a:off x="1553183"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422" name="object 3422"/>
          <p:cNvSpPr/>
          <p:nvPr/>
        </p:nvSpPr>
        <p:spPr>
          <a:xfrm>
            <a:off x="1546034"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423" name="object 3423"/>
          <p:cNvSpPr/>
          <p:nvPr/>
        </p:nvSpPr>
        <p:spPr>
          <a:xfrm>
            <a:off x="1559202"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424" name="object 3424"/>
          <p:cNvSpPr/>
          <p:nvPr/>
        </p:nvSpPr>
        <p:spPr>
          <a:xfrm>
            <a:off x="1550860"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425" name="object 3425"/>
          <p:cNvSpPr/>
          <p:nvPr/>
        </p:nvSpPr>
        <p:spPr>
          <a:xfrm>
            <a:off x="1564524"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26" name="object 3426"/>
          <p:cNvSpPr/>
          <p:nvPr/>
        </p:nvSpPr>
        <p:spPr>
          <a:xfrm>
            <a:off x="1557972"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27" name="object 3427"/>
          <p:cNvSpPr/>
          <p:nvPr/>
        </p:nvSpPr>
        <p:spPr>
          <a:xfrm>
            <a:off x="1569870"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428" name="object 3428"/>
          <p:cNvSpPr/>
          <p:nvPr/>
        </p:nvSpPr>
        <p:spPr>
          <a:xfrm>
            <a:off x="1561528"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429" name="object 3429"/>
          <p:cNvSpPr/>
          <p:nvPr/>
        </p:nvSpPr>
        <p:spPr>
          <a:xfrm>
            <a:off x="1575916"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430" name="object 3430"/>
          <p:cNvSpPr/>
          <p:nvPr/>
        </p:nvSpPr>
        <p:spPr>
          <a:xfrm>
            <a:off x="1568767"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431" name="object 3431"/>
          <p:cNvSpPr/>
          <p:nvPr/>
        </p:nvSpPr>
        <p:spPr>
          <a:xfrm>
            <a:off x="1581808"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432" name="object 3432"/>
          <p:cNvSpPr/>
          <p:nvPr/>
        </p:nvSpPr>
        <p:spPr>
          <a:xfrm>
            <a:off x="1573466"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433" name="object 3433"/>
          <p:cNvSpPr/>
          <p:nvPr/>
        </p:nvSpPr>
        <p:spPr>
          <a:xfrm>
            <a:off x="158725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34" name="object 3434"/>
          <p:cNvSpPr/>
          <p:nvPr/>
        </p:nvSpPr>
        <p:spPr>
          <a:xfrm>
            <a:off x="1580705"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35" name="object 3435"/>
          <p:cNvSpPr/>
          <p:nvPr/>
        </p:nvSpPr>
        <p:spPr>
          <a:xfrm>
            <a:off x="1593200"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436" name="object 3436"/>
          <p:cNvSpPr/>
          <p:nvPr/>
        </p:nvSpPr>
        <p:spPr>
          <a:xfrm>
            <a:off x="1584261"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437" name="object 3437"/>
          <p:cNvSpPr/>
          <p:nvPr/>
        </p:nvSpPr>
        <p:spPr>
          <a:xfrm>
            <a:off x="1600858"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438" name="object 3438"/>
          <p:cNvSpPr/>
          <p:nvPr/>
        </p:nvSpPr>
        <p:spPr>
          <a:xfrm>
            <a:off x="1592516"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439" name="object 3439"/>
          <p:cNvSpPr/>
          <p:nvPr/>
        </p:nvSpPr>
        <p:spPr>
          <a:xfrm>
            <a:off x="160630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40" name="object 3440"/>
          <p:cNvSpPr/>
          <p:nvPr/>
        </p:nvSpPr>
        <p:spPr>
          <a:xfrm>
            <a:off x="1599755"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41" name="object 3441"/>
          <p:cNvSpPr/>
          <p:nvPr/>
        </p:nvSpPr>
        <p:spPr>
          <a:xfrm>
            <a:off x="1612250"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442" name="object 3442"/>
          <p:cNvSpPr/>
          <p:nvPr/>
        </p:nvSpPr>
        <p:spPr>
          <a:xfrm>
            <a:off x="1603311"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443" name="object 3443"/>
          <p:cNvSpPr/>
          <p:nvPr/>
        </p:nvSpPr>
        <p:spPr>
          <a:xfrm>
            <a:off x="1618245"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44" name="object 3444"/>
          <p:cNvSpPr/>
          <p:nvPr/>
        </p:nvSpPr>
        <p:spPr>
          <a:xfrm>
            <a:off x="1611693"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45" name="object 3445"/>
          <p:cNvSpPr/>
          <p:nvPr/>
        </p:nvSpPr>
        <p:spPr>
          <a:xfrm>
            <a:off x="1623591"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446" name="object 3446"/>
          <p:cNvSpPr/>
          <p:nvPr/>
        </p:nvSpPr>
        <p:spPr>
          <a:xfrm>
            <a:off x="1615249"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447" name="object 3447"/>
          <p:cNvSpPr/>
          <p:nvPr/>
        </p:nvSpPr>
        <p:spPr>
          <a:xfrm>
            <a:off x="1628913"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48" name="object 3448"/>
          <p:cNvSpPr/>
          <p:nvPr/>
        </p:nvSpPr>
        <p:spPr>
          <a:xfrm>
            <a:off x="1622361"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49" name="object 3449"/>
          <p:cNvSpPr/>
          <p:nvPr/>
        </p:nvSpPr>
        <p:spPr>
          <a:xfrm>
            <a:off x="1634982"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450" name="object 3450"/>
          <p:cNvSpPr/>
          <p:nvPr/>
        </p:nvSpPr>
        <p:spPr>
          <a:xfrm>
            <a:off x="1626044" y="4460875"/>
            <a:ext cx="18415" cy="1046480"/>
          </a:xfrm>
          <a:custGeom>
            <a:avLst/>
            <a:gdLst/>
            <a:ahLst/>
            <a:cxnLst/>
            <a:rect l="l" t="t" r="r" b="b"/>
            <a:pathLst>
              <a:path w="18414"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451" name="object 3451"/>
          <p:cNvSpPr/>
          <p:nvPr/>
        </p:nvSpPr>
        <p:spPr>
          <a:xfrm>
            <a:off x="1642641"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452" name="object 3452"/>
          <p:cNvSpPr/>
          <p:nvPr/>
        </p:nvSpPr>
        <p:spPr>
          <a:xfrm>
            <a:off x="1634299"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453" name="object 3453"/>
          <p:cNvSpPr/>
          <p:nvPr/>
        </p:nvSpPr>
        <p:spPr>
          <a:xfrm>
            <a:off x="1648090"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54" name="object 3454"/>
          <p:cNvSpPr/>
          <p:nvPr/>
        </p:nvSpPr>
        <p:spPr>
          <a:xfrm>
            <a:off x="1641538"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55" name="object 3455"/>
          <p:cNvSpPr/>
          <p:nvPr/>
        </p:nvSpPr>
        <p:spPr>
          <a:xfrm>
            <a:off x="1654032"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456" name="object 3456"/>
          <p:cNvSpPr/>
          <p:nvPr/>
        </p:nvSpPr>
        <p:spPr>
          <a:xfrm>
            <a:off x="1645094" y="4460875"/>
            <a:ext cx="18415" cy="1046480"/>
          </a:xfrm>
          <a:custGeom>
            <a:avLst/>
            <a:gdLst/>
            <a:ahLst/>
            <a:cxnLst/>
            <a:rect l="l" t="t" r="r" b="b"/>
            <a:pathLst>
              <a:path w="18414"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457" name="object 3457"/>
          <p:cNvSpPr/>
          <p:nvPr/>
        </p:nvSpPr>
        <p:spPr>
          <a:xfrm>
            <a:off x="166002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58" name="object 3458"/>
          <p:cNvSpPr/>
          <p:nvPr/>
        </p:nvSpPr>
        <p:spPr>
          <a:xfrm>
            <a:off x="1653476"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59" name="object 3459"/>
          <p:cNvSpPr/>
          <p:nvPr/>
        </p:nvSpPr>
        <p:spPr>
          <a:xfrm>
            <a:off x="1665374"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460" name="object 3460"/>
          <p:cNvSpPr/>
          <p:nvPr/>
        </p:nvSpPr>
        <p:spPr>
          <a:xfrm>
            <a:off x="1657032"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461" name="object 3461"/>
          <p:cNvSpPr/>
          <p:nvPr/>
        </p:nvSpPr>
        <p:spPr>
          <a:xfrm>
            <a:off x="1671292"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462" name="object 3462"/>
          <p:cNvSpPr/>
          <p:nvPr/>
        </p:nvSpPr>
        <p:spPr>
          <a:xfrm>
            <a:off x="1664144"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463" name="object 3463"/>
          <p:cNvSpPr/>
          <p:nvPr/>
        </p:nvSpPr>
        <p:spPr>
          <a:xfrm>
            <a:off x="1677312"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464" name="object 3464"/>
          <p:cNvSpPr/>
          <p:nvPr/>
        </p:nvSpPr>
        <p:spPr>
          <a:xfrm>
            <a:off x="1668970"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465" name="object 3465"/>
          <p:cNvSpPr/>
          <p:nvPr/>
        </p:nvSpPr>
        <p:spPr>
          <a:xfrm>
            <a:off x="1682634"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66" name="object 3466"/>
          <p:cNvSpPr/>
          <p:nvPr/>
        </p:nvSpPr>
        <p:spPr>
          <a:xfrm>
            <a:off x="1676082"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67" name="object 3467"/>
          <p:cNvSpPr/>
          <p:nvPr/>
        </p:nvSpPr>
        <p:spPr>
          <a:xfrm>
            <a:off x="1688576"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468" name="object 3468"/>
          <p:cNvSpPr/>
          <p:nvPr/>
        </p:nvSpPr>
        <p:spPr>
          <a:xfrm>
            <a:off x="1679638" y="4460875"/>
            <a:ext cx="18415" cy="1046480"/>
          </a:xfrm>
          <a:custGeom>
            <a:avLst/>
            <a:gdLst/>
            <a:ahLst/>
            <a:cxnLst/>
            <a:rect l="l" t="t" r="r" b="b"/>
            <a:pathLst>
              <a:path w="18414"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469" name="object 3469"/>
          <p:cNvSpPr/>
          <p:nvPr/>
        </p:nvSpPr>
        <p:spPr>
          <a:xfrm>
            <a:off x="1696362"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470" name="object 3470"/>
          <p:cNvSpPr/>
          <p:nvPr/>
        </p:nvSpPr>
        <p:spPr>
          <a:xfrm>
            <a:off x="1688020"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471" name="object 3471"/>
          <p:cNvSpPr/>
          <p:nvPr/>
        </p:nvSpPr>
        <p:spPr>
          <a:xfrm>
            <a:off x="1701684"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72" name="object 3472"/>
          <p:cNvSpPr/>
          <p:nvPr/>
        </p:nvSpPr>
        <p:spPr>
          <a:xfrm>
            <a:off x="1695132"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73" name="object 3473"/>
          <p:cNvSpPr/>
          <p:nvPr/>
        </p:nvSpPr>
        <p:spPr>
          <a:xfrm>
            <a:off x="1707157"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474" name="object 3474"/>
          <p:cNvSpPr/>
          <p:nvPr/>
        </p:nvSpPr>
        <p:spPr>
          <a:xfrm>
            <a:off x="1698815"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475" name="object 3475"/>
          <p:cNvSpPr/>
          <p:nvPr/>
        </p:nvSpPr>
        <p:spPr>
          <a:xfrm>
            <a:off x="1713076"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476" name="object 3476"/>
          <p:cNvSpPr/>
          <p:nvPr/>
        </p:nvSpPr>
        <p:spPr>
          <a:xfrm>
            <a:off x="1705927"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477" name="object 3477"/>
          <p:cNvSpPr/>
          <p:nvPr/>
        </p:nvSpPr>
        <p:spPr>
          <a:xfrm>
            <a:off x="1719095"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478" name="object 3478"/>
          <p:cNvSpPr/>
          <p:nvPr/>
        </p:nvSpPr>
        <p:spPr>
          <a:xfrm>
            <a:off x="1710753"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479" name="object 3479"/>
          <p:cNvSpPr/>
          <p:nvPr/>
        </p:nvSpPr>
        <p:spPr>
          <a:xfrm>
            <a:off x="172441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80" name="object 3480"/>
          <p:cNvSpPr/>
          <p:nvPr/>
        </p:nvSpPr>
        <p:spPr>
          <a:xfrm>
            <a:off x="1717865"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81" name="object 3481"/>
          <p:cNvSpPr/>
          <p:nvPr/>
        </p:nvSpPr>
        <p:spPr>
          <a:xfrm>
            <a:off x="1730360"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482" name="object 3482"/>
          <p:cNvSpPr/>
          <p:nvPr/>
        </p:nvSpPr>
        <p:spPr>
          <a:xfrm>
            <a:off x="1721421" y="4460875"/>
            <a:ext cx="18415" cy="1046480"/>
          </a:xfrm>
          <a:custGeom>
            <a:avLst/>
            <a:gdLst/>
            <a:ahLst/>
            <a:cxnLst/>
            <a:rect l="l" t="t" r="r" b="b"/>
            <a:pathLst>
              <a:path w="18414"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483" name="object 3483"/>
          <p:cNvSpPr/>
          <p:nvPr/>
        </p:nvSpPr>
        <p:spPr>
          <a:xfrm>
            <a:off x="173814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484" name="object 3484"/>
          <p:cNvSpPr/>
          <p:nvPr/>
        </p:nvSpPr>
        <p:spPr>
          <a:xfrm>
            <a:off x="1729803"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485" name="object 3485"/>
          <p:cNvSpPr/>
          <p:nvPr/>
        </p:nvSpPr>
        <p:spPr>
          <a:xfrm>
            <a:off x="174346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86" name="object 3486"/>
          <p:cNvSpPr/>
          <p:nvPr/>
        </p:nvSpPr>
        <p:spPr>
          <a:xfrm>
            <a:off x="1736915"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87" name="object 3487"/>
          <p:cNvSpPr/>
          <p:nvPr/>
        </p:nvSpPr>
        <p:spPr>
          <a:xfrm>
            <a:off x="1749410"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488" name="object 3488"/>
          <p:cNvSpPr/>
          <p:nvPr/>
        </p:nvSpPr>
        <p:spPr>
          <a:xfrm>
            <a:off x="1740471" y="4460875"/>
            <a:ext cx="18415" cy="1046480"/>
          </a:xfrm>
          <a:custGeom>
            <a:avLst/>
            <a:gdLst/>
            <a:ahLst/>
            <a:cxnLst/>
            <a:rect l="l" t="t" r="r" b="b"/>
            <a:pathLst>
              <a:path w="18414"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489" name="object 3489"/>
          <p:cNvSpPr/>
          <p:nvPr/>
        </p:nvSpPr>
        <p:spPr>
          <a:xfrm>
            <a:off x="1755405"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90" name="object 3490"/>
          <p:cNvSpPr/>
          <p:nvPr/>
        </p:nvSpPr>
        <p:spPr>
          <a:xfrm>
            <a:off x="1748853"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91" name="object 3491"/>
          <p:cNvSpPr/>
          <p:nvPr/>
        </p:nvSpPr>
        <p:spPr>
          <a:xfrm>
            <a:off x="1760751"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492" name="object 3492"/>
          <p:cNvSpPr/>
          <p:nvPr/>
        </p:nvSpPr>
        <p:spPr>
          <a:xfrm>
            <a:off x="1752409"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493" name="object 3493"/>
          <p:cNvSpPr/>
          <p:nvPr/>
        </p:nvSpPr>
        <p:spPr>
          <a:xfrm>
            <a:off x="1766200"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94" name="object 3494"/>
          <p:cNvSpPr/>
          <p:nvPr/>
        </p:nvSpPr>
        <p:spPr>
          <a:xfrm>
            <a:off x="1759648"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95" name="object 3495"/>
          <p:cNvSpPr/>
          <p:nvPr/>
        </p:nvSpPr>
        <p:spPr>
          <a:xfrm>
            <a:off x="1772142"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496" name="object 3496"/>
          <p:cNvSpPr/>
          <p:nvPr/>
        </p:nvSpPr>
        <p:spPr>
          <a:xfrm>
            <a:off x="1763204" y="4460875"/>
            <a:ext cx="18415" cy="1046480"/>
          </a:xfrm>
          <a:custGeom>
            <a:avLst/>
            <a:gdLst/>
            <a:ahLst/>
            <a:cxnLst/>
            <a:rect l="l" t="t" r="r" b="b"/>
            <a:pathLst>
              <a:path w="18414"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497" name="object 3497"/>
          <p:cNvSpPr/>
          <p:nvPr/>
        </p:nvSpPr>
        <p:spPr>
          <a:xfrm>
            <a:off x="177813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498" name="object 3498"/>
          <p:cNvSpPr/>
          <p:nvPr/>
        </p:nvSpPr>
        <p:spPr>
          <a:xfrm>
            <a:off x="1771586"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499" name="object 3499"/>
          <p:cNvSpPr/>
          <p:nvPr/>
        </p:nvSpPr>
        <p:spPr>
          <a:xfrm>
            <a:off x="1783484"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500" name="object 3500"/>
          <p:cNvSpPr/>
          <p:nvPr/>
        </p:nvSpPr>
        <p:spPr>
          <a:xfrm>
            <a:off x="1775142"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501" name="object 3501"/>
          <p:cNvSpPr/>
          <p:nvPr/>
        </p:nvSpPr>
        <p:spPr>
          <a:xfrm>
            <a:off x="1791192"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502" name="object 3502"/>
          <p:cNvSpPr/>
          <p:nvPr/>
        </p:nvSpPr>
        <p:spPr>
          <a:xfrm>
            <a:off x="1782254" y="4460875"/>
            <a:ext cx="18415" cy="1046480"/>
          </a:xfrm>
          <a:custGeom>
            <a:avLst/>
            <a:gdLst/>
            <a:ahLst/>
            <a:cxnLst/>
            <a:rect l="l" t="t" r="r" b="b"/>
            <a:pathLst>
              <a:path w="18414"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503" name="object 3503"/>
          <p:cNvSpPr/>
          <p:nvPr/>
        </p:nvSpPr>
        <p:spPr>
          <a:xfrm>
            <a:off x="179718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504" name="object 3504"/>
          <p:cNvSpPr/>
          <p:nvPr/>
        </p:nvSpPr>
        <p:spPr>
          <a:xfrm>
            <a:off x="1790636"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505" name="object 3505"/>
          <p:cNvSpPr/>
          <p:nvPr/>
        </p:nvSpPr>
        <p:spPr>
          <a:xfrm>
            <a:off x="1802534"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506" name="object 3506"/>
          <p:cNvSpPr/>
          <p:nvPr/>
        </p:nvSpPr>
        <p:spPr>
          <a:xfrm>
            <a:off x="1794192"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507" name="object 3507"/>
          <p:cNvSpPr/>
          <p:nvPr/>
        </p:nvSpPr>
        <p:spPr>
          <a:xfrm>
            <a:off x="1808579"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508" name="object 3508"/>
          <p:cNvSpPr/>
          <p:nvPr/>
        </p:nvSpPr>
        <p:spPr>
          <a:xfrm>
            <a:off x="1801431"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509" name="object 3509"/>
          <p:cNvSpPr/>
          <p:nvPr/>
        </p:nvSpPr>
        <p:spPr>
          <a:xfrm>
            <a:off x="1814472"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510" name="object 3510"/>
          <p:cNvSpPr/>
          <p:nvPr/>
        </p:nvSpPr>
        <p:spPr>
          <a:xfrm>
            <a:off x="1806130"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511" name="object 3511"/>
          <p:cNvSpPr/>
          <p:nvPr/>
        </p:nvSpPr>
        <p:spPr>
          <a:xfrm>
            <a:off x="1819794"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512" name="object 3512"/>
          <p:cNvSpPr/>
          <p:nvPr/>
        </p:nvSpPr>
        <p:spPr>
          <a:xfrm>
            <a:off x="1813242"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513" name="object 3513"/>
          <p:cNvSpPr/>
          <p:nvPr/>
        </p:nvSpPr>
        <p:spPr>
          <a:xfrm>
            <a:off x="1825267"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514" name="object 3514"/>
          <p:cNvSpPr/>
          <p:nvPr/>
        </p:nvSpPr>
        <p:spPr>
          <a:xfrm>
            <a:off x="1816925"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515" name="object 3515"/>
          <p:cNvSpPr/>
          <p:nvPr/>
        </p:nvSpPr>
        <p:spPr>
          <a:xfrm>
            <a:off x="685800" y="4465573"/>
            <a:ext cx="1136015" cy="1026794"/>
          </a:xfrm>
          <a:custGeom>
            <a:avLst/>
            <a:gdLst/>
            <a:ahLst/>
            <a:cxnLst/>
            <a:rect l="l" t="t" r="r" b="b"/>
            <a:pathLst>
              <a:path w="1136014" h="1026795">
                <a:moveTo>
                  <a:pt x="567918" y="0"/>
                </a:moveTo>
                <a:lnTo>
                  <a:pt x="347192" y="10287"/>
                </a:lnTo>
                <a:lnTo>
                  <a:pt x="251752" y="22225"/>
                </a:lnTo>
                <a:lnTo>
                  <a:pt x="168224" y="37592"/>
                </a:lnTo>
                <a:lnTo>
                  <a:pt x="130047" y="49530"/>
                </a:lnTo>
                <a:lnTo>
                  <a:pt x="69202" y="70103"/>
                </a:lnTo>
                <a:lnTo>
                  <a:pt x="27444" y="92328"/>
                </a:lnTo>
                <a:lnTo>
                  <a:pt x="0" y="131571"/>
                </a:lnTo>
                <a:lnTo>
                  <a:pt x="0" y="900048"/>
                </a:lnTo>
                <a:lnTo>
                  <a:pt x="27444" y="939291"/>
                </a:lnTo>
                <a:lnTo>
                  <a:pt x="69202" y="959866"/>
                </a:lnTo>
                <a:lnTo>
                  <a:pt x="130047" y="982091"/>
                </a:lnTo>
                <a:lnTo>
                  <a:pt x="168224" y="987170"/>
                </a:lnTo>
                <a:lnTo>
                  <a:pt x="251752" y="1004188"/>
                </a:lnTo>
                <a:lnTo>
                  <a:pt x="453377" y="1026413"/>
                </a:lnTo>
                <a:lnTo>
                  <a:pt x="682497" y="1026413"/>
                </a:lnTo>
                <a:lnTo>
                  <a:pt x="884047" y="1004188"/>
                </a:lnTo>
                <a:lnTo>
                  <a:pt x="968756" y="987170"/>
                </a:lnTo>
                <a:lnTo>
                  <a:pt x="1006982" y="982091"/>
                </a:lnTo>
                <a:lnTo>
                  <a:pt x="1067816" y="959866"/>
                </a:lnTo>
                <a:lnTo>
                  <a:pt x="1109599" y="939291"/>
                </a:lnTo>
                <a:lnTo>
                  <a:pt x="1135888" y="900048"/>
                </a:lnTo>
                <a:lnTo>
                  <a:pt x="1135888" y="131571"/>
                </a:lnTo>
                <a:lnTo>
                  <a:pt x="1109599" y="92328"/>
                </a:lnTo>
                <a:lnTo>
                  <a:pt x="1067816" y="70103"/>
                </a:lnTo>
                <a:lnTo>
                  <a:pt x="968756" y="37592"/>
                </a:lnTo>
                <a:lnTo>
                  <a:pt x="884047" y="22225"/>
                </a:lnTo>
                <a:lnTo>
                  <a:pt x="788669" y="10287"/>
                </a:lnTo>
                <a:lnTo>
                  <a:pt x="567918" y="0"/>
                </a:lnTo>
                <a:close/>
              </a:path>
            </a:pathLst>
          </a:custGeom>
          <a:solidFill>
            <a:srgbClr val="99CCFF"/>
          </a:solidFill>
        </p:spPr>
        <p:txBody>
          <a:bodyPr wrap="square" lIns="0" tIns="0" rIns="0" bIns="0" rtlCol="0"/>
          <a:lstStyle/>
          <a:p>
            <a:endParaRPr/>
          </a:p>
        </p:txBody>
      </p:sp>
      <p:sp>
        <p:nvSpPr>
          <p:cNvPr id="3516" name="object 3516"/>
          <p:cNvSpPr/>
          <p:nvPr/>
        </p:nvSpPr>
        <p:spPr>
          <a:xfrm>
            <a:off x="685800" y="4465573"/>
            <a:ext cx="1136015" cy="1026794"/>
          </a:xfrm>
          <a:custGeom>
            <a:avLst/>
            <a:gdLst/>
            <a:ahLst/>
            <a:cxnLst/>
            <a:rect l="l" t="t" r="r" b="b"/>
            <a:pathLst>
              <a:path w="1136014" h="1026795">
                <a:moveTo>
                  <a:pt x="567918" y="0"/>
                </a:moveTo>
                <a:lnTo>
                  <a:pt x="682497" y="5206"/>
                </a:lnTo>
                <a:lnTo>
                  <a:pt x="788669" y="10287"/>
                </a:lnTo>
                <a:lnTo>
                  <a:pt x="884047" y="22225"/>
                </a:lnTo>
                <a:lnTo>
                  <a:pt x="968756" y="37592"/>
                </a:lnTo>
                <a:lnTo>
                  <a:pt x="1006982" y="49530"/>
                </a:lnTo>
                <a:lnTo>
                  <a:pt x="1040383" y="59817"/>
                </a:lnTo>
                <a:lnTo>
                  <a:pt x="1090549" y="82042"/>
                </a:lnTo>
                <a:lnTo>
                  <a:pt x="1125093" y="104267"/>
                </a:lnTo>
                <a:lnTo>
                  <a:pt x="1135888" y="131571"/>
                </a:lnTo>
                <a:lnTo>
                  <a:pt x="1135888" y="900048"/>
                </a:lnTo>
                <a:lnTo>
                  <a:pt x="1109599" y="939291"/>
                </a:lnTo>
                <a:lnTo>
                  <a:pt x="1067816" y="959866"/>
                </a:lnTo>
                <a:lnTo>
                  <a:pt x="1006982" y="982091"/>
                </a:lnTo>
                <a:lnTo>
                  <a:pt x="968756" y="987170"/>
                </a:lnTo>
                <a:lnTo>
                  <a:pt x="884047" y="1004188"/>
                </a:lnTo>
                <a:lnTo>
                  <a:pt x="788669" y="1014476"/>
                </a:lnTo>
                <a:lnTo>
                  <a:pt x="682497" y="1026413"/>
                </a:lnTo>
                <a:lnTo>
                  <a:pt x="567918" y="1026413"/>
                </a:lnTo>
                <a:lnTo>
                  <a:pt x="453377" y="1026413"/>
                </a:lnTo>
                <a:lnTo>
                  <a:pt x="347192" y="1014476"/>
                </a:lnTo>
                <a:lnTo>
                  <a:pt x="251752" y="1004188"/>
                </a:lnTo>
                <a:lnTo>
                  <a:pt x="168224" y="987170"/>
                </a:lnTo>
                <a:lnTo>
                  <a:pt x="130047" y="982091"/>
                </a:lnTo>
                <a:lnTo>
                  <a:pt x="99021" y="971804"/>
                </a:lnTo>
                <a:lnTo>
                  <a:pt x="46532" y="949579"/>
                </a:lnTo>
                <a:lnTo>
                  <a:pt x="11925" y="927354"/>
                </a:lnTo>
                <a:lnTo>
                  <a:pt x="0" y="900048"/>
                </a:lnTo>
                <a:lnTo>
                  <a:pt x="0" y="131571"/>
                </a:lnTo>
                <a:lnTo>
                  <a:pt x="27444" y="92328"/>
                </a:lnTo>
                <a:lnTo>
                  <a:pt x="69202" y="70103"/>
                </a:lnTo>
                <a:lnTo>
                  <a:pt x="130047" y="49530"/>
                </a:lnTo>
                <a:lnTo>
                  <a:pt x="168224" y="37592"/>
                </a:lnTo>
                <a:lnTo>
                  <a:pt x="251752" y="22225"/>
                </a:lnTo>
                <a:lnTo>
                  <a:pt x="347192" y="10287"/>
                </a:lnTo>
                <a:lnTo>
                  <a:pt x="453377" y="5206"/>
                </a:lnTo>
                <a:lnTo>
                  <a:pt x="567918" y="0"/>
                </a:lnTo>
                <a:close/>
              </a:path>
            </a:pathLst>
          </a:custGeom>
          <a:ln w="3175">
            <a:solidFill>
              <a:srgbClr val="3366FF"/>
            </a:solidFill>
          </a:ln>
        </p:spPr>
        <p:txBody>
          <a:bodyPr wrap="square" lIns="0" tIns="0" rIns="0" bIns="0" rtlCol="0"/>
          <a:lstStyle/>
          <a:p>
            <a:endParaRPr/>
          </a:p>
        </p:txBody>
      </p:sp>
      <p:sp>
        <p:nvSpPr>
          <p:cNvPr id="3517" name="object 3517"/>
          <p:cNvSpPr/>
          <p:nvPr/>
        </p:nvSpPr>
        <p:spPr>
          <a:xfrm>
            <a:off x="685800" y="4465573"/>
            <a:ext cx="1136015" cy="1026794"/>
          </a:xfrm>
          <a:custGeom>
            <a:avLst/>
            <a:gdLst/>
            <a:ahLst/>
            <a:cxnLst/>
            <a:rect l="l" t="t" r="r" b="b"/>
            <a:pathLst>
              <a:path w="1136014" h="1026795">
                <a:moveTo>
                  <a:pt x="567918" y="0"/>
                </a:moveTo>
                <a:lnTo>
                  <a:pt x="347192" y="10287"/>
                </a:lnTo>
                <a:lnTo>
                  <a:pt x="251752" y="22225"/>
                </a:lnTo>
                <a:lnTo>
                  <a:pt x="168224" y="37592"/>
                </a:lnTo>
                <a:lnTo>
                  <a:pt x="130047" y="49530"/>
                </a:lnTo>
                <a:lnTo>
                  <a:pt x="69202" y="70103"/>
                </a:lnTo>
                <a:lnTo>
                  <a:pt x="27444" y="92328"/>
                </a:lnTo>
                <a:lnTo>
                  <a:pt x="0" y="131571"/>
                </a:lnTo>
                <a:lnTo>
                  <a:pt x="0" y="900048"/>
                </a:lnTo>
                <a:lnTo>
                  <a:pt x="27444" y="939291"/>
                </a:lnTo>
                <a:lnTo>
                  <a:pt x="69202" y="959866"/>
                </a:lnTo>
                <a:lnTo>
                  <a:pt x="130047" y="982091"/>
                </a:lnTo>
                <a:lnTo>
                  <a:pt x="168224" y="987170"/>
                </a:lnTo>
                <a:lnTo>
                  <a:pt x="251752" y="1004188"/>
                </a:lnTo>
                <a:lnTo>
                  <a:pt x="453377" y="1026413"/>
                </a:lnTo>
                <a:lnTo>
                  <a:pt x="682497" y="1026413"/>
                </a:lnTo>
                <a:lnTo>
                  <a:pt x="884047" y="1004188"/>
                </a:lnTo>
                <a:lnTo>
                  <a:pt x="968756" y="987170"/>
                </a:lnTo>
                <a:lnTo>
                  <a:pt x="1006982" y="982091"/>
                </a:lnTo>
                <a:lnTo>
                  <a:pt x="1067816" y="959866"/>
                </a:lnTo>
                <a:lnTo>
                  <a:pt x="1109599" y="939291"/>
                </a:lnTo>
                <a:lnTo>
                  <a:pt x="1135888" y="900048"/>
                </a:lnTo>
                <a:lnTo>
                  <a:pt x="1135888" y="131571"/>
                </a:lnTo>
                <a:lnTo>
                  <a:pt x="1109599" y="92328"/>
                </a:lnTo>
                <a:lnTo>
                  <a:pt x="1067816" y="70103"/>
                </a:lnTo>
                <a:lnTo>
                  <a:pt x="968756" y="37592"/>
                </a:lnTo>
                <a:lnTo>
                  <a:pt x="884047" y="22225"/>
                </a:lnTo>
                <a:lnTo>
                  <a:pt x="788669" y="10287"/>
                </a:lnTo>
                <a:lnTo>
                  <a:pt x="567918" y="0"/>
                </a:lnTo>
                <a:close/>
              </a:path>
            </a:pathLst>
          </a:custGeom>
          <a:solidFill>
            <a:srgbClr val="99CCFF"/>
          </a:solidFill>
        </p:spPr>
        <p:txBody>
          <a:bodyPr wrap="square" lIns="0" tIns="0" rIns="0" bIns="0" rtlCol="0"/>
          <a:lstStyle/>
          <a:p>
            <a:endParaRPr/>
          </a:p>
        </p:txBody>
      </p:sp>
      <p:sp>
        <p:nvSpPr>
          <p:cNvPr id="3518" name="object 3518"/>
          <p:cNvSpPr/>
          <p:nvPr/>
        </p:nvSpPr>
        <p:spPr>
          <a:xfrm>
            <a:off x="685800" y="4465573"/>
            <a:ext cx="1136015" cy="1026794"/>
          </a:xfrm>
          <a:custGeom>
            <a:avLst/>
            <a:gdLst/>
            <a:ahLst/>
            <a:cxnLst/>
            <a:rect l="l" t="t" r="r" b="b"/>
            <a:pathLst>
              <a:path w="1136014" h="1026795">
                <a:moveTo>
                  <a:pt x="567918" y="0"/>
                </a:moveTo>
                <a:lnTo>
                  <a:pt x="682497" y="5206"/>
                </a:lnTo>
                <a:lnTo>
                  <a:pt x="788669" y="10287"/>
                </a:lnTo>
                <a:lnTo>
                  <a:pt x="884047" y="22225"/>
                </a:lnTo>
                <a:lnTo>
                  <a:pt x="968756" y="37592"/>
                </a:lnTo>
                <a:lnTo>
                  <a:pt x="1006982" y="49530"/>
                </a:lnTo>
                <a:lnTo>
                  <a:pt x="1040383" y="59817"/>
                </a:lnTo>
                <a:lnTo>
                  <a:pt x="1090549" y="82042"/>
                </a:lnTo>
                <a:lnTo>
                  <a:pt x="1125093" y="104267"/>
                </a:lnTo>
                <a:lnTo>
                  <a:pt x="1135888" y="131571"/>
                </a:lnTo>
                <a:lnTo>
                  <a:pt x="1135888" y="900048"/>
                </a:lnTo>
                <a:lnTo>
                  <a:pt x="1109599" y="939291"/>
                </a:lnTo>
                <a:lnTo>
                  <a:pt x="1067816" y="959866"/>
                </a:lnTo>
                <a:lnTo>
                  <a:pt x="1006982" y="982091"/>
                </a:lnTo>
                <a:lnTo>
                  <a:pt x="968756" y="987170"/>
                </a:lnTo>
                <a:lnTo>
                  <a:pt x="884047" y="1004188"/>
                </a:lnTo>
                <a:lnTo>
                  <a:pt x="788669" y="1014476"/>
                </a:lnTo>
                <a:lnTo>
                  <a:pt x="682497" y="1026413"/>
                </a:lnTo>
                <a:lnTo>
                  <a:pt x="567918" y="1026413"/>
                </a:lnTo>
                <a:lnTo>
                  <a:pt x="453377" y="1026413"/>
                </a:lnTo>
                <a:lnTo>
                  <a:pt x="347192" y="1014476"/>
                </a:lnTo>
                <a:lnTo>
                  <a:pt x="251752" y="1004188"/>
                </a:lnTo>
                <a:lnTo>
                  <a:pt x="168224" y="987170"/>
                </a:lnTo>
                <a:lnTo>
                  <a:pt x="130047" y="982091"/>
                </a:lnTo>
                <a:lnTo>
                  <a:pt x="99021" y="971804"/>
                </a:lnTo>
                <a:lnTo>
                  <a:pt x="46532" y="949579"/>
                </a:lnTo>
                <a:lnTo>
                  <a:pt x="11925" y="927354"/>
                </a:lnTo>
                <a:lnTo>
                  <a:pt x="0" y="900048"/>
                </a:lnTo>
                <a:lnTo>
                  <a:pt x="0" y="131571"/>
                </a:lnTo>
                <a:lnTo>
                  <a:pt x="27444" y="92328"/>
                </a:lnTo>
                <a:lnTo>
                  <a:pt x="69202" y="70103"/>
                </a:lnTo>
                <a:lnTo>
                  <a:pt x="130047" y="49530"/>
                </a:lnTo>
                <a:lnTo>
                  <a:pt x="168224" y="37592"/>
                </a:lnTo>
                <a:lnTo>
                  <a:pt x="251752" y="22225"/>
                </a:lnTo>
                <a:lnTo>
                  <a:pt x="347192" y="10287"/>
                </a:lnTo>
                <a:lnTo>
                  <a:pt x="453377" y="5206"/>
                </a:lnTo>
                <a:lnTo>
                  <a:pt x="567918" y="0"/>
                </a:lnTo>
                <a:close/>
              </a:path>
            </a:pathLst>
          </a:custGeom>
          <a:ln w="9525">
            <a:solidFill>
              <a:srgbClr val="3366FF"/>
            </a:solidFill>
          </a:ln>
        </p:spPr>
        <p:txBody>
          <a:bodyPr wrap="square" lIns="0" tIns="0" rIns="0" bIns="0" rtlCol="0"/>
          <a:lstStyle/>
          <a:p>
            <a:endParaRPr/>
          </a:p>
        </p:txBody>
      </p:sp>
      <p:sp>
        <p:nvSpPr>
          <p:cNvPr id="3519" name="object 3519"/>
          <p:cNvSpPr/>
          <p:nvPr/>
        </p:nvSpPr>
        <p:spPr>
          <a:xfrm>
            <a:off x="689976"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520" name="object 3520"/>
          <p:cNvSpPr/>
          <p:nvPr/>
        </p:nvSpPr>
        <p:spPr>
          <a:xfrm>
            <a:off x="681037"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521" name="object 3521"/>
          <p:cNvSpPr/>
          <p:nvPr/>
        </p:nvSpPr>
        <p:spPr>
          <a:xfrm>
            <a:off x="695946"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522" name="object 3522"/>
          <p:cNvSpPr/>
          <p:nvPr/>
        </p:nvSpPr>
        <p:spPr>
          <a:xfrm>
            <a:off x="689394"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523" name="object 3523"/>
          <p:cNvSpPr/>
          <p:nvPr/>
        </p:nvSpPr>
        <p:spPr>
          <a:xfrm>
            <a:off x="701304"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524" name="object 3524"/>
          <p:cNvSpPr/>
          <p:nvPr/>
        </p:nvSpPr>
        <p:spPr>
          <a:xfrm>
            <a:off x="692962" y="4460875"/>
            <a:ext cx="17145" cy="1046480"/>
          </a:xfrm>
          <a:custGeom>
            <a:avLst/>
            <a:gdLst/>
            <a:ahLst/>
            <a:cxnLst/>
            <a:rect l="l" t="t" r="r" b="b"/>
            <a:pathLst>
              <a:path w="17145"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525" name="object 3525"/>
          <p:cNvSpPr/>
          <p:nvPr/>
        </p:nvSpPr>
        <p:spPr>
          <a:xfrm>
            <a:off x="70667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526" name="object 3526"/>
          <p:cNvSpPr/>
          <p:nvPr/>
        </p:nvSpPr>
        <p:spPr>
          <a:xfrm>
            <a:off x="700125"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527" name="object 3527"/>
          <p:cNvSpPr/>
          <p:nvPr/>
        </p:nvSpPr>
        <p:spPr>
          <a:xfrm>
            <a:off x="712645" y="4465637"/>
            <a:ext cx="0" cy="1036955"/>
          </a:xfrm>
          <a:custGeom>
            <a:avLst/>
            <a:gdLst/>
            <a:ahLst/>
            <a:cxnLst/>
            <a:rect l="l" t="t" r="r" b="b"/>
            <a:pathLst>
              <a:path h="1036954">
                <a:moveTo>
                  <a:pt x="0" y="0"/>
                </a:moveTo>
                <a:lnTo>
                  <a:pt x="0" y="1036637"/>
                </a:lnTo>
              </a:path>
            </a:pathLst>
          </a:custGeom>
          <a:ln w="8351">
            <a:solidFill>
              <a:srgbClr val="99CCFF"/>
            </a:solidFill>
          </a:ln>
        </p:spPr>
        <p:txBody>
          <a:bodyPr wrap="square" lIns="0" tIns="0" rIns="0" bIns="0" rtlCol="0"/>
          <a:lstStyle/>
          <a:p>
            <a:endParaRPr/>
          </a:p>
        </p:txBody>
      </p:sp>
      <p:sp>
        <p:nvSpPr>
          <p:cNvPr id="3528" name="object 3528"/>
          <p:cNvSpPr/>
          <p:nvPr/>
        </p:nvSpPr>
        <p:spPr>
          <a:xfrm>
            <a:off x="703706" y="4460875"/>
            <a:ext cx="18415" cy="1046480"/>
          </a:xfrm>
          <a:custGeom>
            <a:avLst/>
            <a:gdLst/>
            <a:ahLst/>
            <a:cxnLst/>
            <a:rect l="l" t="t" r="r" b="b"/>
            <a:pathLst>
              <a:path w="18415" h="1046479">
                <a:moveTo>
                  <a:pt x="0" y="1046162"/>
                </a:moveTo>
                <a:lnTo>
                  <a:pt x="17876" y="1046162"/>
                </a:lnTo>
                <a:lnTo>
                  <a:pt x="17876" y="0"/>
                </a:lnTo>
                <a:lnTo>
                  <a:pt x="0" y="0"/>
                </a:lnTo>
                <a:lnTo>
                  <a:pt x="0" y="1046162"/>
                </a:lnTo>
                <a:close/>
              </a:path>
            </a:pathLst>
          </a:custGeom>
          <a:solidFill>
            <a:srgbClr val="3366FF"/>
          </a:solidFill>
        </p:spPr>
        <p:txBody>
          <a:bodyPr wrap="square" lIns="0" tIns="0" rIns="0" bIns="0" rtlCol="0"/>
          <a:lstStyle/>
          <a:p>
            <a:endParaRPr/>
          </a:p>
        </p:txBody>
      </p:sp>
      <p:sp>
        <p:nvSpPr>
          <p:cNvPr id="3529" name="object 3529"/>
          <p:cNvSpPr/>
          <p:nvPr/>
        </p:nvSpPr>
        <p:spPr>
          <a:xfrm>
            <a:off x="718615"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530" name="object 3530"/>
          <p:cNvSpPr/>
          <p:nvPr/>
        </p:nvSpPr>
        <p:spPr>
          <a:xfrm>
            <a:off x="712063"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531" name="object 3531"/>
          <p:cNvSpPr/>
          <p:nvPr/>
        </p:nvSpPr>
        <p:spPr>
          <a:xfrm>
            <a:off x="723974"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532" name="object 3532"/>
          <p:cNvSpPr/>
          <p:nvPr/>
        </p:nvSpPr>
        <p:spPr>
          <a:xfrm>
            <a:off x="715632" y="4460875"/>
            <a:ext cx="17145" cy="1046480"/>
          </a:xfrm>
          <a:custGeom>
            <a:avLst/>
            <a:gdLst/>
            <a:ahLst/>
            <a:cxnLst/>
            <a:rect l="l" t="t" r="r" b="b"/>
            <a:pathLst>
              <a:path w="17145"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533" name="object 3533"/>
          <p:cNvSpPr/>
          <p:nvPr/>
        </p:nvSpPr>
        <p:spPr>
          <a:xfrm>
            <a:off x="729943"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534" name="object 3534"/>
          <p:cNvSpPr/>
          <p:nvPr/>
        </p:nvSpPr>
        <p:spPr>
          <a:xfrm>
            <a:off x="722795" y="4460875"/>
            <a:ext cx="14604" cy="1046480"/>
          </a:xfrm>
          <a:custGeom>
            <a:avLst/>
            <a:gdLst/>
            <a:ahLst/>
            <a:cxnLst/>
            <a:rect l="l" t="t" r="r" b="b"/>
            <a:pathLst>
              <a:path w="14604"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535" name="object 3535"/>
          <p:cNvSpPr/>
          <p:nvPr/>
        </p:nvSpPr>
        <p:spPr>
          <a:xfrm>
            <a:off x="735912"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536" name="object 3536"/>
          <p:cNvSpPr/>
          <p:nvPr/>
        </p:nvSpPr>
        <p:spPr>
          <a:xfrm>
            <a:off x="727570" y="4460875"/>
            <a:ext cx="17145" cy="1046480"/>
          </a:xfrm>
          <a:custGeom>
            <a:avLst/>
            <a:gdLst/>
            <a:ahLst/>
            <a:cxnLst/>
            <a:rect l="l" t="t" r="r" b="b"/>
            <a:pathLst>
              <a:path w="17145"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537" name="object 3537"/>
          <p:cNvSpPr/>
          <p:nvPr/>
        </p:nvSpPr>
        <p:spPr>
          <a:xfrm>
            <a:off x="74307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538" name="object 3538"/>
          <p:cNvSpPr/>
          <p:nvPr/>
        </p:nvSpPr>
        <p:spPr>
          <a:xfrm>
            <a:off x="734733" y="4460875"/>
            <a:ext cx="17145" cy="1046480"/>
          </a:xfrm>
          <a:custGeom>
            <a:avLst/>
            <a:gdLst/>
            <a:ahLst/>
            <a:cxnLst/>
            <a:rect l="l" t="t" r="r" b="b"/>
            <a:pathLst>
              <a:path w="17145"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539" name="object 3539"/>
          <p:cNvSpPr/>
          <p:nvPr/>
        </p:nvSpPr>
        <p:spPr>
          <a:xfrm>
            <a:off x="749031"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540" name="object 3540"/>
          <p:cNvSpPr/>
          <p:nvPr/>
        </p:nvSpPr>
        <p:spPr>
          <a:xfrm>
            <a:off x="741883" y="4460875"/>
            <a:ext cx="14604" cy="1046480"/>
          </a:xfrm>
          <a:custGeom>
            <a:avLst/>
            <a:gdLst/>
            <a:ahLst/>
            <a:cxnLst/>
            <a:rect l="l" t="t" r="r" b="b"/>
            <a:pathLst>
              <a:path w="14604"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541" name="object 3541"/>
          <p:cNvSpPr/>
          <p:nvPr/>
        </p:nvSpPr>
        <p:spPr>
          <a:xfrm>
            <a:off x="755000"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542" name="object 3542"/>
          <p:cNvSpPr/>
          <p:nvPr/>
        </p:nvSpPr>
        <p:spPr>
          <a:xfrm>
            <a:off x="746658" y="4460875"/>
            <a:ext cx="17145" cy="1046480"/>
          </a:xfrm>
          <a:custGeom>
            <a:avLst/>
            <a:gdLst/>
            <a:ahLst/>
            <a:cxnLst/>
            <a:rect l="l" t="t" r="r" b="b"/>
            <a:pathLst>
              <a:path w="17145"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543" name="object 3543"/>
          <p:cNvSpPr/>
          <p:nvPr/>
        </p:nvSpPr>
        <p:spPr>
          <a:xfrm>
            <a:off x="760373"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544" name="object 3544"/>
          <p:cNvSpPr/>
          <p:nvPr/>
        </p:nvSpPr>
        <p:spPr>
          <a:xfrm>
            <a:off x="753821"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545" name="object 3545"/>
          <p:cNvSpPr/>
          <p:nvPr/>
        </p:nvSpPr>
        <p:spPr>
          <a:xfrm>
            <a:off x="766341"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546" name="object 3546"/>
          <p:cNvSpPr/>
          <p:nvPr/>
        </p:nvSpPr>
        <p:spPr>
          <a:xfrm>
            <a:off x="757402"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547" name="object 3547"/>
          <p:cNvSpPr/>
          <p:nvPr/>
        </p:nvSpPr>
        <p:spPr>
          <a:xfrm>
            <a:off x="77229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548" name="object 3548"/>
          <p:cNvSpPr/>
          <p:nvPr/>
        </p:nvSpPr>
        <p:spPr>
          <a:xfrm>
            <a:off x="765746"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549" name="object 3549"/>
          <p:cNvSpPr/>
          <p:nvPr/>
        </p:nvSpPr>
        <p:spPr>
          <a:xfrm>
            <a:off x="777669"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550" name="object 3550"/>
          <p:cNvSpPr/>
          <p:nvPr/>
        </p:nvSpPr>
        <p:spPr>
          <a:xfrm>
            <a:off x="769327" y="4460875"/>
            <a:ext cx="17145" cy="1046480"/>
          </a:xfrm>
          <a:custGeom>
            <a:avLst/>
            <a:gdLst/>
            <a:ahLst/>
            <a:cxnLst/>
            <a:rect l="l" t="t" r="r" b="b"/>
            <a:pathLst>
              <a:path w="17145"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551" name="object 3551"/>
          <p:cNvSpPr/>
          <p:nvPr/>
        </p:nvSpPr>
        <p:spPr>
          <a:xfrm>
            <a:off x="784832"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552" name="object 3552"/>
          <p:cNvSpPr/>
          <p:nvPr/>
        </p:nvSpPr>
        <p:spPr>
          <a:xfrm>
            <a:off x="776490" y="4460875"/>
            <a:ext cx="17145" cy="1046480"/>
          </a:xfrm>
          <a:custGeom>
            <a:avLst/>
            <a:gdLst/>
            <a:ahLst/>
            <a:cxnLst/>
            <a:rect l="l" t="t" r="r" b="b"/>
            <a:pathLst>
              <a:path w="17145"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553" name="object 3553"/>
          <p:cNvSpPr/>
          <p:nvPr/>
        </p:nvSpPr>
        <p:spPr>
          <a:xfrm>
            <a:off x="790789"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554" name="object 3554"/>
          <p:cNvSpPr/>
          <p:nvPr/>
        </p:nvSpPr>
        <p:spPr>
          <a:xfrm>
            <a:off x="783640" y="4460875"/>
            <a:ext cx="14604" cy="1046480"/>
          </a:xfrm>
          <a:custGeom>
            <a:avLst/>
            <a:gdLst/>
            <a:ahLst/>
            <a:cxnLst/>
            <a:rect l="l" t="t" r="r" b="b"/>
            <a:pathLst>
              <a:path w="14604"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555" name="object 3555"/>
          <p:cNvSpPr/>
          <p:nvPr/>
        </p:nvSpPr>
        <p:spPr>
          <a:xfrm>
            <a:off x="796758"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556" name="object 3556"/>
          <p:cNvSpPr/>
          <p:nvPr/>
        </p:nvSpPr>
        <p:spPr>
          <a:xfrm>
            <a:off x="788416" y="4460875"/>
            <a:ext cx="17145" cy="1046480"/>
          </a:xfrm>
          <a:custGeom>
            <a:avLst/>
            <a:gdLst/>
            <a:ahLst/>
            <a:cxnLst/>
            <a:rect l="l" t="t" r="r" b="b"/>
            <a:pathLst>
              <a:path w="17145"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557" name="object 3557"/>
          <p:cNvSpPr/>
          <p:nvPr/>
        </p:nvSpPr>
        <p:spPr>
          <a:xfrm>
            <a:off x="802130"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558" name="object 3558"/>
          <p:cNvSpPr/>
          <p:nvPr/>
        </p:nvSpPr>
        <p:spPr>
          <a:xfrm>
            <a:off x="795578"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559" name="object 3559"/>
          <p:cNvSpPr/>
          <p:nvPr/>
        </p:nvSpPr>
        <p:spPr>
          <a:xfrm>
            <a:off x="808098"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560" name="object 3560"/>
          <p:cNvSpPr/>
          <p:nvPr/>
        </p:nvSpPr>
        <p:spPr>
          <a:xfrm>
            <a:off x="799160"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561" name="object 3561"/>
          <p:cNvSpPr/>
          <p:nvPr/>
        </p:nvSpPr>
        <p:spPr>
          <a:xfrm>
            <a:off x="814056"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562" name="object 3562"/>
          <p:cNvSpPr/>
          <p:nvPr/>
        </p:nvSpPr>
        <p:spPr>
          <a:xfrm>
            <a:off x="807504"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563" name="object 3563"/>
          <p:cNvSpPr/>
          <p:nvPr/>
        </p:nvSpPr>
        <p:spPr>
          <a:xfrm>
            <a:off x="819427"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564" name="object 3564"/>
          <p:cNvSpPr/>
          <p:nvPr/>
        </p:nvSpPr>
        <p:spPr>
          <a:xfrm>
            <a:off x="811085"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565" name="object 3565"/>
          <p:cNvSpPr/>
          <p:nvPr/>
        </p:nvSpPr>
        <p:spPr>
          <a:xfrm>
            <a:off x="824800"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566" name="object 3566"/>
          <p:cNvSpPr/>
          <p:nvPr/>
        </p:nvSpPr>
        <p:spPr>
          <a:xfrm>
            <a:off x="818248"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567" name="object 3567"/>
          <p:cNvSpPr/>
          <p:nvPr/>
        </p:nvSpPr>
        <p:spPr>
          <a:xfrm>
            <a:off x="830768"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568" name="object 3568"/>
          <p:cNvSpPr/>
          <p:nvPr/>
        </p:nvSpPr>
        <p:spPr>
          <a:xfrm>
            <a:off x="821829"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569" name="object 3569"/>
          <p:cNvSpPr/>
          <p:nvPr/>
        </p:nvSpPr>
        <p:spPr>
          <a:xfrm>
            <a:off x="83851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570" name="object 3570"/>
          <p:cNvSpPr/>
          <p:nvPr/>
        </p:nvSpPr>
        <p:spPr>
          <a:xfrm>
            <a:off x="830173"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571" name="object 3571"/>
          <p:cNvSpPr/>
          <p:nvPr/>
        </p:nvSpPr>
        <p:spPr>
          <a:xfrm>
            <a:off x="84388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572" name="object 3572"/>
          <p:cNvSpPr/>
          <p:nvPr/>
        </p:nvSpPr>
        <p:spPr>
          <a:xfrm>
            <a:off x="837336"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573" name="object 3573"/>
          <p:cNvSpPr/>
          <p:nvPr/>
        </p:nvSpPr>
        <p:spPr>
          <a:xfrm>
            <a:off x="849856"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574" name="object 3574"/>
          <p:cNvSpPr/>
          <p:nvPr/>
        </p:nvSpPr>
        <p:spPr>
          <a:xfrm>
            <a:off x="840917"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575" name="object 3575"/>
          <p:cNvSpPr/>
          <p:nvPr/>
        </p:nvSpPr>
        <p:spPr>
          <a:xfrm>
            <a:off x="855813"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576" name="object 3576"/>
          <p:cNvSpPr/>
          <p:nvPr/>
        </p:nvSpPr>
        <p:spPr>
          <a:xfrm>
            <a:off x="849261"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577" name="object 3577"/>
          <p:cNvSpPr/>
          <p:nvPr/>
        </p:nvSpPr>
        <p:spPr>
          <a:xfrm>
            <a:off x="86118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578" name="object 3578"/>
          <p:cNvSpPr/>
          <p:nvPr/>
        </p:nvSpPr>
        <p:spPr>
          <a:xfrm>
            <a:off x="852843"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579" name="object 3579"/>
          <p:cNvSpPr/>
          <p:nvPr/>
        </p:nvSpPr>
        <p:spPr>
          <a:xfrm>
            <a:off x="867154"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580" name="object 3580"/>
          <p:cNvSpPr/>
          <p:nvPr/>
        </p:nvSpPr>
        <p:spPr>
          <a:xfrm>
            <a:off x="860005"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581" name="object 3581"/>
          <p:cNvSpPr/>
          <p:nvPr/>
        </p:nvSpPr>
        <p:spPr>
          <a:xfrm>
            <a:off x="873123"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582" name="object 3582"/>
          <p:cNvSpPr/>
          <p:nvPr/>
        </p:nvSpPr>
        <p:spPr>
          <a:xfrm>
            <a:off x="864781"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583" name="object 3583"/>
          <p:cNvSpPr/>
          <p:nvPr/>
        </p:nvSpPr>
        <p:spPr>
          <a:xfrm>
            <a:off x="880273"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584" name="object 3584"/>
          <p:cNvSpPr/>
          <p:nvPr/>
        </p:nvSpPr>
        <p:spPr>
          <a:xfrm>
            <a:off x="871931"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585" name="object 3585"/>
          <p:cNvSpPr/>
          <p:nvPr/>
        </p:nvSpPr>
        <p:spPr>
          <a:xfrm>
            <a:off x="886242"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586" name="object 3586"/>
          <p:cNvSpPr/>
          <p:nvPr/>
        </p:nvSpPr>
        <p:spPr>
          <a:xfrm>
            <a:off x="879094"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587" name="object 3587"/>
          <p:cNvSpPr/>
          <p:nvPr/>
        </p:nvSpPr>
        <p:spPr>
          <a:xfrm>
            <a:off x="892211"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588" name="object 3588"/>
          <p:cNvSpPr/>
          <p:nvPr/>
        </p:nvSpPr>
        <p:spPr>
          <a:xfrm>
            <a:off x="883869"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589" name="object 3589"/>
          <p:cNvSpPr/>
          <p:nvPr/>
        </p:nvSpPr>
        <p:spPr>
          <a:xfrm>
            <a:off x="897571"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590" name="object 3590"/>
          <p:cNvSpPr/>
          <p:nvPr/>
        </p:nvSpPr>
        <p:spPr>
          <a:xfrm>
            <a:off x="891019"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591" name="object 3591"/>
          <p:cNvSpPr/>
          <p:nvPr/>
        </p:nvSpPr>
        <p:spPr>
          <a:xfrm>
            <a:off x="903539"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592" name="object 3592"/>
          <p:cNvSpPr/>
          <p:nvPr/>
        </p:nvSpPr>
        <p:spPr>
          <a:xfrm>
            <a:off x="894600"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593" name="object 3593"/>
          <p:cNvSpPr/>
          <p:nvPr/>
        </p:nvSpPr>
        <p:spPr>
          <a:xfrm>
            <a:off x="909509"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594" name="object 3594"/>
          <p:cNvSpPr/>
          <p:nvPr/>
        </p:nvSpPr>
        <p:spPr>
          <a:xfrm>
            <a:off x="902957"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595" name="object 3595"/>
          <p:cNvSpPr/>
          <p:nvPr/>
        </p:nvSpPr>
        <p:spPr>
          <a:xfrm>
            <a:off x="914880"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596" name="object 3596"/>
          <p:cNvSpPr/>
          <p:nvPr/>
        </p:nvSpPr>
        <p:spPr>
          <a:xfrm>
            <a:off x="906538"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597" name="object 3597"/>
          <p:cNvSpPr/>
          <p:nvPr/>
        </p:nvSpPr>
        <p:spPr>
          <a:xfrm>
            <a:off x="920240"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598" name="object 3598"/>
          <p:cNvSpPr/>
          <p:nvPr/>
        </p:nvSpPr>
        <p:spPr>
          <a:xfrm>
            <a:off x="913688"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599" name="object 3599"/>
          <p:cNvSpPr/>
          <p:nvPr/>
        </p:nvSpPr>
        <p:spPr>
          <a:xfrm>
            <a:off x="926208" y="4465637"/>
            <a:ext cx="0" cy="1036955"/>
          </a:xfrm>
          <a:custGeom>
            <a:avLst/>
            <a:gdLst/>
            <a:ahLst/>
            <a:cxnLst/>
            <a:rect l="l" t="t" r="r" b="b"/>
            <a:pathLst>
              <a:path h="1036954">
                <a:moveTo>
                  <a:pt x="0" y="0"/>
                </a:moveTo>
                <a:lnTo>
                  <a:pt x="0" y="1036637"/>
                </a:lnTo>
              </a:path>
            </a:pathLst>
          </a:custGeom>
          <a:ln w="8351">
            <a:solidFill>
              <a:srgbClr val="99CCFF"/>
            </a:solidFill>
          </a:ln>
        </p:spPr>
        <p:txBody>
          <a:bodyPr wrap="square" lIns="0" tIns="0" rIns="0" bIns="0" rtlCol="0"/>
          <a:lstStyle/>
          <a:p>
            <a:endParaRPr/>
          </a:p>
        </p:txBody>
      </p:sp>
      <p:sp>
        <p:nvSpPr>
          <p:cNvPr id="3600" name="object 3600"/>
          <p:cNvSpPr/>
          <p:nvPr/>
        </p:nvSpPr>
        <p:spPr>
          <a:xfrm>
            <a:off x="917270" y="4460875"/>
            <a:ext cx="18415" cy="1046480"/>
          </a:xfrm>
          <a:custGeom>
            <a:avLst/>
            <a:gdLst/>
            <a:ahLst/>
            <a:cxnLst/>
            <a:rect l="l" t="t" r="r" b="b"/>
            <a:pathLst>
              <a:path w="18415" h="1046479">
                <a:moveTo>
                  <a:pt x="0" y="1046162"/>
                </a:moveTo>
                <a:lnTo>
                  <a:pt x="17876" y="1046162"/>
                </a:lnTo>
                <a:lnTo>
                  <a:pt x="17876" y="0"/>
                </a:lnTo>
                <a:lnTo>
                  <a:pt x="0" y="0"/>
                </a:lnTo>
                <a:lnTo>
                  <a:pt x="0" y="1046162"/>
                </a:lnTo>
                <a:close/>
              </a:path>
            </a:pathLst>
          </a:custGeom>
          <a:solidFill>
            <a:srgbClr val="3366FF"/>
          </a:solidFill>
        </p:spPr>
        <p:txBody>
          <a:bodyPr wrap="square" lIns="0" tIns="0" rIns="0" bIns="0" rtlCol="0"/>
          <a:lstStyle/>
          <a:p>
            <a:endParaRPr/>
          </a:p>
        </p:txBody>
      </p:sp>
      <p:sp>
        <p:nvSpPr>
          <p:cNvPr id="3601" name="object 3601"/>
          <p:cNvSpPr/>
          <p:nvPr/>
        </p:nvSpPr>
        <p:spPr>
          <a:xfrm>
            <a:off x="933968"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602" name="object 3602"/>
          <p:cNvSpPr/>
          <p:nvPr/>
        </p:nvSpPr>
        <p:spPr>
          <a:xfrm>
            <a:off x="925626"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603" name="object 3603"/>
          <p:cNvSpPr/>
          <p:nvPr/>
        </p:nvSpPr>
        <p:spPr>
          <a:xfrm>
            <a:off x="939341"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04" name="object 3604"/>
          <p:cNvSpPr/>
          <p:nvPr/>
        </p:nvSpPr>
        <p:spPr>
          <a:xfrm>
            <a:off x="932789"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05" name="object 3605"/>
          <p:cNvSpPr/>
          <p:nvPr/>
        </p:nvSpPr>
        <p:spPr>
          <a:xfrm>
            <a:off x="945296"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606" name="object 3606"/>
          <p:cNvSpPr/>
          <p:nvPr/>
        </p:nvSpPr>
        <p:spPr>
          <a:xfrm>
            <a:off x="936358"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607" name="object 3607"/>
          <p:cNvSpPr/>
          <p:nvPr/>
        </p:nvSpPr>
        <p:spPr>
          <a:xfrm>
            <a:off x="951266"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08" name="object 3608"/>
          <p:cNvSpPr/>
          <p:nvPr/>
        </p:nvSpPr>
        <p:spPr>
          <a:xfrm>
            <a:off x="944714"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09" name="object 3609"/>
          <p:cNvSpPr/>
          <p:nvPr/>
        </p:nvSpPr>
        <p:spPr>
          <a:xfrm>
            <a:off x="956638"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610" name="object 3610"/>
          <p:cNvSpPr/>
          <p:nvPr/>
        </p:nvSpPr>
        <p:spPr>
          <a:xfrm>
            <a:off x="948296"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611" name="object 3611"/>
          <p:cNvSpPr/>
          <p:nvPr/>
        </p:nvSpPr>
        <p:spPr>
          <a:xfrm>
            <a:off x="96199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12" name="object 3612"/>
          <p:cNvSpPr/>
          <p:nvPr/>
        </p:nvSpPr>
        <p:spPr>
          <a:xfrm>
            <a:off x="955446"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13" name="object 3613"/>
          <p:cNvSpPr/>
          <p:nvPr/>
        </p:nvSpPr>
        <p:spPr>
          <a:xfrm>
            <a:off x="967966"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614" name="object 3614"/>
          <p:cNvSpPr/>
          <p:nvPr/>
        </p:nvSpPr>
        <p:spPr>
          <a:xfrm>
            <a:off x="959027"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615" name="object 3615"/>
          <p:cNvSpPr/>
          <p:nvPr/>
        </p:nvSpPr>
        <p:spPr>
          <a:xfrm>
            <a:off x="975726"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616" name="object 3616"/>
          <p:cNvSpPr/>
          <p:nvPr/>
        </p:nvSpPr>
        <p:spPr>
          <a:xfrm>
            <a:off x="967384"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617" name="object 3617"/>
          <p:cNvSpPr/>
          <p:nvPr/>
        </p:nvSpPr>
        <p:spPr>
          <a:xfrm>
            <a:off x="981099"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18" name="object 3618"/>
          <p:cNvSpPr/>
          <p:nvPr/>
        </p:nvSpPr>
        <p:spPr>
          <a:xfrm>
            <a:off x="974547"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19" name="object 3619"/>
          <p:cNvSpPr/>
          <p:nvPr/>
        </p:nvSpPr>
        <p:spPr>
          <a:xfrm>
            <a:off x="987067" y="4465637"/>
            <a:ext cx="0" cy="1036955"/>
          </a:xfrm>
          <a:custGeom>
            <a:avLst/>
            <a:gdLst/>
            <a:ahLst/>
            <a:cxnLst/>
            <a:rect l="l" t="t" r="r" b="b"/>
            <a:pathLst>
              <a:path h="1036954">
                <a:moveTo>
                  <a:pt x="0" y="0"/>
                </a:moveTo>
                <a:lnTo>
                  <a:pt x="0" y="1036637"/>
                </a:lnTo>
              </a:path>
            </a:pathLst>
          </a:custGeom>
          <a:ln w="8351">
            <a:solidFill>
              <a:srgbClr val="99CCFF"/>
            </a:solidFill>
          </a:ln>
        </p:spPr>
        <p:txBody>
          <a:bodyPr wrap="square" lIns="0" tIns="0" rIns="0" bIns="0" rtlCol="0"/>
          <a:lstStyle/>
          <a:p>
            <a:endParaRPr/>
          </a:p>
        </p:txBody>
      </p:sp>
      <p:sp>
        <p:nvSpPr>
          <p:cNvPr id="3620" name="object 3620"/>
          <p:cNvSpPr/>
          <p:nvPr/>
        </p:nvSpPr>
        <p:spPr>
          <a:xfrm>
            <a:off x="978128" y="4460875"/>
            <a:ext cx="18415" cy="1046480"/>
          </a:xfrm>
          <a:custGeom>
            <a:avLst/>
            <a:gdLst/>
            <a:ahLst/>
            <a:cxnLst/>
            <a:rect l="l" t="t" r="r" b="b"/>
            <a:pathLst>
              <a:path w="18415" h="1046479">
                <a:moveTo>
                  <a:pt x="0" y="1046162"/>
                </a:moveTo>
                <a:lnTo>
                  <a:pt x="17876" y="1046162"/>
                </a:lnTo>
                <a:lnTo>
                  <a:pt x="17876" y="0"/>
                </a:lnTo>
                <a:lnTo>
                  <a:pt x="0" y="0"/>
                </a:lnTo>
                <a:lnTo>
                  <a:pt x="0" y="1046162"/>
                </a:lnTo>
                <a:close/>
              </a:path>
            </a:pathLst>
          </a:custGeom>
          <a:solidFill>
            <a:srgbClr val="3366FF"/>
          </a:solidFill>
        </p:spPr>
        <p:txBody>
          <a:bodyPr wrap="square" lIns="0" tIns="0" rIns="0" bIns="0" rtlCol="0"/>
          <a:lstStyle/>
          <a:p>
            <a:endParaRPr/>
          </a:p>
        </p:txBody>
      </p:sp>
      <p:sp>
        <p:nvSpPr>
          <p:cNvPr id="3621" name="object 3621"/>
          <p:cNvSpPr/>
          <p:nvPr/>
        </p:nvSpPr>
        <p:spPr>
          <a:xfrm>
            <a:off x="993024"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22" name="object 3622"/>
          <p:cNvSpPr/>
          <p:nvPr/>
        </p:nvSpPr>
        <p:spPr>
          <a:xfrm>
            <a:off x="986472"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23" name="object 3623"/>
          <p:cNvSpPr/>
          <p:nvPr/>
        </p:nvSpPr>
        <p:spPr>
          <a:xfrm>
            <a:off x="99839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624" name="object 3624"/>
          <p:cNvSpPr/>
          <p:nvPr/>
        </p:nvSpPr>
        <p:spPr>
          <a:xfrm>
            <a:off x="990053"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625" name="object 3625"/>
          <p:cNvSpPr/>
          <p:nvPr/>
        </p:nvSpPr>
        <p:spPr>
          <a:xfrm>
            <a:off x="1004365"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626" name="object 3626"/>
          <p:cNvSpPr/>
          <p:nvPr/>
        </p:nvSpPr>
        <p:spPr>
          <a:xfrm>
            <a:off x="997216"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627" name="object 3627"/>
          <p:cNvSpPr/>
          <p:nvPr/>
        </p:nvSpPr>
        <p:spPr>
          <a:xfrm>
            <a:off x="1010321"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628" name="object 3628"/>
          <p:cNvSpPr/>
          <p:nvPr/>
        </p:nvSpPr>
        <p:spPr>
          <a:xfrm>
            <a:off x="1001979"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629" name="object 3629"/>
          <p:cNvSpPr/>
          <p:nvPr/>
        </p:nvSpPr>
        <p:spPr>
          <a:xfrm>
            <a:off x="1015694"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30" name="object 3630"/>
          <p:cNvSpPr/>
          <p:nvPr/>
        </p:nvSpPr>
        <p:spPr>
          <a:xfrm>
            <a:off x="1009141"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31" name="object 3631"/>
          <p:cNvSpPr/>
          <p:nvPr/>
        </p:nvSpPr>
        <p:spPr>
          <a:xfrm>
            <a:off x="1021661"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632" name="object 3632"/>
          <p:cNvSpPr/>
          <p:nvPr/>
        </p:nvSpPr>
        <p:spPr>
          <a:xfrm>
            <a:off x="1012723"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633" name="object 3633"/>
          <p:cNvSpPr/>
          <p:nvPr/>
        </p:nvSpPr>
        <p:spPr>
          <a:xfrm>
            <a:off x="1029422"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634" name="object 3634"/>
          <p:cNvSpPr/>
          <p:nvPr/>
        </p:nvSpPr>
        <p:spPr>
          <a:xfrm>
            <a:off x="1021080"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635" name="object 3635"/>
          <p:cNvSpPr/>
          <p:nvPr/>
        </p:nvSpPr>
        <p:spPr>
          <a:xfrm>
            <a:off x="1034782"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36" name="object 3636"/>
          <p:cNvSpPr/>
          <p:nvPr/>
        </p:nvSpPr>
        <p:spPr>
          <a:xfrm>
            <a:off x="1028230"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37" name="object 3637"/>
          <p:cNvSpPr/>
          <p:nvPr/>
        </p:nvSpPr>
        <p:spPr>
          <a:xfrm>
            <a:off x="1040153"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638" name="object 3638"/>
          <p:cNvSpPr/>
          <p:nvPr/>
        </p:nvSpPr>
        <p:spPr>
          <a:xfrm>
            <a:off x="1031811"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639" name="object 3639"/>
          <p:cNvSpPr/>
          <p:nvPr/>
        </p:nvSpPr>
        <p:spPr>
          <a:xfrm>
            <a:off x="1046122"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640" name="object 3640"/>
          <p:cNvSpPr/>
          <p:nvPr/>
        </p:nvSpPr>
        <p:spPr>
          <a:xfrm>
            <a:off x="1038974"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641" name="object 3641"/>
          <p:cNvSpPr/>
          <p:nvPr/>
        </p:nvSpPr>
        <p:spPr>
          <a:xfrm>
            <a:off x="1052091"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642" name="object 3642"/>
          <p:cNvSpPr/>
          <p:nvPr/>
        </p:nvSpPr>
        <p:spPr>
          <a:xfrm>
            <a:off x="1043749"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643" name="object 3643"/>
          <p:cNvSpPr/>
          <p:nvPr/>
        </p:nvSpPr>
        <p:spPr>
          <a:xfrm>
            <a:off x="1057451"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44" name="object 3644"/>
          <p:cNvSpPr/>
          <p:nvPr/>
        </p:nvSpPr>
        <p:spPr>
          <a:xfrm>
            <a:off x="1050899"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45" name="object 3645"/>
          <p:cNvSpPr/>
          <p:nvPr/>
        </p:nvSpPr>
        <p:spPr>
          <a:xfrm>
            <a:off x="1063419"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646" name="object 3646"/>
          <p:cNvSpPr/>
          <p:nvPr/>
        </p:nvSpPr>
        <p:spPr>
          <a:xfrm>
            <a:off x="1054480"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647" name="object 3647"/>
          <p:cNvSpPr/>
          <p:nvPr/>
        </p:nvSpPr>
        <p:spPr>
          <a:xfrm>
            <a:off x="1071179"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648" name="object 3648"/>
          <p:cNvSpPr/>
          <p:nvPr/>
        </p:nvSpPr>
        <p:spPr>
          <a:xfrm>
            <a:off x="1062837"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649" name="object 3649"/>
          <p:cNvSpPr/>
          <p:nvPr/>
        </p:nvSpPr>
        <p:spPr>
          <a:xfrm>
            <a:off x="1076539"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50" name="object 3650"/>
          <p:cNvSpPr/>
          <p:nvPr/>
        </p:nvSpPr>
        <p:spPr>
          <a:xfrm>
            <a:off x="1069987"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51" name="object 3651"/>
          <p:cNvSpPr/>
          <p:nvPr/>
        </p:nvSpPr>
        <p:spPr>
          <a:xfrm>
            <a:off x="1082507"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652" name="object 3652"/>
          <p:cNvSpPr/>
          <p:nvPr/>
        </p:nvSpPr>
        <p:spPr>
          <a:xfrm>
            <a:off x="1073569"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653" name="object 3653"/>
          <p:cNvSpPr/>
          <p:nvPr/>
        </p:nvSpPr>
        <p:spPr>
          <a:xfrm>
            <a:off x="108847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54" name="object 3654"/>
          <p:cNvSpPr/>
          <p:nvPr/>
        </p:nvSpPr>
        <p:spPr>
          <a:xfrm>
            <a:off x="1081925"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55" name="object 3655"/>
          <p:cNvSpPr/>
          <p:nvPr/>
        </p:nvSpPr>
        <p:spPr>
          <a:xfrm>
            <a:off x="1093849"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656" name="object 3656"/>
          <p:cNvSpPr/>
          <p:nvPr/>
        </p:nvSpPr>
        <p:spPr>
          <a:xfrm>
            <a:off x="1085507"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657" name="object 3657"/>
          <p:cNvSpPr/>
          <p:nvPr/>
        </p:nvSpPr>
        <p:spPr>
          <a:xfrm>
            <a:off x="1099209"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58" name="object 3658"/>
          <p:cNvSpPr/>
          <p:nvPr/>
        </p:nvSpPr>
        <p:spPr>
          <a:xfrm>
            <a:off x="1092657"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59" name="object 3659"/>
          <p:cNvSpPr/>
          <p:nvPr/>
        </p:nvSpPr>
        <p:spPr>
          <a:xfrm>
            <a:off x="1105177"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660" name="object 3660"/>
          <p:cNvSpPr/>
          <p:nvPr/>
        </p:nvSpPr>
        <p:spPr>
          <a:xfrm>
            <a:off x="1096238"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661" name="object 3661"/>
          <p:cNvSpPr/>
          <p:nvPr/>
        </p:nvSpPr>
        <p:spPr>
          <a:xfrm>
            <a:off x="111114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62" name="object 3662"/>
          <p:cNvSpPr/>
          <p:nvPr/>
        </p:nvSpPr>
        <p:spPr>
          <a:xfrm>
            <a:off x="1104595"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63" name="object 3663"/>
          <p:cNvSpPr/>
          <p:nvPr/>
        </p:nvSpPr>
        <p:spPr>
          <a:xfrm>
            <a:off x="1116518"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664" name="object 3664"/>
          <p:cNvSpPr/>
          <p:nvPr/>
        </p:nvSpPr>
        <p:spPr>
          <a:xfrm>
            <a:off x="1108176"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665" name="object 3665"/>
          <p:cNvSpPr/>
          <p:nvPr/>
        </p:nvSpPr>
        <p:spPr>
          <a:xfrm>
            <a:off x="1124265"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666" name="object 3666"/>
          <p:cNvSpPr/>
          <p:nvPr/>
        </p:nvSpPr>
        <p:spPr>
          <a:xfrm>
            <a:off x="1115326"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667" name="object 3667"/>
          <p:cNvSpPr/>
          <p:nvPr/>
        </p:nvSpPr>
        <p:spPr>
          <a:xfrm>
            <a:off x="1130235"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68" name="object 3668"/>
          <p:cNvSpPr/>
          <p:nvPr/>
        </p:nvSpPr>
        <p:spPr>
          <a:xfrm>
            <a:off x="1123683"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69" name="object 3669"/>
          <p:cNvSpPr/>
          <p:nvPr/>
        </p:nvSpPr>
        <p:spPr>
          <a:xfrm>
            <a:off x="1135606"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670" name="object 3670"/>
          <p:cNvSpPr/>
          <p:nvPr/>
        </p:nvSpPr>
        <p:spPr>
          <a:xfrm>
            <a:off x="1127264"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671" name="object 3671"/>
          <p:cNvSpPr/>
          <p:nvPr/>
        </p:nvSpPr>
        <p:spPr>
          <a:xfrm>
            <a:off x="1141563"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672" name="object 3672"/>
          <p:cNvSpPr/>
          <p:nvPr/>
        </p:nvSpPr>
        <p:spPr>
          <a:xfrm>
            <a:off x="1134414"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673" name="object 3673"/>
          <p:cNvSpPr/>
          <p:nvPr/>
        </p:nvSpPr>
        <p:spPr>
          <a:xfrm>
            <a:off x="1147531"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674" name="object 3674"/>
          <p:cNvSpPr/>
          <p:nvPr/>
        </p:nvSpPr>
        <p:spPr>
          <a:xfrm>
            <a:off x="1139189"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675" name="object 3675"/>
          <p:cNvSpPr/>
          <p:nvPr/>
        </p:nvSpPr>
        <p:spPr>
          <a:xfrm>
            <a:off x="1152904"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76" name="object 3676"/>
          <p:cNvSpPr/>
          <p:nvPr/>
        </p:nvSpPr>
        <p:spPr>
          <a:xfrm>
            <a:off x="1146352"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77" name="object 3677"/>
          <p:cNvSpPr/>
          <p:nvPr/>
        </p:nvSpPr>
        <p:spPr>
          <a:xfrm>
            <a:off x="1158872"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678" name="object 3678"/>
          <p:cNvSpPr/>
          <p:nvPr/>
        </p:nvSpPr>
        <p:spPr>
          <a:xfrm>
            <a:off x="1149934"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679" name="object 3679"/>
          <p:cNvSpPr/>
          <p:nvPr/>
        </p:nvSpPr>
        <p:spPr>
          <a:xfrm>
            <a:off x="1166620"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680" name="object 3680"/>
          <p:cNvSpPr/>
          <p:nvPr/>
        </p:nvSpPr>
        <p:spPr>
          <a:xfrm>
            <a:off x="1158278"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681" name="object 3681"/>
          <p:cNvSpPr/>
          <p:nvPr/>
        </p:nvSpPr>
        <p:spPr>
          <a:xfrm>
            <a:off x="1171992"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82" name="object 3682"/>
          <p:cNvSpPr/>
          <p:nvPr/>
        </p:nvSpPr>
        <p:spPr>
          <a:xfrm>
            <a:off x="1165440"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83" name="object 3683"/>
          <p:cNvSpPr/>
          <p:nvPr/>
        </p:nvSpPr>
        <p:spPr>
          <a:xfrm>
            <a:off x="1177364"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684" name="object 3684"/>
          <p:cNvSpPr/>
          <p:nvPr/>
        </p:nvSpPr>
        <p:spPr>
          <a:xfrm>
            <a:off x="1169022"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685" name="object 3685"/>
          <p:cNvSpPr/>
          <p:nvPr/>
        </p:nvSpPr>
        <p:spPr>
          <a:xfrm>
            <a:off x="1183320"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686" name="object 3686"/>
          <p:cNvSpPr/>
          <p:nvPr/>
        </p:nvSpPr>
        <p:spPr>
          <a:xfrm>
            <a:off x="1176172"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687" name="object 3687"/>
          <p:cNvSpPr/>
          <p:nvPr/>
        </p:nvSpPr>
        <p:spPr>
          <a:xfrm>
            <a:off x="1189289"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688" name="object 3688"/>
          <p:cNvSpPr/>
          <p:nvPr/>
        </p:nvSpPr>
        <p:spPr>
          <a:xfrm>
            <a:off x="1180947"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689" name="object 3689"/>
          <p:cNvSpPr/>
          <p:nvPr/>
        </p:nvSpPr>
        <p:spPr>
          <a:xfrm>
            <a:off x="1194662"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90" name="object 3690"/>
          <p:cNvSpPr/>
          <p:nvPr/>
        </p:nvSpPr>
        <p:spPr>
          <a:xfrm>
            <a:off x="1188110"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91" name="object 3691"/>
          <p:cNvSpPr/>
          <p:nvPr/>
        </p:nvSpPr>
        <p:spPr>
          <a:xfrm>
            <a:off x="1200630"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692" name="object 3692"/>
          <p:cNvSpPr/>
          <p:nvPr/>
        </p:nvSpPr>
        <p:spPr>
          <a:xfrm>
            <a:off x="1191691"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693" name="object 3693"/>
          <p:cNvSpPr/>
          <p:nvPr/>
        </p:nvSpPr>
        <p:spPr>
          <a:xfrm>
            <a:off x="120658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694" name="object 3694"/>
          <p:cNvSpPr/>
          <p:nvPr/>
        </p:nvSpPr>
        <p:spPr>
          <a:xfrm>
            <a:off x="1200035"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695" name="object 3695"/>
          <p:cNvSpPr/>
          <p:nvPr/>
        </p:nvSpPr>
        <p:spPr>
          <a:xfrm>
            <a:off x="1211959"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696" name="object 3696"/>
          <p:cNvSpPr/>
          <p:nvPr/>
        </p:nvSpPr>
        <p:spPr>
          <a:xfrm>
            <a:off x="1203617"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697" name="object 3697"/>
          <p:cNvSpPr/>
          <p:nvPr/>
        </p:nvSpPr>
        <p:spPr>
          <a:xfrm>
            <a:off x="1219718"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698" name="object 3698"/>
          <p:cNvSpPr/>
          <p:nvPr/>
        </p:nvSpPr>
        <p:spPr>
          <a:xfrm>
            <a:off x="1210779"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699" name="object 3699"/>
          <p:cNvSpPr/>
          <p:nvPr/>
        </p:nvSpPr>
        <p:spPr>
          <a:xfrm>
            <a:off x="122568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700" name="object 3700"/>
          <p:cNvSpPr/>
          <p:nvPr/>
        </p:nvSpPr>
        <p:spPr>
          <a:xfrm>
            <a:off x="1219136"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701" name="object 3701"/>
          <p:cNvSpPr/>
          <p:nvPr/>
        </p:nvSpPr>
        <p:spPr>
          <a:xfrm>
            <a:off x="1231047"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702" name="object 3702"/>
          <p:cNvSpPr/>
          <p:nvPr/>
        </p:nvSpPr>
        <p:spPr>
          <a:xfrm>
            <a:off x="1222705"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703" name="object 3703"/>
          <p:cNvSpPr/>
          <p:nvPr/>
        </p:nvSpPr>
        <p:spPr>
          <a:xfrm>
            <a:off x="1236419"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704" name="object 3704"/>
          <p:cNvSpPr/>
          <p:nvPr/>
        </p:nvSpPr>
        <p:spPr>
          <a:xfrm>
            <a:off x="1229867"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705" name="object 3705"/>
          <p:cNvSpPr/>
          <p:nvPr/>
        </p:nvSpPr>
        <p:spPr>
          <a:xfrm>
            <a:off x="1242387"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706" name="object 3706"/>
          <p:cNvSpPr/>
          <p:nvPr/>
        </p:nvSpPr>
        <p:spPr>
          <a:xfrm>
            <a:off x="1233449"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707" name="object 3707"/>
          <p:cNvSpPr/>
          <p:nvPr/>
        </p:nvSpPr>
        <p:spPr>
          <a:xfrm>
            <a:off x="1248345"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708" name="object 3708"/>
          <p:cNvSpPr/>
          <p:nvPr/>
        </p:nvSpPr>
        <p:spPr>
          <a:xfrm>
            <a:off x="1241793"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709" name="object 3709"/>
          <p:cNvSpPr/>
          <p:nvPr/>
        </p:nvSpPr>
        <p:spPr>
          <a:xfrm>
            <a:off x="1253716"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710" name="object 3710"/>
          <p:cNvSpPr/>
          <p:nvPr/>
        </p:nvSpPr>
        <p:spPr>
          <a:xfrm>
            <a:off x="1245374"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711" name="object 3711"/>
          <p:cNvSpPr/>
          <p:nvPr/>
        </p:nvSpPr>
        <p:spPr>
          <a:xfrm>
            <a:off x="1261476"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712" name="object 3712"/>
          <p:cNvSpPr/>
          <p:nvPr/>
        </p:nvSpPr>
        <p:spPr>
          <a:xfrm>
            <a:off x="1252537"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713" name="object 3713"/>
          <p:cNvSpPr/>
          <p:nvPr/>
        </p:nvSpPr>
        <p:spPr>
          <a:xfrm>
            <a:off x="1267446"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714" name="object 3714"/>
          <p:cNvSpPr/>
          <p:nvPr/>
        </p:nvSpPr>
        <p:spPr>
          <a:xfrm>
            <a:off x="1260894"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715" name="object 3715"/>
          <p:cNvSpPr/>
          <p:nvPr/>
        </p:nvSpPr>
        <p:spPr>
          <a:xfrm>
            <a:off x="1272804"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716" name="object 3716"/>
          <p:cNvSpPr/>
          <p:nvPr/>
        </p:nvSpPr>
        <p:spPr>
          <a:xfrm>
            <a:off x="1264462"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717" name="object 3717"/>
          <p:cNvSpPr/>
          <p:nvPr/>
        </p:nvSpPr>
        <p:spPr>
          <a:xfrm>
            <a:off x="1278735"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718" name="object 3718"/>
          <p:cNvSpPr/>
          <p:nvPr/>
        </p:nvSpPr>
        <p:spPr>
          <a:xfrm>
            <a:off x="1271587"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719" name="object 3719"/>
          <p:cNvSpPr/>
          <p:nvPr/>
        </p:nvSpPr>
        <p:spPr>
          <a:xfrm>
            <a:off x="128475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720" name="object 3720"/>
          <p:cNvSpPr/>
          <p:nvPr/>
        </p:nvSpPr>
        <p:spPr>
          <a:xfrm>
            <a:off x="1276413"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721" name="object 3721"/>
          <p:cNvSpPr/>
          <p:nvPr/>
        </p:nvSpPr>
        <p:spPr>
          <a:xfrm>
            <a:off x="129007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722" name="object 3722"/>
          <p:cNvSpPr/>
          <p:nvPr/>
        </p:nvSpPr>
        <p:spPr>
          <a:xfrm>
            <a:off x="1283525"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723" name="object 3723"/>
          <p:cNvSpPr/>
          <p:nvPr/>
        </p:nvSpPr>
        <p:spPr>
          <a:xfrm>
            <a:off x="1296020"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724" name="object 3724"/>
          <p:cNvSpPr/>
          <p:nvPr/>
        </p:nvSpPr>
        <p:spPr>
          <a:xfrm>
            <a:off x="1287081"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725" name="object 3725"/>
          <p:cNvSpPr/>
          <p:nvPr/>
        </p:nvSpPr>
        <p:spPr>
          <a:xfrm>
            <a:off x="1302015"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726" name="object 3726"/>
          <p:cNvSpPr/>
          <p:nvPr/>
        </p:nvSpPr>
        <p:spPr>
          <a:xfrm>
            <a:off x="1295463"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727" name="object 3727"/>
          <p:cNvSpPr/>
          <p:nvPr/>
        </p:nvSpPr>
        <p:spPr>
          <a:xfrm>
            <a:off x="1307361"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728" name="object 3728"/>
          <p:cNvSpPr/>
          <p:nvPr/>
        </p:nvSpPr>
        <p:spPr>
          <a:xfrm>
            <a:off x="1299019"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729" name="object 3729"/>
          <p:cNvSpPr/>
          <p:nvPr/>
        </p:nvSpPr>
        <p:spPr>
          <a:xfrm>
            <a:off x="1314600"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730" name="object 3730"/>
          <p:cNvSpPr/>
          <p:nvPr/>
        </p:nvSpPr>
        <p:spPr>
          <a:xfrm>
            <a:off x="1306258"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731" name="object 3731"/>
          <p:cNvSpPr/>
          <p:nvPr/>
        </p:nvSpPr>
        <p:spPr>
          <a:xfrm>
            <a:off x="1320519"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732" name="object 3732"/>
          <p:cNvSpPr/>
          <p:nvPr/>
        </p:nvSpPr>
        <p:spPr>
          <a:xfrm>
            <a:off x="1313370"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733" name="object 3733"/>
          <p:cNvSpPr/>
          <p:nvPr/>
        </p:nvSpPr>
        <p:spPr>
          <a:xfrm>
            <a:off x="1326538"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734" name="object 3734"/>
          <p:cNvSpPr/>
          <p:nvPr/>
        </p:nvSpPr>
        <p:spPr>
          <a:xfrm>
            <a:off x="1318196"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735" name="object 3735"/>
          <p:cNvSpPr/>
          <p:nvPr/>
        </p:nvSpPr>
        <p:spPr>
          <a:xfrm>
            <a:off x="1331860"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736" name="object 3736"/>
          <p:cNvSpPr/>
          <p:nvPr/>
        </p:nvSpPr>
        <p:spPr>
          <a:xfrm>
            <a:off x="1325308"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737" name="object 3737"/>
          <p:cNvSpPr/>
          <p:nvPr/>
        </p:nvSpPr>
        <p:spPr>
          <a:xfrm>
            <a:off x="1337803"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738" name="object 3738"/>
          <p:cNvSpPr/>
          <p:nvPr/>
        </p:nvSpPr>
        <p:spPr>
          <a:xfrm>
            <a:off x="1328864"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739" name="object 3739"/>
          <p:cNvSpPr/>
          <p:nvPr/>
        </p:nvSpPr>
        <p:spPr>
          <a:xfrm>
            <a:off x="134379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740" name="object 3740"/>
          <p:cNvSpPr/>
          <p:nvPr/>
        </p:nvSpPr>
        <p:spPr>
          <a:xfrm>
            <a:off x="1337246"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741" name="object 3741"/>
          <p:cNvSpPr/>
          <p:nvPr/>
        </p:nvSpPr>
        <p:spPr>
          <a:xfrm>
            <a:off x="1349144"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742" name="object 3742"/>
          <p:cNvSpPr/>
          <p:nvPr/>
        </p:nvSpPr>
        <p:spPr>
          <a:xfrm>
            <a:off x="1340802"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743" name="object 3743"/>
          <p:cNvSpPr/>
          <p:nvPr/>
        </p:nvSpPr>
        <p:spPr>
          <a:xfrm>
            <a:off x="1356980"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744" name="object 3744"/>
          <p:cNvSpPr/>
          <p:nvPr/>
        </p:nvSpPr>
        <p:spPr>
          <a:xfrm>
            <a:off x="1348041"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745" name="object 3745"/>
          <p:cNvSpPr/>
          <p:nvPr/>
        </p:nvSpPr>
        <p:spPr>
          <a:xfrm>
            <a:off x="136284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746" name="object 3746"/>
          <p:cNvSpPr/>
          <p:nvPr/>
        </p:nvSpPr>
        <p:spPr>
          <a:xfrm>
            <a:off x="1356296"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747" name="object 3747"/>
          <p:cNvSpPr/>
          <p:nvPr/>
        </p:nvSpPr>
        <p:spPr>
          <a:xfrm>
            <a:off x="1368321"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748" name="object 3748"/>
          <p:cNvSpPr/>
          <p:nvPr/>
        </p:nvSpPr>
        <p:spPr>
          <a:xfrm>
            <a:off x="1359979"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749" name="object 3749"/>
          <p:cNvSpPr/>
          <p:nvPr/>
        </p:nvSpPr>
        <p:spPr>
          <a:xfrm>
            <a:off x="1373643"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750" name="object 3750"/>
          <p:cNvSpPr/>
          <p:nvPr/>
        </p:nvSpPr>
        <p:spPr>
          <a:xfrm>
            <a:off x="1367091"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751" name="object 3751"/>
          <p:cNvSpPr/>
          <p:nvPr/>
        </p:nvSpPr>
        <p:spPr>
          <a:xfrm>
            <a:off x="1379586"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752" name="object 3752"/>
          <p:cNvSpPr/>
          <p:nvPr/>
        </p:nvSpPr>
        <p:spPr>
          <a:xfrm>
            <a:off x="1370647"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753" name="object 3753"/>
          <p:cNvSpPr/>
          <p:nvPr/>
        </p:nvSpPr>
        <p:spPr>
          <a:xfrm>
            <a:off x="1385581"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754" name="object 3754"/>
          <p:cNvSpPr/>
          <p:nvPr/>
        </p:nvSpPr>
        <p:spPr>
          <a:xfrm>
            <a:off x="1379029"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755" name="object 3755"/>
          <p:cNvSpPr/>
          <p:nvPr/>
        </p:nvSpPr>
        <p:spPr>
          <a:xfrm>
            <a:off x="1390927"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756" name="object 3756"/>
          <p:cNvSpPr/>
          <p:nvPr/>
        </p:nvSpPr>
        <p:spPr>
          <a:xfrm>
            <a:off x="1382585"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757" name="object 3757"/>
          <p:cNvSpPr/>
          <p:nvPr/>
        </p:nvSpPr>
        <p:spPr>
          <a:xfrm>
            <a:off x="1396846"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758" name="object 3758"/>
          <p:cNvSpPr/>
          <p:nvPr/>
        </p:nvSpPr>
        <p:spPr>
          <a:xfrm>
            <a:off x="1389697"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759" name="object 3759"/>
          <p:cNvSpPr/>
          <p:nvPr/>
        </p:nvSpPr>
        <p:spPr>
          <a:xfrm>
            <a:off x="140286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760" name="object 3760"/>
          <p:cNvSpPr/>
          <p:nvPr/>
        </p:nvSpPr>
        <p:spPr>
          <a:xfrm>
            <a:off x="1394523"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761" name="object 3761"/>
          <p:cNvSpPr/>
          <p:nvPr/>
        </p:nvSpPr>
        <p:spPr>
          <a:xfrm>
            <a:off x="1409977"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762" name="object 3762"/>
          <p:cNvSpPr/>
          <p:nvPr/>
        </p:nvSpPr>
        <p:spPr>
          <a:xfrm>
            <a:off x="1401635"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763" name="object 3763"/>
          <p:cNvSpPr/>
          <p:nvPr/>
        </p:nvSpPr>
        <p:spPr>
          <a:xfrm>
            <a:off x="1416022"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764" name="object 3764"/>
          <p:cNvSpPr/>
          <p:nvPr/>
        </p:nvSpPr>
        <p:spPr>
          <a:xfrm>
            <a:off x="1408874"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765" name="object 3765"/>
          <p:cNvSpPr/>
          <p:nvPr/>
        </p:nvSpPr>
        <p:spPr>
          <a:xfrm>
            <a:off x="142191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766" name="object 3766"/>
          <p:cNvSpPr/>
          <p:nvPr/>
        </p:nvSpPr>
        <p:spPr>
          <a:xfrm>
            <a:off x="1413573"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767" name="object 3767"/>
          <p:cNvSpPr/>
          <p:nvPr/>
        </p:nvSpPr>
        <p:spPr>
          <a:xfrm>
            <a:off x="1427364"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768" name="object 3768"/>
          <p:cNvSpPr/>
          <p:nvPr/>
        </p:nvSpPr>
        <p:spPr>
          <a:xfrm>
            <a:off x="1420812"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769" name="object 3769"/>
          <p:cNvSpPr/>
          <p:nvPr/>
        </p:nvSpPr>
        <p:spPr>
          <a:xfrm>
            <a:off x="1432710"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770" name="object 3770"/>
          <p:cNvSpPr/>
          <p:nvPr/>
        </p:nvSpPr>
        <p:spPr>
          <a:xfrm>
            <a:off x="1424368"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771" name="object 3771"/>
          <p:cNvSpPr/>
          <p:nvPr/>
        </p:nvSpPr>
        <p:spPr>
          <a:xfrm>
            <a:off x="1438629"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772" name="object 3772"/>
          <p:cNvSpPr/>
          <p:nvPr/>
        </p:nvSpPr>
        <p:spPr>
          <a:xfrm>
            <a:off x="1431480"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773" name="object 3773"/>
          <p:cNvSpPr/>
          <p:nvPr/>
        </p:nvSpPr>
        <p:spPr>
          <a:xfrm>
            <a:off x="1444648"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774" name="object 3774"/>
          <p:cNvSpPr/>
          <p:nvPr/>
        </p:nvSpPr>
        <p:spPr>
          <a:xfrm>
            <a:off x="1436306"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775" name="object 3775"/>
          <p:cNvSpPr/>
          <p:nvPr/>
        </p:nvSpPr>
        <p:spPr>
          <a:xfrm>
            <a:off x="1451760"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776" name="object 3776"/>
          <p:cNvSpPr/>
          <p:nvPr/>
        </p:nvSpPr>
        <p:spPr>
          <a:xfrm>
            <a:off x="1443418"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777" name="object 3777"/>
          <p:cNvSpPr/>
          <p:nvPr/>
        </p:nvSpPr>
        <p:spPr>
          <a:xfrm>
            <a:off x="1457679"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778" name="object 3778"/>
          <p:cNvSpPr/>
          <p:nvPr/>
        </p:nvSpPr>
        <p:spPr>
          <a:xfrm>
            <a:off x="1450530"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779" name="object 3779"/>
          <p:cNvSpPr/>
          <p:nvPr/>
        </p:nvSpPr>
        <p:spPr>
          <a:xfrm>
            <a:off x="1463698"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780" name="object 3780"/>
          <p:cNvSpPr/>
          <p:nvPr/>
        </p:nvSpPr>
        <p:spPr>
          <a:xfrm>
            <a:off x="1455356"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781" name="object 3781"/>
          <p:cNvSpPr/>
          <p:nvPr/>
        </p:nvSpPr>
        <p:spPr>
          <a:xfrm>
            <a:off x="1469020"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782" name="object 3782"/>
          <p:cNvSpPr/>
          <p:nvPr/>
        </p:nvSpPr>
        <p:spPr>
          <a:xfrm>
            <a:off x="1462468"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783" name="object 3783"/>
          <p:cNvSpPr/>
          <p:nvPr/>
        </p:nvSpPr>
        <p:spPr>
          <a:xfrm>
            <a:off x="1475090"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784" name="object 3784"/>
          <p:cNvSpPr/>
          <p:nvPr/>
        </p:nvSpPr>
        <p:spPr>
          <a:xfrm>
            <a:off x="1466151"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785" name="object 3785"/>
          <p:cNvSpPr/>
          <p:nvPr/>
        </p:nvSpPr>
        <p:spPr>
          <a:xfrm>
            <a:off x="148095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786" name="object 3786"/>
          <p:cNvSpPr/>
          <p:nvPr/>
        </p:nvSpPr>
        <p:spPr>
          <a:xfrm>
            <a:off x="1474406"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787" name="object 3787"/>
          <p:cNvSpPr/>
          <p:nvPr/>
        </p:nvSpPr>
        <p:spPr>
          <a:xfrm>
            <a:off x="1486431"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788" name="object 3788"/>
          <p:cNvSpPr/>
          <p:nvPr/>
        </p:nvSpPr>
        <p:spPr>
          <a:xfrm>
            <a:off x="1478089"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789" name="object 3789"/>
          <p:cNvSpPr/>
          <p:nvPr/>
        </p:nvSpPr>
        <p:spPr>
          <a:xfrm>
            <a:off x="1491753"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790" name="object 3790"/>
          <p:cNvSpPr/>
          <p:nvPr/>
        </p:nvSpPr>
        <p:spPr>
          <a:xfrm>
            <a:off x="1485201"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791" name="object 3791"/>
          <p:cNvSpPr/>
          <p:nvPr/>
        </p:nvSpPr>
        <p:spPr>
          <a:xfrm>
            <a:off x="1497695"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792" name="object 3792"/>
          <p:cNvSpPr/>
          <p:nvPr/>
        </p:nvSpPr>
        <p:spPr>
          <a:xfrm>
            <a:off x="1488757"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793" name="object 3793"/>
          <p:cNvSpPr/>
          <p:nvPr/>
        </p:nvSpPr>
        <p:spPr>
          <a:xfrm>
            <a:off x="1505481"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794" name="object 3794"/>
          <p:cNvSpPr/>
          <p:nvPr/>
        </p:nvSpPr>
        <p:spPr>
          <a:xfrm>
            <a:off x="1497139"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795" name="object 3795"/>
          <p:cNvSpPr/>
          <p:nvPr/>
        </p:nvSpPr>
        <p:spPr>
          <a:xfrm>
            <a:off x="1510803"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796" name="object 3796"/>
          <p:cNvSpPr/>
          <p:nvPr/>
        </p:nvSpPr>
        <p:spPr>
          <a:xfrm>
            <a:off x="1504251"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797" name="object 3797"/>
          <p:cNvSpPr/>
          <p:nvPr/>
        </p:nvSpPr>
        <p:spPr>
          <a:xfrm>
            <a:off x="1516745"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798" name="object 3798"/>
          <p:cNvSpPr/>
          <p:nvPr/>
        </p:nvSpPr>
        <p:spPr>
          <a:xfrm>
            <a:off x="1507807"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799" name="object 3799"/>
          <p:cNvSpPr/>
          <p:nvPr/>
        </p:nvSpPr>
        <p:spPr>
          <a:xfrm>
            <a:off x="1522741"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800" name="object 3800"/>
          <p:cNvSpPr/>
          <p:nvPr/>
        </p:nvSpPr>
        <p:spPr>
          <a:xfrm>
            <a:off x="1516189"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801" name="object 3801"/>
          <p:cNvSpPr/>
          <p:nvPr/>
        </p:nvSpPr>
        <p:spPr>
          <a:xfrm>
            <a:off x="1528087"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802" name="object 3802"/>
          <p:cNvSpPr/>
          <p:nvPr/>
        </p:nvSpPr>
        <p:spPr>
          <a:xfrm>
            <a:off x="1519745"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803" name="object 3803"/>
          <p:cNvSpPr/>
          <p:nvPr/>
        </p:nvSpPr>
        <p:spPr>
          <a:xfrm>
            <a:off x="1534133"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804" name="object 3804"/>
          <p:cNvSpPr/>
          <p:nvPr/>
        </p:nvSpPr>
        <p:spPr>
          <a:xfrm>
            <a:off x="1526984"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805" name="object 3805"/>
          <p:cNvSpPr/>
          <p:nvPr/>
        </p:nvSpPr>
        <p:spPr>
          <a:xfrm>
            <a:off x="154002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806" name="object 3806"/>
          <p:cNvSpPr/>
          <p:nvPr/>
        </p:nvSpPr>
        <p:spPr>
          <a:xfrm>
            <a:off x="1531683"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807" name="object 3807"/>
          <p:cNvSpPr/>
          <p:nvPr/>
        </p:nvSpPr>
        <p:spPr>
          <a:xfrm>
            <a:off x="1547264"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808" name="object 3808"/>
          <p:cNvSpPr/>
          <p:nvPr/>
        </p:nvSpPr>
        <p:spPr>
          <a:xfrm>
            <a:off x="1538922"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809" name="object 3809"/>
          <p:cNvSpPr/>
          <p:nvPr/>
        </p:nvSpPr>
        <p:spPr>
          <a:xfrm>
            <a:off x="1553183"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810" name="object 3810"/>
          <p:cNvSpPr/>
          <p:nvPr/>
        </p:nvSpPr>
        <p:spPr>
          <a:xfrm>
            <a:off x="1546034"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811" name="object 3811"/>
          <p:cNvSpPr/>
          <p:nvPr/>
        </p:nvSpPr>
        <p:spPr>
          <a:xfrm>
            <a:off x="1559202"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812" name="object 3812"/>
          <p:cNvSpPr/>
          <p:nvPr/>
        </p:nvSpPr>
        <p:spPr>
          <a:xfrm>
            <a:off x="1550860"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813" name="object 3813"/>
          <p:cNvSpPr/>
          <p:nvPr/>
        </p:nvSpPr>
        <p:spPr>
          <a:xfrm>
            <a:off x="1564524"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814" name="object 3814"/>
          <p:cNvSpPr/>
          <p:nvPr/>
        </p:nvSpPr>
        <p:spPr>
          <a:xfrm>
            <a:off x="1557972"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815" name="object 3815"/>
          <p:cNvSpPr/>
          <p:nvPr/>
        </p:nvSpPr>
        <p:spPr>
          <a:xfrm>
            <a:off x="1569870"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816" name="object 3816"/>
          <p:cNvSpPr/>
          <p:nvPr/>
        </p:nvSpPr>
        <p:spPr>
          <a:xfrm>
            <a:off x="1561528"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817" name="object 3817"/>
          <p:cNvSpPr/>
          <p:nvPr/>
        </p:nvSpPr>
        <p:spPr>
          <a:xfrm>
            <a:off x="1575916"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818" name="object 3818"/>
          <p:cNvSpPr/>
          <p:nvPr/>
        </p:nvSpPr>
        <p:spPr>
          <a:xfrm>
            <a:off x="1568767"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819" name="object 3819"/>
          <p:cNvSpPr/>
          <p:nvPr/>
        </p:nvSpPr>
        <p:spPr>
          <a:xfrm>
            <a:off x="1581808"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820" name="object 3820"/>
          <p:cNvSpPr/>
          <p:nvPr/>
        </p:nvSpPr>
        <p:spPr>
          <a:xfrm>
            <a:off x="1573466"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821" name="object 3821"/>
          <p:cNvSpPr/>
          <p:nvPr/>
        </p:nvSpPr>
        <p:spPr>
          <a:xfrm>
            <a:off x="158725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822" name="object 3822"/>
          <p:cNvSpPr/>
          <p:nvPr/>
        </p:nvSpPr>
        <p:spPr>
          <a:xfrm>
            <a:off x="1580705"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823" name="object 3823"/>
          <p:cNvSpPr/>
          <p:nvPr/>
        </p:nvSpPr>
        <p:spPr>
          <a:xfrm>
            <a:off x="1593200"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824" name="object 3824"/>
          <p:cNvSpPr/>
          <p:nvPr/>
        </p:nvSpPr>
        <p:spPr>
          <a:xfrm>
            <a:off x="1584261"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825" name="object 3825"/>
          <p:cNvSpPr/>
          <p:nvPr/>
        </p:nvSpPr>
        <p:spPr>
          <a:xfrm>
            <a:off x="1600858"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826" name="object 3826"/>
          <p:cNvSpPr/>
          <p:nvPr/>
        </p:nvSpPr>
        <p:spPr>
          <a:xfrm>
            <a:off x="1592516"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827" name="object 3827"/>
          <p:cNvSpPr/>
          <p:nvPr/>
        </p:nvSpPr>
        <p:spPr>
          <a:xfrm>
            <a:off x="160630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828" name="object 3828"/>
          <p:cNvSpPr/>
          <p:nvPr/>
        </p:nvSpPr>
        <p:spPr>
          <a:xfrm>
            <a:off x="1599755"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829" name="object 3829"/>
          <p:cNvSpPr/>
          <p:nvPr/>
        </p:nvSpPr>
        <p:spPr>
          <a:xfrm>
            <a:off x="1612250"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830" name="object 3830"/>
          <p:cNvSpPr/>
          <p:nvPr/>
        </p:nvSpPr>
        <p:spPr>
          <a:xfrm>
            <a:off x="1603311" y="4460875"/>
            <a:ext cx="18415" cy="1046480"/>
          </a:xfrm>
          <a:custGeom>
            <a:avLst/>
            <a:gdLst/>
            <a:ahLst/>
            <a:cxnLst/>
            <a:rect l="l" t="t" r="r" b="b"/>
            <a:pathLst>
              <a:path w="18415"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831" name="object 3831"/>
          <p:cNvSpPr/>
          <p:nvPr/>
        </p:nvSpPr>
        <p:spPr>
          <a:xfrm>
            <a:off x="1618245"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832" name="object 3832"/>
          <p:cNvSpPr/>
          <p:nvPr/>
        </p:nvSpPr>
        <p:spPr>
          <a:xfrm>
            <a:off x="1611693" y="4460875"/>
            <a:ext cx="13335" cy="1046480"/>
          </a:xfrm>
          <a:custGeom>
            <a:avLst/>
            <a:gdLst/>
            <a:ahLst/>
            <a:cxnLst/>
            <a:rect l="l" t="t" r="r" b="b"/>
            <a:pathLst>
              <a:path w="13334"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833" name="object 3833"/>
          <p:cNvSpPr/>
          <p:nvPr/>
        </p:nvSpPr>
        <p:spPr>
          <a:xfrm>
            <a:off x="1623591"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834" name="object 3834"/>
          <p:cNvSpPr/>
          <p:nvPr/>
        </p:nvSpPr>
        <p:spPr>
          <a:xfrm>
            <a:off x="1615249"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835" name="object 3835"/>
          <p:cNvSpPr/>
          <p:nvPr/>
        </p:nvSpPr>
        <p:spPr>
          <a:xfrm>
            <a:off x="1628913"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836" name="object 3836"/>
          <p:cNvSpPr/>
          <p:nvPr/>
        </p:nvSpPr>
        <p:spPr>
          <a:xfrm>
            <a:off x="1622361"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837" name="object 3837"/>
          <p:cNvSpPr/>
          <p:nvPr/>
        </p:nvSpPr>
        <p:spPr>
          <a:xfrm>
            <a:off x="1634982"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838" name="object 3838"/>
          <p:cNvSpPr/>
          <p:nvPr/>
        </p:nvSpPr>
        <p:spPr>
          <a:xfrm>
            <a:off x="1626044" y="4460875"/>
            <a:ext cx="18415" cy="1046480"/>
          </a:xfrm>
          <a:custGeom>
            <a:avLst/>
            <a:gdLst/>
            <a:ahLst/>
            <a:cxnLst/>
            <a:rect l="l" t="t" r="r" b="b"/>
            <a:pathLst>
              <a:path w="18414"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839" name="object 3839"/>
          <p:cNvSpPr/>
          <p:nvPr/>
        </p:nvSpPr>
        <p:spPr>
          <a:xfrm>
            <a:off x="1642641"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840" name="object 3840"/>
          <p:cNvSpPr/>
          <p:nvPr/>
        </p:nvSpPr>
        <p:spPr>
          <a:xfrm>
            <a:off x="1634299"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841" name="object 3841"/>
          <p:cNvSpPr/>
          <p:nvPr/>
        </p:nvSpPr>
        <p:spPr>
          <a:xfrm>
            <a:off x="1648090"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842" name="object 3842"/>
          <p:cNvSpPr/>
          <p:nvPr/>
        </p:nvSpPr>
        <p:spPr>
          <a:xfrm>
            <a:off x="1641538"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843" name="object 3843"/>
          <p:cNvSpPr/>
          <p:nvPr/>
        </p:nvSpPr>
        <p:spPr>
          <a:xfrm>
            <a:off x="1654032"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844" name="object 3844"/>
          <p:cNvSpPr/>
          <p:nvPr/>
        </p:nvSpPr>
        <p:spPr>
          <a:xfrm>
            <a:off x="1645094" y="4460875"/>
            <a:ext cx="18415" cy="1046480"/>
          </a:xfrm>
          <a:custGeom>
            <a:avLst/>
            <a:gdLst/>
            <a:ahLst/>
            <a:cxnLst/>
            <a:rect l="l" t="t" r="r" b="b"/>
            <a:pathLst>
              <a:path w="18414"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845" name="object 3845"/>
          <p:cNvSpPr/>
          <p:nvPr/>
        </p:nvSpPr>
        <p:spPr>
          <a:xfrm>
            <a:off x="166002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846" name="object 3846"/>
          <p:cNvSpPr/>
          <p:nvPr/>
        </p:nvSpPr>
        <p:spPr>
          <a:xfrm>
            <a:off x="1653476"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847" name="object 3847"/>
          <p:cNvSpPr/>
          <p:nvPr/>
        </p:nvSpPr>
        <p:spPr>
          <a:xfrm>
            <a:off x="1665374"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848" name="object 3848"/>
          <p:cNvSpPr/>
          <p:nvPr/>
        </p:nvSpPr>
        <p:spPr>
          <a:xfrm>
            <a:off x="1657032"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849" name="object 3849"/>
          <p:cNvSpPr/>
          <p:nvPr/>
        </p:nvSpPr>
        <p:spPr>
          <a:xfrm>
            <a:off x="1671292"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850" name="object 3850"/>
          <p:cNvSpPr/>
          <p:nvPr/>
        </p:nvSpPr>
        <p:spPr>
          <a:xfrm>
            <a:off x="1664144"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851" name="object 3851"/>
          <p:cNvSpPr/>
          <p:nvPr/>
        </p:nvSpPr>
        <p:spPr>
          <a:xfrm>
            <a:off x="1677312"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852" name="object 3852"/>
          <p:cNvSpPr/>
          <p:nvPr/>
        </p:nvSpPr>
        <p:spPr>
          <a:xfrm>
            <a:off x="1668970"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853" name="object 3853"/>
          <p:cNvSpPr/>
          <p:nvPr/>
        </p:nvSpPr>
        <p:spPr>
          <a:xfrm>
            <a:off x="1682634"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854" name="object 3854"/>
          <p:cNvSpPr/>
          <p:nvPr/>
        </p:nvSpPr>
        <p:spPr>
          <a:xfrm>
            <a:off x="1676082"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855" name="object 3855"/>
          <p:cNvSpPr/>
          <p:nvPr/>
        </p:nvSpPr>
        <p:spPr>
          <a:xfrm>
            <a:off x="1688576"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856" name="object 3856"/>
          <p:cNvSpPr/>
          <p:nvPr/>
        </p:nvSpPr>
        <p:spPr>
          <a:xfrm>
            <a:off x="1679638" y="4460875"/>
            <a:ext cx="18415" cy="1046480"/>
          </a:xfrm>
          <a:custGeom>
            <a:avLst/>
            <a:gdLst/>
            <a:ahLst/>
            <a:cxnLst/>
            <a:rect l="l" t="t" r="r" b="b"/>
            <a:pathLst>
              <a:path w="18414"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857" name="object 3857"/>
          <p:cNvSpPr/>
          <p:nvPr/>
        </p:nvSpPr>
        <p:spPr>
          <a:xfrm>
            <a:off x="1696362"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858" name="object 3858"/>
          <p:cNvSpPr/>
          <p:nvPr/>
        </p:nvSpPr>
        <p:spPr>
          <a:xfrm>
            <a:off x="1688020"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859" name="object 3859"/>
          <p:cNvSpPr/>
          <p:nvPr/>
        </p:nvSpPr>
        <p:spPr>
          <a:xfrm>
            <a:off x="1701684"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860" name="object 3860"/>
          <p:cNvSpPr/>
          <p:nvPr/>
        </p:nvSpPr>
        <p:spPr>
          <a:xfrm>
            <a:off x="1695132"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861" name="object 3861"/>
          <p:cNvSpPr/>
          <p:nvPr/>
        </p:nvSpPr>
        <p:spPr>
          <a:xfrm>
            <a:off x="1707157"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862" name="object 3862"/>
          <p:cNvSpPr/>
          <p:nvPr/>
        </p:nvSpPr>
        <p:spPr>
          <a:xfrm>
            <a:off x="1698815"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863" name="object 3863"/>
          <p:cNvSpPr/>
          <p:nvPr/>
        </p:nvSpPr>
        <p:spPr>
          <a:xfrm>
            <a:off x="1713076"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864" name="object 3864"/>
          <p:cNvSpPr/>
          <p:nvPr/>
        </p:nvSpPr>
        <p:spPr>
          <a:xfrm>
            <a:off x="1705927"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865" name="object 3865"/>
          <p:cNvSpPr/>
          <p:nvPr/>
        </p:nvSpPr>
        <p:spPr>
          <a:xfrm>
            <a:off x="1719095"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866" name="object 3866"/>
          <p:cNvSpPr/>
          <p:nvPr/>
        </p:nvSpPr>
        <p:spPr>
          <a:xfrm>
            <a:off x="1710753"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867" name="object 3867"/>
          <p:cNvSpPr/>
          <p:nvPr/>
        </p:nvSpPr>
        <p:spPr>
          <a:xfrm>
            <a:off x="172441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868" name="object 3868"/>
          <p:cNvSpPr/>
          <p:nvPr/>
        </p:nvSpPr>
        <p:spPr>
          <a:xfrm>
            <a:off x="1717865"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869" name="object 3869"/>
          <p:cNvSpPr/>
          <p:nvPr/>
        </p:nvSpPr>
        <p:spPr>
          <a:xfrm>
            <a:off x="1730360"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870" name="object 3870"/>
          <p:cNvSpPr/>
          <p:nvPr/>
        </p:nvSpPr>
        <p:spPr>
          <a:xfrm>
            <a:off x="1721421" y="4460875"/>
            <a:ext cx="18415" cy="1046480"/>
          </a:xfrm>
          <a:custGeom>
            <a:avLst/>
            <a:gdLst/>
            <a:ahLst/>
            <a:cxnLst/>
            <a:rect l="l" t="t" r="r" b="b"/>
            <a:pathLst>
              <a:path w="18414"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871" name="object 3871"/>
          <p:cNvSpPr/>
          <p:nvPr/>
        </p:nvSpPr>
        <p:spPr>
          <a:xfrm>
            <a:off x="1738145"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872" name="object 3872"/>
          <p:cNvSpPr/>
          <p:nvPr/>
        </p:nvSpPr>
        <p:spPr>
          <a:xfrm>
            <a:off x="1729803"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873" name="object 3873"/>
          <p:cNvSpPr/>
          <p:nvPr/>
        </p:nvSpPr>
        <p:spPr>
          <a:xfrm>
            <a:off x="1743467"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874" name="object 3874"/>
          <p:cNvSpPr/>
          <p:nvPr/>
        </p:nvSpPr>
        <p:spPr>
          <a:xfrm>
            <a:off x="1736915"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875" name="object 3875"/>
          <p:cNvSpPr/>
          <p:nvPr/>
        </p:nvSpPr>
        <p:spPr>
          <a:xfrm>
            <a:off x="1749410"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876" name="object 3876"/>
          <p:cNvSpPr/>
          <p:nvPr/>
        </p:nvSpPr>
        <p:spPr>
          <a:xfrm>
            <a:off x="1740471" y="4460875"/>
            <a:ext cx="18415" cy="1046480"/>
          </a:xfrm>
          <a:custGeom>
            <a:avLst/>
            <a:gdLst/>
            <a:ahLst/>
            <a:cxnLst/>
            <a:rect l="l" t="t" r="r" b="b"/>
            <a:pathLst>
              <a:path w="18414"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877" name="object 3877"/>
          <p:cNvSpPr/>
          <p:nvPr/>
        </p:nvSpPr>
        <p:spPr>
          <a:xfrm>
            <a:off x="1755405"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878" name="object 3878"/>
          <p:cNvSpPr/>
          <p:nvPr/>
        </p:nvSpPr>
        <p:spPr>
          <a:xfrm>
            <a:off x="1748853"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879" name="object 3879"/>
          <p:cNvSpPr/>
          <p:nvPr/>
        </p:nvSpPr>
        <p:spPr>
          <a:xfrm>
            <a:off x="1760751"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880" name="object 3880"/>
          <p:cNvSpPr/>
          <p:nvPr/>
        </p:nvSpPr>
        <p:spPr>
          <a:xfrm>
            <a:off x="1752409"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881" name="object 3881"/>
          <p:cNvSpPr/>
          <p:nvPr/>
        </p:nvSpPr>
        <p:spPr>
          <a:xfrm>
            <a:off x="1766200"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882" name="object 3882"/>
          <p:cNvSpPr/>
          <p:nvPr/>
        </p:nvSpPr>
        <p:spPr>
          <a:xfrm>
            <a:off x="1759648"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883" name="object 3883"/>
          <p:cNvSpPr/>
          <p:nvPr/>
        </p:nvSpPr>
        <p:spPr>
          <a:xfrm>
            <a:off x="1772142"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884" name="object 3884"/>
          <p:cNvSpPr/>
          <p:nvPr/>
        </p:nvSpPr>
        <p:spPr>
          <a:xfrm>
            <a:off x="1763204" y="4460875"/>
            <a:ext cx="18415" cy="1046480"/>
          </a:xfrm>
          <a:custGeom>
            <a:avLst/>
            <a:gdLst/>
            <a:ahLst/>
            <a:cxnLst/>
            <a:rect l="l" t="t" r="r" b="b"/>
            <a:pathLst>
              <a:path w="18414"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885" name="object 3885"/>
          <p:cNvSpPr/>
          <p:nvPr/>
        </p:nvSpPr>
        <p:spPr>
          <a:xfrm>
            <a:off x="177813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886" name="object 3886"/>
          <p:cNvSpPr/>
          <p:nvPr/>
        </p:nvSpPr>
        <p:spPr>
          <a:xfrm>
            <a:off x="1771586"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887" name="object 3887"/>
          <p:cNvSpPr/>
          <p:nvPr/>
        </p:nvSpPr>
        <p:spPr>
          <a:xfrm>
            <a:off x="1783484"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888" name="object 3888"/>
          <p:cNvSpPr/>
          <p:nvPr/>
        </p:nvSpPr>
        <p:spPr>
          <a:xfrm>
            <a:off x="1775142"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889" name="object 3889"/>
          <p:cNvSpPr/>
          <p:nvPr/>
        </p:nvSpPr>
        <p:spPr>
          <a:xfrm>
            <a:off x="1791192" y="4465637"/>
            <a:ext cx="0" cy="1036955"/>
          </a:xfrm>
          <a:custGeom>
            <a:avLst/>
            <a:gdLst/>
            <a:ahLst/>
            <a:cxnLst/>
            <a:rect l="l" t="t" r="r" b="b"/>
            <a:pathLst>
              <a:path h="1036954">
                <a:moveTo>
                  <a:pt x="0" y="0"/>
                </a:moveTo>
                <a:lnTo>
                  <a:pt x="0" y="1036637"/>
                </a:lnTo>
              </a:path>
            </a:pathLst>
          </a:custGeom>
          <a:ln w="8352">
            <a:solidFill>
              <a:srgbClr val="99CCFF"/>
            </a:solidFill>
          </a:ln>
        </p:spPr>
        <p:txBody>
          <a:bodyPr wrap="square" lIns="0" tIns="0" rIns="0" bIns="0" rtlCol="0"/>
          <a:lstStyle/>
          <a:p>
            <a:endParaRPr/>
          </a:p>
        </p:txBody>
      </p:sp>
      <p:sp>
        <p:nvSpPr>
          <p:cNvPr id="3890" name="object 3890"/>
          <p:cNvSpPr/>
          <p:nvPr/>
        </p:nvSpPr>
        <p:spPr>
          <a:xfrm>
            <a:off x="1782254" y="4460875"/>
            <a:ext cx="18415" cy="1046480"/>
          </a:xfrm>
          <a:custGeom>
            <a:avLst/>
            <a:gdLst/>
            <a:ahLst/>
            <a:cxnLst/>
            <a:rect l="l" t="t" r="r" b="b"/>
            <a:pathLst>
              <a:path w="18414" h="1046479">
                <a:moveTo>
                  <a:pt x="0" y="1046162"/>
                </a:moveTo>
                <a:lnTo>
                  <a:pt x="17877" y="1046162"/>
                </a:lnTo>
                <a:lnTo>
                  <a:pt x="17877" y="0"/>
                </a:lnTo>
                <a:lnTo>
                  <a:pt x="0" y="0"/>
                </a:lnTo>
                <a:lnTo>
                  <a:pt x="0" y="1046162"/>
                </a:lnTo>
                <a:close/>
              </a:path>
            </a:pathLst>
          </a:custGeom>
          <a:solidFill>
            <a:srgbClr val="3366FF"/>
          </a:solidFill>
        </p:spPr>
        <p:txBody>
          <a:bodyPr wrap="square" lIns="0" tIns="0" rIns="0" bIns="0" rtlCol="0"/>
          <a:lstStyle/>
          <a:p>
            <a:endParaRPr/>
          </a:p>
        </p:txBody>
      </p:sp>
      <p:sp>
        <p:nvSpPr>
          <p:cNvPr id="3891" name="object 3891"/>
          <p:cNvSpPr/>
          <p:nvPr/>
        </p:nvSpPr>
        <p:spPr>
          <a:xfrm>
            <a:off x="1797188"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892" name="object 3892"/>
          <p:cNvSpPr/>
          <p:nvPr/>
        </p:nvSpPr>
        <p:spPr>
          <a:xfrm>
            <a:off x="1790636"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893" name="object 3893"/>
          <p:cNvSpPr/>
          <p:nvPr/>
        </p:nvSpPr>
        <p:spPr>
          <a:xfrm>
            <a:off x="1802534"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894" name="object 3894"/>
          <p:cNvSpPr/>
          <p:nvPr/>
        </p:nvSpPr>
        <p:spPr>
          <a:xfrm>
            <a:off x="1794192"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895" name="object 3895"/>
          <p:cNvSpPr/>
          <p:nvPr/>
        </p:nvSpPr>
        <p:spPr>
          <a:xfrm>
            <a:off x="1808579" y="4465637"/>
            <a:ext cx="0" cy="1036955"/>
          </a:xfrm>
          <a:custGeom>
            <a:avLst/>
            <a:gdLst/>
            <a:ahLst/>
            <a:cxnLst/>
            <a:rect l="l" t="t" r="r" b="b"/>
            <a:pathLst>
              <a:path h="1036954">
                <a:moveTo>
                  <a:pt x="0" y="0"/>
                </a:moveTo>
                <a:lnTo>
                  <a:pt x="0" y="1036637"/>
                </a:lnTo>
              </a:path>
            </a:pathLst>
          </a:custGeom>
          <a:ln w="4772">
            <a:solidFill>
              <a:srgbClr val="99CCFF"/>
            </a:solidFill>
          </a:ln>
        </p:spPr>
        <p:txBody>
          <a:bodyPr wrap="square" lIns="0" tIns="0" rIns="0" bIns="0" rtlCol="0"/>
          <a:lstStyle/>
          <a:p>
            <a:endParaRPr/>
          </a:p>
        </p:txBody>
      </p:sp>
      <p:sp>
        <p:nvSpPr>
          <p:cNvPr id="3896" name="object 3896"/>
          <p:cNvSpPr/>
          <p:nvPr/>
        </p:nvSpPr>
        <p:spPr>
          <a:xfrm>
            <a:off x="1801431" y="4460875"/>
            <a:ext cx="14604" cy="1046480"/>
          </a:xfrm>
          <a:custGeom>
            <a:avLst/>
            <a:gdLst/>
            <a:ahLst/>
            <a:cxnLst/>
            <a:rect l="l" t="t" r="r" b="b"/>
            <a:pathLst>
              <a:path w="14605" h="1046479">
                <a:moveTo>
                  <a:pt x="0" y="1046162"/>
                </a:moveTo>
                <a:lnTo>
                  <a:pt x="14297" y="1046162"/>
                </a:lnTo>
                <a:lnTo>
                  <a:pt x="14297" y="0"/>
                </a:lnTo>
                <a:lnTo>
                  <a:pt x="0" y="0"/>
                </a:lnTo>
                <a:lnTo>
                  <a:pt x="0" y="1046162"/>
                </a:lnTo>
                <a:close/>
              </a:path>
            </a:pathLst>
          </a:custGeom>
          <a:solidFill>
            <a:srgbClr val="3366FF"/>
          </a:solidFill>
        </p:spPr>
        <p:txBody>
          <a:bodyPr wrap="square" lIns="0" tIns="0" rIns="0" bIns="0" rtlCol="0"/>
          <a:lstStyle/>
          <a:p>
            <a:endParaRPr/>
          </a:p>
        </p:txBody>
      </p:sp>
      <p:sp>
        <p:nvSpPr>
          <p:cNvPr id="3897" name="object 3897"/>
          <p:cNvSpPr/>
          <p:nvPr/>
        </p:nvSpPr>
        <p:spPr>
          <a:xfrm>
            <a:off x="1814472" y="4465637"/>
            <a:ext cx="0" cy="1036955"/>
          </a:xfrm>
          <a:custGeom>
            <a:avLst/>
            <a:gdLst/>
            <a:ahLst/>
            <a:cxnLst/>
            <a:rect l="l" t="t" r="r" b="b"/>
            <a:pathLst>
              <a:path h="1036954">
                <a:moveTo>
                  <a:pt x="0" y="0"/>
                </a:moveTo>
                <a:lnTo>
                  <a:pt x="0" y="1036637"/>
                </a:lnTo>
              </a:path>
            </a:pathLst>
          </a:custGeom>
          <a:ln w="7159">
            <a:solidFill>
              <a:srgbClr val="99CCFF"/>
            </a:solidFill>
          </a:ln>
        </p:spPr>
        <p:txBody>
          <a:bodyPr wrap="square" lIns="0" tIns="0" rIns="0" bIns="0" rtlCol="0"/>
          <a:lstStyle/>
          <a:p>
            <a:endParaRPr/>
          </a:p>
        </p:txBody>
      </p:sp>
      <p:sp>
        <p:nvSpPr>
          <p:cNvPr id="3898" name="object 3898"/>
          <p:cNvSpPr/>
          <p:nvPr/>
        </p:nvSpPr>
        <p:spPr>
          <a:xfrm>
            <a:off x="1806130" y="4460875"/>
            <a:ext cx="17145" cy="1046480"/>
          </a:xfrm>
          <a:custGeom>
            <a:avLst/>
            <a:gdLst/>
            <a:ahLst/>
            <a:cxnLst/>
            <a:rect l="l" t="t" r="r" b="b"/>
            <a:pathLst>
              <a:path w="17144" h="1046479">
                <a:moveTo>
                  <a:pt x="0" y="1046162"/>
                </a:moveTo>
                <a:lnTo>
                  <a:pt x="16684" y="1046162"/>
                </a:lnTo>
                <a:lnTo>
                  <a:pt x="16684" y="0"/>
                </a:lnTo>
                <a:lnTo>
                  <a:pt x="0" y="0"/>
                </a:lnTo>
                <a:lnTo>
                  <a:pt x="0" y="1046162"/>
                </a:lnTo>
                <a:close/>
              </a:path>
            </a:pathLst>
          </a:custGeom>
          <a:solidFill>
            <a:srgbClr val="3366FF"/>
          </a:solidFill>
        </p:spPr>
        <p:txBody>
          <a:bodyPr wrap="square" lIns="0" tIns="0" rIns="0" bIns="0" rtlCol="0"/>
          <a:lstStyle/>
          <a:p>
            <a:endParaRPr/>
          </a:p>
        </p:txBody>
      </p:sp>
      <p:sp>
        <p:nvSpPr>
          <p:cNvPr id="3899" name="object 3899"/>
          <p:cNvSpPr/>
          <p:nvPr/>
        </p:nvSpPr>
        <p:spPr>
          <a:xfrm>
            <a:off x="1819794" y="4465637"/>
            <a:ext cx="0" cy="1036955"/>
          </a:xfrm>
          <a:custGeom>
            <a:avLst/>
            <a:gdLst/>
            <a:ahLst/>
            <a:cxnLst/>
            <a:rect l="l" t="t" r="r" b="b"/>
            <a:pathLst>
              <a:path h="1036954">
                <a:moveTo>
                  <a:pt x="0" y="0"/>
                </a:moveTo>
                <a:lnTo>
                  <a:pt x="0" y="1036637"/>
                </a:lnTo>
              </a:path>
            </a:pathLst>
          </a:custGeom>
          <a:ln w="3578">
            <a:solidFill>
              <a:srgbClr val="99CCFF"/>
            </a:solidFill>
          </a:ln>
        </p:spPr>
        <p:txBody>
          <a:bodyPr wrap="square" lIns="0" tIns="0" rIns="0" bIns="0" rtlCol="0"/>
          <a:lstStyle/>
          <a:p>
            <a:endParaRPr/>
          </a:p>
        </p:txBody>
      </p:sp>
      <p:sp>
        <p:nvSpPr>
          <p:cNvPr id="3900" name="object 3900"/>
          <p:cNvSpPr/>
          <p:nvPr/>
        </p:nvSpPr>
        <p:spPr>
          <a:xfrm>
            <a:off x="1813242" y="4460875"/>
            <a:ext cx="13335" cy="1046480"/>
          </a:xfrm>
          <a:custGeom>
            <a:avLst/>
            <a:gdLst/>
            <a:ahLst/>
            <a:cxnLst/>
            <a:rect l="l" t="t" r="r" b="b"/>
            <a:pathLst>
              <a:path w="13335" h="1046479">
                <a:moveTo>
                  <a:pt x="0" y="1046162"/>
                </a:moveTo>
                <a:lnTo>
                  <a:pt x="13103" y="1046162"/>
                </a:lnTo>
                <a:lnTo>
                  <a:pt x="13103" y="0"/>
                </a:lnTo>
                <a:lnTo>
                  <a:pt x="0" y="0"/>
                </a:lnTo>
                <a:lnTo>
                  <a:pt x="0" y="1046162"/>
                </a:lnTo>
                <a:close/>
              </a:path>
            </a:pathLst>
          </a:custGeom>
          <a:solidFill>
            <a:srgbClr val="3366FF"/>
          </a:solidFill>
        </p:spPr>
        <p:txBody>
          <a:bodyPr wrap="square" lIns="0" tIns="0" rIns="0" bIns="0" rtlCol="0"/>
          <a:lstStyle/>
          <a:p>
            <a:endParaRPr/>
          </a:p>
        </p:txBody>
      </p:sp>
      <p:sp>
        <p:nvSpPr>
          <p:cNvPr id="3901" name="object 3901"/>
          <p:cNvSpPr/>
          <p:nvPr/>
        </p:nvSpPr>
        <p:spPr>
          <a:xfrm>
            <a:off x="1825267" y="4465637"/>
            <a:ext cx="0" cy="1036955"/>
          </a:xfrm>
          <a:custGeom>
            <a:avLst/>
            <a:gdLst/>
            <a:ahLst/>
            <a:cxnLst/>
            <a:rect l="l" t="t" r="r" b="b"/>
            <a:pathLst>
              <a:path h="1036954">
                <a:moveTo>
                  <a:pt x="0" y="0"/>
                </a:moveTo>
                <a:lnTo>
                  <a:pt x="0" y="1036637"/>
                </a:lnTo>
              </a:path>
            </a:pathLst>
          </a:custGeom>
          <a:ln w="7158">
            <a:solidFill>
              <a:srgbClr val="99CCFF"/>
            </a:solidFill>
          </a:ln>
        </p:spPr>
        <p:txBody>
          <a:bodyPr wrap="square" lIns="0" tIns="0" rIns="0" bIns="0" rtlCol="0"/>
          <a:lstStyle/>
          <a:p>
            <a:endParaRPr/>
          </a:p>
        </p:txBody>
      </p:sp>
      <p:sp>
        <p:nvSpPr>
          <p:cNvPr id="3902" name="object 3902"/>
          <p:cNvSpPr/>
          <p:nvPr/>
        </p:nvSpPr>
        <p:spPr>
          <a:xfrm>
            <a:off x="1816925" y="4460875"/>
            <a:ext cx="17145" cy="1046480"/>
          </a:xfrm>
          <a:custGeom>
            <a:avLst/>
            <a:gdLst/>
            <a:ahLst/>
            <a:cxnLst/>
            <a:rect l="l" t="t" r="r" b="b"/>
            <a:pathLst>
              <a:path w="17144" h="1046479">
                <a:moveTo>
                  <a:pt x="0" y="1046162"/>
                </a:moveTo>
                <a:lnTo>
                  <a:pt x="16683" y="1046162"/>
                </a:lnTo>
                <a:lnTo>
                  <a:pt x="16683" y="0"/>
                </a:lnTo>
                <a:lnTo>
                  <a:pt x="0" y="0"/>
                </a:lnTo>
                <a:lnTo>
                  <a:pt x="0" y="1046162"/>
                </a:lnTo>
                <a:close/>
              </a:path>
            </a:pathLst>
          </a:custGeom>
          <a:solidFill>
            <a:srgbClr val="3366FF"/>
          </a:solidFill>
        </p:spPr>
        <p:txBody>
          <a:bodyPr wrap="square" lIns="0" tIns="0" rIns="0" bIns="0" rtlCol="0"/>
          <a:lstStyle/>
          <a:p>
            <a:endParaRPr/>
          </a:p>
        </p:txBody>
      </p:sp>
      <p:sp>
        <p:nvSpPr>
          <p:cNvPr id="3903" name="object 3903"/>
          <p:cNvSpPr/>
          <p:nvPr/>
        </p:nvSpPr>
        <p:spPr>
          <a:xfrm>
            <a:off x="685800" y="4465573"/>
            <a:ext cx="1136015" cy="256540"/>
          </a:xfrm>
          <a:custGeom>
            <a:avLst/>
            <a:gdLst/>
            <a:ahLst/>
            <a:cxnLst/>
            <a:rect l="l" t="t" r="r" b="b"/>
            <a:pathLst>
              <a:path w="1136014" h="256539">
                <a:moveTo>
                  <a:pt x="567918" y="0"/>
                </a:moveTo>
                <a:lnTo>
                  <a:pt x="347192" y="10287"/>
                </a:lnTo>
                <a:lnTo>
                  <a:pt x="251752" y="22225"/>
                </a:lnTo>
                <a:lnTo>
                  <a:pt x="168224" y="37592"/>
                </a:lnTo>
                <a:lnTo>
                  <a:pt x="130047" y="49530"/>
                </a:lnTo>
                <a:lnTo>
                  <a:pt x="69202" y="70103"/>
                </a:lnTo>
                <a:lnTo>
                  <a:pt x="27444" y="92328"/>
                </a:lnTo>
                <a:lnTo>
                  <a:pt x="0" y="131571"/>
                </a:lnTo>
                <a:lnTo>
                  <a:pt x="3581" y="141858"/>
                </a:lnTo>
                <a:lnTo>
                  <a:pt x="11925" y="158876"/>
                </a:lnTo>
                <a:lnTo>
                  <a:pt x="27444" y="169163"/>
                </a:lnTo>
                <a:lnTo>
                  <a:pt x="69202" y="191388"/>
                </a:lnTo>
                <a:lnTo>
                  <a:pt x="99021" y="201549"/>
                </a:lnTo>
                <a:lnTo>
                  <a:pt x="130047" y="213487"/>
                </a:lnTo>
                <a:lnTo>
                  <a:pt x="168224" y="218694"/>
                </a:lnTo>
                <a:lnTo>
                  <a:pt x="251752" y="234061"/>
                </a:lnTo>
                <a:lnTo>
                  <a:pt x="347192" y="245999"/>
                </a:lnTo>
                <a:lnTo>
                  <a:pt x="453377" y="256286"/>
                </a:lnTo>
                <a:lnTo>
                  <a:pt x="682497" y="256286"/>
                </a:lnTo>
                <a:lnTo>
                  <a:pt x="788669" y="245999"/>
                </a:lnTo>
                <a:lnTo>
                  <a:pt x="884047" y="234061"/>
                </a:lnTo>
                <a:lnTo>
                  <a:pt x="968756" y="218694"/>
                </a:lnTo>
                <a:lnTo>
                  <a:pt x="1006982" y="213487"/>
                </a:lnTo>
                <a:lnTo>
                  <a:pt x="1067816" y="191388"/>
                </a:lnTo>
                <a:lnTo>
                  <a:pt x="1109599" y="169163"/>
                </a:lnTo>
                <a:lnTo>
                  <a:pt x="1135888" y="131571"/>
                </a:lnTo>
                <a:lnTo>
                  <a:pt x="1132205" y="119633"/>
                </a:lnTo>
                <a:lnTo>
                  <a:pt x="1090549" y="82042"/>
                </a:lnTo>
                <a:lnTo>
                  <a:pt x="1040383" y="59817"/>
                </a:lnTo>
                <a:lnTo>
                  <a:pt x="968756" y="37592"/>
                </a:lnTo>
                <a:lnTo>
                  <a:pt x="884047" y="22225"/>
                </a:lnTo>
                <a:lnTo>
                  <a:pt x="788669" y="10287"/>
                </a:lnTo>
                <a:lnTo>
                  <a:pt x="567918" y="0"/>
                </a:lnTo>
                <a:close/>
              </a:path>
            </a:pathLst>
          </a:custGeom>
          <a:solidFill>
            <a:srgbClr val="99CCFF"/>
          </a:solidFill>
        </p:spPr>
        <p:txBody>
          <a:bodyPr wrap="square" lIns="0" tIns="0" rIns="0" bIns="0" rtlCol="0"/>
          <a:lstStyle/>
          <a:p>
            <a:endParaRPr/>
          </a:p>
        </p:txBody>
      </p:sp>
      <p:sp>
        <p:nvSpPr>
          <p:cNvPr id="3904" name="object 3904"/>
          <p:cNvSpPr/>
          <p:nvPr/>
        </p:nvSpPr>
        <p:spPr>
          <a:xfrm>
            <a:off x="685800" y="4465573"/>
            <a:ext cx="1136015" cy="256540"/>
          </a:xfrm>
          <a:custGeom>
            <a:avLst/>
            <a:gdLst/>
            <a:ahLst/>
            <a:cxnLst/>
            <a:rect l="l" t="t" r="r" b="b"/>
            <a:pathLst>
              <a:path w="1136014" h="256539">
                <a:moveTo>
                  <a:pt x="1135888" y="131571"/>
                </a:moveTo>
                <a:lnTo>
                  <a:pt x="1109599" y="169163"/>
                </a:lnTo>
                <a:lnTo>
                  <a:pt x="1067816" y="191388"/>
                </a:lnTo>
                <a:lnTo>
                  <a:pt x="1006982" y="213487"/>
                </a:lnTo>
                <a:lnTo>
                  <a:pt x="968756" y="218694"/>
                </a:lnTo>
                <a:lnTo>
                  <a:pt x="884047" y="234061"/>
                </a:lnTo>
                <a:lnTo>
                  <a:pt x="788669" y="245999"/>
                </a:lnTo>
                <a:lnTo>
                  <a:pt x="682497" y="256286"/>
                </a:lnTo>
                <a:lnTo>
                  <a:pt x="567918" y="256286"/>
                </a:lnTo>
                <a:lnTo>
                  <a:pt x="453377" y="256286"/>
                </a:lnTo>
                <a:lnTo>
                  <a:pt x="347192" y="245999"/>
                </a:lnTo>
                <a:lnTo>
                  <a:pt x="251752" y="234061"/>
                </a:lnTo>
                <a:lnTo>
                  <a:pt x="168224" y="218694"/>
                </a:lnTo>
                <a:lnTo>
                  <a:pt x="130047" y="213487"/>
                </a:lnTo>
                <a:lnTo>
                  <a:pt x="99021" y="201549"/>
                </a:lnTo>
                <a:lnTo>
                  <a:pt x="69202" y="191388"/>
                </a:lnTo>
                <a:lnTo>
                  <a:pt x="46532" y="179324"/>
                </a:lnTo>
                <a:lnTo>
                  <a:pt x="27444" y="169163"/>
                </a:lnTo>
                <a:lnTo>
                  <a:pt x="11925" y="158876"/>
                </a:lnTo>
                <a:lnTo>
                  <a:pt x="3581" y="141858"/>
                </a:lnTo>
                <a:lnTo>
                  <a:pt x="0" y="131571"/>
                </a:lnTo>
                <a:lnTo>
                  <a:pt x="3581" y="119633"/>
                </a:lnTo>
                <a:lnTo>
                  <a:pt x="46532" y="82042"/>
                </a:lnTo>
                <a:lnTo>
                  <a:pt x="99021" y="59817"/>
                </a:lnTo>
                <a:lnTo>
                  <a:pt x="168224" y="37592"/>
                </a:lnTo>
                <a:lnTo>
                  <a:pt x="251752" y="22225"/>
                </a:lnTo>
                <a:lnTo>
                  <a:pt x="347192" y="10287"/>
                </a:lnTo>
                <a:lnTo>
                  <a:pt x="453377" y="5206"/>
                </a:lnTo>
                <a:lnTo>
                  <a:pt x="567918" y="0"/>
                </a:lnTo>
                <a:lnTo>
                  <a:pt x="682497" y="5206"/>
                </a:lnTo>
                <a:lnTo>
                  <a:pt x="788669" y="10287"/>
                </a:lnTo>
                <a:lnTo>
                  <a:pt x="884047" y="22225"/>
                </a:lnTo>
                <a:lnTo>
                  <a:pt x="968756" y="37592"/>
                </a:lnTo>
                <a:lnTo>
                  <a:pt x="1006982" y="49530"/>
                </a:lnTo>
                <a:lnTo>
                  <a:pt x="1040383" y="59817"/>
                </a:lnTo>
                <a:lnTo>
                  <a:pt x="1090549" y="82042"/>
                </a:lnTo>
                <a:lnTo>
                  <a:pt x="1125093" y="104267"/>
                </a:lnTo>
                <a:lnTo>
                  <a:pt x="1132205" y="119633"/>
                </a:lnTo>
                <a:lnTo>
                  <a:pt x="1135888" y="131571"/>
                </a:lnTo>
                <a:close/>
              </a:path>
            </a:pathLst>
          </a:custGeom>
          <a:ln w="9525">
            <a:solidFill>
              <a:srgbClr val="3366FF"/>
            </a:solidFill>
          </a:ln>
        </p:spPr>
        <p:txBody>
          <a:bodyPr wrap="square" lIns="0" tIns="0" rIns="0" bIns="0" rtlCol="0"/>
          <a:lstStyle/>
          <a:p>
            <a:endParaRPr/>
          </a:p>
        </p:txBody>
      </p:sp>
      <p:sp>
        <p:nvSpPr>
          <p:cNvPr id="3905" name="object 3905"/>
          <p:cNvSpPr/>
          <p:nvPr/>
        </p:nvSpPr>
        <p:spPr>
          <a:xfrm>
            <a:off x="685800" y="4465573"/>
            <a:ext cx="1136015" cy="1026794"/>
          </a:xfrm>
          <a:custGeom>
            <a:avLst/>
            <a:gdLst/>
            <a:ahLst/>
            <a:cxnLst/>
            <a:rect l="l" t="t" r="r" b="b"/>
            <a:pathLst>
              <a:path w="1136014" h="1026795">
                <a:moveTo>
                  <a:pt x="567918" y="0"/>
                </a:moveTo>
                <a:lnTo>
                  <a:pt x="347192" y="10287"/>
                </a:lnTo>
                <a:lnTo>
                  <a:pt x="251752" y="22225"/>
                </a:lnTo>
                <a:lnTo>
                  <a:pt x="168224" y="37592"/>
                </a:lnTo>
                <a:lnTo>
                  <a:pt x="130047" y="49530"/>
                </a:lnTo>
                <a:lnTo>
                  <a:pt x="69202" y="70103"/>
                </a:lnTo>
                <a:lnTo>
                  <a:pt x="27444" y="92328"/>
                </a:lnTo>
                <a:lnTo>
                  <a:pt x="0" y="131571"/>
                </a:lnTo>
                <a:lnTo>
                  <a:pt x="0" y="900048"/>
                </a:lnTo>
                <a:lnTo>
                  <a:pt x="27444" y="939291"/>
                </a:lnTo>
                <a:lnTo>
                  <a:pt x="69202" y="959866"/>
                </a:lnTo>
                <a:lnTo>
                  <a:pt x="130047" y="982091"/>
                </a:lnTo>
                <a:lnTo>
                  <a:pt x="168224" y="987170"/>
                </a:lnTo>
                <a:lnTo>
                  <a:pt x="251752" y="1004188"/>
                </a:lnTo>
                <a:lnTo>
                  <a:pt x="453377" y="1026413"/>
                </a:lnTo>
                <a:lnTo>
                  <a:pt x="682497" y="1026413"/>
                </a:lnTo>
                <a:lnTo>
                  <a:pt x="884047" y="1004188"/>
                </a:lnTo>
                <a:lnTo>
                  <a:pt x="968756" y="987170"/>
                </a:lnTo>
                <a:lnTo>
                  <a:pt x="1006982" y="982091"/>
                </a:lnTo>
                <a:lnTo>
                  <a:pt x="1067816" y="959866"/>
                </a:lnTo>
                <a:lnTo>
                  <a:pt x="1109599" y="939291"/>
                </a:lnTo>
                <a:lnTo>
                  <a:pt x="1135888" y="900048"/>
                </a:lnTo>
                <a:lnTo>
                  <a:pt x="1135888" y="131571"/>
                </a:lnTo>
                <a:lnTo>
                  <a:pt x="1109599" y="92328"/>
                </a:lnTo>
                <a:lnTo>
                  <a:pt x="1067816" y="70103"/>
                </a:lnTo>
                <a:lnTo>
                  <a:pt x="968756" y="37592"/>
                </a:lnTo>
                <a:lnTo>
                  <a:pt x="884047" y="22225"/>
                </a:lnTo>
                <a:lnTo>
                  <a:pt x="788669" y="10287"/>
                </a:lnTo>
                <a:lnTo>
                  <a:pt x="567918" y="0"/>
                </a:lnTo>
                <a:close/>
              </a:path>
            </a:pathLst>
          </a:custGeom>
          <a:solidFill>
            <a:srgbClr val="99CCFF"/>
          </a:solidFill>
        </p:spPr>
        <p:txBody>
          <a:bodyPr wrap="square" lIns="0" tIns="0" rIns="0" bIns="0" rtlCol="0"/>
          <a:lstStyle/>
          <a:p>
            <a:endParaRPr/>
          </a:p>
        </p:txBody>
      </p:sp>
      <p:sp>
        <p:nvSpPr>
          <p:cNvPr id="3906" name="object 3906"/>
          <p:cNvSpPr/>
          <p:nvPr/>
        </p:nvSpPr>
        <p:spPr>
          <a:xfrm>
            <a:off x="685800" y="4465573"/>
            <a:ext cx="1136015" cy="1026794"/>
          </a:xfrm>
          <a:custGeom>
            <a:avLst/>
            <a:gdLst/>
            <a:ahLst/>
            <a:cxnLst/>
            <a:rect l="l" t="t" r="r" b="b"/>
            <a:pathLst>
              <a:path w="1136014" h="1026795">
                <a:moveTo>
                  <a:pt x="567918" y="0"/>
                </a:moveTo>
                <a:lnTo>
                  <a:pt x="682497" y="5206"/>
                </a:lnTo>
                <a:lnTo>
                  <a:pt x="788669" y="10287"/>
                </a:lnTo>
                <a:lnTo>
                  <a:pt x="884047" y="22225"/>
                </a:lnTo>
                <a:lnTo>
                  <a:pt x="968756" y="37592"/>
                </a:lnTo>
                <a:lnTo>
                  <a:pt x="1006982" y="49530"/>
                </a:lnTo>
                <a:lnTo>
                  <a:pt x="1040383" y="59817"/>
                </a:lnTo>
                <a:lnTo>
                  <a:pt x="1090549" y="82042"/>
                </a:lnTo>
                <a:lnTo>
                  <a:pt x="1125093" y="104267"/>
                </a:lnTo>
                <a:lnTo>
                  <a:pt x="1135888" y="131571"/>
                </a:lnTo>
                <a:lnTo>
                  <a:pt x="1135888" y="900048"/>
                </a:lnTo>
                <a:lnTo>
                  <a:pt x="1109599" y="939291"/>
                </a:lnTo>
                <a:lnTo>
                  <a:pt x="1067816" y="959866"/>
                </a:lnTo>
                <a:lnTo>
                  <a:pt x="1006982" y="982091"/>
                </a:lnTo>
                <a:lnTo>
                  <a:pt x="968756" y="987170"/>
                </a:lnTo>
                <a:lnTo>
                  <a:pt x="884047" y="1004188"/>
                </a:lnTo>
                <a:lnTo>
                  <a:pt x="788669" y="1014476"/>
                </a:lnTo>
                <a:lnTo>
                  <a:pt x="682497" y="1026413"/>
                </a:lnTo>
                <a:lnTo>
                  <a:pt x="567918" y="1026413"/>
                </a:lnTo>
                <a:lnTo>
                  <a:pt x="453377" y="1026413"/>
                </a:lnTo>
                <a:lnTo>
                  <a:pt x="347192" y="1014476"/>
                </a:lnTo>
                <a:lnTo>
                  <a:pt x="251752" y="1004188"/>
                </a:lnTo>
                <a:lnTo>
                  <a:pt x="168224" y="987170"/>
                </a:lnTo>
                <a:lnTo>
                  <a:pt x="130047" y="982091"/>
                </a:lnTo>
                <a:lnTo>
                  <a:pt x="99021" y="971804"/>
                </a:lnTo>
                <a:lnTo>
                  <a:pt x="46532" y="949579"/>
                </a:lnTo>
                <a:lnTo>
                  <a:pt x="11925" y="927354"/>
                </a:lnTo>
                <a:lnTo>
                  <a:pt x="0" y="900048"/>
                </a:lnTo>
                <a:lnTo>
                  <a:pt x="0" y="131571"/>
                </a:lnTo>
                <a:lnTo>
                  <a:pt x="27444" y="92328"/>
                </a:lnTo>
                <a:lnTo>
                  <a:pt x="69202" y="70103"/>
                </a:lnTo>
                <a:lnTo>
                  <a:pt x="130047" y="49530"/>
                </a:lnTo>
                <a:lnTo>
                  <a:pt x="168224" y="37592"/>
                </a:lnTo>
                <a:lnTo>
                  <a:pt x="251752" y="22225"/>
                </a:lnTo>
                <a:lnTo>
                  <a:pt x="347192" y="10287"/>
                </a:lnTo>
                <a:lnTo>
                  <a:pt x="453377" y="5206"/>
                </a:lnTo>
                <a:lnTo>
                  <a:pt x="567918" y="0"/>
                </a:lnTo>
                <a:close/>
              </a:path>
            </a:pathLst>
          </a:custGeom>
          <a:ln w="8255">
            <a:solidFill>
              <a:srgbClr val="3366FF"/>
            </a:solidFill>
          </a:ln>
        </p:spPr>
        <p:txBody>
          <a:bodyPr wrap="square" lIns="0" tIns="0" rIns="0" bIns="0" rtlCol="0"/>
          <a:lstStyle/>
          <a:p>
            <a:endParaRPr/>
          </a:p>
        </p:txBody>
      </p:sp>
      <p:sp>
        <p:nvSpPr>
          <p:cNvPr id="3907" name="object 3907"/>
          <p:cNvSpPr/>
          <p:nvPr/>
        </p:nvSpPr>
        <p:spPr>
          <a:xfrm>
            <a:off x="685800" y="4597146"/>
            <a:ext cx="1136015" cy="125095"/>
          </a:xfrm>
          <a:custGeom>
            <a:avLst/>
            <a:gdLst/>
            <a:ahLst/>
            <a:cxnLst/>
            <a:rect l="l" t="t" r="r" b="b"/>
            <a:pathLst>
              <a:path w="1136014" h="125095">
                <a:moveTo>
                  <a:pt x="1135888" y="0"/>
                </a:moveTo>
                <a:lnTo>
                  <a:pt x="0" y="0"/>
                </a:lnTo>
                <a:lnTo>
                  <a:pt x="3581" y="10286"/>
                </a:lnTo>
                <a:lnTo>
                  <a:pt x="11925" y="27304"/>
                </a:lnTo>
                <a:lnTo>
                  <a:pt x="27444" y="37591"/>
                </a:lnTo>
                <a:lnTo>
                  <a:pt x="69202" y="59816"/>
                </a:lnTo>
                <a:lnTo>
                  <a:pt x="99021" y="69976"/>
                </a:lnTo>
                <a:lnTo>
                  <a:pt x="130047" y="81914"/>
                </a:lnTo>
                <a:lnTo>
                  <a:pt x="168224" y="87121"/>
                </a:lnTo>
                <a:lnTo>
                  <a:pt x="251752" y="102488"/>
                </a:lnTo>
                <a:lnTo>
                  <a:pt x="347192" y="114426"/>
                </a:lnTo>
                <a:lnTo>
                  <a:pt x="453377" y="124713"/>
                </a:lnTo>
                <a:lnTo>
                  <a:pt x="682497" y="124713"/>
                </a:lnTo>
                <a:lnTo>
                  <a:pt x="788669" y="114426"/>
                </a:lnTo>
                <a:lnTo>
                  <a:pt x="884047" y="102488"/>
                </a:lnTo>
                <a:lnTo>
                  <a:pt x="968756" y="87121"/>
                </a:lnTo>
                <a:lnTo>
                  <a:pt x="1006982" y="81914"/>
                </a:lnTo>
                <a:lnTo>
                  <a:pt x="1067816" y="59816"/>
                </a:lnTo>
                <a:lnTo>
                  <a:pt x="1109599" y="37591"/>
                </a:lnTo>
                <a:lnTo>
                  <a:pt x="1132205" y="10286"/>
                </a:lnTo>
                <a:lnTo>
                  <a:pt x="1135888" y="0"/>
                </a:lnTo>
                <a:close/>
              </a:path>
            </a:pathLst>
          </a:custGeom>
          <a:solidFill>
            <a:srgbClr val="99CCFF"/>
          </a:solidFill>
        </p:spPr>
        <p:txBody>
          <a:bodyPr wrap="square" lIns="0" tIns="0" rIns="0" bIns="0" rtlCol="0"/>
          <a:lstStyle/>
          <a:p>
            <a:endParaRPr/>
          </a:p>
        </p:txBody>
      </p:sp>
      <p:sp>
        <p:nvSpPr>
          <p:cNvPr id="3908" name="object 3908"/>
          <p:cNvSpPr/>
          <p:nvPr/>
        </p:nvSpPr>
        <p:spPr>
          <a:xfrm>
            <a:off x="685800" y="4597146"/>
            <a:ext cx="1136015" cy="125095"/>
          </a:xfrm>
          <a:custGeom>
            <a:avLst/>
            <a:gdLst/>
            <a:ahLst/>
            <a:cxnLst/>
            <a:rect l="l" t="t" r="r" b="b"/>
            <a:pathLst>
              <a:path w="1136014" h="125095">
                <a:moveTo>
                  <a:pt x="1135888" y="0"/>
                </a:moveTo>
                <a:lnTo>
                  <a:pt x="1109599" y="37591"/>
                </a:lnTo>
                <a:lnTo>
                  <a:pt x="1067816" y="59816"/>
                </a:lnTo>
                <a:lnTo>
                  <a:pt x="1006982" y="81914"/>
                </a:lnTo>
                <a:lnTo>
                  <a:pt x="968756" y="87121"/>
                </a:lnTo>
                <a:lnTo>
                  <a:pt x="884047" y="102488"/>
                </a:lnTo>
                <a:lnTo>
                  <a:pt x="788669" y="114426"/>
                </a:lnTo>
                <a:lnTo>
                  <a:pt x="682497" y="124713"/>
                </a:lnTo>
                <a:lnTo>
                  <a:pt x="567918" y="124713"/>
                </a:lnTo>
                <a:lnTo>
                  <a:pt x="453377" y="124713"/>
                </a:lnTo>
                <a:lnTo>
                  <a:pt x="347192" y="114426"/>
                </a:lnTo>
                <a:lnTo>
                  <a:pt x="251752" y="102488"/>
                </a:lnTo>
                <a:lnTo>
                  <a:pt x="168224" y="87121"/>
                </a:lnTo>
                <a:lnTo>
                  <a:pt x="130047" y="81914"/>
                </a:lnTo>
                <a:lnTo>
                  <a:pt x="99021" y="69976"/>
                </a:lnTo>
                <a:lnTo>
                  <a:pt x="69202" y="59816"/>
                </a:lnTo>
                <a:lnTo>
                  <a:pt x="46532" y="47751"/>
                </a:lnTo>
                <a:lnTo>
                  <a:pt x="27444" y="37591"/>
                </a:lnTo>
                <a:lnTo>
                  <a:pt x="11925" y="27304"/>
                </a:lnTo>
                <a:lnTo>
                  <a:pt x="3581" y="10286"/>
                </a:lnTo>
                <a:lnTo>
                  <a:pt x="0" y="0"/>
                </a:lnTo>
              </a:path>
            </a:pathLst>
          </a:custGeom>
          <a:ln w="8255">
            <a:solidFill>
              <a:srgbClr val="3366FF"/>
            </a:solidFill>
          </a:ln>
        </p:spPr>
        <p:txBody>
          <a:bodyPr wrap="square" lIns="0" tIns="0" rIns="0" bIns="0" rtlCol="0"/>
          <a:lstStyle/>
          <a:p>
            <a:endParaRPr/>
          </a:p>
        </p:txBody>
      </p:sp>
      <p:sp>
        <p:nvSpPr>
          <p:cNvPr id="3909" name="object 3909"/>
          <p:cNvSpPr txBox="1"/>
          <p:nvPr/>
        </p:nvSpPr>
        <p:spPr>
          <a:xfrm>
            <a:off x="812088" y="4684648"/>
            <a:ext cx="747395"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Cross</a:t>
            </a:r>
            <a:endParaRPr sz="2000">
              <a:latin typeface="Arial"/>
              <a:cs typeface="Arial"/>
            </a:endParaRPr>
          </a:p>
        </p:txBody>
      </p:sp>
      <p:sp>
        <p:nvSpPr>
          <p:cNvPr id="3910" name="object 3910"/>
          <p:cNvSpPr txBox="1"/>
          <p:nvPr/>
        </p:nvSpPr>
        <p:spPr>
          <a:xfrm>
            <a:off x="790752" y="4989448"/>
            <a:ext cx="857885"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Se</a:t>
            </a:r>
            <a:r>
              <a:rPr sz="2000" b="1" spc="-10" dirty="0">
                <a:latin typeface="Arial"/>
                <a:cs typeface="Arial"/>
              </a:rPr>
              <a:t>l</a:t>
            </a:r>
            <a:r>
              <a:rPr sz="2000" b="1" dirty="0">
                <a:latin typeface="Arial"/>
                <a:cs typeface="Arial"/>
              </a:rPr>
              <a:t>l</a:t>
            </a:r>
            <a:r>
              <a:rPr sz="2000" b="1" spc="-10" dirty="0">
                <a:latin typeface="Arial"/>
                <a:cs typeface="Arial"/>
              </a:rPr>
              <a:t>i</a:t>
            </a:r>
            <a:r>
              <a:rPr sz="2000" b="1" dirty="0">
                <a:latin typeface="Arial"/>
                <a:cs typeface="Arial"/>
              </a:rPr>
              <a:t>ng</a:t>
            </a:r>
            <a:endParaRPr sz="2000">
              <a:latin typeface="Arial"/>
              <a:cs typeface="Arial"/>
            </a:endParaRPr>
          </a:p>
        </p:txBody>
      </p:sp>
      <p:sp>
        <p:nvSpPr>
          <p:cNvPr id="3911" name="object 3911"/>
          <p:cNvSpPr/>
          <p:nvPr/>
        </p:nvSpPr>
        <p:spPr>
          <a:xfrm>
            <a:off x="5567610"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3912" name="object 3912"/>
          <p:cNvSpPr/>
          <p:nvPr/>
        </p:nvSpPr>
        <p:spPr>
          <a:xfrm>
            <a:off x="5574780"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13" name="object 3913"/>
          <p:cNvSpPr/>
          <p:nvPr/>
        </p:nvSpPr>
        <p:spPr>
          <a:xfrm>
            <a:off x="5581246"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3914" name="object 3914"/>
          <p:cNvSpPr/>
          <p:nvPr/>
        </p:nvSpPr>
        <p:spPr>
          <a:xfrm>
            <a:off x="5587607"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15" name="object 3915"/>
          <p:cNvSpPr/>
          <p:nvPr/>
        </p:nvSpPr>
        <p:spPr>
          <a:xfrm>
            <a:off x="5594788"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3916" name="object 3916"/>
          <p:cNvSpPr/>
          <p:nvPr/>
        </p:nvSpPr>
        <p:spPr>
          <a:xfrm>
            <a:off x="5601958"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17" name="object 3917"/>
          <p:cNvSpPr/>
          <p:nvPr/>
        </p:nvSpPr>
        <p:spPr>
          <a:xfrm>
            <a:off x="5608423"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3918" name="object 3918"/>
          <p:cNvSpPr/>
          <p:nvPr/>
        </p:nvSpPr>
        <p:spPr>
          <a:xfrm>
            <a:off x="5615628"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3919" name="object 3919"/>
          <p:cNvSpPr/>
          <p:nvPr/>
        </p:nvSpPr>
        <p:spPr>
          <a:xfrm>
            <a:off x="5622775"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20" name="object 3920"/>
          <p:cNvSpPr/>
          <p:nvPr/>
        </p:nvSpPr>
        <p:spPr>
          <a:xfrm>
            <a:off x="5631284"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3921" name="object 3921"/>
          <p:cNvSpPr/>
          <p:nvPr/>
        </p:nvSpPr>
        <p:spPr>
          <a:xfrm>
            <a:off x="5638488"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3922" name="object 3922"/>
          <p:cNvSpPr/>
          <p:nvPr/>
        </p:nvSpPr>
        <p:spPr>
          <a:xfrm>
            <a:off x="5645635"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3923" name="object 3923"/>
          <p:cNvSpPr/>
          <p:nvPr/>
        </p:nvSpPr>
        <p:spPr>
          <a:xfrm>
            <a:off x="5652123" y="5715000"/>
            <a:ext cx="0" cy="990600"/>
          </a:xfrm>
          <a:custGeom>
            <a:avLst/>
            <a:gdLst/>
            <a:ahLst/>
            <a:cxnLst/>
            <a:rect l="l" t="t" r="r" b="b"/>
            <a:pathLst>
              <a:path h="990600">
                <a:moveTo>
                  <a:pt x="0" y="0"/>
                </a:moveTo>
                <a:lnTo>
                  <a:pt x="0" y="990600"/>
                </a:lnTo>
              </a:path>
            </a:pathLst>
          </a:custGeom>
          <a:ln w="4294">
            <a:solidFill>
              <a:srgbClr val="3366FF"/>
            </a:solidFill>
          </a:ln>
        </p:spPr>
        <p:txBody>
          <a:bodyPr wrap="square" lIns="0" tIns="0" rIns="0" bIns="0" rtlCol="0"/>
          <a:lstStyle/>
          <a:p>
            <a:endParaRPr/>
          </a:p>
        </p:txBody>
      </p:sp>
      <p:sp>
        <p:nvSpPr>
          <p:cNvPr id="3924" name="object 3924"/>
          <p:cNvSpPr/>
          <p:nvPr/>
        </p:nvSpPr>
        <p:spPr>
          <a:xfrm>
            <a:off x="5659304"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3925" name="object 3925"/>
          <p:cNvSpPr/>
          <p:nvPr/>
        </p:nvSpPr>
        <p:spPr>
          <a:xfrm>
            <a:off x="5666347" y="5715000"/>
            <a:ext cx="0" cy="990600"/>
          </a:xfrm>
          <a:custGeom>
            <a:avLst/>
            <a:gdLst/>
            <a:ahLst/>
            <a:cxnLst/>
            <a:rect l="l" t="t" r="r" b="b"/>
            <a:pathLst>
              <a:path h="990600">
                <a:moveTo>
                  <a:pt x="0" y="0"/>
                </a:moveTo>
                <a:lnTo>
                  <a:pt x="0" y="990600"/>
                </a:lnTo>
              </a:path>
            </a:pathLst>
          </a:custGeom>
          <a:ln w="4294">
            <a:solidFill>
              <a:srgbClr val="3366FF"/>
            </a:solidFill>
          </a:ln>
        </p:spPr>
        <p:txBody>
          <a:bodyPr wrap="square" lIns="0" tIns="0" rIns="0" bIns="0" rtlCol="0"/>
          <a:lstStyle/>
          <a:p>
            <a:endParaRPr/>
          </a:p>
        </p:txBody>
      </p:sp>
      <p:sp>
        <p:nvSpPr>
          <p:cNvPr id="3926" name="object 3926"/>
          <p:cNvSpPr/>
          <p:nvPr/>
        </p:nvSpPr>
        <p:spPr>
          <a:xfrm>
            <a:off x="5672813"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3927" name="object 3927"/>
          <p:cNvSpPr/>
          <p:nvPr/>
        </p:nvSpPr>
        <p:spPr>
          <a:xfrm>
            <a:off x="5681448"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28" name="object 3928"/>
          <p:cNvSpPr/>
          <p:nvPr/>
        </p:nvSpPr>
        <p:spPr>
          <a:xfrm>
            <a:off x="5688653"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3929" name="object 3929"/>
          <p:cNvSpPr/>
          <p:nvPr/>
        </p:nvSpPr>
        <p:spPr>
          <a:xfrm>
            <a:off x="5695800"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30" name="object 3930"/>
          <p:cNvSpPr/>
          <p:nvPr/>
        </p:nvSpPr>
        <p:spPr>
          <a:xfrm>
            <a:off x="5702161"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31" name="object 3931"/>
          <p:cNvSpPr/>
          <p:nvPr/>
        </p:nvSpPr>
        <p:spPr>
          <a:xfrm>
            <a:off x="5709342"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3932" name="object 3932"/>
          <p:cNvSpPr/>
          <p:nvPr/>
        </p:nvSpPr>
        <p:spPr>
          <a:xfrm>
            <a:off x="5716512"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33" name="object 3933"/>
          <p:cNvSpPr/>
          <p:nvPr/>
        </p:nvSpPr>
        <p:spPr>
          <a:xfrm>
            <a:off x="5722977"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34" name="object 3934"/>
          <p:cNvSpPr/>
          <p:nvPr/>
        </p:nvSpPr>
        <p:spPr>
          <a:xfrm>
            <a:off x="5729339"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35" name="object 3935"/>
          <p:cNvSpPr/>
          <p:nvPr/>
        </p:nvSpPr>
        <p:spPr>
          <a:xfrm>
            <a:off x="5736520"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3936" name="object 3936"/>
          <p:cNvSpPr/>
          <p:nvPr/>
        </p:nvSpPr>
        <p:spPr>
          <a:xfrm>
            <a:off x="5745838"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37" name="object 3937"/>
          <p:cNvSpPr/>
          <p:nvPr/>
        </p:nvSpPr>
        <p:spPr>
          <a:xfrm>
            <a:off x="5752326"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38" name="object 3938"/>
          <p:cNvSpPr/>
          <p:nvPr/>
        </p:nvSpPr>
        <p:spPr>
          <a:xfrm>
            <a:off x="5759508"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3939" name="object 3939"/>
          <p:cNvSpPr/>
          <p:nvPr/>
        </p:nvSpPr>
        <p:spPr>
          <a:xfrm>
            <a:off x="5766677" y="5715000"/>
            <a:ext cx="0" cy="990600"/>
          </a:xfrm>
          <a:custGeom>
            <a:avLst/>
            <a:gdLst/>
            <a:ahLst/>
            <a:cxnLst/>
            <a:rect l="l" t="t" r="r" b="b"/>
            <a:pathLst>
              <a:path h="990600">
                <a:moveTo>
                  <a:pt x="0" y="0"/>
                </a:moveTo>
                <a:lnTo>
                  <a:pt x="0" y="990600"/>
                </a:lnTo>
              </a:path>
            </a:pathLst>
          </a:custGeom>
          <a:ln w="4294">
            <a:solidFill>
              <a:srgbClr val="3366FF"/>
            </a:solidFill>
          </a:ln>
        </p:spPr>
        <p:txBody>
          <a:bodyPr wrap="square" lIns="0" tIns="0" rIns="0" bIns="0" rtlCol="0"/>
          <a:lstStyle/>
          <a:p>
            <a:endParaRPr/>
          </a:p>
        </p:txBody>
      </p:sp>
      <p:sp>
        <p:nvSpPr>
          <p:cNvPr id="3940" name="object 3940"/>
          <p:cNvSpPr/>
          <p:nvPr/>
        </p:nvSpPr>
        <p:spPr>
          <a:xfrm>
            <a:off x="5773015"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41" name="object 3941"/>
          <p:cNvSpPr/>
          <p:nvPr/>
        </p:nvSpPr>
        <p:spPr>
          <a:xfrm>
            <a:off x="5780220"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3942" name="object 3942"/>
          <p:cNvSpPr/>
          <p:nvPr/>
        </p:nvSpPr>
        <p:spPr>
          <a:xfrm>
            <a:off x="5787366"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3943" name="object 3943"/>
          <p:cNvSpPr/>
          <p:nvPr/>
        </p:nvSpPr>
        <p:spPr>
          <a:xfrm>
            <a:off x="5796002"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44" name="object 3944"/>
          <p:cNvSpPr/>
          <p:nvPr/>
        </p:nvSpPr>
        <p:spPr>
          <a:xfrm>
            <a:off x="5803080"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3945" name="object 3945"/>
          <p:cNvSpPr/>
          <p:nvPr/>
        </p:nvSpPr>
        <p:spPr>
          <a:xfrm>
            <a:off x="5810227"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3946" name="object 3946"/>
          <p:cNvSpPr/>
          <p:nvPr/>
        </p:nvSpPr>
        <p:spPr>
          <a:xfrm>
            <a:off x="5816715"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47" name="object 3947"/>
          <p:cNvSpPr/>
          <p:nvPr/>
        </p:nvSpPr>
        <p:spPr>
          <a:xfrm>
            <a:off x="5823896"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3948" name="object 3948"/>
          <p:cNvSpPr/>
          <p:nvPr/>
        </p:nvSpPr>
        <p:spPr>
          <a:xfrm>
            <a:off x="5831066"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49" name="object 3949"/>
          <p:cNvSpPr/>
          <p:nvPr/>
        </p:nvSpPr>
        <p:spPr>
          <a:xfrm>
            <a:off x="5837532"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50" name="object 3950"/>
          <p:cNvSpPr/>
          <p:nvPr/>
        </p:nvSpPr>
        <p:spPr>
          <a:xfrm>
            <a:off x="5843893"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51" name="object 3951"/>
          <p:cNvSpPr/>
          <p:nvPr/>
        </p:nvSpPr>
        <p:spPr>
          <a:xfrm>
            <a:off x="5851075"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3952" name="object 3952"/>
          <p:cNvSpPr/>
          <p:nvPr/>
        </p:nvSpPr>
        <p:spPr>
          <a:xfrm>
            <a:off x="5860391"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53" name="object 3953"/>
          <p:cNvSpPr/>
          <p:nvPr/>
        </p:nvSpPr>
        <p:spPr>
          <a:xfrm>
            <a:off x="5866880"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54" name="object 3954"/>
          <p:cNvSpPr/>
          <p:nvPr/>
        </p:nvSpPr>
        <p:spPr>
          <a:xfrm>
            <a:off x="5874061"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3955" name="object 3955"/>
          <p:cNvSpPr/>
          <p:nvPr/>
        </p:nvSpPr>
        <p:spPr>
          <a:xfrm>
            <a:off x="5881104"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56" name="object 3956"/>
          <p:cNvSpPr/>
          <p:nvPr/>
        </p:nvSpPr>
        <p:spPr>
          <a:xfrm>
            <a:off x="5887570"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3957" name="object 3957"/>
          <p:cNvSpPr/>
          <p:nvPr/>
        </p:nvSpPr>
        <p:spPr>
          <a:xfrm>
            <a:off x="5894058"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58" name="object 3958"/>
          <p:cNvSpPr/>
          <p:nvPr/>
        </p:nvSpPr>
        <p:spPr>
          <a:xfrm>
            <a:off x="5901239"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3959" name="object 3959"/>
          <p:cNvSpPr/>
          <p:nvPr/>
        </p:nvSpPr>
        <p:spPr>
          <a:xfrm>
            <a:off x="5910557"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3960" name="object 3960"/>
          <p:cNvSpPr/>
          <p:nvPr/>
        </p:nvSpPr>
        <p:spPr>
          <a:xfrm>
            <a:off x="5916918"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61" name="object 3961"/>
          <p:cNvSpPr/>
          <p:nvPr/>
        </p:nvSpPr>
        <p:spPr>
          <a:xfrm>
            <a:off x="5924100"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3962" name="object 3962"/>
          <p:cNvSpPr/>
          <p:nvPr/>
        </p:nvSpPr>
        <p:spPr>
          <a:xfrm>
            <a:off x="5931269"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63" name="object 3963"/>
          <p:cNvSpPr/>
          <p:nvPr/>
        </p:nvSpPr>
        <p:spPr>
          <a:xfrm>
            <a:off x="5937735"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3964" name="object 3964"/>
          <p:cNvSpPr/>
          <p:nvPr/>
        </p:nvSpPr>
        <p:spPr>
          <a:xfrm>
            <a:off x="5944812"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3965" name="object 3965"/>
          <p:cNvSpPr/>
          <p:nvPr/>
        </p:nvSpPr>
        <p:spPr>
          <a:xfrm>
            <a:off x="5952085"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3966" name="object 3966"/>
          <p:cNvSpPr/>
          <p:nvPr/>
        </p:nvSpPr>
        <p:spPr>
          <a:xfrm>
            <a:off x="5958447"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67" name="object 3967"/>
          <p:cNvSpPr/>
          <p:nvPr/>
        </p:nvSpPr>
        <p:spPr>
          <a:xfrm>
            <a:off x="5965629"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3968" name="object 3968"/>
          <p:cNvSpPr/>
          <p:nvPr/>
        </p:nvSpPr>
        <p:spPr>
          <a:xfrm>
            <a:off x="5974945"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69" name="object 3969"/>
          <p:cNvSpPr/>
          <p:nvPr/>
        </p:nvSpPr>
        <p:spPr>
          <a:xfrm>
            <a:off x="5981434"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70" name="object 3970"/>
          <p:cNvSpPr/>
          <p:nvPr/>
        </p:nvSpPr>
        <p:spPr>
          <a:xfrm>
            <a:off x="5987772"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71" name="object 3971"/>
          <p:cNvSpPr/>
          <p:nvPr/>
        </p:nvSpPr>
        <p:spPr>
          <a:xfrm>
            <a:off x="5994977"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3972" name="object 3972"/>
          <p:cNvSpPr/>
          <p:nvPr/>
        </p:nvSpPr>
        <p:spPr>
          <a:xfrm>
            <a:off x="6002123"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73" name="object 3973"/>
          <p:cNvSpPr/>
          <p:nvPr/>
        </p:nvSpPr>
        <p:spPr>
          <a:xfrm>
            <a:off x="6008612"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74" name="object 3974"/>
          <p:cNvSpPr/>
          <p:nvPr/>
        </p:nvSpPr>
        <p:spPr>
          <a:xfrm>
            <a:off x="6015794"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3975" name="object 3975"/>
          <p:cNvSpPr/>
          <p:nvPr/>
        </p:nvSpPr>
        <p:spPr>
          <a:xfrm>
            <a:off x="6025110"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3976" name="object 3976"/>
          <p:cNvSpPr/>
          <p:nvPr/>
        </p:nvSpPr>
        <p:spPr>
          <a:xfrm>
            <a:off x="6031472"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77" name="object 3977"/>
          <p:cNvSpPr/>
          <p:nvPr/>
        </p:nvSpPr>
        <p:spPr>
          <a:xfrm>
            <a:off x="6038654"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3978" name="object 3978"/>
          <p:cNvSpPr/>
          <p:nvPr/>
        </p:nvSpPr>
        <p:spPr>
          <a:xfrm>
            <a:off x="6045823" y="5715000"/>
            <a:ext cx="0" cy="990600"/>
          </a:xfrm>
          <a:custGeom>
            <a:avLst/>
            <a:gdLst/>
            <a:ahLst/>
            <a:cxnLst/>
            <a:rect l="l" t="t" r="r" b="b"/>
            <a:pathLst>
              <a:path h="990600">
                <a:moveTo>
                  <a:pt x="0" y="0"/>
                </a:moveTo>
                <a:lnTo>
                  <a:pt x="0" y="990600"/>
                </a:lnTo>
              </a:path>
            </a:pathLst>
          </a:custGeom>
          <a:ln w="4294">
            <a:solidFill>
              <a:srgbClr val="3366FF"/>
            </a:solidFill>
          </a:ln>
        </p:spPr>
        <p:txBody>
          <a:bodyPr wrap="square" lIns="0" tIns="0" rIns="0" bIns="0" rtlCol="0"/>
          <a:lstStyle/>
          <a:p>
            <a:endParaRPr/>
          </a:p>
        </p:txBody>
      </p:sp>
      <p:sp>
        <p:nvSpPr>
          <p:cNvPr id="3979" name="object 3979"/>
          <p:cNvSpPr/>
          <p:nvPr/>
        </p:nvSpPr>
        <p:spPr>
          <a:xfrm>
            <a:off x="6052289"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3980" name="object 3980"/>
          <p:cNvSpPr/>
          <p:nvPr/>
        </p:nvSpPr>
        <p:spPr>
          <a:xfrm>
            <a:off x="6058650"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81" name="object 3981"/>
          <p:cNvSpPr/>
          <p:nvPr/>
        </p:nvSpPr>
        <p:spPr>
          <a:xfrm>
            <a:off x="6065832"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3982" name="object 3982"/>
          <p:cNvSpPr/>
          <p:nvPr/>
        </p:nvSpPr>
        <p:spPr>
          <a:xfrm>
            <a:off x="6073001" y="5715000"/>
            <a:ext cx="0" cy="990600"/>
          </a:xfrm>
          <a:custGeom>
            <a:avLst/>
            <a:gdLst/>
            <a:ahLst/>
            <a:cxnLst/>
            <a:rect l="l" t="t" r="r" b="b"/>
            <a:pathLst>
              <a:path h="990600">
                <a:moveTo>
                  <a:pt x="0" y="0"/>
                </a:moveTo>
                <a:lnTo>
                  <a:pt x="0" y="990600"/>
                </a:lnTo>
              </a:path>
            </a:pathLst>
          </a:custGeom>
          <a:ln w="4294">
            <a:solidFill>
              <a:srgbClr val="3366FF"/>
            </a:solidFill>
          </a:ln>
        </p:spPr>
        <p:txBody>
          <a:bodyPr wrap="square" lIns="0" tIns="0" rIns="0" bIns="0" rtlCol="0"/>
          <a:lstStyle/>
          <a:p>
            <a:endParaRPr/>
          </a:p>
        </p:txBody>
      </p:sp>
      <p:sp>
        <p:nvSpPr>
          <p:cNvPr id="3983" name="object 3983"/>
          <p:cNvSpPr/>
          <p:nvPr/>
        </p:nvSpPr>
        <p:spPr>
          <a:xfrm>
            <a:off x="6079466"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3984" name="object 3984"/>
          <p:cNvSpPr/>
          <p:nvPr/>
        </p:nvSpPr>
        <p:spPr>
          <a:xfrm>
            <a:off x="6088819"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3985" name="object 3985"/>
          <p:cNvSpPr/>
          <p:nvPr/>
        </p:nvSpPr>
        <p:spPr>
          <a:xfrm>
            <a:off x="6095861"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86" name="object 3986"/>
          <p:cNvSpPr/>
          <p:nvPr/>
        </p:nvSpPr>
        <p:spPr>
          <a:xfrm>
            <a:off x="6102326"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87" name="object 3987"/>
          <p:cNvSpPr/>
          <p:nvPr/>
        </p:nvSpPr>
        <p:spPr>
          <a:xfrm>
            <a:off x="6109531"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3988" name="object 3988"/>
          <p:cNvSpPr/>
          <p:nvPr/>
        </p:nvSpPr>
        <p:spPr>
          <a:xfrm>
            <a:off x="6116677"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89" name="object 3989"/>
          <p:cNvSpPr/>
          <p:nvPr/>
        </p:nvSpPr>
        <p:spPr>
          <a:xfrm>
            <a:off x="6123166"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90" name="object 3990"/>
          <p:cNvSpPr/>
          <p:nvPr/>
        </p:nvSpPr>
        <p:spPr>
          <a:xfrm>
            <a:off x="6130220"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3991" name="object 3991"/>
          <p:cNvSpPr/>
          <p:nvPr/>
        </p:nvSpPr>
        <p:spPr>
          <a:xfrm>
            <a:off x="6139538"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92" name="object 3992"/>
          <p:cNvSpPr/>
          <p:nvPr/>
        </p:nvSpPr>
        <p:spPr>
          <a:xfrm>
            <a:off x="6146026"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93" name="object 3993"/>
          <p:cNvSpPr/>
          <p:nvPr/>
        </p:nvSpPr>
        <p:spPr>
          <a:xfrm>
            <a:off x="6152491"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94" name="object 3994"/>
          <p:cNvSpPr/>
          <p:nvPr/>
        </p:nvSpPr>
        <p:spPr>
          <a:xfrm>
            <a:off x="6159569"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3995" name="object 3995"/>
          <p:cNvSpPr/>
          <p:nvPr/>
        </p:nvSpPr>
        <p:spPr>
          <a:xfrm>
            <a:off x="6166842"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3996" name="object 3996"/>
          <p:cNvSpPr/>
          <p:nvPr/>
        </p:nvSpPr>
        <p:spPr>
          <a:xfrm>
            <a:off x="6173204"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97" name="object 3997"/>
          <p:cNvSpPr/>
          <p:nvPr/>
        </p:nvSpPr>
        <p:spPr>
          <a:xfrm>
            <a:off x="6180385"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3998" name="object 3998"/>
          <p:cNvSpPr/>
          <p:nvPr/>
        </p:nvSpPr>
        <p:spPr>
          <a:xfrm>
            <a:off x="6187555"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3999" name="object 3999"/>
          <p:cNvSpPr/>
          <p:nvPr/>
        </p:nvSpPr>
        <p:spPr>
          <a:xfrm>
            <a:off x="6194020"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000" name="object 4000"/>
          <p:cNvSpPr/>
          <p:nvPr/>
        </p:nvSpPr>
        <p:spPr>
          <a:xfrm>
            <a:off x="6203246"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4001" name="object 4001"/>
          <p:cNvSpPr/>
          <p:nvPr/>
        </p:nvSpPr>
        <p:spPr>
          <a:xfrm>
            <a:off x="6210415"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02" name="object 4002"/>
          <p:cNvSpPr/>
          <p:nvPr/>
        </p:nvSpPr>
        <p:spPr>
          <a:xfrm>
            <a:off x="6216880"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03" name="object 4003"/>
          <p:cNvSpPr/>
          <p:nvPr/>
        </p:nvSpPr>
        <p:spPr>
          <a:xfrm>
            <a:off x="6223369"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04" name="object 4004"/>
          <p:cNvSpPr/>
          <p:nvPr/>
        </p:nvSpPr>
        <p:spPr>
          <a:xfrm>
            <a:off x="6230551"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005" name="object 4005"/>
          <p:cNvSpPr/>
          <p:nvPr/>
        </p:nvSpPr>
        <p:spPr>
          <a:xfrm>
            <a:off x="6237720"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06" name="object 4006"/>
          <p:cNvSpPr/>
          <p:nvPr/>
        </p:nvSpPr>
        <p:spPr>
          <a:xfrm>
            <a:off x="6244059"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07" name="object 4007"/>
          <p:cNvSpPr/>
          <p:nvPr/>
        </p:nvSpPr>
        <p:spPr>
          <a:xfrm>
            <a:off x="6253410"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008" name="object 4008"/>
          <p:cNvSpPr/>
          <p:nvPr/>
        </p:nvSpPr>
        <p:spPr>
          <a:xfrm>
            <a:off x="6260580"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09" name="object 4009"/>
          <p:cNvSpPr/>
          <p:nvPr/>
        </p:nvSpPr>
        <p:spPr>
          <a:xfrm>
            <a:off x="6267045"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010" name="object 4010"/>
          <p:cNvSpPr/>
          <p:nvPr/>
        </p:nvSpPr>
        <p:spPr>
          <a:xfrm>
            <a:off x="6274123"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4011" name="object 4011"/>
          <p:cNvSpPr/>
          <p:nvPr/>
        </p:nvSpPr>
        <p:spPr>
          <a:xfrm>
            <a:off x="6281269"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012" name="object 4012"/>
          <p:cNvSpPr/>
          <p:nvPr/>
        </p:nvSpPr>
        <p:spPr>
          <a:xfrm>
            <a:off x="6287758"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13" name="object 4013"/>
          <p:cNvSpPr/>
          <p:nvPr/>
        </p:nvSpPr>
        <p:spPr>
          <a:xfrm>
            <a:off x="6294939"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014" name="object 4014"/>
          <p:cNvSpPr/>
          <p:nvPr/>
        </p:nvSpPr>
        <p:spPr>
          <a:xfrm>
            <a:off x="6302109"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15" name="object 4015"/>
          <p:cNvSpPr/>
          <p:nvPr/>
        </p:nvSpPr>
        <p:spPr>
          <a:xfrm>
            <a:off x="6308575"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016" name="object 4016"/>
          <p:cNvSpPr/>
          <p:nvPr/>
        </p:nvSpPr>
        <p:spPr>
          <a:xfrm>
            <a:off x="6317084"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17" name="object 4017"/>
          <p:cNvSpPr/>
          <p:nvPr/>
        </p:nvSpPr>
        <p:spPr>
          <a:xfrm>
            <a:off x="6324288"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018" name="object 4018"/>
          <p:cNvSpPr/>
          <p:nvPr/>
        </p:nvSpPr>
        <p:spPr>
          <a:xfrm>
            <a:off x="6331435"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19" name="object 4019"/>
          <p:cNvSpPr/>
          <p:nvPr/>
        </p:nvSpPr>
        <p:spPr>
          <a:xfrm>
            <a:off x="6337923"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20" name="object 4020"/>
          <p:cNvSpPr/>
          <p:nvPr/>
        </p:nvSpPr>
        <p:spPr>
          <a:xfrm>
            <a:off x="6345104"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021" name="object 4021"/>
          <p:cNvSpPr/>
          <p:nvPr/>
        </p:nvSpPr>
        <p:spPr>
          <a:xfrm>
            <a:off x="6352147"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22" name="object 4022"/>
          <p:cNvSpPr/>
          <p:nvPr/>
        </p:nvSpPr>
        <p:spPr>
          <a:xfrm>
            <a:off x="6358613"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23" name="object 4023"/>
          <p:cNvSpPr/>
          <p:nvPr/>
        </p:nvSpPr>
        <p:spPr>
          <a:xfrm>
            <a:off x="6367965"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4024" name="object 4024"/>
          <p:cNvSpPr/>
          <p:nvPr/>
        </p:nvSpPr>
        <p:spPr>
          <a:xfrm>
            <a:off x="6375134" y="5715000"/>
            <a:ext cx="0" cy="990600"/>
          </a:xfrm>
          <a:custGeom>
            <a:avLst/>
            <a:gdLst/>
            <a:ahLst/>
            <a:cxnLst/>
            <a:rect l="l" t="t" r="r" b="b"/>
            <a:pathLst>
              <a:path h="990600">
                <a:moveTo>
                  <a:pt x="0" y="0"/>
                </a:moveTo>
                <a:lnTo>
                  <a:pt x="0" y="990600"/>
                </a:lnTo>
              </a:path>
            </a:pathLst>
          </a:custGeom>
          <a:ln w="4294">
            <a:solidFill>
              <a:srgbClr val="3366FF"/>
            </a:solidFill>
          </a:ln>
        </p:spPr>
        <p:txBody>
          <a:bodyPr wrap="square" lIns="0" tIns="0" rIns="0" bIns="0" rtlCol="0"/>
          <a:lstStyle/>
          <a:p>
            <a:endParaRPr/>
          </a:p>
        </p:txBody>
      </p:sp>
      <p:sp>
        <p:nvSpPr>
          <p:cNvPr id="4025" name="object 4025"/>
          <p:cNvSpPr/>
          <p:nvPr/>
        </p:nvSpPr>
        <p:spPr>
          <a:xfrm>
            <a:off x="6381600"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26" name="object 4026"/>
          <p:cNvSpPr/>
          <p:nvPr/>
        </p:nvSpPr>
        <p:spPr>
          <a:xfrm>
            <a:off x="6387961"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27" name="object 4027"/>
          <p:cNvSpPr/>
          <p:nvPr/>
        </p:nvSpPr>
        <p:spPr>
          <a:xfrm>
            <a:off x="6395142"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4028" name="object 4028"/>
          <p:cNvSpPr/>
          <p:nvPr/>
        </p:nvSpPr>
        <p:spPr>
          <a:xfrm>
            <a:off x="6402312"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29" name="object 4029"/>
          <p:cNvSpPr/>
          <p:nvPr/>
        </p:nvSpPr>
        <p:spPr>
          <a:xfrm>
            <a:off x="6408777"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030" name="object 4030"/>
          <p:cNvSpPr/>
          <p:nvPr/>
        </p:nvSpPr>
        <p:spPr>
          <a:xfrm>
            <a:off x="6415855"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4031" name="object 4031"/>
          <p:cNvSpPr/>
          <p:nvPr/>
        </p:nvSpPr>
        <p:spPr>
          <a:xfrm>
            <a:off x="6423128"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032" name="object 4032"/>
          <p:cNvSpPr/>
          <p:nvPr/>
        </p:nvSpPr>
        <p:spPr>
          <a:xfrm>
            <a:off x="6431638"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033" name="object 4033"/>
          <p:cNvSpPr/>
          <p:nvPr/>
        </p:nvSpPr>
        <p:spPr>
          <a:xfrm>
            <a:off x="6438842"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4034" name="object 4034"/>
          <p:cNvSpPr/>
          <p:nvPr/>
        </p:nvSpPr>
        <p:spPr>
          <a:xfrm>
            <a:off x="6445988"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035" name="object 4035"/>
          <p:cNvSpPr/>
          <p:nvPr/>
        </p:nvSpPr>
        <p:spPr>
          <a:xfrm>
            <a:off x="6452477"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36" name="object 4036"/>
          <p:cNvSpPr/>
          <p:nvPr/>
        </p:nvSpPr>
        <p:spPr>
          <a:xfrm>
            <a:off x="6458815"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037" name="object 4037"/>
          <p:cNvSpPr/>
          <p:nvPr/>
        </p:nvSpPr>
        <p:spPr>
          <a:xfrm>
            <a:off x="6466020"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4038" name="object 4038"/>
          <p:cNvSpPr/>
          <p:nvPr/>
        </p:nvSpPr>
        <p:spPr>
          <a:xfrm>
            <a:off x="6473166"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039" name="object 4039"/>
          <p:cNvSpPr/>
          <p:nvPr/>
        </p:nvSpPr>
        <p:spPr>
          <a:xfrm>
            <a:off x="6481803"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40" name="object 4040"/>
          <p:cNvSpPr/>
          <p:nvPr/>
        </p:nvSpPr>
        <p:spPr>
          <a:xfrm>
            <a:off x="6488880"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041" name="object 4041"/>
          <p:cNvSpPr/>
          <p:nvPr/>
        </p:nvSpPr>
        <p:spPr>
          <a:xfrm>
            <a:off x="6496027"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42" name="object 4042"/>
          <p:cNvSpPr/>
          <p:nvPr/>
        </p:nvSpPr>
        <p:spPr>
          <a:xfrm>
            <a:off x="6502515"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43" name="object 4043"/>
          <p:cNvSpPr/>
          <p:nvPr/>
        </p:nvSpPr>
        <p:spPr>
          <a:xfrm>
            <a:off x="6509697"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044" name="object 4044"/>
          <p:cNvSpPr/>
          <p:nvPr/>
        </p:nvSpPr>
        <p:spPr>
          <a:xfrm>
            <a:off x="6516866"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45" name="object 4045"/>
          <p:cNvSpPr/>
          <p:nvPr/>
        </p:nvSpPr>
        <p:spPr>
          <a:xfrm>
            <a:off x="6523332"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46" name="object 4046"/>
          <p:cNvSpPr/>
          <p:nvPr/>
        </p:nvSpPr>
        <p:spPr>
          <a:xfrm>
            <a:off x="6529693"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47" name="object 4047"/>
          <p:cNvSpPr/>
          <p:nvPr/>
        </p:nvSpPr>
        <p:spPr>
          <a:xfrm>
            <a:off x="6536874"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048" name="object 4048"/>
          <p:cNvSpPr/>
          <p:nvPr/>
        </p:nvSpPr>
        <p:spPr>
          <a:xfrm>
            <a:off x="6546191"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49" name="object 4049"/>
          <p:cNvSpPr/>
          <p:nvPr/>
        </p:nvSpPr>
        <p:spPr>
          <a:xfrm>
            <a:off x="6552680"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50" name="object 4050"/>
          <p:cNvSpPr/>
          <p:nvPr/>
        </p:nvSpPr>
        <p:spPr>
          <a:xfrm>
            <a:off x="6559861"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051" name="object 4051"/>
          <p:cNvSpPr/>
          <p:nvPr/>
        </p:nvSpPr>
        <p:spPr>
          <a:xfrm>
            <a:off x="6566904"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52" name="object 4052"/>
          <p:cNvSpPr/>
          <p:nvPr/>
        </p:nvSpPr>
        <p:spPr>
          <a:xfrm>
            <a:off x="6573370"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53" name="object 4053"/>
          <p:cNvSpPr/>
          <p:nvPr/>
        </p:nvSpPr>
        <p:spPr>
          <a:xfrm>
            <a:off x="6580574"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054" name="object 4054"/>
          <p:cNvSpPr/>
          <p:nvPr/>
        </p:nvSpPr>
        <p:spPr>
          <a:xfrm>
            <a:off x="6587721"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55" name="object 4055"/>
          <p:cNvSpPr/>
          <p:nvPr/>
        </p:nvSpPr>
        <p:spPr>
          <a:xfrm>
            <a:off x="6596357"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56" name="object 4056"/>
          <p:cNvSpPr/>
          <p:nvPr/>
        </p:nvSpPr>
        <p:spPr>
          <a:xfrm>
            <a:off x="6603434"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057" name="object 4057"/>
          <p:cNvSpPr/>
          <p:nvPr/>
        </p:nvSpPr>
        <p:spPr>
          <a:xfrm>
            <a:off x="6610580"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58" name="object 4058"/>
          <p:cNvSpPr/>
          <p:nvPr/>
        </p:nvSpPr>
        <p:spPr>
          <a:xfrm>
            <a:off x="6617069"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59" name="object 4059"/>
          <p:cNvSpPr/>
          <p:nvPr/>
        </p:nvSpPr>
        <p:spPr>
          <a:xfrm>
            <a:off x="6623535"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60" name="object 4060"/>
          <p:cNvSpPr/>
          <p:nvPr/>
        </p:nvSpPr>
        <p:spPr>
          <a:xfrm>
            <a:off x="6630612"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061" name="object 4061"/>
          <p:cNvSpPr/>
          <p:nvPr/>
        </p:nvSpPr>
        <p:spPr>
          <a:xfrm>
            <a:off x="6637886"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62" name="object 4062"/>
          <p:cNvSpPr/>
          <p:nvPr/>
        </p:nvSpPr>
        <p:spPr>
          <a:xfrm>
            <a:off x="6644247"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63" name="object 4063"/>
          <p:cNvSpPr/>
          <p:nvPr/>
        </p:nvSpPr>
        <p:spPr>
          <a:xfrm>
            <a:off x="6651428"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064" name="object 4064"/>
          <p:cNvSpPr/>
          <p:nvPr/>
        </p:nvSpPr>
        <p:spPr>
          <a:xfrm>
            <a:off x="6660746"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65" name="object 4065"/>
          <p:cNvSpPr/>
          <p:nvPr/>
        </p:nvSpPr>
        <p:spPr>
          <a:xfrm>
            <a:off x="6667234"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66" name="object 4066"/>
          <p:cNvSpPr/>
          <p:nvPr/>
        </p:nvSpPr>
        <p:spPr>
          <a:xfrm>
            <a:off x="6674288"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067" name="object 4067"/>
          <p:cNvSpPr/>
          <p:nvPr/>
        </p:nvSpPr>
        <p:spPr>
          <a:xfrm>
            <a:off x="6681458"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68" name="object 4068"/>
          <p:cNvSpPr/>
          <p:nvPr/>
        </p:nvSpPr>
        <p:spPr>
          <a:xfrm>
            <a:off x="6687924"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69" name="object 4069"/>
          <p:cNvSpPr/>
          <p:nvPr/>
        </p:nvSpPr>
        <p:spPr>
          <a:xfrm>
            <a:off x="6694412"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70" name="object 4070"/>
          <p:cNvSpPr/>
          <p:nvPr/>
        </p:nvSpPr>
        <p:spPr>
          <a:xfrm>
            <a:off x="6701594"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071" name="object 4071"/>
          <p:cNvSpPr/>
          <p:nvPr/>
        </p:nvSpPr>
        <p:spPr>
          <a:xfrm>
            <a:off x="6710911"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72" name="object 4072"/>
          <p:cNvSpPr/>
          <p:nvPr/>
        </p:nvSpPr>
        <p:spPr>
          <a:xfrm>
            <a:off x="6717272"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73" name="object 4073"/>
          <p:cNvSpPr/>
          <p:nvPr/>
        </p:nvSpPr>
        <p:spPr>
          <a:xfrm>
            <a:off x="6724453"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074" name="object 4074"/>
          <p:cNvSpPr/>
          <p:nvPr/>
        </p:nvSpPr>
        <p:spPr>
          <a:xfrm>
            <a:off x="6731623"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75" name="object 4075"/>
          <p:cNvSpPr/>
          <p:nvPr/>
        </p:nvSpPr>
        <p:spPr>
          <a:xfrm>
            <a:off x="6738088"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76" name="object 4076"/>
          <p:cNvSpPr/>
          <p:nvPr/>
        </p:nvSpPr>
        <p:spPr>
          <a:xfrm>
            <a:off x="6745166"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077" name="object 4077"/>
          <p:cNvSpPr/>
          <p:nvPr/>
        </p:nvSpPr>
        <p:spPr>
          <a:xfrm>
            <a:off x="6752313"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78" name="object 4078"/>
          <p:cNvSpPr/>
          <p:nvPr/>
        </p:nvSpPr>
        <p:spPr>
          <a:xfrm>
            <a:off x="6758801"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79" name="object 4079"/>
          <p:cNvSpPr/>
          <p:nvPr/>
        </p:nvSpPr>
        <p:spPr>
          <a:xfrm>
            <a:off x="6765983"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080" name="object 4080"/>
          <p:cNvSpPr/>
          <p:nvPr/>
        </p:nvSpPr>
        <p:spPr>
          <a:xfrm>
            <a:off x="6775300"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81" name="object 4081"/>
          <p:cNvSpPr/>
          <p:nvPr/>
        </p:nvSpPr>
        <p:spPr>
          <a:xfrm>
            <a:off x="6781661"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82" name="object 4082"/>
          <p:cNvSpPr/>
          <p:nvPr/>
        </p:nvSpPr>
        <p:spPr>
          <a:xfrm>
            <a:off x="6788126"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83" name="object 4083"/>
          <p:cNvSpPr/>
          <p:nvPr/>
        </p:nvSpPr>
        <p:spPr>
          <a:xfrm>
            <a:off x="6795331"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084" name="object 4084"/>
          <p:cNvSpPr/>
          <p:nvPr/>
        </p:nvSpPr>
        <p:spPr>
          <a:xfrm>
            <a:off x="6802477"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85" name="object 4085"/>
          <p:cNvSpPr/>
          <p:nvPr/>
        </p:nvSpPr>
        <p:spPr>
          <a:xfrm>
            <a:off x="6808966"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86" name="object 4086"/>
          <p:cNvSpPr/>
          <p:nvPr/>
        </p:nvSpPr>
        <p:spPr>
          <a:xfrm>
            <a:off x="6816021"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087" name="object 4087"/>
          <p:cNvSpPr/>
          <p:nvPr/>
        </p:nvSpPr>
        <p:spPr>
          <a:xfrm>
            <a:off x="6825338"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88" name="object 4088"/>
          <p:cNvSpPr/>
          <p:nvPr/>
        </p:nvSpPr>
        <p:spPr>
          <a:xfrm>
            <a:off x="6831826"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89" name="object 4089"/>
          <p:cNvSpPr/>
          <p:nvPr/>
        </p:nvSpPr>
        <p:spPr>
          <a:xfrm>
            <a:off x="6839008"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4090" name="object 4090"/>
          <p:cNvSpPr/>
          <p:nvPr/>
        </p:nvSpPr>
        <p:spPr>
          <a:xfrm>
            <a:off x="6846177" y="5715000"/>
            <a:ext cx="0" cy="990600"/>
          </a:xfrm>
          <a:custGeom>
            <a:avLst/>
            <a:gdLst/>
            <a:ahLst/>
            <a:cxnLst/>
            <a:rect l="l" t="t" r="r" b="b"/>
            <a:pathLst>
              <a:path h="990600">
                <a:moveTo>
                  <a:pt x="0" y="0"/>
                </a:moveTo>
                <a:lnTo>
                  <a:pt x="0" y="990600"/>
                </a:lnTo>
              </a:path>
            </a:pathLst>
          </a:custGeom>
          <a:ln w="4294">
            <a:solidFill>
              <a:srgbClr val="3366FF"/>
            </a:solidFill>
          </a:ln>
        </p:spPr>
        <p:txBody>
          <a:bodyPr wrap="square" lIns="0" tIns="0" rIns="0" bIns="0" rtlCol="0"/>
          <a:lstStyle/>
          <a:p>
            <a:endParaRPr/>
          </a:p>
        </p:txBody>
      </p:sp>
      <p:sp>
        <p:nvSpPr>
          <p:cNvPr id="4091" name="object 4091"/>
          <p:cNvSpPr/>
          <p:nvPr/>
        </p:nvSpPr>
        <p:spPr>
          <a:xfrm>
            <a:off x="6852642"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92" name="object 4092"/>
          <p:cNvSpPr/>
          <p:nvPr/>
        </p:nvSpPr>
        <p:spPr>
          <a:xfrm>
            <a:off x="6859004"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93" name="object 4093"/>
          <p:cNvSpPr/>
          <p:nvPr/>
        </p:nvSpPr>
        <p:spPr>
          <a:xfrm>
            <a:off x="6866186"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4094" name="object 4094"/>
          <p:cNvSpPr/>
          <p:nvPr/>
        </p:nvSpPr>
        <p:spPr>
          <a:xfrm>
            <a:off x="6873354" y="5715000"/>
            <a:ext cx="0" cy="990600"/>
          </a:xfrm>
          <a:custGeom>
            <a:avLst/>
            <a:gdLst/>
            <a:ahLst/>
            <a:cxnLst/>
            <a:rect l="l" t="t" r="r" b="b"/>
            <a:pathLst>
              <a:path h="990600">
                <a:moveTo>
                  <a:pt x="0" y="0"/>
                </a:moveTo>
                <a:lnTo>
                  <a:pt x="0" y="990600"/>
                </a:lnTo>
              </a:path>
            </a:pathLst>
          </a:custGeom>
          <a:ln w="4294">
            <a:solidFill>
              <a:srgbClr val="3366FF"/>
            </a:solidFill>
          </a:ln>
        </p:spPr>
        <p:txBody>
          <a:bodyPr wrap="square" lIns="0" tIns="0" rIns="0" bIns="0" rtlCol="0"/>
          <a:lstStyle/>
          <a:p>
            <a:endParaRPr/>
          </a:p>
        </p:txBody>
      </p:sp>
      <p:sp>
        <p:nvSpPr>
          <p:cNvPr id="4095" name="object 4095"/>
          <p:cNvSpPr/>
          <p:nvPr/>
        </p:nvSpPr>
        <p:spPr>
          <a:xfrm>
            <a:off x="6879821"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096" name="object 4096"/>
          <p:cNvSpPr/>
          <p:nvPr/>
        </p:nvSpPr>
        <p:spPr>
          <a:xfrm>
            <a:off x="6889046"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097" name="object 4097"/>
          <p:cNvSpPr/>
          <p:nvPr/>
        </p:nvSpPr>
        <p:spPr>
          <a:xfrm>
            <a:off x="6896215"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098" name="object 4098"/>
          <p:cNvSpPr/>
          <p:nvPr/>
        </p:nvSpPr>
        <p:spPr>
          <a:xfrm>
            <a:off x="6902680"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099" name="object 4099"/>
          <p:cNvSpPr/>
          <p:nvPr/>
        </p:nvSpPr>
        <p:spPr>
          <a:xfrm>
            <a:off x="6909885"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4100" name="object 4100"/>
          <p:cNvSpPr/>
          <p:nvPr/>
        </p:nvSpPr>
        <p:spPr>
          <a:xfrm>
            <a:off x="6917032"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01" name="object 4101"/>
          <p:cNvSpPr/>
          <p:nvPr/>
        </p:nvSpPr>
        <p:spPr>
          <a:xfrm>
            <a:off x="6923520"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02" name="object 4102"/>
          <p:cNvSpPr/>
          <p:nvPr/>
        </p:nvSpPr>
        <p:spPr>
          <a:xfrm>
            <a:off x="6929858"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03" name="object 4103"/>
          <p:cNvSpPr/>
          <p:nvPr/>
        </p:nvSpPr>
        <p:spPr>
          <a:xfrm>
            <a:off x="5562600" y="5715000"/>
            <a:ext cx="1363345" cy="981075"/>
          </a:xfrm>
          <a:custGeom>
            <a:avLst/>
            <a:gdLst/>
            <a:ahLst/>
            <a:cxnLst/>
            <a:rect l="l" t="t" r="r" b="b"/>
            <a:pathLst>
              <a:path w="1363345" h="981075">
                <a:moveTo>
                  <a:pt x="681482" y="0"/>
                </a:moveTo>
                <a:lnTo>
                  <a:pt x="416687" y="9791"/>
                </a:lnTo>
                <a:lnTo>
                  <a:pt x="302133" y="21209"/>
                </a:lnTo>
                <a:lnTo>
                  <a:pt x="201929" y="35902"/>
                </a:lnTo>
                <a:lnTo>
                  <a:pt x="156083" y="47320"/>
                </a:lnTo>
                <a:lnTo>
                  <a:pt x="118872" y="57111"/>
                </a:lnTo>
                <a:lnTo>
                  <a:pt x="32892" y="88125"/>
                </a:lnTo>
                <a:lnTo>
                  <a:pt x="4317" y="114236"/>
                </a:lnTo>
                <a:lnTo>
                  <a:pt x="0" y="125666"/>
                </a:lnTo>
                <a:lnTo>
                  <a:pt x="0" y="860044"/>
                </a:lnTo>
                <a:lnTo>
                  <a:pt x="32892" y="897572"/>
                </a:lnTo>
                <a:lnTo>
                  <a:pt x="83058" y="917155"/>
                </a:lnTo>
                <a:lnTo>
                  <a:pt x="156083" y="938377"/>
                </a:lnTo>
                <a:lnTo>
                  <a:pt x="201929" y="943267"/>
                </a:lnTo>
                <a:lnTo>
                  <a:pt x="302133" y="959586"/>
                </a:lnTo>
                <a:lnTo>
                  <a:pt x="544067" y="980808"/>
                </a:lnTo>
                <a:lnTo>
                  <a:pt x="818896" y="980808"/>
                </a:lnTo>
                <a:lnTo>
                  <a:pt x="1060957" y="959586"/>
                </a:lnTo>
                <a:lnTo>
                  <a:pt x="1162557" y="943267"/>
                </a:lnTo>
                <a:lnTo>
                  <a:pt x="1208404" y="938377"/>
                </a:lnTo>
                <a:lnTo>
                  <a:pt x="1248409" y="928585"/>
                </a:lnTo>
                <a:lnTo>
                  <a:pt x="1308607" y="907364"/>
                </a:lnTo>
                <a:lnTo>
                  <a:pt x="1350136" y="886155"/>
                </a:lnTo>
                <a:lnTo>
                  <a:pt x="1362964" y="860044"/>
                </a:lnTo>
                <a:lnTo>
                  <a:pt x="1362964" y="125666"/>
                </a:lnTo>
                <a:lnTo>
                  <a:pt x="1331468" y="88125"/>
                </a:lnTo>
                <a:lnTo>
                  <a:pt x="1281429" y="66903"/>
                </a:lnTo>
                <a:lnTo>
                  <a:pt x="1162557" y="35902"/>
                </a:lnTo>
                <a:lnTo>
                  <a:pt x="1060957" y="21209"/>
                </a:lnTo>
                <a:lnTo>
                  <a:pt x="946403" y="9791"/>
                </a:lnTo>
                <a:lnTo>
                  <a:pt x="681482" y="0"/>
                </a:lnTo>
                <a:close/>
              </a:path>
            </a:pathLst>
          </a:custGeom>
          <a:solidFill>
            <a:srgbClr val="3366FF"/>
          </a:solidFill>
        </p:spPr>
        <p:txBody>
          <a:bodyPr wrap="square" lIns="0" tIns="0" rIns="0" bIns="0" rtlCol="0"/>
          <a:lstStyle/>
          <a:p>
            <a:endParaRPr/>
          </a:p>
        </p:txBody>
      </p:sp>
      <p:sp>
        <p:nvSpPr>
          <p:cNvPr id="4104" name="object 4104"/>
          <p:cNvSpPr/>
          <p:nvPr/>
        </p:nvSpPr>
        <p:spPr>
          <a:xfrm>
            <a:off x="5562600" y="5715000"/>
            <a:ext cx="1363345" cy="981075"/>
          </a:xfrm>
          <a:custGeom>
            <a:avLst/>
            <a:gdLst/>
            <a:ahLst/>
            <a:cxnLst/>
            <a:rect l="l" t="t" r="r" b="b"/>
            <a:pathLst>
              <a:path w="1363345" h="981075">
                <a:moveTo>
                  <a:pt x="681482" y="0"/>
                </a:moveTo>
                <a:lnTo>
                  <a:pt x="818896" y="4889"/>
                </a:lnTo>
                <a:lnTo>
                  <a:pt x="946403" y="9791"/>
                </a:lnTo>
                <a:lnTo>
                  <a:pt x="1060957" y="21209"/>
                </a:lnTo>
                <a:lnTo>
                  <a:pt x="1162557" y="35902"/>
                </a:lnTo>
                <a:lnTo>
                  <a:pt x="1208404" y="47320"/>
                </a:lnTo>
                <a:lnTo>
                  <a:pt x="1248409" y="57111"/>
                </a:lnTo>
                <a:lnTo>
                  <a:pt x="1308607" y="78333"/>
                </a:lnTo>
                <a:lnTo>
                  <a:pt x="1350136" y="99542"/>
                </a:lnTo>
                <a:lnTo>
                  <a:pt x="1362964" y="125666"/>
                </a:lnTo>
                <a:lnTo>
                  <a:pt x="1362964" y="860044"/>
                </a:lnTo>
                <a:lnTo>
                  <a:pt x="1331468" y="897572"/>
                </a:lnTo>
                <a:lnTo>
                  <a:pt x="1281429" y="917155"/>
                </a:lnTo>
                <a:lnTo>
                  <a:pt x="1208404" y="938377"/>
                </a:lnTo>
                <a:lnTo>
                  <a:pt x="1162557" y="943267"/>
                </a:lnTo>
                <a:lnTo>
                  <a:pt x="1060957" y="959586"/>
                </a:lnTo>
                <a:lnTo>
                  <a:pt x="946403" y="969378"/>
                </a:lnTo>
                <a:lnTo>
                  <a:pt x="818896" y="980808"/>
                </a:lnTo>
                <a:lnTo>
                  <a:pt x="681482" y="980808"/>
                </a:lnTo>
                <a:lnTo>
                  <a:pt x="544067" y="980808"/>
                </a:lnTo>
                <a:lnTo>
                  <a:pt x="416687" y="969378"/>
                </a:lnTo>
                <a:lnTo>
                  <a:pt x="302133" y="959586"/>
                </a:lnTo>
                <a:lnTo>
                  <a:pt x="201929" y="943267"/>
                </a:lnTo>
                <a:lnTo>
                  <a:pt x="156083" y="938377"/>
                </a:lnTo>
                <a:lnTo>
                  <a:pt x="118872" y="928585"/>
                </a:lnTo>
                <a:lnTo>
                  <a:pt x="55879" y="907364"/>
                </a:lnTo>
                <a:lnTo>
                  <a:pt x="14350" y="886155"/>
                </a:lnTo>
                <a:lnTo>
                  <a:pt x="0" y="860044"/>
                </a:lnTo>
                <a:lnTo>
                  <a:pt x="0" y="125666"/>
                </a:lnTo>
                <a:lnTo>
                  <a:pt x="32892" y="88125"/>
                </a:lnTo>
                <a:lnTo>
                  <a:pt x="83058" y="66903"/>
                </a:lnTo>
                <a:lnTo>
                  <a:pt x="156083" y="47320"/>
                </a:lnTo>
                <a:lnTo>
                  <a:pt x="201929" y="35902"/>
                </a:lnTo>
                <a:lnTo>
                  <a:pt x="302133" y="21209"/>
                </a:lnTo>
                <a:lnTo>
                  <a:pt x="416687" y="9791"/>
                </a:lnTo>
                <a:lnTo>
                  <a:pt x="544067" y="4889"/>
                </a:lnTo>
                <a:lnTo>
                  <a:pt x="681482" y="0"/>
                </a:lnTo>
                <a:close/>
              </a:path>
            </a:pathLst>
          </a:custGeom>
          <a:ln w="3175">
            <a:solidFill>
              <a:srgbClr val="FFFFFF"/>
            </a:solidFill>
          </a:ln>
        </p:spPr>
        <p:txBody>
          <a:bodyPr wrap="square" lIns="0" tIns="0" rIns="0" bIns="0" rtlCol="0"/>
          <a:lstStyle/>
          <a:p>
            <a:endParaRPr/>
          </a:p>
        </p:txBody>
      </p:sp>
      <p:sp>
        <p:nvSpPr>
          <p:cNvPr id="4105" name="object 4105"/>
          <p:cNvSpPr/>
          <p:nvPr/>
        </p:nvSpPr>
        <p:spPr>
          <a:xfrm>
            <a:off x="5562600" y="5715000"/>
            <a:ext cx="1363345" cy="981075"/>
          </a:xfrm>
          <a:custGeom>
            <a:avLst/>
            <a:gdLst/>
            <a:ahLst/>
            <a:cxnLst/>
            <a:rect l="l" t="t" r="r" b="b"/>
            <a:pathLst>
              <a:path w="1363345" h="981075">
                <a:moveTo>
                  <a:pt x="681482" y="0"/>
                </a:moveTo>
                <a:lnTo>
                  <a:pt x="416687" y="9791"/>
                </a:lnTo>
                <a:lnTo>
                  <a:pt x="302133" y="21209"/>
                </a:lnTo>
                <a:lnTo>
                  <a:pt x="201929" y="35902"/>
                </a:lnTo>
                <a:lnTo>
                  <a:pt x="156083" y="47320"/>
                </a:lnTo>
                <a:lnTo>
                  <a:pt x="118872" y="57111"/>
                </a:lnTo>
                <a:lnTo>
                  <a:pt x="32892" y="88125"/>
                </a:lnTo>
                <a:lnTo>
                  <a:pt x="4317" y="114236"/>
                </a:lnTo>
                <a:lnTo>
                  <a:pt x="0" y="125666"/>
                </a:lnTo>
                <a:lnTo>
                  <a:pt x="0" y="860044"/>
                </a:lnTo>
                <a:lnTo>
                  <a:pt x="32892" y="897572"/>
                </a:lnTo>
                <a:lnTo>
                  <a:pt x="83058" y="917155"/>
                </a:lnTo>
                <a:lnTo>
                  <a:pt x="156083" y="938377"/>
                </a:lnTo>
                <a:lnTo>
                  <a:pt x="201929" y="943267"/>
                </a:lnTo>
                <a:lnTo>
                  <a:pt x="302133" y="959586"/>
                </a:lnTo>
                <a:lnTo>
                  <a:pt x="544067" y="980808"/>
                </a:lnTo>
                <a:lnTo>
                  <a:pt x="818896" y="980808"/>
                </a:lnTo>
                <a:lnTo>
                  <a:pt x="1060957" y="959586"/>
                </a:lnTo>
                <a:lnTo>
                  <a:pt x="1162557" y="943267"/>
                </a:lnTo>
                <a:lnTo>
                  <a:pt x="1208404" y="938377"/>
                </a:lnTo>
                <a:lnTo>
                  <a:pt x="1248409" y="928585"/>
                </a:lnTo>
                <a:lnTo>
                  <a:pt x="1308607" y="907364"/>
                </a:lnTo>
                <a:lnTo>
                  <a:pt x="1350136" y="886155"/>
                </a:lnTo>
                <a:lnTo>
                  <a:pt x="1362964" y="860044"/>
                </a:lnTo>
                <a:lnTo>
                  <a:pt x="1362964" y="125666"/>
                </a:lnTo>
                <a:lnTo>
                  <a:pt x="1331468" y="88125"/>
                </a:lnTo>
                <a:lnTo>
                  <a:pt x="1281429" y="66903"/>
                </a:lnTo>
                <a:lnTo>
                  <a:pt x="1162557" y="35902"/>
                </a:lnTo>
                <a:lnTo>
                  <a:pt x="1060957" y="21209"/>
                </a:lnTo>
                <a:lnTo>
                  <a:pt x="946403" y="9791"/>
                </a:lnTo>
                <a:lnTo>
                  <a:pt x="681482" y="0"/>
                </a:lnTo>
                <a:close/>
              </a:path>
            </a:pathLst>
          </a:custGeom>
          <a:solidFill>
            <a:srgbClr val="3366FF"/>
          </a:solidFill>
        </p:spPr>
        <p:txBody>
          <a:bodyPr wrap="square" lIns="0" tIns="0" rIns="0" bIns="0" rtlCol="0"/>
          <a:lstStyle/>
          <a:p>
            <a:endParaRPr/>
          </a:p>
        </p:txBody>
      </p:sp>
      <p:sp>
        <p:nvSpPr>
          <p:cNvPr id="4106" name="object 4106"/>
          <p:cNvSpPr/>
          <p:nvPr/>
        </p:nvSpPr>
        <p:spPr>
          <a:xfrm>
            <a:off x="5567610"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107" name="object 4107"/>
          <p:cNvSpPr/>
          <p:nvPr/>
        </p:nvSpPr>
        <p:spPr>
          <a:xfrm>
            <a:off x="5574780"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08" name="object 4108"/>
          <p:cNvSpPr/>
          <p:nvPr/>
        </p:nvSpPr>
        <p:spPr>
          <a:xfrm>
            <a:off x="5581246"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109" name="object 4109"/>
          <p:cNvSpPr/>
          <p:nvPr/>
        </p:nvSpPr>
        <p:spPr>
          <a:xfrm>
            <a:off x="5587607"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10" name="object 4110"/>
          <p:cNvSpPr/>
          <p:nvPr/>
        </p:nvSpPr>
        <p:spPr>
          <a:xfrm>
            <a:off x="5594788"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111" name="object 4111"/>
          <p:cNvSpPr/>
          <p:nvPr/>
        </p:nvSpPr>
        <p:spPr>
          <a:xfrm>
            <a:off x="5601958"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12" name="object 4112"/>
          <p:cNvSpPr/>
          <p:nvPr/>
        </p:nvSpPr>
        <p:spPr>
          <a:xfrm>
            <a:off x="5608423"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113" name="object 4113"/>
          <p:cNvSpPr/>
          <p:nvPr/>
        </p:nvSpPr>
        <p:spPr>
          <a:xfrm>
            <a:off x="5615628"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4114" name="object 4114"/>
          <p:cNvSpPr/>
          <p:nvPr/>
        </p:nvSpPr>
        <p:spPr>
          <a:xfrm>
            <a:off x="5622775"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15" name="object 4115"/>
          <p:cNvSpPr/>
          <p:nvPr/>
        </p:nvSpPr>
        <p:spPr>
          <a:xfrm>
            <a:off x="5631284"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116" name="object 4116"/>
          <p:cNvSpPr/>
          <p:nvPr/>
        </p:nvSpPr>
        <p:spPr>
          <a:xfrm>
            <a:off x="5638488"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117" name="object 4117"/>
          <p:cNvSpPr/>
          <p:nvPr/>
        </p:nvSpPr>
        <p:spPr>
          <a:xfrm>
            <a:off x="5645635"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118" name="object 4118"/>
          <p:cNvSpPr/>
          <p:nvPr/>
        </p:nvSpPr>
        <p:spPr>
          <a:xfrm>
            <a:off x="5652123" y="5715000"/>
            <a:ext cx="0" cy="990600"/>
          </a:xfrm>
          <a:custGeom>
            <a:avLst/>
            <a:gdLst/>
            <a:ahLst/>
            <a:cxnLst/>
            <a:rect l="l" t="t" r="r" b="b"/>
            <a:pathLst>
              <a:path h="990600">
                <a:moveTo>
                  <a:pt x="0" y="0"/>
                </a:moveTo>
                <a:lnTo>
                  <a:pt x="0" y="990600"/>
                </a:lnTo>
              </a:path>
            </a:pathLst>
          </a:custGeom>
          <a:ln w="4294">
            <a:solidFill>
              <a:srgbClr val="3366FF"/>
            </a:solidFill>
          </a:ln>
        </p:spPr>
        <p:txBody>
          <a:bodyPr wrap="square" lIns="0" tIns="0" rIns="0" bIns="0" rtlCol="0"/>
          <a:lstStyle/>
          <a:p>
            <a:endParaRPr/>
          </a:p>
        </p:txBody>
      </p:sp>
      <p:sp>
        <p:nvSpPr>
          <p:cNvPr id="4119" name="object 4119"/>
          <p:cNvSpPr/>
          <p:nvPr/>
        </p:nvSpPr>
        <p:spPr>
          <a:xfrm>
            <a:off x="5659304"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4120" name="object 4120"/>
          <p:cNvSpPr/>
          <p:nvPr/>
        </p:nvSpPr>
        <p:spPr>
          <a:xfrm>
            <a:off x="5666347" y="5715000"/>
            <a:ext cx="0" cy="990600"/>
          </a:xfrm>
          <a:custGeom>
            <a:avLst/>
            <a:gdLst/>
            <a:ahLst/>
            <a:cxnLst/>
            <a:rect l="l" t="t" r="r" b="b"/>
            <a:pathLst>
              <a:path h="990600">
                <a:moveTo>
                  <a:pt x="0" y="0"/>
                </a:moveTo>
                <a:lnTo>
                  <a:pt x="0" y="990600"/>
                </a:lnTo>
              </a:path>
            </a:pathLst>
          </a:custGeom>
          <a:ln w="4294">
            <a:solidFill>
              <a:srgbClr val="3366FF"/>
            </a:solidFill>
          </a:ln>
        </p:spPr>
        <p:txBody>
          <a:bodyPr wrap="square" lIns="0" tIns="0" rIns="0" bIns="0" rtlCol="0"/>
          <a:lstStyle/>
          <a:p>
            <a:endParaRPr/>
          </a:p>
        </p:txBody>
      </p:sp>
      <p:sp>
        <p:nvSpPr>
          <p:cNvPr id="4121" name="object 4121"/>
          <p:cNvSpPr/>
          <p:nvPr/>
        </p:nvSpPr>
        <p:spPr>
          <a:xfrm>
            <a:off x="5672813"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122" name="object 4122"/>
          <p:cNvSpPr/>
          <p:nvPr/>
        </p:nvSpPr>
        <p:spPr>
          <a:xfrm>
            <a:off x="5681448"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23" name="object 4123"/>
          <p:cNvSpPr/>
          <p:nvPr/>
        </p:nvSpPr>
        <p:spPr>
          <a:xfrm>
            <a:off x="5688653"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4124" name="object 4124"/>
          <p:cNvSpPr/>
          <p:nvPr/>
        </p:nvSpPr>
        <p:spPr>
          <a:xfrm>
            <a:off x="5695800"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25" name="object 4125"/>
          <p:cNvSpPr/>
          <p:nvPr/>
        </p:nvSpPr>
        <p:spPr>
          <a:xfrm>
            <a:off x="5702161"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26" name="object 4126"/>
          <p:cNvSpPr/>
          <p:nvPr/>
        </p:nvSpPr>
        <p:spPr>
          <a:xfrm>
            <a:off x="5709342"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127" name="object 4127"/>
          <p:cNvSpPr/>
          <p:nvPr/>
        </p:nvSpPr>
        <p:spPr>
          <a:xfrm>
            <a:off x="5716512"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28" name="object 4128"/>
          <p:cNvSpPr/>
          <p:nvPr/>
        </p:nvSpPr>
        <p:spPr>
          <a:xfrm>
            <a:off x="5722977"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29" name="object 4129"/>
          <p:cNvSpPr/>
          <p:nvPr/>
        </p:nvSpPr>
        <p:spPr>
          <a:xfrm>
            <a:off x="5729339"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30" name="object 4130"/>
          <p:cNvSpPr/>
          <p:nvPr/>
        </p:nvSpPr>
        <p:spPr>
          <a:xfrm>
            <a:off x="5736520"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131" name="object 4131"/>
          <p:cNvSpPr/>
          <p:nvPr/>
        </p:nvSpPr>
        <p:spPr>
          <a:xfrm>
            <a:off x="5745838"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32" name="object 4132"/>
          <p:cNvSpPr/>
          <p:nvPr/>
        </p:nvSpPr>
        <p:spPr>
          <a:xfrm>
            <a:off x="5752326"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33" name="object 4133"/>
          <p:cNvSpPr/>
          <p:nvPr/>
        </p:nvSpPr>
        <p:spPr>
          <a:xfrm>
            <a:off x="5759508"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4134" name="object 4134"/>
          <p:cNvSpPr/>
          <p:nvPr/>
        </p:nvSpPr>
        <p:spPr>
          <a:xfrm>
            <a:off x="5766677" y="5715000"/>
            <a:ext cx="0" cy="990600"/>
          </a:xfrm>
          <a:custGeom>
            <a:avLst/>
            <a:gdLst/>
            <a:ahLst/>
            <a:cxnLst/>
            <a:rect l="l" t="t" r="r" b="b"/>
            <a:pathLst>
              <a:path h="990600">
                <a:moveTo>
                  <a:pt x="0" y="0"/>
                </a:moveTo>
                <a:lnTo>
                  <a:pt x="0" y="990600"/>
                </a:lnTo>
              </a:path>
            </a:pathLst>
          </a:custGeom>
          <a:ln w="4294">
            <a:solidFill>
              <a:srgbClr val="3366FF"/>
            </a:solidFill>
          </a:ln>
        </p:spPr>
        <p:txBody>
          <a:bodyPr wrap="square" lIns="0" tIns="0" rIns="0" bIns="0" rtlCol="0"/>
          <a:lstStyle/>
          <a:p>
            <a:endParaRPr/>
          </a:p>
        </p:txBody>
      </p:sp>
      <p:sp>
        <p:nvSpPr>
          <p:cNvPr id="4135" name="object 4135"/>
          <p:cNvSpPr/>
          <p:nvPr/>
        </p:nvSpPr>
        <p:spPr>
          <a:xfrm>
            <a:off x="5773015"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36" name="object 4136"/>
          <p:cNvSpPr/>
          <p:nvPr/>
        </p:nvSpPr>
        <p:spPr>
          <a:xfrm>
            <a:off x="5780220"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4137" name="object 4137"/>
          <p:cNvSpPr/>
          <p:nvPr/>
        </p:nvSpPr>
        <p:spPr>
          <a:xfrm>
            <a:off x="5787366"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138" name="object 4138"/>
          <p:cNvSpPr/>
          <p:nvPr/>
        </p:nvSpPr>
        <p:spPr>
          <a:xfrm>
            <a:off x="5796002"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39" name="object 4139"/>
          <p:cNvSpPr/>
          <p:nvPr/>
        </p:nvSpPr>
        <p:spPr>
          <a:xfrm>
            <a:off x="5803080"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140" name="object 4140"/>
          <p:cNvSpPr/>
          <p:nvPr/>
        </p:nvSpPr>
        <p:spPr>
          <a:xfrm>
            <a:off x="5810227"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141" name="object 4141"/>
          <p:cNvSpPr/>
          <p:nvPr/>
        </p:nvSpPr>
        <p:spPr>
          <a:xfrm>
            <a:off x="5816715"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42" name="object 4142"/>
          <p:cNvSpPr/>
          <p:nvPr/>
        </p:nvSpPr>
        <p:spPr>
          <a:xfrm>
            <a:off x="5823896"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143" name="object 4143"/>
          <p:cNvSpPr/>
          <p:nvPr/>
        </p:nvSpPr>
        <p:spPr>
          <a:xfrm>
            <a:off x="5831066"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44" name="object 4144"/>
          <p:cNvSpPr/>
          <p:nvPr/>
        </p:nvSpPr>
        <p:spPr>
          <a:xfrm>
            <a:off x="5837532"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45" name="object 4145"/>
          <p:cNvSpPr/>
          <p:nvPr/>
        </p:nvSpPr>
        <p:spPr>
          <a:xfrm>
            <a:off x="5843893"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46" name="object 4146"/>
          <p:cNvSpPr/>
          <p:nvPr/>
        </p:nvSpPr>
        <p:spPr>
          <a:xfrm>
            <a:off x="5851075"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147" name="object 4147"/>
          <p:cNvSpPr/>
          <p:nvPr/>
        </p:nvSpPr>
        <p:spPr>
          <a:xfrm>
            <a:off x="5860391"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48" name="object 4148"/>
          <p:cNvSpPr/>
          <p:nvPr/>
        </p:nvSpPr>
        <p:spPr>
          <a:xfrm>
            <a:off x="5866880"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49" name="object 4149"/>
          <p:cNvSpPr/>
          <p:nvPr/>
        </p:nvSpPr>
        <p:spPr>
          <a:xfrm>
            <a:off x="5874061"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150" name="object 4150"/>
          <p:cNvSpPr/>
          <p:nvPr/>
        </p:nvSpPr>
        <p:spPr>
          <a:xfrm>
            <a:off x="5881104"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51" name="object 4151"/>
          <p:cNvSpPr/>
          <p:nvPr/>
        </p:nvSpPr>
        <p:spPr>
          <a:xfrm>
            <a:off x="5887570"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152" name="object 4152"/>
          <p:cNvSpPr/>
          <p:nvPr/>
        </p:nvSpPr>
        <p:spPr>
          <a:xfrm>
            <a:off x="5894058"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53" name="object 4153"/>
          <p:cNvSpPr/>
          <p:nvPr/>
        </p:nvSpPr>
        <p:spPr>
          <a:xfrm>
            <a:off x="5901239"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154" name="object 4154"/>
          <p:cNvSpPr/>
          <p:nvPr/>
        </p:nvSpPr>
        <p:spPr>
          <a:xfrm>
            <a:off x="5910557"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155" name="object 4155"/>
          <p:cNvSpPr/>
          <p:nvPr/>
        </p:nvSpPr>
        <p:spPr>
          <a:xfrm>
            <a:off x="5916918"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56" name="object 4156"/>
          <p:cNvSpPr/>
          <p:nvPr/>
        </p:nvSpPr>
        <p:spPr>
          <a:xfrm>
            <a:off x="5924100"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157" name="object 4157"/>
          <p:cNvSpPr/>
          <p:nvPr/>
        </p:nvSpPr>
        <p:spPr>
          <a:xfrm>
            <a:off x="5931269"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58" name="object 4158"/>
          <p:cNvSpPr/>
          <p:nvPr/>
        </p:nvSpPr>
        <p:spPr>
          <a:xfrm>
            <a:off x="5937735"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159" name="object 4159"/>
          <p:cNvSpPr/>
          <p:nvPr/>
        </p:nvSpPr>
        <p:spPr>
          <a:xfrm>
            <a:off x="5944812"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160" name="object 4160"/>
          <p:cNvSpPr/>
          <p:nvPr/>
        </p:nvSpPr>
        <p:spPr>
          <a:xfrm>
            <a:off x="5952085"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161" name="object 4161"/>
          <p:cNvSpPr/>
          <p:nvPr/>
        </p:nvSpPr>
        <p:spPr>
          <a:xfrm>
            <a:off x="5958447"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62" name="object 4162"/>
          <p:cNvSpPr/>
          <p:nvPr/>
        </p:nvSpPr>
        <p:spPr>
          <a:xfrm>
            <a:off x="5965629"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4163" name="object 4163"/>
          <p:cNvSpPr/>
          <p:nvPr/>
        </p:nvSpPr>
        <p:spPr>
          <a:xfrm>
            <a:off x="5974945"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64" name="object 4164"/>
          <p:cNvSpPr/>
          <p:nvPr/>
        </p:nvSpPr>
        <p:spPr>
          <a:xfrm>
            <a:off x="5981434"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65" name="object 4165"/>
          <p:cNvSpPr/>
          <p:nvPr/>
        </p:nvSpPr>
        <p:spPr>
          <a:xfrm>
            <a:off x="5987772"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66" name="object 4166"/>
          <p:cNvSpPr/>
          <p:nvPr/>
        </p:nvSpPr>
        <p:spPr>
          <a:xfrm>
            <a:off x="5994977"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4167" name="object 4167"/>
          <p:cNvSpPr/>
          <p:nvPr/>
        </p:nvSpPr>
        <p:spPr>
          <a:xfrm>
            <a:off x="6002123"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68" name="object 4168"/>
          <p:cNvSpPr/>
          <p:nvPr/>
        </p:nvSpPr>
        <p:spPr>
          <a:xfrm>
            <a:off x="6008612"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69" name="object 4169"/>
          <p:cNvSpPr/>
          <p:nvPr/>
        </p:nvSpPr>
        <p:spPr>
          <a:xfrm>
            <a:off x="6015794"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170" name="object 4170"/>
          <p:cNvSpPr/>
          <p:nvPr/>
        </p:nvSpPr>
        <p:spPr>
          <a:xfrm>
            <a:off x="6025110"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171" name="object 4171"/>
          <p:cNvSpPr/>
          <p:nvPr/>
        </p:nvSpPr>
        <p:spPr>
          <a:xfrm>
            <a:off x="6031472"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72" name="object 4172"/>
          <p:cNvSpPr/>
          <p:nvPr/>
        </p:nvSpPr>
        <p:spPr>
          <a:xfrm>
            <a:off x="6038654"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4173" name="object 4173"/>
          <p:cNvSpPr/>
          <p:nvPr/>
        </p:nvSpPr>
        <p:spPr>
          <a:xfrm>
            <a:off x="6045823" y="5715000"/>
            <a:ext cx="0" cy="990600"/>
          </a:xfrm>
          <a:custGeom>
            <a:avLst/>
            <a:gdLst/>
            <a:ahLst/>
            <a:cxnLst/>
            <a:rect l="l" t="t" r="r" b="b"/>
            <a:pathLst>
              <a:path h="990600">
                <a:moveTo>
                  <a:pt x="0" y="0"/>
                </a:moveTo>
                <a:lnTo>
                  <a:pt x="0" y="990600"/>
                </a:lnTo>
              </a:path>
            </a:pathLst>
          </a:custGeom>
          <a:ln w="4294">
            <a:solidFill>
              <a:srgbClr val="3366FF"/>
            </a:solidFill>
          </a:ln>
        </p:spPr>
        <p:txBody>
          <a:bodyPr wrap="square" lIns="0" tIns="0" rIns="0" bIns="0" rtlCol="0"/>
          <a:lstStyle/>
          <a:p>
            <a:endParaRPr/>
          </a:p>
        </p:txBody>
      </p:sp>
      <p:sp>
        <p:nvSpPr>
          <p:cNvPr id="4174" name="object 4174"/>
          <p:cNvSpPr/>
          <p:nvPr/>
        </p:nvSpPr>
        <p:spPr>
          <a:xfrm>
            <a:off x="6052289"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175" name="object 4175"/>
          <p:cNvSpPr/>
          <p:nvPr/>
        </p:nvSpPr>
        <p:spPr>
          <a:xfrm>
            <a:off x="6058650"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76" name="object 4176"/>
          <p:cNvSpPr/>
          <p:nvPr/>
        </p:nvSpPr>
        <p:spPr>
          <a:xfrm>
            <a:off x="6065832"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4177" name="object 4177"/>
          <p:cNvSpPr/>
          <p:nvPr/>
        </p:nvSpPr>
        <p:spPr>
          <a:xfrm>
            <a:off x="6073001" y="5715000"/>
            <a:ext cx="0" cy="990600"/>
          </a:xfrm>
          <a:custGeom>
            <a:avLst/>
            <a:gdLst/>
            <a:ahLst/>
            <a:cxnLst/>
            <a:rect l="l" t="t" r="r" b="b"/>
            <a:pathLst>
              <a:path h="990600">
                <a:moveTo>
                  <a:pt x="0" y="0"/>
                </a:moveTo>
                <a:lnTo>
                  <a:pt x="0" y="990600"/>
                </a:lnTo>
              </a:path>
            </a:pathLst>
          </a:custGeom>
          <a:ln w="4294">
            <a:solidFill>
              <a:srgbClr val="3366FF"/>
            </a:solidFill>
          </a:ln>
        </p:spPr>
        <p:txBody>
          <a:bodyPr wrap="square" lIns="0" tIns="0" rIns="0" bIns="0" rtlCol="0"/>
          <a:lstStyle/>
          <a:p>
            <a:endParaRPr/>
          </a:p>
        </p:txBody>
      </p:sp>
      <p:sp>
        <p:nvSpPr>
          <p:cNvPr id="4178" name="object 4178"/>
          <p:cNvSpPr/>
          <p:nvPr/>
        </p:nvSpPr>
        <p:spPr>
          <a:xfrm>
            <a:off x="6079466"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179" name="object 4179"/>
          <p:cNvSpPr/>
          <p:nvPr/>
        </p:nvSpPr>
        <p:spPr>
          <a:xfrm>
            <a:off x="6088819"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4180" name="object 4180"/>
          <p:cNvSpPr/>
          <p:nvPr/>
        </p:nvSpPr>
        <p:spPr>
          <a:xfrm>
            <a:off x="6095861"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81" name="object 4181"/>
          <p:cNvSpPr/>
          <p:nvPr/>
        </p:nvSpPr>
        <p:spPr>
          <a:xfrm>
            <a:off x="6102326"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82" name="object 4182"/>
          <p:cNvSpPr/>
          <p:nvPr/>
        </p:nvSpPr>
        <p:spPr>
          <a:xfrm>
            <a:off x="6109531"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4183" name="object 4183"/>
          <p:cNvSpPr/>
          <p:nvPr/>
        </p:nvSpPr>
        <p:spPr>
          <a:xfrm>
            <a:off x="6116677"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84" name="object 4184"/>
          <p:cNvSpPr/>
          <p:nvPr/>
        </p:nvSpPr>
        <p:spPr>
          <a:xfrm>
            <a:off x="6123166"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85" name="object 4185"/>
          <p:cNvSpPr/>
          <p:nvPr/>
        </p:nvSpPr>
        <p:spPr>
          <a:xfrm>
            <a:off x="6130220"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186" name="object 4186"/>
          <p:cNvSpPr/>
          <p:nvPr/>
        </p:nvSpPr>
        <p:spPr>
          <a:xfrm>
            <a:off x="6139538"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87" name="object 4187"/>
          <p:cNvSpPr/>
          <p:nvPr/>
        </p:nvSpPr>
        <p:spPr>
          <a:xfrm>
            <a:off x="6146026"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88" name="object 4188"/>
          <p:cNvSpPr/>
          <p:nvPr/>
        </p:nvSpPr>
        <p:spPr>
          <a:xfrm>
            <a:off x="6152491"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89" name="object 4189"/>
          <p:cNvSpPr/>
          <p:nvPr/>
        </p:nvSpPr>
        <p:spPr>
          <a:xfrm>
            <a:off x="6159569"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4190" name="object 4190"/>
          <p:cNvSpPr/>
          <p:nvPr/>
        </p:nvSpPr>
        <p:spPr>
          <a:xfrm>
            <a:off x="6166842"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91" name="object 4191"/>
          <p:cNvSpPr/>
          <p:nvPr/>
        </p:nvSpPr>
        <p:spPr>
          <a:xfrm>
            <a:off x="6173204"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92" name="object 4192"/>
          <p:cNvSpPr/>
          <p:nvPr/>
        </p:nvSpPr>
        <p:spPr>
          <a:xfrm>
            <a:off x="6180385"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193" name="object 4193"/>
          <p:cNvSpPr/>
          <p:nvPr/>
        </p:nvSpPr>
        <p:spPr>
          <a:xfrm>
            <a:off x="6187555"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94" name="object 4194"/>
          <p:cNvSpPr/>
          <p:nvPr/>
        </p:nvSpPr>
        <p:spPr>
          <a:xfrm>
            <a:off x="6194020"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195" name="object 4195"/>
          <p:cNvSpPr/>
          <p:nvPr/>
        </p:nvSpPr>
        <p:spPr>
          <a:xfrm>
            <a:off x="6203246"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4196" name="object 4196"/>
          <p:cNvSpPr/>
          <p:nvPr/>
        </p:nvSpPr>
        <p:spPr>
          <a:xfrm>
            <a:off x="6210415"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97" name="object 4197"/>
          <p:cNvSpPr/>
          <p:nvPr/>
        </p:nvSpPr>
        <p:spPr>
          <a:xfrm>
            <a:off x="6216880"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198" name="object 4198"/>
          <p:cNvSpPr/>
          <p:nvPr/>
        </p:nvSpPr>
        <p:spPr>
          <a:xfrm>
            <a:off x="6223369"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199" name="object 4199"/>
          <p:cNvSpPr/>
          <p:nvPr/>
        </p:nvSpPr>
        <p:spPr>
          <a:xfrm>
            <a:off x="6230551"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200" name="object 4200"/>
          <p:cNvSpPr/>
          <p:nvPr/>
        </p:nvSpPr>
        <p:spPr>
          <a:xfrm>
            <a:off x="6237720"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01" name="object 4201"/>
          <p:cNvSpPr/>
          <p:nvPr/>
        </p:nvSpPr>
        <p:spPr>
          <a:xfrm>
            <a:off x="6244059"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02" name="object 4202"/>
          <p:cNvSpPr/>
          <p:nvPr/>
        </p:nvSpPr>
        <p:spPr>
          <a:xfrm>
            <a:off x="6253410"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203" name="object 4203"/>
          <p:cNvSpPr/>
          <p:nvPr/>
        </p:nvSpPr>
        <p:spPr>
          <a:xfrm>
            <a:off x="6260580"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04" name="object 4204"/>
          <p:cNvSpPr/>
          <p:nvPr/>
        </p:nvSpPr>
        <p:spPr>
          <a:xfrm>
            <a:off x="6267045"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205" name="object 4205"/>
          <p:cNvSpPr/>
          <p:nvPr/>
        </p:nvSpPr>
        <p:spPr>
          <a:xfrm>
            <a:off x="6274123"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4206" name="object 4206"/>
          <p:cNvSpPr/>
          <p:nvPr/>
        </p:nvSpPr>
        <p:spPr>
          <a:xfrm>
            <a:off x="6281269"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207" name="object 4207"/>
          <p:cNvSpPr/>
          <p:nvPr/>
        </p:nvSpPr>
        <p:spPr>
          <a:xfrm>
            <a:off x="6287758"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08" name="object 4208"/>
          <p:cNvSpPr/>
          <p:nvPr/>
        </p:nvSpPr>
        <p:spPr>
          <a:xfrm>
            <a:off x="6294939"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209" name="object 4209"/>
          <p:cNvSpPr/>
          <p:nvPr/>
        </p:nvSpPr>
        <p:spPr>
          <a:xfrm>
            <a:off x="6302109"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10" name="object 4210"/>
          <p:cNvSpPr/>
          <p:nvPr/>
        </p:nvSpPr>
        <p:spPr>
          <a:xfrm>
            <a:off x="6308575"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211" name="object 4211"/>
          <p:cNvSpPr/>
          <p:nvPr/>
        </p:nvSpPr>
        <p:spPr>
          <a:xfrm>
            <a:off x="6317084"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12" name="object 4212"/>
          <p:cNvSpPr/>
          <p:nvPr/>
        </p:nvSpPr>
        <p:spPr>
          <a:xfrm>
            <a:off x="6324288"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213" name="object 4213"/>
          <p:cNvSpPr/>
          <p:nvPr/>
        </p:nvSpPr>
        <p:spPr>
          <a:xfrm>
            <a:off x="6331435"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14" name="object 4214"/>
          <p:cNvSpPr/>
          <p:nvPr/>
        </p:nvSpPr>
        <p:spPr>
          <a:xfrm>
            <a:off x="6337923"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15" name="object 4215"/>
          <p:cNvSpPr/>
          <p:nvPr/>
        </p:nvSpPr>
        <p:spPr>
          <a:xfrm>
            <a:off x="6345104"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216" name="object 4216"/>
          <p:cNvSpPr/>
          <p:nvPr/>
        </p:nvSpPr>
        <p:spPr>
          <a:xfrm>
            <a:off x="6352147"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17" name="object 4217"/>
          <p:cNvSpPr/>
          <p:nvPr/>
        </p:nvSpPr>
        <p:spPr>
          <a:xfrm>
            <a:off x="6358613"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18" name="object 4218"/>
          <p:cNvSpPr/>
          <p:nvPr/>
        </p:nvSpPr>
        <p:spPr>
          <a:xfrm>
            <a:off x="6367965"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4219" name="object 4219"/>
          <p:cNvSpPr/>
          <p:nvPr/>
        </p:nvSpPr>
        <p:spPr>
          <a:xfrm>
            <a:off x="6375134" y="5715000"/>
            <a:ext cx="0" cy="990600"/>
          </a:xfrm>
          <a:custGeom>
            <a:avLst/>
            <a:gdLst/>
            <a:ahLst/>
            <a:cxnLst/>
            <a:rect l="l" t="t" r="r" b="b"/>
            <a:pathLst>
              <a:path h="990600">
                <a:moveTo>
                  <a:pt x="0" y="0"/>
                </a:moveTo>
                <a:lnTo>
                  <a:pt x="0" y="990600"/>
                </a:lnTo>
              </a:path>
            </a:pathLst>
          </a:custGeom>
          <a:ln w="4294">
            <a:solidFill>
              <a:srgbClr val="3366FF"/>
            </a:solidFill>
          </a:ln>
        </p:spPr>
        <p:txBody>
          <a:bodyPr wrap="square" lIns="0" tIns="0" rIns="0" bIns="0" rtlCol="0"/>
          <a:lstStyle/>
          <a:p>
            <a:endParaRPr/>
          </a:p>
        </p:txBody>
      </p:sp>
      <p:sp>
        <p:nvSpPr>
          <p:cNvPr id="4220" name="object 4220"/>
          <p:cNvSpPr/>
          <p:nvPr/>
        </p:nvSpPr>
        <p:spPr>
          <a:xfrm>
            <a:off x="6381600"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21" name="object 4221"/>
          <p:cNvSpPr/>
          <p:nvPr/>
        </p:nvSpPr>
        <p:spPr>
          <a:xfrm>
            <a:off x="6387961"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22" name="object 4222"/>
          <p:cNvSpPr/>
          <p:nvPr/>
        </p:nvSpPr>
        <p:spPr>
          <a:xfrm>
            <a:off x="6395142"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4223" name="object 4223"/>
          <p:cNvSpPr/>
          <p:nvPr/>
        </p:nvSpPr>
        <p:spPr>
          <a:xfrm>
            <a:off x="6402312"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24" name="object 4224"/>
          <p:cNvSpPr/>
          <p:nvPr/>
        </p:nvSpPr>
        <p:spPr>
          <a:xfrm>
            <a:off x="6408777"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225" name="object 4225"/>
          <p:cNvSpPr/>
          <p:nvPr/>
        </p:nvSpPr>
        <p:spPr>
          <a:xfrm>
            <a:off x="6415855"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4226" name="object 4226"/>
          <p:cNvSpPr/>
          <p:nvPr/>
        </p:nvSpPr>
        <p:spPr>
          <a:xfrm>
            <a:off x="6423128"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227" name="object 4227"/>
          <p:cNvSpPr/>
          <p:nvPr/>
        </p:nvSpPr>
        <p:spPr>
          <a:xfrm>
            <a:off x="6431638"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228" name="object 4228"/>
          <p:cNvSpPr/>
          <p:nvPr/>
        </p:nvSpPr>
        <p:spPr>
          <a:xfrm>
            <a:off x="6438842"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4229" name="object 4229"/>
          <p:cNvSpPr/>
          <p:nvPr/>
        </p:nvSpPr>
        <p:spPr>
          <a:xfrm>
            <a:off x="6445988"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230" name="object 4230"/>
          <p:cNvSpPr/>
          <p:nvPr/>
        </p:nvSpPr>
        <p:spPr>
          <a:xfrm>
            <a:off x="6452477"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31" name="object 4231"/>
          <p:cNvSpPr/>
          <p:nvPr/>
        </p:nvSpPr>
        <p:spPr>
          <a:xfrm>
            <a:off x="6458815"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232" name="object 4232"/>
          <p:cNvSpPr/>
          <p:nvPr/>
        </p:nvSpPr>
        <p:spPr>
          <a:xfrm>
            <a:off x="6466020"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4233" name="object 4233"/>
          <p:cNvSpPr/>
          <p:nvPr/>
        </p:nvSpPr>
        <p:spPr>
          <a:xfrm>
            <a:off x="6473166"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234" name="object 4234"/>
          <p:cNvSpPr/>
          <p:nvPr/>
        </p:nvSpPr>
        <p:spPr>
          <a:xfrm>
            <a:off x="6481803"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35" name="object 4235"/>
          <p:cNvSpPr/>
          <p:nvPr/>
        </p:nvSpPr>
        <p:spPr>
          <a:xfrm>
            <a:off x="6488880"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236" name="object 4236"/>
          <p:cNvSpPr/>
          <p:nvPr/>
        </p:nvSpPr>
        <p:spPr>
          <a:xfrm>
            <a:off x="6496027"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37" name="object 4237"/>
          <p:cNvSpPr/>
          <p:nvPr/>
        </p:nvSpPr>
        <p:spPr>
          <a:xfrm>
            <a:off x="6502515"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38" name="object 4238"/>
          <p:cNvSpPr/>
          <p:nvPr/>
        </p:nvSpPr>
        <p:spPr>
          <a:xfrm>
            <a:off x="6509697"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239" name="object 4239"/>
          <p:cNvSpPr/>
          <p:nvPr/>
        </p:nvSpPr>
        <p:spPr>
          <a:xfrm>
            <a:off x="6516866"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40" name="object 4240"/>
          <p:cNvSpPr/>
          <p:nvPr/>
        </p:nvSpPr>
        <p:spPr>
          <a:xfrm>
            <a:off x="6523332"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41" name="object 4241"/>
          <p:cNvSpPr/>
          <p:nvPr/>
        </p:nvSpPr>
        <p:spPr>
          <a:xfrm>
            <a:off x="6529693"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42" name="object 4242"/>
          <p:cNvSpPr/>
          <p:nvPr/>
        </p:nvSpPr>
        <p:spPr>
          <a:xfrm>
            <a:off x="6536874"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243" name="object 4243"/>
          <p:cNvSpPr/>
          <p:nvPr/>
        </p:nvSpPr>
        <p:spPr>
          <a:xfrm>
            <a:off x="6546191"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44" name="object 4244"/>
          <p:cNvSpPr/>
          <p:nvPr/>
        </p:nvSpPr>
        <p:spPr>
          <a:xfrm>
            <a:off x="6552680"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45" name="object 4245"/>
          <p:cNvSpPr/>
          <p:nvPr/>
        </p:nvSpPr>
        <p:spPr>
          <a:xfrm>
            <a:off x="6559861"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246" name="object 4246"/>
          <p:cNvSpPr/>
          <p:nvPr/>
        </p:nvSpPr>
        <p:spPr>
          <a:xfrm>
            <a:off x="6566904"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47" name="object 4247"/>
          <p:cNvSpPr/>
          <p:nvPr/>
        </p:nvSpPr>
        <p:spPr>
          <a:xfrm>
            <a:off x="6573370"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48" name="object 4248"/>
          <p:cNvSpPr/>
          <p:nvPr/>
        </p:nvSpPr>
        <p:spPr>
          <a:xfrm>
            <a:off x="6580574"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249" name="object 4249"/>
          <p:cNvSpPr/>
          <p:nvPr/>
        </p:nvSpPr>
        <p:spPr>
          <a:xfrm>
            <a:off x="6587721"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50" name="object 4250"/>
          <p:cNvSpPr/>
          <p:nvPr/>
        </p:nvSpPr>
        <p:spPr>
          <a:xfrm>
            <a:off x="6596357"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51" name="object 4251"/>
          <p:cNvSpPr/>
          <p:nvPr/>
        </p:nvSpPr>
        <p:spPr>
          <a:xfrm>
            <a:off x="6603434"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252" name="object 4252"/>
          <p:cNvSpPr/>
          <p:nvPr/>
        </p:nvSpPr>
        <p:spPr>
          <a:xfrm>
            <a:off x="6610580"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53" name="object 4253"/>
          <p:cNvSpPr/>
          <p:nvPr/>
        </p:nvSpPr>
        <p:spPr>
          <a:xfrm>
            <a:off x="6617069"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54" name="object 4254"/>
          <p:cNvSpPr/>
          <p:nvPr/>
        </p:nvSpPr>
        <p:spPr>
          <a:xfrm>
            <a:off x="6623535"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55" name="object 4255"/>
          <p:cNvSpPr/>
          <p:nvPr/>
        </p:nvSpPr>
        <p:spPr>
          <a:xfrm>
            <a:off x="6630612"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256" name="object 4256"/>
          <p:cNvSpPr/>
          <p:nvPr/>
        </p:nvSpPr>
        <p:spPr>
          <a:xfrm>
            <a:off x="6637886"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57" name="object 4257"/>
          <p:cNvSpPr/>
          <p:nvPr/>
        </p:nvSpPr>
        <p:spPr>
          <a:xfrm>
            <a:off x="6644247"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58" name="object 4258"/>
          <p:cNvSpPr/>
          <p:nvPr/>
        </p:nvSpPr>
        <p:spPr>
          <a:xfrm>
            <a:off x="6651428"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259" name="object 4259"/>
          <p:cNvSpPr/>
          <p:nvPr/>
        </p:nvSpPr>
        <p:spPr>
          <a:xfrm>
            <a:off x="6660746"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60" name="object 4260"/>
          <p:cNvSpPr/>
          <p:nvPr/>
        </p:nvSpPr>
        <p:spPr>
          <a:xfrm>
            <a:off x="6667234"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61" name="object 4261"/>
          <p:cNvSpPr/>
          <p:nvPr/>
        </p:nvSpPr>
        <p:spPr>
          <a:xfrm>
            <a:off x="6674288"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262" name="object 4262"/>
          <p:cNvSpPr/>
          <p:nvPr/>
        </p:nvSpPr>
        <p:spPr>
          <a:xfrm>
            <a:off x="6681458"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63" name="object 4263"/>
          <p:cNvSpPr/>
          <p:nvPr/>
        </p:nvSpPr>
        <p:spPr>
          <a:xfrm>
            <a:off x="6687924"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64" name="object 4264"/>
          <p:cNvSpPr/>
          <p:nvPr/>
        </p:nvSpPr>
        <p:spPr>
          <a:xfrm>
            <a:off x="6694412"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65" name="object 4265"/>
          <p:cNvSpPr/>
          <p:nvPr/>
        </p:nvSpPr>
        <p:spPr>
          <a:xfrm>
            <a:off x="6701594"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266" name="object 4266"/>
          <p:cNvSpPr/>
          <p:nvPr/>
        </p:nvSpPr>
        <p:spPr>
          <a:xfrm>
            <a:off x="6710911"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67" name="object 4267"/>
          <p:cNvSpPr/>
          <p:nvPr/>
        </p:nvSpPr>
        <p:spPr>
          <a:xfrm>
            <a:off x="6717272"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68" name="object 4268"/>
          <p:cNvSpPr/>
          <p:nvPr/>
        </p:nvSpPr>
        <p:spPr>
          <a:xfrm>
            <a:off x="6724453"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269" name="object 4269"/>
          <p:cNvSpPr/>
          <p:nvPr/>
        </p:nvSpPr>
        <p:spPr>
          <a:xfrm>
            <a:off x="6731623"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70" name="object 4270"/>
          <p:cNvSpPr/>
          <p:nvPr/>
        </p:nvSpPr>
        <p:spPr>
          <a:xfrm>
            <a:off x="6738088"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71" name="object 4271"/>
          <p:cNvSpPr/>
          <p:nvPr/>
        </p:nvSpPr>
        <p:spPr>
          <a:xfrm>
            <a:off x="6745166"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272" name="object 4272"/>
          <p:cNvSpPr/>
          <p:nvPr/>
        </p:nvSpPr>
        <p:spPr>
          <a:xfrm>
            <a:off x="6752313"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73" name="object 4273"/>
          <p:cNvSpPr/>
          <p:nvPr/>
        </p:nvSpPr>
        <p:spPr>
          <a:xfrm>
            <a:off x="6758801"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74" name="object 4274"/>
          <p:cNvSpPr/>
          <p:nvPr/>
        </p:nvSpPr>
        <p:spPr>
          <a:xfrm>
            <a:off x="6765983"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275" name="object 4275"/>
          <p:cNvSpPr/>
          <p:nvPr/>
        </p:nvSpPr>
        <p:spPr>
          <a:xfrm>
            <a:off x="6775300"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76" name="object 4276"/>
          <p:cNvSpPr/>
          <p:nvPr/>
        </p:nvSpPr>
        <p:spPr>
          <a:xfrm>
            <a:off x="6781661"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77" name="object 4277"/>
          <p:cNvSpPr/>
          <p:nvPr/>
        </p:nvSpPr>
        <p:spPr>
          <a:xfrm>
            <a:off x="6788126"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78" name="object 4278"/>
          <p:cNvSpPr/>
          <p:nvPr/>
        </p:nvSpPr>
        <p:spPr>
          <a:xfrm>
            <a:off x="6795331" y="5715000"/>
            <a:ext cx="0" cy="990600"/>
          </a:xfrm>
          <a:custGeom>
            <a:avLst/>
            <a:gdLst/>
            <a:ahLst/>
            <a:cxnLst/>
            <a:rect l="l" t="t" r="r" b="b"/>
            <a:pathLst>
              <a:path h="990600">
                <a:moveTo>
                  <a:pt x="0" y="0"/>
                </a:moveTo>
                <a:lnTo>
                  <a:pt x="0" y="990600"/>
                </a:lnTo>
              </a:path>
            </a:pathLst>
          </a:custGeom>
          <a:ln w="5726">
            <a:solidFill>
              <a:srgbClr val="3366FF"/>
            </a:solidFill>
          </a:ln>
        </p:spPr>
        <p:txBody>
          <a:bodyPr wrap="square" lIns="0" tIns="0" rIns="0" bIns="0" rtlCol="0"/>
          <a:lstStyle/>
          <a:p>
            <a:endParaRPr/>
          </a:p>
        </p:txBody>
      </p:sp>
      <p:sp>
        <p:nvSpPr>
          <p:cNvPr id="4279" name="object 4279"/>
          <p:cNvSpPr/>
          <p:nvPr/>
        </p:nvSpPr>
        <p:spPr>
          <a:xfrm>
            <a:off x="6802477"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80" name="object 4280"/>
          <p:cNvSpPr/>
          <p:nvPr/>
        </p:nvSpPr>
        <p:spPr>
          <a:xfrm>
            <a:off x="6808966"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81" name="object 4281"/>
          <p:cNvSpPr/>
          <p:nvPr/>
        </p:nvSpPr>
        <p:spPr>
          <a:xfrm>
            <a:off x="6816021"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282" name="object 4282"/>
          <p:cNvSpPr/>
          <p:nvPr/>
        </p:nvSpPr>
        <p:spPr>
          <a:xfrm>
            <a:off x="6825338"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83" name="object 4283"/>
          <p:cNvSpPr/>
          <p:nvPr/>
        </p:nvSpPr>
        <p:spPr>
          <a:xfrm>
            <a:off x="6831826"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84" name="object 4284"/>
          <p:cNvSpPr/>
          <p:nvPr/>
        </p:nvSpPr>
        <p:spPr>
          <a:xfrm>
            <a:off x="6839008"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4285" name="object 4285"/>
          <p:cNvSpPr/>
          <p:nvPr/>
        </p:nvSpPr>
        <p:spPr>
          <a:xfrm>
            <a:off x="6846177" y="5715000"/>
            <a:ext cx="0" cy="990600"/>
          </a:xfrm>
          <a:custGeom>
            <a:avLst/>
            <a:gdLst/>
            <a:ahLst/>
            <a:cxnLst/>
            <a:rect l="l" t="t" r="r" b="b"/>
            <a:pathLst>
              <a:path h="990600">
                <a:moveTo>
                  <a:pt x="0" y="0"/>
                </a:moveTo>
                <a:lnTo>
                  <a:pt x="0" y="990600"/>
                </a:lnTo>
              </a:path>
            </a:pathLst>
          </a:custGeom>
          <a:ln w="4294">
            <a:solidFill>
              <a:srgbClr val="3366FF"/>
            </a:solidFill>
          </a:ln>
        </p:spPr>
        <p:txBody>
          <a:bodyPr wrap="square" lIns="0" tIns="0" rIns="0" bIns="0" rtlCol="0"/>
          <a:lstStyle/>
          <a:p>
            <a:endParaRPr/>
          </a:p>
        </p:txBody>
      </p:sp>
      <p:sp>
        <p:nvSpPr>
          <p:cNvPr id="4286" name="object 4286"/>
          <p:cNvSpPr/>
          <p:nvPr/>
        </p:nvSpPr>
        <p:spPr>
          <a:xfrm>
            <a:off x="6852642"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87" name="object 4287"/>
          <p:cNvSpPr/>
          <p:nvPr/>
        </p:nvSpPr>
        <p:spPr>
          <a:xfrm>
            <a:off x="6859004"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88" name="object 4288"/>
          <p:cNvSpPr/>
          <p:nvPr/>
        </p:nvSpPr>
        <p:spPr>
          <a:xfrm>
            <a:off x="6866186" y="5715000"/>
            <a:ext cx="0" cy="990600"/>
          </a:xfrm>
          <a:custGeom>
            <a:avLst/>
            <a:gdLst/>
            <a:ahLst/>
            <a:cxnLst/>
            <a:rect l="l" t="t" r="r" b="b"/>
            <a:pathLst>
              <a:path h="990600">
                <a:moveTo>
                  <a:pt x="0" y="0"/>
                </a:moveTo>
                <a:lnTo>
                  <a:pt x="0" y="990600"/>
                </a:lnTo>
              </a:path>
            </a:pathLst>
          </a:custGeom>
          <a:ln w="10022">
            <a:solidFill>
              <a:srgbClr val="3366FF"/>
            </a:solidFill>
          </a:ln>
        </p:spPr>
        <p:txBody>
          <a:bodyPr wrap="square" lIns="0" tIns="0" rIns="0" bIns="0" rtlCol="0"/>
          <a:lstStyle/>
          <a:p>
            <a:endParaRPr/>
          </a:p>
        </p:txBody>
      </p:sp>
      <p:sp>
        <p:nvSpPr>
          <p:cNvPr id="4289" name="object 4289"/>
          <p:cNvSpPr/>
          <p:nvPr/>
        </p:nvSpPr>
        <p:spPr>
          <a:xfrm>
            <a:off x="6873354" y="5715000"/>
            <a:ext cx="0" cy="990600"/>
          </a:xfrm>
          <a:custGeom>
            <a:avLst/>
            <a:gdLst/>
            <a:ahLst/>
            <a:cxnLst/>
            <a:rect l="l" t="t" r="r" b="b"/>
            <a:pathLst>
              <a:path h="990600">
                <a:moveTo>
                  <a:pt x="0" y="0"/>
                </a:moveTo>
                <a:lnTo>
                  <a:pt x="0" y="990600"/>
                </a:lnTo>
              </a:path>
            </a:pathLst>
          </a:custGeom>
          <a:ln w="4294">
            <a:solidFill>
              <a:srgbClr val="3366FF"/>
            </a:solidFill>
          </a:ln>
        </p:spPr>
        <p:txBody>
          <a:bodyPr wrap="square" lIns="0" tIns="0" rIns="0" bIns="0" rtlCol="0"/>
          <a:lstStyle/>
          <a:p>
            <a:endParaRPr/>
          </a:p>
        </p:txBody>
      </p:sp>
      <p:sp>
        <p:nvSpPr>
          <p:cNvPr id="4290" name="object 4290"/>
          <p:cNvSpPr/>
          <p:nvPr/>
        </p:nvSpPr>
        <p:spPr>
          <a:xfrm>
            <a:off x="6879821" y="5715000"/>
            <a:ext cx="0" cy="990600"/>
          </a:xfrm>
          <a:custGeom>
            <a:avLst/>
            <a:gdLst/>
            <a:ahLst/>
            <a:cxnLst/>
            <a:rect l="l" t="t" r="r" b="b"/>
            <a:pathLst>
              <a:path h="990600">
                <a:moveTo>
                  <a:pt x="0" y="0"/>
                </a:moveTo>
                <a:lnTo>
                  <a:pt x="0" y="990600"/>
                </a:lnTo>
              </a:path>
            </a:pathLst>
          </a:custGeom>
          <a:ln w="8590">
            <a:solidFill>
              <a:srgbClr val="3366FF"/>
            </a:solidFill>
          </a:ln>
        </p:spPr>
        <p:txBody>
          <a:bodyPr wrap="square" lIns="0" tIns="0" rIns="0" bIns="0" rtlCol="0"/>
          <a:lstStyle/>
          <a:p>
            <a:endParaRPr/>
          </a:p>
        </p:txBody>
      </p:sp>
      <p:sp>
        <p:nvSpPr>
          <p:cNvPr id="4291" name="object 4291"/>
          <p:cNvSpPr/>
          <p:nvPr/>
        </p:nvSpPr>
        <p:spPr>
          <a:xfrm>
            <a:off x="6889046" y="5715000"/>
            <a:ext cx="0" cy="990600"/>
          </a:xfrm>
          <a:custGeom>
            <a:avLst/>
            <a:gdLst/>
            <a:ahLst/>
            <a:cxnLst/>
            <a:rect l="l" t="t" r="r" b="b"/>
            <a:pathLst>
              <a:path h="990600">
                <a:moveTo>
                  <a:pt x="0" y="0"/>
                </a:moveTo>
                <a:lnTo>
                  <a:pt x="0" y="990600"/>
                </a:lnTo>
              </a:path>
            </a:pathLst>
          </a:custGeom>
          <a:ln w="10021">
            <a:solidFill>
              <a:srgbClr val="3366FF"/>
            </a:solidFill>
          </a:ln>
        </p:spPr>
        <p:txBody>
          <a:bodyPr wrap="square" lIns="0" tIns="0" rIns="0" bIns="0" rtlCol="0"/>
          <a:lstStyle/>
          <a:p>
            <a:endParaRPr/>
          </a:p>
        </p:txBody>
      </p:sp>
      <p:sp>
        <p:nvSpPr>
          <p:cNvPr id="4292" name="object 4292"/>
          <p:cNvSpPr/>
          <p:nvPr/>
        </p:nvSpPr>
        <p:spPr>
          <a:xfrm>
            <a:off x="6896215"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93" name="object 4293"/>
          <p:cNvSpPr/>
          <p:nvPr/>
        </p:nvSpPr>
        <p:spPr>
          <a:xfrm>
            <a:off x="6902680"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294" name="object 4294"/>
          <p:cNvSpPr/>
          <p:nvPr/>
        </p:nvSpPr>
        <p:spPr>
          <a:xfrm>
            <a:off x="6909885" y="5715000"/>
            <a:ext cx="0" cy="990600"/>
          </a:xfrm>
          <a:custGeom>
            <a:avLst/>
            <a:gdLst/>
            <a:ahLst/>
            <a:cxnLst/>
            <a:rect l="l" t="t" r="r" b="b"/>
            <a:pathLst>
              <a:path h="990600">
                <a:moveTo>
                  <a:pt x="0" y="0"/>
                </a:moveTo>
                <a:lnTo>
                  <a:pt x="0" y="990600"/>
                </a:lnTo>
              </a:path>
            </a:pathLst>
          </a:custGeom>
          <a:ln w="5727">
            <a:solidFill>
              <a:srgbClr val="3366FF"/>
            </a:solidFill>
          </a:ln>
        </p:spPr>
        <p:txBody>
          <a:bodyPr wrap="square" lIns="0" tIns="0" rIns="0" bIns="0" rtlCol="0"/>
          <a:lstStyle/>
          <a:p>
            <a:endParaRPr/>
          </a:p>
        </p:txBody>
      </p:sp>
      <p:sp>
        <p:nvSpPr>
          <p:cNvPr id="4295" name="object 4295"/>
          <p:cNvSpPr/>
          <p:nvPr/>
        </p:nvSpPr>
        <p:spPr>
          <a:xfrm>
            <a:off x="6917032"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296" name="object 4296"/>
          <p:cNvSpPr/>
          <p:nvPr/>
        </p:nvSpPr>
        <p:spPr>
          <a:xfrm>
            <a:off x="6923520" y="5715000"/>
            <a:ext cx="0" cy="990600"/>
          </a:xfrm>
          <a:custGeom>
            <a:avLst/>
            <a:gdLst/>
            <a:ahLst/>
            <a:cxnLst/>
            <a:rect l="l" t="t" r="r" b="b"/>
            <a:pathLst>
              <a:path h="990600">
                <a:moveTo>
                  <a:pt x="0" y="0"/>
                </a:moveTo>
                <a:lnTo>
                  <a:pt x="0" y="990600"/>
                </a:lnTo>
              </a:path>
            </a:pathLst>
          </a:custGeom>
          <a:ln w="4295">
            <a:solidFill>
              <a:srgbClr val="3366FF"/>
            </a:solidFill>
          </a:ln>
        </p:spPr>
        <p:txBody>
          <a:bodyPr wrap="square" lIns="0" tIns="0" rIns="0" bIns="0" rtlCol="0"/>
          <a:lstStyle/>
          <a:p>
            <a:endParaRPr/>
          </a:p>
        </p:txBody>
      </p:sp>
      <p:sp>
        <p:nvSpPr>
          <p:cNvPr id="4297" name="object 4297"/>
          <p:cNvSpPr/>
          <p:nvPr/>
        </p:nvSpPr>
        <p:spPr>
          <a:xfrm>
            <a:off x="6929858" y="5715000"/>
            <a:ext cx="0" cy="990600"/>
          </a:xfrm>
          <a:custGeom>
            <a:avLst/>
            <a:gdLst/>
            <a:ahLst/>
            <a:cxnLst/>
            <a:rect l="l" t="t" r="r" b="b"/>
            <a:pathLst>
              <a:path h="990600">
                <a:moveTo>
                  <a:pt x="0" y="0"/>
                </a:moveTo>
                <a:lnTo>
                  <a:pt x="0" y="990600"/>
                </a:lnTo>
              </a:path>
            </a:pathLst>
          </a:custGeom>
          <a:ln w="8589">
            <a:solidFill>
              <a:srgbClr val="3366FF"/>
            </a:solidFill>
          </a:ln>
        </p:spPr>
        <p:txBody>
          <a:bodyPr wrap="square" lIns="0" tIns="0" rIns="0" bIns="0" rtlCol="0"/>
          <a:lstStyle/>
          <a:p>
            <a:endParaRPr/>
          </a:p>
        </p:txBody>
      </p:sp>
      <p:sp>
        <p:nvSpPr>
          <p:cNvPr id="4298" name="object 4298"/>
          <p:cNvSpPr/>
          <p:nvPr/>
        </p:nvSpPr>
        <p:spPr>
          <a:xfrm>
            <a:off x="5562600" y="5715000"/>
            <a:ext cx="1363345" cy="245110"/>
          </a:xfrm>
          <a:custGeom>
            <a:avLst/>
            <a:gdLst/>
            <a:ahLst/>
            <a:cxnLst/>
            <a:rect l="l" t="t" r="r" b="b"/>
            <a:pathLst>
              <a:path w="1363345" h="245110">
                <a:moveTo>
                  <a:pt x="681482" y="0"/>
                </a:moveTo>
                <a:lnTo>
                  <a:pt x="416687" y="9791"/>
                </a:lnTo>
                <a:lnTo>
                  <a:pt x="302133" y="21209"/>
                </a:lnTo>
                <a:lnTo>
                  <a:pt x="201929" y="35902"/>
                </a:lnTo>
                <a:lnTo>
                  <a:pt x="156083" y="47320"/>
                </a:lnTo>
                <a:lnTo>
                  <a:pt x="118872" y="57111"/>
                </a:lnTo>
                <a:lnTo>
                  <a:pt x="32892" y="88125"/>
                </a:lnTo>
                <a:lnTo>
                  <a:pt x="4317" y="114236"/>
                </a:lnTo>
                <a:lnTo>
                  <a:pt x="0" y="125666"/>
                </a:lnTo>
                <a:lnTo>
                  <a:pt x="4317" y="135458"/>
                </a:lnTo>
                <a:lnTo>
                  <a:pt x="14350" y="151777"/>
                </a:lnTo>
                <a:lnTo>
                  <a:pt x="32892" y="161569"/>
                </a:lnTo>
                <a:lnTo>
                  <a:pt x="83058" y="182778"/>
                </a:lnTo>
                <a:lnTo>
                  <a:pt x="118872" y="192570"/>
                </a:lnTo>
                <a:lnTo>
                  <a:pt x="156083" y="204000"/>
                </a:lnTo>
                <a:lnTo>
                  <a:pt x="201929" y="208889"/>
                </a:lnTo>
                <a:lnTo>
                  <a:pt x="302133" y="223583"/>
                </a:lnTo>
                <a:lnTo>
                  <a:pt x="416687" y="235000"/>
                </a:lnTo>
                <a:lnTo>
                  <a:pt x="544067" y="244792"/>
                </a:lnTo>
                <a:lnTo>
                  <a:pt x="818896" y="244792"/>
                </a:lnTo>
                <a:lnTo>
                  <a:pt x="946403" y="235000"/>
                </a:lnTo>
                <a:lnTo>
                  <a:pt x="1060957" y="223583"/>
                </a:lnTo>
                <a:lnTo>
                  <a:pt x="1162557" y="208889"/>
                </a:lnTo>
                <a:lnTo>
                  <a:pt x="1208404" y="204000"/>
                </a:lnTo>
                <a:lnTo>
                  <a:pt x="1248409" y="192570"/>
                </a:lnTo>
                <a:lnTo>
                  <a:pt x="1331468" y="161569"/>
                </a:lnTo>
                <a:lnTo>
                  <a:pt x="1362964" y="125666"/>
                </a:lnTo>
                <a:lnTo>
                  <a:pt x="1358773" y="114236"/>
                </a:lnTo>
                <a:lnTo>
                  <a:pt x="1281429" y="66903"/>
                </a:lnTo>
                <a:lnTo>
                  <a:pt x="1162557" y="35902"/>
                </a:lnTo>
                <a:lnTo>
                  <a:pt x="1060957" y="21209"/>
                </a:lnTo>
                <a:lnTo>
                  <a:pt x="946403" y="9791"/>
                </a:lnTo>
                <a:lnTo>
                  <a:pt x="681482" y="0"/>
                </a:lnTo>
                <a:close/>
              </a:path>
            </a:pathLst>
          </a:custGeom>
          <a:solidFill>
            <a:srgbClr val="3366FF"/>
          </a:solidFill>
        </p:spPr>
        <p:txBody>
          <a:bodyPr wrap="square" lIns="0" tIns="0" rIns="0" bIns="0" rtlCol="0"/>
          <a:lstStyle/>
          <a:p>
            <a:endParaRPr/>
          </a:p>
        </p:txBody>
      </p:sp>
      <p:sp>
        <p:nvSpPr>
          <p:cNvPr id="4299" name="object 4299"/>
          <p:cNvSpPr/>
          <p:nvPr/>
        </p:nvSpPr>
        <p:spPr>
          <a:xfrm>
            <a:off x="5562600" y="5715000"/>
            <a:ext cx="1363345" cy="981075"/>
          </a:xfrm>
          <a:custGeom>
            <a:avLst/>
            <a:gdLst/>
            <a:ahLst/>
            <a:cxnLst/>
            <a:rect l="l" t="t" r="r" b="b"/>
            <a:pathLst>
              <a:path w="1363345" h="981075">
                <a:moveTo>
                  <a:pt x="681482" y="0"/>
                </a:moveTo>
                <a:lnTo>
                  <a:pt x="416687" y="9791"/>
                </a:lnTo>
                <a:lnTo>
                  <a:pt x="302133" y="21209"/>
                </a:lnTo>
                <a:lnTo>
                  <a:pt x="201929" y="35902"/>
                </a:lnTo>
                <a:lnTo>
                  <a:pt x="156083" y="47320"/>
                </a:lnTo>
                <a:lnTo>
                  <a:pt x="118872" y="57111"/>
                </a:lnTo>
                <a:lnTo>
                  <a:pt x="32892" y="88125"/>
                </a:lnTo>
                <a:lnTo>
                  <a:pt x="4317" y="114236"/>
                </a:lnTo>
                <a:lnTo>
                  <a:pt x="0" y="125666"/>
                </a:lnTo>
                <a:lnTo>
                  <a:pt x="0" y="860044"/>
                </a:lnTo>
                <a:lnTo>
                  <a:pt x="32892" y="897572"/>
                </a:lnTo>
                <a:lnTo>
                  <a:pt x="83058" y="917155"/>
                </a:lnTo>
                <a:lnTo>
                  <a:pt x="156083" y="938377"/>
                </a:lnTo>
                <a:lnTo>
                  <a:pt x="201929" y="943267"/>
                </a:lnTo>
                <a:lnTo>
                  <a:pt x="302133" y="959586"/>
                </a:lnTo>
                <a:lnTo>
                  <a:pt x="544067" y="980808"/>
                </a:lnTo>
                <a:lnTo>
                  <a:pt x="818896" y="980808"/>
                </a:lnTo>
                <a:lnTo>
                  <a:pt x="1060957" y="959586"/>
                </a:lnTo>
                <a:lnTo>
                  <a:pt x="1162557" y="943267"/>
                </a:lnTo>
                <a:lnTo>
                  <a:pt x="1208404" y="938377"/>
                </a:lnTo>
                <a:lnTo>
                  <a:pt x="1248409" y="928585"/>
                </a:lnTo>
                <a:lnTo>
                  <a:pt x="1308607" y="907364"/>
                </a:lnTo>
                <a:lnTo>
                  <a:pt x="1350136" y="886155"/>
                </a:lnTo>
                <a:lnTo>
                  <a:pt x="1362964" y="860044"/>
                </a:lnTo>
                <a:lnTo>
                  <a:pt x="1362964" y="125666"/>
                </a:lnTo>
                <a:lnTo>
                  <a:pt x="1331468" y="88125"/>
                </a:lnTo>
                <a:lnTo>
                  <a:pt x="1281429" y="66903"/>
                </a:lnTo>
                <a:lnTo>
                  <a:pt x="1162557" y="35902"/>
                </a:lnTo>
                <a:lnTo>
                  <a:pt x="1060957" y="21209"/>
                </a:lnTo>
                <a:lnTo>
                  <a:pt x="946403" y="9791"/>
                </a:lnTo>
                <a:lnTo>
                  <a:pt x="681482" y="0"/>
                </a:lnTo>
                <a:close/>
              </a:path>
            </a:pathLst>
          </a:custGeom>
          <a:solidFill>
            <a:srgbClr val="99CCFF"/>
          </a:solidFill>
        </p:spPr>
        <p:txBody>
          <a:bodyPr wrap="square" lIns="0" tIns="0" rIns="0" bIns="0" rtlCol="0"/>
          <a:lstStyle/>
          <a:p>
            <a:endParaRPr/>
          </a:p>
        </p:txBody>
      </p:sp>
      <p:sp>
        <p:nvSpPr>
          <p:cNvPr id="4300" name="object 4300"/>
          <p:cNvSpPr/>
          <p:nvPr/>
        </p:nvSpPr>
        <p:spPr>
          <a:xfrm>
            <a:off x="5562600" y="5840666"/>
            <a:ext cx="1363345" cy="119380"/>
          </a:xfrm>
          <a:custGeom>
            <a:avLst/>
            <a:gdLst/>
            <a:ahLst/>
            <a:cxnLst/>
            <a:rect l="l" t="t" r="r" b="b"/>
            <a:pathLst>
              <a:path w="1363345" h="119379">
                <a:moveTo>
                  <a:pt x="1362964" y="0"/>
                </a:moveTo>
                <a:lnTo>
                  <a:pt x="1331468" y="35902"/>
                </a:lnTo>
                <a:lnTo>
                  <a:pt x="1281429" y="57111"/>
                </a:lnTo>
                <a:lnTo>
                  <a:pt x="1208404" y="78333"/>
                </a:lnTo>
                <a:lnTo>
                  <a:pt x="1162557" y="83223"/>
                </a:lnTo>
                <a:lnTo>
                  <a:pt x="1060957" y="97917"/>
                </a:lnTo>
                <a:lnTo>
                  <a:pt x="946403" y="109334"/>
                </a:lnTo>
                <a:lnTo>
                  <a:pt x="818896" y="119126"/>
                </a:lnTo>
                <a:lnTo>
                  <a:pt x="681482" y="119126"/>
                </a:lnTo>
                <a:lnTo>
                  <a:pt x="544067" y="119126"/>
                </a:lnTo>
                <a:lnTo>
                  <a:pt x="416687" y="109334"/>
                </a:lnTo>
                <a:lnTo>
                  <a:pt x="302133" y="97917"/>
                </a:lnTo>
                <a:lnTo>
                  <a:pt x="201929" y="83223"/>
                </a:lnTo>
                <a:lnTo>
                  <a:pt x="156083" y="78333"/>
                </a:lnTo>
                <a:lnTo>
                  <a:pt x="118872" y="66903"/>
                </a:lnTo>
                <a:lnTo>
                  <a:pt x="83058" y="57111"/>
                </a:lnTo>
                <a:lnTo>
                  <a:pt x="55879" y="45694"/>
                </a:lnTo>
                <a:lnTo>
                  <a:pt x="32892" y="35902"/>
                </a:lnTo>
                <a:lnTo>
                  <a:pt x="14350" y="26111"/>
                </a:lnTo>
                <a:lnTo>
                  <a:pt x="4317" y="9791"/>
                </a:lnTo>
                <a:lnTo>
                  <a:pt x="0" y="0"/>
                </a:lnTo>
              </a:path>
            </a:pathLst>
          </a:custGeom>
          <a:ln w="8255">
            <a:solidFill>
              <a:srgbClr val="000000"/>
            </a:solidFill>
          </a:ln>
        </p:spPr>
        <p:txBody>
          <a:bodyPr wrap="square" lIns="0" tIns="0" rIns="0" bIns="0" rtlCol="0"/>
          <a:lstStyle/>
          <a:p>
            <a:endParaRPr/>
          </a:p>
        </p:txBody>
      </p:sp>
      <p:sp>
        <p:nvSpPr>
          <p:cNvPr id="4301" name="object 4301"/>
          <p:cNvSpPr/>
          <p:nvPr/>
        </p:nvSpPr>
        <p:spPr>
          <a:xfrm>
            <a:off x="3814454"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302" name="object 4302"/>
          <p:cNvSpPr/>
          <p:nvPr/>
        </p:nvSpPr>
        <p:spPr>
          <a:xfrm>
            <a:off x="3805237"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303" name="object 4303"/>
          <p:cNvSpPr/>
          <p:nvPr/>
        </p:nvSpPr>
        <p:spPr>
          <a:xfrm>
            <a:off x="3820798"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304" name="object 4304"/>
          <p:cNvSpPr/>
          <p:nvPr/>
        </p:nvSpPr>
        <p:spPr>
          <a:xfrm>
            <a:off x="3814127"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305" name="object 4305"/>
          <p:cNvSpPr/>
          <p:nvPr/>
        </p:nvSpPr>
        <p:spPr>
          <a:xfrm>
            <a:off x="3826517"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06" name="object 4306"/>
          <p:cNvSpPr/>
          <p:nvPr/>
        </p:nvSpPr>
        <p:spPr>
          <a:xfrm>
            <a:off x="3817937"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07" name="object 4307"/>
          <p:cNvSpPr/>
          <p:nvPr/>
        </p:nvSpPr>
        <p:spPr>
          <a:xfrm>
            <a:off x="3832228"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308" name="object 4308"/>
          <p:cNvSpPr/>
          <p:nvPr/>
        </p:nvSpPr>
        <p:spPr>
          <a:xfrm>
            <a:off x="3825557"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309" name="object 4309"/>
          <p:cNvSpPr/>
          <p:nvPr/>
        </p:nvSpPr>
        <p:spPr>
          <a:xfrm>
            <a:off x="3838584"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310" name="object 4310"/>
          <p:cNvSpPr/>
          <p:nvPr/>
        </p:nvSpPr>
        <p:spPr>
          <a:xfrm>
            <a:off x="3829367"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311" name="object 4311"/>
          <p:cNvSpPr/>
          <p:nvPr/>
        </p:nvSpPr>
        <p:spPr>
          <a:xfrm>
            <a:off x="384505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312" name="object 4312"/>
          <p:cNvSpPr/>
          <p:nvPr/>
        </p:nvSpPr>
        <p:spPr>
          <a:xfrm>
            <a:off x="3838384"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313" name="object 4313"/>
          <p:cNvSpPr/>
          <p:nvPr/>
        </p:nvSpPr>
        <p:spPr>
          <a:xfrm>
            <a:off x="3850775"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14" name="object 4314"/>
          <p:cNvSpPr/>
          <p:nvPr/>
        </p:nvSpPr>
        <p:spPr>
          <a:xfrm>
            <a:off x="3842194"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15" name="object 4315"/>
          <p:cNvSpPr/>
          <p:nvPr/>
        </p:nvSpPr>
        <p:spPr>
          <a:xfrm>
            <a:off x="3857122"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316" name="object 4316"/>
          <p:cNvSpPr/>
          <p:nvPr/>
        </p:nvSpPr>
        <p:spPr>
          <a:xfrm>
            <a:off x="3849814"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317" name="object 4317"/>
          <p:cNvSpPr/>
          <p:nvPr/>
        </p:nvSpPr>
        <p:spPr>
          <a:xfrm>
            <a:off x="3863475"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18" name="object 4318"/>
          <p:cNvSpPr/>
          <p:nvPr/>
        </p:nvSpPr>
        <p:spPr>
          <a:xfrm>
            <a:off x="3854894"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19" name="object 4319"/>
          <p:cNvSpPr/>
          <p:nvPr/>
        </p:nvSpPr>
        <p:spPr>
          <a:xfrm>
            <a:off x="3871095"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20" name="object 4320"/>
          <p:cNvSpPr/>
          <p:nvPr/>
        </p:nvSpPr>
        <p:spPr>
          <a:xfrm>
            <a:off x="3862514"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21" name="object 4321"/>
          <p:cNvSpPr/>
          <p:nvPr/>
        </p:nvSpPr>
        <p:spPr>
          <a:xfrm>
            <a:off x="3877442"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322" name="object 4322"/>
          <p:cNvSpPr/>
          <p:nvPr/>
        </p:nvSpPr>
        <p:spPr>
          <a:xfrm>
            <a:off x="3870134"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323" name="object 4323"/>
          <p:cNvSpPr/>
          <p:nvPr/>
        </p:nvSpPr>
        <p:spPr>
          <a:xfrm>
            <a:off x="3883795"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24" name="object 4324"/>
          <p:cNvSpPr/>
          <p:nvPr/>
        </p:nvSpPr>
        <p:spPr>
          <a:xfrm>
            <a:off x="3875214"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25" name="object 4325"/>
          <p:cNvSpPr/>
          <p:nvPr/>
        </p:nvSpPr>
        <p:spPr>
          <a:xfrm>
            <a:off x="388950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326" name="object 4326"/>
          <p:cNvSpPr/>
          <p:nvPr/>
        </p:nvSpPr>
        <p:spPr>
          <a:xfrm>
            <a:off x="3882834"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327" name="object 4327"/>
          <p:cNvSpPr/>
          <p:nvPr/>
        </p:nvSpPr>
        <p:spPr>
          <a:xfrm>
            <a:off x="3895861"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328" name="object 4328"/>
          <p:cNvSpPr/>
          <p:nvPr/>
        </p:nvSpPr>
        <p:spPr>
          <a:xfrm>
            <a:off x="3886644"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329" name="object 4329"/>
          <p:cNvSpPr/>
          <p:nvPr/>
        </p:nvSpPr>
        <p:spPr>
          <a:xfrm>
            <a:off x="390220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330" name="object 4330"/>
          <p:cNvSpPr/>
          <p:nvPr/>
        </p:nvSpPr>
        <p:spPr>
          <a:xfrm>
            <a:off x="3895534"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331" name="object 4331"/>
          <p:cNvSpPr/>
          <p:nvPr/>
        </p:nvSpPr>
        <p:spPr>
          <a:xfrm>
            <a:off x="3908052"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32" name="object 4332"/>
          <p:cNvSpPr/>
          <p:nvPr/>
        </p:nvSpPr>
        <p:spPr>
          <a:xfrm>
            <a:off x="3899471"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33" name="object 4333"/>
          <p:cNvSpPr/>
          <p:nvPr/>
        </p:nvSpPr>
        <p:spPr>
          <a:xfrm>
            <a:off x="3915671"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34" name="object 4334"/>
          <p:cNvSpPr/>
          <p:nvPr/>
        </p:nvSpPr>
        <p:spPr>
          <a:xfrm>
            <a:off x="3907091"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35" name="object 4335"/>
          <p:cNvSpPr/>
          <p:nvPr/>
        </p:nvSpPr>
        <p:spPr>
          <a:xfrm>
            <a:off x="3922019"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336" name="object 4336"/>
          <p:cNvSpPr/>
          <p:nvPr/>
        </p:nvSpPr>
        <p:spPr>
          <a:xfrm>
            <a:off x="3914711"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337" name="object 4337"/>
          <p:cNvSpPr/>
          <p:nvPr/>
        </p:nvSpPr>
        <p:spPr>
          <a:xfrm>
            <a:off x="3928371"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38" name="object 4338"/>
          <p:cNvSpPr/>
          <p:nvPr/>
        </p:nvSpPr>
        <p:spPr>
          <a:xfrm>
            <a:off x="3919791"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39" name="object 4339"/>
          <p:cNvSpPr/>
          <p:nvPr/>
        </p:nvSpPr>
        <p:spPr>
          <a:xfrm>
            <a:off x="3934083"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340" name="object 4340"/>
          <p:cNvSpPr/>
          <p:nvPr/>
        </p:nvSpPr>
        <p:spPr>
          <a:xfrm>
            <a:off x="3927411"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341" name="object 4341"/>
          <p:cNvSpPr/>
          <p:nvPr/>
        </p:nvSpPr>
        <p:spPr>
          <a:xfrm>
            <a:off x="3940438"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342" name="object 4342"/>
          <p:cNvSpPr/>
          <p:nvPr/>
        </p:nvSpPr>
        <p:spPr>
          <a:xfrm>
            <a:off x="3931221"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343" name="object 4343"/>
          <p:cNvSpPr/>
          <p:nvPr/>
        </p:nvSpPr>
        <p:spPr>
          <a:xfrm>
            <a:off x="3946783"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344" name="object 4344"/>
          <p:cNvSpPr/>
          <p:nvPr/>
        </p:nvSpPr>
        <p:spPr>
          <a:xfrm>
            <a:off x="3940111"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345" name="object 4345"/>
          <p:cNvSpPr/>
          <p:nvPr/>
        </p:nvSpPr>
        <p:spPr>
          <a:xfrm>
            <a:off x="3952502"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46" name="object 4346"/>
          <p:cNvSpPr/>
          <p:nvPr/>
        </p:nvSpPr>
        <p:spPr>
          <a:xfrm>
            <a:off x="3943921"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47" name="object 4347"/>
          <p:cNvSpPr/>
          <p:nvPr/>
        </p:nvSpPr>
        <p:spPr>
          <a:xfrm>
            <a:off x="3958213"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348" name="object 4348"/>
          <p:cNvSpPr/>
          <p:nvPr/>
        </p:nvSpPr>
        <p:spPr>
          <a:xfrm>
            <a:off x="3951541"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349" name="object 4349"/>
          <p:cNvSpPr/>
          <p:nvPr/>
        </p:nvSpPr>
        <p:spPr>
          <a:xfrm>
            <a:off x="3964568"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350" name="object 4350"/>
          <p:cNvSpPr/>
          <p:nvPr/>
        </p:nvSpPr>
        <p:spPr>
          <a:xfrm>
            <a:off x="3955351"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351" name="object 4351"/>
          <p:cNvSpPr/>
          <p:nvPr/>
        </p:nvSpPr>
        <p:spPr>
          <a:xfrm>
            <a:off x="397294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52" name="object 4352"/>
          <p:cNvSpPr/>
          <p:nvPr/>
        </p:nvSpPr>
        <p:spPr>
          <a:xfrm>
            <a:off x="396436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53" name="object 4353"/>
          <p:cNvSpPr/>
          <p:nvPr/>
        </p:nvSpPr>
        <p:spPr>
          <a:xfrm>
            <a:off x="3978659"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354" name="object 4354"/>
          <p:cNvSpPr/>
          <p:nvPr/>
        </p:nvSpPr>
        <p:spPr>
          <a:xfrm>
            <a:off x="3971988"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355" name="object 4355"/>
          <p:cNvSpPr/>
          <p:nvPr/>
        </p:nvSpPr>
        <p:spPr>
          <a:xfrm>
            <a:off x="3985015"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356" name="object 4356"/>
          <p:cNvSpPr/>
          <p:nvPr/>
        </p:nvSpPr>
        <p:spPr>
          <a:xfrm>
            <a:off x="3975798"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357" name="object 4357"/>
          <p:cNvSpPr/>
          <p:nvPr/>
        </p:nvSpPr>
        <p:spPr>
          <a:xfrm>
            <a:off x="3991359"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358" name="object 4358"/>
          <p:cNvSpPr/>
          <p:nvPr/>
        </p:nvSpPr>
        <p:spPr>
          <a:xfrm>
            <a:off x="3984688"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359" name="object 4359"/>
          <p:cNvSpPr/>
          <p:nvPr/>
        </p:nvSpPr>
        <p:spPr>
          <a:xfrm>
            <a:off x="399707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60" name="object 4360"/>
          <p:cNvSpPr/>
          <p:nvPr/>
        </p:nvSpPr>
        <p:spPr>
          <a:xfrm>
            <a:off x="398849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61" name="object 4361"/>
          <p:cNvSpPr/>
          <p:nvPr/>
        </p:nvSpPr>
        <p:spPr>
          <a:xfrm>
            <a:off x="4003426"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362" name="object 4362"/>
          <p:cNvSpPr/>
          <p:nvPr/>
        </p:nvSpPr>
        <p:spPr>
          <a:xfrm>
            <a:off x="3996118"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363" name="object 4363"/>
          <p:cNvSpPr/>
          <p:nvPr/>
        </p:nvSpPr>
        <p:spPr>
          <a:xfrm>
            <a:off x="400977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64" name="object 4364"/>
          <p:cNvSpPr/>
          <p:nvPr/>
        </p:nvSpPr>
        <p:spPr>
          <a:xfrm>
            <a:off x="400119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65" name="object 4365"/>
          <p:cNvSpPr/>
          <p:nvPr/>
        </p:nvSpPr>
        <p:spPr>
          <a:xfrm>
            <a:off x="401739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66" name="object 4366"/>
          <p:cNvSpPr/>
          <p:nvPr/>
        </p:nvSpPr>
        <p:spPr>
          <a:xfrm>
            <a:off x="400881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67" name="object 4367"/>
          <p:cNvSpPr/>
          <p:nvPr/>
        </p:nvSpPr>
        <p:spPr>
          <a:xfrm>
            <a:off x="4023746"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368" name="object 4368"/>
          <p:cNvSpPr/>
          <p:nvPr/>
        </p:nvSpPr>
        <p:spPr>
          <a:xfrm>
            <a:off x="4016438"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369" name="object 4369"/>
          <p:cNvSpPr/>
          <p:nvPr/>
        </p:nvSpPr>
        <p:spPr>
          <a:xfrm>
            <a:off x="403022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70" name="object 4370"/>
          <p:cNvSpPr/>
          <p:nvPr/>
        </p:nvSpPr>
        <p:spPr>
          <a:xfrm>
            <a:off x="4021645"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71" name="object 4371"/>
          <p:cNvSpPr/>
          <p:nvPr/>
        </p:nvSpPr>
        <p:spPr>
          <a:xfrm>
            <a:off x="4035936"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372" name="object 4372"/>
          <p:cNvSpPr/>
          <p:nvPr/>
        </p:nvSpPr>
        <p:spPr>
          <a:xfrm>
            <a:off x="4029265"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373" name="object 4373"/>
          <p:cNvSpPr/>
          <p:nvPr/>
        </p:nvSpPr>
        <p:spPr>
          <a:xfrm>
            <a:off x="4042292"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374" name="object 4374"/>
          <p:cNvSpPr/>
          <p:nvPr/>
        </p:nvSpPr>
        <p:spPr>
          <a:xfrm>
            <a:off x="4033075"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375" name="object 4375"/>
          <p:cNvSpPr/>
          <p:nvPr/>
        </p:nvSpPr>
        <p:spPr>
          <a:xfrm>
            <a:off x="4048636"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376" name="object 4376"/>
          <p:cNvSpPr/>
          <p:nvPr/>
        </p:nvSpPr>
        <p:spPr>
          <a:xfrm>
            <a:off x="4041965"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377" name="object 4377"/>
          <p:cNvSpPr/>
          <p:nvPr/>
        </p:nvSpPr>
        <p:spPr>
          <a:xfrm>
            <a:off x="405435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78" name="object 4378"/>
          <p:cNvSpPr/>
          <p:nvPr/>
        </p:nvSpPr>
        <p:spPr>
          <a:xfrm>
            <a:off x="4045775"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79" name="object 4379"/>
          <p:cNvSpPr/>
          <p:nvPr/>
        </p:nvSpPr>
        <p:spPr>
          <a:xfrm>
            <a:off x="4060066"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380" name="object 4380"/>
          <p:cNvSpPr/>
          <p:nvPr/>
        </p:nvSpPr>
        <p:spPr>
          <a:xfrm>
            <a:off x="4053395"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381" name="object 4381"/>
          <p:cNvSpPr/>
          <p:nvPr/>
        </p:nvSpPr>
        <p:spPr>
          <a:xfrm>
            <a:off x="4066422"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382" name="object 4382"/>
          <p:cNvSpPr/>
          <p:nvPr/>
        </p:nvSpPr>
        <p:spPr>
          <a:xfrm>
            <a:off x="4057205"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383" name="object 4383"/>
          <p:cNvSpPr/>
          <p:nvPr/>
        </p:nvSpPr>
        <p:spPr>
          <a:xfrm>
            <a:off x="407467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84" name="object 4384"/>
          <p:cNvSpPr/>
          <p:nvPr/>
        </p:nvSpPr>
        <p:spPr>
          <a:xfrm>
            <a:off x="4066095"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85" name="object 4385"/>
          <p:cNvSpPr/>
          <p:nvPr/>
        </p:nvSpPr>
        <p:spPr>
          <a:xfrm>
            <a:off x="4080386"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386" name="object 4386"/>
          <p:cNvSpPr/>
          <p:nvPr/>
        </p:nvSpPr>
        <p:spPr>
          <a:xfrm>
            <a:off x="4073715"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387" name="object 4387"/>
          <p:cNvSpPr/>
          <p:nvPr/>
        </p:nvSpPr>
        <p:spPr>
          <a:xfrm>
            <a:off x="4086742"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388" name="object 4388"/>
          <p:cNvSpPr/>
          <p:nvPr/>
        </p:nvSpPr>
        <p:spPr>
          <a:xfrm>
            <a:off x="4077525"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389" name="object 4389"/>
          <p:cNvSpPr/>
          <p:nvPr/>
        </p:nvSpPr>
        <p:spPr>
          <a:xfrm>
            <a:off x="4093214"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390" name="object 4390"/>
          <p:cNvSpPr/>
          <p:nvPr/>
        </p:nvSpPr>
        <p:spPr>
          <a:xfrm>
            <a:off x="4086542"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391" name="object 4391"/>
          <p:cNvSpPr/>
          <p:nvPr/>
        </p:nvSpPr>
        <p:spPr>
          <a:xfrm>
            <a:off x="4098933"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92" name="object 4392"/>
          <p:cNvSpPr/>
          <p:nvPr/>
        </p:nvSpPr>
        <p:spPr>
          <a:xfrm>
            <a:off x="4090352"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93" name="object 4393"/>
          <p:cNvSpPr/>
          <p:nvPr/>
        </p:nvSpPr>
        <p:spPr>
          <a:xfrm>
            <a:off x="4104644"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394" name="object 4394"/>
          <p:cNvSpPr/>
          <p:nvPr/>
        </p:nvSpPr>
        <p:spPr>
          <a:xfrm>
            <a:off x="4097972"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395" name="object 4395"/>
          <p:cNvSpPr/>
          <p:nvPr/>
        </p:nvSpPr>
        <p:spPr>
          <a:xfrm>
            <a:off x="4110999"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396" name="object 4396"/>
          <p:cNvSpPr/>
          <p:nvPr/>
        </p:nvSpPr>
        <p:spPr>
          <a:xfrm>
            <a:off x="4101782"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397" name="object 4397"/>
          <p:cNvSpPr/>
          <p:nvPr/>
        </p:nvSpPr>
        <p:spPr>
          <a:xfrm>
            <a:off x="4119252"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398" name="object 4398"/>
          <p:cNvSpPr/>
          <p:nvPr/>
        </p:nvSpPr>
        <p:spPr>
          <a:xfrm>
            <a:off x="4110672"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399" name="object 4399"/>
          <p:cNvSpPr/>
          <p:nvPr/>
        </p:nvSpPr>
        <p:spPr>
          <a:xfrm>
            <a:off x="4124964"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00" name="object 4400"/>
          <p:cNvSpPr/>
          <p:nvPr/>
        </p:nvSpPr>
        <p:spPr>
          <a:xfrm>
            <a:off x="4118292"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01" name="object 4401"/>
          <p:cNvSpPr/>
          <p:nvPr/>
        </p:nvSpPr>
        <p:spPr>
          <a:xfrm>
            <a:off x="4131319"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402" name="object 4402"/>
          <p:cNvSpPr/>
          <p:nvPr/>
        </p:nvSpPr>
        <p:spPr>
          <a:xfrm>
            <a:off x="4122102"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403" name="object 4403"/>
          <p:cNvSpPr/>
          <p:nvPr/>
        </p:nvSpPr>
        <p:spPr>
          <a:xfrm>
            <a:off x="4137664"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04" name="object 4404"/>
          <p:cNvSpPr/>
          <p:nvPr/>
        </p:nvSpPr>
        <p:spPr>
          <a:xfrm>
            <a:off x="4130992"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05" name="object 4405"/>
          <p:cNvSpPr/>
          <p:nvPr/>
        </p:nvSpPr>
        <p:spPr>
          <a:xfrm>
            <a:off x="4143383"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06" name="object 4406"/>
          <p:cNvSpPr/>
          <p:nvPr/>
        </p:nvSpPr>
        <p:spPr>
          <a:xfrm>
            <a:off x="4134802"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07" name="object 4407"/>
          <p:cNvSpPr/>
          <p:nvPr/>
        </p:nvSpPr>
        <p:spPr>
          <a:xfrm>
            <a:off x="4149857"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408" name="object 4408"/>
          <p:cNvSpPr/>
          <p:nvPr/>
        </p:nvSpPr>
        <p:spPr>
          <a:xfrm>
            <a:off x="4142549"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409" name="object 4409"/>
          <p:cNvSpPr/>
          <p:nvPr/>
        </p:nvSpPr>
        <p:spPr>
          <a:xfrm>
            <a:off x="4156209"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10" name="object 4410"/>
          <p:cNvSpPr/>
          <p:nvPr/>
        </p:nvSpPr>
        <p:spPr>
          <a:xfrm>
            <a:off x="4147629"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11" name="object 4411"/>
          <p:cNvSpPr/>
          <p:nvPr/>
        </p:nvSpPr>
        <p:spPr>
          <a:xfrm>
            <a:off x="4161921"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12" name="object 4412"/>
          <p:cNvSpPr/>
          <p:nvPr/>
        </p:nvSpPr>
        <p:spPr>
          <a:xfrm>
            <a:off x="4155249"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13" name="object 4413"/>
          <p:cNvSpPr/>
          <p:nvPr/>
        </p:nvSpPr>
        <p:spPr>
          <a:xfrm>
            <a:off x="4168276"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414" name="object 4414"/>
          <p:cNvSpPr/>
          <p:nvPr/>
        </p:nvSpPr>
        <p:spPr>
          <a:xfrm>
            <a:off x="4159059"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415" name="object 4415"/>
          <p:cNvSpPr/>
          <p:nvPr/>
        </p:nvSpPr>
        <p:spPr>
          <a:xfrm>
            <a:off x="4176529"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16" name="object 4416"/>
          <p:cNvSpPr/>
          <p:nvPr/>
        </p:nvSpPr>
        <p:spPr>
          <a:xfrm>
            <a:off x="4167949"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17" name="object 4417"/>
          <p:cNvSpPr/>
          <p:nvPr/>
        </p:nvSpPr>
        <p:spPr>
          <a:xfrm>
            <a:off x="4182240"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18" name="object 4418"/>
          <p:cNvSpPr/>
          <p:nvPr/>
        </p:nvSpPr>
        <p:spPr>
          <a:xfrm>
            <a:off x="4175569"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19" name="object 4419"/>
          <p:cNvSpPr/>
          <p:nvPr/>
        </p:nvSpPr>
        <p:spPr>
          <a:xfrm>
            <a:off x="4187959"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20" name="object 4420"/>
          <p:cNvSpPr/>
          <p:nvPr/>
        </p:nvSpPr>
        <p:spPr>
          <a:xfrm>
            <a:off x="4179379"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21" name="object 4421"/>
          <p:cNvSpPr/>
          <p:nvPr/>
        </p:nvSpPr>
        <p:spPr>
          <a:xfrm>
            <a:off x="4194307"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422" name="object 4422"/>
          <p:cNvSpPr/>
          <p:nvPr/>
        </p:nvSpPr>
        <p:spPr>
          <a:xfrm>
            <a:off x="4186999"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423" name="object 4423"/>
          <p:cNvSpPr/>
          <p:nvPr/>
        </p:nvSpPr>
        <p:spPr>
          <a:xfrm>
            <a:off x="4200659"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24" name="object 4424"/>
          <p:cNvSpPr/>
          <p:nvPr/>
        </p:nvSpPr>
        <p:spPr>
          <a:xfrm>
            <a:off x="4192079"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25" name="object 4425"/>
          <p:cNvSpPr/>
          <p:nvPr/>
        </p:nvSpPr>
        <p:spPr>
          <a:xfrm>
            <a:off x="4206371"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26" name="object 4426"/>
          <p:cNvSpPr/>
          <p:nvPr/>
        </p:nvSpPr>
        <p:spPr>
          <a:xfrm>
            <a:off x="4199699"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27" name="object 4427"/>
          <p:cNvSpPr/>
          <p:nvPr/>
        </p:nvSpPr>
        <p:spPr>
          <a:xfrm>
            <a:off x="4212853"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428" name="object 4428"/>
          <p:cNvSpPr/>
          <p:nvPr/>
        </p:nvSpPr>
        <p:spPr>
          <a:xfrm>
            <a:off x="4203636"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429" name="object 4429"/>
          <p:cNvSpPr/>
          <p:nvPr/>
        </p:nvSpPr>
        <p:spPr>
          <a:xfrm>
            <a:off x="4221107"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30" name="object 4430"/>
          <p:cNvSpPr/>
          <p:nvPr/>
        </p:nvSpPr>
        <p:spPr>
          <a:xfrm>
            <a:off x="4212526"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31" name="object 4431"/>
          <p:cNvSpPr/>
          <p:nvPr/>
        </p:nvSpPr>
        <p:spPr>
          <a:xfrm>
            <a:off x="4226817"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32" name="object 4432"/>
          <p:cNvSpPr/>
          <p:nvPr/>
        </p:nvSpPr>
        <p:spPr>
          <a:xfrm>
            <a:off x="4220146"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33" name="object 4433"/>
          <p:cNvSpPr/>
          <p:nvPr/>
        </p:nvSpPr>
        <p:spPr>
          <a:xfrm>
            <a:off x="4233173"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434" name="object 4434"/>
          <p:cNvSpPr/>
          <p:nvPr/>
        </p:nvSpPr>
        <p:spPr>
          <a:xfrm>
            <a:off x="4223956"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435" name="object 4435"/>
          <p:cNvSpPr/>
          <p:nvPr/>
        </p:nvSpPr>
        <p:spPr>
          <a:xfrm>
            <a:off x="4239517"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36" name="object 4436"/>
          <p:cNvSpPr/>
          <p:nvPr/>
        </p:nvSpPr>
        <p:spPr>
          <a:xfrm>
            <a:off x="4232846"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37" name="object 4437"/>
          <p:cNvSpPr/>
          <p:nvPr/>
        </p:nvSpPr>
        <p:spPr>
          <a:xfrm>
            <a:off x="424523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38" name="object 4438"/>
          <p:cNvSpPr/>
          <p:nvPr/>
        </p:nvSpPr>
        <p:spPr>
          <a:xfrm>
            <a:off x="4236656"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39" name="object 4439"/>
          <p:cNvSpPr/>
          <p:nvPr/>
        </p:nvSpPr>
        <p:spPr>
          <a:xfrm>
            <a:off x="4250947"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40" name="object 4440"/>
          <p:cNvSpPr/>
          <p:nvPr/>
        </p:nvSpPr>
        <p:spPr>
          <a:xfrm>
            <a:off x="4244276"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41" name="object 4441"/>
          <p:cNvSpPr/>
          <p:nvPr/>
        </p:nvSpPr>
        <p:spPr>
          <a:xfrm>
            <a:off x="4257303"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442" name="object 4442"/>
          <p:cNvSpPr/>
          <p:nvPr/>
        </p:nvSpPr>
        <p:spPr>
          <a:xfrm>
            <a:off x="4248086"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443" name="object 4443"/>
          <p:cNvSpPr/>
          <p:nvPr/>
        </p:nvSpPr>
        <p:spPr>
          <a:xfrm>
            <a:off x="4263647"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44" name="object 4444"/>
          <p:cNvSpPr/>
          <p:nvPr/>
        </p:nvSpPr>
        <p:spPr>
          <a:xfrm>
            <a:off x="4256976"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45" name="object 4445"/>
          <p:cNvSpPr/>
          <p:nvPr/>
        </p:nvSpPr>
        <p:spPr>
          <a:xfrm>
            <a:off x="426936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46" name="object 4446"/>
          <p:cNvSpPr/>
          <p:nvPr/>
        </p:nvSpPr>
        <p:spPr>
          <a:xfrm>
            <a:off x="4260786"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47" name="object 4447"/>
          <p:cNvSpPr/>
          <p:nvPr/>
        </p:nvSpPr>
        <p:spPr>
          <a:xfrm>
            <a:off x="4277750"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448" name="object 4448"/>
          <p:cNvSpPr/>
          <p:nvPr/>
        </p:nvSpPr>
        <p:spPr>
          <a:xfrm>
            <a:off x="4268533"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449" name="object 4449"/>
          <p:cNvSpPr/>
          <p:nvPr/>
        </p:nvSpPr>
        <p:spPr>
          <a:xfrm>
            <a:off x="428409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50" name="object 4450"/>
          <p:cNvSpPr/>
          <p:nvPr/>
        </p:nvSpPr>
        <p:spPr>
          <a:xfrm>
            <a:off x="4277423"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51" name="object 4451"/>
          <p:cNvSpPr/>
          <p:nvPr/>
        </p:nvSpPr>
        <p:spPr>
          <a:xfrm>
            <a:off x="4289814"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52" name="object 4452"/>
          <p:cNvSpPr/>
          <p:nvPr/>
        </p:nvSpPr>
        <p:spPr>
          <a:xfrm>
            <a:off x="4281233"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53" name="object 4453"/>
          <p:cNvSpPr/>
          <p:nvPr/>
        </p:nvSpPr>
        <p:spPr>
          <a:xfrm>
            <a:off x="4296161"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454" name="object 4454"/>
          <p:cNvSpPr/>
          <p:nvPr/>
        </p:nvSpPr>
        <p:spPr>
          <a:xfrm>
            <a:off x="4288853"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455" name="object 4455"/>
          <p:cNvSpPr/>
          <p:nvPr/>
        </p:nvSpPr>
        <p:spPr>
          <a:xfrm>
            <a:off x="4302514"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56" name="object 4456"/>
          <p:cNvSpPr/>
          <p:nvPr/>
        </p:nvSpPr>
        <p:spPr>
          <a:xfrm>
            <a:off x="4293933"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57" name="object 4457"/>
          <p:cNvSpPr/>
          <p:nvPr/>
        </p:nvSpPr>
        <p:spPr>
          <a:xfrm>
            <a:off x="430822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58" name="object 4458"/>
          <p:cNvSpPr/>
          <p:nvPr/>
        </p:nvSpPr>
        <p:spPr>
          <a:xfrm>
            <a:off x="4301553"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59" name="object 4459"/>
          <p:cNvSpPr/>
          <p:nvPr/>
        </p:nvSpPr>
        <p:spPr>
          <a:xfrm>
            <a:off x="4314580"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460" name="object 4460"/>
          <p:cNvSpPr/>
          <p:nvPr/>
        </p:nvSpPr>
        <p:spPr>
          <a:xfrm>
            <a:off x="4305363"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461" name="object 4461"/>
          <p:cNvSpPr/>
          <p:nvPr/>
        </p:nvSpPr>
        <p:spPr>
          <a:xfrm>
            <a:off x="4322833"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62" name="object 4462"/>
          <p:cNvSpPr/>
          <p:nvPr/>
        </p:nvSpPr>
        <p:spPr>
          <a:xfrm>
            <a:off x="4314253"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63" name="object 4463"/>
          <p:cNvSpPr/>
          <p:nvPr/>
        </p:nvSpPr>
        <p:spPr>
          <a:xfrm>
            <a:off x="432854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64" name="object 4464"/>
          <p:cNvSpPr/>
          <p:nvPr/>
        </p:nvSpPr>
        <p:spPr>
          <a:xfrm>
            <a:off x="4321873"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65" name="object 4465"/>
          <p:cNvSpPr/>
          <p:nvPr/>
        </p:nvSpPr>
        <p:spPr>
          <a:xfrm>
            <a:off x="4334390"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66" name="object 4466"/>
          <p:cNvSpPr/>
          <p:nvPr/>
        </p:nvSpPr>
        <p:spPr>
          <a:xfrm>
            <a:off x="4325810"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67" name="object 4467"/>
          <p:cNvSpPr/>
          <p:nvPr/>
        </p:nvSpPr>
        <p:spPr>
          <a:xfrm>
            <a:off x="4340738"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468" name="object 4468"/>
          <p:cNvSpPr/>
          <p:nvPr/>
        </p:nvSpPr>
        <p:spPr>
          <a:xfrm>
            <a:off x="4333430"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469" name="object 4469"/>
          <p:cNvSpPr/>
          <p:nvPr/>
        </p:nvSpPr>
        <p:spPr>
          <a:xfrm>
            <a:off x="4347090"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70" name="object 4470"/>
          <p:cNvSpPr/>
          <p:nvPr/>
        </p:nvSpPr>
        <p:spPr>
          <a:xfrm>
            <a:off x="4338510"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71" name="object 4471"/>
          <p:cNvSpPr/>
          <p:nvPr/>
        </p:nvSpPr>
        <p:spPr>
          <a:xfrm>
            <a:off x="4352802"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72" name="object 4472"/>
          <p:cNvSpPr/>
          <p:nvPr/>
        </p:nvSpPr>
        <p:spPr>
          <a:xfrm>
            <a:off x="4346130"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73" name="object 4473"/>
          <p:cNvSpPr/>
          <p:nvPr/>
        </p:nvSpPr>
        <p:spPr>
          <a:xfrm>
            <a:off x="4359157"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474" name="object 4474"/>
          <p:cNvSpPr/>
          <p:nvPr/>
        </p:nvSpPr>
        <p:spPr>
          <a:xfrm>
            <a:off x="4349940"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475" name="object 4475"/>
          <p:cNvSpPr/>
          <p:nvPr/>
        </p:nvSpPr>
        <p:spPr>
          <a:xfrm>
            <a:off x="4365502"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76" name="object 4476"/>
          <p:cNvSpPr/>
          <p:nvPr/>
        </p:nvSpPr>
        <p:spPr>
          <a:xfrm>
            <a:off x="4358830"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77" name="object 4477"/>
          <p:cNvSpPr/>
          <p:nvPr/>
        </p:nvSpPr>
        <p:spPr>
          <a:xfrm>
            <a:off x="4371221"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78" name="object 4478"/>
          <p:cNvSpPr/>
          <p:nvPr/>
        </p:nvSpPr>
        <p:spPr>
          <a:xfrm>
            <a:off x="4362640"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79" name="object 4479"/>
          <p:cNvSpPr/>
          <p:nvPr/>
        </p:nvSpPr>
        <p:spPr>
          <a:xfrm>
            <a:off x="4379477"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480" name="object 4480"/>
          <p:cNvSpPr/>
          <p:nvPr/>
        </p:nvSpPr>
        <p:spPr>
          <a:xfrm>
            <a:off x="4370260"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481" name="object 4481"/>
          <p:cNvSpPr/>
          <p:nvPr/>
        </p:nvSpPr>
        <p:spPr>
          <a:xfrm>
            <a:off x="4385821"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82" name="object 4482"/>
          <p:cNvSpPr/>
          <p:nvPr/>
        </p:nvSpPr>
        <p:spPr>
          <a:xfrm>
            <a:off x="4379150"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83" name="object 4483"/>
          <p:cNvSpPr/>
          <p:nvPr/>
        </p:nvSpPr>
        <p:spPr>
          <a:xfrm>
            <a:off x="4391540"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84" name="object 4484"/>
          <p:cNvSpPr/>
          <p:nvPr/>
        </p:nvSpPr>
        <p:spPr>
          <a:xfrm>
            <a:off x="4382960"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85" name="object 4485"/>
          <p:cNvSpPr/>
          <p:nvPr/>
        </p:nvSpPr>
        <p:spPr>
          <a:xfrm>
            <a:off x="4397378"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86" name="object 4486"/>
          <p:cNvSpPr/>
          <p:nvPr/>
        </p:nvSpPr>
        <p:spPr>
          <a:xfrm>
            <a:off x="4390707"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87" name="object 4487"/>
          <p:cNvSpPr/>
          <p:nvPr/>
        </p:nvSpPr>
        <p:spPr>
          <a:xfrm>
            <a:off x="4403734"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488" name="object 4488"/>
          <p:cNvSpPr/>
          <p:nvPr/>
        </p:nvSpPr>
        <p:spPr>
          <a:xfrm>
            <a:off x="4394517"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489" name="object 4489"/>
          <p:cNvSpPr/>
          <p:nvPr/>
        </p:nvSpPr>
        <p:spPr>
          <a:xfrm>
            <a:off x="4410078"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90" name="object 4490"/>
          <p:cNvSpPr/>
          <p:nvPr/>
        </p:nvSpPr>
        <p:spPr>
          <a:xfrm>
            <a:off x="4403407"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91" name="object 4491"/>
          <p:cNvSpPr/>
          <p:nvPr/>
        </p:nvSpPr>
        <p:spPr>
          <a:xfrm>
            <a:off x="4415797"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92" name="object 4492"/>
          <p:cNvSpPr/>
          <p:nvPr/>
        </p:nvSpPr>
        <p:spPr>
          <a:xfrm>
            <a:off x="4407217"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93" name="object 4493"/>
          <p:cNvSpPr/>
          <p:nvPr/>
        </p:nvSpPr>
        <p:spPr>
          <a:xfrm>
            <a:off x="4424054"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494" name="object 4494"/>
          <p:cNvSpPr/>
          <p:nvPr/>
        </p:nvSpPr>
        <p:spPr>
          <a:xfrm>
            <a:off x="4414837"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495" name="object 4495"/>
          <p:cNvSpPr/>
          <p:nvPr/>
        </p:nvSpPr>
        <p:spPr>
          <a:xfrm>
            <a:off x="4430398"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496" name="object 4496"/>
          <p:cNvSpPr/>
          <p:nvPr/>
        </p:nvSpPr>
        <p:spPr>
          <a:xfrm>
            <a:off x="4423727"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497" name="object 4497"/>
          <p:cNvSpPr/>
          <p:nvPr/>
        </p:nvSpPr>
        <p:spPr>
          <a:xfrm>
            <a:off x="4436117"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498" name="object 4498"/>
          <p:cNvSpPr/>
          <p:nvPr/>
        </p:nvSpPr>
        <p:spPr>
          <a:xfrm>
            <a:off x="4427537"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499" name="object 4499"/>
          <p:cNvSpPr/>
          <p:nvPr/>
        </p:nvSpPr>
        <p:spPr>
          <a:xfrm>
            <a:off x="4442465"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500" name="object 4500"/>
          <p:cNvSpPr/>
          <p:nvPr/>
        </p:nvSpPr>
        <p:spPr>
          <a:xfrm>
            <a:off x="4435157"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501" name="object 4501"/>
          <p:cNvSpPr/>
          <p:nvPr/>
        </p:nvSpPr>
        <p:spPr>
          <a:xfrm>
            <a:off x="4448817"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02" name="object 4502"/>
          <p:cNvSpPr/>
          <p:nvPr/>
        </p:nvSpPr>
        <p:spPr>
          <a:xfrm>
            <a:off x="4440237"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03" name="object 4503"/>
          <p:cNvSpPr/>
          <p:nvPr/>
        </p:nvSpPr>
        <p:spPr>
          <a:xfrm>
            <a:off x="445465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504" name="object 4504"/>
          <p:cNvSpPr/>
          <p:nvPr/>
        </p:nvSpPr>
        <p:spPr>
          <a:xfrm>
            <a:off x="4447984"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505" name="object 4505"/>
          <p:cNvSpPr/>
          <p:nvPr/>
        </p:nvSpPr>
        <p:spPr>
          <a:xfrm>
            <a:off x="4461011"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506" name="object 4506"/>
          <p:cNvSpPr/>
          <p:nvPr/>
        </p:nvSpPr>
        <p:spPr>
          <a:xfrm>
            <a:off x="4451794"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507" name="object 4507"/>
          <p:cNvSpPr/>
          <p:nvPr/>
        </p:nvSpPr>
        <p:spPr>
          <a:xfrm>
            <a:off x="446735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508" name="object 4508"/>
          <p:cNvSpPr/>
          <p:nvPr/>
        </p:nvSpPr>
        <p:spPr>
          <a:xfrm>
            <a:off x="4460684"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509" name="object 4509"/>
          <p:cNvSpPr/>
          <p:nvPr/>
        </p:nvSpPr>
        <p:spPr>
          <a:xfrm>
            <a:off x="4473075"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10" name="object 4510"/>
          <p:cNvSpPr/>
          <p:nvPr/>
        </p:nvSpPr>
        <p:spPr>
          <a:xfrm>
            <a:off x="4464494"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11" name="object 4511"/>
          <p:cNvSpPr/>
          <p:nvPr/>
        </p:nvSpPr>
        <p:spPr>
          <a:xfrm>
            <a:off x="4480695"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12" name="object 4512"/>
          <p:cNvSpPr/>
          <p:nvPr/>
        </p:nvSpPr>
        <p:spPr>
          <a:xfrm>
            <a:off x="4472114"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13" name="object 4513"/>
          <p:cNvSpPr/>
          <p:nvPr/>
        </p:nvSpPr>
        <p:spPr>
          <a:xfrm>
            <a:off x="4487042"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514" name="object 4514"/>
          <p:cNvSpPr/>
          <p:nvPr/>
        </p:nvSpPr>
        <p:spPr>
          <a:xfrm>
            <a:off x="4479734"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515" name="object 4515"/>
          <p:cNvSpPr/>
          <p:nvPr/>
        </p:nvSpPr>
        <p:spPr>
          <a:xfrm>
            <a:off x="4493395"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16" name="object 4516"/>
          <p:cNvSpPr/>
          <p:nvPr/>
        </p:nvSpPr>
        <p:spPr>
          <a:xfrm>
            <a:off x="4484814"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17" name="object 4517"/>
          <p:cNvSpPr/>
          <p:nvPr/>
        </p:nvSpPr>
        <p:spPr>
          <a:xfrm>
            <a:off x="449910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518" name="object 4518"/>
          <p:cNvSpPr/>
          <p:nvPr/>
        </p:nvSpPr>
        <p:spPr>
          <a:xfrm>
            <a:off x="4492434"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519" name="object 4519"/>
          <p:cNvSpPr/>
          <p:nvPr/>
        </p:nvSpPr>
        <p:spPr>
          <a:xfrm>
            <a:off x="4505461"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520" name="object 4520"/>
          <p:cNvSpPr/>
          <p:nvPr/>
        </p:nvSpPr>
        <p:spPr>
          <a:xfrm>
            <a:off x="4496244"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521" name="object 4521"/>
          <p:cNvSpPr/>
          <p:nvPr/>
        </p:nvSpPr>
        <p:spPr>
          <a:xfrm>
            <a:off x="451180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522" name="object 4522"/>
          <p:cNvSpPr/>
          <p:nvPr/>
        </p:nvSpPr>
        <p:spPr>
          <a:xfrm>
            <a:off x="4505134"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523" name="object 4523"/>
          <p:cNvSpPr/>
          <p:nvPr/>
        </p:nvSpPr>
        <p:spPr>
          <a:xfrm>
            <a:off x="4517652"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24" name="object 4524"/>
          <p:cNvSpPr/>
          <p:nvPr/>
        </p:nvSpPr>
        <p:spPr>
          <a:xfrm>
            <a:off x="4509071"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25" name="object 4525"/>
          <p:cNvSpPr/>
          <p:nvPr/>
        </p:nvSpPr>
        <p:spPr>
          <a:xfrm>
            <a:off x="4525908"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526" name="object 4526"/>
          <p:cNvSpPr/>
          <p:nvPr/>
        </p:nvSpPr>
        <p:spPr>
          <a:xfrm>
            <a:off x="4516691"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527" name="object 4527"/>
          <p:cNvSpPr/>
          <p:nvPr/>
        </p:nvSpPr>
        <p:spPr>
          <a:xfrm>
            <a:off x="4532252"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528" name="object 4528"/>
          <p:cNvSpPr/>
          <p:nvPr/>
        </p:nvSpPr>
        <p:spPr>
          <a:xfrm>
            <a:off x="4525581"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529" name="object 4529"/>
          <p:cNvSpPr/>
          <p:nvPr/>
        </p:nvSpPr>
        <p:spPr>
          <a:xfrm>
            <a:off x="4537971"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30" name="object 4530"/>
          <p:cNvSpPr/>
          <p:nvPr/>
        </p:nvSpPr>
        <p:spPr>
          <a:xfrm>
            <a:off x="4529391"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31" name="object 4531"/>
          <p:cNvSpPr/>
          <p:nvPr/>
        </p:nvSpPr>
        <p:spPr>
          <a:xfrm>
            <a:off x="4543683"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532" name="object 4532"/>
          <p:cNvSpPr/>
          <p:nvPr/>
        </p:nvSpPr>
        <p:spPr>
          <a:xfrm>
            <a:off x="4537011"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533" name="object 4533"/>
          <p:cNvSpPr/>
          <p:nvPr/>
        </p:nvSpPr>
        <p:spPr>
          <a:xfrm>
            <a:off x="4550038"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534" name="object 4534"/>
          <p:cNvSpPr/>
          <p:nvPr/>
        </p:nvSpPr>
        <p:spPr>
          <a:xfrm>
            <a:off x="4540821"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535" name="object 4535"/>
          <p:cNvSpPr/>
          <p:nvPr/>
        </p:nvSpPr>
        <p:spPr>
          <a:xfrm>
            <a:off x="4556383"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536" name="object 4536"/>
          <p:cNvSpPr/>
          <p:nvPr/>
        </p:nvSpPr>
        <p:spPr>
          <a:xfrm>
            <a:off x="4549711"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537" name="object 4537"/>
          <p:cNvSpPr/>
          <p:nvPr/>
        </p:nvSpPr>
        <p:spPr>
          <a:xfrm>
            <a:off x="4562102"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38" name="object 4538"/>
          <p:cNvSpPr/>
          <p:nvPr/>
        </p:nvSpPr>
        <p:spPr>
          <a:xfrm>
            <a:off x="4553521"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39" name="object 4539"/>
          <p:cNvSpPr/>
          <p:nvPr/>
        </p:nvSpPr>
        <p:spPr>
          <a:xfrm>
            <a:off x="4568449"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540" name="object 4540"/>
          <p:cNvSpPr/>
          <p:nvPr/>
        </p:nvSpPr>
        <p:spPr>
          <a:xfrm>
            <a:off x="4561141"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541" name="object 4541"/>
          <p:cNvSpPr/>
          <p:nvPr/>
        </p:nvSpPr>
        <p:spPr>
          <a:xfrm>
            <a:off x="4574802"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42" name="object 4542"/>
          <p:cNvSpPr/>
          <p:nvPr/>
        </p:nvSpPr>
        <p:spPr>
          <a:xfrm>
            <a:off x="4566221"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43" name="object 4543"/>
          <p:cNvSpPr/>
          <p:nvPr/>
        </p:nvSpPr>
        <p:spPr>
          <a:xfrm>
            <a:off x="458254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44" name="object 4544"/>
          <p:cNvSpPr/>
          <p:nvPr/>
        </p:nvSpPr>
        <p:spPr>
          <a:xfrm>
            <a:off x="457396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45" name="object 4545"/>
          <p:cNvSpPr/>
          <p:nvPr/>
        </p:nvSpPr>
        <p:spPr>
          <a:xfrm>
            <a:off x="4588896"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546" name="object 4546"/>
          <p:cNvSpPr/>
          <p:nvPr/>
        </p:nvSpPr>
        <p:spPr>
          <a:xfrm>
            <a:off x="4581588"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547" name="object 4547"/>
          <p:cNvSpPr/>
          <p:nvPr/>
        </p:nvSpPr>
        <p:spPr>
          <a:xfrm>
            <a:off x="459524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48" name="object 4548"/>
          <p:cNvSpPr/>
          <p:nvPr/>
        </p:nvSpPr>
        <p:spPr>
          <a:xfrm>
            <a:off x="458666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49" name="object 4549"/>
          <p:cNvSpPr/>
          <p:nvPr/>
        </p:nvSpPr>
        <p:spPr>
          <a:xfrm>
            <a:off x="4600959"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550" name="object 4550"/>
          <p:cNvSpPr/>
          <p:nvPr/>
        </p:nvSpPr>
        <p:spPr>
          <a:xfrm>
            <a:off x="4594288"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551" name="object 4551"/>
          <p:cNvSpPr/>
          <p:nvPr/>
        </p:nvSpPr>
        <p:spPr>
          <a:xfrm>
            <a:off x="460667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52" name="object 4552"/>
          <p:cNvSpPr/>
          <p:nvPr/>
        </p:nvSpPr>
        <p:spPr>
          <a:xfrm>
            <a:off x="459809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53" name="object 4553"/>
          <p:cNvSpPr/>
          <p:nvPr/>
        </p:nvSpPr>
        <p:spPr>
          <a:xfrm>
            <a:off x="4613026"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554" name="object 4554"/>
          <p:cNvSpPr/>
          <p:nvPr/>
        </p:nvSpPr>
        <p:spPr>
          <a:xfrm>
            <a:off x="4605718"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555" name="object 4555"/>
          <p:cNvSpPr/>
          <p:nvPr/>
        </p:nvSpPr>
        <p:spPr>
          <a:xfrm>
            <a:off x="461937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56" name="object 4556"/>
          <p:cNvSpPr/>
          <p:nvPr/>
        </p:nvSpPr>
        <p:spPr>
          <a:xfrm>
            <a:off x="461079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57" name="object 4557"/>
          <p:cNvSpPr/>
          <p:nvPr/>
        </p:nvSpPr>
        <p:spPr>
          <a:xfrm>
            <a:off x="462699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58" name="object 4558"/>
          <p:cNvSpPr/>
          <p:nvPr/>
        </p:nvSpPr>
        <p:spPr>
          <a:xfrm>
            <a:off x="461841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59" name="object 4559"/>
          <p:cNvSpPr/>
          <p:nvPr/>
        </p:nvSpPr>
        <p:spPr>
          <a:xfrm>
            <a:off x="4633346"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560" name="object 4560"/>
          <p:cNvSpPr/>
          <p:nvPr/>
        </p:nvSpPr>
        <p:spPr>
          <a:xfrm>
            <a:off x="4626038"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561" name="object 4561"/>
          <p:cNvSpPr/>
          <p:nvPr/>
        </p:nvSpPr>
        <p:spPr>
          <a:xfrm>
            <a:off x="463982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62" name="object 4562"/>
          <p:cNvSpPr/>
          <p:nvPr/>
        </p:nvSpPr>
        <p:spPr>
          <a:xfrm>
            <a:off x="4631245"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63" name="object 4563"/>
          <p:cNvSpPr/>
          <p:nvPr/>
        </p:nvSpPr>
        <p:spPr>
          <a:xfrm>
            <a:off x="4645536"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564" name="object 4564"/>
          <p:cNvSpPr/>
          <p:nvPr/>
        </p:nvSpPr>
        <p:spPr>
          <a:xfrm>
            <a:off x="4638865"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565" name="object 4565"/>
          <p:cNvSpPr/>
          <p:nvPr/>
        </p:nvSpPr>
        <p:spPr>
          <a:xfrm>
            <a:off x="4651892" y="5715000"/>
            <a:ext cx="0" cy="990600"/>
          </a:xfrm>
          <a:custGeom>
            <a:avLst/>
            <a:gdLst/>
            <a:ahLst/>
            <a:cxnLst/>
            <a:rect l="l" t="t" r="r" b="b"/>
            <a:pathLst>
              <a:path h="990600">
                <a:moveTo>
                  <a:pt x="0" y="0"/>
                </a:moveTo>
                <a:lnTo>
                  <a:pt x="0" y="990600"/>
                </a:lnTo>
              </a:path>
            </a:pathLst>
          </a:custGeom>
          <a:ln w="8908">
            <a:solidFill>
              <a:srgbClr val="99CCFF"/>
            </a:solidFill>
          </a:ln>
        </p:spPr>
        <p:txBody>
          <a:bodyPr wrap="square" lIns="0" tIns="0" rIns="0" bIns="0" rtlCol="0"/>
          <a:lstStyle/>
          <a:p>
            <a:endParaRPr/>
          </a:p>
        </p:txBody>
      </p:sp>
      <p:sp>
        <p:nvSpPr>
          <p:cNvPr id="4566" name="object 4566"/>
          <p:cNvSpPr/>
          <p:nvPr/>
        </p:nvSpPr>
        <p:spPr>
          <a:xfrm>
            <a:off x="4642675" y="5710237"/>
            <a:ext cx="19050" cy="1000125"/>
          </a:xfrm>
          <a:custGeom>
            <a:avLst/>
            <a:gdLst/>
            <a:ahLst/>
            <a:cxnLst/>
            <a:rect l="l" t="t" r="r" b="b"/>
            <a:pathLst>
              <a:path w="19050" h="1000125">
                <a:moveTo>
                  <a:pt x="0" y="1000125"/>
                </a:moveTo>
                <a:lnTo>
                  <a:pt x="18433" y="1000125"/>
                </a:lnTo>
                <a:lnTo>
                  <a:pt x="18433" y="0"/>
                </a:lnTo>
                <a:lnTo>
                  <a:pt x="0" y="0"/>
                </a:lnTo>
                <a:lnTo>
                  <a:pt x="0" y="1000125"/>
                </a:lnTo>
                <a:close/>
              </a:path>
            </a:pathLst>
          </a:custGeom>
          <a:solidFill>
            <a:srgbClr val="3366FF"/>
          </a:solidFill>
        </p:spPr>
        <p:txBody>
          <a:bodyPr wrap="square" lIns="0" tIns="0" rIns="0" bIns="0" rtlCol="0"/>
          <a:lstStyle/>
          <a:p>
            <a:endParaRPr/>
          </a:p>
        </p:txBody>
      </p:sp>
      <p:sp>
        <p:nvSpPr>
          <p:cNvPr id="4567" name="object 4567"/>
          <p:cNvSpPr/>
          <p:nvPr/>
        </p:nvSpPr>
        <p:spPr>
          <a:xfrm>
            <a:off x="4658236"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568" name="object 4568"/>
          <p:cNvSpPr/>
          <p:nvPr/>
        </p:nvSpPr>
        <p:spPr>
          <a:xfrm>
            <a:off x="4651565"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569" name="object 4569"/>
          <p:cNvSpPr/>
          <p:nvPr/>
        </p:nvSpPr>
        <p:spPr>
          <a:xfrm>
            <a:off x="466395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70" name="object 4570"/>
          <p:cNvSpPr/>
          <p:nvPr/>
        </p:nvSpPr>
        <p:spPr>
          <a:xfrm>
            <a:off x="4655375"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71" name="object 4571"/>
          <p:cNvSpPr/>
          <p:nvPr/>
        </p:nvSpPr>
        <p:spPr>
          <a:xfrm>
            <a:off x="4669666"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572" name="object 4572"/>
          <p:cNvSpPr/>
          <p:nvPr/>
        </p:nvSpPr>
        <p:spPr>
          <a:xfrm>
            <a:off x="4662995"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573" name="object 4573"/>
          <p:cNvSpPr/>
          <p:nvPr/>
        </p:nvSpPr>
        <p:spPr>
          <a:xfrm>
            <a:off x="4676022"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574" name="object 4574"/>
          <p:cNvSpPr/>
          <p:nvPr/>
        </p:nvSpPr>
        <p:spPr>
          <a:xfrm>
            <a:off x="4666805"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575" name="object 4575"/>
          <p:cNvSpPr/>
          <p:nvPr/>
        </p:nvSpPr>
        <p:spPr>
          <a:xfrm>
            <a:off x="468427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76" name="object 4576"/>
          <p:cNvSpPr/>
          <p:nvPr/>
        </p:nvSpPr>
        <p:spPr>
          <a:xfrm>
            <a:off x="4675695"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77" name="object 4577"/>
          <p:cNvSpPr/>
          <p:nvPr/>
        </p:nvSpPr>
        <p:spPr>
          <a:xfrm>
            <a:off x="4689986"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578" name="object 4578"/>
          <p:cNvSpPr/>
          <p:nvPr/>
        </p:nvSpPr>
        <p:spPr>
          <a:xfrm>
            <a:off x="4683315"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579" name="object 4579"/>
          <p:cNvSpPr/>
          <p:nvPr/>
        </p:nvSpPr>
        <p:spPr>
          <a:xfrm>
            <a:off x="4696342"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580" name="object 4580"/>
          <p:cNvSpPr/>
          <p:nvPr/>
        </p:nvSpPr>
        <p:spPr>
          <a:xfrm>
            <a:off x="4687125"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581" name="object 4581"/>
          <p:cNvSpPr/>
          <p:nvPr/>
        </p:nvSpPr>
        <p:spPr>
          <a:xfrm>
            <a:off x="4702814"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582" name="object 4582"/>
          <p:cNvSpPr/>
          <p:nvPr/>
        </p:nvSpPr>
        <p:spPr>
          <a:xfrm>
            <a:off x="4696142"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583" name="object 4583"/>
          <p:cNvSpPr/>
          <p:nvPr/>
        </p:nvSpPr>
        <p:spPr>
          <a:xfrm>
            <a:off x="4708533"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84" name="object 4584"/>
          <p:cNvSpPr/>
          <p:nvPr/>
        </p:nvSpPr>
        <p:spPr>
          <a:xfrm>
            <a:off x="4699952"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85" name="object 4585"/>
          <p:cNvSpPr/>
          <p:nvPr/>
        </p:nvSpPr>
        <p:spPr>
          <a:xfrm>
            <a:off x="4714880"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586" name="object 4586"/>
          <p:cNvSpPr/>
          <p:nvPr/>
        </p:nvSpPr>
        <p:spPr>
          <a:xfrm>
            <a:off x="4707572"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587" name="object 4587"/>
          <p:cNvSpPr/>
          <p:nvPr/>
        </p:nvSpPr>
        <p:spPr>
          <a:xfrm>
            <a:off x="4721233"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88" name="object 4588"/>
          <p:cNvSpPr/>
          <p:nvPr/>
        </p:nvSpPr>
        <p:spPr>
          <a:xfrm>
            <a:off x="4712652"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89" name="object 4589"/>
          <p:cNvSpPr/>
          <p:nvPr/>
        </p:nvSpPr>
        <p:spPr>
          <a:xfrm>
            <a:off x="4728852"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90" name="object 4590"/>
          <p:cNvSpPr/>
          <p:nvPr/>
        </p:nvSpPr>
        <p:spPr>
          <a:xfrm>
            <a:off x="4720272"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91" name="object 4591"/>
          <p:cNvSpPr/>
          <p:nvPr/>
        </p:nvSpPr>
        <p:spPr>
          <a:xfrm>
            <a:off x="4735200"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592" name="object 4592"/>
          <p:cNvSpPr/>
          <p:nvPr/>
        </p:nvSpPr>
        <p:spPr>
          <a:xfrm>
            <a:off x="4727892"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593" name="object 4593"/>
          <p:cNvSpPr/>
          <p:nvPr/>
        </p:nvSpPr>
        <p:spPr>
          <a:xfrm>
            <a:off x="4741552"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94" name="object 4594"/>
          <p:cNvSpPr/>
          <p:nvPr/>
        </p:nvSpPr>
        <p:spPr>
          <a:xfrm>
            <a:off x="4732972"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95" name="object 4595"/>
          <p:cNvSpPr/>
          <p:nvPr/>
        </p:nvSpPr>
        <p:spPr>
          <a:xfrm>
            <a:off x="4747264"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596" name="object 4596"/>
          <p:cNvSpPr/>
          <p:nvPr/>
        </p:nvSpPr>
        <p:spPr>
          <a:xfrm>
            <a:off x="4740592"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597" name="object 4597"/>
          <p:cNvSpPr/>
          <p:nvPr/>
        </p:nvSpPr>
        <p:spPr>
          <a:xfrm>
            <a:off x="4752983"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598" name="object 4598"/>
          <p:cNvSpPr/>
          <p:nvPr/>
        </p:nvSpPr>
        <p:spPr>
          <a:xfrm>
            <a:off x="4744402"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599" name="object 4599"/>
          <p:cNvSpPr/>
          <p:nvPr/>
        </p:nvSpPr>
        <p:spPr>
          <a:xfrm>
            <a:off x="4759457" y="5715000"/>
            <a:ext cx="0" cy="990600"/>
          </a:xfrm>
          <a:custGeom>
            <a:avLst/>
            <a:gdLst/>
            <a:ahLst/>
            <a:cxnLst/>
            <a:rect l="l" t="t" r="r" b="b"/>
            <a:pathLst>
              <a:path h="990600">
                <a:moveTo>
                  <a:pt x="0" y="0"/>
                </a:moveTo>
                <a:lnTo>
                  <a:pt x="0" y="990600"/>
                </a:lnTo>
              </a:path>
            </a:pathLst>
          </a:custGeom>
          <a:ln w="5090">
            <a:solidFill>
              <a:srgbClr val="99CCFF"/>
            </a:solidFill>
          </a:ln>
        </p:spPr>
        <p:txBody>
          <a:bodyPr wrap="square" lIns="0" tIns="0" rIns="0" bIns="0" rtlCol="0"/>
          <a:lstStyle/>
          <a:p>
            <a:endParaRPr/>
          </a:p>
        </p:txBody>
      </p:sp>
      <p:sp>
        <p:nvSpPr>
          <p:cNvPr id="4600" name="object 4600"/>
          <p:cNvSpPr/>
          <p:nvPr/>
        </p:nvSpPr>
        <p:spPr>
          <a:xfrm>
            <a:off x="4752149" y="5710237"/>
            <a:ext cx="14604" cy="1000125"/>
          </a:xfrm>
          <a:custGeom>
            <a:avLst/>
            <a:gdLst/>
            <a:ahLst/>
            <a:cxnLst/>
            <a:rect l="l" t="t" r="r" b="b"/>
            <a:pathLst>
              <a:path w="14604" h="1000125">
                <a:moveTo>
                  <a:pt x="0" y="1000125"/>
                </a:moveTo>
                <a:lnTo>
                  <a:pt x="14615" y="1000125"/>
                </a:lnTo>
                <a:lnTo>
                  <a:pt x="14615" y="0"/>
                </a:lnTo>
                <a:lnTo>
                  <a:pt x="0" y="0"/>
                </a:lnTo>
                <a:lnTo>
                  <a:pt x="0" y="1000125"/>
                </a:lnTo>
                <a:close/>
              </a:path>
            </a:pathLst>
          </a:custGeom>
          <a:solidFill>
            <a:srgbClr val="3366FF"/>
          </a:solidFill>
        </p:spPr>
        <p:txBody>
          <a:bodyPr wrap="square" lIns="0" tIns="0" rIns="0" bIns="0" rtlCol="0"/>
          <a:lstStyle/>
          <a:p>
            <a:endParaRPr/>
          </a:p>
        </p:txBody>
      </p:sp>
      <p:sp>
        <p:nvSpPr>
          <p:cNvPr id="4601" name="object 4601"/>
          <p:cNvSpPr/>
          <p:nvPr/>
        </p:nvSpPr>
        <p:spPr>
          <a:xfrm>
            <a:off x="4765809"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602" name="object 4602"/>
          <p:cNvSpPr/>
          <p:nvPr/>
        </p:nvSpPr>
        <p:spPr>
          <a:xfrm>
            <a:off x="4757229"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603" name="object 4603"/>
          <p:cNvSpPr/>
          <p:nvPr/>
        </p:nvSpPr>
        <p:spPr>
          <a:xfrm>
            <a:off x="4771521"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04" name="object 4604"/>
          <p:cNvSpPr/>
          <p:nvPr/>
        </p:nvSpPr>
        <p:spPr>
          <a:xfrm>
            <a:off x="4764849"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05" name="object 4605"/>
          <p:cNvSpPr/>
          <p:nvPr/>
        </p:nvSpPr>
        <p:spPr>
          <a:xfrm>
            <a:off x="4777876"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606" name="object 4606"/>
          <p:cNvSpPr/>
          <p:nvPr/>
        </p:nvSpPr>
        <p:spPr>
          <a:xfrm>
            <a:off x="4768659"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607" name="object 4607"/>
          <p:cNvSpPr/>
          <p:nvPr/>
        </p:nvSpPr>
        <p:spPr>
          <a:xfrm>
            <a:off x="4786129"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608" name="object 4608"/>
          <p:cNvSpPr/>
          <p:nvPr/>
        </p:nvSpPr>
        <p:spPr>
          <a:xfrm>
            <a:off x="4777549"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609" name="object 4609"/>
          <p:cNvSpPr/>
          <p:nvPr/>
        </p:nvSpPr>
        <p:spPr>
          <a:xfrm>
            <a:off x="4791840"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10" name="object 4610"/>
          <p:cNvSpPr/>
          <p:nvPr/>
        </p:nvSpPr>
        <p:spPr>
          <a:xfrm>
            <a:off x="4785169"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11" name="object 4611"/>
          <p:cNvSpPr/>
          <p:nvPr/>
        </p:nvSpPr>
        <p:spPr>
          <a:xfrm>
            <a:off x="4798196"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612" name="object 4612"/>
          <p:cNvSpPr/>
          <p:nvPr/>
        </p:nvSpPr>
        <p:spPr>
          <a:xfrm>
            <a:off x="4788979"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613" name="object 4613"/>
          <p:cNvSpPr/>
          <p:nvPr/>
        </p:nvSpPr>
        <p:spPr>
          <a:xfrm>
            <a:off x="4804540"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14" name="object 4614"/>
          <p:cNvSpPr/>
          <p:nvPr/>
        </p:nvSpPr>
        <p:spPr>
          <a:xfrm>
            <a:off x="4797869"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15" name="object 4615"/>
          <p:cNvSpPr/>
          <p:nvPr/>
        </p:nvSpPr>
        <p:spPr>
          <a:xfrm>
            <a:off x="4810259"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616" name="object 4616"/>
          <p:cNvSpPr/>
          <p:nvPr/>
        </p:nvSpPr>
        <p:spPr>
          <a:xfrm>
            <a:off x="4801679"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617" name="object 4617"/>
          <p:cNvSpPr/>
          <p:nvPr/>
        </p:nvSpPr>
        <p:spPr>
          <a:xfrm>
            <a:off x="4815971"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18" name="object 4618"/>
          <p:cNvSpPr/>
          <p:nvPr/>
        </p:nvSpPr>
        <p:spPr>
          <a:xfrm>
            <a:off x="4809299"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19" name="object 4619"/>
          <p:cNvSpPr/>
          <p:nvPr/>
        </p:nvSpPr>
        <p:spPr>
          <a:xfrm>
            <a:off x="4822453"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620" name="object 4620"/>
          <p:cNvSpPr/>
          <p:nvPr/>
        </p:nvSpPr>
        <p:spPr>
          <a:xfrm>
            <a:off x="4813236"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621" name="object 4621"/>
          <p:cNvSpPr/>
          <p:nvPr/>
        </p:nvSpPr>
        <p:spPr>
          <a:xfrm>
            <a:off x="4830707"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622" name="object 4622"/>
          <p:cNvSpPr/>
          <p:nvPr/>
        </p:nvSpPr>
        <p:spPr>
          <a:xfrm>
            <a:off x="4822126"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623" name="object 4623"/>
          <p:cNvSpPr/>
          <p:nvPr/>
        </p:nvSpPr>
        <p:spPr>
          <a:xfrm>
            <a:off x="4836417"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24" name="object 4624"/>
          <p:cNvSpPr/>
          <p:nvPr/>
        </p:nvSpPr>
        <p:spPr>
          <a:xfrm>
            <a:off x="4829746"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25" name="object 4625"/>
          <p:cNvSpPr/>
          <p:nvPr/>
        </p:nvSpPr>
        <p:spPr>
          <a:xfrm>
            <a:off x="4842773"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626" name="object 4626"/>
          <p:cNvSpPr/>
          <p:nvPr/>
        </p:nvSpPr>
        <p:spPr>
          <a:xfrm>
            <a:off x="4833556"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627" name="object 4627"/>
          <p:cNvSpPr/>
          <p:nvPr/>
        </p:nvSpPr>
        <p:spPr>
          <a:xfrm>
            <a:off x="4849117"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28" name="object 4628"/>
          <p:cNvSpPr/>
          <p:nvPr/>
        </p:nvSpPr>
        <p:spPr>
          <a:xfrm>
            <a:off x="4842446"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29" name="object 4629"/>
          <p:cNvSpPr/>
          <p:nvPr/>
        </p:nvSpPr>
        <p:spPr>
          <a:xfrm>
            <a:off x="485483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630" name="object 4630"/>
          <p:cNvSpPr/>
          <p:nvPr/>
        </p:nvSpPr>
        <p:spPr>
          <a:xfrm>
            <a:off x="4846256"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631" name="object 4631"/>
          <p:cNvSpPr/>
          <p:nvPr/>
        </p:nvSpPr>
        <p:spPr>
          <a:xfrm>
            <a:off x="4861184" y="5715000"/>
            <a:ext cx="0" cy="990600"/>
          </a:xfrm>
          <a:custGeom>
            <a:avLst/>
            <a:gdLst/>
            <a:ahLst/>
            <a:cxnLst/>
            <a:rect l="l" t="t" r="r" b="b"/>
            <a:pathLst>
              <a:path h="990600">
                <a:moveTo>
                  <a:pt x="0" y="0"/>
                </a:moveTo>
                <a:lnTo>
                  <a:pt x="0" y="990600"/>
                </a:lnTo>
              </a:path>
            </a:pathLst>
          </a:custGeom>
          <a:ln w="5090">
            <a:solidFill>
              <a:srgbClr val="99CCFF"/>
            </a:solidFill>
          </a:ln>
        </p:spPr>
        <p:txBody>
          <a:bodyPr wrap="square" lIns="0" tIns="0" rIns="0" bIns="0" rtlCol="0"/>
          <a:lstStyle/>
          <a:p>
            <a:endParaRPr/>
          </a:p>
        </p:txBody>
      </p:sp>
      <p:sp>
        <p:nvSpPr>
          <p:cNvPr id="4632" name="object 4632"/>
          <p:cNvSpPr/>
          <p:nvPr/>
        </p:nvSpPr>
        <p:spPr>
          <a:xfrm>
            <a:off x="4853876" y="5710237"/>
            <a:ext cx="14604" cy="1000125"/>
          </a:xfrm>
          <a:custGeom>
            <a:avLst/>
            <a:gdLst/>
            <a:ahLst/>
            <a:cxnLst/>
            <a:rect l="l" t="t" r="r" b="b"/>
            <a:pathLst>
              <a:path w="14604" h="1000125">
                <a:moveTo>
                  <a:pt x="0" y="1000125"/>
                </a:moveTo>
                <a:lnTo>
                  <a:pt x="14615" y="1000125"/>
                </a:lnTo>
                <a:lnTo>
                  <a:pt x="14615" y="0"/>
                </a:lnTo>
                <a:lnTo>
                  <a:pt x="0" y="0"/>
                </a:lnTo>
                <a:lnTo>
                  <a:pt x="0" y="1000125"/>
                </a:lnTo>
                <a:close/>
              </a:path>
            </a:pathLst>
          </a:custGeom>
          <a:solidFill>
            <a:srgbClr val="3366FF"/>
          </a:solidFill>
        </p:spPr>
        <p:txBody>
          <a:bodyPr wrap="square" lIns="0" tIns="0" rIns="0" bIns="0" rtlCol="0"/>
          <a:lstStyle/>
          <a:p>
            <a:endParaRPr/>
          </a:p>
        </p:txBody>
      </p:sp>
      <p:sp>
        <p:nvSpPr>
          <p:cNvPr id="4633" name="object 4633"/>
          <p:cNvSpPr/>
          <p:nvPr/>
        </p:nvSpPr>
        <p:spPr>
          <a:xfrm>
            <a:off x="486753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634" name="object 4634"/>
          <p:cNvSpPr/>
          <p:nvPr/>
        </p:nvSpPr>
        <p:spPr>
          <a:xfrm>
            <a:off x="4858956"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635" name="object 4635"/>
          <p:cNvSpPr/>
          <p:nvPr/>
        </p:nvSpPr>
        <p:spPr>
          <a:xfrm>
            <a:off x="4873247"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36" name="object 4636"/>
          <p:cNvSpPr/>
          <p:nvPr/>
        </p:nvSpPr>
        <p:spPr>
          <a:xfrm>
            <a:off x="4866576"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37" name="object 4637"/>
          <p:cNvSpPr/>
          <p:nvPr/>
        </p:nvSpPr>
        <p:spPr>
          <a:xfrm>
            <a:off x="4879603"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638" name="object 4638"/>
          <p:cNvSpPr/>
          <p:nvPr/>
        </p:nvSpPr>
        <p:spPr>
          <a:xfrm>
            <a:off x="4870386"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639" name="object 4639"/>
          <p:cNvSpPr/>
          <p:nvPr/>
        </p:nvSpPr>
        <p:spPr>
          <a:xfrm>
            <a:off x="4887983"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640" name="object 4640"/>
          <p:cNvSpPr/>
          <p:nvPr/>
        </p:nvSpPr>
        <p:spPr>
          <a:xfrm>
            <a:off x="4879403"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641" name="object 4641"/>
          <p:cNvSpPr/>
          <p:nvPr/>
        </p:nvSpPr>
        <p:spPr>
          <a:xfrm>
            <a:off x="489369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42" name="object 4642"/>
          <p:cNvSpPr/>
          <p:nvPr/>
        </p:nvSpPr>
        <p:spPr>
          <a:xfrm>
            <a:off x="4887023"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43" name="object 4643"/>
          <p:cNvSpPr/>
          <p:nvPr/>
        </p:nvSpPr>
        <p:spPr>
          <a:xfrm>
            <a:off x="4899414"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644" name="object 4644"/>
          <p:cNvSpPr/>
          <p:nvPr/>
        </p:nvSpPr>
        <p:spPr>
          <a:xfrm>
            <a:off x="4890833"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645" name="object 4645"/>
          <p:cNvSpPr/>
          <p:nvPr/>
        </p:nvSpPr>
        <p:spPr>
          <a:xfrm>
            <a:off x="4905761" y="5715000"/>
            <a:ext cx="0" cy="990600"/>
          </a:xfrm>
          <a:custGeom>
            <a:avLst/>
            <a:gdLst/>
            <a:ahLst/>
            <a:cxnLst/>
            <a:rect l="l" t="t" r="r" b="b"/>
            <a:pathLst>
              <a:path h="990600">
                <a:moveTo>
                  <a:pt x="0" y="0"/>
                </a:moveTo>
                <a:lnTo>
                  <a:pt x="0" y="990600"/>
                </a:lnTo>
              </a:path>
            </a:pathLst>
          </a:custGeom>
          <a:ln w="5090">
            <a:solidFill>
              <a:srgbClr val="99CCFF"/>
            </a:solidFill>
          </a:ln>
        </p:spPr>
        <p:txBody>
          <a:bodyPr wrap="square" lIns="0" tIns="0" rIns="0" bIns="0" rtlCol="0"/>
          <a:lstStyle/>
          <a:p>
            <a:endParaRPr/>
          </a:p>
        </p:txBody>
      </p:sp>
      <p:sp>
        <p:nvSpPr>
          <p:cNvPr id="4646" name="object 4646"/>
          <p:cNvSpPr/>
          <p:nvPr/>
        </p:nvSpPr>
        <p:spPr>
          <a:xfrm>
            <a:off x="4898453" y="5710237"/>
            <a:ext cx="14604" cy="1000125"/>
          </a:xfrm>
          <a:custGeom>
            <a:avLst/>
            <a:gdLst/>
            <a:ahLst/>
            <a:cxnLst/>
            <a:rect l="l" t="t" r="r" b="b"/>
            <a:pathLst>
              <a:path w="14604" h="1000125">
                <a:moveTo>
                  <a:pt x="0" y="1000125"/>
                </a:moveTo>
                <a:lnTo>
                  <a:pt x="14615" y="1000125"/>
                </a:lnTo>
                <a:lnTo>
                  <a:pt x="14615" y="0"/>
                </a:lnTo>
                <a:lnTo>
                  <a:pt x="0" y="0"/>
                </a:lnTo>
                <a:lnTo>
                  <a:pt x="0" y="1000125"/>
                </a:lnTo>
                <a:close/>
              </a:path>
            </a:pathLst>
          </a:custGeom>
          <a:solidFill>
            <a:srgbClr val="3366FF"/>
          </a:solidFill>
        </p:spPr>
        <p:txBody>
          <a:bodyPr wrap="square" lIns="0" tIns="0" rIns="0" bIns="0" rtlCol="0"/>
          <a:lstStyle/>
          <a:p>
            <a:endParaRPr/>
          </a:p>
        </p:txBody>
      </p:sp>
      <p:sp>
        <p:nvSpPr>
          <p:cNvPr id="4647" name="object 4647"/>
          <p:cNvSpPr/>
          <p:nvPr/>
        </p:nvSpPr>
        <p:spPr>
          <a:xfrm>
            <a:off x="4912114"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648" name="object 4648"/>
          <p:cNvSpPr/>
          <p:nvPr/>
        </p:nvSpPr>
        <p:spPr>
          <a:xfrm>
            <a:off x="4903533"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649" name="object 4649"/>
          <p:cNvSpPr/>
          <p:nvPr/>
        </p:nvSpPr>
        <p:spPr>
          <a:xfrm>
            <a:off x="491782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50" name="object 4650"/>
          <p:cNvSpPr/>
          <p:nvPr/>
        </p:nvSpPr>
        <p:spPr>
          <a:xfrm>
            <a:off x="4911153"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51" name="object 4651"/>
          <p:cNvSpPr/>
          <p:nvPr/>
        </p:nvSpPr>
        <p:spPr>
          <a:xfrm>
            <a:off x="4924180"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652" name="object 4652"/>
          <p:cNvSpPr/>
          <p:nvPr/>
        </p:nvSpPr>
        <p:spPr>
          <a:xfrm>
            <a:off x="4914963"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653" name="object 4653"/>
          <p:cNvSpPr/>
          <p:nvPr/>
        </p:nvSpPr>
        <p:spPr>
          <a:xfrm>
            <a:off x="4932433"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654" name="object 4654"/>
          <p:cNvSpPr/>
          <p:nvPr/>
        </p:nvSpPr>
        <p:spPr>
          <a:xfrm>
            <a:off x="4923853"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655" name="object 4655"/>
          <p:cNvSpPr/>
          <p:nvPr/>
        </p:nvSpPr>
        <p:spPr>
          <a:xfrm>
            <a:off x="493814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56" name="object 4656"/>
          <p:cNvSpPr/>
          <p:nvPr/>
        </p:nvSpPr>
        <p:spPr>
          <a:xfrm>
            <a:off x="4931473"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57" name="object 4657"/>
          <p:cNvSpPr/>
          <p:nvPr/>
        </p:nvSpPr>
        <p:spPr>
          <a:xfrm>
            <a:off x="4944627"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658" name="object 4658"/>
          <p:cNvSpPr/>
          <p:nvPr/>
        </p:nvSpPr>
        <p:spPr>
          <a:xfrm>
            <a:off x="4935410"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659" name="object 4659"/>
          <p:cNvSpPr/>
          <p:nvPr/>
        </p:nvSpPr>
        <p:spPr>
          <a:xfrm>
            <a:off x="4950971"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60" name="object 4660"/>
          <p:cNvSpPr/>
          <p:nvPr/>
        </p:nvSpPr>
        <p:spPr>
          <a:xfrm>
            <a:off x="4944300"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61" name="object 4661"/>
          <p:cNvSpPr/>
          <p:nvPr/>
        </p:nvSpPr>
        <p:spPr>
          <a:xfrm>
            <a:off x="4956690"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662" name="object 4662"/>
          <p:cNvSpPr/>
          <p:nvPr/>
        </p:nvSpPr>
        <p:spPr>
          <a:xfrm>
            <a:off x="4948110"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663" name="object 4663"/>
          <p:cNvSpPr/>
          <p:nvPr/>
        </p:nvSpPr>
        <p:spPr>
          <a:xfrm>
            <a:off x="4962402"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64" name="object 4664"/>
          <p:cNvSpPr/>
          <p:nvPr/>
        </p:nvSpPr>
        <p:spPr>
          <a:xfrm>
            <a:off x="4955730"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65" name="object 4665"/>
          <p:cNvSpPr/>
          <p:nvPr/>
        </p:nvSpPr>
        <p:spPr>
          <a:xfrm>
            <a:off x="4968757"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666" name="object 4666"/>
          <p:cNvSpPr/>
          <p:nvPr/>
        </p:nvSpPr>
        <p:spPr>
          <a:xfrm>
            <a:off x="4959540"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667" name="object 4667"/>
          <p:cNvSpPr/>
          <p:nvPr/>
        </p:nvSpPr>
        <p:spPr>
          <a:xfrm>
            <a:off x="4975102"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68" name="object 4668"/>
          <p:cNvSpPr/>
          <p:nvPr/>
        </p:nvSpPr>
        <p:spPr>
          <a:xfrm>
            <a:off x="4968430"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69" name="object 4669"/>
          <p:cNvSpPr/>
          <p:nvPr/>
        </p:nvSpPr>
        <p:spPr>
          <a:xfrm>
            <a:off x="4980821"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670" name="object 4670"/>
          <p:cNvSpPr/>
          <p:nvPr/>
        </p:nvSpPr>
        <p:spPr>
          <a:xfrm>
            <a:off x="4972240"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671" name="object 4671"/>
          <p:cNvSpPr/>
          <p:nvPr/>
        </p:nvSpPr>
        <p:spPr>
          <a:xfrm>
            <a:off x="4989077"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672" name="object 4672"/>
          <p:cNvSpPr/>
          <p:nvPr/>
        </p:nvSpPr>
        <p:spPr>
          <a:xfrm>
            <a:off x="4979860"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673" name="object 4673"/>
          <p:cNvSpPr/>
          <p:nvPr/>
        </p:nvSpPr>
        <p:spPr>
          <a:xfrm>
            <a:off x="4995421"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74" name="object 4674"/>
          <p:cNvSpPr/>
          <p:nvPr/>
        </p:nvSpPr>
        <p:spPr>
          <a:xfrm>
            <a:off x="4988750"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75" name="object 4675"/>
          <p:cNvSpPr/>
          <p:nvPr/>
        </p:nvSpPr>
        <p:spPr>
          <a:xfrm>
            <a:off x="5001140"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676" name="object 4676"/>
          <p:cNvSpPr/>
          <p:nvPr/>
        </p:nvSpPr>
        <p:spPr>
          <a:xfrm>
            <a:off x="4992560"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677" name="object 4677"/>
          <p:cNvSpPr/>
          <p:nvPr/>
        </p:nvSpPr>
        <p:spPr>
          <a:xfrm>
            <a:off x="5007615" y="5715000"/>
            <a:ext cx="0" cy="990600"/>
          </a:xfrm>
          <a:custGeom>
            <a:avLst/>
            <a:gdLst/>
            <a:ahLst/>
            <a:cxnLst/>
            <a:rect l="l" t="t" r="r" b="b"/>
            <a:pathLst>
              <a:path h="990600">
                <a:moveTo>
                  <a:pt x="0" y="0"/>
                </a:moveTo>
                <a:lnTo>
                  <a:pt x="0" y="990600"/>
                </a:lnTo>
              </a:path>
            </a:pathLst>
          </a:custGeom>
          <a:ln w="5090">
            <a:solidFill>
              <a:srgbClr val="99CCFF"/>
            </a:solidFill>
          </a:ln>
        </p:spPr>
        <p:txBody>
          <a:bodyPr wrap="square" lIns="0" tIns="0" rIns="0" bIns="0" rtlCol="0"/>
          <a:lstStyle/>
          <a:p>
            <a:endParaRPr/>
          </a:p>
        </p:txBody>
      </p:sp>
      <p:sp>
        <p:nvSpPr>
          <p:cNvPr id="4678" name="object 4678"/>
          <p:cNvSpPr/>
          <p:nvPr/>
        </p:nvSpPr>
        <p:spPr>
          <a:xfrm>
            <a:off x="5000307" y="5710237"/>
            <a:ext cx="14604" cy="1000125"/>
          </a:xfrm>
          <a:custGeom>
            <a:avLst/>
            <a:gdLst/>
            <a:ahLst/>
            <a:cxnLst/>
            <a:rect l="l" t="t" r="r" b="b"/>
            <a:pathLst>
              <a:path w="14604" h="1000125">
                <a:moveTo>
                  <a:pt x="0" y="1000125"/>
                </a:moveTo>
                <a:lnTo>
                  <a:pt x="14615" y="1000125"/>
                </a:lnTo>
                <a:lnTo>
                  <a:pt x="14615" y="0"/>
                </a:lnTo>
                <a:lnTo>
                  <a:pt x="0" y="0"/>
                </a:lnTo>
                <a:lnTo>
                  <a:pt x="0" y="1000125"/>
                </a:lnTo>
                <a:close/>
              </a:path>
            </a:pathLst>
          </a:custGeom>
          <a:solidFill>
            <a:srgbClr val="3366FF"/>
          </a:solidFill>
        </p:spPr>
        <p:txBody>
          <a:bodyPr wrap="square" lIns="0" tIns="0" rIns="0" bIns="0" rtlCol="0"/>
          <a:lstStyle/>
          <a:p>
            <a:endParaRPr/>
          </a:p>
        </p:txBody>
      </p:sp>
      <p:sp>
        <p:nvSpPr>
          <p:cNvPr id="4679" name="object 4679"/>
          <p:cNvSpPr/>
          <p:nvPr/>
        </p:nvSpPr>
        <p:spPr>
          <a:xfrm>
            <a:off x="5013967"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680" name="object 4680"/>
          <p:cNvSpPr/>
          <p:nvPr/>
        </p:nvSpPr>
        <p:spPr>
          <a:xfrm>
            <a:off x="5005387"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681" name="object 4681"/>
          <p:cNvSpPr/>
          <p:nvPr/>
        </p:nvSpPr>
        <p:spPr>
          <a:xfrm>
            <a:off x="5019678"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82" name="object 4682"/>
          <p:cNvSpPr/>
          <p:nvPr/>
        </p:nvSpPr>
        <p:spPr>
          <a:xfrm>
            <a:off x="5013007"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83" name="object 4683"/>
          <p:cNvSpPr/>
          <p:nvPr/>
        </p:nvSpPr>
        <p:spPr>
          <a:xfrm>
            <a:off x="5025397"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684" name="object 4684"/>
          <p:cNvSpPr/>
          <p:nvPr/>
        </p:nvSpPr>
        <p:spPr>
          <a:xfrm>
            <a:off x="5016817"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685" name="object 4685"/>
          <p:cNvSpPr/>
          <p:nvPr/>
        </p:nvSpPr>
        <p:spPr>
          <a:xfrm>
            <a:off x="3810000" y="5715000"/>
            <a:ext cx="1211580" cy="981075"/>
          </a:xfrm>
          <a:custGeom>
            <a:avLst/>
            <a:gdLst/>
            <a:ahLst/>
            <a:cxnLst/>
            <a:rect l="l" t="t" r="r" b="b"/>
            <a:pathLst>
              <a:path w="1211579" h="981075">
                <a:moveTo>
                  <a:pt x="605789" y="0"/>
                </a:moveTo>
                <a:lnTo>
                  <a:pt x="370332" y="9791"/>
                </a:lnTo>
                <a:lnTo>
                  <a:pt x="268477" y="21209"/>
                </a:lnTo>
                <a:lnTo>
                  <a:pt x="179450" y="35902"/>
                </a:lnTo>
                <a:lnTo>
                  <a:pt x="138684" y="47320"/>
                </a:lnTo>
                <a:lnTo>
                  <a:pt x="73787" y="66903"/>
                </a:lnTo>
                <a:lnTo>
                  <a:pt x="29210" y="88125"/>
                </a:lnTo>
                <a:lnTo>
                  <a:pt x="0" y="125666"/>
                </a:lnTo>
                <a:lnTo>
                  <a:pt x="0" y="860044"/>
                </a:lnTo>
                <a:lnTo>
                  <a:pt x="29210" y="897572"/>
                </a:lnTo>
                <a:lnTo>
                  <a:pt x="73787" y="917155"/>
                </a:lnTo>
                <a:lnTo>
                  <a:pt x="138684" y="938377"/>
                </a:lnTo>
                <a:lnTo>
                  <a:pt x="179450" y="943267"/>
                </a:lnTo>
                <a:lnTo>
                  <a:pt x="268477" y="959586"/>
                </a:lnTo>
                <a:lnTo>
                  <a:pt x="483615" y="980808"/>
                </a:lnTo>
                <a:lnTo>
                  <a:pt x="727963" y="980808"/>
                </a:lnTo>
                <a:lnTo>
                  <a:pt x="942975" y="959586"/>
                </a:lnTo>
                <a:lnTo>
                  <a:pt x="1033399" y="943267"/>
                </a:lnTo>
                <a:lnTo>
                  <a:pt x="1074165" y="938377"/>
                </a:lnTo>
                <a:lnTo>
                  <a:pt x="1139063" y="917155"/>
                </a:lnTo>
                <a:lnTo>
                  <a:pt x="1183513" y="897572"/>
                </a:lnTo>
                <a:lnTo>
                  <a:pt x="1211579" y="860044"/>
                </a:lnTo>
                <a:lnTo>
                  <a:pt x="1211579" y="125666"/>
                </a:lnTo>
                <a:lnTo>
                  <a:pt x="1183513" y="88125"/>
                </a:lnTo>
                <a:lnTo>
                  <a:pt x="1139063" y="66903"/>
                </a:lnTo>
                <a:lnTo>
                  <a:pt x="1033399" y="35902"/>
                </a:lnTo>
                <a:lnTo>
                  <a:pt x="942975" y="21209"/>
                </a:lnTo>
                <a:lnTo>
                  <a:pt x="841248" y="9791"/>
                </a:lnTo>
                <a:lnTo>
                  <a:pt x="605789" y="0"/>
                </a:lnTo>
                <a:close/>
              </a:path>
            </a:pathLst>
          </a:custGeom>
          <a:solidFill>
            <a:srgbClr val="99CCFF"/>
          </a:solidFill>
        </p:spPr>
        <p:txBody>
          <a:bodyPr wrap="square" lIns="0" tIns="0" rIns="0" bIns="0" rtlCol="0"/>
          <a:lstStyle/>
          <a:p>
            <a:endParaRPr/>
          </a:p>
        </p:txBody>
      </p:sp>
      <p:sp>
        <p:nvSpPr>
          <p:cNvPr id="4686" name="object 4686"/>
          <p:cNvSpPr/>
          <p:nvPr/>
        </p:nvSpPr>
        <p:spPr>
          <a:xfrm>
            <a:off x="3810000" y="5715000"/>
            <a:ext cx="1211580" cy="981075"/>
          </a:xfrm>
          <a:custGeom>
            <a:avLst/>
            <a:gdLst/>
            <a:ahLst/>
            <a:cxnLst/>
            <a:rect l="l" t="t" r="r" b="b"/>
            <a:pathLst>
              <a:path w="1211579" h="981075">
                <a:moveTo>
                  <a:pt x="605789" y="0"/>
                </a:moveTo>
                <a:lnTo>
                  <a:pt x="727963" y="4889"/>
                </a:lnTo>
                <a:lnTo>
                  <a:pt x="841248" y="9791"/>
                </a:lnTo>
                <a:lnTo>
                  <a:pt x="942975" y="21209"/>
                </a:lnTo>
                <a:lnTo>
                  <a:pt x="1033399" y="35902"/>
                </a:lnTo>
                <a:lnTo>
                  <a:pt x="1074165" y="47320"/>
                </a:lnTo>
                <a:lnTo>
                  <a:pt x="1109726" y="57111"/>
                </a:lnTo>
                <a:lnTo>
                  <a:pt x="1163192" y="78333"/>
                </a:lnTo>
                <a:lnTo>
                  <a:pt x="1200150" y="99542"/>
                </a:lnTo>
                <a:lnTo>
                  <a:pt x="1211579" y="125666"/>
                </a:lnTo>
                <a:lnTo>
                  <a:pt x="1211579" y="860044"/>
                </a:lnTo>
                <a:lnTo>
                  <a:pt x="1183513" y="897572"/>
                </a:lnTo>
                <a:lnTo>
                  <a:pt x="1139063" y="917155"/>
                </a:lnTo>
                <a:lnTo>
                  <a:pt x="1074165" y="938377"/>
                </a:lnTo>
                <a:lnTo>
                  <a:pt x="1033399" y="943267"/>
                </a:lnTo>
                <a:lnTo>
                  <a:pt x="942975" y="959586"/>
                </a:lnTo>
                <a:lnTo>
                  <a:pt x="841248" y="969378"/>
                </a:lnTo>
                <a:lnTo>
                  <a:pt x="727963" y="980808"/>
                </a:lnTo>
                <a:lnTo>
                  <a:pt x="605789" y="980808"/>
                </a:lnTo>
                <a:lnTo>
                  <a:pt x="483615" y="980808"/>
                </a:lnTo>
                <a:lnTo>
                  <a:pt x="370332" y="969378"/>
                </a:lnTo>
                <a:lnTo>
                  <a:pt x="268477" y="959586"/>
                </a:lnTo>
                <a:lnTo>
                  <a:pt x="179450" y="943267"/>
                </a:lnTo>
                <a:lnTo>
                  <a:pt x="138684" y="938377"/>
                </a:lnTo>
                <a:lnTo>
                  <a:pt x="105663" y="928585"/>
                </a:lnTo>
                <a:lnTo>
                  <a:pt x="49657" y="907364"/>
                </a:lnTo>
                <a:lnTo>
                  <a:pt x="12700" y="886155"/>
                </a:lnTo>
                <a:lnTo>
                  <a:pt x="0" y="860044"/>
                </a:lnTo>
                <a:lnTo>
                  <a:pt x="0" y="125666"/>
                </a:lnTo>
                <a:lnTo>
                  <a:pt x="29210" y="88125"/>
                </a:lnTo>
                <a:lnTo>
                  <a:pt x="73787" y="66903"/>
                </a:lnTo>
                <a:lnTo>
                  <a:pt x="138684" y="47320"/>
                </a:lnTo>
                <a:lnTo>
                  <a:pt x="179450" y="35902"/>
                </a:lnTo>
                <a:lnTo>
                  <a:pt x="268477" y="21209"/>
                </a:lnTo>
                <a:lnTo>
                  <a:pt x="370332" y="9791"/>
                </a:lnTo>
                <a:lnTo>
                  <a:pt x="483615" y="4889"/>
                </a:lnTo>
                <a:lnTo>
                  <a:pt x="605789" y="0"/>
                </a:lnTo>
                <a:close/>
              </a:path>
            </a:pathLst>
          </a:custGeom>
          <a:ln w="3175">
            <a:solidFill>
              <a:srgbClr val="3366FF"/>
            </a:solidFill>
          </a:ln>
        </p:spPr>
        <p:txBody>
          <a:bodyPr wrap="square" lIns="0" tIns="0" rIns="0" bIns="0" rtlCol="0"/>
          <a:lstStyle/>
          <a:p>
            <a:endParaRPr/>
          </a:p>
        </p:txBody>
      </p:sp>
      <p:sp>
        <p:nvSpPr>
          <p:cNvPr id="4687" name="object 4687"/>
          <p:cNvSpPr/>
          <p:nvPr/>
        </p:nvSpPr>
        <p:spPr>
          <a:xfrm>
            <a:off x="3810000" y="5715000"/>
            <a:ext cx="1211580" cy="981075"/>
          </a:xfrm>
          <a:custGeom>
            <a:avLst/>
            <a:gdLst/>
            <a:ahLst/>
            <a:cxnLst/>
            <a:rect l="l" t="t" r="r" b="b"/>
            <a:pathLst>
              <a:path w="1211579" h="981075">
                <a:moveTo>
                  <a:pt x="605789" y="0"/>
                </a:moveTo>
                <a:lnTo>
                  <a:pt x="370332" y="9791"/>
                </a:lnTo>
                <a:lnTo>
                  <a:pt x="268477" y="21209"/>
                </a:lnTo>
                <a:lnTo>
                  <a:pt x="179450" y="35902"/>
                </a:lnTo>
                <a:lnTo>
                  <a:pt x="138684" y="47320"/>
                </a:lnTo>
                <a:lnTo>
                  <a:pt x="73787" y="66903"/>
                </a:lnTo>
                <a:lnTo>
                  <a:pt x="29210" y="88125"/>
                </a:lnTo>
                <a:lnTo>
                  <a:pt x="0" y="125666"/>
                </a:lnTo>
                <a:lnTo>
                  <a:pt x="0" y="860044"/>
                </a:lnTo>
                <a:lnTo>
                  <a:pt x="29210" y="897572"/>
                </a:lnTo>
                <a:lnTo>
                  <a:pt x="73787" y="917155"/>
                </a:lnTo>
                <a:lnTo>
                  <a:pt x="138684" y="938377"/>
                </a:lnTo>
                <a:lnTo>
                  <a:pt x="179450" y="943267"/>
                </a:lnTo>
                <a:lnTo>
                  <a:pt x="268477" y="959586"/>
                </a:lnTo>
                <a:lnTo>
                  <a:pt x="483615" y="980808"/>
                </a:lnTo>
                <a:lnTo>
                  <a:pt x="727963" y="980808"/>
                </a:lnTo>
                <a:lnTo>
                  <a:pt x="942975" y="959586"/>
                </a:lnTo>
                <a:lnTo>
                  <a:pt x="1033399" y="943267"/>
                </a:lnTo>
                <a:lnTo>
                  <a:pt x="1074165" y="938377"/>
                </a:lnTo>
                <a:lnTo>
                  <a:pt x="1139063" y="917155"/>
                </a:lnTo>
                <a:lnTo>
                  <a:pt x="1183513" y="897572"/>
                </a:lnTo>
                <a:lnTo>
                  <a:pt x="1211579" y="860044"/>
                </a:lnTo>
                <a:lnTo>
                  <a:pt x="1211579" y="125666"/>
                </a:lnTo>
                <a:lnTo>
                  <a:pt x="1183513" y="88125"/>
                </a:lnTo>
                <a:lnTo>
                  <a:pt x="1139063" y="66903"/>
                </a:lnTo>
                <a:lnTo>
                  <a:pt x="1033399" y="35902"/>
                </a:lnTo>
                <a:lnTo>
                  <a:pt x="942975" y="21209"/>
                </a:lnTo>
                <a:lnTo>
                  <a:pt x="841248" y="9791"/>
                </a:lnTo>
                <a:lnTo>
                  <a:pt x="605789" y="0"/>
                </a:lnTo>
                <a:close/>
              </a:path>
            </a:pathLst>
          </a:custGeom>
          <a:solidFill>
            <a:srgbClr val="99CCFF"/>
          </a:solidFill>
        </p:spPr>
        <p:txBody>
          <a:bodyPr wrap="square" lIns="0" tIns="0" rIns="0" bIns="0" rtlCol="0"/>
          <a:lstStyle/>
          <a:p>
            <a:endParaRPr/>
          </a:p>
        </p:txBody>
      </p:sp>
      <p:sp>
        <p:nvSpPr>
          <p:cNvPr id="4688" name="object 4688"/>
          <p:cNvSpPr/>
          <p:nvPr/>
        </p:nvSpPr>
        <p:spPr>
          <a:xfrm>
            <a:off x="3810000" y="5715000"/>
            <a:ext cx="1211580" cy="981075"/>
          </a:xfrm>
          <a:custGeom>
            <a:avLst/>
            <a:gdLst/>
            <a:ahLst/>
            <a:cxnLst/>
            <a:rect l="l" t="t" r="r" b="b"/>
            <a:pathLst>
              <a:path w="1211579" h="981075">
                <a:moveTo>
                  <a:pt x="605789" y="0"/>
                </a:moveTo>
                <a:lnTo>
                  <a:pt x="727963" y="4889"/>
                </a:lnTo>
                <a:lnTo>
                  <a:pt x="841248" y="9791"/>
                </a:lnTo>
                <a:lnTo>
                  <a:pt x="942975" y="21209"/>
                </a:lnTo>
                <a:lnTo>
                  <a:pt x="1033399" y="35902"/>
                </a:lnTo>
                <a:lnTo>
                  <a:pt x="1074165" y="47320"/>
                </a:lnTo>
                <a:lnTo>
                  <a:pt x="1109726" y="57111"/>
                </a:lnTo>
                <a:lnTo>
                  <a:pt x="1163192" y="78333"/>
                </a:lnTo>
                <a:lnTo>
                  <a:pt x="1200150" y="99542"/>
                </a:lnTo>
                <a:lnTo>
                  <a:pt x="1211579" y="125666"/>
                </a:lnTo>
                <a:lnTo>
                  <a:pt x="1211579" y="860044"/>
                </a:lnTo>
                <a:lnTo>
                  <a:pt x="1183513" y="897572"/>
                </a:lnTo>
                <a:lnTo>
                  <a:pt x="1139063" y="917155"/>
                </a:lnTo>
                <a:lnTo>
                  <a:pt x="1074165" y="938377"/>
                </a:lnTo>
                <a:lnTo>
                  <a:pt x="1033399" y="943267"/>
                </a:lnTo>
                <a:lnTo>
                  <a:pt x="942975" y="959586"/>
                </a:lnTo>
                <a:lnTo>
                  <a:pt x="841248" y="969378"/>
                </a:lnTo>
                <a:lnTo>
                  <a:pt x="727963" y="980808"/>
                </a:lnTo>
                <a:lnTo>
                  <a:pt x="605789" y="980808"/>
                </a:lnTo>
                <a:lnTo>
                  <a:pt x="483615" y="980808"/>
                </a:lnTo>
                <a:lnTo>
                  <a:pt x="370332" y="969378"/>
                </a:lnTo>
                <a:lnTo>
                  <a:pt x="268477" y="959586"/>
                </a:lnTo>
                <a:lnTo>
                  <a:pt x="179450" y="943267"/>
                </a:lnTo>
                <a:lnTo>
                  <a:pt x="138684" y="938377"/>
                </a:lnTo>
                <a:lnTo>
                  <a:pt x="105663" y="928585"/>
                </a:lnTo>
                <a:lnTo>
                  <a:pt x="49657" y="907364"/>
                </a:lnTo>
                <a:lnTo>
                  <a:pt x="12700" y="886155"/>
                </a:lnTo>
                <a:lnTo>
                  <a:pt x="0" y="860044"/>
                </a:lnTo>
                <a:lnTo>
                  <a:pt x="0" y="125666"/>
                </a:lnTo>
                <a:lnTo>
                  <a:pt x="29210" y="88125"/>
                </a:lnTo>
                <a:lnTo>
                  <a:pt x="73787" y="66903"/>
                </a:lnTo>
                <a:lnTo>
                  <a:pt x="138684" y="47320"/>
                </a:lnTo>
                <a:lnTo>
                  <a:pt x="179450" y="35902"/>
                </a:lnTo>
                <a:lnTo>
                  <a:pt x="268477" y="21209"/>
                </a:lnTo>
                <a:lnTo>
                  <a:pt x="370332" y="9791"/>
                </a:lnTo>
                <a:lnTo>
                  <a:pt x="483615" y="4889"/>
                </a:lnTo>
                <a:lnTo>
                  <a:pt x="605789" y="0"/>
                </a:lnTo>
                <a:close/>
              </a:path>
            </a:pathLst>
          </a:custGeom>
          <a:ln w="9525">
            <a:solidFill>
              <a:srgbClr val="3366FF"/>
            </a:solidFill>
          </a:ln>
        </p:spPr>
        <p:txBody>
          <a:bodyPr wrap="square" lIns="0" tIns="0" rIns="0" bIns="0" rtlCol="0"/>
          <a:lstStyle/>
          <a:p>
            <a:endParaRPr/>
          </a:p>
        </p:txBody>
      </p:sp>
      <p:sp>
        <p:nvSpPr>
          <p:cNvPr id="4689" name="object 4689"/>
          <p:cNvSpPr/>
          <p:nvPr/>
        </p:nvSpPr>
        <p:spPr>
          <a:xfrm>
            <a:off x="3814454"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690" name="object 4690"/>
          <p:cNvSpPr/>
          <p:nvPr/>
        </p:nvSpPr>
        <p:spPr>
          <a:xfrm>
            <a:off x="3805237"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691" name="object 4691"/>
          <p:cNvSpPr/>
          <p:nvPr/>
        </p:nvSpPr>
        <p:spPr>
          <a:xfrm>
            <a:off x="3820798"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92" name="object 4692"/>
          <p:cNvSpPr/>
          <p:nvPr/>
        </p:nvSpPr>
        <p:spPr>
          <a:xfrm>
            <a:off x="3814127"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93" name="object 4693"/>
          <p:cNvSpPr/>
          <p:nvPr/>
        </p:nvSpPr>
        <p:spPr>
          <a:xfrm>
            <a:off x="3826517"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694" name="object 4694"/>
          <p:cNvSpPr/>
          <p:nvPr/>
        </p:nvSpPr>
        <p:spPr>
          <a:xfrm>
            <a:off x="3817937"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695" name="object 4695"/>
          <p:cNvSpPr/>
          <p:nvPr/>
        </p:nvSpPr>
        <p:spPr>
          <a:xfrm>
            <a:off x="3832228"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696" name="object 4696"/>
          <p:cNvSpPr/>
          <p:nvPr/>
        </p:nvSpPr>
        <p:spPr>
          <a:xfrm>
            <a:off x="3825557"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697" name="object 4697"/>
          <p:cNvSpPr/>
          <p:nvPr/>
        </p:nvSpPr>
        <p:spPr>
          <a:xfrm>
            <a:off x="3838584"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698" name="object 4698"/>
          <p:cNvSpPr/>
          <p:nvPr/>
        </p:nvSpPr>
        <p:spPr>
          <a:xfrm>
            <a:off x="3829367"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699" name="object 4699"/>
          <p:cNvSpPr/>
          <p:nvPr/>
        </p:nvSpPr>
        <p:spPr>
          <a:xfrm>
            <a:off x="384505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700" name="object 4700"/>
          <p:cNvSpPr/>
          <p:nvPr/>
        </p:nvSpPr>
        <p:spPr>
          <a:xfrm>
            <a:off x="3838384"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701" name="object 4701"/>
          <p:cNvSpPr/>
          <p:nvPr/>
        </p:nvSpPr>
        <p:spPr>
          <a:xfrm>
            <a:off x="3850775"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02" name="object 4702"/>
          <p:cNvSpPr/>
          <p:nvPr/>
        </p:nvSpPr>
        <p:spPr>
          <a:xfrm>
            <a:off x="3842194"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03" name="object 4703"/>
          <p:cNvSpPr/>
          <p:nvPr/>
        </p:nvSpPr>
        <p:spPr>
          <a:xfrm>
            <a:off x="3857122"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704" name="object 4704"/>
          <p:cNvSpPr/>
          <p:nvPr/>
        </p:nvSpPr>
        <p:spPr>
          <a:xfrm>
            <a:off x="3849814"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705" name="object 4705"/>
          <p:cNvSpPr/>
          <p:nvPr/>
        </p:nvSpPr>
        <p:spPr>
          <a:xfrm>
            <a:off x="3863475"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06" name="object 4706"/>
          <p:cNvSpPr/>
          <p:nvPr/>
        </p:nvSpPr>
        <p:spPr>
          <a:xfrm>
            <a:off x="3854894"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07" name="object 4707"/>
          <p:cNvSpPr/>
          <p:nvPr/>
        </p:nvSpPr>
        <p:spPr>
          <a:xfrm>
            <a:off x="3871095"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08" name="object 4708"/>
          <p:cNvSpPr/>
          <p:nvPr/>
        </p:nvSpPr>
        <p:spPr>
          <a:xfrm>
            <a:off x="3862514"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09" name="object 4709"/>
          <p:cNvSpPr/>
          <p:nvPr/>
        </p:nvSpPr>
        <p:spPr>
          <a:xfrm>
            <a:off x="3877442"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710" name="object 4710"/>
          <p:cNvSpPr/>
          <p:nvPr/>
        </p:nvSpPr>
        <p:spPr>
          <a:xfrm>
            <a:off x="3870134"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711" name="object 4711"/>
          <p:cNvSpPr/>
          <p:nvPr/>
        </p:nvSpPr>
        <p:spPr>
          <a:xfrm>
            <a:off x="3883795"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12" name="object 4712"/>
          <p:cNvSpPr/>
          <p:nvPr/>
        </p:nvSpPr>
        <p:spPr>
          <a:xfrm>
            <a:off x="3875214"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13" name="object 4713"/>
          <p:cNvSpPr/>
          <p:nvPr/>
        </p:nvSpPr>
        <p:spPr>
          <a:xfrm>
            <a:off x="388950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714" name="object 4714"/>
          <p:cNvSpPr/>
          <p:nvPr/>
        </p:nvSpPr>
        <p:spPr>
          <a:xfrm>
            <a:off x="3882834"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715" name="object 4715"/>
          <p:cNvSpPr/>
          <p:nvPr/>
        </p:nvSpPr>
        <p:spPr>
          <a:xfrm>
            <a:off x="3895861"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716" name="object 4716"/>
          <p:cNvSpPr/>
          <p:nvPr/>
        </p:nvSpPr>
        <p:spPr>
          <a:xfrm>
            <a:off x="3886644"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717" name="object 4717"/>
          <p:cNvSpPr/>
          <p:nvPr/>
        </p:nvSpPr>
        <p:spPr>
          <a:xfrm>
            <a:off x="390220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718" name="object 4718"/>
          <p:cNvSpPr/>
          <p:nvPr/>
        </p:nvSpPr>
        <p:spPr>
          <a:xfrm>
            <a:off x="3895534"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719" name="object 4719"/>
          <p:cNvSpPr/>
          <p:nvPr/>
        </p:nvSpPr>
        <p:spPr>
          <a:xfrm>
            <a:off x="3908052"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20" name="object 4720"/>
          <p:cNvSpPr/>
          <p:nvPr/>
        </p:nvSpPr>
        <p:spPr>
          <a:xfrm>
            <a:off x="3899471"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21" name="object 4721"/>
          <p:cNvSpPr/>
          <p:nvPr/>
        </p:nvSpPr>
        <p:spPr>
          <a:xfrm>
            <a:off x="3915671"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22" name="object 4722"/>
          <p:cNvSpPr/>
          <p:nvPr/>
        </p:nvSpPr>
        <p:spPr>
          <a:xfrm>
            <a:off x="3907091"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23" name="object 4723"/>
          <p:cNvSpPr/>
          <p:nvPr/>
        </p:nvSpPr>
        <p:spPr>
          <a:xfrm>
            <a:off x="3922019"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724" name="object 4724"/>
          <p:cNvSpPr/>
          <p:nvPr/>
        </p:nvSpPr>
        <p:spPr>
          <a:xfrm>
            <a:off x="3914711"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725" name="object 4725"/>
          <p:cNvSpPr/>
          <p:nvPr/>
        </p:nvSpPr>
        <p:spPr>
          <a:xfrm>
            <a:off x="3928371"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26" name="object 4726"/>
          <p:cNvSpPr/>
          <p:nvPr/>
        </p:nvSpPr>
        <p:spPr>
          <a:xfrm>
            <a:off x="3919791"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27" name="object 4727"/>
          <p:cNvSpPr/>
          <p:nvPr/>
        </p:nvSpPr>
        <p:spPr>
          <a:xfrm>
            <a:off x="3934083"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728" name="object 4728"/>
          <p:cNvSpPr/>
          <p:nvPr/>
        </p:nvSpPr>
        <p:spPr>
          <a:xfrm>
            <a:off x="3927411"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729" name="object 4729"/>
          <p:cNvSpPr/>
          <p:nvPr/>
        </p:nvSpPr>
        <p:spPr>
          <a:xfrm>
            <a:off x="3940438"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730" name="object 4730"/>
          <p:cNvSpPr/>
          <p:nvPr/>
        </p:nvSpPr>
        <p:spPr>
          <a:xfrm>
            <a:off x="3931221"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731" name="object 4731"/>
          <p:cNvSpPr/>
          <p:nvPr/>
        </p:nvSpPr>
        <p:spPr>
          <a:xfrm>
            <a:off x="3946783"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732" name="object 4732"/>
          <p:cNvSpPr/>
          <p:nvPr/>
        </p:nvSpPr>
        <p:spPr>
          <a:xfrm>
            <a:off x="3940111"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733" name="object 4733"/>
          <p:cNvSpPr/>
          <p:nvPr/>
        </p:nvSpPr>
        <p:spPr>
          <a:xfrm>
            <a:off x="3952502"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34" name="object 4734"/>
          <p:cNvSpPr/>
          <p:nvPr/>
        </p:nvSpPr>
        <p:spPr>
          <a:xfrm>
            <a:off x="3943921"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35" name="object 4735"/>
          <p:cNvSpPr/>
          <p:nvPr/>
        </p:nvSpPr>
        <p:spPr>
          <a:xfrm>
            <a:off x="3958213"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736" name="object 4736"/>
          <p:cNvSpPr/>
          <p:nvPr/>
        </p:nvSpPr>
        <p:spPr>
          <a:xfrm>
            <a:off x="3951541"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737" name="object 4737"/>
          <p:cNvSpPr/>
          <p:nvPr/>
        </p:nvSpPr>
        <p:spPr>
          <a:xfrm>
            <a:off x="3964568"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738" name="object 4738"/>
          <p:cNvSpPr/>
          <p:nvPr/>
        </p:nvSpPr>
        <p:spPr>
          <a:xfrm>
            <a:off x="3955351"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739" name="object 4739"/>
          <p:cNvSpPr/>
          <p:nvPr/>
        </p:nvSpPr>
        <p:spPr>
          <a:xfrm>
            <a:off x="397294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40" name="object 4740"/>
          <p:cNvSpPr/>
          <p:nvPr/>
        </p:nvSpPr>
        <p:spPr>
          <a:xfrm>
            <a:off x="396436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41" name="object 4741"/>
          <p:cNvSpPr/>
          <p:nvPr/>
        </p:nvSpPr>
        <p:spPr>
          <a:xfrm>
            <a:off x="3978659"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742" name="object 4742"/>
          <p:cNvSpPr/>
          <p:nvPr/>
        </p:nvSpPr>
        <p:spPr>
          <a:xfrm>
            <a:off x="3971988"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743" name="object 4743"/>
          <p:cNvSpPr/>
          <p:nvPr/>
        </p:nvSpPr>
        <p:spPr>
          <a:xfrm>
            <a:off x="3985015"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744" name="object 4744"/>
          <p:cNvSpPr/>
          <p:nvPr/>
        </p:nvSpPr>
        <p:spPr>
          <a:xfrm>
            <a:off x="3975798"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745" name="object 4745"/>
          <p:cNvSpPr/>
          <p:nvPr/>
        </p:nvSpPr>
        <p:spPr>
          <a:xfrm>
            <a:off x="3991359"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746" name="object 4746"/>
          <p:cNvSpPr/>
          <p:nvPr/>
        </p:nvSpPr>
        <p:spPr>
          <a:xfrm>
            <a:off x="3984688"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747" name="object 4747"/>
          <p:cNvSpPr/>
          <p:nvPr/>
        </p:nvSpPr>
        <p:spPr>
          <a:xfrm>
            <a:off x="399707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48" name="object 4748"/>
          <p:cNvSpPr/>
          <p:nvPr/>
        </p:nvSpPr>
        <p:spPr>
          <a:xfrm>
            <a:off x="398849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49" name="object 4749"/>
          <p:cNvSpPr/>
          <p:nvPr/>
        </p:nvSpPr>
        <p:spPr>
          <a:xfrm>
            <a:off x="4003426"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750" name="object 4750"/>
          <p:cNvSpPr/>
          <p:nvPr/>
        </p:nvSpPr>
        <p:spPr>
          <a:xfrm>
            <a:off x="3996118"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751" name="object 4751"/>
          <p:cNvSpPr/>
          <p:nvPr/>
        </p:nvSpPr>
        <p:spPr>
          <a:xfrm>
            <a:off x="400977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52" name="object 4752"/>
          <p:cNvSpPr/>
          <p:nvPr/>
        </p:nvSpPr>
        <p:spPr>
          <a:xfrm>
            <a:off x="400119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53" name="object 4753"/>
          <p:cNvSpPr/>
          <p:nvPr/>
        </p:nvSpPr>
        <p:spPr>
          <a:xfrm>
            <a:off x="401739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54" name="object 4754"/>
          <p:cNvSpPr/>
          <p:nvPr/>
        </p:nvSpPr>
        <p:spPr>
          <a:xfrm>
            <a:off x="400881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55" name="object 4755"/>
          <p:cNvSpPr/>
          <p:nvPr/>
        </p:nvSpPr>
        <p:spPr>
          <a:xfrm>
            <a:off x="4023746"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756" name="object 4756"/>
          <p:cNvSpPr/>
          <p:nvPr/>
        </p:nvSpPr>
        <p:spPr>
          <a:xfrm>
            <a:off x="4016438"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757" name="object 4757"/>
          <p:cNvSpPr/>
          <p:nvPr/>
        </p:nvSpPr>
        <p:spPr>
          <a:xfrm>
            <a:off x="403022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58" name="object 4758"/>
          <p:cNvSpPr/>
          <p:nvPr/>
        </p:nvSpPr>
        <p:spPr>
          <a:xfrm>
            <a:off x="4021645"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59" name="object 4759"/>
          <p:cNvSpPr/>
          <p:nvPr/>
        </p:nvSpPr>
        <p:spPr>
          <a:xfrm>
            <a:off x="4035936"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760" name="object 4760"/>
          <p:cNvSpPr/>
          <p:nvPr/>
        </p:nvSpPr>
        <p:spPr>
          <a:xfrm>
            <a:off x="4029265"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761" name="object 4761"/>
          <p:cNvSpPr/>
          <p:nvPr/>
        </p:nvSpPr>
        <p:spPr>
          <a:xfrm>
            <a:off x="4042292"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762" name="object 4762"/>
          <p:cNvSpPr/>
          <p:nvPr/>
        </p:nvSpPr>
        <p:spPr>
          <a:xfrm>
            <a:off x="4033075"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763" name="object 4763"/>
          <p:cNvSpPr/>
          <p:nvPr/>
        </p:nvSpPr>
        <p:spPr>
          <a:xfrm>
            <a:off x="4048636"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764" name="object 4764"/>
          <p:cNvSpPr/>
          <p:nvPr/>
        </p:nvSpPr>
        <p:spPr>
          <a:xfrm>
            <a:off x="4041965"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765" name="object 4765"/>
          <p:cNvSpPr/>
          <p:nvPr/>
        </p:nvSpPr>
        <p:spPr>
          <a:xfrm>
            <a:off x="405435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66" name="object 4766"/>
          <p:cNvSpPr/>
          <p:nvPr/>
        </p:nvSpPr>
        <p:spPr>
          <a:xfrm>
            <a:off x="4045775"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67" name="object 4767"/>
          <p:cNvSpPr/>
          <p:nvPr/>
        </p:nvSpPr>
        <p:spPr>
          <a:xfrm>
            <a:off x="4060066"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768" name="object 4768"/>
          <p:cNvSpPr/>
          <p:nvPr/>
        </p:nvSpPr>
        <p:spPr>
          <a:xfrm>
            <a:off x="4053395"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769" name="object 4769"/>
          <p:cNvSpPr/>
          <p:nvPr/>
        </p:nvSpPr>
        <p:spPr>
          <a:xfrm>
            <a:off x="4066422"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770" name="object 4770"/>
          <p:cNvSpPr/>
          <p:nvPr/>
        </p:nvSpPr>
        <p:spPr>
          <a:xfrm>
            <a:off x="4057205"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771" name="object 4771"/>
          <p:cNvSpPr/>
          <p:nvPr/>
        </p:nvSpPr>
        <p:spPr>
          <a:xfrm>
            <a:off x="407467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72" name="object 4772"/>
          <p:cNvSpPr/>
          <p:nvPr/>
        </p:nvSpPr>
        <p:spPr>
          <a:xfrm>
            <a:off x="4066095"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73" name="object 4773"/>
          <p:cNvSpPr/>
          <p:nvPr/>
        </p:nvSpPr>
        <p:spPr>
          <a:xfrm>
            <a:off x="4080386"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774" name="object 4774"/>
          <p:cNvSpPr/>
          <p:nvPr/>
        </p:nvSpPr>
        <p:spPr>
          <a:xfrm>
            <a:off x="4073715"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775" name="object 4775"/>
          <p:cNvSpPr/>
          <p:nvPr/>
        </p:nvSpPr>
        <p:spPr>
          <a:xfrm>
            <a:off x="4086742"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776" name="object 4776"/>
          <p:cNvSpPr/>
          <p:nvPr/>
        </p:nvSpPr>
        <p:spPr>
          <a:xfrm>
            <a:off x="4077525"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777" name="object 4777"/>
          <p:cNvSpPr/>
          <p:nvPr/>
        </p:nvSpPr>
        <p:spPr>
          <a:xfrm>
            <a:off x="4093214"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778" name="object 4778"/>
          <p:cNvSpPr/>
          <p:nvPr/>
        </p:nvSpPr>
        <p:spPr>
          <a:xfrm>
            <a:off x="4086542"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779" name="object 4779"/>
          <p:cNvSpPr/>
          <p:nvPr/>
        </p:nvSpPr>
        <p:spPr>
          <a:xfrm>
            <a:off x="4098933"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80" name="object 4780"/>
          <p:cNvSpPr/>
          <p:nvPr/>
        </p:nvSpPr>
        <p:spPr>
          <a:xfrm>
            <a:off x="4090352"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81" name="object 4781"/>
          <p:cNvSpPr/>
          <p:nvPr/>
        </p:nvSpPr>
        <p:spPr>
          <a:xfrm>
            <a:off x="4104644"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782" name="object 4782"/>
          <p:cNvSpPr/>
          <p:nvPr/>
        </p:nvSpPr>
        <p:spPr>
          <a:xfrm>
            <a:off x="4097972"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783" name="object 4783"/>
          <p:cNvSpPr/>
          <p:nvPr/>
        </p:nvSpPr>
        <p:spPr>
          <a:xfrm>
            <a:off x="4110999"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784" name="object 4784"/>
          <p:cNvSpPr/>
          <p:nvPr/>
        </p:nvSpPr>
        <p:spPr>
          <a:xfrm>
            <a:off x="4101782"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785" name="object 4785"/>
          <p:cNvSpPr/>
          <p:nvPr/>
        </p:nvSpPr>
        <p:spPr>
          <a:xfrm>
            <a:off x="4119252"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86" name="object 4786"/>
          <p:cNvSpPr/>
          <p:nvPr/>
        </p:nvSpPr>
        <p:spPr>
          <a:xfrm>
            <a:off x="4110672"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87" name="object 4787"/>
          <p:cNvSpPr/>
          <p:nvPr/>
        </p:nvSpPr>
        <p:spPr>
          <a:xfrm>
            <a:off x="4124964"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788" name="object 4788"/>
          <p:cNvSpPr/>
          <p:nvPr/>
        </p:nvSpPr>
        <p:spPr>
          <a:xfrm>
            <a:off x="4118292"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789" name="object 4789"/>
          <p:cNvSpPr/>
          <p:nvPr/>
        </p:nvSpPr>
        <p:spPr>
          <a:xfrm>
            <a:off x="4131319"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790" name="object 4790"/>
          <p:cNvSpPr/>
          <p:nvPr/>
        </p:nvSpPr>
        <p:spPr>
          <a:xfrm>
            <a:off x="4122102"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791" name="object 4791"/>
          <p:cNvSpPr/>
          <p:nvPr/>
        </p:nvSpPr>
        <p:spPr>
          <a:xfrm>
            <a:off x="4137664"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792" name="object 4792"/>
          <p:cNvSpPr/>
          <p:nvPr/>
        </p:nvSpPr>
        <p:spPr>
          <a:xfrm>
            <a:off x="4130992"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793" name="object 4793"/>
          <p:cNvSpPr/>
          <p:nvPr/>
        </p:nvSpPr>
        <p:spPr>
          <a:xfrm>
            <a:off x="4143383"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94" name="object 4794"/>
          <p:cNvSpPr/>
          <p:nvPr/>
        </p:nvSpPr>
        <p:spPr>
          <a:xfrm>
            <a:off x="4134802"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95" name="object 4795"/>
          <p:cNvSpPr/>
          <p:nvPr/>
        </p:nvSpPr>
        <p:spPr>
          <a:xfrm>
            <a:off x="4149857"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796" name="object 4796"/>
          <p:cNvSpPr/>
          <p:nvPr/>
        </p:nvSpPr>
        <p:spPr>
          <a:xfrm>
            <a:off x="4142549"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797" name="object 4797"/>
          <p:cNvSpPr/>
          <p:nvPr/>
        </p:nvSpPr>
        <p:spPr>
          <a:xfrm>
            <a:off x="4156209"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798" name="object 4798"/>
          <p:cNvSpPr/>
          <p:nvPr/>
        </p:nvSpPr>
        <p:spPr>
          <a:xfrm>
            <a:off x="4147629"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799" name="object 4799"/>
          <p:cNvSpPr/>
          <p:nvPr/>
        </p:nvSpPr>
        <p:spPr>
          <a:xfrm>
            <a:off x="4161921"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00" name="object 4800"/>
          <p:cNvSpPr/>
          <p:nvPr/>
        </p:nvSpPr>
        <p:spPr>
          <a:xfrm>
            <a:off x="4155249"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01" name="object 4801"/>
          <p:cNvSpPr/>
          <p:nvPr/>
        </p:nvSpPr>
        <p:spPr>
          <a:xfrm>
            <a:off x="4168276"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802" name="object 4802"/>
          <p:cNvSpPr/>
          <p:nvPr/>
        </p:nvSpPr>
        <p:spPr>
          <a:xfrm>
            <a:off x="4159059"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803" name="object 4803"/>
          <p:cNvSpPr/>
          <p:nvPr/>
        </p:nvSpPr>
        <p:spPr>
          <a:xfrm>
            <a:off x="4176529"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04" name="object 4804"/>
          <p:cNvSpPr/>
          <p:nvPr/>
        </p:nvSpPr>
        <p:spPr>
          <a:xfrm>
            <a:off x="4167949"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05" name="object 4805"/>
          <p:cNvSpPr/>
          <p:nvPr/>
        </p:nvSpPr>
        <p:spPr>
          <a:xfrm>
            <a:off x="4182240"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06" name="object 4806"/>
          <p:cNvSpPr/>
          <p:nvPr/>
        </p:nvSpPr>
        <p:spPr>
          <a:xfrm>
            <a:off x="4175569"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07" name="object 4807"/>
          <p:cNvSpPr/>
          <p:nvPr/>
        </p:nvSpPr>
        <p:spPr>
          <a:xfrm>
            <a:off x="4187959"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08" name="object 4808"/>
          <p:cNvSpPr/>
          <p:nvPr/>
        </p:nvSpPr>
        <p:spPr>
          <a:xfrm>
            <a:off x="4179379"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09" name="object 4809"/>
          <p:cNvSpPr/>
          <p:nvPr/>
        </p:nvSpPr>
        <p:spPr>
          <a:xfrm>
            <a:off x="4194307"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810" name="object 4810"/>
          <p:cNvSpPr/>
          <p:nvPr/>
        </p:nvSpPr>
        <p:spPr>
          <a:xfrm>
            <a:off x="4186999"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811" name="object 4811"/>
          <p:cNvSpPr/>
          <p:nvPr/>
        </p:nvSpPr>
        <p:spPr>
          <a:xfrm>
            <a:off x="4200659"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12" name="object 4812"/>
          <p:cNvSpPr/>
          <p:nvPr/>
        </p:nvSpPr>
        <p:spPr>
          <a:xfrm>
            <a:off x="4192079"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13" name="object 4813"/>
          <p:cNvSpPr/>
          <p:nvPr/>
        </p:nvSpPr>
        <p:spPr>
          <a:xfrm>
            <a:off x="4206371"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14" name="object 4814"/>
          <p:cNvSpPr/>
          <p:nvPr/>
        </p:nvSpPr>
        <p:spPr>
          <a:xfrm>
            <a:off x="4199699"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15" name="object 4815"/>
          <p:cNvSpPr/>
          <p:nvPr/>
        </p:nvSpPr>
        <p:spPr>
          <a:xfrm>
            <a:off x="4212853"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816" name="object 4816"/>
          <p:cNvSpPr/>
          <p:nvPr/>
        </p:nvSpPr>
        <p:spPr>
          <a:xfrm>
            <a:off x="4203636"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817" name="object 4817"/>
          <p:cNvSpPr/>
          <p:nvPr/>
        </p:nvSpPr>
        <p:spPr>
          <a:xfrm>
            <a:off x="4221107"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18" name="object 4818"/>
          <p:cNvSpPr/>
          <p:nvPr/>
        </p:nvSpPr>
        <p:spPr>
          <a:xfrm>
            <a:off x="4212526"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19" name="object 4819"/>
          <p:cNvSpPr/>
          <p:nvPr/>
        </p:nvSpPr>
        <p:spPr>
          <a:xfrm>
            <a:off x="4226817"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20" name="object 4820"/>
          <p:cNvSpPr/>
          <p:nvPr/>
        </p:nvSpPr>
        <p:spPr>
          <a:xfrm>
            <a:off x="4220146"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21" name="object 4821"/>
          <p:cNvSpPr/>
          <p:nvPr/>
        </p:nvSpPr>
        <p:spPr>
          <a:xfrm>
            <a:off x="4233173"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822" name="object 4822"/>
          <p:cNvSpPr/>
          <p:nvPr/>
        </p:nvSpPr>
        <p:spPr>
          <a:xfrm>
            <a:off x="4223956"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823" name="object 4823"/>
          <p:cNvSpPr/>
          <p:nvPr/>
        </p:nvSpPr>
        <p:spPr>
          <a:xfrm>
            <a:off x="4239517"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24" name="object 4824"/>
          <p:cNvSpPr/>
          <p:nvPr/>
        </p:nvSpPr>
        <p:spPr>
          <a:xfrm>
            <a:off x="4232846"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25" name="object 4825"/>
          <p:cNvSpPr/>
          <p:nvPr/>
        </p:nvSpPr>
        <p:spPr>
          <a:xfrm>
            <a:off x="424523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26" name="object 4826"/>
          <p:cNvSpPr/>
          <p:nvPr/>
        </p:nvSpPr>
        <p:spPr>
          <a:xfrm>
            <a:off x="4236656"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27" name="object 4827"/>
          <p:cNvSpPr/>
          <p:nvPr/>
        </p:nvSpPr>
        <p:spPr>
          <a:xfrm>
            <a:off x="4250947"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28" name="object 4828"/>
          <p:cNvSpPr/>
          <p:nvPr/>
        </p:nvSpPr>
        <p:spPr>
          <a:xfrm>
            <a:off x="4244276"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29" name="object 4829"/>
          <p:cNvSpPr/>
          <p:nvPr/>
        </p:nvSpPr>
        <p:spPr>
          <a:xfrm>
            <a:off x="4257303"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830" name="object 4830"/>
          <p:cNvSpPr/>
          <p:nvPr/>
        </p:nvSpPr>
        <p:spPr>
          <a:xfrm>
            <a:off x="4248086"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831" name="object 4831"/>
          <p:cNvSpPr/>
          <p:nvPr/>
        </p:nvSpPr>
        <p:spPr>
          <a:xfrm>
            <a:off x="4263647"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32" name="object 4832"/>
          <p:cNvSpPr/>
          <p:nvPr/>
        </p:nvSpPr>
        <p:spPr>
          <a:xfrm>
            <a:off x="4256976"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33" name="object 4833"/>
          <p:cNvSpPr/>
          <p:nvPr/>
        </p:nvSpPr>
        <p:spPr>
          <a:xfrm>
            <a:off x="426936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34" name="object 4834"/>
          <p:cNvSpPr/>
          <p:nvPr/>
        </p:nvSpPr>
        <p:spPr>
          <a:xfrm>
            <a:off x="4260786"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35" name="object 4835"/>
          <p:cNvSpPr/>
          <p:nvPr/>
        </p:nvSpPr>
        <p:spPr>
          <a:xfrm>
            <a:off x="4277750"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836" name="object 4836"/>
          <p:cNvSpPr/>
          <p:nvPr/>
        </p:nvSpPr>
        <p:spPr>
          <a:xfrm>
            <a:off x="4268533"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837" name="object 4837"/>
          <p:cNvSpPr/>
          <p:nvPr/>
        </p:nvSpPr>
        <p:spPr>
          <a:xfrm>
            <a:off x="428409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38" name="object 4838"/>
          <p:cNvSpPr/>
          <p:nvPr/>
        </p:nvSpPr>
        <p:spPr>
          <a:xfrm>
            <a:off x="4277423"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39" name="object 4839"/>
          <p:cNvSpPr/>
          <p:nvPr/>
        </p:nvSpPr>
        <p:spPr>
          <a:xfrm>
            <a:off x="4289814"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40" name="object 4840"/>
          <p:cNvSpPr/>
          <p:nvPr/>
        </p:nvSpPr>
        <p:spPr>
          <a:xfrm>
            <a:off x="4281233"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41" name="object 4841"/>
          <p:cNvSpPr/>
          <p:nvPr/>
        </p:nvSpPr>
        <p:spPr>
          <a:xfrm>
            <a:off x="4296161"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842" name="object 4842"/>
          <p:cNvSpPr/>
          <p:nvPr/>
        </p:nvSpPr>
        <p:spPr>
          <a:xfrm>
            <a:off x="4288853"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843" name="object 4843"/>
          <p:cNvSpPr/>
          <p:nvPr/>
        </p:nvSpPr>
        <p:spPr>
          <a:xfrm>
            <a:off x="4302514"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44" name="object 4844"/>
          <p:cNvSpPr/>
          <p:nvPr/>
        </p:nvSpPr>
        <p:spPr>
          <a:xfrm>
            <a:off x="4293933"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45" name="object 4845"/>
          <p:cNvSpPr/>
          <p:nvPr/>
        </p:nvSpPr>
        <p:spPr>
          <a:xfrm>
            <a:off x="430822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46" name="object 4846"/>
          <p:cNvSpPr/>
          <p:nvPr/>
        </p:nvSpPr>
        <p:spPr>
          <a:xfrm>
            <a:off x="4301553"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47" name="object 4847"/>
          <p:cNvSpPr/>
          <p:nvPr/>
        </p:nvSpPr>
        <p:spPr>
          <a:xfrm>
            <a:off x="4314580"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848" name="object 4848"/>
          <p:cNvSpPr/>
          <p:nvPr/>
        </p:nvSpPr>
        <p:spPr>
          <a:xfrm>
            <a:off x="4305363"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849" name="object 4849"/>
          <p:cNvSpPr/>
          <p:nvPr/>
        </p:nvSpPr>
        <p:spPr>
          <a:xfrm>
            <a:off x="4322833"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50" name="object 4850"/>
          <p:cNvSpPr/>
          <p:nvPr/>
        </p:nvSpPr>
        <p:spPr>
          <a:xfrm>
            <a:off x="4314253"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51" name="object 4851"/>
          <p:cNvSpPr/>
          <p:nvPr/>
        </p:nvSpPr>
        <p:spPr>
          <a:xfrm>
            <a:off x="432854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52" name="object 4852"/>
          <p:cNvSpPr/>
          <p:nvPr/>
        </p:nvSpPr>
        <p:spPr>
          <a:xfrm>
            <a:off x="4321873"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53" name="object 4853"/>
          <p:cNvSpPr/>
          <p:nvPr/>
        </p:nvSpPr>
        <p:spPr>
          <a:xfrm>
            <a:off x="4334390"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54" name="object 4854"/>
          <p:cNvSpPr/>
          <p:nvPr/>
        </p:nvSpPr>
        <p:spPr>
          <a:xfrm>
            <a:off x="4325810"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55" name="object 4855"/>
          <p:cNvSpPr/>
          <p:nvPr/>
        </p:nvSpPr>
        <p:spPr>
          <a:xfrm>
            <a:off x="4340738"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856" name="object 4856"/>
          <p:cNvSpPr/>
          <p:nvPr/>
        </p:nvSpPr>
        <p:spPr>
          <a:xfrm>
            <a:off x="4333430"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857" name="object 4857"/>
          <p:cNvSpPr/>
          <p:nvPr/>
        </p:nvSpPr>
        <p:spPr>
          <a:xfrm>
            <a:off x="4347090"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58" name="object 4858"/>
          <p:cNvSpPr/>
          <p:nvPr/>
        </p:nvSpPr>
        <p:spPr>
          <a:xfrm>
            <a:off x="4338510"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59" name="object 4859"/>
          <p:cNvSpPr/>
          <p:nvPr/>
        </p:nvSpPr>
        <p:spPr>
          <a:xfrm>
            <a:off x="4352802"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60" name="object 4860"/>
          <p:cNvSpPr/>
          <p:nvPr/>
        </p:nvSpPr>
        <p:spPr>
          <a:xfrm>
            <a:off x="4346130"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61" name="object 4861"/>
          <p:cNvSpPr/>
          <p:nvPr/>
        </p:nvSpPr>
        <p:spPr>
          <a:xfrm>
            <a:off x="4359157"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862" name="object 4862"/>
          <p:cNvSpPr/>
          <p:nvPr/>
        </p:nvSpPr>
        <p:spPr>
          <a:xfrm>
            <a:off x="4349940"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863" name="object 4863"/>
          <p:cNvSpPr/>
          <p:nvPr/>
        </p:nvSpPr>
        <p:spPr>
          <a:xfrm>
            <a:off x="4365502"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64" name="object 4864"/>
          <p:cNvSpPr/>
          <p:nvPr/>
        </p:nvSpPr>
        <p:spPr>
          <a:xfrm>
            <a:off x="4358830"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65" name="object 4865"/>
          <p:cNvSpPr/>
          <p:nvPr/>
        </p:nvSpPr>
        <p:spPr>
          <a:xfrm>
            <a:off x="4371221"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66" name="object 4866"/>
          <p:cNvSpPr/>
          <p:nvPr/>
        </p:nvSpPr>
        <p:spPr>
          <a:xfrm>
            <a:off x="4362640"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67" name="object 4867"/>
          <p:cNvSpPr/>
          <p:nvPr/>
        </p:nvSpPr>
        <p:spPr>
          <a:xfrm>
            <a:off x="4379477"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868" name="object 4868"/>
          <p:cNvSpPr/>
          <p:nvPr/>
        </p:nvSpPr>
        <p:spPr>
          <a:xfrm>
            <a:off x="4370260"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869" name="object 4869"/>
          <p:cNvSpPr/>
          <p:nvPr/>
        </p:nvSpPr>
        <p:spPr>
          <a:xfrm>
            <a:off x="4385821"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70" name="object 4870"/>
          <p:cNvSpPr/>
          <p:nvPr/>
        </p:nvSpPr>
        <p:spPr>
          <a:xfrm>
            <a:off x="4379150"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71" name="object 4871"/>
          <p:cNvSpPr/>
          <p:nvPr/>
        </p:nvSpPr>
        <p:spPr>
          <a:xfrm>
            <a:off x="4391540"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72" name="object 4872"/>
          <p:cNvSpPr/>
          <p:nvPr/>
        </p:nvSpPr>
        <p:spPr>
          <a:xfrm>
            <a:off x="4382960"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73" name="object 4873"/>
          <p:cNvSpPr/>
          <p:nvPr/>
        </p:nvSpPr>
        <p:spPr>
          <a:xfrm>
            <a:off x="4397378"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74" name="object 4874"/>
          <p:cNvSpPr/>
          <p:nvPr/>
        </p:nvSpPr>
        <p:spPr>
          <a:xfrm>
            <a:off x="4390707"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75" name="object 4875"/>
          <p:cNvSpPr/>
          <p:nvPr/>
        </p:nvSpPr>
        <p:spPr>
          <a:xfrm>
            <a:off x="4403734"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876" name="object 4876"/>
          <p:cNvSpPr/>
          <p:nvPr/>
        </p:nvSpPr>
        <p:spPr>
          <a:xfrm>
            <a:off x="4394517"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877" name="object 4877"/>
          <p:cNvSpPr/>
          <p:nvPr/>
        </p:nvSpPr>
        <p:spPr>
          <a:xfrm>
            <a:off x="4410078"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78" name="object 4878"/>
          <p:cNvSpPr/>
          <p:nvPr/>
        </p:nvSpPr>
        <p:spPr>
          <a:xfrm>
            <a:off x="4403407"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79" name="object 4879"/>
          <p:cNvSpPr/>
          <p:nvPr/>
        </p:nvSpPr>
        <p:spPr>
          <a:xfrm>
            <a:off x="4415797"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80" name="object 4880"/>
          <p:cNvSpPr/>
          <p:nvPr/>
        </p:nvSpPr>
        <p:spPr>
          <a:xfrm>
            <a:off x="4407217"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81" name="object 4881"/>
          <p:cNvSpPr/>
          <p:nvPr/>
        </p:nvSpPr>
        <p:spPr>
          <a:xfrm>
            <a:off x="4424054"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882" name="object 4882"/>
          <p:cNvSpPr/>
          <p:nvPr/>
        </p:nvSpPr>
        <p:spPr>
          <a:xfrm>
            <a:off x="4414837"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883" name="object 4883"/>
          <p:cNvSpPr/>
          <p:nvPr/>
        </p:nvSpPr>
        <p:spPr>
          <a:xfrm>
            <a:off x="4430398"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84" name="object 4884"/>
          <p:cNvSpPr/>
          <p:nvPr/>
        </p:nvSpPr>
        <p:spPr>
          <a:xfrm>
            <a:off x="4423727"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85" name="object 4885"/>
          <p:cNvSpPr/>
          <p:nvPr/>
        </p:nvSpPr>
        <p:spPr>
          <a:xfrm>
            <a:off x="4436117"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86" name="object 4886"/>
          <p:cNvSpPr/>
          <p:nvPr/>
        </p:nvSpPr>
        <p:spPr>
          <a:xfrm>
            <a:off x="4427537"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87" name="object 4887"/>
          <p:cNvSpPr/>
          <p:nvPr/>
        </p:nvSpPr>
        <p:spPr>
          <a:xfrm>
            <a:off x="4442465"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888" name="object 4888"/>
          <p:cNvSpPr/>
          <p:nvPr/>
        </p:nvSpPr>
        <p:spPr>
          <a:xfrm>
            <a:off x="4435157"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889" name="object 4889"/>
          <p:cNvSpPr/>
          <p:nvPr/>
        </p:nvSpPr>
        <p:spPr>
          <a:xfrm>
            <a:off x="4448817"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90" name="object 4890"/>
          <p:cNvSpPr/>
          <p:nvPr/>
        </p:nvSpPr>
        <p:spPr>
          <a:xfrm>
            <a:off x="4440237"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91" name="object 4891"/>
          <p:cNvSpPr/>
          <p:nvPr/>
        </p:nvSpPr>
        <p:spPr>
          <a:xfrm>
            <a:off x="445465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92" name="object 4892"/>
          <p:cNvSpPr/>
          <p:nvPr/>
        </p:nvSpPr>
        <p:spPr>
          <a:xfrm>
            <a:off x="4447984"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93" name="object 4893"/>
          <p:cNvSpPr/>
          <p:nvPr/>
        </p:nvSpPr>
        <p:spPr>
          <a:xfrm>
            <a:off x="4461011"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894" name="object 4894"/>
          <p:cNvSpPr/>
          <p:nvPr/>
        </p:nvSpPr>
        <p:spPr>
          <a:xfrm>
            <a:off x="4451794"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895" name="object 4895"/>
          <p:cNvSpPr/>
          <p:nvPr/>
        </p:nvSpPr>
        <p:spPr>
          <a:xfrm>
            <a:off x="446735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896" name="object 4896"/>
          <p:cNvSpPr/>
          <p:nvPr/>
        </p:nvSpPr>
        <p:spPr>
          <a:xfrm>
            <a:off x="4460684"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897" name="object 4897"/>
          <p:cNvSpPr/>
          <p:nvPr/>
        </p:nvSpPr>
        <p:spPr>
          <a:xfrm>
            <a:off x="4473075"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898" name="object 4898"/>
          <p:cNvSpPr/>
          <p:nvPr/>
        </p:nvSpPr>
        <p:spPr>
          <a:xfrm>
            <a:off x="4464494"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899" name="object 4899"/>
          <p:cNvSpPr/>
          <p:nvPr/>
        </p:nvSpPr>
        <p:spPr>
          <a:xfrm>
            <a:off x="4480695"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00" name="object 4900"/>
          <p:cNvSpPr/>
          <p:nvPr/>
        </p:nvSpPr>
        <p:spPr>
          <a:xfrm>
            <a:off x="4472114"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01" name="object 4901"/>
          <p:cNvSpPr/>
          <p:nvPr/>
        </p:nvSpPr>
        <p:spPr>
          <a:xfrm>
            <a:off x="4487042"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902" name="object 4902"/>
          <p:cNvSpPr/>
          <p:nvPr/>
        </p:nvSpPr>
        <p:spPr>
          <a:xfrm>
            <a:off x="4479734"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903" name="object 4903"/>
          <p:cNvSpPr/>
          <p:nvPr/>
        </p:nvSpPr>
        <p:spPr>
          <a:xfrm>
            <a:off x="4493395"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04" name="object 4904"/>
          <p:cNvSpPr/>
          <p:nvPr/>
        </p:nvSpPr>
        <p:spPr>
          <a:xfrm>
            <a:off x="4484814"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05" name="object 4905"/>
          <p:cNvSpPr/>
          <p:nvPr/>
        </p:nvSpPr>
        <p:spPr>
          <a:xfrm>
            <a:off x="449910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906" name="object 4906"/>
          <p:cNvSpPr/>
          <p:nvPr/>
        </p:nvSpPr>
        <p:spPr>
          <a:xfrm>
            <a:off x="4492434"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907" name="object 4907"/>
          <p:cNvSpPr/>
          <p:nvPr/>
        </p:nvSpPr>
        <p:spPr>
          <a:xfrm>
            <a:off x="4505461"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908" name="object 4908"/>
          <p:cNvSpPr/>
          <p:nvPr/>
        </p:nvSpPr>
        <p:spPr>
          <a:xfrm>
            <a:off x="4496244"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909" name="object 4909"/>
          <p:cNvSpPr/>
          <p:nvPr/>
        </p:nvSpPr>
        <p:spPr>
          <a:xfrm>
            <a:off x="451180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910" name="object 4910"/>
          <p:cNvSpPr/>
          <p:nvPr/>
        </p:nvSpPr>
        <p:spPr>
          <a:xfrm>
            <a:off x="4505134"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911" name="object 4911"/>
          <p:cNvSpPr/>
          <p:nvPr/>
        </p:nvSpPr>
        <p:spPr>
          <a:xfrm>
            <a:off x="4517652"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12" name="object 4912"/>
          <p:cNvSpPr/>
          <p:nvPr/>
        </p:nvSpPr>
        <p:spPr>
          <a:xfrm>
            <a:off x="4509071"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13" name="object 4913"/>
          <p:cNvSpPr/>
          <p:nvPr/>
        </p:nvSpPr>
        <p:spPr>
          <a:xfrm>
            <a:off x="4525908"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914" name="object 4914"/>
          <p:cNvSpPr/>
          <p:nvPr/>
        </p:nvSpPr>
        <p:spPr>
          <a:xfrm>
            <a:off x="4516691"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915" name="object 4915"/>
          <p:cNvSpPr/>
          <p:nvPr/>
        </p:nvSpPr>
        <p:spPr>
          <a:xfrm>
            <a:off x="4532252"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916" name="object 4916"/>
          <p:cNvSpPr/>
          <p:nvPr/>
        </p:nvSpPr>
        <p:spPr>
          <a:xfrm>
            <a:off x="4525581"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917" name="object 4917"/>
          <p:cNvSpPr/>
          <p:nvPr/>
        </p:nvSpPr>
        <p:spPr>
          <a:xfrm>
            <a:off x="4537971"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18" name="object 4918"/>
          <p:cNvSpPr/>
          <p:nvPr/>
        </p:nvSpPr>
        <p:spPr>
          <a:xfrm>
            <a:off x="4529391"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19" name="object 4919"/>
          <p:cNvSpPr/>
          <p:nvPr/>
        </p:nvSpPr>
        <p:spPr>
          <a:xfrm>
            <a:off x="4543683"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920" name="object 4920"/>
          <p:cNvSpPr/>
          <p:nvPr/>
        </p:nvSpPr>
        <p:spPr>
          <a:xfrm>
            <a:off x="4537011"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921" name="object 4921"/>
          <p:cNvSpPr/>
          <p:nvPr/>
        </p:nvSpPr>
        <p:spPr>
          <a:xfrm>
            <a:off x="4550038"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922" name="object 4922"/>
          <p:cNvSpPr/>
          <p:nvPr/>
        </p:nvSpPr>
        <p:spPr>
          <a:xfrm>
            <a:off x="4540821"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923" name="object 4923"/>
          <p:cNvSpPr/>
          <p:nvPr/>
        </p:nvSpPr>
        <p:spPr>
          <a:xfrm>
            <a:off x="4556383"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924" name="object 4924"/>
          <p:cNvSpPr/>
          <p:nvPr/>
        </p:nvSpPr>
        <p:spPr>
          <a:xfrm>
            <a:off x="4549711"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925" name="object 4925"/>
          <p:cNvSpPr/>
          <p:nvPr/>
        </p:nvSpPr>
        <p:spPr>
          <a:xfrm>
            <a:off x="4562102"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26" name="object 4926"/>
          <p:cNvSpPr/>
          <p:nvPr/>
        </p:nvSpPr>
        <p:spPr>
          <a:xfrm>
            <a:off x="4553521"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27" name="object 4927"/>
          <p:cNvSpPr/>
          <p:nvPr/>
        </p:nvSpPr>
        <p:spPr>
          <a:xfrm>
            <a:off x="4568449"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928" name="object 4928"/>
          <p:cNvSpPr/>
          <p:nvPr/>
        </p:nvSpPr>
        <p:spPr>
          <a:xfrm>
            <a:off x="4561141"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929" name="object 4929"/>
          <p:cNvSpPr/>
          <p:nvPr/>
        </p:nvSpPr>
        <p:spPr>
          <a:xfrm>
            <a:off x="4574802"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30" name="object 4930"/>
          <p:cNvSpPr/>
          <p:nvPr/>
        </p:nvSpPr>
        <p:spPr>
          <a:xfrm>
            <a:off x="4566221"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31" name="object 4931"/>
          <p:cNvSpPr/>
          <p:nvPr/>
        </p:nvSpPr>
        <p:spPr>
          <a:xfrm>
            <a:off x="458254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32" name="object 4932"/>
          <p:cNvSpPr/>
          <p:nvPr/>
        </p:nvSpPr>
        <p:spPr>
          <a:xfrm>
            <a:off x="457396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33" name="object 4933"/>
          <p:cNvSpPr/>
          <p:nvPr/>
        </p:nvSpPr>
        <p:spPr>
          <a:xfrm>
            <a:off x="4588896"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934" name="object 4934"/>
          <p:cNvSpPr/>
          <p:nvPr/>
        </p:nvSpPr>
        <p:spPr>
          <a:xfrm>
            <a:off x="4581588"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935" name="object 4935"/>
          <p:cNvSpPr/>
          <p:nvPr/>
        </p:nvSpPr>
        <p:spPr>
          <a:xfrm>
            <a:off x="459524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36" name="object 4936"/>
          <p:cNvSpPr/>
          <p:nvPr/>
        </p:nvSpPr>
        <p:spPr>
          <a:xfrm>
            <a:off x="458666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37" name="object 4937"/>
          <p:cNvSpPr/>
          <p:nvPr/>
        </p:nvSpPr>
        <p:spPr>
          <a:xfrm>
            <a:off x="4600959"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938" name="object 4938"/>
          <p:cNvSpPr/>
          <p:nvPr/>
        </p:nvSpPr>
        <p:spPr>
          <a:xfrm>
            <a:off x="4594288"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939" name="object 4939"/>
          <p:cNvSpPr/>
          <p:nvPr/>
        </p:nvSpPr>
        <p:spPr>
          <a:xfrm>
            <a:off x="460667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40" name="object 4940"/>
          <p:cNvSpPr/>
          <p:nvPr/>
        </p:nvSpPr>
        <p:spPr>
          <a:xfrm>
            <a:off x="459809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41" name="object 4941"/>
          <p:cNvSpPr/>
          <p:nvPr/>
        </p:nvSpPr>
        <p:spPr>
          <a:xfrm>
            <a:off x="4613026"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942" name="object 4942"/>
          <p:cNvSpPr/>
          <p:nvPr/>
        </p:nvSpPr>
        <p:spPr>
          <a:xfrm>
            <a:off x="4605718"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943" name="object 4943"/>
          <p:cNvSpPr/>
          <p:nvPr/>
        </p:nvSpPr>
        <p:spPr>
          <a:xfrm>
            <a:off x="461937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44" name="object 4944"/>
          <p:cNvSpPr/>
          <p:nvPr/>
        </p:nvSpPr>
        <p:spPr>
          <a:xfrm>
            <a:off x="461079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45" name="object 4945"/>
          <p:cNvSpPr/>
          <p:nvPr/>
        </p:nvSpPr>
        <p:spPr>
          <a:xfrm>
            <a:off x="4626998"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46" name="object 4946"/>
          <p:cNvSpPr/>
          <p:nvPr/>
        </p:nvSpPr>
        <p:spPr>
          <a:xfrm>
            <a:off x="4618418"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47" name="object 4947"/>
          <p:cNvSpPr/>
          <p:nvPr/>
        </p:nvSpPr>
        <p:spPr>
          <a:xfrm>
            <a:off x="4633346"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948" name="object 4948"/>
          <p:cNvSpPr/>
          <p:nvPr/>
        </p:nvSpPr>
        <p:spPr>
          <a:xfrm>
            <a:off x="4626038"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949" name="object 4949"/>
          <p:cNvSpPr/>
          <p:nvPr/>
        </p:nvSpPr>
        <p:spPr>
          <a:xfrm>
            <a:off x="463982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50" name="object 4950"/>
          <p:cNvSpPr/>
          <p:nvPr/>
        </p:nvSpPr>
        <p:spPr>
          <a:xfrm>
            <a:off x="4631245"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51" name="object 4951"/>
          <p:cNvSpPr/>
          <p:nvPr/>
        </p:nvSpPr>
        <p:spPr>
          <a:xfrm>
            <a:off x="4645536"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952" name="object 4952"/>
          <p:cNvSpPr/>
          <p:nvPr/>
        </p:nvSpPr>
        <p:spPr>
          <a:xfrm>
            <a:off x="4638865"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953" name="object 4953"/>
          <p:cNvSpPr/>
          <p:nvPr/>
        </p:nvSpPr>
        <p:spPr>
          <a:xfrm>
            <a:off x="4651892" y="5715000"/>
            <a:ext cx="0" cy="990600"/>
          </a:xfrm>
          <a:custGeom>
            <a:avLst/>
            <a:gdLst/>
            <a:ahLst/>
            <a:cxnLst/>
            <a:rect l="l" t="t" r="r" b="b"/>
            <a:pathLst>
              <a:path h="990600">
                <a:moveTo>
                  <a:pt x="0" y="0"/>
                </a:moveTo>
                <a:lnTo>
                  <a:pt x="0" y="990600"/>
                </a:lnTo>
              </a:path>
            </a:pathLst>
          </a:custGeom>
          <a:ln w="8908">
            <a:solidFill>
              <a:srgbClr val="99CCFF"/>
            </a:solidFill>
          </a:ln>
        </p:spPr>
        <p:txBody>
          <a:bodyPr wrap="square" lIns="0" tIns="0" rIns="0" bIns="0" rtlCol="0"/>
          <a:lstStyle/>
          <a:p>
            <a:endParaRPr/>
          </a:p>
        </p:txBody>
      </p:sp>
      <p:sp>
        <p:nvSpPr>
          <p:cNvPr id="4954" name="object 4954"/>
          <p:cNvSpPr/>
          <p:nvPr/>
        </p:nvSpPr>
        <p:spPr>
          <a:xfrm>
            <a:off x="4642675" y="5710237"/>
            <a:ext cx="19050" cy="1000125"/>
          </a:xfrm>
          <a:custGeom>
            <a:avLst/>
            <a:gdLst/>
            <a:ahLst/>
            <a:cxnLst/>
            <a:rect l="l" t="t" r="r" b="b"/>
            <a:pathLst>
              <a:path w="19050" h="1000125">
                <a:moveTo>
                  <a:pt x="0" y="1000125"/>
                </a:moveTo>
                <a:lnTo>
                  <a:pt x="18433" y="1000125"/>
                </a:lnTo>
                <a:lnTo>
                  <a:pt x="18433" y="0"/>
                </a:lnTo>
                <a:lnTo>
                  <a:pt x="0" y="0"/>
                </a:lnTo>
                <a:lnTo>
                  <a:pt x="0" y="1000125"/>
                </a:lnTo>
                <a:close/>
              </a:path>
            </a:pathLst>
          </a:custGeom>
          <a:solidFill>
            <a:srgbClr val="3366FF"/>
          </a:solidFill>
        </p:spPr>
        <p:txBody>
          <a:bodyPr wrap="square" lIns="0" tIns="0" rIns="0" bIns="0" rtlCol="0"/>
          <a:lstStyle/>
          <a:p>
            <a:endParaRPr/>
          </a:p>
        </p:txBody>
      </p:sp>
      <p:sp>
        <p:nvSpPr>
          <p:cNvPr id="4955" name="object 4955"/>
          <p:cNvSpPr/>
          <p:nvPr/>
        </p:nvSpPr>
        <p:spPr>
          <a:xfrm>
            <a:off x="4658236"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956" name="object 4956"/>
          <p:cNvSpPr/>
          <p:nvPr/>
        </p:nvSpPr>
        <p:spPr>
          <a:xfrm>
            <a:off x="4651565"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957" name="object 4957"/>
          <p:cNvSpPr/>
          <p:nvPr/>
        </p:nvSpPr>
        <p:spPr>
          <a:xfrm>
            <a:off x="466395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58" name="object 4958"/>
          <p:cNvSpPr/>
          <p:nvPr/>
        </p:nvSpPr>
        <p:spPr>
          <a:xfrm>
            <a:off x="4655375"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59" name="object 4959"/>
          <p:cNvSpPr/>
          <p:nvPr/>
        </p:nvSpPr>
        <p:spPr>
          <a:xfrm>
            <a:off x="4669666"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960" name="object 4960"/>
          <p:cNvSpPr/>
          <p:nvPr/>
        </p:nvSpPr>
        <p:spPr>
          <a:xfrm>
            <a:off x="4662995"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961" name="object 4961"/>
          <p:cNvSpPr/>
          <p:nvPr/>
        </p:nvSpPr>
        <p:spPr>
          <a:xfrm>
            <a:off x="4676022"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962" name="object 4962"/>
          <p:cNvSpPr/>
          <p:nvPr/>
        </p:nvSpPr>
        <p:spPr>
          <a:xfrm>
            <a:off x="4666805"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963" name="object 4963"/>
          <p:cNvSpPr/>
          <p:nvPr/>
        </p:nvSpPr>
        <p:spPr>
          <a:xfrm>
            <a:off x="468427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64" name="object 4964"/>
          <p:cNvSpPr/>
          <p:nvPr/>
        </p:nvSpPr>
        <p:spPr>
          <a:xfrm>
            <a:off x="4675695"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65" name="object 4965"/>
          <p:cNvSpPr/>
          <p:nvPr/>
        </p:nvSpPr>
        <p:spPr>
          <a:xfrm>
            <a:off x="4689986"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966" name="object 4966"/>
          <p:cNvSpPr/>
          <p:nvPr/>
        </p:nvSpPr>
        <p:spPr>
          <a:xfrm>
            <a:off x="4683315"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967" name="object 4967"/>
          <p:cNvSpPr/>
          <p:nvPr/>
        </p:nvSpPr>
        <p:spPr>
          <a:xfrm>
            <a:off x="4696342"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968" name="object 4968"/>
          <p:cNvSpPr/>
          <p:nvPr/>
        </p:nvSpPr>
        <p:spPr>
          <a:xfrm>
            <a:off x="4687125"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969" name="object 4969"/>
          <p:cNvSpPr/>
          <p:nvPr/>
        </p:nvSpPr>
        <p:spPr>
          <a:xfrm>
            <a:off x="4702814"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970" name="object 4970"/>
          <p:cNvSpPr/>
          <p:nvPr/>
        </p:nvSpPr>
        <p:spPr>
          <a:xfrm>
            <a:off x="4696142"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971" name="object 4971"/>
          <p:cNvSpPr/>
          <p:nvPr/>
        </p:nvSpPr>
        <p:spPr>
          <a:xfrm>
            <a:off x="4708533"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72" name="object 4972"/>
          <p:cNvSpPr/>
          <p:nvPr/>
        </p:nvSpPr>
        <p:spPr>
          <a:xfrm>
            <a:off x="4699952"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73" name="object 4973"/>
          <p:cNvSpPr/>
          <p:nvPr/>
        </p:nvSpPr>
        <p:spPr>
          <a:xfrm>
            <a:off x="4714880"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974" name="object 4974"/>
          <p:cNvSpPr/>
          <p:nvPr/>
        </p:nvSpPr>
        <p:spPr>
          <a:xfrm>
            <a:off x="4707572"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975" name="object 4975"/>
          <p:cNvSpPr/>
          <p:nvPr/>
        </p:nvSpPr>
        <p:spPr>
          <a:xfrm>
            <a:off x="4721233"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76" name="object 4976"/>
          <p:cNvSpPr/>
          <p:nvPr/>
        </p:nvSpPr>
        <p:spPr>
          <a:xfrm>
            <a:off x="4712652"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77" name="object 4977"/>
          <p:cNvSpPr/>
          <p:nvPr/>
        </p:nvSpPr>
        <p:spPr>
          <a:xfrm>
            <a:off x="4728852"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78" name="object 4978"/>
          <p:cNvSpPr/>
          <p:nvPr/>
        </p:nvSpPr>
        <p:spPr>
          <a:xfrm>
            <a:off x="4720272"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79" name="object 4979"/>
          <p:cNvSpPr/>
          <p:nvPr/>
        </p:nvSpPr>
        <p:spPr>
          <a:xfrm>
            <a:off x="4735200" y="5715000"/>
            <a:ext cx="0" cy="990600"/>
          </a:xfrm>
          <a:custGeom>
            <a:avLst/>
            <a:gdLst/>
            <a:ahLst/>
            <a:cxnLst/>
            <a:rect l="l" t="t" r="r" b="b"/>
            <a:pathLst>
              <a:path h="990600">
                <a:moveTo>
                  <a:pt x="0" y="0"/>
                </a:moveTo>
                <a:lnTo>
                  <a:pt x="0" y="990600"/>
                </a:lnTo>
              </a:path>
            </a:pathLst>
          </a:custGeom>
          <a:ln w="5091">
            <a:solidFill>
              <a:srgbClr val="99CCFF"/>
            </a:solidFill>
          </a:ln>
        </p:spPr>
        <p:txBody>
          <a:bodyPr wrap="square" lIns="0" tIns="0" rIns="0" bIns="0" rtlCol="0"/>
          <a:lstStyle/>
          <a:p>
            <a:endParaRPr/>
          </a:p>
        </p:txBody>
      </p:sp>
      <p:sp>
        <p:nvSpPr>
          <p:cNvPr id="4980" name="object 4980"/>
          <p:cNvSpPr/>
          <p:nvPr/>
        </p:nvSpPr>
        <p:spPr>
          <a:xfrm>
            <a:off x="4727892" y="5710237"/>
            <a:ext cx="14604" cy="1000125"/>
          </a:xfrm>
          <a:custGeom>
            <a:avLst/>
            <a:gdLst/>
            <a:ahLst/>
            <a:cxnLst/>
            <a:rect l="l" t="t" r="r" b="b"/>
            <a:pathLst>
              <a:path w="14604" h="1000125">
                <a:moveTo>
                  <a:pt x="0" y="1000125"/>
                </a:moveTo>
                <a:lnTo>
                  <a:pt x="14616" y="1000125"/>
                </a:lnTo>
                <a:lnTo>
                  <a:pt x="14616" y="0"/>
                </a:lnTo>
                <a:lnTo>
                  <a:pt x="0" y="0"/>
                </a:lnTo>
                <a:lnTo>
                  <a:pt x="0" y="1000125"/>
                </a:lnTo>
                <a:close/>
              </a:path>
            </a:pathLst>
          </a:custGeom>
          <a:solidFill>
            <a:srgbClr val="3366FF"/>
          </a:solidFill>
        </p:spPr>
        <p:txBody>
          <a:bodyPr wrap="square" lIns="0" tIns="0" rIns="0" bIns="0" rtlCol="0"/>
          <a:lstStyle/>
          <a:p>
            <a:endParaRPr/>
          </a:p>
        </p:txBody>
      </p:sp>
      <p:sp>
        <p:nvSpPr>
          <p:cNvPr id="4981" name="object 4981"/>
          <p:cNvSpPr/>
          <p:nvPr/>
        </p:nvSpPr>
        <p:spPr>
          <a:xfrm>
            <a:off x="4741552"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82" name="object 4982"/>
          <p:cNvSpPr/>
          <p:nvPr/>
        </p:nvSpPr>
        <p:spPr>
          <a:xfrm>
            <a:off x="4732972"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83" name="object 4983"/>
          <p:cNvSpPr/>
          <p:nvPr/>
        </p:nvSpPr>
        <p:spPr>
          <a:xfrm>
            <a:off x="4747264"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984" name="object 4984"/>
          <p:cNvSpPr/>
          <p:nvPr/>
        </p:nvSpPr>
        <p:spPr>
          <a:xfrm>
            <a:off x="4740592"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985" name="object 4985"/>
          <p:cNvSpPr/>
          <p:nvPr/>
        </p:nvSpPr>
        <p:spPr>
          <a:xfrm>
            <a:off x="4752983"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86" name="object 4986"/>
          <p:cNvSpPr/>
          <p:nvPr/>
        </p:nvSpPr>
        <p:spPr>
          <a:xfrm>
            <a:off x="4744402"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87" name="object 4987"/>
          <p:cNvSpPr/>
          <p:nvPr/>
        </p:nvSpPr>
        <p:spPr>
          <a:xfrm>
            <a:off x="4759457" y="5715000"/>
            <a:ext cx="0" cy="990600"/>
          </a:xfrm>
          <a:custGeom>
            <a:avLst/>
            <a:gdLst/>
            <a:ahLst/>
            <a:cxnLst/>
            <a:rect l="l" t="t" r="r" b="b"/>
            <a:pathLst>
              <a:path h="990600">
                <a:moveTo>
                  <a:pt x="0" y="0"/>
                </a:moveTo>
                <a:lnTo>
                  <a:pt x="0" y="990600"/>
                </a:lnTo>
              </a:path>
            </a:pathLst>
          </a:custGeom>
          <a:ln w="5090">
            <a:solidFill>
              <a:srgbClr val="99CCFF"/>
            </a:solidFill>
          </a:ln>
        </p:spPr>
        <p:txBody>
          <a:bodyPr wrap="square" lIns="0" tIns="0" rIns="0" bIns="0" rtlCol="0"/>
          <a:lstStyle/>
          <a:p>
            <a:endParaRPr/>
          </a:p>
        </p:txBody>
      </p:sp>
      <p:sp>
        <p:nvSpPr>
          <p:cNvPr id="4988" name="object 4988"/>
          <p:cNvSpPr/>
          <p:nvPr/>
        </p:nvSpPr>
        <p:spPr>
          <a:xfrm>
            <a:off x="4752149" y="5710237"/>
            <a:ext cx="14604" cy="1000125"/>
          </a:xfrm>
          <a:custGeom>
            <a:avLst/>
            <a:gdLst/>
            <a:ahLst/>
            <a:cxnLst/>
            <a:rect l="l" t="t" r="r" b="b"/>
            <a:pathLst>
              <a:path w="14604" h="1000125">
                <a:moveTo>
                  <a:pt x="0" y="1000125"/>
                </a:moveTo>
                <a:lnTo>
                  <a:pt x="14615" y="1000125"/>
                </a:lnTo>
                <a:lnTo>
                  <a:pt x="14615" y="0"/>
                </a:lnTo>
                <a:lnTo>
                  <a:pt x="0" y="0"/>
                </a:lnTo>
                <a:lnTo>
                  <a:pt x="0" y="1000125"/>
                </a:lnTo>
                <a:close/>
              </a:path>
            </a:pathLst>
          </a:custGeom>
          <a:solidFill>
            <a:srgbClr val="3366FF"/>
          </a:solidFill>
        </p:spPr>
        <p:txBody>
          <a:bodyPr wrap="square" lIns="0" tIns="0" rIns="0" bIns="0" rtlCol="0"/>
          <a:lstStyle/>
          <a:p>
            <a:endParaRPr/>
          </a:p>
        </p:txBody>
      </p:sp>
      <p:sp>
        <p:nvSpPr>
          <p:cNvPr id="4989" name="object 4989"/>
          <p:cNvSpPr/>
          <p:nvPr/>
        </p:nvSpPr>
        <p:spPr>
          <a:xfrm>
            <a:off x="4765809"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90" name="object 4990"/>
          <p:cNvSpPr/>
          <p:nvPr/>
        </p:nvSpPr>
        <p:spPr>
          <a:xfrm>
            <a:off x="4757229"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91" name="object 4991"/>
          <p:cNvSpPr/>
          <p:nvPr/>
        </p:nvSpPr>
        <p:spPr>
          <a:xfrm>
            <a:off x="4771521"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992" name="object 4992"/>
          <p:cNvSpPr/>
          <p:nvPr/>
        </p:nvSpPr>
        <p:spPr>
          <a:xfrm>
            <a:off x="4764849"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993" name="object 4993"/>
          <p:cNvSpPr/>
          <p:nvPr/>
        </p:nvSpPr>
        <p:spPr>
          <a:xfrm>
            <a:off x="4777876"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4994" name="object 4994"/>
          <p:cNvSpPr/>
          <p:nvPr/>
        </p:nvSpPr>
        <p:spPr>
          <a:xfrm>
            <a:off x="4768659"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4995" name="object 4995"/>
          <p:cNvSpPr/>
          <p:nvPr/>
        </p:nvSpPr>
        <p:spPr>
          <a:xfrm>
            <a:off x="4786129"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4996" name="object 4996"/>
          <p:cNvSpPr/>
          <p:nvPr/>
        </p:nvSpPr>
        <p:spPr>
          <a:xfrm>
            <a:off x="4777549"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4997" name="object 4997"/>
          <p:cNvSpPr/>
          <p:nvPr/>
        </p:nvSpPr>
        <p:spPr>
          <a:xfrm>
            <a:off x="4791840"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4998" name="object 4998"/>
          <p:cNvSpPr/>
          <p:nvPr/>
        </p:nvSpPr>
        <p:spPr>
          <a:xfrm>
            <a:off x="4785169"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4999" name="object 4999"/>
          <p:cNvSpPr/>
          <p:nvPr/>
        </p:nvSpPr>
        <p:spPr>
          <a:xfrm>
            <a:off x="4798196"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5000" name="object 5000"/>
          <p:cNvSpPr/>
          <p:nvPr/>
        </p:nvSpPr>
        <p:spPr>
          <a:xfrm>
            <a:off x="4788979"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5001" name="object 5001"/>
          <p:cNvSpPr/>
          <p:nvPr/>
        </p:nvSpPr>
        <p:spPr>
          <a:xfrm>
            <a:off x="4804540"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5002" name="object 5002"/>
          <p:cNvSpPr/>
          <p:nvPr/>
        </p:nvSpPr>
        <p:spPr>
          <a:xfrm>
            <a:off x="4797869"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5003" name="object 5003"/>
          <p:cNvSpPr/>
          <p:nvPr/>
        </p:nvSpPr>
        <p:spPr>
          <a:xfrm>
            <a:off x="4810259"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5004" name="object 5004"/>
          <p:cNvSpPr/>
          <p:nvPr/>
        </p:nvSpPr>
        <p:spPr>
          <a:xfrm>
            <a:off x="4801679"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5005" name="object 5005"/>
          <p:cNvSpPr/>
          <p:nvPr/>
        </p:nvSpPr>
        <p:spPr>
          <a:xfrm>
            <a:off x="4815971"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5006" name="object 5006"/>
          <p:cNvSpPr/>
          <p:nvPr/>
        </p:nvSpPr>
        <p:spPr>
          <a:xfrm>
            <a:off x="4809299"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5007" name="object 5007"/>
          <p:cNvSpPr/>
          <p:nvPr/>
        </p:nvSpPr>
        <p:spPr>
          <a:xfrm>
            <a:off x="4822453"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5008" name="object 5008"/>
          <p:cNvSpPr/>
          <p:nvPr/>
        </p:nvSpPr>
        <p:spPr>
          <a:xfrm>
            <a:off x="4813236"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5009" name="object 5009"/>
          <p:cNvSpPr/>
          <p:nvPr/>
        </p:nvSpPr>
        <p:spPr>
          <a:xfrm>
            <a:off x="4830707"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5010" name="object 5010"/>
          <p:cNvSpPr/>
          <p:nvPr/>
        </p:nvSpPr>
        <p:spPr>
          <a:xfrm>
            <a:off x="4822126"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5011" name="object 5011"/>
          <p:cNvSpPr/>
          <p:nvPr/>
        </p:nvSpPr>
        <p:spPr>
          <a:xfrm>
            <a:off x="4836417"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5012" name="object 5012"/>
          <p:cNvSpPr/>
          <p:nvPr/>
        </p:nvSpPr>
        <p:spPr>
          <a:xfrm>
            <a:off x="4829746"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5013" name="object 5013"/>
          <p:cNvSpPr/>
          <p:nvPr/>
        </p:nvSpPr>
        <p:spPr>
          <a:xfrm>
            <a:off x="4842773"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5014" name="object 5014"/>
          <p:cNvSpPr/>
          <p:nvPr/>
        </p:nvSpPr>
        <p:spPr>
          <a:xfrm>
            <a:off x="4833556"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5015" name="object 5015"/>
          <p:cNvSpPr/>
          <p:nvPr/>
        </p:nvSpPr>
        <p:spPr>
          <a:xfrm>
            <a:off x="4849117"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5016" name="object 5016"/>
          <p:cNvSpPr/>
          <p:nvPr/>
        </p:nvSpPr>
        <p:spPr>
          <a:xfrm>
            <a:off x="4842446"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5017" name="object 5017"/>
          <p:cNvSpPr/>
          <p:nvPr/>
        </p:nvSpPr>
        <p:spPr>
          <a:xfrm>
            <a:off x="485483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5018" name="object 5018"/>
          <p:cNvSpPr/>
          <p:nvPr/>
        </p:nvSpPr>
        <p:spPr>
          <a:xfrm>
            <a:off x="4846256"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5019" name="object 5019"/>
          <p:cNvSpPr/>
          <p:nvPr/>
        </p:nvSpPr>
        <p:spPr>
          <a:xfrm>
            <a:off x="4861184" y="5715000"/>
            <a:ext cx="0" cy="990600"/>
          </a:xfrm>
          <a:custGeom>
            <a:avLst/>
            <a:gdLst/>
            <a:ahLst/>
            <a:cxnLst/>
            <a:rect l="l" t="t" r="r" b="b"/>
            <a:pathLst>
              <a:path h="990600">
                <a:moveTo>
                  <a:pt x="0" y="0"/>
                </a:moveTo>
                <a:lnTo>
                  <a:pt x="0" y="990600"/>
                </a:lnTo>
              </a:path>
            </a:pathLst>
          </a:custGeom>
          <a:ln w="5090">
            <a:solidFill>
              <a:srgbClr val="99CCFF"/>
            </a:solidFill>
          </a:ln>
        </p:spPr>
        <p:txBody>
          <a:bodyPr wrap="square" lIns="0" tIns="0" rIns="0" bIns="0" rtlCol="0"/>
          <a:lstStyle/>
          <a:p>
            <a:endParaRPr/>
          </a:p>
        </p:txBody>
      </p:sp>
      <p:sp>
        <p:nvSpPr>
          <p:cNvPr id="5020" name="object 5020"/>
          <p:cNvSpPr/>
          <p:nvPr/>
        </p:nvSpPr>
        <p:spPr>
          <a:xfrm>
            <a:off x="4853876" y="5710237"/>
            <a:ext cx="14604" cy="1000125"/>
          </a:xfrm>
          <a:custGeom>
            <a:avLst/>
            <a:gdLst/>
            <a:ahLst/>
            <a:cxnLst/>
            <a:rect l="l" t="t" r="r" b="b"/>
            <a:pathLst>
              <a:path w="14604" h="1000125">
                <a:moveTo>
                  <a:pt x="0" y="1000125"/>
                </a:moveTo>
                <a:lnTo>
                  <a:pt x="14615" y="1000125"/>
                </a:lnTo>
                <a:lnTo>
                  <a:pt x="14615" y="0"/>
                </a:lnTo>
                <a:lnTo>
                  <a:pt x="0" y="0"/>
                </a:lnTo>
                <a:lnTo>
                  <a:pt x="0" y="1000125"/>
                </a:lnTo>
                <a:close/>
              </a:path>
            </a:pathLst>
          </a:custGeom>
          <a:solidFill>
            <a:srgbClr val="3366FF"/>
          </a:solidFill>
        </p:spPr>
        <p:txBody>
          <a:bodyPr wrap="square" lIns="0" tIns="0" rIns="0" bIns="0" rtlCol="0"/>
          <a:lstStyle/>
          <a:p>
            <a:endParaRPr/>
          </a:p>
        </p:txBody>
      </p:sp>
      <p:sp>
        <p:nvSpPr>
          <p:cNvPr id="5021" name="object 5021"/>
          <p:cNvSpPr/>
          <p:nvPr/>
        </p:nvSpPr>
        <p:spPr>
          <a:xfrm>
            <a:off x="4867536"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5022" name="object 5022"/>
          <p:cNvSpPr/>
          <p:nvPr/>
        </p:nvSpPr>
        <p:spPr>
          <a:xfrm>
            <a:off x="4858956"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5023" name="object 5023"/>
          <p:cNvSpPr/>
          <p:nvPr/>
        </p:nvSpPr>
        <p:spPr>
          <a:xfrm>
            <a:off x="4873247"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5024" name="object 5024"/>
          <p:cNvSpPr/>
          <p:nvPr/>
        </p:nvSpPr>
        <p:spPr>
          <a:xfrm>
            <a:off x="4866576"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5025" name="object 5025"/>
          <p:cNvSpPr/>
          <p:nvPr/>
        </p:nvSpPr>
        <p:spPr>
          <a:xfrm>
            <a:off x="4879603"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5026" name="object 5026"/>
          <p:cNvSpPr/>
          <p:nvPr/>
        </p:nvSpPr>
        <p:spPr>
          <a:xfrm>
            <a:off x="4870386"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5027" name="object 5027"/>
          <p:cNvSpPr/>
          <p:nvPr/>
        </p:nvSpPr>
        <p:spPr>
          <a:xfrm>
            <a:off x="4887983"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5028" name="object 5028"/>
          <p:cNvSpPr/>
          <p:nvPr/>
        </p:nvSpPr>
        <p:spPr>
          <a:xfrm>
            <a:off x="4879403"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5029" name="object 5029"/>
          <p:cNvSpPr/>
          <p:nvPr/>
        </p:nvSpPr>
        <p:spPr>
          <a:xfrm>
            <a:off x="489369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5030" name="object 5030"/>
          <p:cNvSpPr/>
          <p:nvPr/>
        </p:nvSpPr>
        <p:spPr>
          <a:xfrm>
            <a:off x="4887023"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5031" name="object 5031"/>
          <p:cNvSpPr/>
          <p:nvPr/>
        </p:nvSpPr>
        <p:spPr>
          <a:xfrm>
            <a:off x="4899414"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5032" name="object 5032"/>
          <p:cNvSpPr/>
          <p:nvPr/>
        </p:nvSpPr>
        <p:spPr>
          <a:xfrm>
            <a:off x="4890833"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5033" name="object 5033"/>
          <p:cNvSpPr/>
          <p:nvPr/>
        </p:nvSpPr>
        <p:spPr>
          <a:xfrm>
            <a:off x="4905761" y="5715000"/>
            <a:ext cx="0" cy="990600"/>
          </a:xfrm>
          <a:custGeom>
            <a:avLst/>
            <a:gdLst/>
            <a:ahLst/>
            <a:cxnLst/>
            <a:rect l="l" t="t" r="r" b="b"/>
            <a:pathLst>
              <a:path h="990600">
                <a:moveTo>
                  <a:pt x="0" y="0"/>
                </a:moveTo>
                <a:lnTo>
                  <a:pt x="0" y="990600"/>
                </a:lnTo>
              </a:path>
            </a:pathLst>
          </a:custGeom>
          <a:ln w="5090">
            <a:solidFill>
              <a:srgbClr val="99CCFF"/>
            </a:solidFill>
          </a:ln>
        </p:spPr>
        <p:txBody>
          <a:bodyPr wrap="square" lIns="0" tIns="0" rIns="0" bIns="0" rtlCol="0"/>
          <a:lstStyle/>
          <a:p>
            <a:endParaRPr/>
          </a:p>
        </p:txBody>
      </p:sp>
      <p:sp>
        <p:nvSpPr>
          <p:cNvPr id="5034" name="object 5034"/>
          <p:cNvSpPr/>
          <p:nvPr/>
        </p:nvSpPr>
        <p:spPr>
          <a:xfrm>
            <a:off x="4898453" y="5710237"/>
            <a:ext cx="14604" cy="1000125"/>
          </a:xfrm>
          <a:custGeom>
            <a:avLst/>
            <a:gdLst/>
            <a:ahLst/>
            <a:cxnLst/>
            <a:rect l="l" t="t" r="r" b="b"/>
            <a:pathLst>
              <a:path w="14604" h="1000125">
                <a:moveTo>
                  <a:pt x="0" y="1000125"/>
                </a:moveTo>
                <a:lnTo>
                  <a:pt x="14615" y="1000125"/>
                </a:lnTo>
                <a:lnTo>
                  <a:pt x="14615" y="0"/>
                </a:lnTo>
                <a:lnTo>
                  <a:pt x="0" y="0"/>
                </a:lnTo>
                <a:lnTo>
                  <a:pt x="0" y="1000125"/>
                </a:lnTo>
                <a:close/>
              </a:path>
            </a:pathLst>
          </a:custGeom>
          <a:solidFill>
            <a:srgbClr val="3366FF"/>
          </a:solidFill>
        </p:spPr>
        <p:txBody>
          <a:bodyPr wrap="square" lIns="0" tIns="0" rIns="0" bIns="0" rtlCol="0"/>
          <a:lstStyle/>
          <a:p>
            <a:endParaRPr/>
          </a:p>
        </p:txBody>
      </p:sp>
      <p:sp>
        <p:nvSpPr>
          <p:cNvPr id="5035" name="object 5035"/>
          <p:cNvSpPr/>
          <p:nvPr/>
        </p:nvSpPr>
        <p:spPr>
          <a:xfrm>
            <a:off x="4912114"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5036" name="object 5036"/>
          <p:cNvSpPr/>
          <p:nvPr/>
        </p:nvSpPr>
        <p:spPr>
          <a:xfrm>
            <a:off x="4903533"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5037" name="object 5037"/>
          <p:cNvSpPr/>
          <p:nvPr/>
        </p:nvSpPr>
        <p:spPr>
          <a:xfrm>
            <a:off x="491782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5038" name="object 5038"/>
          <p:cNvSpPr/>
          <p:nvPr/>
        </p:nvSpPr>
        <p:spPr>
          <a:xfrm>
            <a:off x="4911153"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5039" name="object 5039"/>
          <p:cNvSpPr/>
          <p:nvPr/>
        </p:nvSpPr>
        <p:spPr>
          <a:xfrm>
            <a:off x="4924180"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5040" name="object 5040"/>
          <p:cNvSpPr/>
          <p:nvPr/>
        </p:nvSpPr>
        <p:spPr>
          <a:xfrm>
            <a:off x="4914963"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5041" name="object 5041"/>
          <p:cNvSpPr/>
          <p:nvPr/>
        </p:nvSpPr>
        <p:spPr>
          <a:xfrm>
            <a:off x="4932433"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5042" name="object 5042"/>
          <p:cNvSpPr/>
          <p:nvPr/>
        </p:nvSpPr>
        <p:spPr>
          <a:xfrm>
            <a:off x="4923853"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5043" name="object 5043"/>
          <p:cNvSpPr/>
          <p:nvPr/>
        </p:nvSpPr>
        <p:spPr>
          <a:xfrm>
            <a:off x="4938145"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5044" name="object 5044"/>
          <p:cNvSpPr/>
          <p:nvPr/>
        </p:nvSpPr>
        <p:spPr>
          <a:xfrm>
            <a:off x="4931473"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5045" name="object 5045"/>
          <p:cNvSpPr/>
          <p:nvPr/>
        </p:nvSpPr>
        <p:spPr>
          <a:xfrm>
            <a:off x="4944627"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5046" name="object 5046"/>
          <p:cNvSpPr/>
          <p:nvPr/>
        </p:nvSpPr>
        <p:spPr>
          <a:xfrm>
            <a:off x="4935410"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5047" name="object 5047"/>
          <p:cNvSpPr/>
          <p:nvPr/>
        </p:nvSpPr>
        <p:spPr>
          <a:xfrm>
            <a:off x="4950971"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5048" name="object 5048"/>
          <p:cNvSpPr/>
          <p:nvPr/>
        </p:nvSpPr>
        <p:spPr>
          <a:xfrm>
            <a:off x="4944300"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5049" name="object 5049"/>
          <p:cNvSpPr/>
          <p:nvPr/>
        </p:nvSpPr>
        <p:spPr>
          <a:xfrm>
            <a:off x="4956690"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5050" name="object 5050"/>
          <p:cNvSpPr/>
          <p:nvPr/>
        </p:nvSpPr>
        <p:spPr>
          <a:xfrm>
            <a:off x="4948110"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5051" name="object 5051"/>
          <p:cNvSpPr/>
          <p:nvPr/>
        </p:nvSpPr>
        <p:spPr>
          <a:xfrm>
            <a:off x="4962402"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5052" name="object 5052"/>
          <p:cNvSpPr/>
          <p:nvPr/>
        </p:nvSpPr>
        <p:spPr>
          <a:xfrm>
            <a:off x="4955730"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5053" name="object 5053"/>
          <p:cNvSpPr/>
          <p:nvPr/>
        </p:nvSpPr>
        <p:spPr>
          <a:xfrm>
            <a:off x="4968757"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5054" name="object 5054"/>
          <p:cNvSpPr/>
          <p:nvPr/>
        </p:nvSpPr>
        <p:spPr>
          <a:xfrm>
            <a:off x="4959540"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5055" name="object 5055"/>
          <p:cNvSpPr/>
          <p:nvPr/>
        </p:nvSpPr>
        <p:spPr>
          <a:xfrm>
            <a:off x="4975102"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5056" name="object 5056"/>
          <p:cNvSpPr/>
          <p:nvPr/>
        </p:nvSpPr>
        <p:spPr>
          <a:xfrm>
            <a:off x="4968430"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5057" name="object 5057"/>
          <p:cNvSpPr/>
          <p:nvPr/>
        </p:nvSpPr>
        <p:spPr>
          <a:xfrm>
            <a:off x="4980821"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5058" name="object 5058"/>
          <p:cNvSpPr/>
          <p:nvPr/>
        </p:nvSpPr>
        <p:spPr>
          <a:xfrm>
            <a:off x="4972240"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5059" name="object 5059"/>
          <p:cNvSpPr/>
          <p:nvPr/>
        </p:nvSpPr>
        <p:spPr>
          <a:xfrm>
            <a:off x="4989077" y="5715000"/>
            <a:ext cx="0" cy="990600"/>
          </a:xfrm>
          <a:custGeom>
            <a:avLst/>
            <a:gdLst/>
            <a:ahLst/>
            <a:cxnLst/>
            <a:rect l="l" t="t" r="r" b="b"/>
            <a:pathLst>
              <a:path h="990600">
                <a:moveTo>
                  <a:pt x="0" y="0"/>
                </a:moveTo>
                <a:lnTo>
                  <a:pt x="0" y="990600"/>
                </a:lnTo>
              </a:path>
            </a:pathLst>
          </a:custGeom>
          <a:ln w="8909">
            <a:solidFill>
              <a:srgbClr val="99CCFF"/>
            </a:solidFill>
          </a:ln>
        </p:spPr>
        <p:txBody>
          <a:bodyPr wrap="square" lIns="0" tIns="0" rIns="0" bIns="0" rtlCol="0"/>
          <a:lstStyle/>
          <a:p>
            <a:endParaRPr/>
          </a:p>
        </p:txBody>
      </p:sp>
      <p:sp>
        <p:nvSpPr>
          <p:cNvPr id="5060" name="object 5060"/>
          <p:cNvSpPr/>
          <p:nvPr/>
        </p:nvSpPr>
        <p:spPr>
          <a:xfrm>
            <a:off x="4979860" y="5710237"/>
            <a:ext cx="19050" cy="1000125"/>
          </a:xfrm>
          <a:custGeom>
            <a:avLst/>
            <a:gdLst/>
            <a:ahLst/>
            <a:cxnLst/>
            <a:rect l="l" t="t" r="r" b="b"/>
            <a:pathLst>
              <a:path w="19050" h="1000125">
                <a:moveTo>
                  <a:pt x="0" y="1000125"/>
                </a:moveTo>
                <a:lnTo>
                  <a:pt x="18434" y="1000125"/>
                </a:lnTo>
                <a:lnTo>
                  <a:pt x="18434" y="0"/>
                </a:lnTo>
                <a:lnTo>
                  <a:pt x="0" y="0"/>
                </a:lnTo>
                <a:lnTo>
                  <a:pt x="0" y="1000125"/>
                </a:lnTo>
                <a:close/>
              </a:path>
            </a:pathLst>
          </a:custGeom>
          <a:solidFill>
            <a:srgbClr val="3366FF"/>
          </a:solidFill>
        </p:spPr>
        <p:txBody>
          <a:bodyPr wrap="square" lIns="0" tIns="0" rIns="0" bIns="0" rtlCol="0"/>
          <a:lstStyle/>
          <a:p>
            <a:endParaRPr/>
          </a:p>
        </p:txBody>
      </p:sp>
      <p:sp>
        <p:nvSpPr>
          <p:cNvPr id="5061" name="object 5061"/>
          <p:cNvSpPr/>
          <p:nvPr/>
        </p:nvSpPr>
        <p:spPr>
          <a:xfrm>
            <a:off x="4995421"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5062" name="object 5062"/>
          <p:cNvSpPr/>
          <p:nvPr/>
        </p:nvSpPr>
        <p:spPr>
          <a:xfrm>
            <a:off x="4988750"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5063" name="object 5063"/>
          <p:cNvSpPr/>
          <p:nvPr/>
        </p:nvSpPr>
        <p:spPr>
          <a:xfrm>
            <a:off x="5001140"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5064" name="object 5064"/>
          <p:cNvSpPr/>
          <p:nvPr/>
        </p:nvSpPr>
        <p:spPr>
          <a:xfrm>
            <a:off x="4992560"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5065" name="object 5065"/>
          <p:cNvSpPr/>
          <p:nvPr/>
        </p:nvSpPr>
        <p:spPr>
          <a:xfrm>
            <a:off x="5007615" y="5715000"/>
            <a:ext cx="0" cy="990600"/>
          </a:xfrm>
          <a:custGeom>
            <a:avLst/>
            <a:gdLst/>
            <a:ahLst/>
            <a:cxnLst/>
            <a:rect l="l" t="t" r="r" b="b"/>
            <a:pathLst>
              <a:path h="990600">
                <a:moveTo>
                  <a:pt x="0" y="0"/>
                </a:moveTo>
                <a:lnTo>
                  <a:pt x="0" y="990600"/>
                </a:lnTo>
              </a:path>
            </a:pathLst>
          </a:custGeom>
          <a:ln w="5090">
            <a:solidFill>
              <a:srgbClr val="99CCFF"/>
            </a:solidFill>
          </a:ln>
        </p:spPr>
        <p:txBody>
          <a:bodyPr wrap="square" lIns="0" tIns="0" rIns="0" bIns="0" rtlCol="0"/>
          <a:lstStyle/>
          <a:p>
            <a:endParaRPr/>
          </a:p>
        </p:txBody>
      </p:sp>
      <p:sp>
        <p:nvSpPr>
          <p:cNvPr id="5066" name="object 5066"/>
          <p:cNvSpPr/>
          <p:nvPr/>
        </p:nvSpPr>
        <p:spPr>
          <a:xfrm>
            <a:off x="5000307" y="5710237"/>
            <a:ext cx="14604" cy="1000125"/>
          </a:xfrm>
          <a:custGeom>
            <a:avLst/>
            <a:gdLst/>
            <a:ahLst/>
            <a:cxnLst/>
            <a:rect l="l" t="t" r="r" b="b"/>
            <a:pathLst>
              <a:path w="14604" h="1000125">
                <a:moveTo>
                  <a:pt x="0" y="1000125"/>
                </a:moveTo>
                <a:lnTo>
                  <a:pt x="14615" y="1000125"/>
                </a:lnTo>
                <a:lnTo>
                  <a:pt x="14615" y="0"/>
                </a:lnTo>
                <a:lnTo>
                  <a:pt x="0" y="0"/>
                </a:lnTo>
                <a:lnTo>
                  <a:pt x="0" y="1000125"/>
                </a:lnTo>
                <a:close/>
              </a:path>
            </a:pathLst>
          </a:custGeom>
          <a:solidFill>
            <a:srgbClr val="3366FF"/>
          </a:solidFill>
        </p:spPr>
        <p:txBody>
          <a:bodyPr wrap="square" lIns="0" tIns="0" rIns="0" bIns="0" rtlCol="0"/>
          <a:lstStyle/>
          <a:p>
            <a:endParaRPr/>
          </a:p>
        </p:txBody>
      </p:sp>
      <p:sp>
        <p:nvSpPr>
          <p:cNvPr id="5067" name="object 5067"/>
          <p:cNvSpPr/>
          <p:nvPr/>
        </p:nvSpPr>
        <p:spPr>
          <a:xfrm>
            <a:off x="5013967"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5068" name="object 5068"/>
          <p:cNvSpPr/>
          <p:nvPr/>
        </p:nvSpPr>
        <p:spPr>
          <a:xfrm>
            <a:off x="5005387"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5069" name="object 5069"/>
          <p:cNvSpPr/>
          <p:nvPr/>
        </p:nvSpPr>
        <p:spPr>
          <a:xfrm>
            <a:off x="5019678" y="5715000"/>
            <a:ext cx="0" cy="990600"/>
          </a:xfrm>
          <a:custGeom>
            <a:avLst/>
            <a:gdLst/>
            <a:ahLst/>
            <a:cxnLst/>
            <a:rect l="l" t="t" r="r" b="b"/>
            <a:pathLst>
              <a:path h="990600">
                <a:moveTo>
                  <a:pt x="0" y="0"/>
                </a:moveTo>
                <a:lnTo>
                  <a:pt x="0" y="990600"/>
                </a:lnTo>
              </a:path>
            </a:pathLst>
          </a:custGeom>
          <a:ln w="3818">
            <a:solidFill>
              <a:srgbClr val="99CCFF"/>
            </a:solidFill>
          </a:ln>
        </p:spPr>
        <p:txBody>
          <a:bodyPr wrap="square" lIns="0" tIns="0" rIns="0" bIns="0" rtlCol="0"/>
          <a:lstStyle/>
          <a:p>
            <a:endParaRPr/>
          </a:p>
        </p:txBody>
      </p:sp>
      <p:sp>
        <p:nvSpPr>
          <p:cNvPr id="5070" name="object 5070"/>
          <p:cNvSpPr/>
          <p:nvPr/>
        </p:nvSpPr>
        <p:spPr>
          <a:xfrm>
            <a:off x="5013007" y="5710237"/>
            <a:ext cx="13335" cy="1000125"/>
          </a:xfrm>
          <a:custGeom>
            <a:avLst/>
            <a:gdLst/>
            <a:ahLst/>
            <a:cxnLst/>
            <a:rect l="l" t="t" r="r" b="b"/>
            <a:pathLst>
              <a:path w="13335" h="1000125">
                <a:moveTo>
                  <a:pt x="0" y="1000125"/>
                </a:moveTo>
                <a:lnTo>
                  <a:pt x="13343" y="1000125"/>
                </a:lnTo>
                <a:lnTo>
                  <a:pt x="13343" y="0"/>
                </a:lnTo>
                <a:lnTo>
                  <a:pt x="0" y="0"/>
                </a:lnTo>
                <a:lnTo>
                  <a:pt x="0" y="1000125"/>
                </a:lnTo>
                <a:close/>
              </a:path>
            </a:pathLst>
          </a:custGeom>
          <a:solidFill>
            <a:srgbClr val="3366FF"/>
          </a:solidFill>
        </p:spPr>
        <p:txBody>
          <a:bodyPr wrap="square" lIns="0" tIns="0" rIns="0" bIns="0" rtlCol="0"/>
          <a:lstStyle/>
          <a:p>
            <a:endParaRPr/>
          </a:p>
        </p:txBody>
      </p:sp>
      <p:sp>
        <p:nvSpPr>
          <p:cNvPr id="5071" name="object 5071"/>
          <p:cNvSpPr/>
          <p:nvPr/>
        </p:nvSpPr>
        <p:spPr>
          <a:xfrm>
            <a:off x="5025397" y="5715000"/>
            <a:ext cx="0" cy="990600"/>
          </a:xfrm>
          <a:custGeom>
            <a:avLst/>
            <a:gdLst/>
            <a:ahLst/>
            <a:cxnLst/>
            <a:rect l="l" t="t" r="r" b="b"/>
            <a:pathLst>
              <a:path h="990600">
                <a:moveTo>
                  <a:pt x="0" y="0"/>
                </a:moveTo>
                <a:lnTo>
                  <a:pt x="0" y="990600"/>
                </a:lnTo>
              </a:path>
            </a:pathLst>
          </a:custGeom>
          <a:ln w="7636">
            <a:solidFill>
              <a:srgbClr val="99CCFF"/>
            </a:solidFill>
          </a:ln>
        </p:spPr>
        <p:txBody>
          <a:bodyPr wrap="square" lIns="0" tIns="0" rIns="0" bIns="0" rtlCol="0"/>
          <a:lstStyle/>
          <a:p>
            <a:endParaRPr/>
          </a:p>
        </p:txBody>
      </p:sp>
      <p:sp>
        <p:nvSpPr>
          <p:cNvPr id="5072" name="object 5072"/>
          <p:cNvSpPr/>
          <p:nvPr/>
        </p:nvSpPr>
        <p:spPr>
          <a:xfrm>
            <a:off x="5016817" y="5710237"/>
            <a:ext cx="17780" cy="1000125"/>
          </a:xfrm>
          <a:custGeom>
            <a:avLst/>
            <a:gdLst/>
            <a:ahLst/>
            <a:cxnLst/>
            <a:rect l="l" t="t" r="r" b="b"/>
            <a:pathLst>
              <a:path w="17779" h="1000125">
                <a:moveTo>
                  <a:pt x="0" y="1000125"/>
                </a:moveTo>
                <a:lnTo>
                  <a:pt x="17161" y="1000125"/>
                </a:lnTo>
                <a:lnTo>
                  <a:pt x="17161" y="0"/>
                </a:lnTo>
                <a:lnTo>
                  <a:pt x="0" y="0"/>
                </a:lnTo>
                <a:lnTo>
                  <a:pt x="0" y="1000125"/>
                </a:lnTo>
                <a:close/>
              </a:path>
            </a:pathLst>
          </a:custGeom>
          <a:solidFill>
            <a:srgbClr val="3366FF"/>
          </a:solidFill>
        </p:spPr>
        <p:txBody>
          <a:bodyPr wrap="square" lIns="0" tIns="0" rIns="0" bIns="0" rtlCol="0"/>
          <a:lstStyle/>
          <a:p>
            <a:endParaRPr/>
          </a:p>
        </p:txBody>
      </p:sp>
      <p:sp>
        <p:nvSpPr>
          <p:cNvPr id="5073" name="object 5073"/>
          <p:cNvSpPr/>
          <p:nvPr/>
        </p:nvSpPr>
        <p:spPr>
          <a:xfrm>
            <a:off x="3810000" y="5715000"/>
            <a:ext cx="1211580" cy="245110"/>
          </a:xfrm>
          <a:custGeom>
            <a:avLst/>
            <a:gdLst/>
            <a:ahLst/>
            <a:cxnLst/>
            <a:rect l="l" t="t" r="r" b="b"/>
            <a:pathLst>
              <a:path w="1211579" h="245110">
                <a:moveTo>
                  <a:pt x="605789" y="0"/>
                </a:moveTo>
                <a:lnTo>
                  <a:pt x="370332" y="9791"/>
                </a:lnTo>
                <a:lnTo>
                  <a:pt x="268477" y="21209"/>
                </a:lnTo>
                <a:lnTo>
                  <a:pt x="179450" y="35902"/>
                </a:lnTo>
                <a:lnTo>
                  <a:pt x="138684" y="47320"/>
                </a:lnTo>
                <a:lnTo>
                  <a:pt x="73787" y="66903"/>
                </a:lnTo>
                <a:lnTo>
                  <a:pt x="29210" y="88125"/>
                </a:lnTo>
                <a:lnTo>
                  <a:pt x="0" y="125666"/>
                </a:lnTo>
                <a:lnTo>
                  <a:pt x="3810" y="135458"/>
                </a:lnTo>
                <a:lnTo>
                  <a:pt x="12700" y="151777"/>
                </a:lnTo>
                <a:lnTo>
                  <a:pt x="29210" y="161569"/>
                </a:lnTo>
                <a:lnTo>
                  <a:pt x="73787" y="182778"/>
                </a:lnTo>
                <a:lnTo>
                  <a:pt x="105663" y="192570"/>
                </a:lnTo>
                <a:lnTo>
                  <a:pt x="138684" y="204000"/>
                </a:lnTo>
                <a:lnTo>
                  <a:pt x="179450" y="208889"/>
                </a:lnTo>
                <a:lnTo>
                  <a:pt x="268477" y="223583"/>
                </a:lnTo>
                <a:lnTo>
                  <a:pt x="370332" y="235000"/>
                </a:lnTo>
                <a:lnTo>
                  <a:pt x="483615" y="244792"/>
                </a:lnTo>
                <a:lnTo>
                  <a:pt x="727963" y="244792"/>
                </a:lnTo>
                <a:lnTo>
                  <a:pt x="841248" y="235000"/>
                </a:lnTo>
                <a:lnTo>
                  <a:pt x="942975" y="223583"/>
                </a:lnTo>
                <a:lnTo>
                  <a:pt x="1033399" y="208889"/>
                </a:lnTo>
                <a:lnTo>
                  <a:pt x="1074165" y="204000"/>
                </a:lnTo>
                <a:lnTo>
                  <a:pt x="1139063" y="182778"/>
                </a:lnTo>
                <a:lnTo>
                  <a:pt x="1183513" y="161569"/>
                </a:lnTo>
                <a:lnTo>
                  <a:pt x="1211579" y="125666"/>
                </a:lnTo>
                <a:lnTo>
                  <a:pt x="1207770" y="114236"/>
                </a:lnTo>
                <a:lnTo>
                  <a:pt x="1139063" y="66903"/>
                </a:lnTo>
                <a:lnTo>
                  <a:pt x="1033399" y="35902"/>
                </a:lnTo>
                <a:lnTo>
                  <a:pt x="942975" y="21209"/>
                </a:lnTo>
                <a:lnTo>
                  <a:pt x="841248" y="9791"/>
                </a:lnTo>
                <a:lnTo>
                  <a:pt x="605789" y="0"/>
                </a:lnTo>
                <a:close/>
              </a:path>
            </a:pathLst>
          </a:custGeom>
          <a:solidFill>
            <a:srgbClr val="99CCFF"/>
          </a:solidFill>
        </p:spPr>
        <p:txBody>
          <a:bodyPr wrap="square" lIns="0" tIns="0" rIns="0" bIns="0" rtlCol="0"/>
          <a:lstStyle/>
          <a:p>
            <a:endParaRPr/>
          </a:p>
        </p:txBody>
      </p:sp>
      <p:sp>
        <p:nvSpPr>
          <p:cNvPr id="5074" name="object 5074"/>
          <p:cNvSpPr/>
          <p:nvPr/>
        </p:nvSpPr>
        <p:spPr>
          <a:xfrm>
            <a:off x="3810000" y="5715000"/>
            <a:ext cx="1211580" cy="245110"/>
          </a:xfrm>
          <a:custGeom>
            <a:avLst/>
            <a:gdLst/>
            <a:ahLst/>
            <a:cxnLst/>
            <a:rect l="l" t="t" r="r" b="b"/>
            <a:pathLst>
              <a:path w="1211579" h="245110">
                <a:moveTo>
                  <a:pt x="1211579" y="125666"/>
                </a:moveTo>
                <a:lnTo>
                  <a:pt x="1183513" y="161569"/>
                </a:lnTo>
                <a:lnTo>
                  <a:pt x="1139063" y="182778"/>
                </a:lnTo>
                <a:lnTo>
                  <a:pt x="1074165" y="204000"/>
                </a:lnTo>
                <a:lnTo>
                  <a:pt x="1033399" y="208889"/>
                </a:lnTo>
                <a:lnTo>
                  <a:pt x="942975" y="223583"/>
                </a:lnTo>
                <a:lnTo>
                  <a:pt x="841248" y="235000"/>
                </a:lnTo>
                <a:lnTo>
                  <a:pt x="727963" y="244792"/>
                </a:lnTo>
                <a:lnTo>
                  <a:pt x="605789" y="244792"/>
                </a:lnTo>
                <a:lnTo>
                  <a:pt x="483615" y="244792"/>
                </a:lnTo>
                <a:lnTo>
                  <a:pt x="370332" y="235000"/>
                </a:lnTo>
                <a:lnTo>
                  <a:pt x="268477" y="223583"/>
                </a:lnTo>
                <a:lnTo>
                  <a:pt x="179450" y="208889"/>
                </a:lnTo>
                <a:lnTo>
                  <a:pt x="138684" y="204000"/>
                </a:lnTo>
                <a:lnTo>
                  <a:pt x="105663" y="192570"/>
                </a:lnTo>
                <a:lnTo>
                  <a:pt x="73787" y="182778"/>
                </a:lnTo>
                <a:lnTo>
                  <a:pt x="49657" y="171361"/>
                </a:lnTo>
                <a:lnTo>
                  <a:pt x="29210" y="161569"/>
                </a:lnTo>
                <a:lnTo>
                  <a:pt x="12700" y="151777"/>
                </a:lnTo>
                <a:lnTo>
                  <a:pt x="3810" y="135458"/>
                </a:lnTo>
                <a:lnTo>
                  <a:pt x="0" y="125666"/>
                </a:lnTo>
                <a:lnTo>
                  <a:pt x="3810" y="114236"/>
                </a:lnTo>
                <a:lnTo>
                  <a:pt x="49657" y="78333"/>
                </a:lnTo>
                <a:lnTo>
                  <a:pt x="105663" y="57111"/>
                </a:lnTo>
                <a:lnTo>
                  <a:pt x="179450" y="35902"/>
                </a:lnTo>
                <a:lnTo>
                  <a:pt x="268477" y="21209"/>
                </a:lnTo>
                <a:lnTo>
                  <a:pt x="370332" y="9791"/>
                </a:lnTo>
                <a:lnTo>
                  <a:pt x="483615" y="4889"/>
                </a:lnTo>
                <a:lnTo>
                  <a:pt x="605789" y="0"/>
                </a:lnTo>
                <a:lnTo>
                  <a:pt x="727963" y="4889"/>
                </a:lnTo>
                <a:lnTo>
                  <a:pt x="841248" y="9791"/>
                </a:lnTo>
                <a:lnTo>
                  <a:pt x="942975" y="21209"/>
                </a:lnTo>
                <a:lnTo>
                  <a:pt x="1033399" y="35902"/>
                </a:lnTo>
                <a:lnTo>
                  <a:pt x="1074165" y="47320"/>
                </a:lnTo>
                <a:lnTo>
                  <a:pt x="1109726" y="57111"/>
                </a:lnTo>
                <a:lnTo>
                  <a:pt x="1163192" y="78333"/>
                </a:lnTo>
                <a:lnTo>
                  <a:pt x="1200150" y="99542"/>
                </a:lnTo>
                <a:lnTo>
                  <a:pt x="1207770" y="114236"/>
                </a:lnTo>
                <a:lnTo>
                  <a:pt x="1211579" y="125666"/>
                </a:lnTo>
                <a:close/>
              </a:path>
            </a:pathLst>
          </a:custGeom>
          <a:ln w="9525">
            <a:solidFill>
              <a:srgbClr val="3366FF"/>
            </a:solidFill>
          </a:ln>
        </p:spPr>
        <p:txBody>
          <a:bodyPr wrap="square" lIns="0" tIns="0" rIns="0" bIns="0" rtlCol="0"/>
          <a:lstStyle/>
          <a:p>
            <a:endParaRPr/>
          </a:p>
        </p:txBody>
      </p:sp>
      <p:sp>
        <p:nvSpPr>
          <p:cNvPr id="5075" name="object 5075"/>
          <p:cNvSpPr/>
          <p:nvPr/>
        </p:nvSpPr>
        <p:spPr>
          <a:xfrm>
            <a:off x="3810000" y="5715000"/>
            <a:ext cx="1211580" cy="981075"/>
          </a:xfrm>
          <a:custGeom>
            <a:avLst/>
            <a:gdLst/>
            <a:ahLst/>
            <a:cxnLst/>
            <a:rect l="l" t="t" r="r" b="b"/>
            <a:pathLst>
              <a:path w="1211579" h="981075">
                <a:moveTo>
                  <a:pt x="605789" y="0"/>
                </a:moveTo>
                <a:lnTo>
                  <a:pt x="370332" y="9791"/>
                </a:lnTo>
                <a:lnTo>
                  <a:pt x="268477" y="21209"/>
                </a:lnTo>
                <a:lnTo>
                  <a:pt x="179450" y="35902"/>
                </a:lnTo>
                <a:lnTo>
                  <a:pt x="138684" y="47320"/>
                </a:lnTo>
                <a:lnTo>
                  <a:pt x="73787" y="66903"/>
                </a:lnTo>
                <a:lnTo>
                  <a:pt x="29210" y="88125"/>
                </a:lnTo>
                <a:lnTo>
                  <a:pt x="0" y="125666"/>
                </a:lnTo>
                <a:lnTo>
                  <a:pt x="0" y="860044"/>
                </a:lnTo>
                <a:lnTo>
                  <a:pt x="29210" y="897572"/>
                </a:lnTo>
                <a:lnTo>
                  <a:pt x="73787" y="917155"/>
                </a:lnTo>
                <a:lnTo>
                  <a:pt x="138684" y="938377"/>
                </a:lnTo>
                <a:lnTo>
                  <a:pt x="179450" y="943267"/>
                </a:lnTo>
                <a:lnTo>
                  <a:pt x="268477" y="959586"/>
                </a:lnTo>
                <a:lnTo>
                  <a:pt x="483615" y="980808"/>
                </a:lnTo>
                <a:lnTo>
                  <a:pt x="727963" y="980808"/>
                </a:lnTo>
                <a:lnTo>
                  <a:pt x="942975" y="959586"/>
                </a:lnTo>
                <a:lnTo>
                  <a:pt x="1033399" y="943267"/>
                </a:lnTo>
                <a:lnTo>
                  <a:pt x="1074165" y="938377"/>
                </a:lnTo>
                <a:lnTo>
                  <a:pt x="1139063" y="917155"/>
                </a:lnTo>
                <a:lnTo>
                  <a:pt x="1183513" y="897572"/>
                </a:lnTo>
                <a:lnTo>
                  <a:pt x="1211579" y="860044"/>
                </a:lnTo>
                <a:lnTo>
                  <a:pt x="1211579" y="125666"/>
                </a:lnTo>
                <a:lnTo>
                  <a:pt x="1183513" y="88125"/>
                </a:lnTo>
                <a:lnTo>
                  <a:pt x="1139063" y="66903"/>
                </a:lnTo>
                <a:lnTo>
                  <a:pt x="1033399" y="35902"/>
                </a:lnTo>
                <a:lnTo>
                  <a:pt x="942975" y="21209"/>
                </a:lnTo>
                <a:lnTo>
                  <a:pt x="841248" y="9791"/>
                </a:lnTo>
                <a:lnTo>
                  <a:pt x="605789" y="0"/>
                </a:lnTo>
                <a:close/>
              </a:path>
            </a:pathLst>
          </a:custGeom>
          <a:solidFill>
            <a:srgbClr val="99CCFF"/>
          </a:solidFill>
        </p:spPr>
        <p:txBody>
          <a:bodyPr wrap="square" lIns="0" tIns="0" rIns="0" bIns="0" rtlCol="0"/>
          <a:lstStyle/>
          <a:p>
            <a:endParaRPr/>
          </a:p>
        </p:txBody>
      </p:sp>
      <p:sp>
        <p:nvSpPr>
          <p:cNvPr id="5076" name="object 5076"/>
          <p:cNvSpPr/>
          <p:nvPr/>
        </p:nvSpPr>
        <p:spPr>
          <a:xfrm>
            <a:off x="3810000" y="5715000"/>
            <a:ext cx="1211580" cy="981075"/>
          </a:xfrm>
          <a:custGeom>
            <a:avLst/>
            <a:gdLst/>
            <a:ahLst/>
            <a:cxnLst/>
            <a:rect l="l" t="t" r="r" b="b"/>
            <a:pathLst>
              <a:path w="1211579" h="981075">
                <a:moveTo>
                  <a:pt x="605789" y="0"/>
                </a:moveTo>
                <a:lnTo>
                  <a:pt x="727963" y="4889"/>
                </a:lnTo>
                <a:lnTo>
                  <a:pt x="841248" y="9791"/>
                </a:lnTo>
                <a:lnTo>
                  <a:pt x="942975" y="21209"/>
                </a:lnTo>
                <a:lnTo>
                  <a:pt x="1033399" y="35902"/>
                </a:lnTo>
                <a:lnTo>
                  <a:pt x="1074165" y="47320"/>
                </a:lnTo>
                <a:lnTo>
                  <a:pt x="1109726" y="57111"/>
                </a:lnTo>
                <a:lnTo>
                  <a:pt x="1163192" y="78333"/>
                </a:lnTo>
                <a:lnTo>
                  <a:pt x="1200150" y="99542"/>
                </a:lnTo>
                <a:lnTo>
                  <a:pt x="1211579" y="125666"/>
                </a:lnTo>
                <a:lnTo>
                  <a:pt x="1211579" y="860044"/>
                </a:lnTo>
                <a:lnTo>
                  <a:pt x="1183513" y="897572"/>
                </a:lnTo>
                <a:lnTo>
                  <a:pt x="1139063" y="917155"/>
                </a:lnTo>
                <a:lnTo>
                  <a:pt x="1074165" y="938377"/>
                </a:lnTo>
                <a:lnTo>
                  <a:pt x="1033399" y="943267"/>
                </a:lnTo>
                <a:lnTo>
                  <a:pt x="942975" y="959586"/>
                </a:lnTo>
                <a:lnTo>
                  <a:pt x="841248" y="969378"/>
                </a:lnTo>
                <a:lnTo>
                  <a:pt x="727963" y="980808"/>
                </a:lnTo>
                <a:lnTo>
                  <a:pt x="605789" y="980808"/>
                </a:lnTo>
                <a:lnTo>
                  <a:pt x="483615" y="980808"/>
                </a:lnTo>
                <a:lnTo>
                  <a:pt x="370332" y="969378"/>
                </a:lnTo>
                <a:lnTo>
                  <a:pt x="268477" y="959586"/>
                </a:lnTo>
                <a:lnTo>
                  <a:pt x="179450" y="943267"/>
                </a:lnTo>
                <a:lnTo>
                  <a:pt x="138684" y="938377"/>
                </a:lnTo>
                <a:lnTo>
                  <a:pt x="105663" y="928585"/>
                </a:lnTo>
                <a:lnTo>
                  <a:pt x="49657" y="907364"/>
                </a:lnTo>
                <a:lnTo>
                  <a:pt x="12700" y="886155"/>
                </a:lnTo>
                <a:lnTo>
                  <a:pt x="0" y="860044"/>
                </a:lnTo>
                <a:lnTo>
                  <a:pt x="0" y="125666"/>
                </a:lnTo>
                <a:lnTo>
                  <a:pt x="29210" y="88125"/>
                </a:lnTo>
                <a:lnTo>
                  <a:pt x="73787" y="66903"/>
                </a:lnTo>
                <a:lnTo>
                  <a:pt x="138684" y="47320"/>
                </a:lnTo>
                <a:lnTo>
                  <a:pt x="179450" y="35902"/>
                </a:lnTo>
                <a:lnTo>
                  <a:pt x="268477" y="21209"/>
                </a:lnTo>
                <a:lnTo>
                  <a:pt x="370332" y="9791"/>
                </a:lnTo>
                <a:lnTo>
                  <a:pt x="483615" y="4889"/>
                </a:lnTo>
                <a:lnTo>
                  <a:pt x="605789" y="0"/>
                </a:lnTo>
                <a:close/>
              </a:path>
            </a:pathLst>
          </a:custGeom>
          <a:ln w="8255">
            <a:solidFill>
              <a:srgbClr val="9966FF"/>
            </a:solidFill>
          </a:ln>
        </p:spPr>
        <p:txBody>
          <a:bodyPr wrap="square" lIns="0" tIns="0" rIns="0" bIns="0" rtlCol="0"/>
          <a:lstStyle/>
          <a:p>
            <a:endParaRPr/>
          </a:p>
        </p:txBody>
      </p:sp>
      <p:sp>
        <p:nvSpPr>
          <p:cNvPr id="5077" name="object 5077"/>
          <p:cNvSpPr/>
          <p:nvPr/>
        </p:nvSpPr>
        <p:spPr>
          <a:xfrm>
            <a:off x="3810000" y="5840666"/>
            <a:ext cx="1211580" cy="119380"/>
          </a:xfrm>
          <a:custGeom>
            <a:avLst/>
            <a:gdLst/>
            <a:ahLst/>
            <a:cxnLst/>
            <a:rect l="l" t="t" r="r" b="b"/>
            <a:pathLst>
              <a:path w="1211579" h="119379">
                <a:moveTo>
                  <a:pt x="1211579" y="0"/>
                </a:moveTo>
                <a:lnTo>
                  <a:pt x="0" y="0"/>
                </a:lnTo>
                <a:lnTo>
                  <a:pt x="3810" y="9791"/>
                </a:lnTo>
                <a:lnTo>
                  <a:pt x="12700" y="26111"/>
                </a:lnTo>
                <a:lnTo>
                  <a:pt x="29210" y="35902"/>
                </a:lnTo>
                <a:lnTo>
                  <a:pt x="73787" y="57111"/>
                </a:lnTo>
                <a:lnTo>
                  <a:pt x="105663" y="66903"/>
                </a:lnTo>
                <a:lnTo>
                  <a:pt x="138684" y="78333"/>
                </a:lnTo>
                <a:lnTo>
                  <a:pt x="179450" y="83223"/>
                </a:lnTo>
                <a:lnTo>
                  <a:pt x="268477" y="97917"/>
                </a:lnTo>
                <a:lnTo>
                  <a:pt x="370332" y="109334"/>
                </a:lnTo>
                <a:lnTo>
                  <a:pt x="483615" y="119126"/>
                </a:lnTo>
                <a:lnTo>
                  <a:pt x="727963" y="119126"/>
                </a:lnTo>
                <a:lnTo>
                  <a:pt x="841248" y="109334"/>
                </a:lnTo>
                <a:lnTo>
                  <a:pt x="942975" y="97917"/>
                </a:lnTo>
                <a:lnTo>
                  <a:pt x="1033399" y="83223"/>
                </a:lnTo>
                <a:lnTo>
                  <a:pt x="1074165" y="78333"/>
                </a:lnTo>
                <a:lnTo>
                  <a:pt x="1139063" y="57111"/>
                </a:lnTo>
                <a:lnTo>
                  <a:pt x="1183513" y="35902"/>
                </a:lnTo>
                <a:lnTo>
                  <a:pt x="1207770" y="9791"/>
                </a:lnTo>
                <a:lnTo>
                  <a:pt x="1211579" y="0"/>
                </a:lnTo>
                <a:close/>
              </a:path>
            </a:pathLst>
          </a:custGeom>
          <a:solidFill>
            <a:srgbClr val="99CCFF"/>
          </a:solidFill>
        </p:spPr>
        <p:txBody>
          <a:bodyPr wrap="square" lIns="0" tIns="0" rIns="0" bIns="0" rtlCol="0"/>
          <a:lstStyle/>
          <a:p>
            <a:endParaRPr/>
          </a:p>
        </p:txBody>
      </p:sp>
      <p:sp>
        <p:nvSpPr>
          <p:cNvPr id="5078" name="object 5078"/>
          <p:cNvSpPr/>
          <p:nvPr/>
        </p:nvSpPr>
        <p:spPr>
          <a:xfrm>
            <a:off x="3810000" y="5840666"/>
            <a:ext cx="1211580" cy="119380"/>
          </a:xfrm>
          <a:custGeom>
            <a:avLst/>
            <a:gdLst/>
            <a:ahLst/>
            <a:cxnLst/>
            <a:rect l="l" t="t" r="r" b="b"/>
            <a:pathLst>
              <a:path w="1211579" h="119379">
                <a:moveTo>
                  <a:pt x="1211579" y="0"/>
                </a:moveTo>
                <a:lnTo>
                  <a:pt x="1183513" y="35902"/>
                </a:lnTo>
                <a:lnTo>
                  <a:pt x="1139063" y="57111"/>
                </a:lnTo>
                <a:lnTo>
                  <a:pt x="1074165" y="78333"/>
                </a:lnTo>
                <a:lnTo>
                  <a:pt x="1033399" y="83223"/>
                </a:lnTo>
                <a:lnTo>
                  <a:pt x="942975" y="97917"/>
                </a:lnTo>
                <a:lnTo>
                  <a:pt x="841248" y="109334"/>
                </a:lnTo>
                <a:lnTo>
                  <a:pt x="727963" y="119126"/>
                </a:lnTo>
                <a:lnTo>
                  <a:pt x="605789" y="119126"/>
                </a:lnTo>
                <a:lnTo>
                  <a:pt x="483615" y="119126"/>
                </a:lnTo>
                <a:lnTo>
                  <a:pt x="370332" y="109334"/>
                </a:lnTo>
                <a:lnTo>
                  <a:pt x="268477" y="97917"/>
                </a:lnTo>
                <a:lnTo>
                  <a:pt x="179450" y="83223"/>
                </a:lnTo>
                <a:lnTo>
                  <a:pt x="138684" y="78333"/>
                </a:lnTo>
                <a:lnTo>
                  <a:pt x="105663" y="66903"/>
                </a:lnTo>
                <a:lnTo>
                  <a:pt x="73787" y="57111"/>
                </a:lnTo>
                <a:lnTo>
                  <a:pt x="49657" y="45694"/>
                </a:lnTo>
                <a:lnTo>
                  <a:pt x="29210" y="35902"/>
                </a:lnTo>
                <a:lnTo>
                  <a:pt x="12700" y="26111"/>
                </a:lnTo>
                <a:lnTo>
                  <a:pt x="3810" y="9791"/>
                </a:lnTo>
                <a:lnTo>
                  <a:pt x="0" y="0"/>
                </a:lnTo>
              </a:path>
            </a:pathLst>
          </a:custGeom>
          <a:ln w="8255">
            <a:solidFill>
              <a:srgbClr val="3366FF"/>
            </a:solidFill>
          </a:ln>
        </p:spPr>
        <p:txBody>
          <a:bodyPr wrap="square" lIns="0" tIns="0" rIns="0" bIns="0" rtlCol="0"/>
          <a:lstStyle/>
          <a:p>
            <a:endParaRPr/>
          </a:p>
        </p:txBody>
      </p:sp>
      <p:sp>
        <p:nvSpPr>
          <p:cNvPr id="5079" name="object 5079"/>
          <p:cNvSpPr/>
          <p:nvPr/>
        </p:nvSpPr>
        <p:spPr>
          <a:xfrm>
            <a:off x="2062132"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080" name="object 5080"/>
          <p:cNvSpPr/>
          <p:nvPr/>
        </p:nvSpPr>
        <p:spPr>
          <a:xfrm>
            <a:off x="2052637"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081" name="object 5081"/>
          <p:cNvSpPr/>
          <p:nvPr/>
        </p:nvSpPr>
        <p:spPr>
          <a:xfrm>
            <a:off x="2068953"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082" name="object 5082"/>
          <p:cNvSpPr/>
          <p:nvPr/>
        </p:nvSpPr>
        <p:spPr>
          <a:xfrm>
            <a:off x="2062162"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083" name="object 5083"/>
          <p:cNvSpPr/>
          <p:nvPr/>
        </p:nvSpPr>
        <p:spPr>
          <a:xfrm>
            <a:off x="2074918"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084" name="object 5084"/>
          <p:cNvSpPr/>
          <p:nvPr/>
        </p:nvSpPr>
        <p:spPr>
          <a:xfrm>
            <a:off x="2066099"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085" name="object 5085"/>
          <p:cNvSpPr/>
          <p:nvPr/>
        </p:nvSpPr>
        <p:spPr>
          <a:xfrm>
            <a:off x="2081018"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086" name="object 5086"/>
          <p:cNvSpPr/>
          <p:nvPr/>
        </p:nvSpPr>
        <p:spPr>
          <a:xfrm>
            <a:off x="2074227"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087" name="object 5087"/>
          <p:cNvSpPr/>
          <p:nvPr/>
        </p:nvSpPr>
        <p:spPr>
          <a:xfrm>
            <a:off x="2087786"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088" name="object 5088"/>
          <p:cNvSpPr/>
          <p:nvPr/>
        </p:nvSpPr>
        <p:spPr>
          <a:xfrm>
            <a:off x="2078291"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089" name="object 5089"/>
          <p:cNvSpPr/>
          <p:nvPr/>
        </p:nvSpPr>
        <p:spPr>
          <a:xfrm>
            <a:off x="2094607"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090" name="object 5090"/>
          <p:cNvSpPr/>
          <p:nvPr/>
        </p:nvSpPr>
        <p:spPr>
          <a:xfrm>
            <a:off x="2087816"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091" name="object 5091"/>
          <p:cNvSpPr/>
          <p:nvPr/>
        </p:nvSpPr>
        <p:spPr>
          <a:xfrm>
            <a:off x="2100699"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092" name="object 5092"/>
          <p:cNvSpPr/>
          <p:nvPr/>
        </p:nvSpPr>
        <p:spPr>
          <a:xfrm>
            <a:off x="2091880"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093" name="object 5093"/>
          <p:cNvSpPr/>
          <p:nvPr/>
        </p:nvSpPr>
        <p:spPr>
          <a:xfrm>
            <a:off x="2107475" y="5699125"/>
            <a:ext cx="0" cy="1006475"/>
          </a:xfrm>
          <a:custGeom>
            <a:avLst/>
            <a:gdLst/>
            <a:ahLst/>
            <a:cxnLst/>
            <a:rect l="l" t="t" r="r" b="b"/>
            <a:pathLst>
              <a:path h="1006475">
                <a:moveTo>
                  <a:pt x="0" y="0"/>
                </a:moveTo>
                <a:lnTo>
                  <a:pt x="0" y="1006475"/>
                </a:lnTo>
              </a:path>
            </a:pathLst>
          </a:custGeom>
          <a:ln w="5409">
            <a:solidFill>
              <a:srgbClr val="99CCFF"/>
            </a:solidFill>
          </a:ln>
        </p:spPr>
        <p:txBody>
          <a:bodyPr wrap="square" lIns="0" tIns="0" rIns="0" bIns="0" rtlCol="0"/>
          <a:lstStyle/>
          <a:p>
            <a:endParaRPr/>
          </a:p>
        </p:txBody>
      </p:sp>
      <p:sp>
        <p:nvSpPr>
          <p:cNvPr id="5094" name="object 5094"/>
          <p:cNvSpPr/>
          <p:nvPr/>
        </p:nvSpPr>
        <p:spPr>
          <a:xfrm>
            <a:off x="2100008" y="5694362"/>
            <a:ext cx="15240" cy="1016000"/>
          </a:xfrm>
          <a:custGeom>
            <a:avLst/>
            <a:gdLst/>
            <a:ahLst/>
            <a:cxnLst/>
            <a:rect l="l" t="t" r="r" b="b"/>
            <a:pathLst>
              <a:path w="15239" h="1016000">
                <a:moveTo>
                  <a:pt x="0" y="1016000"/>
                </a:moveTo>
                <a:lnTo>
                  <a:pt x="14934" y="1016000"/>
                </a:lnTo>
                <a:lnTo>
                  <a:pt x="14934" y="0"/>
                </a:lnTo>
                <a:lnTo>
                  <a:pt x="0" y="0"/>
                </a:lnTo>
                <a:lnTo>
                  <a:pt x="0" y="1016000"/>
                </a:lnTo>
                <a:close/>
              </a:path>
            </a:pathLst>
          </a:custGeom>
          <a:solidFill>
            <a:srgbClr val="3366FF"/>
          </a:solidFill>
        </p:spPr>
        <p:txBody>
          <a:bodyPr wrap="square" lIns="0" tIns="0" rIns="0" bIns="0" rtlCol="0"/>
          <a:lstStyle/>
          <a:p>
            <a:endParaRPr/>
          </a:p>
        </p:txBody>
      </p:sp>
      <p:sp>
        <p:nvSpPr>
          <p:cNvPr id="5095" name="object 5095"/>
          <p:cNvSpPr/>
          <p:nvPr/>
        </p:nvSpPr>
        <p:spPr>
          <a:xfrm>
            <a:off x="2114161"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096" name="object 5096"/>
          <p:cNvSpPr/>
          <p:nvPr/>
        </p:nvSpPr>
        <p:spPr>
          <a:xfrm>
            <a:off x="2105342"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097" name="object 5097"/>
          <p:cNvSpPr/>
          <p:nvPr/>
        </p:nvSpPr>
        <p:spPr>
          <a:xfrm>
            <a:off x="2122289"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098" name="object 5098"/>
          <p:cNvSpPr/>
          <p:nvPr/>
        </p:nvSpPr>
        <p:spPr>
          <a:xfrm>
            <a:off x="2113470"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099" name="object 5099"/>
          <p:cNvSpPr/>
          <p:nvPr/>
        </p:nvSpPr>
        <p:spPr>
          <a:xfrm>
            <a:off x="2129065"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100" name="object 5100"/>
          <p:cNvSpPr/>
          <p:nvPr/>
        </p:nvSpPr>
        <p:spPr>
          <a:xfrm>
            <a:off x="2121598"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101" name="object 5101"/>
          <p:cNvSpPr/>
          <p:nvPr/>
        </p:nvSpPr>
        <p:spPr>
          <a:xfrm>
            <a:off x="2135878"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102" name="object 5102"/>
          <p:cNvSpPr/>
          <p:nvPr/>
        </p:nvSpPr>
        <p:spPr>
          <a:xfrm>
            <a:off x="2127059"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103" name="object 5103"/>
          <p:cNvSpPr/>
          <p:nvPr/>
        </p:nvSpPr>
        <p:spPr>
          <a:xfrm>
            <a:off x="2141851"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104" name="object 5104"/>
          <p:cNvSpPr/>
          <p:nvPr/>
        </p:nvSpPr>
        <p:spPr>
          <a:xfrm>
            <a:off x="2135060"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105" name="object 5105"/>
          <p:cNvSpPr/>
          <p:nvPr/>
        </p:nvSpPr>
        <p:spPr>
          <a:xfrm>
            <a:off x="2148619"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106" name="object 5106"/>
          <p:cNvSpPr/>
          <p:nvPr/>
        </p:nvSpPr>
        <p:spPr>
          <a:xfrm>
            <a:off x="2139124"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107" name="object 5107"/>
          <p:cNvSpPr/>
          <p:nvPr/>
        </p:nvSpPr>
        <p:spPr>
          <a:xfrm>
            <a:off x="2155440"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108" name="object 5108"/>
          <p:cNvSpPr/>
          <p:nvPr/>
        </p:nvSpPr>
        <p:spPr>
          <a:xfrm>
            <a:off x="2148649"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109" name="object 5109"/>
          <p:cNvSpPr/>
          <p:nvPr/>
        </p:nvSpPr>
        <p:spPr>
          <a:xfrm>
            <a:off x="2161532"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110" name="object 5110"/>
          <p:cNvSpPr/>
          <p:nvPr/>
        </p:nvSpPr>
        <p:spPr>
          <a:xfrm>
            <a:off x="2152713"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111" name="object 5111"/>
          <p:cNvSpPr/>
          <p:nvPr/>
        </p:nvSpPr>
        <p:spPr>
          <a:xfrm>
            <a:off x="2169660"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112" name="object 5112"/>
          <p:cNvSpPr/>
          <p:nvPr/>
        </p:nvSpPr>
        <p:spPr>
          <a:xfrm>
            <a:off x="2160841"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113" name="object 5113"/>
          <p:cNvSpPr/>
          <p:nvPr/>
        </p:nvSpPr>
        <p:spPr>
          <a:xfrm>
            <a:off x="2176436"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114" name="object 5114"/>
          <p:cNvSpPr/>
          <p:nvPr/>
        </p:nvSpPr>
        <p:spPr>
          <a:xfrm>
            <a:off x="2168969"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115" name="object 5115"/>
          <p:cNvSpPr/>
          <p:nvPr/>
        </p:nvSpPr>
        <p:spPr>
          <a:xfrm>
            <a:off x="2183122"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116" name="object 5116"/>
          <p:cNvSpPr/>
          <p:nvPr/>
        </p:nvSpPr>
        <p:spPr>
          <a:xfrm>
            <a:off x="2174303"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117" name="object 5117"/>
          <p:cNvSpPr/>
          <p:nvPr/>
        </p:nvSpPr>
        <p:spPr>
          <a:xfrm>
            <a:off x="2189222"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118" name="object 5118"/>
          <p:cNvSpPr/>
          <p:nvPr/>
        </p:nvSpPr>
        <p:spPr>
          <a:xfrm>
            <a:off x="2182431"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119" name="object 5119"/>
          <p:cNvSpPr/>
          <p:nvPr/>
        </p:nvSpPr>
        <p:spPr>
          <a:xfrm>
            <a:off x="2195990"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120" name="object 5120"/>
          <p:cNvSpPr/>
          <p:nvPr/>
        </p:nvSpPr>
        <p:spPr>
          <a:xfrm>
            <a:off x="2186495"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121" name="object 5121"/>
          <p:cNvSpPr/>
          <p:nvPr/>
        </p:nvSpPr>
        <p:spPr>
          <a:xfrm>
            <a:off x="2202811"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122" name="object 5122"/>
          <p:cNvSpPr/>
          <p:nvPr/>
        </p:nvSpPr>
        <p:spPr>
          <a:xfrm>
            <a:off x="2196020"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123" name="object 5123"/>
          <p:cNvSpPr/>
          <p:nvPr/>
        </p:nvSpPr>
        <p:spPr>
          <a:xfrm>
            <a:off x="2208903"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124" name="object 5124"/>
          <p:cNvSpPr/>
          <p:nvPr/>
        </p:nvSpPr>
        <p:spPr>
          <a:xfrm>
            <a:off x="2200084"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125" name="object 5125"/>
          <p:cNvSpPr/>
          <p:nvPr/>
        </p:nvSpPr>
        <p:spPr>
          <a:xfrm>
            <a:off x="2214876"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126" name="object 5126"/>
          <p:cNvSpPr/>
          <p:nvPr/>
        </p:nvSpPr>
        <p:spPr>
          <a:xfrm>
            <a:off x="2208085"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127" name="object 5127"/>
          <p:cNvSpPr/>
          <p:nvPr/>
        </p:nvSpPr>
        <p:spPr>
          <a:xfrm>
            <a:off x="2221644"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128" name="object 5128"/>
          <p:cNvSpPr/>
          <p:nvPr/>
        </p:nvSpPr>
        <p:spPr>
          <a:xfrm>
            <a:off x="2212149"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129" name="object 5129"/>
          <p:cNvSpPr/>
          <p:nvPr/>
        </p:nvSpPr>
        <p:spPr>
          <a:xfrm>
            <a:off x="2230493"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130" name="object 5130"/>
          <p:cNvSpPr/>
          <p:nvPr/>
        </p:nvSpPr>
        <p:spPr>
          <a:xfrm>
            <a:off x="2221674"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131" name="object 5131"/>
          <p:cNvSpPr/>
          <p:nvPr/>
        </p:nvSpPr>
        <p:spPr>
          <a:xfrm>
            <a:off x="2236593"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132" name="object 5132"/>
          <p:cNvSpPr/>
          <p:nvPr/>
        </p:nvSpPr>
        <p:spPr>
          <a:xfrm>
            <a:off x="2229802"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133" name="object 5133"/>
          <p:cNvSpPr/>
          <p:nvPr/>
        </p:nvSpPr>
        <p:spPr>
          <a:xfrm>
            <a:off x="2243361"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134" name="object 5134"/>
          <p:cNvSpPr/>
          <p:nvPr/>
        </p:nvSpPr>
        <p:spPr>
          <a:xfrm>
            <a:off x="2233866"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135" name="object 5135"/>
          <p:cNvSpPr/>
          <p:nvPr/>
        </p:nvSpPr>
        <p:spPr>
          <a:xfrm>
            <a:off x="2250055"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136" name="object 5136"/>
          <p:cNvSpPr/>
          <p:nvPr/>
        </p:nvSpPr>
        <p:spPr>
          <a:xfrm>
            <a:off x="2243264"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137" name="object 5137"/>
          <p:cNvSpPr/>
          <p:nvPr/>
        </p:nvSpPr>
        <p:spPr>
          <a:xfrm>
            <a:off x="2256147"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138" name="object 5138"/>
          <p:cNvSpPr/>
          <p:nvPr/>
        </p:nvSpPr>
        <p:spPr>
          <a:xfrm>
            <a:off x="2247328"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139" name="object 5139"/>
          <p:cNvSpPr/>
          <p:nvPr/>
        </p:nvSpPr>
        <p:spPr>
          <a:xfrm>
            <a:off x="2262923"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140" name="object 5140"/>
          <p:cNvSpPr/>
          <p:nvPr/>
        </p:nvSpPr>
        <p:spPr>
          <a:xfrm>
            <a:off x="2255456"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141" name="object 5141"/>
          <p:cNvSpPr/>
          <p:nvPr/>
        </p:nvSpPr>
        <p:spPr>
          <a:xfrm>
            <a:off x="2269736"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142" name="object 5142"/>
          <p:cNvSpPr/>
          <p:nvPr/>
        </p:nvSpPr>
        <p:spPr>
          <a:xfrm>
            <a:off x="2260917"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143" name="object 5143"/>
          <p:cNvSpPr/>
          <p:nvPr/>
        </p:nvSpPr>
        <p:spPr>
          <a:xfrm>
            <a:off x="2277864"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144" name="object 5144"/>
          <p:cNvSpPr/>
          <p:nvPr/>
        </p:nvSpPr>
        <p:spPr>
          <a:xfrm>
            <a:off x="2269045"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145" name="object 5145"/>
          <p:cNvSpPr/>
          <p:nvPr/>
        </p:nvSpPr>
        <p:spPr>
          <a:xfrm>
            <a:off x="2284513"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146" name="object 5146"/>
          <p:cNvSpPr/>
          <p:nvPr/>
        </p:nvSpPr>
        <p:spPr>
          <a:xfrm>
            <a:off x="2277046"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147" name="object 5147"/>
          <p:cNvSpPr/>
          <p:nvPr/>
        </p:nvSpPr>
        <p:spPr>
          <a:xfrm>
            <a:off x="2291326"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148" name="object 5148"/>
          <p:cNvSpPr/>
          <p:nvPr/>
        </p:nvSpPr>
        <p:spPr>
          <a:xfrm>
            <a:off x="2282507"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149" name="object 5149"/>
          <p:cNvSpPr/>
          <p:nvPr/>
        </p:nvSpPr>
        <p:spPr>
          <a:xfrm>
            <a:off x="2297426"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150" name="object 5150"/>
          <p:cNvSpPr/>
          <p:nvPr/>
        </p:nvSpPr>
        <p:spPr>
          <a:xfrm>
            <a:off x="2290635"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151" name="object 5151"/>
          <p:cNvSpPr/>
          <p:nvPr/>
        </p:nvSpPr>
        <p:spPr>
          <a:xfrm>
            <a:off x="2304194"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152" name="object 5152"/>
          <p:cNvSpPr/>
          <p:nvPr/>
        </p:nvSpPr>
        <p:spPr>
          <a:xfrm>
            <a:off x="2294699"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153" name="object 5153"/>
          <p:cNvSpPr/>
          <p:nvPr/>
        </p:nvSpPr>
        <p:spPr>
          <a:xfrm>
            <a:off x="2310888"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154" name="object 5154"/>
          <p:cNvSpPr/>
          <p:nvPr/>
        </p:nvSpPr>
        <p:spPr>
          <a:xfrm>
            <a:off x="2304097"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155" name="object 5155"/>
          <p:cNvSpPr/>
          <p:nvPr/>
        </p:nvSpPr>
        <p:spPr>
          <a:xfrm>
            <a:off x="2316980"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156" name="object 5156"/>
          <p:cNvSpPr/>
          <p:nvPr/>
        </p:nvSpPr>
        <p:spPr>
          <a:xfrm>
            <a:off x="2308161"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157" name="object 5157"/>
          <p:cNvSpPr/>
          <p:nvPr/>
        </p:nvSpPr>
        <p:spPr>
          <a:xfrm>
            <a:off x="2323080"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158" name="object 5158"/>
          <p:cNvSpPr/>
          <p:nvPr/>
        </p:nvSpPr>
        <p:spPr>
          <a:xfrm>
            <a:off x="2316289"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159" name="object 5159"/>
          <p:cNvSpPr/>
          <p:nvPr/>
        </p:nvSpPr>
        <p:spPr>
          <a:xfrm>
            <a:off x="2329848"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160" name="object 5160"/>
          <p:cNvSpPr/>
          <p:nvPr/>
        </p:nvSpPr>
        <p:spPr>
          <a:xfrm>
            <a:off x="2320353"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161" name="object 5161"/>
          <p:cNvSpPr/>
          <p:nvPr/>
        </p:nvSpPr>
        <p:spPr>
          <a:xfrm>
            <a:off x="2338697"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162" name="object 5162"/>
          <p:cNvSpPr/>
          <p:nvPr/>
        </p:nvSpPr>
        <p:spPr>
          <a:xfrm>
            <a:off x="2329878"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163" name="object 5163"/>
          <p:cNvSpPr/>
          <p:nvPr/>
        </p:nvSpPr>
        <p:spPr>
          <a:xfrm>
            <a:off x="2344797"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164" name="object 5164"/>
          <p:cNvSpPr/>
          <p:nvPr/>
        </p:nvSpPr>
        <p:spPr>
          <a:xfrm>
            <a:off x="2338006"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165" name="object 5165"/>
          <p:cNvSpPr/>
          <p:nvPr/>
        </p:nvSpPr>
        <p:spPr>
          <a:xfrm>
            <a:off x="2351438"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166" name="object 5166"/>
          <p:cNvSpPr/>
          <p:nvPr/>
        </p:nvSpPr>
        <p:spPr>
          <a:xfrm>
            <a:off x="2341943"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167" name="object 5167"/>
          <p:cNvSpPr/>
          <p:nvPr/>
        </p:nvSpPr>
        <p:spPr>
          <a:xfrm>
            <a:off x="2358259"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168" name="object 5168"/>
          <p:cNvSpPr/>
          <p:nvPr/>
        </p:nvSpPr>
        <p:spPr>
          <a:xfrm>
            <a:off x="2351468"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169" name="object 5169"/>
          <p:cNvSpPr/>
          <p:nvPr/>
        </p:nvSpPr>
        <p:spPr>
          <a:xfrm>
            <a:off x="2364351"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170" name="object 5170"/>
          <p:cNvSpPr/>
          <p:nvPr/>
        </p:nvSpPr>
        <p:spPr>
          <a:xfrm>
            <a:off x="2355532"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171" name="object 5171"/>
          <p:cNvSpPr/>
          <p:nvPr/>
        </p:nvSpPr>
        <p:spPr>
          <a:xfrm>
            <a:off x="2370451"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172" name="object 5172"/>
          <p:cNvSpPr/>
          <p:nvPr/>
        </p:nvSpPr>
        <p:spPr>
          <a:xfrm>
            <a:off x="2363660"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173" name="object 5173"/>
          <p:cNvSpPr/>
          <p:nvPr/>
        </p:nvSpPr>
        <p:spPr>
          <a:xfrm>
            <a:off x="2377219"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174" name="object 5174"/>
          <p:cNvSpPr/>
          <p:nvPr/>
        </p:nvSpPr>
        <p:spPr>
          <a:xfrm>
            <a:off x="2367724"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175" name="object 5175"/>
          <p:cNvSpPr/>
          <p:nvPr/>
        </p:nvSpPr>
        <p:spPr>
          <a:xfrm>
            <a:off x="2385941"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176" name="object 5176"/>
          <p:cNvSpPr/>
          <p:nvPr/>
        </p:nvSpPr>
        <p:spPr>
          <a:xfrm>
            <a:off x="2377122"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177" name="object 5177"/>
          <p:cNvSpPr/>
          <p:nvPr/>
        </p:nvSpPr>
        <p:spPr>
          <a:xfrm>
            <a:off x="2392041"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178" name="object 5178"/>
          <p:cNvSpPr/>
          <p:nvPr/>
        </p:nvSpPr>
        <p:spPr>
          <a:xfrm>
            <a:off x="2385250"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179" name="object 5179"/>
          <p:cNvSpPr/>
          <p:nvPr/>
        </p:nvSpPr>
        <p:spPr>
          <a:xfrm>
            <a:off x="2398809"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180" name="object 5180"/>
          <p:cNvSpPr/>
          <p:nvPr/>
        </p:nvSpPr>
        <p:spPr>
          <a:xfrm>
            <a:off x="2389314"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181" name="object 5181"/>
          <p:cNvSpPr/>
          <p:nvPr/>
        </p:nvSpPr>
        <p:spPr>
          <a:xfrm>
            <a:off x="2405630"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182" name="object 5182"/>
          <p:cNvSpPr/>
          <p:nvPr/>
        </p:nvSpPr>
        <p:spPr>
          <a:xfrm>
            <a:off x="2398839"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183" name="object 5183"/>
          <p:cNvSpPr/>
          <p:nvPr/>
        </p:nvSpPr>
        <p:spPr>
          <a:xfrm>
            <a:off x="2411722"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184" name="object 5184"/>
          <p:cNvSpPr/>
          <p:nvPr/>
        </p:nvSpPr>
        <p:spPr>
          <a:xfrm>
            <a:off x="2402903"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185" name="object 5185"/>
          <p:cNvSpPr/>
          <p:nvPr/>
        </p:nvSpPr>
        <p:spPr>
          <a:xfrm>
            <a:off x="2418498"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186" name="object 5186"/>
          <p:cNvSpPr/>
          <p:nvPr/>
        </p:nvSpPr>
        <p:spPr>
          <a:xfrm>
            <a:off x="2411031"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187" name="object 5187"/>
          <p:cNvSpPr/>
          <p:nvPr/>
        </p:nvSpPr>
        <p:spPr>
          <a:xfrm>
            <a:off x="2425184"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188" name="object 5188"/>
          <p:cNvSpPr/>
          <p:nvPr/>
        </p:nvSpPr>
        <p:spPr>
          <a:xfrm>
            <a:off x="2416365"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189" name="object 5189"/>
          <p:cNvSpPr/>
          <p:nvPr/>
        </p:nvSpPr>
        <p:spPr>
          <a:xfrm>
            <a:off x="2431284"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190" name="object 5190"/>
          <p:cNvSpPr/>
          <p:nvPr/>
        </p:nvSpPr>
        <p:spPr>
          <a:xfrm>
            <a:off x="2424493"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191" name="object 5191"/>
          <p:cNvSpPr/>
          <p:nvPr/>
        </p:nvSpPr>
        <p:spPr>
          <a:xfrm>
            <a:off x="2438052"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192" name="object 5192"/>
          <p:cNvSpPr/>
          <p:nvPr/>
        </p:nvSpPr>
        <p:spPr>
          <a:xfrm>
            <a:off x="2428557"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193" name="object 5193"/>
          <p:cNvSpPr/>
          <p:nvPr/>
        </p:nvSpPr>
        <p:spPr>
          <a:xfrm>
            <a:off x="2446774"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194" name="object 5194"/>
          <p:cNvSpPr/>
          <p:nvPr/>
        </p:nvSpPr>
        <p:spPr>
          <a:xfrm>
            <a:off x="2437955"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195" name="object 5195"/>
          <p:cNvSpPr/>
          <p:nvPr/>
        </p:nvSpPr>
        <p:spPr>
          <a:xfrm>
            <a:off x="2452874"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196" name="object 5196"/>
          <p:cNvSpPr/>
          <p:nvPr/>
        </p:nvSpPr>
        <p:spPr>
          <a:xfrm>
            <a:off x="2446083"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197" name="object 5197"/>
          <p:cNvSpPr/>
          <p:nvPr/>
        </p:nvSpPr>
        <p:spPr>
          <a:xfrm>
            <a:off x="2458966"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198" name="object 5198"/>
          <p:cNvSpPr/>
          <p:nvPr/>
        </p:nvSpPr>
        <p:spPr>
          <a:xfrm>
            <a:off x="2450147"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199" name="object 5199"/>
          <p:cNvSpPr/>
          <p:nvPr/>
        </p:nvSpPr>
        <p:spPr>
          <a:xfrm>
            <a:off x="2465742"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200" name="object 5200"/>
          <p:cNvSpPr/>
          <p:nvPr/>
        </p:nvSpPr>
        <p:spPr>
          <a:xfrm>
            <a:off x="2458275"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201" name="object 5201"/>
          <p:cNvSpPr/>
          <p:nvPr/>
        </p:nvSpPr>
        <p:spPr>
          <a:xfrm>
            <a:off x="2472555"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202" name="object 5202"/>
          <p:cNvSpPr/>
          <p:nvPr/>
        </p:nvSpPr>
        <p:spPr>
          <a:xfrm>
            <a:off x="2463736"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203" name="object 5203"/>
          <p:cNvSpPr/>
          <p:nvPr/>
        </p:nvSpPr>
        <p:spPr>
          <a:xfrm>
            <a:off x="2478655"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204" name="object 5204"/>
          <p:cNvSpPr/>
          <p:nvPr/>
        </p:nvSpPr>
        <p:spPr>
          <a:xfrm>
            <a:off x="2471864"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205" name="object 5205"/>
          <p:cNvSpPr/>
          <p:nvPr/>
        </p:nvSpPr>
        <p:spPr>
          <a:xfrm>
            <a:off x="2485423"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206" name="object 5206"/>
          <p:cNvSpPr/>
          <p:nvPr/>
        </p:nvSpPr>
        <p:spPr>
          <a:xfrm>
            <a:off x="2475928"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207" name="object 5207"/>
          <p:cNvSpPr/>
          <p:nvPr/>
        </p:nvSpPr>
        <p:spPr>
          <a:xfrm>
            <a:off x="2494145"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208" name="object 5208"/>
          <p:cNvSpPr/>
          <p:nvPr/>
        </p:nvSpPr>
        <p:spPr>
          <a:xfrm>
            <a:off x="2485326"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209" name="object 5209"/>
          <p:cNvSpPr/>
          <p:nvPr/>
        </p:nvSpPr>
        <p:spPr>
          <a:xfrm>
            <a:off x="2500245"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210" name="object 5210"/>
          <p:cNvSpPr/>
          <p:nvPr/>
        </p:nvSpPr>
        <p:spPr>
          <a:xfrm>
            <a:off x="2493454"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211" name="object 5211"/>
          <p:cNvSpPr/>
          <p:nvPr/>
        </p:nvSpPr>
        <p:spPr>
          <a:xfrm>
            <a:off x="2507013"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212" name="object 5212"/>
          <p:cNvSpPr/>
          <p:nvPr/>
        </p:nvSpPr>
        <p:spPr>
          <a:xfrm>
            <a:off x="2497518"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213" name="object 5213"/>
          <p:cNvSpPr/>
          <p:nvPr/>
        </p:nvSpPr>
        <p:spPr>
          <a:xfrm>
            <a:off x="2513707"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214" name="object 5214"/>
          <p:cNvSpPr/>
          <p:nvPr/>
        </p:nvSpPr>
        <p:spPr>
          <a:xfrm>
            <a:off x="2506916"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215" name="object 5215"/>
          <p:cNvSpPr/>
          <p:nvPr/>
        </p:nvSpPr>
        <p:spPr>
          <a:xfrm>
            <a:off x="2519799"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216" name="object 5216"/>
          <p:cNvSpPr/>
          <p:nvPr/>
        </p:nvSpPr>
        <p:spPr>
          <a:xfrm>
            <a:off x="2510980"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217" name="object 5217"/>
          <p:cNvSpPr/>
          <p:nvPr/>
        </p:nvSpPr>
        <p:spPr>
          <a:xfrm>
            <a:off x="2525899"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218" name="object 5218"/>
          <p:cNvSpPr/>
          <p:nvPr/>
        </p:nvSpPr>
        <p:spPr>
          <a:xfrm>
            <a:off x="2519108"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219" name="object 5219"/>
          <p:cNvSpPr/>
          <p:nvPr/>
        </p:nvSpPr>
        <p:spPr>
          <a:xfrm>
            <a:off x="2532667"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220" name="object 5220"/>
          <p:cNvSpPr/>
          <p:nvPr/>
        </p:nvSpPr>
        <p:spPr>
          <a:xfrm>
            <a:off x="2523172"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221" name="object 5221"/>
          <p:cNvSpPr/>
          <p:nvPr/>
        </p:nvSpPr>
        <p:spPr>
          <a:xfrm>
            <a:off x="2539488"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222" name="object 5222"/>
          <p:cNvSpPr/>
          <p:nvPr/>
        </p:nvSpPr>
        <p:spPr>
          <a:xfrm>
            <a:off x="2532697"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223" name="object 5223"/>
          <p:cNvSpPr/>
          <p:nvPr/>
        </p:nvSpPr>
        <p:spPr>
          <a:xfrm>
            <a:off x="2545580"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224" name="object 5224"/>
          <p:cNvSpPr/>
          <p:nvPr/>
        </p:nvSpPr>
        <p:spPr>
          <a:xfrm>
            <a:off x="2536761"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225" name="object 5225"/>
          <p:cNvSpPr/>
          <p:nvPr/>
        </p:nvSpPr>
        <p:spPr>
          <a:xfrm>
            <a:off x="2554384"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226" name="object 5226"/>
          <p:cNvSpPr/>
          <p:nvPr/>
        </p:nvSpPr>
        <p:spPr>
          <a:xfrm>
            <a:off x="2544889"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227" name="object 5227"/>
          <p:cNvSpPr/>
          <p:nvPr/>
        </p:nvSpPr>
        <p:spPr>
          <a:xfrm>
            <a:off x="2561078"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228" name="object 5228"/>
          <p:cNvSpPr/>
          <p:nvPr/>
        </p:nvSpPr>
        <p:spPr>
          <a:xfrm>
            <a:off x="2554287"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229" name="object 5229"/>
          <p:cNvSpPr/>
          <p:nvPr/>
        </p:nvSpPr>
        <p:spPr>
          <a:xfrm>
            <a:off x="2567170"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230" name="object 5230"/>
          <p:cNvSpPr/>
          <p:nvPr/>
        </p:nvSpPr>
        <p:spPr>
          <a:xfrm>
            <a:off x="2558351"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231" name="object 5231"/>
          <p:cNvSpPr/>
          <p:nvPr/>
        </p:nvSpPr>
        <p:spPr>
          <a:xfrm>
            <a:off x="2573946"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232" name="object 5232"/>
          <p:cNvSpPr/>
          <p:nvPr/>
        </p:nvSpPr>
        <p:spPr>
          <a:xfrm>
            <a:off x="2566479"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233" name="object 5233"/>
          <p:cNvSpPr/>
          <p:nvPr/>
        </p:nvSpPr>
        <p:spPr>
          <a:xfrm>
            <a:off x="2580759"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234" name="object 5234"/>
          <p:cNvSpPr/>
          <p:nvPr/>
        </p:nvSpPr>
        <p:spPr>
          <a:xfrm>
            <a:off x="2571940"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235" name="object 5235"/>
          <p:cNvSpPr/>
          <p:nvPr/>
        </p:nvSpPr>
        <p:spPr>
          <a:xfrm>
            <a:off x="2586732"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236" name="object 5236"/>
          <p:cNvSpPr/>
          <p:nvPr/>
        </p:nvSpPr>
        <p:spPr>
          <a:xfrm>
            <a:off x="2579941"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237" name="object 5237"/>
          <p:cNvSpPr/>
          <p:nvPr/>
        </p:nvSpPr>
        <p:spPr>
          <a:xfrm>
            <a:off x="2593500"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238" name="object 5238"/>
          <p:cNvSpPr/>
          <p:nvPr/>
        </p:nvSpPr>
        <p:spPr>
          <a:xfrm>
            <a:off x="2584005"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239" name="object 5239"/>
          <p:cNvSpPr/>
          <p:nvPr/>
        </p:nvSpPr>
        <p:spPr>
          <a:xfrm>
            <a:off x="2602349"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240" name="object 5240"/>
          <p:cNvSpPr/>
          <p:nvPr/>
        </p:nvSpPr>
        <p:spPr>
          <a:xfrm>
            <a:off x="2593530"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241" name="object 5241"/>
          <p:cNvSpPr/>
          <p:nvPr/>
        </p:nvSpPr>
        <p:spPr>
          <a:xfrm>
            <a:off x="2608449"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242" name="object 5242"/>
          <p:cNvSpPr/>
          <p:nvPr/>
        </p:nvSpPr>
        <p:spPr>
          <a:xfrm>
            <a:off x="2601658"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243" name="object 5243"/>
          <p:cNvSpPr/>
          <p:nvPr/>
        </p:nvSpPr>
        <p:spPr>
          <a:xfrm>
            <a:off x="2614541"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244" name="object 5244"/>
          <p:cNvSpPr/>
          <p:nvPr/>
        </p:nvSpPr>
        <p:spPr>
          <a:xfrm>
            <a:off x="2605722"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245" name="object 5245"/>
          <p:cNvSpPr/>
          <p:nvPr/>
        </p:nvSpPr>
        <p:spPr>
          <a:xfrm>
            <a:off x="2621317"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246" name="object 5246"/>
          <p:cNvSpPr/>
          <p:nvPr/>
        </p:nvSpPr>
        <p:spPr>
          <a:xfrm>
            <a:off x="2613850"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247" name="object 5247"/>
          <p:cNvSpPr/>
          <p:nvPr/>
        </p:nvSpPr>
        <p:spPr>
          <a:xfrm>
            <a:off x="2628003"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248" name="object 5248"/>
          <p:cNvSpPr/>
          <p:nvPr/>
        </p:nvSpPr>
        <p:spPr>
          <a:xfrm>
            <a:off x="2619184"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249" name="object 5249"/>
          <p:cNvSpPr/>
          <p:nvPr/>
        </p:nvSpPr>
        <p:spPr>
          <a:xfrm>
            <a:off x="2634103"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250" name="object 5250"/>
          <p:cNvSpPr/>
          <p:nvPr/>
        </p:nvSpPr>
        <p:spPr>
          <a:xfrm>
            <a:off x="2627312"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251" name="object 5251"/>
          <p:cNvSpPr/>
          <p:nvPr/>
        </p:nvSpPr>
        <p:spPr>
          <a:xfrm>
            <a:off x="2640871"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252" name="object 5252"/>
          <p:cNvSpPr/>
          <p:nvPr/>
        </p:nvSpPr>
        <p:spPr>
          <a:xfrm>
            <a:off x="2631376"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253" name="object 5253"/>
          <p:cNvSpPr/>
          <p:nvPr/>
        </p:nvSpPr>
        <p:spPr>
          <a:xfrm>
            <a:off x="2647692"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254" name="object 5254"/>
          <p:cNvSpPr/>
          <p:nvPr/>
        </p:nvSpPr>
        <p:spPr>
          <a:xfrm>
            <a:off x="2640901"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255" name="object 5255"/>
          <p:cNvSpPr/>
          <p:nvPr/>
        </p:nvSpPr>
        <p:spPr>
          <a:xfrm>
            <a:off x="2653657"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256" name="object 5256"/>
          <p:cNvSpPr/>
          <p:nvPr/>
        </p:nvSpPr>
        <p:spPr>
          <a:xfrm>
            <a:off x="2644838"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257" name="object 5257"/>
          <p:cNvSpPr/>
          <p:nvPr/>
        </p:nvSpPr>
        <p:spPr>
          <a:xfrm>
            <a:off x="2662461"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258" name="object 5258"/>
          <p:cNvSpPr/>
          <p:nvPr/>
        </p:nvSpPr>
        <p:spPr>
          <a:xfrm>
            <a:off x="2652966"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259" name="object 5259"/>
          <p:cNvSpPr/>
          <p:nvPr/>
        </p:nvSpPr>
        <p:spPr>
          <a:xfrm>
            <a:off x="2669282"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260" name="object 5260"/>
          <p:cNvSpPr/>
          <p:nvPr/>
        </p:nvSpPr>
        <p:spPr>
          <a:xfrm>
            <a:off x="2662491"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261" name="object 5261"/>
          <p:cNvSpPr/>
          <p:nvPr/>
        </p:nvSpPr>
        <p:spPr>
          <a:xfrm>
            <a:off x="2675374"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262" name="object 5262"/>
          <p:cNvSpPr/>
          <p:nvPr/>
        </p:nvSpPr>
        <p:spPr>
          <a:xfrm>
            <a:off x="2666555"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263" name="object 5263"/>
          <p:cNvSpPr/>
          <p:nvPr/>
        </p:nvSpPr>
        <p:spPr>
          <a:xfrm>
            <a:off x="2681474"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264" name="object 5264"/>
          <p:cNvSpPr/>
          <p:nvPr/>
        </p:nvSpPr>
        <p:spPr>
          <a:xfrm>
            <a:off x="2674683"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265" name="object 5265"/>
          <p:cNvSpPr/>
          <p:nvPr/>
        </p:nvSpPr>
        <p:spPr>
          <a:xfrm>
            <a:off x="2688242"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266" name="object 5266"/>
          <p:cNvSpPr/>
          <p:nvPr/>
        </p:nvSpPr>
        <p:spPr>
          <a:xfrm>
            <a:off x="2678747"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267" name="object 5267"/>
          <p:cNvSpPr/>
          <p:nvPr/>
        </p:nvSpPr>
        <p:spPr>
          <a:xfrm>
            <a:off x="2694936"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268" name="object 5268"/>
          <p:cNvSpPr/>
          <p:nvPr/>
        </p:nvSpPr>
        <p:spPr>
          <a:xfrm>
            <a:off x="2688145"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269" name="object 5269"/>
          <p:cNvSpPr/>
          <p:nvPr/>
        </p:nvSpPr>
        <p:spPr>
          <a:xfrm>
            <a:off x="2701028"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270" name="object 5270"/>
          <p:cNvSpPr/>
          <p:nvPr/>
        </p:nvSpPr>
        <p:spPr>
          <a:xfrm>
            <a:off x="2692209"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271" name="object 5271"/>
          <p:cNvSpPr/>
          <p:nvPr/>
        </p:nvSpPr>
        <p:spPr>
          <a:xfrm>
            <a:off x="2709832"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272" name="object 5272"/>
          <p:cNvSpPr/>
          <p:nvPr/>
        </p:nvSpPr>
        <p:spPr>
          <a:xfrm>
            <a:off x="2700337"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273" name="object 5273"/>
          <p:cNvSpPr/>
          <p:nvPr/>
        </p:nvSpPr>
        <p:spPr>
          <a:xfrm>
            <a:off x="2716653"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274" name="object 5274"/>
          <p:cNvSpPr/>
          <p:nvPr/>
        </p:nvSpPr>
        <p:spPr>
          <a:xfrm>
            <a:off x="2709862"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275" name="object 5275"/>
          <p:cNvSpPr/>
          <p:nvPr/>
        </p:nvSpPr>
        <p:spPr>
          <a:xfrm>
            <a:off x="2722618"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276" name="object 5276"/>
          <p:cNvSpPr/>
          <p:nvPr/>
        </p:nvSpPr>
        <p:spPr>
          <a:xfrm>
            <a:off x="2713799"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277" name="object 5277"/>
          <p:cNvSpPr/>
          <p:nvPr/>
        </p:nvSpPr>
        <p:spPr>
          <a:xfrm>
            <a:off x="2729394"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278" name="object 5278"/>
          <p:cNvSpPr/>
          <p:nvPr/>
        </p:nvSpPr>
        <p:spPr>
          <a:xfrm>
            <a:off x="2721927"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279" name="object 5279"/>
          <p:cNvSpPr/>
          <p:nvPr/>
        </p:nvSpPr>
        <p:spPr>
          <a:xfrm>
            <a:off x="2736207"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280" name="object 5280"/>
          <p:cNvSpPr/>
          <p:nvPr/>
        </p:nvSpPr>
        <p:spPr>
          <a:xfrm>
            <a:off x="2727388"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281" name="object 5281"/>
          <p:cNvSpPr/>
          <p:nvPr/>
        </p:nvSpPr>
        <p:spPr>
          <a:xfrm>
            <a:off x="2742307"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282" name="object 5282"/>
          <p:cNvSpPr/>
          <p:nvPr/>
        </p:nvSpPr>
        <p:spPr>
          <a:xfrm>
            <a:off x="2735516"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283" name="object 5283"/>
          <p:cNvSpPr/>
          <p:nvPr/>
        </p:nvSpPr>
        <p:spPr>
          <a:xfrm>
            <a:off x="2749075"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284" name="object 5284"/>
          <p:cNvSpPr/>
          <p:nvPr/>
        </p:nvSpPr>
        <p:spPr>
          <a:xfrm>
            <a:off x="2739580"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285" name="object 5285"/>
          <p:cNvSpPr/>
          <p:nvPr/>
        </p:nvSpPr>
        <p:spPr>
          <a:xfrm>
            <a:off x="2755769"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286" name="object 5286"/>
          <p:cNvSpPr/>
          <p:nvPr/>
        </p:nvSpPr>
        <p:spPr>
          <a:xfrm>
            <a:off x="2748978"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287" name="object 5287"/>
          <p:cNvSpPr/>
          <p:nvPr/>
        </p:nvSpPr>
        <p:spPr>
          <a:xfrm>
            <a:off x="2761861"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288" name="object 5288"/>
          <p:cNvSpPr/>
          <p:nvPr/>
        </p:nvSpPr>
        <p:spPr>
          <a:xfrm>
            <a:off x="2753042"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289" name="object 5289"/>
          <p:cNvSpPr/>
          <p:nvPr/>
        </p:nvSpPr>
        <p:spPr>
          <a:xfrm>
            <a:off x="2769989"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290" name="object 5290"/>
          <p:cNvSpPr/>
          <p:nvPr/>
        </p:nvSpPr>
        <p:spPr>
          <a:xfrm>
            <a:off x="2761170"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291" name="object 5291"/>
          <p:cNvSpPr/>
          <p:nvPr/>
        </p:nvSpPr>
        <p:spPr>
          <a:xfrm>
            <a:off x="2776765"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292" name="object 5292"/>
          <p:cNvSpPr/>
          <p:nvPr/>
        </p:nvSpPr>
        <p:spPr>
          <a:xfrm>
            <a:off x="2769298"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293" name="object 5293"/>
          <p:cNvSpPr/>
          <p:nvPr/>
        </p:nvSpPr>
        <p:spPr>
          <a:xfrm>
            <a:off x="2783578"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294" name="object 5294"/>
          <p:cNvSpPr/>
          <p:nvPr/>
        </p:nvSpPr>
        <p:spPr>
          <a:xfrm>
            <a:off x="2774759"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295" name="object 5295"/>
          <p:cNvSpPr/>
          <p:nvPr/>
        </p:nvSpPr>
        <p:spPr>
          <a:xfrm>
            <a:off x="2789551"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296" name="object 5296"/>
          <p:cNvSpPr/>
          <p:nvPr/>
        </p:nvSpPr>
        <p:spPr>
          <a:xfrm>
            <a:off x="2782760"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297" name="object 5297"/>
          <p:cNvSpPr/>
          <p:nvPr/>
        </p:nvSpPr>
        <p:spPr>
          <a:xfrm>
            <a:off x="2796319"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298" name="object 5298"/>
          <p:cNvSpPr/>
          <p:nvPr/>
        </p:nvSpPr>
        <p:spPr>
          <a:xfrm>
            <a:off x="2786824"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299" name="object 5299"/>
          <p:cNvSpPr/>
          <p:nvPr/>
        </p:nvSpPr>
        <p:spPr>
          <a:xfrm>
            <a:off x="2803140"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300" name="object 5300"/>
          <p:cNvSpPr/>
          <p:nvPr/>
        </p:nvSpPr>
        <p:spPr>
          <a:xfrm>
            <a:off x="2796349"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301" name="object 5301"/>
          <p:cNvSpPr/>
          <p:nvPr/>
        </p:nvSpPr>
        <p:spPr>
          <a:xfrm>
            <a:off x="2809232"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302" name="object 5302"/>
          <p:cNvSpPr/>
          <p:nvPr/>
        </p:nvSpPr>
        <p:spPr>
          <a:xfrm>
            <a:off x="2800413"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303" name="object 5303"/>
          <p:cNvSpPr/>
          <p:nvPr/>
        </p:nvSpPr>
        <p:spPr>
          <a:xfrm>
            <a:off x="2818036"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304" name="object 5304"/>
          <p:cNvSpPr/>
          <p:nvPr/>
        </p:nvSpPr>
        <p:spPr>
          <a:xfrm>
            <a:off x="2808541"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305" name="object 5305"/>
          <p:cNvSpPr/>
          <p:nvPr/>
        </p:nvSpPr>
        <p:spPr>
          <a:xfrm>
            <a:off x="2824730"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306" name="object 5306"/>
          <p:cNvSpPr/>
          <p:nvPr/>
        </p:nvSpPr>
        <p:spPr>
          <a:xfrm>
            <a:off x="2817939"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307" name="object 5307"/>
          <p:cNvSpPr/>
          <p:nvPr/>
        </p:nvSpPr>
        <p:spPr>
          <a:xfrm>
            <a:off x="2830822"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308" name="object 5308"/>
          <p:cNvSpPr/>
          <p:nvPr/>
        </p:nvSpPr>
        <p:spPr>
          <a:xfrm>
            <a:off x="2822003"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309" name="object 5309"/>
          <p:cNvSpPr/>
          <p:nvPr/>
        </p:nvSpPr>
        <p:spPr>
          <a:xfrm>
            <a:off x="2836922"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310" name="object 5310"/>
          <p:cNvSpPr/>
          <p:nvPr/>
        </p:nvSpPr>
        <p:spPr>
          <a:xfrm>
            <a:off x="2830131"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311" name="object 5311"/>
          <p:cNvSpPr/>
          <p:nvPr/>
        </p:nvSpPr>
        <p:spPr>
          <a:xfrm>
            <a:off x="2843690"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312" name="object 5312"/>
          <p:cNvSpPr/>
          <p:nvPr/>
        </p:nvSpPr>
        <p:spPr>
          <a:xfrm>
            <a:off x="2834195"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313" name="object 5313"/>
          <p:cNvSpPr/>
          <p:nvPr/>
        </p:nvSpPr>
        <p:spPr>
          <a:xfrm>
            <a:off x="2850511"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314" name="object 5314"/>
          <p:cNvSpPr/>
          <p:nvPr/>
        </p:nvSpPr>
        <p:spPr>
          <a:xfrm>
            <a:off x="2843720"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315" name="object 5315"/>
          <p:cNvSpPr/>
          <p:nvPr/>
        </p:nvSpPr>
        <p:spPr>
          <a:xfrm>
            <a:off x="2856603"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316" name="object 5316"/>
          <p:cNvSpPr/>
          <p:nvPr/>
        </p:nvSpPr>
        <p:spPr>
          <a:xfrm>
            <a:off x="2847784"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317" name="object 5317"/>
          <p:cNvSpPr/>
          <p:nvPr/>
        </p:nvSpPr>
        <p:spPr>
          <a:xfrm>
            <a:off x="2863252"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318" name="object 5318"/>
          <p:cNvSpPr/>
          <p:nvPr/>
        </p:nvSpPr>
        <p:spPr>
          <a:xfrm>
            <a:off x="2855785"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319" name="object 5319"/>
          <p:cNvSpPr/>
          <p:nvPr/>
        </p:nvSpPr>
        <p:spPr>
          <a:xfrm>
            <a:off x="2870065"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320" name="object 5320"/>
          <p:cNvSpPr/>
          <p:nvPr/>
        </p:nvSpPr>
        <p:spPr>
          <a:xfrm>
            <a:off x="2861246"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321" name="object 5321"/>
          <p:cNvSpPr/>
          <p:nvPr/>
        </p:nvSpPr>
        <p:spPr>
          <a:xfrm>
            <a:off x="2878193"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322" name="object 5322"/>
          <p:cNvSpPr/>
          <p:nvPr/>
        </p:nvSpPr>
        <p:spPr>
          <a:xfrm>
            <a:off x="2869374"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323" name="object 5323"/>
          <p:cNvSpPr/>
          <p:nvPr/>
        </p:nvSpPr>
        <p:spPr>
          <a:xfrm>
            <a:off x="2884969"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324" name="object 5324"/>
          <p:cNvSpPr/>
          <p:nvPr/>
        </p:nvSpPr>
        <p:spPr>
          <a:xfrm>
            <a:off x="2877502"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325" name="object 5325"/>
          <p:cNvSpPr/>
          <p:nvPr/>
        </p:nvSpPr>
        <p:spPr>
          <a:xfrm>
            <a:off x="2891655"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326" name="object 5326"/>
          <p:cNvSpPr/>
          <p:nvPr/>
        </p:nvSpPr>
        <p:spPr>
          <a:xfrm>
            <a:off x="2882836"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327" name="object 5327"/>
          <p:cNvSpPr/>
          <p:nvPr/>
        </p:nvSpPr>
        <p:spPr>
          <a:xfrm>
            <a:off x="2897755"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328" name="object 5328"/>
          <p:cNvSpPr/>
          <p:nvPr/>
        </p:nvSpPr>
        <p:spPr>
          <a:xfrm>
            <a:off x="2890964"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329" name="object 5329"/>
          <p:cNvSpPr/>
          <p:nvPr/>
        </p:nvSpPr>
        <p:spPr>
          <a:xfrm>
            <a:off x="2903847"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330" name="object 5330"/>
          <p:cNvSpPr/>
          <p:nvPr/>
        </p:nvSpPr>
        <p:spPr>
          <a:xfrm>
            <a:off x="2895028"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331" name="object 5331"/>
          <p:cNvSpPr/>
          <p:nvPr/>
        </p:nvSpPr>
        <p:spPr>
          <a:xfrm>
            <a:off x="2910623"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332" name="object 5332"/>
          <p:cNvSpPr/>
          <p:nvPr/>
        </p:nvSpPr>
        <p:spPr>
          <a:xfrm>
            <a:off x="2903156"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333" name="object 5333"/>
          <p:cNvSpPr/>
          <p:nvPr/>
        </p:nvSpPr>
        <p:spPr>
          <a:xfrm>
            <a:off x="2917436"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334" name="object 5334"/>
          <p:cNvSpPr/>
          <p:nvPr/>
        </p:nvSpPr>
        <p:spPr>
          <a:xfrm>
            <a:off x="2908617"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335" name="object 5335"/>
          <p:cNvSpPr/>
          <p:nvPr/>
        </p:nvSpPr>
        <p:spPr>
          <a:xfrm>
            <a:off x="2925564"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336" name="object 5336"/>
          <p:cNvSpPr/>
          <p:nvPr/>
        </p:nvSpPr>
        <p:spPr>
          <a:xfrm>
            <a:off x="2916745"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337" name="object 5337"/>
          <p:cNvSpPr/>
          <p:nvPr/>
        </p:nvSpPr>
        <p:spPr>
          <a:xfrm>
            <a:off x="2932213"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338" name="object 5338"/>
          <p:cNvSpPr/>
          <p:nvPr/>
        </p:nvSpPr>
        <p:spPr>
          <a:xfrm>
            <a:off x="2924746"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339" name="object 5339"/>
          <p:cNvSpPr/>
          <p:nvPr/>
        </p:nvSpPr>
        <p:spPr>
          <a:xfrm>
            <a:off x="2939026"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340" name="object 5340"/>
          <p:cNvSpPr/>
          <p:nvPr/>
        </p:nvSpPr>
        <p:spPr>
          <a:xfrm>
            <a:off x="2930207"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341" name="object 5341"/>
          <p:cNvSpPr/>
          <p:nvPr/>
        </p:nvSpPr>
        <p:spPr>
          <a:xfrm>
            <a:off x="2945126"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342" name="object 5342"/>
          <p:cNvSpPr/>
          <p:nvPr/>
        </p:nvSpPr>
        <p:spPr>
          <a:xfrm>
            <a:off x="2938335"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343" name="object 5343"/>
          <p:cNvSpPr/>
          <p:nvPr/>
        </p:nvSpPr>
        <p:spPr>
          <a:xfrm>
            <a:off x="2951894"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344" name="object 5344"/>
          <p:cNvSpPr/>
          <p:nvPr/>
        </p:nvSpPr>
        <p:spPr>
          <a:xfrm>
            <a:off x="2942399"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345" name="object 5345"/>
          <p:cNvSpPr/>
          <p:nvPr/>
        </p:nvSpPr>
        <p:spPr>
          <a:xfrm>
            <a:off x="2958588"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346" name="object 5346"/>
          <p:cNvSpPr/>
          <p:nvPr/>
        </p:nvSpPr>
        <p:spPr>
          <a:xfrm>
            <a:off x="2951797"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347" name="object 5347"/>
          <p:cNvSpPr/>
          <p:nvPr/>
        </p:nvSpPr>
        <p:spPr>
          <a:xfrm>
            <a:off x="2964680"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348" name="object 5348"/>
          <p:cNvSpPr/>
          <p:nvPr/>
        </p:nvSpPr>
        <p:spPr>
          <a:xfrm>
            <a:off x="2955861"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349" name="object 5349"/>
          <p:cNvSpPr/>
          <p:nvPr/>
        </p:nvSpPr>
        <p:spPr>
          <a:xfrm>
            <a:off x="2970780"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350" name="object 5350"/>
          <p:cNvSpPr/>
          <p:nvPr/>
        </p:nvSpPr>
        <p:spPr>
          <a:xfrm>
            <a:off x="2963989"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351" name="object 5351"/>
          <p:cNvSpPr/>
          <p:nvPr/>
        </p:nvSpPr>
        <p:spPr>
          <a:xfrm>
            <a:off x="2977548"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352" name="object 5352"/>
          <p:cNvSpPr/>
          <p:nvPr/>
        </p:nvSpPr>
        <p:spPr>
          <a:xfrm>
            <a:off x="2968053"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353" name="object 5353"/>
          <p:cNvSpPr/>
          <p:nvPr/>
        </p:nvSpPr>
        <p:spPr>
          <a:xfrm>
            <a:off x="2986397"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354" name="object 5354"/>
          <p:cNvSpPr/>
          <p:nvPr/>
        </p:nvSpPr>
        <p:spPr>
          <a:xfrm>
            <a:off x="2977578"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355" name="object 5355"/>
          <p:cNvSpPr/>
          <p:nvPr/>
        </p:nvSpPr>
        <p:spPr>
          <a:xfrm>
            <a:off x="2992497"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356" name="object 5356"/>
          <p:cNvSpPr/>
          <p:nvPr/>
        </p:nvSpPr>
        <p:spPr>
          <a:xfrm>
            <a:off x="2985706"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357" name="object 5357"/>
          <p:cNvSpPr/>
          <p:nvPr/>
        </p:nvSpPr>
        <p:spPr>
          <a:xfrm>
            <a:off x="2999138"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358" name="object 5358"/>
          <p:cNvSpPr/>
          <p:nvPr/>
        </p:nvSpPr>
        <p:spPr>
          <a:xfrm>
            <a:off x="2989643"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359" name="object 5359"/>
          <p:cNvSpPr/>
          <p:nvPr/>
        </p:nvSpPr>
        <p:spPr>
          <a:xfrm>
            <a:off x="3005959"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360" name="object 5360"/>
          <p:cNvSpPr/>
          <p:nvPr/>
        </p:nvSpPr>
        <p:spPr>
          <a:xfrm>
            <a:off x="2999168"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361" name="object 5361"/>
          <p:cNvSpPr/>
          <p:nvPr/>
        </p:nvSpPr>
        <p:spPr>
          <a:xfrm>
            <a:off x="3012051"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362" name="object 5362"/>
          <p:cNvSpPr/>
          <p:nvPr/>
        </p:nvSpPr>
        <p:spPr>
          <a:xfrm>
            <a:off x="3003232"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363" name="object 5363"/>
          <p:cNvSpPr/>
          <p:nvPr/>
        </p:nvSpPr>
        <p:spPr>
          <a:xfrm>
            <a:off x="3018827" y="5699125"/>
            <a:ext cx="0" cy="1006475"/>
          </a:xfrm>
          <a:custGeom>
            <a:avLst/>
            <a:gdLst/>
            <a:ahLst/>
            <a:cxnLst/>
            <a:rect l="l" t="t" r="r" b="b"/>
            <a:pathLst>
              <a:path h="1006475">
                <a:moveTo>
                  <a:pt x="0" y="0"/>
                </a:moveTo>
                <a:lnTo>
                  <a:pt x="0" y="1006475"/>
                </a:lnTo>
              </a:path>
            </a:pathLst>
          </a:custGeom>
          <a:ln w="5409">
            <a:solidFill>
              <a:srgbClr val="99CCFF"/>
            </a:solidFill>
          </a:ln>
        </p:spPr>
        <p:txBody>
          <a:bodyPr wrap="square" lIns="0" tIns="0" rIns="0" bIns="0" rtlCol="0"/>
          <a:lstStyle/>
          <a:p>
            <a:endParaRPr/>
          </a:p>
        </p:txBody>
      </p:sp>
      <p:sp>
        <p:nvSpPr>
          <p:cNvPr id="5364" name="object 5364"/>
          <p:cNvSpPr/>
          <p:nvPr/>
        </p:nvSpPr>
        <p:spPr>
          <a:xfrm>
            <a:off x="3011360" y="5694362"/>
            <a:ext cx="15240" cy="1016000"/>
          </a:xfrm>
          <a:custGeom>
            <a:avLst/>
            <a:gdLst/>
            <a:ahLst/>
            <a:cxnLst/>
            <a:rect l="l" t="t" r="r" b="b"/>
            <a:pathLst>
              <a:path w="15239" h="1016000">
                <a:moveTo>
                  <a:pt x="0" y="1016000"/>
                </a:moveTo>
                <a:lnTo>
                  <a:pt x="14934" y="1016000"/>
                </a:lnTo>
                <a:lnTo>
                  <a:pt x="14934" y="0"/>
                </a:lnTo>
                <a:lnTo>
                  <a:pt x="0" y="0"/>
                </a:lnTo>
                <a:lnTo>
                  <a:pt x="0" y="1016000"/>
                </a:lnTo>
                <a:close/>
              </a:path>
            </a:pathLst>
          </a:custGeom>
          <a:solidFill>
            <a:srgbClr val="3366FF"/>
          </a:solidFill>
        </p:spPr>
        <p:txBody>
          <a:bodyPr wrap="square" lIns="0" tIns="0" rIns="0" bIns="0" rtlCol="0"/>
          <a:lstStyle/>
          <a:p>
            <a:endParaRPr/>
          </a:p>
        </p:txBody>
      </p:sp>
      <p:sp>
        <p:nvSpPr>
          <p:cNvPr id="5365" name="object 5365"/>
          <p:cNvSpPr/>
          <p:nvPr/>
        </p:nvSpPr>
        <p:spPr>
          <a:xfrm>
            <a:off x="3025513"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366" name="object 5366"/>
          <p:cNvSpPr/>
          <p:nvPr/>
        </p:nvSpPr>
        <p:spPr>
          <a:xfrm>
            <a:off x="3016694"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367" name="object 5367"/>
          <p:cNvSpPr/>
          <p:nvPr/>
        </p:nvSpPr>
        <p:spPr>
          <a:xfrm>
            <a:off x="3033641"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368" name="object 5368"/>
          <p:cNvSpPr/>
          <p:nvPr/>
        </p:nvSpPr>
        <p:spPr>
          <a:xfrm>
            <a:off x="3024822"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369" name="object 5369"/>
          <p:cNvSpPr/>
          <p:nvPr/>
        </p:nvSpPr>
        <p:spPr>
          <a:xfrm>
            <a:off x="3040417"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370" name="object 5370"/>
          <p:cNvSpPr/>
          <p:nvPr/>
        </p:nvSpPr>
        <p:spPr>
          <a:xfrm>
            <a:off x="3032950"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371" name="object 5371"/>
          <p:cNvSpPr/>
          <p:nvPr/>
        </p:nvSpPr>
        <p:spPr>
          <a:xfrm>
            <a:off x="3047230"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372" name="object 5372"/>
          <p:cNvSpPr/>
          <p:nvPr/>
        </p:nvSpPr>
        <p:spPr>
          <a:xfrm>
            <a:off x="3038411"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373" name="object 5373"/>
          <p:cNvSpPr/>
          <p:nvPr/>
        </p:nvSpPr>
        <p:spPr>
          <a:xfrm>
            <a:off x="3053330"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374" name="object 5374"/>
          <p:cNvSpPr/>
          <p:nvPr/>
        </p:nvSpPr>
        <p:spPr>
          <a:xfrm>
            <a:off x="3046539"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375" name="object 5375"/>
          <p:cNvSpPr/>
          <p:nvPr/>
        </p:nvSpPr>
        <p:spPr>
          <a:xfrm>
            <a:off x="3059422"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376" name="object 5376"/>
          <p:cNvSpPr/>
          <p:nvPr/>
        </p:nvSpPr>
        <p:spPr>
          <a:xfrm>
            <a:off x="3050603"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377" name="object 5377"/>
          <p:cNvSpPr/>
          <p:nvPr/>
        </p:nvSpPr>
        <p:spPr>
          <a:xfrm>
            <a:off x="3066198"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378" name="object 5378"/>
          <p:cNvSpPr/>
          <p:nvPr/>
        </p:nvSpPr>
        <p:spPr>
          <a:xfrm>
            <a:off x="3058731"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379" name="object 5379"/>
          <p:cNvSpPr/>
          <p:nvPr/>
        </p:nvSpPr>
        <p:spPr>
          <a:xfrm>
            <a:off x="3072884"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380" name="object 5380"/>
          <p:cNvSpPr/>
          <p:nvPr/>
        </p:nvSpPr>
        <p:spPr>
          <a:xfrm>
            <a:off x="3064065"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381" name="object 5381"/>
          <p:cNvSpPr/>
          <p:nvPr/>
        </p:nvSpPr>
        <p:spPr>
          <a:xfrm>
            <a:off x="3078984"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382" name="object 5382"/>
          <p:cNvSpPr/>
          <p:nvPr/>
        </p:nvSpPr>
        <p:spPr>
          <a:xfrm>
            <a:off x="3072193"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383" name="object 5383"/>
          <p:cNvSpPr/>
          <p:nvPr/>
        </p:nvSpPr>
        <p:spPr>
          <a:xfrm>
            <a:off x="3085752"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384" name="object 5384"/>
          <p:cNvSpPr/>
          <p:nvPr/>
        </p:nvSpPr>
        <p:spPr>
          <a:xfrm>
            <a:off x="3076257"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385" name="object 5385"/>
          <p:cNvSpPr/>
          <p:nvPr/>
        </p:nvSpPr>
        <p:spPr>
          <a:xfrm>
            <a:off x="3094474"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386" name="object 5386"/>
          <p:cNvSpPr/>
          <p:nvPr/>
        </p:nvSpPr>
        <p:spPr>
          <a:xfrm>
            <a:off x="3085655"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387" name="object 5387"/>
          <p:cNvSpPr/>
          <p:nvPr/>
        </p:nvSpPr>
        <p:spPr>
          <a:xfrm>
            <a:off x="3100574"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388" name="object 5388"/>
          <p:cNvSpPr/>
          <p:nvPr/>
        </p:nvSpPr>
        <p:spPr>
          <a:xfrm>
            <a:off x="3093783"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389" name="object 5389"/>
          <p:cNvSpPr/>
          <p:nvPr/>
        </p:nvSpPr>
        <p:spPr>
          <a:xfrm>
            <a:off x="3107342"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390" name="object 5390"/>
          <p:cNvSpPr/>
          <p:nvPr/>
        </p:nvSpPr>
        <p:spPr>
          <a:xfrm>
            <a:off x="3097847"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391" name="object 5391"/>
          <p:cNvSpPr/>
          <p:nvPr/>
        </p:nvSpPr>
        <p:spPr>
          <a:xfrm>
            <a:off x="3114163"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392" name="object 5392"/>
          <p:cNvSpPr/>
          <p:nvPr/>
        </p:nvSpPr>
        <p:spPr>
          <a:xfrm>
            <a:off x="3107372"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393" name="object 5393"/>
          <p:cNvSpPr/>
          <p:nvPr/>
        </p:nvSpPr>
        <p:spPr>
          <a:xfrm>
            <a:off x="3120255"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394" name="object 5394"/>
          <p:cNvSpPr/>
          <p:nvPr/>
        </p:nvSpPr>
        <p:spPr>
          <a:xfrm>
            <a:off x="3111436"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395" name="object 5395"/>
          <p:cNvSpPr/>
          <p:nvPr/>
        </p:nvSpPr>
        <p:spPr>
          <a:xfrm>
            <a:off x="3126355"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396" name="object 5396"/>
          <p:cNvSpPr/>
          <p:nvPr/>
        </p:nvSpPr>
        <p:spPr>
          <a:xfrm>
            <a:off x="3119564"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397" name="object 5397"/>
          <p:cNvSpPr/>
          <p:nvPr/>
        </p:nvSpPr>
        <p:spPr>
          <a:xfrm>
            <a:off x="3133123"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398" name="object 5398"/>
          <p:cNvSpPr/>
          <p:nvPr/>
        </p:nvSpPr>
        <p:spPr>
          <a:xfrm>
            <a:off x="3123628"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399" name="object 5399"/>
          <p:cNvSpPr/>
          <p:nvPr/>
        </p:nvSpPr>
        <p:spPr>
          <a:xfrm>
            <a:off x="3141845"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400" name="object 5400"/>
          <p:cNvSpPr/>
          <p:nvPr/>
        </p:nvSpPr>
        <p:spPr>
          <a:xfrm>
            <a:off x="3133026"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401" name="object 5401"/>
          <p:cNvSpPr/>
          <p:nvPr/>
        </p:nvSpPr>
        <p:spPr>
          <a:xfrm>
            <a:off x="3147945"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402" name="object 5402"/>
          <p:cNvSpPr/>
          <p:nvPr/>
        </p:nvSpPr>
        <p:spPr>
          <a:xfrm>
            <a:off x="3141154"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403" name="object 5403"/>
          <p:cNvSpPr/>
          <p:nvPr/>
        </p:nvSpPr>
        <p:spPr>
          <a:xfrm>
            <a:off x="3154713"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404" name="object 5404"/>
          <p:cNvSpPr/>
          <p:nvPr/>
        </p:nvSpPr>
        <p:spPr>
          <a:xfrm>
            <a:off x="3145218"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405" name="object 5405"/>
          <p:cNvSpPr/>
          <p:nvPr/>
        </p:nvSpPr>
        <p:spPr>
          <a:xfrm>
            <a:off x="3161407"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406" name="object 5406"/>
          <p:cNvSpPr/>
          <p:nvPr/>
        </p:nvSpPr>
        <p:spPr>
          <a:xfrm>
            <a:off x="3154616"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407" name="object 5407"/>
          <p:cNvSpPr/>
          <p:nvPr/>
        </p:nvSpPr>
        <p:spPr>
          <a:xfrm>
            <a:off x="3167499"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408" name="object 5408"/>
          <p:cNvSpPr/>
          <p:nvPr/>
        </p:nvSpPr>
        <p:spPr>
          <a:xfrm>
            <a:off x="3158680"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409" name="object 5409"/>
          <p:cNvSpPr/>
          <p:nvPr/>
        </p:nvSpPr>
        <p:spPr>
          <a:xfrm>
            <a:off x="3174275"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410" name="object 5410"/>
          <p:cNvSpPr/>
          <p:nvPr/>
        </p:nvSpPr>
        <p:spPr>
          <a:xfrm>
            <a:off x="3166808"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411" name="object 5411"/>
          <p:cNvSpPr/>
          <p:nvPr/>
        </p:nvSpPr>
        <p:spPr>
          <a:xfrm>
            <a:off x="3181088"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412" name="object 5412"/>
          <p:cNvSpPr/>
          <p:nvPr/>
        </p:nvSpPr>
        <p:spPr>
          <a:xfrm>
            <a:off x="3172269"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413" name="object 5413"/>
          <p:cNvSpPr/>
          <p:nvPr/>
        </p:nvSpPr>
        <p:spPr>
          <a:xfrm>
            <a:off x="3187188"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414" name="object 5414"/>
          <p:cNvSpPr/>
          <p:nvPr/>
        </p:nvSpPr>
        <p:spPr>
          <a:xfrm>
            <a:off x="3180397"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415" name="object 5415"/>
          <p:cNvSpPr/>
          <p:nvPr/>
        </p:nvSpPr>
        <p:spPr>
          <a:xfrm>
            <a:off x="3193956"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416" name="object 5416"/>
          <p:cNvSpPr/>
          <p:nvPr/>
        </p:nvSpPr>
        <p:spPr>
          <a:xfrm>
            <a:off x="3184461"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417" name="object 5417"/>
          <p:cNvSpPr/>
          <p:nvPr/>
        </p:nvSpPr>
        <p:spPr>
          <a:xfrm>
            <a:off x="3202678"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418" name="object 5418"/>
          <p:cNvSpPr/>
          <p:nvPr/>
        </p:nvSpPr>
        <p:spPr>
          <a:xfrm>
            <a:off x="3193859"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419" name="object 5419"/>
          <p:cNvSpPr/>
          <p:nvPr/>
        </p:nvSpPr>
        <p:spPr>
          <a:xfrm>
            <a:off x="3208778"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420" name="object 5420"/>
          <p:cNvSpPr/>
          <p:nvPr/>
        </p:nvSpPr>
        <p:spPr>
          <a:xfrm>
            <a:off x="3201987"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421" name="object 5421"/>
          <p:cNvSpPr/>
          <p:nvPr/>
        </p:nvSpPr>
        <p:spPr>
          <a:xfrm>
            <a:off x="3214870"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422" name="object 5422"/>
          <p:cNvSpPr/>
          <p:nvPr/>
        </p:nvSpPr>
        <p:spPr>
          <a:xfrm>
            <a:off x="3206051"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423" name="object 5423"/>
          <p:cNvSpPr/>
          <p:nvPr/>
        </p:nvSpPr>
        <p:spPr>
          <a:xfrm>
            <a:off x="3221646"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424" name="object 5424"/>
          <p:cNvSpPr/>
          <p:nvPr/>
        </p:nvSpPr>
        <p:spPr>
          <a:xfrm>
            <a:off x="3214179"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425" name="object 5425"/>
          <p:cNvSpPr/>
          <p:nvPr/>
        </p:nvSpPr>
        <p:spPr>
          <a:xfrm>
            <a:off x="3228459"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426" name="object 5426"/>
          <p:cNvSpPr/>
          <p:nvPr/>
        </p:nvSpPr>
        <p:spPr>
          <a:xfrm>
            <a:off x="3219640"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427" name="object 5427"/>
          <p:cNvSpPr/>
          <p:nvPr/>
        </p:nvSpPr>
        <p:spPr>
          <a:xfrm>
            <a:off x="3234432"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428" name="object 5428"/>
          <p:cNvSpPr/>
          <p:nvPr/>
        </p:nvSpPr>
        <p:spPr>
          <a:xfrm>
            <a:off x="3227641"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429" name="object 5429"/>
          <p:cNvSpPr/>
          <p:nvPr/>
        </p:nvSpPr>
        <p:spPr>
          <a:xfrm>
            <a:off x="3241200"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430" name="object 5430"/>
          <p:cNvSpPr/>
          <p:nvPr/>
        </p:nvSpPr>
        <p:spPr>
          <a:xfrm>
            <a:off x="3231705"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431" name="object 5431"/>
          <p:cNvSpPr/>
          <p:nvPr/>
        </p:nvSpPr>
        <p:spPr>
          <a:xfrm>
            <a:off x="3250049"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432" name="object 5432"/>
          <p:cNvSpPr/>
          <p:nvPr/>
        </p:nvSpPr>
        <p:spPr>
          <a:xfrm>
            <a:off x="3241230" y="5694362"/>
            <a:ext cx="17780" cy="1016000"/>
          </a:xfrm>
          <a:custGeom>
            <a:avLst/>
            <a:gdLst/>
            <a:ahLst/>
            <a:cxnLst/>
            <a:rect l="l" t="t" r="r" b="b"/>
            <a:pathLst>
              <a:path w="17779"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433" name="object 5433"/>
          <p:cNvSpPr/>
          <p:nvPr/>
        </p:nvSpPr>
        <p:spPr>
          <a:xfrm>
            <a:off x="3256149"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434" name="object 5434"/>
          <p:cNvSpPr/>
          <p:nvPr/>
        </p:nvSpPr>
        <p:spPr>
          <a:xfrm>
            <a:off x="3249358" y="5694362"/>
            <a:ext cx="13970" cy="1016000"/>
          </a:xfrm>
          <a:custGeom>
            <a:avLst/>
            <a:gdLst/>
            <a:ahLst/>
            <a:cxnLst/>
            <a:rect l="l" t="t" r="r" b="b"/>
            <a:pathLst>
              <a:path w="13970"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435" name="object 5435"/>
          <p:cNvSpPr/>
          <p:nvPr/>
        </p:nvSpPr>
        <p:spPr>
          <a:xfrm>
            <a:off x="3262917"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436" name="object 5436"/>
          <p:cNvSpPr/>
          <p:nvPr/>
        </p:nvSpPr>
        <p:spPr>
          <a:xfrm>
            <a:off x="3253422"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437" name="object 5437"/>
          <p:cNvSpPr/>
          <p:nvPr/>
        </p:nvSpPr>
        <p:spPr>
          <a:xfrm>
            <a:off x="3269611"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438" name="object 5438"/>
          <p:cNvSpPr/>
          <p:nvPr/>
        </p:nvSpPr>
        <p:spPr>
          <a:xfrm>
            <a:off x="3262820" y="5694362"/>
            <a:ext cx="13970" cy="1016000"/>
          </a:xfrm>
          <a:custGeom>
            <a:avLst/>
            <a:gdLst/>
            <a:ahLst/>
            <a:cxnLst/>
            <a:rect l="l" t="t" r="r" b="b"/>
            <a:pathLst>
              <a:path w="13970"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439" name="object 5439"/>
          <p:cNvSpPr/>
          <p:nvPr/>
        </p:nvSpPr>
        <p:spPr>
          <a:xfrm>
            <a:off x="3275703"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440" name="object 5440"/>
          <p:cNvSpPr/>
          <p:nvPr/>
        </p:nvSpPr>
        <p:spPr>
          <a:xfrm>
            <a:off x="3266884" y="5694362"/>
            <a:ext cx="17780" cy="1016000"/>
          </a:xfrm>
          <a:custGeom>
            <a:avLst/>
            <a:gdLst/>
            <a:ahLst/>
            <a:cxnLst/>
            <a:rect l="l" t="t" r="r" b="b"/>
            <a:pathLst>
              <a:path w="17779"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441" name="object 5441"/>
          <p:cNvSpPr/>
          <p:nvPr/>
        </p:nvSpPr>
        <p:spPr>
          <a:xfrm>
            <a:off x="3281803"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442" name="object 5442"/>
          <p:cNvSpPr/>
          <p:nvPr/>
        </p:nvSpPr>
        <p:spPr>
          <a:xfrm>
            <a:off x="3275012" y="5694362"/>
            <a:ext cx="13970" cy="1016000"/>
          </a:xfrm>
          <a:custGeom>
            <a:avLst/>
            <a:gdLst/>
            <a:ahLst/>
            <a:cxnLst/>
            <a:rect l="l" t="t" r="r" b="b"/>
            <a:pathLst>
              <a:path w="13970"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443" name="object 5443"/>
          <p:cNvSpPr/>
          <p:nvPr/>
        </p:nvSpPr>
        <p:spPr>
          <a:xfrm>
            <a:off x="3288571"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444" name="object 5444"/>
          <p:cNvSpPr/>
          <p:nvPr/>
        </p:nvSpPr>
        <p:spPr>
          <a:xfrm>
            <a:off x="3279076"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445" name="object 5445"/>
          <p:cNvSpPr/>
          <p:nvPr/>
        </p:nvSpPr>
        <p:spPr>
          <a:xfrm>
            <a:off x="3295392"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446" name="object 5446"/>
          <p:cNvSpPr/>
          <p:nvPr/>
        </p:nvSpPr>
        <p:spPr>
          <a:xfrm>
            <a:off x="3288601" y="5694362"/>
            <a:ext cx="13970" cy="1016000"/>
          </a:xfrm>
          <a:custGeom>
            <a:avLst/>
            <a:gdLst/>
            <a:ahLst/>
            <a:cxnLst/>
            <a:rect l="l" t="t" r="r" b="b"/>
            <a:pathLst>
              <a:path w="13970"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447" name="object 5447"/>
          <p:cNvSpPr/>
          <p:nvPr/>
        </p:nvSpPr>
        <p:spPr>
          <a:xfrm>
            <a:off x="3301357"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448" name="object 5448"/>
          <p:cNvSpPr/>
          <p:nvPr/>
        </p:nvSpPr>
        <p:spPr>
          <a:xfrm>
            <a:off x="3292538" y="5694362"/>
            <a:ext cx="17780" cy="1016000"/>
          </a:xfrm>
          <a:custGeom>
            <a:avLst/>
            <a:gdLst/>
            <a:ahLst/>
            <a:cxnLst/>
            <a:rect l="l" t="t" r="r" b="b"/>
            <a:pathLst>
              <a:path w="17779"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449" name="object 5449"/>
          <p:cNvSpPr/>
          <p:nvPr/>
        </p:nvSpPr>
        <p:spPr>
          <a:xfrm>
            <a:off x="3310161"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450" name="object 5450"/>
          <p:cNvSpPr/>
          <p:nvPr/>
        </p:nvSpPr>
        <p:spPr>
          <a:xfrm>
            <a:off x="3300666"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451" name="object 5451"/>
          <p:cNvSpPr/>
          <p:nvPr/>
        </p:nvSpPr>
        <p:spPr>
          <a:xfrm>
            <a:off x="3316982"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452" name="object 5452"/>
          <p:cNvSpPr/>
          <p:nvPr/>
        </p:nvSpPr>
        <p:spPr>
          <a:xfrm>
            <a:off x="3310191" y="5694362"/>
            <a:ext cx="13970" cy="1016000"/>
          </a:xfrm>
          <a:custGeom>
            <a:avLst/>
            <a:gdLst/>
            <a:ahLst/>
            <a:cxnLst/>
            <a:rect l="l" t="t" r="r" b="b"/>
            <a:pathLst>
              <a:path w="13970"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453" name="object 5453"/>
          <p:cNvSpPr/>
          <p:nvPr/>
        </p:nvSpPr>
        <p:spPr>
          <a:xfrm>
            <a:off x="3323074"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454" name="object 5454"/>
          <p:cNvSpPr/>
          <p:nvPr/>
        </p:nvSpPr>
        <p:spPr>
          <a:xfrm>
            <a:off x="3314255" y="5694362"/>
            <a:ext cx="17780" cy="1016000"/>
          </a:xfrm>
          <a:custGeom>
            <a:avLst/>
            <a:gdLst/>
            <a:ahLst/>
            <a:cxnLst/>
            <a:rect l="l" t="t" r="r" b="b"/>
            <a:pathLst>
              <a:path w="17779"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455" name="object 5455"/>
          <p:cNvSpPr/>
          <p:nvPr/>
        </p:nvSpPr>
        <p:spPr>
          <a:xfrm>
            <a:off x="3329850"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456" name="object 5456"/>
          <p:cNvSpPr/>
          <p:nvPr/>
        </p:nvSpPr>
        <p:spPr>
          <a:xfrm>
            <a:off x="3322383"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457" name="object 5457"/>
          <p:cNvSpPr/>
          <p:nvPr/>
        </p:nvSpPr>
        <p:spPr>
          <a:xfrm>
            <a:off x="3336536"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458" name="object 5458"/>
          <p:cNvSpPr/>
          <p:nvPr/>
        </p:nvSpPr>
        <p:spPr>
          <a:xfrm>
            <a:off x="3327717" y="5694362"/>
            <a:ext cx="17780" cy="1016000"/>
          </a:xfrm>
          <a:custGeom>
            <a:avLst/>
            <a:gdLst/>
            <a:ahLst/>
            <a:cxnLst/>
            <a:rect l="l" t="t" r="r" b="b"/>
            <a:pathLst>
              <a:path w="17779"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459" name="object 5459"/>
          <p:cNvSpPr/>
          <p:nvPr/>
        </p:nvSpPr>
        <p:spPr>
          <a:xfrm>
            <a:off x="3342636"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460" name="object 5460"/>
          <p:cNvSpPr/>
          <p:nvPr/>
        </p:nvSpPr>
        <p:spPr>
          <a:xfrm>
            <a:off x="3335845" y="5694362"/>
            <a:ext cx="13970" cy="1016000"/>
          </a:xfrm>
          <a:custGeom>
            <a:avLst/>
            <a:gdLst/>
            <a:ahLst/>
            <a:cxnLst/>
            <a:rect l="l" t="t" r="r" b="b"/>
            <a:pathLst>
              <a:path w="13970"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461" name="object 5461"/>
          <p:cNvSpPr/>
          <p:nvPr/>
        </p:nvSpPr>
        <p:spPr>
          <a:xfrm>
            <a:off x="3348728"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462" name="object 5462"/>
          <p:cNvSpPr/>
          <p:nvPr/>
        </p:nvSpPr>
        <p:spPr>
          <a:xfrm>
            <a:off x="3339909" y="5694362"/>
            <a:ext cx="17780" cy="1016000"/>
          </a:xfrm>
          <a:custGeom>
            <a:avLst/>
            <a:gdLst/>
            <a:ahLst/>
            <a:cxnLst/>
            <a:rect l="l" t="t" r="r" b="b"/>
            <a:pathLst>
              <a:path w="17779"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463" name="object 5463"/>
          <p:cNvSpPr/>
          <p:nvPr/>
        </p:nvSpPr>
        <p:spPr>
          <a:xfrm>
            <a:off x="2057400" y="5699125"/>
            <a:ext cx="1287780" cy="996950"/>
          </a:xfrm>
          <a:custGeom>
            <a:avLst/>
            <a:gdLst/>
            <a:ahLst/>
            <a:cxnLst/>
            <a:rect l="l" t="t" r="r" b="b"/>
            <a:pathLst>
              <a:path w="1287779" h="996950">
                <a:moveTo>
                  <a:pt x="643636" y="0"/>
                </a:moveTo>
                <a:lnTo>
                  <a:pt x="393445" y="9944"/>
                </a:lnTo>
                <a:lnTo>
                  <a:pt x="285369" y="21551"/>
                </a:lnTo>
                <a:lnTo>
                  <a:pt x="190626" y="36474"/>
                </a:lnTo>
                <a:lnTo>
                  <a:pt x="147447" y="48082"/>
                </a:lnTo>
                <a:lnTo>
                  <a:pt x="78486" y="67983"/>
                </a:lnTo>
                <a:lnTo>
                  <a:pt x="31114" y="89534"/>
                </a:lnTo>
                <a:lnTo>
                  <a:pt x="0" y="127673"/>
                </a:lnTo>
                <a:lnTo>
                  <a:pt x="0" y="873823"/>
                </a:lnTo>
                <a:lnTo>
                  <a:pt x="31114" y="911961"/>
                </a:lnTo>
                <a:lnTo>
                  <a:pt x="78486" y="931862"/>
                </a:lnTo>
                <a:lnTo>
                  <a:pt x="147447" y="953414"/>
                </a:lnTo>
                <a:lnTo>
                  <a:pt x="190626" y="958392"/>
                </a:lnTo>
                <a:lnTo>
                  <a:pt x="285369" y="974966"/>
                </a:lnTo>
                <a:lnTo>
                  <a:pt x="513842" y="996530"/>
                </a:lnTo>
                <a:lnTo>
                  <a:pt x="773430" y="996530"/>
                </a:lnTo>
                <a:lnTo>
                  <a:pt x="1002030" y="974966"/>
                </a:lnTo>
                <a:lnTo>
                  <a:pt x="1098042" y="958392"/>
                </a:lnTo>
                <a:lnTo>
                  <a:pt x="1141222" y="953414"/>
                </a:lnTo>
                <a:lnTo>
                  <a:pt x="1179068" y="943470"/>
                </a:lnTo>
                <a:lnTo>
                  <a:pt x="1235964" y="921905"/>
                </a:lnTo>
                <a:lnTo>
                  <a:pt x="1275079" y="900353"/>
                </a:lnTo>
                <a:lnTo>
                  <a:pt x="1287272" y="873823"/>
                </a:lnTo>
                <a:lnTo>
                  <a:pt x="1287272" y="127673"/>
                </a:lnTo>
                <a:lnTo>
                  <a:pt x="1257553" y="89534"/>
                </a:lnTo>
                <a:lnTo>
                  <a:pt x="1210183" y="67983"/>
                </a:lnTo>
                <a:lnTo>
                  <a:pt x="1098042" y="36474"/>
                </a:lnTo>
                <a:lnTo>
                  <a:pt x="1002030" y="21551"/>
                </a:lnTo>
                <a:lnTo>
                  <a:pt x="893826" y="9944"/>
                </a:lnTo>
                <a:lnTo>
                  <a:pt x="643636" y="0"/>
                </a:lnTo>
                <a:close/>
              </a:path>
            </a:pathLst>
          </a:custGeom>
          <a:solidFill>
            <a:srgbClr val="99CCFF"/>
          </a:solidFill>
        </p:spPr>
        <p:txBody>
          <a:bodyPr wrap="square" lIns="0" tIns="0" rIns="0" bIns="0" rtlCol="0"/>
          <a:lstStyle/>
          <a:p>
            <a:endParaRPr/>
          </a:p>
        </p:txBody>
      </p:sp>
      <p:sp>
        <p:nvSpPr>
          <p:cNvPr id="5464" name="object 5464"/>
          <p:cNvSpPr/>
          <p:nvPr/>
        </p:nvSpPr>
        <p:spPr>
          <a:xfrm>
            <a:off x="2057400" y="5699125"/>
            <a:ext cx="1287780" cy="996950"/>
          </a:xfrm>
          <a:custGeom>
            <a:avLst/>
            <a:gdLst/>
            <a:ahLst/>
            <a:cxnLst/>
            <a:rect l="l" t="t" r="r" b="b"/>
            <a:pathLst>
              <a:path w="1287779" h="996950">
                <a:moveTo>
                  <a:pt x="643636" y="0"/>
                </a:moveTo>
                <a:lnTo>
                  <a:pt x="773430" y="4978"/>
                </a:lnTo>
                <a:lnTo>
                  <a:pt x="893826" y="9944"/>
                </a:lnTo>
                <a:lnTo>
                  <a:pt x="1002030" y="21551"/>
                </a:lnTo>
                <a:lnTo>
                  <a:pt x="1098042" y="36474"/>
                </a:lnTo>
                <a:lnTo>
                  <a:pt x="1141222" y="48082"/>
                </a:lnTo>
                <a:lnTo>
                  <a:pt x="1179068" y="58038"/>
                </a:lnTo>
                <a:lnTo>
                  <a:pt x="1235964" y="79590"/>
                </a:lnTo>
                <a:lnTo>
                  <a:pt x="1275079" y="101142"/>
                </a:lnTo>
                <a:lnTo>
                  <a:pt x="1287272" y="127673"/>
                </a:lnTo>
                <a:lnTo>
                  <a:pt x="1287272" y="873823"/>
                </a:lnTo>
                <a:lnTo>
                  <a:pt x="1257553" y="911961"/>
                </a:lnTo>
                <a:lnTo>
                  <a:pt x="1210183" y="931862"/>
                </a:lnTo>
                <a:lnTo>
                  <a:pt x="1141222" y="953414"/>
                </a:lnTo>
                <a:lnTo>
                  <a:pt x="1098042" y="958392"/>
                </a:lnTo>
                <a:lnTo>
                  <a:pt x="1002030" y="974966"/>
                </a:lnTo>
                <a:lnTo>
                  <a:pt x="893826" y="984923"/>
                </a:lnTo>
                <a:lnTo>
                  <a:pt x="773430" y="996530"/>
                </a:lnTo>
                <a:lnTo>
                  <a:pt x="643636" y="996530"/>
                </a:lnTo>
                <a:lnTo>
                  <a:pt x="513842" y="996530"/>
                </a:lnTo>
                <a:lnTo>
                  <a:pt x="393445" y="984923"/>
                </a:lnTo>
                <a:lnTo>
                  <a:pt x="285369" y="974966"/>
                </a:lnTo>
                <a:lnTo>
                  <a:pt x="190626" y="958392"/>
                </a:lnTo>
                <a:lnTo>
                  <a:pt x="147447" y="953414"/>
                </a:lnTo>
                <a:lnTo>
                  <a:pt x="112268" y="943470"/>
                </a:lnTo>
                <a:lnTo>
                  <a:pt x="52705" y="921905"/>
                </a:lnTo>
                <a:lnTo>
                  <a:pt x="13462" y="900353"/>
                </a:lnTo>
                <a:lnTo>
                  <a:pt x="0" y="873823"/>
                </a:lnTo>
                <a:lnTo>
                  <a:pt x="0" y="127673"/>
                </a:lnTo>
                <a:lnTo>
                  <a:pt x="31114" y="89534"/>
                </a:lnTo>
                <a:lnTo>
                  <a:pt x="78486" y="67983"/>
                </a:lnTo>
                <a:lnTo>
                  <a:pt x="147447" y="48082"/>
                </a:lnTo>
                <a:lnTo>
                  <a:pt x="190626" y="36474"/>
                </a:lnTo>
                <a:lnTo>
                  <a:pt x="285369" y="21551"/>
                </a:lnTo>
                <a:lnTo>
                  <a:pt x="393445" y="9944"/>
                </a:lnTo>
                <a:lnTo>
                  <a:pt x="513842" y="4978"/>
                </a:lnTo>
                <a:lnTo>
                  <a:pt x="643636" y="0"/>
                </a:lnTo>
                <a:close/>
              </a:path>
            </a:pathLst>
          </a:custGeom>
          <a:ln w="3175">
            <a:solidFill>
              <a:srgbClr val="3366FF"/>
            </a:solidFill>
          </a:ln>
        </p:spPr>
        <p:txBody>
          <a:bodyPr wrap="square" lIns="0" tIns="0" rIns="0" bIns="0" rtlCol="0"/>
          <a:lstStyle/>
          <a:p>
            <a:endParaRPr/>
          </a:p>
        </p:txBody>
      </p:sp>
      <p:sp>
        <p:nvSpPr>
          <p:cNvPr id="5465" name="object 5465"/>
          <p:cNvSpPr/>
          <p:nvPr/>
        </p:nvSpPr>
        <p:spPr>
          <a:xfrm>
            <a:off x="2057400" y="5699125"/>
            <a:ext cx="1287780" cy="996950"/>
          </a:xfrm>
          <a:custGeom>
            <a:avLst/>
            <a:gdLst/>
            <a:ahLst/>
            <a:cxnLst/>
            <a:rect l="l" t="t" r="r" b="b"/>
            <a:pathLst>
              <a:path w="1287779" h="996950">
                <a:moveTo>
                  <a:pt x="643636" y="0"/>
                </a:moveTo>
                <a:lnTo>
                  <a:pt x="393445" y="9944"/>
                </a:lnTo>
                <a:lnTo>
                  <a:pt x="285369" y="21551"/>
                </a:lnTo>
                <a:lnTo>
                  <a:pt x="190626" y="36474"/>
                </a:lnTo>
                <a:lnTo>
                  <a:pt x="147447" y="48082"/>
                </a:lnTo>
                <a:lnTo>
                  <a:pt x="78486" y="67983"/>
                </a:lnTo>
                <a:lnTo>
                  <a:pt x="31114" y="89534"/>
                </a:lnTo>
                <a:lnTo>
                  <a:pt x="0" y="127673"/>
                </a:lnTo>
                <a:lnTo>
                  <a:pt x="0" y="873823"/>
                </a:lnTo>
                <a:lnTo>
                  <a:pt x="31114" y="911961"/>
                </a:lnTo>
                <a:lnTo>
                  <a:pt x="78486" y="931862"/>
                </a:lnTo>
                <a:lnTo>
                  <a:pt x="147447" y="953414"/>
                </a:lnTo>
                <a:lnTo>
                  <a:pt x="190626" y="958392"/>
                </a:lnTo>
                <a:lnTo>
                  <a:pt x="285369" y="974966"/>
                </a:lnTo>
                <a:lnTo>
                  <a:pt x="513842" y="996530"/>
                </a:lnTo>
                <a:lnTo>
                  <a:pt x="773430" y="996530"/>
                </a:lnTo>
                <a:lnTo>
                  <a:pt x="1002030" y="974966"/>
                </a:lnTo>
                <a:lnTo>
                  <a:pt x="1098042" y="958392"/>
                </a:lnTo>
                <a:lnTo>
                  <a:pt x="1141222" y="953414"/>
                </a:lnTo>
                <a:lnTo>
                  <a:pt x="1179068" y="943470"/>
                </a:lnTo>
                <a:lnTo>
                  <a:pt x="1235964" y="921905"/>
                </a:lnTo>
                <a:lnTo>
                  <a:pt x="1275079" y="900353"/>
                </a:lnTo>
                <a:lnTo>
                  <a:pt x="1287272" y="873823"/>
                </a:lnTo>
                <a:lnTo>
                  <a:pt x="1287272" y="127673"/>
                </a:lnTo>
                <a:lnTo>
                  <a:pt x="1257553" y="89534"/>
                </a:lnTo>
                <a:lnTo>
                  <a:pt x="1210183" y="67983"/>
                </a:lnTo>
                <a:lnTo>
                  <a:pt x="1098042" y="36474"/>
                </a:lnTo>
                <a:lnTo>
                  <a:pt x="1002030" y="21551"/>
                </a:lnTo>
                <a:lnTo>
                  <a:pt x="893826" y="9944"/>
                </a:lnTo>
                <a:lnTo>
                  <a:pt x="643636" y="0"/>
                </a:lnTo>
                <a:close/>
              </a:path>
            </a:pathLst>
          </a:custGeom>
          <a:solidFill>
            <a:srgbClr val="99CCFF"/>
          </a:solidFill>
        </p:spPr>
        <p:txBody>
          <a:bodyPr wrap="square" lIns="0" tIns="0" rIns="0" bIns="0" rtlCol="0"/>
          <a:lstStyle/>
          <a:p>
            <a:endParaRPr/>
          </a:p>
        </p:txBody>
      </p:sp>
      <p:sp>
        <p:nvSpPr>
          <p:cNvPr id="5466" name="object 5466"/>
          <p:cNvSpPr/>
          <p:nvPr/>
        </p:nvSpPr>
        <p:spPr>
          <a:xfrm>
            <a:off x="2057400" y="5699125"/>
            <a:ext cx="1287780" cy="996950"/>
          </a:xfrm>
          <a:custGeom>
            <a:avLst/>
            <a:gdLst/>
            <a:ahLst/>
            <a:cxnLst/>
            <a:rect l="l" t="t" r="r" b="b"/>
            <a:pathLst>
              <a:path w="1287779" h="996950">
                <a:moveTo>
                  <a:pt x="643636" y="0"/>
                </a:moveTo>
                <a:lnTo>
                  <a:pt x="773430" y="4978"/>
                </a:lnTo>
                <a:lnTo>
                  <a:pt x="893826" y="9944"/>
                </a:lnTo>
                <a:lnTo>
                  <a:pt x="1002030" y="21551"/>
                </a:lnTo>
                <a:lnTo>
                  <a:pt x="1098042" y="36474"/>
                </a:lnTo>
                <a:lnTo>
                  <a:pt x="1141222" y="48082"/>
                </a:lnTo>
                <a:lnTo>
                  <a:pt x="1179068" y="58038"/>
                </a:lnTo>
                <a:lnTo>
                  <a:pt x="1235964" y="79590"/>
                </a:lnTo>
                <a:lnTo>
                  <a:pt x="1275079" y="101142"/>
                </a:lnTo>
                <a:lnTo>
                  <a:pt x="1287272" y="127673"/>
                </a:lnTo>
                <a:lnTo>
                  <a:pt x="1287272" y="873823"/>
                </a:lnTo>
                <a:lnTo>
                  <a:pt x="1257553" y="911961"/>
                </a:lnTo>
                <a:lnTo>
                  <a:pt x="1210183" y="931862"/>
                </a:lnTo>
                <a:lnTo>
                  <a:pt x="1141222" y="953414"/>
                </a:lnTo>
                <a:lnTo>
                  <a:pt x="1098042" y="958392"/>
                </a:lnTo>
                <a:lnTo>
                  <a:pt x="1002030" y="974966"/>
                </a:lnTo>
                <a:lnTo>
                  <a:pt x="893826" y="984923"/>
                </a:lnTo>
                <a:lnTo>
                  <a:pt x="773430" y="996530"/>
                </a:lnTo>
                <a:lnTo>
                  <a:pt x="643636" y="996530"/>
                </a:lnTo>
                <a:lnTo>
                  <a:pt x="513842" y="996530"/>
                </a:lnTo>
                <a:lnTo>
                  <a:pt x="393445" y="984923"/>
                </a:lnTo>
                <a:lnTo>
                  <a:pt x="285369" y="974966"/>
                </a:lnTo>
                <a:lnTo>
                  <a:pt x="190626" y="958392"/>
                </a:lnTo>
                <a:lnTo>
                  <a:pt x="147447" y="953414"/>
                </a:lnTo>
                <a:lnTo>
                  <a:pt x="112268" y="943470"/>
                </a:lnTo>
                <a:lnTo>
                  <a:pt x="52705" y="921905"/>
                </a:lnTo>
                <a:lnTo>
                  <a:pt x="13462" y="900353"/>
                </a:lnTo>
                <a:lnTo>
                  <a:pt x="0" y="873823"/>
                </a:lnTo>
                <a:lnTo>
                  <a:pt x="0" y="127673"/>
                </a:lnTo>
                <a:lnTo>
                  <a:pt x="31114" y="89534"/>
                </a:lnTo>
                <a:lnTo>
                  <a:pt x="78486" y="67983"/>
                </a:lnTo>
                <a:lnTo>
                  <a:pt x="147447" y="48082"/>
                </a:lnTo>
                <a:lnTo>
                  <a:pt x="190626" y="36474"/>
                </a:lnTo>
                <a:lnTo>
                  <a:pt x="285369" y="21551"/>
                </a:lnTo>
                <a:lnTo>
                  <a:pt x="393445" y="9944"/>
                </a:lnTo>
                <a:lnTo>
                  <a:pt x="513842" y="4978"/>
                </a:lnTo>
                <a:lnTo>
                  <a:pt x="643636" y="0"/>
                </a:lnTo>
                <a:close/>
              </a:path>
            </a:pathLst>
          </a:custGeom>
          <a:ln w="9525">
            <a:solidFill>
              <a:srgbClr val="3366FF"/>
            </a:solidFill>
          </a:ln>
        </p:spPr>
        <p:txBody>
          <a:bodyPr wrap="square" lIns="0" tIns="0" rIns="0" bIns="0" rtlCol="0"/>
          <a:lstStyle/>
          <a:p>
            <a:endParaRPr/>
          </a:p>
        </p:txBody>
      </p:sp>
      <p:sp>
        <p:nvSpPr>
          <p:cNvPr id="5467" name="object 5467"/>
          <p:cNvSpPr/>
          <p:nvPr/>
        </p:nvSpPr>
        <p:spPr>
          <a:xfrm>
            <a:off x="2062132"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468" name="object 5468"/>
          <p:cNvSpPr/>
          <p:nvPr/>
        </p:nvSpPr>
        <p:spPr>
          <a:xfrm>
            <a:off x="2052637"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469" name="object 5469"/>
          <p:cNvSpPr/>
          <p:nvPr/>
        </p:nvSpPr>
        <p:spPr>
          <a:xfrm>
            <a:off x="2068953"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470" name="object 5470"/>
          <p:cNvSpPr/>
          <p:nvPr/>
        </p:nvSpPr>
        <p:spPr>
          <a:xfrm>
            <a:off x="2062162"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471" name="object 5471"/>
          <p:cNvSpPr/>
          <p:nvPr/>
        </p:nvSpPr>
        <p:spPr>
          <a:xfrm>
            <a:off x="2074918"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472" name="object 5472"/>
          <p:cNvSpPr/>
          <p:nvPr/>
        </p:nvSpPr>
        <p:spPr>
          <a:xfrm>
            <a:off x="2066099"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473" name="object 5473"/>
          <p:cNvSpPr/>
          <p:nvPr/>
        </p:nvSpPr>
        <p:spPr>
          <a:xfrm>
            <a:off x="2081018"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474" name="object 5474"/>
          <p:cNvSpPr/>
          <p:nvPr/>
        </p:nvSpPr>
        <p:spPr>
          <a:xfrm>
            <a:off x="2074227"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475" name="object 5475"/>
          <p:cNvSpPr/>
          <p:nvPr/>
        </p:nvSpPr>
        <p:spPr>
          <a:xfrm>
            <a:off x="2087786"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476" name="object 5476"/>
          <p:cNvSpPr/>
          <p:nvPr/>
        </p:nvSpPr>
        <p:spPr>
          <a:xfrm>
            <a:off x="2078291"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477" name="object 5477"/>
          <p:cNvSpPr/>
          <p:nvPr/>
        </p:nvSpPr>
        <p:spPr>
          <a:xfrm>
            <a:off x="2094607"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478" name="object 5478"/>
          <p:cNvSpPr/>
          <p:nvPr/>
        </p:nvSpPr>
        <p:spPr>
          <a:xfrm>
            <a:off x="2087816"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479" name="object 5479"/>
          <p:cNvSpPr/>
          <p:nvPr/>
        </p:nvSpPr>
        <p:spPr>
          <a:xfrm>
            <a:off x="2100699"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480" name="object 5480"/>
          <p:cNvSpPr/>
          <p:nvPr/>
        </p:nvSpPr>
        <p:spPr>
          <a:xfrm>
            <a:off x="2091880"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481" name="object 5481"/>
          <p:cNvSpPr/>
          <p:nvPr/>
        </p:nvSpPr>
        <p:spPr>
          <a:xfrm>
            <a:off x="2107475" y="5699125"/>
            <a:ext cx="0" cy="1006475"/>
          </a:xfrm>
          <a:custGeom>
            <a:avLst/>
            <a:gdLst/>
            <a:ahLst/>
            <a:cxnLst/>
            <a:rect l="l" t="t" r="r" b="b"/>
            <a:pathLst>
              <a:path h="1006475">
                <a:moveTo>
                  <a:pt x="0" y="0"/>
                </a:moveTo>
                <a:lnTo>
                  <a:pt x="0" y="1006475"/>
                </a:lnTo>
              </a:path>
            </a:pathLst>
          </a:custGeom>
          <a:ln w="5409">
            <a:solidFill>
              <a:srgbClr val="99CCFF"/>
            </a:solidFill>
          </a:ln>
        </p:spPr>
        <p:txBody>
          <a:bodyPr wrap="square" lIns="0" tIns="0" rIns="0" bIns="0" rtlCol="0"/>
          <a:lstStyle/>
          <a:p>
            <a:endParaRPr/>
          </a:p>
        </p:txBody>
      </p:sp>
      <p:sp>
        <p:nvSpPr>
          <p:cNvPr id="5482" name="object 5482"/>
          <p:cNvSpPr/>
          <p:nvPr/>
        </p:nvSpPr>
        <p:spPr>
          <a:xfrm>
            <a:off x="2100008" y="5694362"/>
            <a:ext cx="15240" cy="1016000"/>
          </a:xfrm>
          <a:custGeom>
            <a:avLst/>
            <a:gdLst/>
            <a:ahLst/>
            <a:cxnLst/>
            <a:rect l="l" t="t" r="r" b="b"/>
            <a:pathLst>
              <a:path w="15239" h="1016000">
                <a:moveTo>
                  <a:pt x="0" y="1016000"/>
                </a:moveTo>
                <a:lnTo>
                  <a:pt x="14934" y="1016000"/>
                </a:lnTo>
                <a:lnTo>
                  <a:pt x="14934" y="0"/>
                </a:lnTo>
                <a:lnTo>
                  <a:pt x="0" y="0"/>
                </a:lnTo>
                <a:lnTo>
                  <a:pt x="0" y="1016000"/>
                </a:lnTo>
                <a:close/>
              </a:path>
            </a:pathLst>
          </a:custGeom>
          <a:solidFill>
            <a:srgbClr val="3366FF"/>
          </a:solidFill>
        </p:spPr>
        <p:txBody>
          <a:bodyPr wrap="square" lIns="0" tIns="0" rIns="0" bIns="0" rtlCol="0"/>
          <a:lstStyle/>
          <a:p>
            <a:endParaRPr/>
          </a:p>
        </p:txBody>
      </p:sp>
      <p:sp>
        <p:nvSpPr>
          <p:cNvPr id="5483" name="object 5483"/>
          <p:cNvSpPr/>
          <p:nvPr/>
        </p:nvSpPr>
        <p:spPr>
          <a:xfrm>
            <a:off x="2114161"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484" name="object 5484"/>
          <p:cNvSpPr/>
          <p:nvPr/>
        </p:nvSpPr>
        <p:spPr>
          <a:xfrm>
            <a:off x="2105342"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485" name="object 5485"/>
          <p:cNvSpPr/>
          <p:nvPr/>
        </p:nvSpPr>
        <p:spPr>
          <a:xfrm>
            <a:off x="2122289"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486" name="object 5486"/>
          <p:cNvSpPr/>
          <p:nvPr/>
        </p:nvSpPr>
        <p:spPr>
          <a:xfrm>
            <a:off x="2113470"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487" name="object 5487"/>
          <p:cNvSpPr/>
          <p:nvPr/>
        </p:nvSpPr>
        <p:spPr>
          <a:xfrm>
            <a:off x="2129065"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488" name="object 5488"/>
          <p:cNvSpPr/>
          <p:nvPr/>
        </p:nvSpPr>
        <p:spPr>
          <a:xfrm>
            <a:off x="2121598"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489" name="object 5489"/>
          <p:cNvSpPr/>
          <p:nvPr/>
        </p:nvSpPr>
        <p:spPr>
          <a:xfrm>
            <a:off x="2135878"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490" name="object 5490"/>
          <p:cNvSpPr/>
          <p:nvPr/>
        </p:nvSpPr>
        <p:spPr>
          <a:xfrm>
            <a:off x="2127059"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491" name="object 5491"/>
          <p:cNvSpPr/>
          <p:nvPr/>
        </p:nvSpPr>
        <p:spPr>
          <a:xfrm>
            <a:off x="2141851"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492" name="object 5492"/>
          <p:cNvSpPr/>
          <p:nvPr/>
        </p:nvSpPr>
        <p:spPr>
          <a:xfrm>
            <a:off x="2135060"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493" name="object 5493"/>
          <p:cNvSpPr/>
          <p:nvPr/>
        </p:nvSpPr>
        <p:spPr>
          <a:xfrm>
            <a:off x="2148619"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494" name="object 5494"/>
          <p:cNvSpPr/>
          <p:nvPr/>
        </p:nvSpPr>
        <p:spPr>
          <a:xfrm>
            <a:off x="2139124"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495" name="object 5495"/>
          <p:cNvSpPr/>
          <p:nvPr/>
        </p:nvSpPr>
        <p:spPr>
          <a:xfrm>
            <a:off x="2155440"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496" name="object 5496"/>
          <p:cNvSpPr/>
          <p:nvPr/>
        </p:nvSpPr>
        <p:spPr>
          <a:xfrm>
            <a:off x="2148649"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497" name="object 5497"/>
          <p:cNvSpPr/>
          <p:nvPr/>
        </p:nvSpPr>
        <p:spPr>
          <a:xfrm>
            <a:off x="2161532"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498" name="object 5498"/>
          <p:cNvSpPr/>
          <p:nvPr/>
        </p:nvSpPr>
        <p:spPr>
          <a:xfrm>
            <a:off x="2152713"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499" name="object 5499"/>
          <p:cNvSpPr/>
          <p:nvPr/>
        </p:nvSpPr>
        <p:spPr>
          <a:xfrm>
            <a:off x="2169660"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500" name="object 5500"/>
          <p:cNvSpPr/>
          <p:nvPr/>
        </p:nvSpPr>
        <p:spPr>
          <a:xfrm>
            <a:off x="2160841"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501" name="object 5501"/>
          <p:cNvSpPr/>
          <p:nvPr/>
        </p:nvSpPr>
        <p:spPr>
          <a:xfrm>
            <a:off x="2176436"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502" name="object 5502"/>
          <p:cNvSpPr/>
          <p:nvPr/>
        </p:nvSpPr>
        <p:spPr>
          <a:xfrm>
            <a:off x="2168969"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503" name="object 5503"/>
          <p:cNvSpPr/>
          <p:nvPr/>
        </p:nvSpPr>
        <p:spPr>
          <a:xfrm>
            <a:off x="2183122"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504" name="object 5504"/>
          <p:cNvSpPr/>
          <p:nvPr/>
        </p:nvSpPr>
        <p:spPr>
          <a:xfrm>
            <a:off x="2174303"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505" name="object 5505"/>
          <p:cNvSpPr/>
          <p:nvPr/>
        </p:nvSpPr>
        <p:spPr>
          <a:xfrm>
            <a:off x="2189222"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506" name="object 5506"/>
          <p:cNvSpPr/>
          <p:nvPr/>
        </p:nvSpPr>
        <p:spPr>
          <a:xfrm>
            <a:off x="2182431"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507" name="object 5507"/>
          <p:cNvSpPr/>
          <p:nvPr/>
        </p:nvSpPr>
        <p:spPr>
          <a:xfrm>
            <a:off x="2195990"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508" name="object 5508"/>
          <p:cNvSpPr/>
          <p:nvPr/>
        </p:nvSpPr>
        <p:spPr>
          <a:xfrm>
            <a:off x="2186495"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509" name="object 5509"/>
          <p:cNvSpPr/>
          <p:nvPr/>
        </p:nvSpPr>
        <p:spPr>
          <a:xfrm>
            <a:off x="2202811"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510" name="object 5510"/>
          <p:cNvSpPr/>
          <p:nvPr/>
        </p:nvSpPr>
        <p:spPr>
          <a:xfrm>
            <a:off x="2196020"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511" name="object 5511"/>
          <p:cNvSpPr/>
          <p:nvPr/>
        </p:nvSpPr>
        <p:spPr>
          <a:xfrm>
            <a:off x="2208903"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512" name="object 5512"/>
          <p:cNvSpPr/>
          <p:nvPr/>
        </p:nvSpPr>
        <p:spPr>
          <a:xfrm>
            <a:off x="2200084"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513" name="object 5513"/>
          <p:cNvSpPr/>
          <p:nvPr/>
        </p:nvSpPr>
        <p:spPr>
          <a:xfrm>
            <a:off x="2214876"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514" name="object 5514"/>
          <p:cNvSpPr/>
          <p:nvPr/>
        </p:nvSpPr>
        <p:spPr>
          <a:xfrm>
            <a:off x="2208085"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515" name="object 5515"/>
          <p:cNvSpPr/>
          <p:nvPr/>
        </p:nvSpPr>
        <p:spPr>
          <a:xfrm>
            <a:off x="2221644"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516" name="object 5516"/>
          <p:cNvSpPr/>
          <p:nvPr/>
        </p:nvSpPr>
        <p:spPr>
          <a:xfrm>
            <a:off x="2212149"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517" name="object 5517"/>
          <p:cNvSpPr/>
          <p:nvPr/>
        </p:nvSpPr>
        <p:spPr>
          <a:xfrm>
            <a:off x="2230493"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518" name="object 5518"/>
          <p:cNvSpPr/>
          <p:nvPr/>
        </p:nvSpPr>
        <p:spPr>
          <a:xfrm>
            <a:off x="2221674"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519" name="object 5519"/>
          <p:cNvSpPr/>
          <p:nvPr/>
        </p:nvSpPr>
        <p:spPr>
          <a:xfrm>
            <a:off x="2236593"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520" name="object 5520"/>
          <p:cNvSpPr/>
          <p:nvPr/>
        </p:nvSpPr>
        <p:spPr>
          <a:xfrm>
            <a:off x="2229802"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521" name="object 5521"/>
          <p:cNvSpPr/>
          <p:nvPr/>
        </p:nvSpPr>
        <p:spPr>
          <a:xfrm>
            <a:off x="2243361"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522" name="object 5522"/>
          <p:cNvSpPr/>
          <p:nvPr/>
        </p:nvSpPr>
        <p:spPr>
          <a:xfrm>
            <a:off x="2233866"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523" name="object 5523"/>
          <p:cNvSpPr/>
          <p:nvPr/>
        </p:nvSpPr>
        <p:spPr>
          <a:xfrm>
            <a:off x="2250055"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524" name="object 5524"/>
          <p:cNvSpPr/>
          <p:nvPr/>
        </p:nvSpPr>
        <p:spPr>
          <a:xfrm>
            <a:off x="2243264"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525" name="object 5525"/>
          <p:cNvSpPr/>
          <p:nvPr/>
        </p:nvSpPr>
        <p:spPr>
          <a:xfrm>
            <a:off x="2256147"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526" name="object 5526"/>
          <p:cNvSpPr/>
          <p:nvPr/>
        </p:nvSpPr>
        <p:spPr>
          <a:xfrm>
            <a:off x="2247328"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527" name="object 5527"/>
          <p:cNvSpPr/>
          <p:nvPr/>
        </p:nvSpPr>
        <p:spPr>
          <a:xfrm>
            <a:off x="2262923"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528" name="object 5528"/>
          <p:cNvSpPr/>
          <p:nvPr/>
        </p:nvSpPr>
        <p:spPr>
          <a:xfrm>
            <a:off x="2255456"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529" name="object 5529"/>
          <p:cNvSpPr/>
          <p:nvPr/>
        </p:nvSpPr>
        <p:spPr>
          <a:xfrm>
            <a:off x="2269736"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530" name="object 5530"/>
          <p:cNvSpPr/>
          <p:nvPr/>
        </p:nvSpPr>
        <p:spPr>
          <a:xfrm>
            <a:off x="2260917"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531" name="object 5531"/>
          <p:cNvSpPr/>
          <p:nvPr/>
        </p:nvSpPr>
        <p:spPr>
          <a:xfrm>
            <a:off x="2277864"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532" name="object 5532"/>
          <p:cNvSpPr/>
          <p:nvPr/>
        </p:nvSpPr>
        <p:spPr>
          <a:xfrm>
            <a:off x="2269045"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533" name="object 5533"/>
          <p:cNvSpPr/>
          <p:nvPr/>
        </p:nvSpPr>
        <p:spPr>
          <a:xfrm>
            <a:off x="2284513"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534" name="object 5534"/>
          <p:cNvSpPr/>
          <p:nvPr/>
        </p:nvSpPr>
        <p:spPr>
          <a:xfrm>
            <a:off x="2277046"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535" name="object 5535"/>
          <p:cNvSpPr/>
          <p:nvPr/>
        </p:nvSpPr>
        <p:spPr>
          <a:xfrm>
            <a:off x="2291326"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536" name="object 5536"/>
          <p:cNvSpPr/>
          <p:nvPr/>
        </p:nvSpPr>
        <p:spPr>
          <a:xfrm>
            <a:off x="2282507"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537" name="object 5537"/>
          <p:cNvSpPr/>
          <p:nvPr/>
        </p:nvSpPr>
        <p:spPr>
          <a:xfrm>
            <a:off x="2297426"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538" name="object 5538"/>
          <p:cNvSpPr/>
          <p:nvPr/>
        </p:nvSpPr>
        <p:spPr>
          <a:xfrm>
            <a:off x="2290635"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539" name="object 5539"/>
          <p:cNvSpPr/>
          <p:nvPr/>
        </p:nvSpPr>
        <p:spPr>
          <a:xfrm>
            <a:off x="2304194"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540" name="object 5540"/>
          <p:cNvSpPr/>
          <p:nvPr/>
        </p:nvSpPr>
        <p:spPr>
          <a:xfrm>
            <a:off x="2294699"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541" name="object 5541"/>
          <p:cNvSpPr/>
          <p:nvPr/>
        </p:nvSpPr>
        <p:spPr>
          <a:xfrm>
            <a:off x="2310888"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542" name="object 5542"/>
          <p:cNvSpPr/>
          <p:nvPr/>
        </p:nvSpPr>
        <p:spPr>
          <a:xfrm>
            <a:off x="2304097"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543" name="object 5543"/>
          <p:cNvSpPr/>
          <p:nvPr/>
        </p:nvSpPr>
        <p:spPr>
          <a:xfrm>
            <a:off x="2316980"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544" name="object 5544"/>
          <p:cNvSpPr/>
          <p:nvPr/>
        </p:nvSpPr>
        <p:spPr>
          <a:xfrm>
            <a:off x="2308161"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545" name="object 5545"/>
          <p:cNvSpPr/>
          <p:nvPr/>
        </p:nvSpPr>
        <p:spPr>
          <a:xfrm>
            <a:off x="2323080"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546" name="object 5546"/>
          <p:cNvSpPr/>
          <p:nvPr/>
        </p:nvSpPr>
        <p:spPr>
          <a:xfrm>
            <a:off x="2316289"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547" name="object 5547"/>
          <p:cNvSpPr/>
          <p:nvPr/>
        </p:nvSpPr>
        <p:spPr>
          <a:xfrm>
            <a:off x="2329848"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548" name="object 5548"/>
          <p:cNvSpPr/>
          <p:nvPr/>
        </p:nvSpPr>
        <p:spPr>
          <a:xfrm>
            <a:off x="2320353"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549" name="object 5549"/>
          <p:cNvSpPr/>
          <p:nvPr/>
        </p:nvSpPr>
        <p:spPr>
          <a:xfrm>
            <a:off x="2338697"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550" name="object 5550"/>
          <p:cNvSpPr/>
          <p:nvPr/>
        </p:nvSpPr>
        <p:spPr>
          <a:xfrm>
            <a:off x="2329878"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551" name="object 5551"/>
          <p:cNvSpPr/>
          <p:nvPr/>
        </p:nvSpPr>
        <p:spPr>
          <a:xfrm>
            <a:off x="2344797"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552" name="object 5552"/>
          <p:cNvSpPr/>
          <p:nvPr/>
        </p:nvSpPr>
        <p:spPr>
          <a:xfrm>
            <a:off x="2338006"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553" name="object 5553"/>
          <p:cNvSpPr/>
          <p:nvPr/>
        </p:nvSpPr>
        <p:spPr>
          <a:xfrm>
            <a:off x="2351438"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554" name="object 5554"/>
          <p:cNvSpPr/>
          <p:nvPr/>
        </p:nvSpPr>
        <p:spPr>
          <a:xfrm>
            <a:off x="2341943"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555" name="object 5555"/>
          <p:cNvSpPr/>
          <p:nvPr/>
        </p:nvSpPr>
        <p:spPr>
          <a:xfrm>
            <a:off x="2358259"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556" name="object 5556"/>
          <p:cNvSpPr/>
          <p:nvPr/>
        </p:nvSpPr>
        <p:spPr>
          <a:xfrm>
            <a:off x="2351468"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557" name="object 5557"/>
          <p:cNvSpPr/>
          <p:nvPr/>
        </p:nvSpPr>
        <p:spPr>
          <a:xfrm>
            <a:off x="2364351"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558" name="object 5558"/>
          <p:cNvSpPr/>
          <p:nvPr/>
        </p:nvSpPr>
        <p:spPr>
          <a:xfrm>
            <a:off x="2355532"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559" name="object 5559"/>
          <p:cNvSpPr/>
          <p:nvPr/>
        </p:nvSpPr>
        <p:spPr>
          <a:xfrm>
            <a:off x="2370451"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560" name="object 5560"/>
          <p:cNvSpPr/>
          <p:nvPr/>
        </p:nvSpPr>
        <p:spPr>
          <a:xfrm>
            <a:off x="2363660"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561" name="object 5561"/>
          <p:cNvSpPr/>
          <p:nvPr/>
        </p:nvSpPr>
        <p:spPr>
          <a:xfrm>
            <a:off x="2377219"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562" name="object 5562"/>
          <p:cNvSpPr/>
          <p:nvPr/>
        </p:nvSpPr>
        <p:spPr>
          <a:xfrm>
            <a:off x="2367724"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563" name="object 5563"/>
          <p:cNvSpPr/>
          <p:nvPr/>
        </p:nvSpPr>
        <p:spPr>
          <a:xfrm>
            <a:off x="2385941"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564" name="object 5564"/>
          <p:cNvSpPr/>
          <p:nvPr/>
        </p:nvSpPr>
        <p:spPr>
          <a:xfrm>
            <a:off x="2377122"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565" name="object 5565"/>
          <p:cNvSpPr/>
          <p:nvPr/>
        </p:nvSpPr>
        <p:spPr>
          <a:xfrm>
            <a:off x="2392041"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566" name="object 5566"/>
          <p:cNvSpPr/>
          <p:nvPr/>
        </p:nvSpPr>
        <p:spPr>
          <a:xfrm>
            <a:off x="2385250"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567" name="object 5567"/>
          <p:cNvSpPr/>
          <p:nvPr/>
        </p:nvSpPr>
        <p:spPr>
          <a:xfrm>
            <a:off x="2398809"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568" name="object 5568"/>
          <p:cNvSpPr/>
          <p:nvPr/>
        </p:nvSpPr>
        <p:spPr>
          <a:xfrm>
            <a:off x="2389314"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569" name="object 5569"/>
          <p:cNvSpPr/>
          <p:nvPr/>
        </p:nvSpPr>
        <p:spPr>
          <a:xfrm>
            <a:off x="2405630"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570" name="object 5570"/>
          <p:cNvSpPr/>
          <p:nvPr/>
        </p:nvSpPr>
        <p:spPr>
          <a:xfrm>
            <a:off x="2398839"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571" name="object 5571"/>
          <p:cNvSpPr/>
          <p:nvPr/>
        </p:nvSpPr>
        <p:spPr>
          <a:xfrm>
            <a:off x="2411722"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572" name="object 5572"/>
          <p:cNvSpPr/>
          <p:nvPr/>
        </p:nvSpPr>
        <p:spPr>
          <a:xfrm>
            <a:off x="2402903"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573" name="object 5573"/>
          <p:cNvSpPr/>
          <p:nvPr/>
        </p:nvSpPr>
        <p:spPr>
          <a:xfrm>
            <a:off x="2418498"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574" name="object 5574"/>
          <p:cNvSpPr/>
          <p:nvPr/>
        </p:nvSpPr>
        <p:spPr>
          <a:xfrm>
            <a:off x="2411031"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575" name="object 5575"/>
          <p:cNvSpPr/>
          <p:nvPr/>
        </p:nvSpPr>
        <p:spPr>
          <a:xfrm>
            <a:off x="2425184"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576" name="object 5576"/>
          <p:cNvSpPr/>
          <p:nvPr/>
        </p:nvSpPr>
        <p:spPr>
          <a:xfrm>
            <a:off x="2416365"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577" name="object 5577"/>
          <p:cNvSpPr/>
          <p:nvPr/>
        </p:nvSpPr>
        <p:spPr>
          <a:xfrm>
            <a:off x="2431284"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578" name="object 5578"/>
          <p:cNvSpPr/>
          <p:nvPr/>
        </p:nvSpPr>
        <p:spPr>
          <a:xfrm>
            <a:off x="2424493"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579" name="object 5579"/>
          <p:cNvSpPr/>
          <p:nvPr/>
        </p:nvSpPr>
        <p:spPr>
          <a:xfrm>
            <a:off x="2438052"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580" name="object 5580"/>
          <p:cNvSpPr/>
          <p:nvPr/>
        </p:nvSpPr>
        <p:spPr>
          <a:xfrm>
            <a:off x="2428557"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581" name="object 5581"/>
          <p:cNvSpPr/>
          <p:nvPr/>
        </p:nvSpPr>
        <p:spPr>
          <a:xfrm>
            <a:off x="2446774"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582" name="object 5582"/>
          <p:cNvSpPr/>
          <p:nvPr/>
        </p:nvSpPr>
        <p:spPr>
          <a:xfrm>
            <a:off x="2437955"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583" name="object 5583"/>
          <p:cNvSpPr/>
          <p:nvPr/>
        </p:nvSpPr>
        <p:spPr>
          <a:xfrm>
            <a:off x="2452874"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584" name="object 5584"/>
          <p:cNvSpPr/>
          <p:nvPr/>
        </p:nvSpPr>
        <p:spPr>
          <a:xfrm>
            <a:off x="2446083"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585" name="object 5585"/>
          <p:cNvSpPr/>
          <p:nvPr/>
        </p:nvSpPr>
        <p:spPr>
          <a:xfrm>
            <a:off x="2458966"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586" name="object 5586"/>
          <p:cNvSpPr/>
          <p:nvPr/>
        </p:nvSpPr>
        <p:spPr>
          <a:xfrm>
            <a:off x="2450147"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587" name="object 5587"/>
          <p:cNvSpPr/>
          <p:nvPr/>
        </p:nvSpPr>
        <p:spPr>
          <a:xfrm>
            <a:off x="2465742"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588" name="object 5588"/>
          <p:cNvSpPr/>
          <p:nvPr/>
        </p:nvSpPr>
        <p:spPr>
          <a:xfrm>
            <a:off x="2458275"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589" name="object 5589"/>
          <p:cNvSpPr/>
          <p:nvPr/>
        </p:nvSpPr>
        <p:spPr>
          <a:xfrm>
            <a:off x="2472555"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590" name="object 5590"/>
          <p:cNvSpPr/>
          <p:nvPr/>
        </p:nvSpPr>
        <p:spPr>
          <a:xfrm>
            <a:off x="2463736"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591" name="object 5591"/>
          <p:cNvSpPr/>
          <p:nvPr/>
        </p:nvSpPr>
        <p:spPr>
          <a:xfrm>
            <a:off x="2478655"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592" name="object 5592"/>
          <p:cNvSpPr/>
          <p:nvPr/>
        </p:nvSpPr>
        <p:spPr>
          <a:xfrm>
            <a:off x="2471864"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593" name="object 5593"/>
          <p:cNvSpPr/>
          <p:nvPr/>
        </p:nvSpPr>
        <p:spPr>
          <a:xfrm>
            <a:off x="2485423"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594" name="object 5594"/>
          <p:cNvSpPr/>
          <p:nvPr/>
        </p:nvSpPr>
        <p:spPr>
          <a:xfrm>
            <a:off x="2475928"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595" name="object 5595"/>
          <p:cNvSpPr/>
          <p:nvPr/>
        </p:nvSpPr>
        <p:spPr>
          <a:xfrm>
            <a:off x="2494145"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596" name="object 5596"/>
          <p:cNvSpPr/>
          <p:nvPr/>
        </p:nvSpPr>
        <p:spPr>
          <a:xfrm>
            <a:off x="2485326"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597" name="object 5597"/>
          <p:cNvSpPr/>
          <p:nvPr/>
        </p:nvSpPr>
        <p:spPr>
          <a:xfrm>
            <a:off x="2500245"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598" name="object 5598"/>
          <p:cNvSpPr/>
          <p:nvPr/>
        </p:nvSpPr>
        <p:spPr>
          <a:xfrm>
            <a:off x="2493454"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599" name="object 5599"/>
          <p:cNvSpPr/>
          <p:nvPr/>
        </p:nvSpPr>
        <p:spPr>
          <a:xfrm>
            <a:off x="2507013"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600" name="object 5600"/>
          <p:cNvSpPr/>
          <p:nvPr/>
        </p:nvSpPr>
        <p:spPr>
          <a:xfrm>
            <a:off x="2497518"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601" name="object 5601"/>
          <p:cNvSpPr/>
          <p:nvPr/>
        </p:nvSpPr>
        <p:spPr>
          <a:xfrm>
            <a:off x="2513707"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602" name="object 5602"/>
          <p:cNvSpPr/>
          <p:nvPr/>
        </p:nvSpPr>
        <p:spPr>
          <a:xfrm>
            <a:off x="2506916"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603" name="object 5603"/>
          <p:cNvSpPr/>
          <p:nvPr/>
        </p:nvSpPr>
        <p:spPr>
          <a:xfrm>
            <a:off x="2519799"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604" name="object 5604"/>
          <p:cNvSpPr/>
          <p:nvPr/>
        </p:nvSpPr>
        <p:spPr>
          <a:xfrm>
            <a:off x="2510980"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605" name="object 5605"/>
          <p:cNvSpPr/>
          <p:nvPr/>
        </p:nvSpPr>
        <p:spPr>
          <a:xfrm>
            <a:off x="2525899"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606" name="object 5606"/>
          <p:cNvSpPr/>
          <p:nvPr/>
        </p:nvSpPr>
        <p:spPr>
          <a:xfrm>
            <a:off x="2519108"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607" name="object 5607"/>
          <p:cNvSpPr/>
          <p:nvPr/>
        </p:nvSpPr>
        <p:spPr>
          <a:xfrm>
            <a:off x="2532667"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608" name="object 5608"/>
          <p:cNvSpPr/>
          <p:nvPr/>
        </p:nvSpPr>
        <p:spPr>
          <a:xfrm>
            <a:off x="2523172"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609" name="object 5609"/>
          <p:cNvSpPr/>
          <p:nvPr/>
        </p:nvSpPr>
        <p:spPr>
          <a:xfrm>
            <a:off x="2539488"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610" name="object 5610"/>
          <p:cNvSpPr/>
          <p:nvPr/>
        </p:nvSpPr>
        <p:spPr>
          <a:xfrm>
            <a:off x="2532697"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611" name="object 5611"/>
          <p:cNvSpPr/>
          <p:nvPr/>
        </p:nvSpPr>
        <p:spPr>
          <a:xfrm>
            <a:off x="2545580"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612" name="object 5612"/>
          <p:cNvSpPr/>
          <p:nvPr/>
        </p:nvSpPr>
        <p:spPr>
          <a:xfrm>
            <a:off x="2536761"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613" name="object 5613"/>
          <p:cNvSpPr/>
          <p:nvPr/>
        </p:nvSpPr>
        <p:spPr>
          <a:xfrm>
            <a:off x="2554384"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614" name="object 5614"/>
          <p:cNvSpPr/>
          <p:nvPr/>
        </p:nvSpPr>
        <p:spPr>
          <a:xfrm>
            <a:off x="2544889"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615" name="object 5615"/>
          <p:cNvSpPr/>
          <p:nvPr/>
        </p:nvSpPr>
        <p:spPr>
          <a:xfrm>
            <a:off x="2561078"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616" name="object 5616"/>
          <p:cNvSpPr/>
          <p:nvPr/>
        </p:nvSpPr>
        <p:spPr>
          <a:xfrm>
            <a:off x="2554287"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617" name="object 5617"/>
          <p:cNvSpPr/>
          <p:nvPr/>
        </p:nvSpPr>
        <p:spPr>
          <a:xfrm>
            <a:off x="2567170"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618" name="object 5618"/>
          <p:cNvSpPr/>
          <p:nvPr/>
        </p:nvSpPr>
        <p:spPr>
          <a:xfrm>
            <a:off x="2558351"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619" name="object 5619"/>
          <p:cNvSpPr/>
          <p:nvPr/>
        </p:nvSpPr>
        <p:spPr>
          <a:xfrm>
            <a:off x="2573946"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620" name="object 5620"/>
          <p:cNvSpPr/>
          <p:nvPr/>
        </p:nvSpPr>
        <p:spPr>
          <a:xfrm>
            <a:off x="2566479"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621" name="object 5621"/>
          <p:cNvSpPr/>
          <p:nvPr/>
        </p:nvSpPr>
        <p:spPr>
          <a:xfrm>
            <a:off x="2580759"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622" name="object 5622"/>
          <p:cNvSpPr/>
          <p:nvPr/>
        </p:nvSpPr>
        <p:spPr>
          <a:xfrm>
            <a:off x="2571940"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623" name="object 5623"/>
          <p:cNvSpPr/>
          <p:nvPr/>
        </p:nvSpPr>
        <p:spPr>
          <a:xfrm>
            <a:off x="2586732"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624" name="object 5624"/>
          <p:cNvSpPr/>
          <p:nvPr/>
        </p:nvSpPr>
        <p:spPr>
          <a:xfrm>
            <a:off x="2579941"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625" name="object 5625"/>
          <p:cNvSpPr/>
          <p:nvPr/>
        </p:nvSpPr>
        <p:spPr>
          <a:xfrm>
            <a:off x="2593500"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626" name="object 5626"/>
          <p:cNvSpPr/>
          <p:nvPr/>
        </p:nvSpPr>
        <p:spPr>
          <a:xfrm>
            <a:off x="2584005"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627" name="object 5627"/>
          <p:cNvSpPr/>
          <p:nvPr/>
        </p:nvSpPr>
        <p:spPr>
          <a:xfrm>
            <a:off x="2602349"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628" name="object 5628"/>
          <p:cNvSpPr/>
          <p:nvPr/>
        </p:nvSpPr>
        <p:spPr>
          <a:xfrm>
            <a:off x="2593530"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629" name="object 5629"/>
          <p:cNvSpPr/>
          <p:nvPr/>
        </p:nvSpPr>
        <p:spPr>
          <a:xfrm>
            <a:off x="2608449"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630" name="object 5630"/>
          <p:cNvSpPr/>
          <p:nvPr/>
        </p:nvSpPr>
        <p:spPr>
          <a:xfrm>
            <a:off x="2601658"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631" name="object 5631"/>
          <p:cNvSpPr/>
          <p:nvPr/>
        </p:nvSpPr>
        <p:spPr>
          <a:xfrm>
            <a:off x="2614541"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632" name="object 5632"/>
          <p:cNvSpPr/>
          <p:nvPr/>
        </p:nvSpPr>
        <p:spPr>
          <a:xfrm>
            <a:off x="2605722"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633" name="object 5633"/>
          <p:cNvSpPr/>
          <p:nvPr/>
        </p:nvSpPr>
        <p:spPr>
          <a:xfrm>
            <a:off x="2621317"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634" name="object 5634"/>
          <p:cNvSpPr/>
          <p:nvPr/>
        </p:nvSpPr>
        <p:spPr>
          <a:xfrm>
            <a:off x="2613850"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635" name="object 5635"/>
          <p:cNvSpPr/>
          <p:nvPr/>
        </p:nvSpPr>
        <p:spPr>
          <a:xfrm>
            <a:off x="2628003"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636" name="object 5636"/>
          <p:cNvSpPr/>
          <p:nvPr/>
        </p:nvSpPr>
        <p:spPr>
          <a:xfrm>
            <a:off x="2619184"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637" name="object 5637"/>
          <p:cNvSpPr/>
          <p:nvPr/>
        </p:nvSpPr>
        <p:spPr>
          <a:xfrm>
            <a:off x="2634103"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638" name="object 5638"/>
          <p:cNvSpPr/>
          <p:nvPr/>
        </p:nvSpPr>
        <p:spPr>
          <a:xfrm>
            <a:off x="2627312"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639" name="object 5639"/>
          <p:cNvSpPr/>
          <p:nvPr/>
        </p:nvSpPr>
        <p:spPr>
          <a:xfrm>
            <a:off x="2640871"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640" name="object 5640"/>
          <p:cNvSpPr/>
          <p:nvPr/>
        </p:nvSpPr>
        <p:spPr>
          <a:xfrm>
            <a:off x="2631376"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641" name="object 5641"/>
          <p:cNvSpPr/>
          <p:nvPr/>
        </p:nvSpPr>
        <p:spPr>
          <a:xfrm>
            <a:off x="2647692"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642" name="object 5642"/>
          <p:cNvSpPr/>
          <p:nvPr/>
        </p:nvSpPr>
        <p:spPr>
          <a:xfrm>
            <a:off x="2640901"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643" name="object 5643"/>
          <p:cNvSpPr/>
          <p:nvPr/>
        </p:nvSpPr>
        <p:spPr>
          <a:xfrm>
            <a:off x="2653657"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644" name="object 5644"/>
          <p:cNvSpPr/>
          <p:nvPr/>
        </p:nvSpPr>
        <p:spPr>
          <a:xfrm>
            <a:off x="2644838"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645" name="object 5645"/>
          <p:cNvSpPr/>
          <p:nvPr/>
        </p:nvSpPr>
        <p:spPr>
          <a:xfrm>
            <a:off x="2662461"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646" name="object 5646"/>
          <p:cNvSpPr/>
          <p:nvPr/>
        </p:nvSpPr>
        <p:spPr>
          <a:xfrm>
            <a:off x="2652966"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647" name="object 5647"/>
          <p:cNvSpPr/>
          <p:nvPr/>
        </p:nvSpPr>
        <p:spPr>
          <a:xfrm>
            <a:off x="2669282"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648" name="object 5648"/>
          <p:cNvSpPr/>
          <p:nvPr/>
        </p:nvSpPr>
        <p:spPr>
          <a:xfrm>
            <a:off x="2662491"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649" name="object 5649"/>
          <p:cNvSpPr/>
          <p:nvPr/>
        </p:nvSpPr>
        <p:spPr>
          <a:xfrm>
            <a:off x="2675374"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650" name="object 5650"/>
          <p:cNvSpPr/>
          <p:nvPr/>
        </p:nvSpPr>
        <p:spPr>
          <a:xfrm>
            <a:off x="2666555"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651" name="object 5651"/>
          <p:cNvSpPr/>
          <p:nvPr/>
        </p:nvSpPr>
        <p:spPr>
          <a:xfrm>
            <a:off x="2681474"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652" name="object 5652"/>
          <p:cNvSpPr/>
          <p:nvPr/>
        </p:nvSpPr>
        <p:spPr>
          <a:xfrm>
            <a:off x="2674683"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653" name="object 5653"/>
          <p:cNvSpPr/>
          <p:nvPr/>
        </p:nvSpPr>
        <p:spPr>
          <a:xfrm>
            <a:off x="2688242"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654" name="object 5654"/>
          <p:cNvSpPr/>
          <p:nvPr/>
        </p:nvSpPr>
        <p:spPr>
          <a:xfrm>
            <a:off x="2678747"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655" name="object 5655"/>
          <p:cNvSpPr/>
          <p:nvPr/>
        </p:nvSpPr>
        <p:spPr>
          <a:xfrm>
            <a:off x="2694936"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656" name="object 5656"/>
          <p:cNvSpPr/>
          <p:nvPr/>
        </p:nvSpPr>
        <p:spPr>
          <a:xfrm>
            <a:off x="2688145"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657" name="object 5657"/>
          <p:cNvSpPr/>
          <p:nvPr/>
        </p:nvSpPr>
        <p:spPr>
          <a:xfrm>
            <a:off x="2701028"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658" name="object 5658"/>
          <p:cNvSpPr/>
          <p:nvPr/>
        </p:nvSpPr>
        <p:spPr>
          <a:xfrm>
            <a:off x="2692209"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659" name="object 5659"/>
          <p:cNvSpPr/>
          <p:nvPr/>
        </p:nvSpPr>
        <p:spPr>
          <a:xfrm>
            <a:off x="2709832"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660" name="object 5660"/>
          <p:cNvSpPr/>
          <p:nvPr/>
        </p:nvSpPr>
        <p:spPr>
          <a:xfrm>
            <a:off x="2700337"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661" name="object 5661"/>
          <p:cNvSpPr/>
          <p:nvPr/>
        </p:nvSpPr>
        <p:spPr>
          <a:xfrm>
            <a:off x="2716653"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662" name="object 5662"/>
          <p:cNvSpPr/>
          <p:nvPr/>
        </p:nvSpPr>
        <p:spPr>
          <a:xfrm>
            <a:off x="2709862"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663" name="object 5663"/>
          <p:cNvSpPr/>
          <p:nvPr/>
        </p:nvSpPr>
        <p:spPr>
          <a:xfrm>
            <a:off x="2722618"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664" name="object 5664"/>
          <p:cNvSpPr/>
          <p:nvPr/>
        </p:nvSpPr>
        <p:spPr>
          <a:xfrm>
            <a:off x="2713799"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665" name="object 5665"/>
          <p:cNvSpPr/>
          <p:nvPr/>
        </p:nvSpPr>
        <p:spPr>
          <a:xfrm>
            <a:off x="2729394"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666" name="object 5666"/>
          <p:cNvSpPr/>
          <p:nvPr/>
        </p:nvSpPr>
        <p:spPr>
          <a:xfrm>
            <a:off x="2721927"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667" name="object 5667"/>
          <p:cNvSpPr/>
          <p:nvPr/>
        </p:nvSpPr>
        <p:spPr>
          <a:xfrm>
            <a:off x="2736207"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668" name="object 5668"/>
          <p:cNvSpPr/>
          <p:nvPr/>
        </p:nvSpPr>
        <p:spPr>
          <a:xfrm>
            <a:off x="2727388"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669" name="object 5669"/>
          <p:cNvSpPr/>
          <p:nvPr/>
        </p:nvSpPr>
        <p:spPr>
          <a:xfrm>
            <a:off x="2742307"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670" name="object 5670"/>
          <p:cNvSpPr/>
          <p:nvPr/>
        </p:nvSpPr>
        <p:spPr>
          <a:xfrm>
            <a:off x="2735516"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671" name="object 5671"/>
          <p:cNvSpPr/>
          <p:nvPr/>
        </p:nvSpPr>
        <p:spPr>
          <a:xfrm>
            <a:off x="2749075"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672" name="object 5672"/>
          <p:cNvSpPr/>
          <p:nvPr/>
        </p:nvSpPr>
        <p:spPr>
          <a:xfrm>
            <a:off x="2739580"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673" name="object 5673"/>
          <p:cNvSpPr/>
          <p:nvPr/>
        </p:nvSpPr>
        <p:spPr>
          <a:xfrm>
            <a:off x="2755769"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674" name="object 5674"/>
          <p:cNvSpPr/>
          <p:nvPr/>
        </p:nvSpPr>
        <p:spPr>
          <a:xfrm>
            <a:off x="2748978"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675" name="object 5675"/>
          <p:cNvSpPr/>
          <p:nvPr/>
        </p:nvSpPr>
        <p:spPr>
          <a:xfrm>
            <a:off x="2761861"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676" name="object 5676"/>
          <p:cNvSpPr/>
          <p:nvPr/>
        </p:nvSpPr>
        <p:spPr>
          <a:xfrm>
            <a:off x="2753042"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677" name="object 5677"/>
          <p:cNvSpPr/>
          <p:nvPr/>
        </p:nvSpPr>
        <p:spPr>
          <a:xfrm>
            <a:off x="2769989"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678" name="object 5678"/>
          <p:cNvSpPr/>
          <p:nvPr/>
        </p:nvSpPr>
        <p:spPr>
          <a:xfrm>
            <a:off x="2761170"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679" name="object 5679"/>
          <p:cNvSpPr/>
          <p:nvPr/>
        </p:nvSpPr>
        <p:spPr>
          <a:xfrm>
            <a:off x="2776765"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680" name="object 5680"/>
          <p:cNvSpPr/>
          <p:nvPr/>
        </p:nvSpPr>
        <p:spPr>
          <a:xfrm>
            <a:off x="2769298"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681" name="object 5681"/>
          <p:cNvSpPr/>
          <p:nvPr/>
        </p:nvSpPr>
        <p:spPr>
          <a:xfrm>
            <a:off x="2783578"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682" name="object 5682"/>
          <p:cNvSpPr/>
          <p:nvPr/>
        </p:nvSpPr>
        <p:spPr>
          <a:xfrm>
            <a:off x="2774759"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683" name="object 5683"/>
          <p:cNvSpPr/>
          <p:nvPr/>
        </p:nvSpPr>
        <p:spPr>
          <a:xfrm>
            <a:off x="2789551"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684" name="object 5684"/>
          <p:cNvSpPr/>
          <p:nvPr/>
        </p:nvSpPr>
        <p:spPr>
          <a:xfrm>
            <a:off x="2782760"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685" name="object 5685"/>
          <p:cNvSpPr/>
          <p:nvPr/>
        </p:nvSpPr>
        <p:spPr>
          <a:xfrm>
            <a:off x="2796319"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686" name="object 5686"/>
          <p:cNvSpPr/>
          <p:nvPr/>
        </p:nvSpPr>
        <p:spPr>
          <a:xfrm>
            <a:off x="2786824"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687" name="object 5687"/>
          <p:cNvSpPr/>
          <p:nvPr/>
        </p:nvSpPr>
        <p:spPr>
          <a:xfrm>
            <a:off x="2803140"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688" name="object 5688"/>
          <p:cNvSpPr/>
          <p:nvPr/>
        </p:nvSpPr>
        <p:spPr>
          <a:xfrm>
            <a:off x="2796349"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689" name="object 5689"/>
          <p:cNvSpPr/>
          <p:nvPr/>
        </p:nvSpPr>
        <p:spPr>
          <a:xfrm>
            <a:off x="2809232"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690" name="object 5690"/>
          <p:cNvSpPr/>
          <p:nvPr/>
        </p:nvSpPr>
        <p:spPr>
          <a:xfrm>
            <a:off x="2800413"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691" name="object 5691"/>
          <p:cNvSpPr/>
          <p:nvPr/>
        </p:nvSpPr>
        <p:spPr>
          <a:xfrm>
            <a:off x="2818036"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692" name="object 5692"/>
          <p:cNvSpPr/>
          <p:nvPr/>
        </p:nvSpPr>
        <p:spPr>
          <a:xfrm>
            <a:off x="2808541"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693" name="object 5693"/>
          <p:cNvSpPr/>
          <p:nvPr/>
        </p:nvSpPr>
        <p:spPr>
          <a:xfrm>
            <a:off x="2824730"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694" name="object 5694"/>
          <p:cNvSpPr/>
          <p:nvPr/>
        </p:nvSpPr>
        <p:spPr>
          <a:xfrm>
            <a:off x="2817939"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695" name="object 5695"/>
          <p:cNvSpPr/>
          <p:nvPr/>
        </p:nvSpPr>
        <p:spPr>
          <a:xfrm>
            <a:off x="2830822"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696" name="object 5696"/>
          <p:cNvSpPr/>
          <p:nvPr/>
        </p:nvSpPr>
        <p:spPr>
          <a:xfrm>
            <a:off x="2822003"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697" name="object 5697"/>
          <p:cNvSpPr/>
          <p:nvPr/>
        </p:nvSpPr>
        <p:spPr>
          <a:xfrm>
            <a:off x="2836922"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698" name="object 5698"/>
          <p:cNvSpPr/>
          <p:nvPr/>
        </p:nvSpPr>
        <p:spPr>
          <a:xfrm>
            <a:off x="2830131"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699" name="object 5699"/>
          <p:cNvSpPr/>
          <p:nvPr/>
        </p:nvSpPr>
        <p:spPr>
          <a:xfrm>
            <a:off x="2843690"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700" name="object 5700"/>
          <p:cNvSpPr/>
          <p:nvPr/>
        </p:nvSpPr>
        <p:spPr>
          <a:xfrm>
            <a:off x="2834195"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701" name="object 5701"/>
          <p:cNvSpPr/>
          <p:nvPr/>
        </p:nvSpPr>
        <p:spPr>
          <a:xfrm>
            <a:off x="2850511"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702" name="object 5702"/>
          <p:cNvSpPr/>
          <p:nvPr/>
        </p:nvSpPr>
        <p:spPr>
          <a:xfrm>
            <a:off x="2843720"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703" name="object 5703"/>
          <p:cNvSpPr/>
          <p:nvPr/>
        </p:nvSpPr>
        <p:spPr>
          <a:xfrm>
            <a:off x="2856603"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704" name="object 5704"/>
          <p:cNvSpPr/>
          <p:nvPr/>
        </p:nvSpPr>
        <p:spPr>
          <a:xfrm>
            <a:off x="2847784"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705" name="object 5705"/>
          <p:cNvSpPr/>
          <p:nvPr/>
        </p:nvSpPr>
        <p:spPr>
          <a:xfrm>
            <a:off x="2863252"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706" name="object 5706"/>
          <p:cNvSpPr/>
          <p:nvPr/>
        </p:nvSpPr>
        <p:spPr>
          <a:xfrm>
            <a:off x="2855785"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707" name="object 5707"/>
          <p:cNvSpPr/>
          <p:nvPr/>
        </p:nvSpPr>
        <p:spPr>
          <a:xfrm>
            <a:off x="2870065"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708" name="object 5708"/>
          <p:cNvSpPr/>
          <p:nvPr/>
        </p:nvSpPr>
        <p:spPr>
          <a:xfrm>
            <a:off x="2861246"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709" name="object 5709"/>
          <p:cNvSpPr/>
          <p:nvPr/>
        </p:nvSpPr>
        <p:spPr>
          <a:xfrm>
            <a:off x="2878193"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710" name="object 5710"/>
          <p:cNvSpPr/>
          <p:nvPr/>
        </p:nvSpPr>
        <p:spPr>
          <a:xfrm>
            <a:off x="2869374"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711" name="object 5711"/>
          <p:cNvSpPr/>
          <p:nvPr/>
        </p:nvSpPr>
        <p:spPr>
          <a:xfrm>
            <a:off x="2884969"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712" name="object 5712"/>
          <p:cNvSpPr/>
          <p:nvPr/>
        </p:nvSpPr>
        <p:spPr>
          <a:xfrm>
            <a:off x="2877502"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713" name="object 5713"/>
          <p:cNvSpPr/>
          <p:nvPr/>
        </p:nvSpPr>
        <p:spPr>
          <a:xfrm>
            <a:off x="2891655"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714" name="object 5714"/>
          <p:cNvSpPr/>
          <p:nvPr/>
        </p:nvSpPr>
        <p:spPr>
          <a:xfrm>
            <a:off x="2882836"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715" name="object 5715"/>
          <p:cNvSpPr/>
          <p:nvPr/>
        </p:nvSpPr>
        <p:spPr>
          <a:xfrm>
            <a:off x="2897755"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716" name="object 5716"/>
          <p:cNvSpPr/>
          <p:nvPr/>
        </p:nvSpPr>
        <p:spPr>
          <a:xfrm>
            <a:off x="2890964"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717" name="object 5717"/>
          <p:cNvSpPr/>
          <p:nvPr/>
        </p:nvSpPr>
        <p:spPr>
          <a:xfrm>
            <a:off x="2903847"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718" name="object 5718"/>
          <p:cNvSpPr/>
          <p:nvPr/>
        </p:nvSpPr>
        <p:spPr>
          <a:xfrm>
            <a:off x="2895028"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719" name="object 5719"/>
          <p:cNvSpPr/>
          <p:nvPr/>
        </p:nvSpPr>
        <p:spPr>
          <a:xfrm>
            <a:off x="2910623"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720" name="object 5720"/>
          <p:cNvSpPr/>
          <p:nvPr/>
        </p:nvSpPr>
        <p:spPr>
          <a:xfrm>
            <a:off x="2903156"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721" name="object 5721"/>
          <p:cNvSpPr/>
          <p:nvPr/>
        </p:nvSpPr>
        <p:spPr>
          <a:xfrm>
            <a:off x="2917436"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722" name="object 5722"/>
          <p:cNvSpPr/>
          <p:nvPr/>
        </p:nvSpPr>
        <p:spPr>
          <a:xfrm>
            <a:off x="2908617"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723" name="object 5723"/>
          <p:cNvSpPr/>
          <p:nvPr/>
        </p:nvSpPr>
        <p:spPr>
          <a:xfrm>
            <a:off x="2925564"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724" name="object 5724"/>
          <p:cNvSpPr/>
          <p:nvPr/>
        </p:nvSpPr>
        <p:spPr>
          <a:xfrm>
            <a:off x="2916745"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725" name="object 5725"/>
          <p:cNvSpPr/>
          <p:nvPr/>
        </p:nvSpPr>
        <p:spPr>
          <a:xfrm>
            <a:off x="2932213"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726" name="object 5726"/>
          <p:cNvSpPr/>
          <p:nvPr/>
        </p:nvSpPr>
        <p:spPr>
          <a:xfrm>
            <a:off x="2924746"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727" name="object 5727"/>
          <p:cNvSpPr/>
          <p:nvPr/>
        </p:nvSpPr>
        <p:spPr>
          <a:xfrm>
            <a:off x="2939026"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728" name="object 5728"/>
          <p:cNvSpPr/>
          <p:nvPr/>
        </p:nvSpPr>
        <p:spPr>
          <a:xfrm>
            <a:off x="2930207"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729" name="object 5729"/>
          <p:cNvSpPr/>
          <p:nvPr/>
        </p:nvSpPr>
        <p:spPr>
          <a:xfrm>
            <a:off x="2945126"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730" name="object 5730"/>
          <p:cNvSpPr/>
          <p:nvPr/>
        </p:nvSpPr>
        <p:spPr>
          <a:xfrm>
            <a:off x="2938335"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731" name="object 5731"/>
          <p:cNvSpPr/>
          <p:nvPr/>
        </p:nvSpPr>
        <p:spPr>
          <a:xfrm>
            <a:off x="2951894"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732" name="object 5732"/>
          <p:cNvSpPr/>
          <p:nvPr/>
        </p:nvSpPr>
        <p:spPr>
          <a:xfrm>
            <a:off x="2942399"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733" name="object 5733"/>
          <p:cNvSpPr/>
          <p:nvPr/>
        </p:nvSpPr>
        <p:spPr>
          <a:xfrm>
            <a:off x="2958588"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734" name="object 5734"/>
          <p:cNvSpPr/>
          <p:nvPr/>
        </p:nvSpPr>
        <p:spPr>
          <a:xfrm>
            <a:off x="2951797"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735" name="object 5735"/>
          <p:cNvSpPr/>
          <p:nvPr/>
        </p:nvSpPr>
        <p:spPr>
          <a:xfrm>
            <a:off x="2964680"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736" name="object 5736"/>
          <p:cNvSpPr/>
          <p:nvPr/>
        </p:nvSpPr>
        <p:spPr>
          <a:xfrm>
            <a:off x="2955861"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737" name="object 5737"/>
          <p:cNvSpPr/>
          <p:nvPr/>
        </p:nvSpPr>
        <p:spPr>
          <a:xfrm>
            <a:off x="2970780"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738" name="object 5738"/>
          <p:cNvSpPr/>
          <p:nvPr/>
        </p:nvSpPr>
        <p:spPr>
          <a:xfrm>
            <a:off x="2963989"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739" name="object 5739"/>
          <p:cNvSpPr/>
          <p:nvPr/>
        </p:nvSpPr>
        <p:spPr>
          <a:xfrm>
            <a:off x="2977548"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740" name="object 5740"/>
          <p:cNvSpPr/>
          <p:nvPr/>
        </p:nvSpPr>
        <p:spPr>
          <a:xfrm>
            <a:off x="2968053"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741" name="object 5741"/>
          <p:cNvSpPr/>
          <p:nvPr/>
        </p:nvSpPr>
        <p:spPr>
          <a:xfrm>
            <a:off x="2986397"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742" name="object 5742"/>
          <p:cNvSpPr/>
          <p:nvPr/>
        </p:nvSpPr>
        <p:spPr>
          <a:xfrm>
            <a:off x="2977578"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743" name="object 5743"/>
          <p:cNvSpPr/>
          <p:nvPr/>
        </p:nvSpPr>
        <p:spPr>
          <a:xfrm>
            <a:off x="2992497"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744" name="object 5744"/>
          <p:cNvSpPr/>
          <p:nvPr/>
        </p:nvSpPr>
        <p:spPr>
          <a:xfrm>
            <a:off x="2985706"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745" name="object 5745"/>
          <p:cNvSpPr/>
          <p:nvPr/>
        </p:nvSpPr>
        <p:spPr>
          <a:xfrm>
            <a:off x="2999138"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746" name="object 5746"/>
          <p:cNvSpPr/>
          <p:nvPr/>
        </p:nvSpPr>
        <p:spPr>
          <a:xfrm>
            <a:off x="2989643"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747" name="object 5747"/>
          <p:cNvSpPr/>
          <p:nvPr/>
        </p:nvSpPr>
        <p:spPr>
          <a:xfrm>
            <a:off x="3005959"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748" name="object 5748"/>
          <p:cNvSpPr/>
          <p:nvPr/>
        </p:nvSpPr>
        <p:spPr>
          <a:xfrm>
            <a:off x="2999168"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749" name="object 5749"/>
          <p:cNvSpPr/>
          <p:nvPr/>
        </p:nvSpPr>
        <p:spPr>
          <a:xfrm>
            <a:off x="3012051"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750" name="object 5750"/>
          <p:cNvSpPr/>
          <p:nvPr/>
        </p:nvSpPr>
        <p:spPr>
          <a:xfrm>
            <a:off x="3003232"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751" name="object 5751"/>
          <p:cNvSpPr/>
          <p:nvPr/>
        </p:nvSpPr>
        <p:spPr>
          <a:xfrm>
            <a:off x="3018827" y="5699125"/>
            <a:ext cx="0" cy="1006475"/>
          </a:xfrm>
          <a:custGeom>
            <a:avLst/>
            <a:gdLst/>
            <a:ahLst/>
            <a:cxnLst/>
            <a:rect l="l" t="t" r="r" b="b"/>
            <a:pathLst>
              <a:path h="1006475">
                <a:moveTo>
                  <a:pt x="0" y="0"/>
                </a:moveTo>
                <a:lnTo>
                  <a:pt x="0" y="1006475"/>
                </a:lnTo>
              </a:path>
            </a:pathLst>
          </a:custGeom>
          <a:ln w="5409">
            <a:solidFill>
              <a:srgbClr val="99CCFF"/>
            </a:solidFill>
          </a:ln>
        </p:spPr>
        <p:txBody>
          <a:bodyPr wrap="square" lIns="0" tIns="0" rIns="0" bIns="0" rtlCol="0"/>
          <a:lstStyle/>
          <a:p>
            <a:endParaRPr/>
          </a:p>
        </p:txBody>
      </p:sp>
      <p:sp>
        <p:nvSpPr>
          <p:cNvPr id="5752" name="object 5752"/>
          <p:cNvSpPr/>
          <p:nvPr/>
        </p:nvSpPr>
        <p:spPr>
          <a:xfrm>
            <a:off x="3011360" y="5694362"/>
            <a:ext cx="15240" cy="1016000"/>
          </a:xfrm>
          <a:custGeom>
            <a:avLst/>
            <a:gdLst/>
            <a:ahLst/>
            <a:cxnLst/>
            <a:rect l="l" t="t" r="r" b="b"/>
            <a:pathLst>
              <a:path w="15239" h="1016000">
                <a:moveTo>
                  <a:pt x="0" y="1016000"/>
                </a:moveTo>
                <a:lnTo>
                  <a:pt x="14934" y="1016000"/>
                </a:lnTo>
                <a:lnTo>
                  <a:pt x="14934" y="0"/>
                </a:lnTo>
                <a:lnTo>
                  <a:pt x="0" y="0"/>
                </a:lnTo>
                <a:lnTo>
                  <a:pt x="0" y="1016000"/>
                </a:lnTo>
                <a:close/>
              </a:path>
            </a:pathLst>
          </a:custGeom>
          <a:solidFill>
            <a:srgbClr val="3366FF"/>
          </a:solidFill>
        </p:spPr>
        <p:txBody>
          <a:bodyPr wrap="square" lIns="0" tIns="0" rIns="0" bIns="0" rtlCol="0"/>
          <a:lstStyle/>
          <a:p>
            <a:endParaRPr/>
          </a:p>
        </p:txBody>
      </p:sp>
      <p:sp>
        <p:nvSpPr>
          <p:cNvPr id="5753" name="object 5753"/>
          <p:cNvSpPr/>
          <p:nvPr/>
        </p:nvSpPr>
        <p:spPr>
          <a:xfrm>
            <a:off x="3025513"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754" name="object 5754"/>
          <p:cNvSpPr/>
          <p:nvPr/>
        </p:nvSpPr>
        <p:spPr>
          <a:xfrm>
            <a:off x="3016694"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755" name="object 5755"/>
          <p:cNvSpPr/>
          <p:nvPr/>
        </p:nvSpPr>
        <p:spPr>
          <a:xfrm>
            <a:off x="3033641"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756" name="object 5756"/>
          <p:cNvSpPr/>
          <p:nvPr/>
        </p:nvSpPr>
        <p:spPr>
          <a:xfrm>
            <a:off x="3024822"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757" name="object 5757"/>
          <p:cNvSpPr/>
          <p:nvPr/>
        </p:nvSpPr>
        <p:spPr>
          <a:xfrm>
            <a:off x="3040417"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758" name="object 5758"/>
          <p:cNvSpPr/>
          <p:nvPr/>
        </p:nvSpPr>
        <p:spPr>
          <a:xfrm>
            <a:off x="3032950"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759" name="object 5759"/>
          <p:cNvSpPr/>
          <p:nvPr/>
        </p:nvSpPr>
        <p:spPr>
          <a:xfrm>
            <a:off x="3047230"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760" name="object 5760"/>
          <p:cNvSpPr/>
          <p:nvPr/>
        </p:nvSpPr>
        <p:spPr>
          <a:xfrm>
            <a:off x="3038411"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761" name="object 5761"/>
          <p:cNvSpPr/>
          <p:nvPr/>
        </p:nvSpPr>
        <p:spPr>
          <a:xfrm>
            <a:off x="3053330"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762" name="object 5762"/>
          <p:cNvSpPr/>
          <p:nvPr/>
        </p:nvSpPr>
        <p:spPr>
          <a:xfrm>
            <a:off x="3046539"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763" name="object 5763"/>
          <p:cNvSpPr/>
          <p:nvPr/>
        </p:nvSpPr>
        <p:spPr>
          <a:xfrm>
            <a:off x="3059422"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764" name="object 5764"/>
          <p:cNvSpPr/>
          <p:nvPr/>
        </p:nvSpPr>
        <p:spPr>
          <a:xfrm>
            <a:off x="3050603"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765" name="object 5765"/>
          <p:cNvSpPr/>
          <p:nvPr/>
        </p:nvSpPr>
        <p:spPr>
          <a:xfrm>
            <a:off x="3066198"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766" name="object 5766"/>
          <p:cNvSpPr/>
          <p:nvPr/>
        </p:nvSpPr>
        <p:spPr>
          <a:xfrm>
            <a:off x="3058731"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767" name="object 5767"/>
          <p:cNvSpPr/>
          <p:nvPr/>
        </p:nvSpPr>
        <p:spPr>
          <a:xfrm>
            <a:off x="3072884"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768" name="object 5768"/>
          <p:cNvSpPr/>
          <p:nvPr/>
        </p:nvSpPr>
        <p:spPr>
          <a:xfrm>
            <a:off x="3064065"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769" name="object 5769"/>
          <p:cNvSpPr/>
          <p:nvPr/>
        </p:nvSpPr>
        <p:spPr>
          <a:xfrm>
            <a:off x="3078984"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770" name="object 5770"/>
          <p:cNvSpPr/>
          <p:nvPr/>
        </p:nvSpPr>
        <p:spPr>
          <a:xfrm>
            <a:off x="3072193"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771" name="object 5771"/>
          <p:cNvSpPr/>
          <p:nvPr/>
        </p:nvSpPr>
        <p:spPr>
          <a:xfrm>
            <a:off x="3085752"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772" name="object 5772"/>
          <p:cNvSpPr/>
          <p:nvPr/>
        </p:nvSpPr>
        <p:spPr>
          <a:xfrm>
            <a:off x="3076257"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773" name="object 5773"/>
          <p:cNvSpPr/>
          <p:nvPr/>
        </p:nvSpPr>
        <p:spPr>
          <a:xfrm>
            <a:off x="3094474"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774" name="object 5774"/>
          <p:cNvSpPr/>
          <p:nvPr/>
        </p:nvSpPr>
        <p:spPr>
          <a:xfrm>
            <a:off x="3085655"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775" name="object 5775"/>
          <p:cNvSpPr/>
          <p:nvPr/>
        </p:nvSpPr>
        <p:spPr>
          <a:xfrm>
            <a:off x="3100574"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776" name="object 5776"/>
          <p:cNvSpPr/>
          <p:nvPr/>
        </p:nvSpPr>
        <p:spPr>
          <a:xfrm>
            <a:off x="3093783"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777" name="object 5777"/>
          <p:cNvSpPr/>
          <p:nvPr/>
        </p:nvSpPr>
        <p:spPr>
          <a:xfrm>
            <a:off x="3107342"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778" name="object 5778"/>
          <p:cNvSpPr/>
          <p:nvPr/>
        </p:nvSpPr>
        <p:spPr>
          <a:xfrm>
            <a:off x="3097847"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779" name="object 5779"/>
          <p:cNvSpPr/>
          <p:nvPr/>
        </p:nvSpPr>
        <p:spPr>
          <a:xfrm>
            <a:off x="3114163"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780" name="object 5780"/>
          <p:cNvSpPr/>
          <p:nvPr/>
        </p:nvSpPr>
        <p:spPr>
          <a:xfrm>
            <a:off x="3107372"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781" name="object 5781"/>
          <p:cNvSpPr/>
          <p:nvPr/>
        </p:nvSpPr>
        <p:spPr>
          <a:xfrm>
            <a:off x="3120255"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782" name="object 5782"/>
          <p:cNvSpPr/>
          <p:nvPr/>
        </p:nvSpPr>
        <p:spPr>
          <a:xfrm>
            <a:off x="3111436"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783" name="object 5783"/>
          <p:cNvSpPr/>
          <p:nvPr/>
        </p:nvSpPr>
        <p:spPr>
          <a:xfrm>
            <a:off x="3126355"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784" name="object 5784"/>
          <p:cNvSpPr/>
          <p:nvPr/>
        </p:nvSpPr>
        <p:spPr>
          <a:xfrm>
            <a:off x="3119564"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785" name="object 5785"/>
          <p:cNvSpPr/>
          <p:nvPr/>
        </p:nvSpPr>
        <p:spPr>
          <a:xfrm>
            <a:off x="3133123"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786" name="object 5786"/>
          <p:cNvSpPr/>
          <p:nvPr/>
        </p:nvSpPr>
        <p:spPr>
          <a:xfrm>
            <a:off x="3123628"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787" name="object 5787"/>
          <p:cNvSpPr/>
          <p:nvPr/>
        </p:nvSpPr>
        <p:spPr>
          <a:xfrm>
            <a:off x="3141845"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788" name="object 5788"/>
          <p:cNvSpPr/>
          <p:nvPr/>
        </p:nvSpPr>
        <p:spPr>
          <a:xfrm>
            <a:off x="3133026"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789" name="object 5789"/>
          <p:cNvSpPr/>
          <p:nvPr/>
        </p:nvSpPr>
        <p:spPr>
          <a:xfrm>
            <a:off x="3147945"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790" name="object 5790"/>
          <p:cNvSpPr/>
          <p:nvPr/>
        </p:nvSpPr>
        <p:spPr>
          <a:xfrm>
            <a:off x="3141154"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791" name="object 5791"/>
          <p:cNvSpPr/>
          <p:nvPr/>
        </p:nvSpPr>
        <p:spPr>
          <a:xfrm>
            <a:off x="3154713" y="5699125"/>
            <a:ext cx="0" cy="1006475"/>
          </a:xfrm>
          <a:custGeom>
            <a:avLst/>
            <a:gdLst/>
            <a:ahLst/>
            <a:cxnLst/>
            <a:rect l="l" t="t" r="r" b="b"/>
            <a:pathLst>
              <a:path h="1006475">
                <a:moveTo>
                  <a:pt x="0" y="0"/>
                </a:moveTo>
                <a:lnTo>
                  <a:pt x="0" y="1006475"/>
                </a:lnTo>
              </a:path>
            </a:pathLst>
          </a:custGeom>
          <a:ln w="9465">
            <a:solidFill>
              <a:srgbClr val="99CCFF"/>
            </a:solidFill>
          </a:ln>
        </p:spPr>
        <p:txBody>
          <a:bodyPr wrap="square" lIns="0" tIns="0" rIns="0" bIns="0" rtlCol="0"/>
          <a:lstStyle/>
          <a:p>
            <a:endParaRPr/>
          </a:p>
        </p:txBody>
      </p:sp>
      <p:sp>
        <p:nvSpPr>
          <p:cNvPr id="5792" name="object 5792"/>
          <p:cNvSpPr/>
          <p:nvPr/>
        </p:nvSpPr>
        <p:spPr>
          <a:xfrm>
            <a:off x="3145218" y="5694362"/>
            <a:ext cx="19050" cy="1016000"/>
          </a:xfrm>
          <a:custGeom>
            <a:avLst/>
            <a:gdLst/>
            <a:ahLst/>
            <a:cxnLst/>
            <a:rect l="l" t="t" r="r" b="b"/>
            <a:pathLst>
              <a:path w="19050" h="1016000">
                <a:moveTo>
                  <a:pt x="0" y="1016000"/>
                </a:moveTo>
                <a:lnTo>
                  <a:pt x="18990" y="1016000"/>
                </a:lnTo>
                <a:lnTo>
                  <a:pt x="18990" y="0"/>
                </a:lnTo>
                <a:lnTo>
                  <a:pt x="0" y="0"/>
                </a:lnTo>
                <a:lnTo>
                  <a:pt x="0" y="1016000"/>
                </a:lnTo>
                <a:close/>
              </a:path>
            </a:pathLst>
          </a:custGeom>
          <a:solidFill>
            <a:srgbClr val="3366FF"/>
          </a:solidFill>
        </p:spPr>
        <p:txBody>
          <a:bodyPr wrap="square" lIns="0" tIns="0" rIns="0" bIns="0" rtlCol="0"/>
          <a:lstStyle/>
          <a:p>
            <a:endParaRPr/>
          </a:p>
        </p:txBody>
      </p:sp>
      <p:sp>
        <p:nvSpPr>
          <p:cNvPr id="5793" name="object 5793"/>
          <p:cNvSpPr/>
          <p:nvPr/>
        </p:nvSpPr>
        <p:spPr>
          <a:xfrm>
            <a:off x="3161407"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794" name="object 5794"/>
          <p:cNvSpPr/>
          <p:nvPr/>
        </p:nvSpPr>
        <p:spPr>
          <a:xfrm>
            <a:off x="3154616"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795" name="object 5795"/>
          <p:cNvSpPr/>
          <p:nvPr/>
        </p:nvSpPr>
        <p:spPr>
          <a:xfrm>
            <a:off x="3167499"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796" name="object 5796"/>
          <p:cNvSpPr/>
          <p:nvPr/>
        </p:nvSpPr>
        <p:spPr>
          <a:xfrm>
            <a:off x="3158680"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797" name="object 5797"/>
          <p:cNvSpPr/>
          <p:nvPr/>
        </p:nvSpPr>
        <p:spPr>
          <a:xfrm>
            <a:off x="3174275"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798" name="object 5798"/>
          <p:cNvSpPr/>
          <p:nvPr/>
        </p:nvSpPr>
        <p:spPr>
          <a:xfrm>
            <a:off x="3166808"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799" name="object 5799"/>
          <p:cNvSpPr/>
          <p:nvPr/>
        </p:nvSpPr>
        <p:spPr>
          <a:xfrm>
            <a:off x="3181088"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800" name="object 5800"/>
          <p:cNvSpPr/>
          <p:nvPr/>
        </p:nvSpPr>
        <p:spPr>
          <a:xfrm>
            <a:off x="3172269" y="5694362"/>
            <a:ext cx="17780" cy="1016000"/>
          </a:xfrm>
          <a:custGeom>
            <a:avLst/>
            <a:gdLst/>
            <a:ahLst/>
            <a:cxnLst/>
            <a:rect l="l" t="t" r="r" b="b"/>
            <a:pathLst>
              <a:path w="17780"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801" name="object 5801"/>
          <p:cNvSpPr/>
          <p:nvPr/>
        </p:nvSpPr>
        <p:spPr>
          <a:xfrm>
            <a:off x="3187188"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802" name="object 5802"/>
          <p:cNvSpPr/>
          <p:nvPr/>
        </p:nvSpPr>
        <p:spPr>
          <a:xfrm>
            <a:off x="3180397" y="5694362"/>
            <a:ext cx="13970" cy="1016000"/>
          </a:xfrm>
          <a:custGeom>
            <a:avLst/>
            <a:gdLst/>
            <a:ahLst/>
            <a:cxnLst/>
            <a:rect l="l" t="t" r="r" b="b"/>
            <a:pathLst>
              <a:path w="13969"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803" name="object 5803"/>
          <p:cNvSpPr/>
          <p:nvPr/>
        </p:nvSpPr>
        <p:spPr>
          <a:xfrm>
            <a:off x="3193956"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804" name="object 5804"/>
          <p:cNvSpPr/>
          <p:nvPr/>
        </p:nvSpPr>
        <p:spPr>
          <a:xfrm>
            <a:off x="3184461"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805" name="object 5805"/>
          <p:cNvSpPr/>
          <p:nvPr/>
        </p:nvSpPr>
        <p:spPr>
          <a:xfrm>
            <a:off x="3202678"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806" name="object 5806"/>
          <p:cNvSpPr/>
          <p:nvPr/>
        </p:nvSpPr>
        <p:spPr>
          <a:xfrm>
            <a:off x="3193859"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807" name="object 5807"/>
          <p:cNvSpPr/>
          <p:nvPr/>
        </p:nvSpPr>
        <p:spPr>
          <a:xfrm>
            <a:off x="3208778"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808" name="object 5808"/>
          <p:cNvSpPr/>
          <p:nvPr/>
        </p:nvSpPr>
        <p:spPr>
          <a:xfrm>
            <a:off x="3201987"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809" name="object 5809"/>
          <p:cNvSpPr/>
          <p:nvPr/>
        </p:nvSpPr>
        <p:spPr>
          <a:xfrm>
            <a:off x="3214870"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810" name="object 5810"/>
          <p:cNvSpPr/>
          <p:nvPr/>
        </p:nvSpPr>
        <p:spPr>
          <a:xfrm>
            <a:off x="3206051"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811" name="object 5811"/>
          <p:cNvSpPr/>
          <p:nvPr/>
        </p:nvSpPr>
        <p:spPr>
          <a:xfrm>
            <a:off x="3221646"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812" name="object 5812"/>
          <p:cNvSpPr/>
          <p:nvPr/>
        </p:nvSpPr>
        <p:spPr>
          <a:xfrm>
            <a:off x="3214179"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813" name="object 5813"/>
          <p:cNvSpPr/>
          <p:nvPr/>
        </p:nvSpPr>
        <p:spPr>
          <a:xfrm>
            <a:off x="3228459"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814" name="object 5814"/>
          <p:cNvSpPr/>
          <p:nvPr/>
        </p:nvSpPr>
        <p:spPr>
          <a:xfrm>
            <a:off x="3219640" y="5694362"/>
            <a:ext cx="17780" cy="1016000"/>
          </a:xfrm>
          <a:custGeom>
            <a:avLst/>
            <a:gdLst/>
            <a:ahLst/>
            <a:cxnLst/>
            <a:rect l="l" t="t" r="r" b="b"/>
            <a:pathLst>
              <a:path w="17780"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815" name="object 5815"/>
          <p:cNvSpPr/>
          <p:nvPr/>
        </p:nvSpPr>
        <p:spPr>
          <a:xfrm>
            <a:off x="3234432" y="5699125"/>
            <a:ext cx="0" cy="1006475"/>
          </a:xfrm>
          <a:custGeom>
            <a:avLst/>
            <a:gdLst/>
            <a:ahLst/>
            <a:cxnLst/>
            <a:rect l="l" t="t" r="r" b="b"/>
            <a:pathLst>
              <a:path h="1006475">
                <a:moveTo>
                  <a:pt x="0" y="0"/>
                </a:moveTo>
                <a:lnTo>
                  <a:pt x="0" y="1006475"/>
                </a:lnTo>
              </a:path>
            </a:pathLst>
          </a:custGeom>
          <a:ln w="4056">
            <a:solidFill>
              <a:srgbClr val="99CCFF"/>
            </a:solidFill>
          </a:ln>
        </p:spPr>
        <p:txBody>
          <a:bodyPr wrap="square" lIns="0" tIns="0" rIns="0" bIns="0" rtlCol="0"/>
          <a:lstStyle/>
          <a:p>
            <a:endParaRPr/>
          </a:p>
        </p:txBody>
      </p:sp>
      <p:sp>
        <p:nvSpPr>
          <p:cNvPr id="5816" name="object 5816"/>
          <p:cNvSpPr/>
          <p:nvPr/>
        </p:nvSpPr>
        <p:spPr>
          <a:xfrm>
            <a:off x="3227641" y="5694362"/>
            <a:ext cx="13970" cy="1016000"/>
          </a:xfrm>
          <a:custGeom>
            <a:avLst/>
            <a:gdLst/>
            <a:ahLst/>
            <a:cxnLst/>
            <a:rect l="l" t="t" r="r" b="b"/>
            <a:pathLst>
              <a:path w="13969" h="1016000">
                <a:moveTo>
                  <a:pt x="0" y="1016000"/>
                </a:moveTo>
                <a:lnTo>
                  <a:pt x="13581" y="1016000"/>
                </a:lnTo>
                <a:lnTo>
                  <a:pt x="13581" y="0"/>
                </a:lnTo>
                <a:lnTo>
                  <a:pt x="0" y="0"/>
                </a:lnTo>
                <a:lnTo>
                  <a:pt x="0" y="1016000"/>
                </a:lnTo>
                <a:close/>
              </a:path>
            </a:pathLst>
          </a:custGeom>
          <a:solidFill>
            <a:srgbClr val="3366FF"/>
          </a:solidFill>
        </p:spPr>
        <p:txBody>
          <a:bodyPr wrap="square" lIns="0" tIns="0" rIns="0" bIns="0" rtlCol="0"/>
          <a:lstStyle/>
          <a:p>
            <a:endParaRPr/>
          </a:p>
        </p:txBody>
      </p:sp>
      <p:sp>
        <p:nvSpPr>
          <p:cNvPr id="5817" name="object 5817"/>
          <p:cNvSpPr/>
          <p:nvPr/>
        </p:nvSpPr>
        <p:spPr>
          <a:xfrm>
            <a:off x="3241200"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818" name="object 5818"/>
          <p:cNvSpPr/>
          <p:nvPr/>
        </p:nvSpPr>
        <p:spPr>
          <a:xfrm>
            <a:off x="3231705"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819" name="object 5819"/>
          <p:cNvSpPr/>
          <p:nvPr/>
        </p:nvSpPr>
        <p:spPr>
          <a:xfrm>
            <a:off x="3250049"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820" name="object 5820"/>
          <p:cNvSpPr/>
          <p:nvPr/>
        </p:nvSpPr>
        <p:spPr>
          <a:xfrm>
            <a:off x="3241230" y="5694362"/>
            <a:ext cx="17780" cy="1016000"/>
          </a:xfrm>
          <a:custGeom>
            <a:avLst/>
            <a:gdLst/>
            <a:ahLst/>
            <a:cxnLst/>
            <a:rect l="l" t="t" r="r" b="b"/>
            <a:pathLst>
              <a:path w="17779"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821" name="object 5821"/>
          <p:cNvSpPr/>
          <p:nvPr/>
        </p:nvSpPr>
        <p:spPr>
          <a:xfrm>
            <a:off x="3256149"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822" name="object 5822"/>
          <p:cNvSpPr/>
          <p:nvPr/>
        </p:nvSpPr>
        <p:spPr>
          <a:xfrm>
            <a:off x="3249358" y="5694362"/>
            <a:ext cx="13970" cy="1016000"/>
          </a:xfrm>
          <a:custGeom>
            <a:avLst/>
            <a:gdLst/>
            <a:ahLst/>
            <a:cxnLst/>
            <a:rect l="l" t="t" r="r" b="b"/>
            <a:pathLst>
              <a:path w="13970"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823" name="object 5823"/>
          <p:cNvSpPr/>
          <p:nvPr/>
        </p:nvSpPr>
        <p:spPr>
          <a:xfrm>
            <a:off x="3262917"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824" name="object 5824"/>
          <p:cNvSpPr/>
          <p:nvPr/>
        </p:nvSpPr>
        <p:spPr>
          <a:xfrm>
            <a:off x="3253422"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825" name="object 5825"/>
          <p:cNvSpPr/>
          <p:nvPr/>
        </p:nvSpPr>
        <p:spPr>
          <a:xfrm>
            <a:off x="3269611"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826" name="object 5826"/>
          <p:cNvSpPr/>
          <p:nvPr/>
        </p:nvSpPr>
        <p:spPr>
          <a:xfrm>
            <a:off x="3262820" y="5694362"/>
            <a:ext cx="13970" cy="1016000"/>
          </a:xfrm>
          <a:custGeom>
            <a:avLst/>
            <a:gdLst/>
            <a:ahLst/>
            <a:cxnLst/>
            <a:rect l="l" t="t" r="r" b="b"/>
            <a:pathLst>
              <a:path w="13970"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827" name="object 5827"/>
          <p:cNvSpPr/>
          <p:nvPr/>
        </p:nvSpPr>
        <p:spPr>
          <a:xfrm>
            <a:off x="3275703"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828" name="object 5828"/>
          <p:cNvSpPr/>
          <p:nvPr/>
        </p:nvSpPr>
        <p:spPr>
          <a:xfrm>
            <a:off x="3266884" y="5694362"/>
            <a:ext cx="17780" cy="1016000"/>
          </a:xfrm>
          <a:custGeom>
            <a:avLst/>
            <a:gdLst/>
            <a:ahLst/>
            <a:cxnLst/>
            <a:rect l="l" t="t" r="r" b="b"/>
            <a:pathLst>
              <a:path w="17779"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829" name="object 5829"/>
          <p:cNvSpPr/>
          <p:nvPr/>
        </p:nvSpPr>
        <p:spPr>
          <a:xfrm>
            <a:off x="3281803"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830" name="object 5830"/>
          <p:cNvSpPr/>
          <p:nvPr/>
        </p:nvSpPr>
        <p:spPr>
          <a:xfrm>
            <a:off x="3275012" y="5694362"/>
            <a:ext cx="13970" cy="1016000"/>
          </a:xfrm>
          <a:custGeom>
            <a:avLst/>
            <a:gdLst/>
            <a:ahLst/>
            <a:cxnLst/>
            <a:rect l="l" t="t" r="r" b="b"/>
            <a:pathLst>
              <a:path w="13970"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831" name="object 5831"/>
          <p:cNvSpPr/>
          <p:nvPr/>
        </p:nvSpPr>
        <p:spPr>
          <a:xfrm>
            <a:off x="3288571"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832" name="object 5832"/>
          <p:cNvSpPr/>
          <p:nvPr/>
        </p:nvSpPr>
        <p:spPr>
          <a:xfrm>
            <a:off x="3279076"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833" name="object 5833"/>
          <p:cNvSpPr/>
          <p:nvPr/>
        </p:nvSpPr>
        <p:spPr>
          <a:xfrm>
            <a:off x="3295392"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834" name="object 5834"/>
          <p:cNvSpPr/>
          <p:nvPr/>
        </p:nvSpPr>
        <p:spPr>
          <a:xfrm>
            <a:off x="3288601" y="5694362"/>
            <a:ext cx="13970" cy="1016000"/>
          </a:xfrm>
          <a:custGeom>
            <a:avLst/>
            <a:gdLst/>
            <a:ahLst/>
            <a:cxnLst/>
            <a:rect l="l" t="t" r="r" b="b"/>
            <a:pathLst>
              <a:path w="13970"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835" name="object 5835"/>
          <p:cNvSpPr/>
          <p:nvPr/>
        </p:nvSpPr>
        <p:spPr>
          <a:xfrm>
            <a:off x="3301357"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836" name="object 5836"/>
          <p:cNvSpPr/>
          <p:nvPr/>
        </p:nvSpPr>
        <p:spPr>
          <a:xfrm>
            <a:off x="3292538" y="5694362"/>
            <a:ext cx="17780" cy="1016000"/>
          </a:xfrm>
          <a:custGeom>
            <a:avLst/>
            <a:gdLst/>
            <a:ahLst/>
            <a:cxnLst/>
            <a:rect l="l" t="t" r="r" b="b"/>
            <a:pathLst>
              <a:path w="17779"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837" name="object 5837"/>
          <p:cNvSpPr/>
          <p:nvPr/>
        </p:nvSpPr>
        <p:spPr>
          <a:xfrm>
            <a:off x="3310161" y="5699125"/>
            <a:ext cx="0" cy="1006475"/>
          </a:xfrm>
          <a:custGeom>
            <a:avLst/>
            <a:gdLst/>
            <a:ahLst/>
            <a:cxnLst/>
            <a:rect l="l" t="t" r="r" b="b"/>
            <a:pathLst>
              <a:path h="1006475">
                <a:moveTo>
                  <a:pt x="0" y="0"/>
                </a:moveTo>
                <a:lnTo>
                  <a:pt x="0" y="1006475"/>
                </a:lnTo>
              </a:path>
            </a:pathLst>
          </a:custGeom>
          <a:ln w="9464">
            <a:solidFill>
              <a:srgbClr val="99CCFF"/>
            </a:solidFill>
          </a:ln>
        </p:spPr>
        <p:txBody>
          <a:bodyPr wrap="square" lIns="0" tIns="0" rIns="0" bIns="0" rtlCol="0"/>
          <a:lstStyle/>
          <a:p>
            <a:endParaRPr/>
          </a:p>
        </p:txBody>
      </p:sp>
      <p:sp>
        <p:nvSpPr>
          <p:cNvPr id="5838" name="object 5838"/>
          <p:cNvSpPr/>
          <p:nvPr/>
        </p:nvSpPr>
        <p:spPr>
          <a:xfrm>
            <a:off x="3300666" y="5694362"/>
            <a:ext cx="19050" cy="1016000"/>
          </a:xfrm>
          <a:custGeom>
            <a:avLst/>
            <a:gdLst/>
            <a:ahLst/>
            <a:cxnLst/>
            <a:rect l="l" t="t" r="r" b="b"/>
            <a:pathLst>
              <a:path w="19050" h="1016000">
                <a:moveTo>
                  <a:pt x="0" y="1016000"/>
                </a:moveTo>
                <a:lnTo>
                  <a:pt x="18989" y="1016000"/>
                </a:lnTo>
                <a:lnTo>
                  <a:pt x="18989" y="0"/>
                </a:lnTo>
                <a:lnTo>
                  <a:pt x="0" y="0"/>
                </a:lnTo>
                <a:lnTo>
                  <a:pt x="0" y="1016000"/>
                </a:lnTo>
                <a:close/>
              </a:path>
            </a:pathLst>
          </a:custGeom>
          <a:solidFill>
            <a:srgbClr val="3366FF"/>
          </a:solidFill>
        </p:spPr>
        <p:txBody>
          <a:bodyPr wrap="square" lIns="0" tIns="0" rIns="0" bIns="0" rtlCol="0"/>
          <a:lstStyle/>
          <a:p>
            <a:endParaRPr/>
          </a:p>
        </p:txBody>
      </p:sp>
      <p:sp>
        <p:nvSpPr>
          <p:cNvPr id="5839" name="object 5839"/>
          <p:cNvSpPr/>
          <p:nvPr/>
        </p:nvSpPr>
        <p:spPr>
          <a:xfrm>
            <a:off x="3316982"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840" name="object 5840"/>
          <p:cNvSpPr/>
          <p:nvPr/>
        </p:nvSpPr>
        <p:spPr>
          <a:xfrm>
            <a:off x="3310191" y="5694362"/>
            <a:ext cx="13970" cy="1016000"/>
          </a:xfrm>
          <a:custGeom>
            <a:avLst/>
            <a:gdLst/>
            <a:ahLst/>
            <a:cxnLst/>
            <a:rect l="l" t="t" r="r" b="b"/>
            <a:pathLst>
              <a:path w="13970"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841" name="object 5841"/>
          <p:cNvSpPr/>
          <p:nvPr/>
        </p:nvSpPr>
        <p:spPr>
          <a:xfrm>
            <a:off x="3323074"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842" name="object 5842"/>
          <p:cNvSpPr/>
          <p:nvPr/>
        </p:nvSpPr>
        <p:spPr>
          <a:xfrm>
            <a:off x="3314255" y="5694362"/>
            <a:ext cx="17780" cy="1016000"/>
          </a:xfrm>
          <a:custGeom>
            <a:avLst/>
            <a:gdLst/>
            <a:ahLst/>
            <a:cxnLst/>
            <a:rect l="l" t="t" r="r" b="b"/>
            <a:pathLst>
              <a:path w="17779"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843" name="object 5843"/>
          <p:cNvSpPr/>
          <p:nvPr/>
        </p:nvSpPr>
        <p:spPr>
          <a:xfrm>
            <a:off x="3329850" y="5699125"/>
            <a:ext cx="0" cy="1006475"/>
          </a:xfrm>
          <a:custGeom>
            <a:avLst/>
            <a:gdLst/>
            <a:ahLst/>
            <a:cxnLst/>
            <a:rect l="l" t="t" r="r" b="b"/>
            <a:pathLst>
              <a:path h="1006475">
                <a:moveTo>
                  <a:pt x="0" y="0"/>
                </a:moveTo>
                <a:lnTo>
                  <a:pt x="0" y="1006475"/>
                </a:lnTo>
              </a:path>
            </a:pathLst>
          </a:custGeom>
          <a:ln w="5408">
            <a:solidFill>
              <a:srgbClr val="99CCFF"/>
            </a:solidFill>
          </a:ln>
        </p:spPr>
        <p:txBody>
          <a:bodyPr wrap="square" lIns="0" tIns="0" rIns="0" bIns="0" rtlCol="0"/>
          <a:lstStyle/>
          <a:p>
            <a:endParaRPr/>
          </a:p>
        </p:txBody>
      </p:sp>
      <p:sp>
        <p:nvSpPr>
          <p:cNvPr id="5844" name="object 5844"/>
          <p:cNvSpPr/>
          <p:nvPr/>
        </p:nvSpPr>
        <p:spPr>
          <a:xfrm>
            <a:off x="3322383" y="5694362"/>
            <a:ext cx="15240" cy="1016000"/>
          </a:xfrm>
          <a:custGeom>
            <a:avLst/>
            <a:gdLst/>
            <a:ahLst/>
            <a:cxnLst/>
            <a:rect l="l" t="t" r="r" b="b"/>
            <a:pathLst>
              <a:path w="15239" h="1016000">
                <a:moveTo>
                  <a:pt x="0" y="1016000"/>
                </a:moveTo>
                <a:lnTo>
                  <a:pt x="14933" y="1016000"/>
                </a:lnTo>
                <a:lnTo>
                  <a:pt x="14933" y="0"/>
                </a:lnTo>
                <a:lnTo>
                  <a:pt x="0" y="0"/>
                </a:lnTo>
                <a:lnTo>
                  <a:pt x="0" y="1016000"/>
                </a:lnTo>
                <a:close/>
              </a:path>
            </a:pathLst>
          </a:custGeom>
          <a:solidFill>
            <a:srgbClr val="3366FF"/>
          </a:solidFill>
        </p:spPr>
        <p:txBody>
          <a:bodyPr wrap="square" lIns="0" tIns="0" rIns="0" bIns="0" rtlCol="0"/>
          <a:lstStyle/>
          <a:p>
            <a:endParaRPr/>
          </a:p>
        </p:txBody>
      </p:sp>
      <p:sp>
        <p:nvSpPr>
          <p:cNvPr id="5845" name="object 5845"/>
          <p:cNvSpPr/>
          <p:nvPr/>
        </p:nvSpPr>
        <p:spPr>
          <a:xfrm>
            <a:off x="3336536" y="5699125"/>
            <a:ext cx="0" cy="1006475"/>
          </a:xfrm>
          <a:custGeom>
            <a:avLst/>
            <a:gdLst/>
            <a:ahLst/>
            <a:cxnLst/>
            <a:rect l="l" t="t" r="r" b="b"/>
            <a:pathLst>
              <a:path h="1006475">
                <a:moveTo>
                  <a:pt x="0" y="0"/>
                </a:moveTo>
                <a:lnTo>
                  <a:pt x="0" y="1006475"/>
                </a:lnTo>
              </a:path>
            </a:pathLst>
          </a:custGeom>
          <a:ln w="8113">
            <a:solidFill>
              <a:srgbClr val="99CCFF"/>
            </a:solidFill>
          </a:ln>
        </p:spPr>
        <p:txBody>
          <a:bodyPr wrap="square" lIns="0" tIns="0" rIns="0" bIns="0" rtlCol="0"/>
          <a:lstStyle/>
          <a:p>
            <a:endParaRPr/>
          </a:p>
        </p:txBody>
      </p:sp>
      <p:sp>
        <p:nvSpPr>
          <p:cNvPr id="5846" name="object 5846"/>
          <p:cNvSpPr/>
          <p:nvPr/>
        </p:nvSpPr>
        <p:spPr>
          <a:xfrm>
            <a:off x="3327717" y="5694362"/>
            <a:ext cx="17780" cy="1016000"/>
          </a:xfrm>
          <a:custGeom>
            <a:avLst/>
            <a:gdLst/>
            <a:ahLst/>
            <a:cxnLst/>
            <a:rect l="l" t="t" r="r" b="b"/>
            <a:pathLst>
              <a:path w="17779" h="1016000">
                <a:moveTo>
                  <a:pt x="0" y="1016000"/>
                </a:moveTo>
                <a:lnTo>
                  <a:pt x="17638" y="1016000"/>
                </a:lnTo>
                <a:lnTo>
                  <a:pt x="17638" y="0"/>
                </a:lnTo>
                <a:lnTo>
                  <a:pt x="0" y="0"/>
                </a:lnTo>
                <a:lnTo>
                  <a:pt x="0" y="1016000"/>
                </a:lnTo>
                <a:close/>
              </a:path>
            </a:pathLst>
          </a:custGeom>
          <a:solidFill>
            <a:srgbClr val="3366FF"/>
          </a:solidFill>
        </p:spPr>
        <p:txBody>
          <a:bodyPr wrap="square" lIns="0" tIns="0" rIns="0" bIns="0" rtlCol="0"/>
          <a:lstStyle/>
          <a:p>
            <a:endParaRPr/>
          </a:p>
        </p:txBody>
      </p:sp>
      <p:sp>
        <p:nvSpPr>
          <p:cNvPr id="5847" name="object 5847"/>
          <p:cNvSpPr/>
          <p:nvPr/>
        </p:nvSpPr>
        <p:spPr>
          <a:xfrm>
            <a:off x="3342636" y="5699125"/>
            <a:ext cx="0" cy="1006475"/>
          </a:xfrm>
          <a:custGeom>
            <a:avLst/>
            <a:gdLst/>
            <a:ahLst/>
            <a:cxnLst/>
            <a:rect l="l" t="t" r="r" b="b"/>
            <a:pathLst>
              <a:path h="1006475">
                <a:moveTo>
                  <a:pt x="0" y="0"/>
                </a:moveTo>
                <a:lnTo>
                  <a:pt x="0" y="1006475"/>
                </a:lnTo>
              </a:path>
            </a:pathLst>
          </a:custGeom>
          <a:ln w="4057">
            <a:solidFill>
              <a:srgbClr val="99CCFF"/>
            </a:solidFill>
          </a:ln>
        </p:spPr>
        <p:txBody>
          <a:bodyPr wrap="square" lIns="0" tIns="0" rIns="0" bIns="0" rtlCol="0"/>
          <a:lstStyle/>
          <a:p>
            <a:endParaRPr/>
          </a:p>
        </p:txBody>
      </p:sp>
      <p:sp>
        <p:nvSpPr>
          <p:cNvPr id="5848" name="object 5848"/>
          <p:cNvSpPr/>
          <p:nvPr/>
        </p:nvSpPr>
        <p:spPr>
          <a:xfrm>
            <a:off x="3335845" y="5694362"/>
            <a:ext cx="13970" cy="1016000"/>
          </a:xfrm>
          <a:custGeom>
            <a:avLst/>
            <a:gdLst/>
            <a:ahLst/>
            <a:cxnLst/>
            <a:rect l="l" t="t" r="r" b="b"/>
            <a:pathLst>
              <a:path w="13970" h="1016000">
                <a:moveTo>
                  <a:pt x="0" y="1016000"/>
                </a:moveTo>
                <a:lnTo>
                  <a:pt x="13582" y="1016000"/>
                </a:lnTo>
                <a:lnTo>
                  <a:pt x="13582" y="0"/>
                </a:lnTo>
                <a:lnTo>
                  <a:pt x="0" y="0"/>
                </a:lnTo>
                <a:lnTo>
                  <a:pt x="0" y="1016000"/>
                </a:lnTo>
                <a:close/>
              </a:path>
            </a:pathLst>
          </a:custGeom>
          <a:solidFill>
            <a:srgbClr val="3366FF"/>
          </a:solidFill>
        </p:spPr>
        <p:txBody>
          <a:bodyPr wrap="square" lIns="0" tIns="0" rIns="0" bIns="0" rtlCol="0"/>
          <a:lstStyle/>
          <a:p>
            <a:endParaRPr/>
          </a:p>
        </p:txBody>
      </p:sp>
      <p:sp>
        <p:nvSpPr>
          <p:cNvPr id="5849" name="object 5849"/>
          <p:cNvSpPr/>
          <p:nvPr/>
        </p:nvSpPr>
        <p:spPr>
          <a:xfrm>
            <a:off x="3348728" y="5699125"/>
            <a:ext cx="0" cy="1006475"/>
          </a:xfrm>
          <a:custGeom>
            <a:avLst/>
            <a:gdLst/>
            <a:ahLst/>
            <a:cxnLst/>
            <a:rect l="l" t="t" r="r" b="b"/>
            <a:pathLst>
              <a:path h="1006475">
                <a:moveTo>
                  <a:pt x="0" y="0"/>
                </a:moveTo>
                <a:lnTo>
                  <a:pt x="0" y="1006475"/>
                </a:lnTo>
              </a:path>
            </a:pathLst>
          </a:custGeom>
          <a:ln w="8112">
            <a:solidFill>
              <a:srgbClr val="99CCFF"/>
            </a:solidFill>
          </a:ln>
        </p:spPr>
        <p:txBody>
          <a:bodyPr wrap="square" lIns="0" tIns="0" rIns="0" bIns="0" rtlCol="0"/>
          <a:lstStyle/>
          <a:p>
            <a:endParaRPr/>
          </a:p>
        </p:txBody>
      </p:sp>
      <p:sp>
        <p:nvSpPr>
          <p:cNvPr id="5850" name="object 5850"/>
          <p:cNvSpPr/>
          <p:nvPr/>
        </p:nvSpPr>
        <p:spPr>
          <a:xfrm>
            <a:off x="3339909" y="5694362"/>
            <a:ext cx="17780" cy="1016000"/>
          </a:xfrm>
          <a:custGeom>
            <a:avLst/>
            <a:gdLst/>
            <a:ahLst/>
            <a:cxnLst/>
            <a:rect l="l" t="t" r="r" b="b"/>
            <a:pathLst>
              <a:path w="17779" h="1016000">
                <a:moveTo>
                  <a:pt x="0" y="1016000"/>
                </a:moveTo>
                <a:lnTo>
                  <a:pt x="17637" y="1016000"/>
                </a:lnTo>
                <a:lnTo>
                  <a:pt x="17637" y="0"/>
                </a:lnTo>
                <a:lnTo>
                  <a:pt x="0" y="0"/>
                </a:lnTo>
                <a:lnTo>
                  <a:pt x="0" y="1016000"/>
                </a:lnTo>
                <a:close/>
              </a:path>
            </a:pathLst>
          </a:custGeom>
          <a:solidFill>
            <a:srgbClr val="3366FF"/>
          </a:solidFill>
        </p:spPr>
        <p:txBody>
          <a:bodyPr wrap="square" lIns="0" tIns="0" rIns="0" bIns="0" rtlCol="0"/>
          <a:lstStyle/>
          <a:p>
            <a:endParaRPr/>
          </a:p>
        </p:txBody>
      </p:sp>
      <p:sp>
        <p:nvSpPr>
          <p:cNvPr id="5851" name="object 5851"/>
          <p:cNvSpPr/>
          <p:nvPr/>
        </p:nvSpPr>
        <p:spPr>
          <a:xfrm>
            <a:off x="2057400" y="5699125"/>
            <a:ext cx="1287780" cy="248920"/>
          </a:xfrm>
          <a:custGeom>
            <a:avLst/>
            <a:gdLst/>
            <a:ahLst/>
            <a:cxnLst/>
            <a:rect l="l" t="t" r="r" b="b"/>
            <a:pathLst>
              <a:path w="1287779" h="248920">
                <a:moveTo>
                  <a:pt x="643636" y="0"/>
                </a:moveTo>
                <a:lnTo>
                  <a:pt x="393445" y="9944"/>
                </a:lnTo>
                <a:lnTo>
                  <a:pt x="285369" y="21551"/>
                </a:lnTo>
                <a:lnTo>
                  <a:pt x="190626" y="36474"/>
                </a:lnTo>
                <a:lnTo>
                  <a:pt x="147447" y="48082"/>
                </a:lnTo>
                <a:lnTo>
                  <a:pt x="78486" y="67983"/>
                </a:lnTo>
                <a:lnTo>
                  <a:pt x="31114" y="89534"/>
                </a:lnTo>
                <a:lnTo>
                  <a:pt x="0" y="127673"/>
                </a:lnTo>
                <a:lnTo>
                  <a:pt x="4063" y="137617"/>
                </a:lnTo>
                <a:lnTo>
                  <a:pt x="52705" y="174104"/>
                </a:lnTo>
                <a:lnTo>
                  <a:pt x="112268" y="195656"/>
                </a:lnTo>
                <a:lnTo>
                  <a:pt x="147447" y="207263"/>
                </a:lnTo>
                <a:lnTo>
                  <a:pt x="190626" y="212242"/>
                </a:lnTo>
                <a:lnTo>
                  <a:pt x="285369" y="227164"/>
                </a:lnTo>
                <a:lnTo>
                  <a:pt x="393445" y="238772"/>
                </a:lnTo>
                <a:lnTo>
                  <a:pt x="513842" y="248716"/>
                </a:lnTo>
                <a:lnTo>
                  <a:pt x="773430" y="248716"/>
                </a:lnTo>
                <a:lnTo>
                  <a:pt x="893826" y="238772"/>
                </a:lnTo>
                <a:lnTo>
                  <a:pt x="1002030" y="227164"/>
                </a:lnTo>
                <a:lnTo>
                  <a:pt x="1098042" y="212242"/>
                </a:lnTo>
                <a:lnTo>
                  <a:pt x="1141222" y="207263"/>
                </a:lnTo>
                <a:lnTo>
                  <a:pt x="1179068" y="195656"/>
                </a:lnTo>
                <a:lnTo>
                  <a:pt x="1235964" y="174104"/>
                </a:lnTo>
                <a:lnTo>
                  <a:pt x="1275079" y="154203"/>
                </a:lnTo>
                <a:lnTo>
                  <a:pt x="1287272" y="127673"/>
                </a:lnTo>
                <a:lnTo>
                  <a:pt x="1283208" y="116065"/>
                </a:lnTo>
                <a:lnTo>
                  <a:pt x="1235964" y="79590"/>
                </a:lnTo>
                <a:lnTo>
                  <a:pt x="1179068" y="58038"/>
                </a:lnTo>
                <a:lnTo>
                  <a:pt x="1098042" y="36474"/>
                </a:lnTo>
                <a:lnTo>
                  <a:pt x="1002030" y="21551"/>
                </a:lnTo>
                <a:lnTo>
                  <a:pt x="893826" y="9944"/>
                </a:lnTo>
                <a:lnTo>
                  <a:pt x="643636" y="0"/>
                </a:lnTo>
                <a:close/>
              </a:path>
            </a:pathLst>
          </a:custGeom>
          <a:solidFill>
            <a:srgbClr val="99CCFF"/>
          </a:solidFill>
        </p:spPr>
        <p:txBody>
          <a:bodyPr wrap="square" lIns="0" tIns="0" rIns="0" bIns="0" rtlCol="0"/>
          <a:lstStyle/>
          <a:p>
            <a:endParaRPr/>
          </a:p>
        </p:txBody>
      </p:sp>
      <p:sp>
        <p:nvSpPr>
          <p:cNvPr id="5852" name="object 5852"/>
          <p:cNvSpPr/>
          <p:nvPr/>
        </p:nvSpPr>
        <p:spPr>
          <a:xfrm>
            <a:off x="2057400" y="5699125"/>
            <a:ext cx="1287780" cy="248920"/>
          </a:xfrm>
          <a:custGeom>
            <a:avLst/>
            <a:gdLst/>
            <a:ahLst/>
            <a:cxnLst/>
            <a:rect l="l" t="t" r="r" b="b"/>
            <a:pathLst>
              <a:path w="1287779" h="248920">
                <a:moveTo>
                  <a:pt x="1287272" y="127673"/>
                </a:moveTo>
                <a:lnTo>
                  <a:pt x="1257553" y="164147"/>
                </a:lnTo>
                <a:lnTo>
                  <a:pt x="1210183" y="185712"/>
                </a:lnTo>
                <a:lnTo>
                  <a:pt x="1141222" y="207263"/>
                </a:lnTo>
                <a:lnTo>
                  <a:pt x="1098042" y="212242"/>
                </a:lnTo>
                <a:lnTo>
                  <a:pt x="1002030" y="227164"/>
                </a:lnTo>
                <a:lnTo>
                  <a:pt x="893826" y="238772"/>
                </a:lnTo>
                <a:lnTo>
                  <a:pt x="773430" y="248716"/>
                </a:lnTo>
                <a:lnTo>
                  <a:pt x="643636" y="248716"/>
                </a:lnTo>
                <a:lnTo>
                  <a:pt x="513842" y="248716"/>
                </a:lnTo>
                <a:lnTo>
                  <a:pt x="393445" y="238772"/>
                </a:lnTo>
                <a:lnTo>
                  <a:pt x="285369" y="227164"/>
                </a:lnTo>
                <a:lnTo>
                  <a:pt x="190626" y="212242"/>
                </a:lnTo>
                <a:lnTo>
                  <a:pt x="147447" y="207263"/>
                </a:lnTo>
                <a:lnTo>
                  <a:pt x="112268" y="195656"/>
                </a:lnTo>
                <a:lnTo>
                  <a:pt x="78486" y="185712"/>
                </a:lnTo>
                <a:lnTo>
                  <a:pt x="52705" y="174104"/>
                </a:lnTo>
                <a:lnTo>
                  <a:pt x="31114" y="164147"/>
                </a:lnTo>
                <a:lnTo>
                  <a:pt x="13462" y="154203"/>
                </a:lnTo>
                <a:lnTo>
                  <a:pt x="4063" y="137617"/>
                </a:lnTo>
                <a:lnTo>
                  <a:pt x="0" y="127673"/>
                </a:lnTo>
                <a:lnTo>
                  <a:pt x="4063" y="116065"/>
                </a:lnTo>
                <a:lnTo>
                  <a:pt x="52705" y="79590"/>
                </a:lnTo>
                <a:lnTo>
                  <a:pt x="112268" y="58038"/>
                </a:lnTo>
                <a:lnTo>
                  <a:pt x="190626" y="36474"/>
                </a:lnTo>
                <a:lnTo>
                  <a:pt x="285369" y="21551"/>
                </a:lnTo>
                <a:lnTo>
                  <a:pt x="393445" y="9944"/>
                </a:lnTo>
                <a:lnTo>
                  <a:pt x="513842" y="4978"/>
                </a:lnTo>
                <a:lnTo>
                  <a:pt x="643636" y="0"/>
                </a:lnTo>
                <a:lnTo>
                  <a:pt x="773430" y="4978"/>
                </a:lnTo>
                <a:lnTo>
                  <a:pt x="893826" y="9944"/>
                </a:lnTo>
                <a:lnTo>
                  <a:pt x="1002030" y="21551"/>
                </a:lnTo>
                <a:lnTo>
                  <a:pt x="1098042" y="36474"/>
                </a:lnTo>
                <a:lnTo>
                  <a:pt x="1141222" y="48082"/>
                </a:lnTo>
                <a:lnTo>
                  <a:pt x="1179068" y="58038"/>
                </a:lnTo>
                <a:lnTo>
                  <a:pt x="1235964" y="79590"/>
                </a:lnTo>
                <a:lnTo>
                  <a:pt x="1275079" y="101142"/>
                </a:lnTo>
                <a:lnTo>
                  <a:pt x="1283208" y="116065"/>
                </a:lnTo>
                <a:lnTo>
                  <a:pt x="1287272" y="127673"/>
                </a:lnTo>
                <a:close/>
              </a:path>
            </a:pathLst>
          </a:custGeom>
          <a:ln w="9525">
            <a:solidFill>
              <a:srgbClr val="3366FF"/>
            </a:solidFill>
          </a:ln>
        </p:spPr>
        <p:txBody>
          <a:bodyPr wrap="square" lIns="0" tIns="0" rIns="0" bIns="0" rtlCol="0"/>
          <a:lstStyle/>
          <a:p>
            <a:endParaRPr/>
          </a:p>
        </p:txBody>
      </p:sp>
      <p:sp>
        <p:nvSpPr>
          <p:cNvPr id="5853" name="object 5853"/>
          <p:cNvSpPr/>
          <p:nvPr/>
        </p:nvSpPr>
        <p:spPr>
          <a:xfrm>
            <a:off x="2057400" y="5699125"/>
            <a:ext cx="1287780" cy="996950"/>
          </a:xfrm>
          <a:custGeom>
            <a:avLst/>
            <a:gdLst/>
            <a:ahLst/>
            <a:cxnLst/>
            <a:rect l="l" t="t" r="r" b="b"/>
            <a:pathLst>
              <a:path w="1287779" h="996950">
                <a:moveTo>
                  <a:pt x="643636" y="0"/>
                </a:moveTo>
                <a:lnTo>
                  <a:pt x="393445" y="9944"/>
                </a:lnTo>
                <a:lnTo>
                  <a:pt x="285369" y="21551"/>
                </a:lnTo>
                <a:lnTo>
                  <a:pt x="190626" y="36474"/>
                </a:lnTo>
                <a:lnTo>
                  <a:pt x="147447" y="48082"/>
                </a:lnTo>
                <a:lnTo>
                  <a:pt x="78486" y="67983"/>
                </a:lnTo>
                <a:lnTo>
                  <a:pt x="31114" y="89534"/>
                </a:lnTo>
                <a:lnTo>
                  <a:pt x="0" y="127673"/>
                </a:lnTo>
                <a:lnTo>
                  <a:pt x="0" y="873823"/>
                </a:lnTo>
                <a:lnTo>
                  <a:pt x="31114" y="911961"/>
                </a:lnTo>
                <a:lnTo>
                  <a:pt x="78486" y="931862"/>
                </a:lnTo>
                <a:lnTo>
                  <a:pt x="147447" y="953414"/>
                </a:lnTo>
                <a:lnTo>
                  <a:pt x="190626" y="958392"/>
                </a:lnTo>
                <a:lnTo>
                  <a:pt x="285369" y="974966"/>
                </a:lnTo>
                <a:lnTo>
                  <a:pt x="513842" y="996530"/>
                </a:lnTo>
                <a:lnTo>
                  <a:pt x="773430" y="996530"/>
                </a:lnTo>
                <a:lnTo>
                  <a:pt x="1002030" y="974966"/>
                </a:lnTo>
                <a:lnTo>
                  <a:pt x="1098042" y="958392"/>
                </a:lnTo>
                <a:lnTo>
                  <a:pt x="1141222" y="953414"/>
                </a:lnTo>
                <a:lnTo>
                  <a:pt x="1179068" y="943470"/>
                </a:lnTo>
                <a:lnTo>
                  <a:pt x="1235964" y="921905"/>
                </a:lnTo>
                <a:lnTo>
                  <a:pt x="1275079" y="900353"/>
                </a:lnTo>
                <a:lnTo>
                  <a:pt x="1287272" y="873823"/>
                </a:lnTo>
                <a:lnTo>
                  <a:pt x="1287272" y="127673"/>
                </a:lnTo>
                <a:lnTo>
                  <a:pt x="1257553" y="89534"/>
                </a:lnTo>
                <a:lnTo>
                  <a:pt x="1210183" y="67983"/>
                </a:lnTo>
                <a:lnTo>
                  <a:pt x="1098042" y="36474"/>
                </a:lnTo>
                <a:lnTo>
                  <a:pt x="1002030" y="21551"/>
                </a:lnTo>
                <a:lnTo>
                  <a:pt x="893826" y="9944"/>
                </a:lnTo>
                <a:lnTo>
                  <a:pt x="643636" y="0"/>
                </a:lnTo>
                <a:close/>
              </a:path>
            </a:pathLst>
          </a:custGeom>
          <a:solidFill>
            <a:srgbClr val="99CCFF"/>
          </a:solidFill>
        </p:spPr>
        <p:txBody>
          <a:bodyPr wrap="square" lIns="0" tIns="0" rIns="0" bIns="0" rtlCol="0"/>
          <a:lstStyle/>
          <a:p>
            <a:endParaRPr/>
          </a:p>
        </p:txBody>
      </p:sp>
      <p:sp>
        <p:nvSpPr>
          <p:cNvPr id="5854" name="object 5854"/>
          <p:cNvSpPr/>
          <p:nvPr/>
        </p:nvSpPr>
        <p:spPr>
          <a:xfrm>
            <a:off x="2057400" y="5699125"/>
            <a:ext cx="1287780" cy="996950"/>
          </a:xfrm>
          <a:custGeom>
            <a:avLst/>
            <a:gdLst/>
            <a:ahLst/>
            <a:cxnLst/>
            <a:rect l="l" t="t" r="r" b="b"/>
            <a:pathLst>
              <a:path w="1287779" h="996950">
                <a:moveTo>
                  <a:pt x="643636" y="0"/>
                </a:moveTo>
                <a:lnTo>
                  <a:pt x="773430" y="4978"/>
                </a:lnTo>
                <a:lnTo>
                  <a:pt x="893826" y="9944"/>
                </a:lnTo>
                <a:lnTo>
                  <a:pt x="1002030" y="21551"/>
                </a:lnTo>
                <a:lnTo>
                  <a:pt x="1098042" y="36474"/>
                </a:lnTo>
                <a:lnTo>
                  <a:pt x="1141222" y="48082"/>
                </a:lnTo>
                <a:lnTo>
                  <a:pt x="1179068" y="58038"/>
                </a:lnTo>
                <a:lnTo>
                  <a:pt x="1235964" y="79590"/>
                </a:lnTo>
                <a:lnTo>
                  <a:pt x="1275079" y="101142"/>
                </a:lnTo>
                <a:lnTo>
                  <a:pt x="1287272" y="127673"/>
                </a:lnTo>
                <a:lnTo>
                  <a:pt x="1287272" y="873823"/>
                </a:lnTo>
                <a:lnTo>
                  <a:pt x="1257553" y="911961"/>
                </a:lnTo>
                <a:lnTo>
                  <a:pt x="1210183" y="931862"/>
                </a:lnTo>
                <a:lnTo>
                  <a:pt x="1141222" y="953414"/>
                </a:lnTo>
                <a:lnTo>
                  <a:pt x="1098042" y="958392"/>
                </a:lnTo>
                <a:lnTo>
                  <a:pt x="1002030" y="974966"/>
                </a:lnTo>
                <a:lnTo>
                  <a:pt x="893826" y="984923"/>
                </a:lnTo>
                <a:lnTo>
                  <a:pt x="773430" y="996530"/>
                </a:lnTo>
                <a:lnTo>
                  <a:pt x="643636" y="996530"/>
                </a:lnTo>
                <a:lnTo>
                  <a:pt x="513842" y="996530"/>
                </a:lnTo>
                <a:lnTo>
                  <a:pt x="393445" y="984923"/>
                </a:lnTo>
                <a:lnTo>
                  <a:pt x="285369" y="974966"/>
                </a:lnTo>
                <a:lnTo>
                  <a:pt x="190626" y="958392"/>
                </a:lnTo>
                <a:lnTo>
                  <a:pt x="147447" y="953414"/>
                </a:lnTo>
                <a:lnTo>
                  <a:pt x="112268" y="943470"/>
                </a:lnTo>
                <a:lnTo>
                  <a:pt x="52705" y="921905"/>
                </a:lnTo>
                <a:lnTo>
                  <a:pt x="13462" y="900353"/>
                </a:lnTo>
                <a:lnTo>
                  <a:pt x="0" y="873823"/>
                </a:lnTo>
                <a:lnTo>
                  <a:pt x="0" y="127673"/>
                </a:lnTo>
                <a:lnTo>
                  <a:pt x="31114" y="89534"/>
                </a:lnTo>
                <a:lnTo>
                  <a:pt x="78486" y="67983"/>
                </a:lnTo>
                <a:lnTo>
                  <a:pt x="147447" y="48082"/>
                </a:lnTo>
                <a:lnTo>
                  <a:pt x="190626" y="36474"/>
                </a:lnTo>
                <a:lnTo>
                  <a:pt x="285369" y="21551"/>
                </a:lnTo>
                <a:lnTo>
                  <a:pt x="393445" y="9944"/>
                </a:lnTo>
                <a:lnTo>
                  <a:pt x="513842" y="4978"/>
                </a:lnTo>
                <a:lnTo>
                  <a:pt x="643636" y="0"/>
                </a:lnTo>
                <a:close/>
              </a:path>
            </a:pathLst>
          </a:custGeom>
          <a:ln w="8255">
            <a:solidFill>
              <a:srgbClr val="3366FF"/>
            </a:solidFill>
          </a:ln>
        </p:spPr>
        <p:txBody>
          <a:bodyPr wrap="square" lIns="0" tIns="0" rIns="0" bIns="0" rtlCol="0"/>
          <a:lstStyle/>
          <a:p>
            <a:endParaRPr/>
          </a:p>
        </p:txBody>
      </p:sp>
      <p:sp>
        <p:nvSpPr>
          <p:cNvPr id="5855" name="object 5855"/>
          <p:cNvSpPr/>
          <p:nvPr/>
        </p:nvSpPr>
        <p:spPr>
          <a:xfrm>
            <a:off x="2057400" y="5826798"/>
            <a:ext cx="1287780" cy="121285"/>
          </a:xfrm>
          <a:custGeom>
            <a:avLst/>
            <a:gdLst/>
            <a:ahLst/>
            <a:cxnLst/>
            <a:rect l="l" t="t" r="r" b="b"/>
            <a:pathLst>
              <a:path w="1287779" h="121285">
                <a:moveTo>
                  <a:pt x="1287272" y="0"/>
                </a:moveTo>
                <a:lnTo>
                  <a:pt x="0" y="0"/>
                </a:lnTo>
                <a:lnTo>
                  <a:pt x="4063" y="9944"/>
                </a:lnTo>
                <a:lnTo>
                  <a:pt x="52705" y="46431"/>
                </a:lnTo>
                <a:lnTo>
                  <a:pt x="112268" y="67983"/>
                </a:lnTo>
                <a:lnTo>
                  <a:pt x="147447" y="79590"/>
                </a:lnTo>
                <a:lnTo>
                  <a:pt x="190626" y="84569"/>
                </a:lnTo>
                <a:lnTo>
                  <a:pt x="285369" y="99491"/>
                </a:lnTo>
                <a:lnTo>
                  <a:pt x="393445" y="111099"/>
                </a:lnTo>
                <a:lnTo>
                  <a:pt x="513842" y="121043"/>
                </a:lnTo>
                <a:lnTo>
                  <a:pt x="773430" y="121043"/>
                </a:lnTo>
                <a:lnTo>
                  <a:pt x="893826" y="111099"/>
                </a:lnTo>
                <a:lnTo>
                  <a:pt x="1002030" y="99491"/>
                </a:lnTo>
                <a:lnTo>
                  <a:pt x="1098042" y="84569"/>
                </a:lnTo>
                <a:lnTo>
                  <a:pt x="1141222" y="79590"/>
                </a:lnTo>
                <a:lnTo>
                  <a:pt x="1179068" y="67983"/>
                </a:lnTo>
                <a:lnTo>
                  <a:pt x="1235964" y="46431"/>
                </a:lnTo>
                <a:lnTo>
                  <a:pt x="1275079" y="26530"/>
                </a:lnTo>
                <a:lnTo>
                  <a:pt x="1283208" y="9944"/>
                </a:lnTo>
                <a:lnTo>
                  <a:pt x="1287272" y="0"/>
                </a:lnTo>
                <a:close/>
              </a:path>
            </a:pathLst>
          </a:custGeom>
          <a:solidFill>
            <a:srgbClr val="99CCFF"/>
          </a:solidFill>
        </p:spPr>
        <p:txBody>
          <a:bodyPr wrap="square" lIns="0" tIns="0" rIns="0" bIns="0" rtlCol="0"/>
          <a:lstStyle/>
          <a:p>
            <a:endParaRPr/>
          </a:p>
        </p:txBody>
      </p:sp>
      <p:sp>
        <p:nvSpPr>
          <p:cNvPr id="5856" name="object 5856"/>
          <p:cNvSpPr/>
          <p:nvPr/>
        </p:nvSpPr>
        <p:spPr>
          <a:xfrm>
            <a:off x="2057400" y="5826798"/>
            <a:ext cx="1287780" cy="121285"/>
          </a:xfrm>
          <a:custGeom>
            <a:avLst/>
            <a:gdLst/>
            <a:ahLst/>
            <a:cxnLst/>
            <a:rect l="l" t="t" r="r" b="b"/>
            <a:pathLst>
              <a:path w="1287779" h="121285">
                <a:moveTo>
                  <a:pt x="1287272" y="0"/>
                </a:moveTo>
                <a:lnTo>
                  <a:pt x="1257553" y="36474"/>
                </a:lnTo>
                <a:lnTo>
                  <a:pt x="1210183" y="58039"/>
                </a:lnTo>
                <a:lnTo>
                  <a:pt x="1141222" y="79590"/>
                </a:lnTo>
                <a:lnTo>
                  <a:pt x="1098042" y="84569"/>
                </a:lnTo>
                <a:lnTo>
                  <a:pt x="1002030" y="99491"/>
                </a:lnTo>
                <a:lnTo>
                  <a:pt x="893826" y="111099"/>
                </a:lnTo>
                <a:lnTo>
                  <a:pt x="773430" y="121043"/>
                </a:lnTo>
                <a:lnTo>
                  <a:pt x="643636" y="121043"/>
                </a:lnTo>
                <a:lnTo>
                  <a:pt x="513842" y="121043"/>
                </a:lnTo>
                <a:lnTo>
                  <a:pt x="393445" y="111099"/>
                </a:lnTo>
                <a:lnTo>
                  <a:pt x="285369" y="99491"/>
                </a:lnTo>
                <a:lnTo>
                  <a:pt x="190626" y="84569"/>
                </a:lnTo>
                <a:lnTo>
                  <a:pt x="147447" y="79590"/>
                </a:lnTo>
                <a:lnTo>
                  <a:pt x="112268" y="67983"/>
                </a:lnTo>
                <a:lnTo>
                  <a:pt x="78486" y="58039"/>
                </a:lnTo>
                <a:lnTo>
                  <a:pt x="52705" y="46431"/>
                </a:lnTo>
                <a:lnTo>
                  <a:pt x="31114" y="36474"/>
                </a:lnTo>
                <a:lnTo>
                  <a:pt x="13462" y="26530"/>
                </a:lnTo>
                <a:lnTo>
                  <a:pt x="4063" y="9944"/>
                </a:lnTo>
                <a:lnTo>
                  <a:pt x="0" y="0"/>
                </a:lnTo>
              </a:path>
            </a:pathLst>
          </a:custGeom>
          <a:ln w="8255">
            <a:solidFill>
              <a:srgbClr val="3366FF"/>
            </a:solidFill>
          </a:ln>
        </p:spPr>
        <p:txBody>
          <a:bodyPr wrap="square" lIns="0" tIns="0" rIns="0" bIns="0" rtlCol="0"/>
          <a:lstStyle/>
          <a:p>
            <a:endParaRPr/>
          </a:p>
        </p:txBody>
      </p:sp>
      <p:sp>
        <p:nvSpPr>
          <p:cNvPr id="5857" name="object 5857"/>
          <p:cNvSpPr txBox="1"/>
          <p:nvPr/>
        </p:nvSpPr>
        <p:spPr>
          <a:xfrm>
            <a:off x="5802629" y="4608448"/>
            <a:ext cx="530860" cy="315595"/>
          </a:xfrm>
          <a:prstGeom prst="rect">
            <a:avLst/>
          </a:prstGeom>
        </p:spPr>
        <p:txBody>
          <a:bodyPr vert="horz" wrap="square" lIns="0" tIns="0" rIns="0" bIns="0" rtlCol="0">
            <a:spAutoFit/>
          </a:bodyPr>
          <a:lstStyle/>
          <a:p>
            <a:pPr marL="12700">
              <a:lnSpc>
                <a:spcPct val="100000"/>
              </a:lnSpc>
            </a:pPr>
            <a:r>
              <a:rPr sz="2000" b="1" spc="-145" dirty="0">
                <a:latin typeface="Arial"/>
                <a:cs typeface="Arial"/>
              </a:rPr>
              <a:t>T</a:t>
            </a:r>
            <a:r>
              <a:rPr sz="2000" b="1" dirty="0">
                <a:latin typeface="Arial"/>
                <a:cs typeface="Arial"/>
              </a:rPr>
              <a:t>ext</a:t>
            </a:r>
            <a:endParaRPr sz="2000">
              <a:latin typeface="Arial"/>
              <a:cs typeface="Arial"/>
            </a:endParaRPr>
          </a:p>
        </p:txBody>
      </p:sp>
      <p:sp>
        <p:nvSpPr>
          <p:cNvPr id="5858" name="object 5858"/>
          <p:cNvSpPr txBox="1"/>
          <p:nvPr/>
        </p:nvSpPr>
        <p:spPr>
          <a:xfrm>
            <a:off x="2286126" y="6024067"/>
            <a:ext cx="887730"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Mat</a:t>
            </a:r>
            <a:r>
              <a:rPr sz="1800" b="1" spc="-15" dirty="0">
                <a:latin typeface="Arial"/>
                <a:cs typeface="Arial"/>
              </a:rPr>
              <a:t>e</a:t>
            </a:r>
            <a:r>
              <a:rPr sz="1800" b="1" spc="-5" dirty="0">
                <a:latin typeface="Arial"/>
                <a:cs typeface="Arial"/>
              </a:rPr>
              <a:t>ri</a:t>
            </a:r>
            <a:r>
              <a:rPr sz="1800" b="1" spc="-10" dirty="0">
                <a:latin typeface="Arial"/>
                <a:cs typeface="Arial"/>
              </a:rPr>
              <a:t>a</a:t>
            </a:r>
            <a:r>
              <a:rPr sz="1800" b="1" dirty="0">
                <a:latin typeface="Arial"/>
                <a:cs typeface="Arial"/>
              </a:rPr>
              <a:t>l</a:t>
            </a:r>
            <a:endParaRPr sz="1800">
              <a:latin typeface="Arial"/>
              <a:cs typeface="Arial"/>
            </a:endParaRPr>
          </a:p>
        </p:txBody>
      </p:sp>
      <p:sp>
        <p:nvSpPr>
          <p:cNvPr id="5859" name="object 5859"/>
          <p:cNvSpPr txBox="1"/>
          <p:nvPr/>
        </p:nvSpPr>
        <p:spPr>
          <a:xfrm>
            <a:off x="2342514" y="6298387"/>
            <a:ext cx="775335" cy="285115"/>
          </a:xfrm>
          <a:prstGeom prst="rect">
            <a:avLst/>
          </a:prstGeom>
        </p:spPr>
        <p:txBody>
          <a:bodyPr vert="horz" wrap="square" lIns="0" tIns="0" rIns="0" bIns="0" rtlCol="0">
            <a:spAutoFit/>
          </a:bodyPr>
          <a:lstStyle/>
          <a:p>
            <a:pPr marL="12700">
              <a:lnSpc>
                <a:spcPct val="100000"/>
              </a:lnSpc>
            </a:pPr>
            <a:r>
              <a:rPr sz="1800" b="1" dirty="0">
                <a:latin typeface="Arial"/>
                <a:cs typeface="Arial"/>
              </a:rPr>
              <a:t>L</a:t>
            </a:r>
            <a:r>
              <a:rPr sz="1800" b="1" spc="5" dirty="0">
                <a:latin typeface="Arial"/>
                <a:cs typeface="Arial"/>
              </a:rPr>
              <a:t>i</a:t>
            </a:r>
            <a:r>
              <a:rPr sz="1800" b="1" dirty="0">
                <a:latin typeface="Arial"/>
                <a:cs typeface="Arial"/>
              </a:rPr>
              <a:t>sting</a:t>
            </a:r>
            <a:endParaRPr sz="1800">
              <a:latin typeface="Arial"/>
              <a:cs typeface="Arial"/>
            </a:endParaRPr>
          </a:p>
        </p:txBody>
      </p:sp>
      <p:sp>
        <p:nvSpPr>
          <p:cNvPr id="5860" name="object 5860"/>
          <p:cNvSpPr txBox="1"/>
          <p:nvPr/>
        </p:nvSpPr>
        <p:spPr>
          <a:xfrm>
            <a:off x="3972305" y="5979566"/>
            <a:ext cx="887730"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Mat</a:t>
            </a:r>
            <a:r>
              <a:rPr sz="1800" b="1" spc="-15" dirty="0">
                <a:latin typeface="Arial"/>
                <a:cs typeface="Arial"/>
              </a:rPr>
              <a:t>e</a:t>
            </a:r>
            <a:r>
              <a:rPr sz="1800" b="1" spc="-5" dirty="0">
                <a:latin typeface="Arial"/>
                <a:cs typeface="Arial"/>
              </a:rPr>
              <a:t>ri</a:t>
            </a:r>
            <a:r>
              <a:rPr sz="1800" b="1" spc="-10" dirty="0">
                <a:latin typeface="Arial"/>
                <a:cs typeface="Arial"/>
              </a:rPr>
              <a:t>a</a:t>
            </a:r>
            <a:r>
              <a:rPr sz="1800" b="1" dirty="0">
                <a:latin typeface="Arial"/>
                <a:cs typeface="Arial"/>
              </a:rPr>
              <a:t>l</a:t>
            </a:r>
            <a:endParaRPr sz="1800">
              <a:latin typeface="Arial"/>
              <a:cs typeface="Arial"/>
            </a:endParaRPr>
          </a:p>
        </p:txBody>
      </p:sp>
      <p:sp>
        <p:nvSpPr>
          <p:cNvPr id="5861" name="object 5861"/>
          <p:cNvSpPr txBox="1"/>
          <p:nvPr/>
        </p:nvSpPr>
        <p:spPr>
          <a:xfrm>
            <a:off x="3864102" y="6254191"/>
            <a:ext cx="1105535"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Exclusion</a:t>
            </a:r>
            <a:endParaRPr sz="1800">
              <a:latin typeface="Arial"/>
              <a:cs typeface="Arial"/>
            </a:endParaRPr>
          </a:p>
        </p:txBody>
      </p:sp>
      <p:sp>
        <p:nvSpPr>
          <p:cNvPr id="5862" name="object 5862"/>
          <p:cNvSpPr txBox="1"/>
          <p:nvPr/>
        </p:nvSpPr>
        <p:spPr>
          <a:xfrm>
            <a:off x="5866891" y="6014110"/>
            <a:ext cx="791845" cy="254635"/>
          </a:xfrm>
          <a:prstGeom prst="rect">
            <a:avLst/>
          </a:prstGeom>
        </p:spPr>
        <p:txBody>
          <a:bodyPr vert="horz" wrap="square" lIns="0" tIns="0" rIns="0" bIns="0" rtlCol="0">
            <a:spAutoFit/>
          </a:bodyPr>
          <a:lstStyle/>
          <a:p>
            <a:pPr marL="12700">
              <a:lnSpc>
                <a:spcPct val="100000"/>
              </a:lnSpc>
            </a:pPr>
            <a:r>
              <a:rPr sz="1600" b="1" spc="-5" dirty="0">
                <a:latin typeface="Arial"/>
                <a:cs typeface="Arial"/>
              </a:rPr>
              <a:t>Material</a:t>
            </a:r>
            <a:endParaRPr sz="1600">
              <a:latin typeface="Arial"/>
              <a:cs typeface="Arial"/>
            </a:endParaRPr>
          </a:p>
        </p:txBody>
      </p:sp>
      <p:sp>
        <p:nvSpPr>
          <p:cNvPr id="5863" name="object 5863"/>
          <p:cNvSpPr txBox="1"/>
          <p:nvPr/>
        </p:nvSpPr>
        <p:spPr>
          <a:xfrm>
            <a:off x="5569458" y="6257950"/>
            <a:ext cx="1386840" cy="254635"/>
          </a:xfrm>
          <a:prstGeom prst="rect">
            <a:avLst/>
          </a:prstGeom>
        </p:spPr>
        <p:txBody>
          <a:bodyPr vert="horz" wrap="square" lIns="0" tIns="0" rIns="0" bIns="0" rtlCol="0">
            <a:spAutoFit/>
          </a:bodyPr>
          <a:lstStyle/>
          <a:p>
            <a:pPr marL="12700">
              <a:lnSpc>
                <a:spcPct val="100000"/>
              </a:lnSpc>
            </a:pPr>
            <a:r>
              <a:rPr sz="1600" b="1" spc="-5" dirty="0">
                <a:latin typeface="Arial"/>
                <a:cs typeface="Arial"/>
              </a:rPr>
              <a:t>Determi</a:t>
            </a:r>
            <a:r>
              <a:rPr sz="1600" b="1" spc="-10" dirty="0">
                <a:latin typeface="Arial"/>
                <a:cs typeface="Arial"/>
              </a:rPr>
              <a:t>n</a:t>
            </a:r>
            <a:r>
              <a:rPr sz="1600" b="1" spc="-5" dirty="0">
                <a:latin typeface="Arial"/>
                <a:cs typeface="Arial"/>
              </a:rPr>
              <a:t>ati</a:t>
            </a:r>
            <a:r>
              <a:rPr sz="1600" b="1" spc="-15" dirty="0">
                <a:latin typeface="Arial"/>
                <a:cs typeface="Arial"/>
              </a:rPr>
              <a:t>o</a:t>
            </a:r>
            <a:r>
              <a:rPr sz="1600" b="1" spc="-5" dirty="0">
                <a:latin typeface="Arial"/>
                <a:cs typeface="Arial"/>
              </a:rPr>
              <a:t>n</a:t>
            </a:r>
            <a:endParaRPr sz="1600">
              <a:latin typeface="Arial"/>
              <a:cs typeface="Arial"/>
            </a:endParaRPr>
          </a:p>
        </p:txBody>
      </p:sp>
      <p:sp>
        <p:nvSpPr>
          <p:cNvPr id="5864" name="object 5864"/>
          <p:cNvSpPr/>
          <p:nvPr/>
        </p:nvSpPr>
        <p:spPr>
          <a:xfrm>
            <a:off x="5256021" y="3125470"/>
            <a:ext cx="763905" cy="249554"/>
          </a:xfrm>
          <a:custGeom>
            <a:avLst/>
            <a:gdLst/>
            <a:ahLst/>
            <a:cxnLst/>
            <a:rect l="l" t="t" r="r" b="b"/>
            <a:pathLst>
              <a:path w="763904" h="249554">
                <a:moveTo>
                  <a:pt x="688943" y="30463"/>
                </a:moveTo>
                <a:lnTo>
                  <a:pt x="0" y="237108"/>
                </a:lnTo>
                <a:lnTo>
                  <a:pt x="3555" y="249300"/>
                </a:lnTo>
                <a:lnTo>
                  <a:pt x="692583" y="42630"/>
                </a:lnTo>
                <a:lnTo>
                  <a:pt x="688943" y="30463"/>
                </a:lnTo>
                <a:close/>
              </a:path>
              <a:path w="763904" h="249554">
                <a:moveTo>
                  <a:pt x="750817" y="26796"/>
                </a:moveTo>
                <a:lnTo>
                  <a:pt x="701166" y="26796"/>
                </a:lnTo>
                <a:lnTo>
                  <a:pt x="704723" y="38988"/>
                </a:lnTo>
                <a:lnTo>
                  <a:pt x="692583" y="42630"/>
                </a:lnTo>
                <a:lnTo>
                  <a:pt x="701675" y="73025"/>
                </a:lnTo>
                <a:lnTo>
                  <a:pt x="750817" y="26796"/>
                </a:lnTo>
                <a:close/>
              </a:path>
              <a:path w="763904" h="249554">
                <a:moveTo>
                  <a:pt x="701166" y="26796"/>
                </a:moveTo>
                <a:lnTo>
                  <a:pt x="688943" y="30463"/>
                </a:lnTo>
                <a:lnTo>
                  <a:pt x="692583" y="42630"/>
                </a:lnTo>
                <a:lnTo>
                  <a:pt x="704723" y="38988"/>
                </a:lnTo>
                <a:lnTo>
                  <a:pt x="701166" y="26796"/>
                </a:lnTo>
                <a:close/>
              </a:path>
              <a:path w="763904" h="249554">
                <a:moveTo>
                  <a:pt x="679830" y="0"/>
                </a:moveTo>
                <a:lnTo>
                  <a:pt x="688943" y="30463"/>
                </a:lnTo>
                <a:lnTo>
                  <a:pt x="701166" y="26796"/>
                </a:lnTo>
                <a:lnTo>
                  <a:pt x="750817" y="26796"/>
                </a:lnTo>
                <a:lnTo>
                  <a:pt x="763777" y="14604"/>
                </a:lnTo>
                <a:lnTo>
                  <a:pt x="679830" y="0"/>
                </a:lnTo>
                <a:close/>
              </a:path>
            </a:pathLst>
          </a:custGeom>
          <a:solidFill>
            <a:srgbClr val="000000"/>
          </a:solidFill>
        </p:spPr>
        <p:txBody>
          <a:bodyPr wrap="square" lIns="0" tIns="0" rIns="0" bIns="0" rtlCol="0"/>
          <a:lstStyle/>
          <a:p>
            <a:endParaRPr/>
          </a:p>
        </p:txBody>
      </p:sp>
      <p:sp>
        <p:nvSpPr>
          <p:cNvPr id="5865" name="object 5865"/>
          <p:cNvSpPr/>
          <p:nvPr/>
        </p:nvSpPr>
        <p:spPr>
          <a:xfrm>
            <a:off x="2819400" y="3195573"/>
            <a:ext cx="687705" cy="179705"/>
          </a:xfrm>
          <a:custGeom>
            <a:avLst/>
            <a:gdLst/>
            <a:ahLst/>
            <a:cxnLst/>
            <a:rect l="l" t="t" r="r" b="b"/>
            <a:pathLst>
              <a:path w="687704" h="179704">
                <a:moveTo>
                  <a:pt x="75782" y="31077"/>
                </a:moveTo>
                <a:lnTo>
                  <a:pt x="73046" y="43411"/>
                </a:lnTo>
                <a:lnTo>
                  <a:pt x="684402" y="179324"/>
                </a:lnTo>
                <a:lnTo>
                  <a:pt x="687197" y="166877"/>
                </a:lnTo>
                <a:lnTo>
                  <a:pt x="75782" y="31077"/>
                </a:lnTo>
                <a:close/>
              </a:path>
              <a:path w="687704" h="179704">
                <a:moveTo>
                  <a:pt x="82676" y="0"/>
                </a:moveTo>
                <a:lnTo>
                  <a:pt x="0" y="20700"/>
                </a:lnTo>
                <a:lnTo>
                  <a:pt x="66167" y="74422"/>
                </a:lnTo>
                <a:lnTo>
                  <a:pt x="73046" y="43411"/>
                </a:lnTo>
                <a:lnTo>
                  <a:pt x="60579" y="40639"/>
                </a:lnTo>
                <a:lnTo>
                  <a:pt x="63373" y="28321"/>
                </a:lnTo>
                <a:lnTo>
                  <a:pt x="76394" y="28321"/>
                </a:lnTo>
                <a:lnTo>
                  <a:pt x="82676" y="0"/>
                </a:lnTo>
                <a:close/>
              </a:path>
              <a:path w="687704" h="179704">
                <a:moveTo>
                  <a:pt x="63373" y="28321"/>
                </a:moveTo>
                <a:lnTo>
                  <a:pt x="60579" y="40639"/>
                </a:lnTo>
                <a:lnTo>
                  <a:pt x="73046" y="43411"/>
                </a:lnTo>
                <a:lnTo>
                  <a:pt x="75782" y="31077"/>
                </a:lnTo>
                <a:lnTo>
                  <a:pt x="63373" y="28321"/>
                </a:lnTo>
                <a:close/>
              </a:path>
              <a:path w="687704" h="179704">
                <a:moveTo>
                  <a:pt x="76394" y="28321"/>
                </a:moveTo>
                <a:lnTo>
                  <a:pt x="63373" y="28321"/>
                </a:lnTo>
                <a:lnTo>
                  <a:pt x="75782" y="31077"/>
                </a:lnTo>
                <a:lnTo>
                  <a:pt x="76394" y="28321"/>
                </a:lnTo>
                <a:close/>
              </a:path>
            </a:pathLst>
          </a:custGeom>
          <a:solidFill>
            <a:srgbClr val="000000"/>
          </a:solidFill>
        </p:spPr>
        <p:txBody>
          <a:bodyPr wrap="square" lIns="0" tIns="0" rIns="0" bIns="0" rtlCol="0"/>
          <a:lstStyle/>
          <a:p>
            <a:endParaRPr/>
          </a:p>
        </p:txBody>
      </p:sp>
      <p:sp>
        <p:nvSpPr>
          <p:cNvPr id="5866" name="object 5866"/>
          <p:cNvSpPr/>
          <p:nvPr/>
        </p:nvSpPr>
        <p:spPr>
          <a:xfrm>
            <a:off x="4305300" y="2606675"/>
            <a:ext cx="76200" cy="152400"/>
          </a:xfrm>
          <a:custGeom>
            <a:avLst/>
            <a:gdLst/>
            <a:ahLst/>
            <a:cxnLst/>
            <a:rect l="l" t="t" r="r" b="b"/>
            <a:pathLst>
              <a:path w="76200" h="152400">
                <a:moveTo>
                  <a:pt x="44450" y="63500"/>
                </a:moveTo>
                <a:lnTo>
                  <a:pt x="31750" y="63500"/>
                </a:lnTo>
                <a:lnTo>
                  <a:pt x="31750" y="152400"/>
                </a:lnTo>
                <a:lnTo>
                  <a:pt x="44450" y="152400"/>
                </a:lnTo>
                <a:lnTo>
                  <a:pt x="44450" y="63500"/>
                </a:lnTo>
                <a:close/>
              </a:path>
              <a:path w="76200" h="152400">
                <a:moveTo>
                  <a:pt x="38100" y="0"/>
                </a:moveTo>
                <a:lnTo>
                  <a:pt x="0" y="76200"/>
                </a:lnTo>
                <a:lnTo>
                  <a:pt x="31750" y="76200"/>
                </a:lnTo>
                <a:lnTo>
                  <a:pt x="31750" y="63500"/>
                </a:lnTo>
                <a:lnTo>
                  <a:pt x="69850" y="63500"/>
                </a:lnTo>
                <a:lnTo>
                  <a:pt x="38100" y="0"/>
                </a:lnTo>
                <a:close/>
              </a:path>
              <a:path w="76200" h="1524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5867" name="object 5867"/>
          <p:cNvSpPr/>
          <p:nvPr/>
        </p:nvSpPr>
        <p:spPr>
          <a:xfrm>
            <a:off x="4305300" y="4130675"/>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5868" name="object 5868"/>
          <p:cNvSpPr/>
          <p:nvPr/>
        </p:nvSpPr>
        <p:spPr>
          <a:xfrm>
            <a:off x="6156325" y="2133600"/>
            <a:ext cx="9580" cy="1539875"/>
          </a:xfrm>
          <a:prstGeom prst="rect">
            <a:avLst/>
          </a:prstGeom>
          <a:blipFill>
            <a:blip r:embed="rId4" cstate="print"/>
            <a:stretch>
              <a:fillRect/>
            </a:stretch>
          </a:blipFill>
        </p:spPr>
        <p:txBody>
          <a:bodyPr wrap="square" lIns="0" tIns="0" rIns="0" bIns="0" rtlCol="0"/>
          <a:lstStyle/>
          <a:p>
            <a:endParaRPr/>
          </a:p>
        </p:txBody>
      </p:sp>
      <p:sp>
        <p:nvSpPr>
          <p:cNvPr id="5869" name="object 5869"/>
          <p:cNvSpPr/>
          <p:nvPr/>
        </p:nvSpPr>
        <p:spPr>
          <a:xfrm>
            <a:off x="6151562" y="2128837"/>
            <a:ext cx="19685" cy="1549400"/>
          </a:xfrm>
          <a:custGeom>
            <a:avLst/>
            <a:gdLst/>
            <a:ahLst/>
            <a:cxnLst/>
            <a:rect l="l" t="t" r="r" b="b"/>
            <a:pathLst>
              <a:path w="19685"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5870" name="object 5870"/>
          <p:cNvSpPr/>
          <p:nvPr/>
        </p:nvSpPr>
        <p:spPr>
          <a:xfrm>
            <a:off x="6165850" y="2133600"/>
            <a:ext cx="4105" cy="1539875"/>
          </a:xfrm>
          <a:prstGeom prst="rect">
            <a:avLst/>
          </a:prstGeom>
          <a:blipFill>
            <a:blip r:embed="rId5" cstate="print"/>
            <a:stretch>
              <a:fillRect/>
            </a:stretch>
          </a:blipFill>
        </p:spPr>
        <p:txBody>
          <a:bodyPr wrap="square" lIns="0" tIns="0" rIns="0" bIns="0" rtlCol="0"/>
          <a:lstStyle/>
          <a:p>
            <a:endParaRPr/>
          </a:p>
        </p:txBody>
      </p:sp>
      <p:sp>
        <p:nvSpPr>
          <p:cNvPr id="5871" name="object 5871"/>
          <p:cNvSpPr/>
          <p:nvPr/>
        </p:nvSpPr>
        <p:spPr>
          <a:xfrm>
            <a:off x="6161087"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872" name="object 5872"/>
          <p:cNvSpPr/>
          <p:nvPr/>
        </p:nvSpPr>
        <p:spPr>
          <a:xfrm>
            <a:off x="6170040" y="2133600"/>
            <a:ext cx="8213" cy="1539875"/>
          </a:xfrm>
          <a:prstGeom prst="rect">
            <a:avLst/>
          </a:prstGeom>
          <a:blipFill>
            <a:blip r:embed="rId4" cstate="print"/>
            <a:stretch>
              <a:fillRect/>
            </a:stretch>
          </a:blipFill>
        </p:spPr>
        <p:txBody>
          <a:bodyPr wrap="square" lIns="0" tIns="0" rIns="0" bIns="0" rtlCol="0"/>
          <a:lstStyle/>
          <a:p>
            <a:endParaRPr/>
          </a:p>
        </p:txBody>
      </p:sp>
      <p:sp>
        <p:nvSpPr>
          <p:cNvPr id="5873" name="object 5873"/>
          <p:cNvSpPr/>
          <p:nvPr/>
        </p:nvSpPr>
        <p:spPr>
          <a:xfrm>
            <a:off x="6165278"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874" name="object 5874"/>
          <p:cNvSpPr/>
          <p:nvPr/>
        </p:nvSpPr>
        <p:spPr>
          <a:xfrm>
            <a:off x="6178169" y="2133600"/>
            <a:ext cx="4105" cy="1539875"/>
          </a:xfrm>
          <a:prstGeom prst="rect">
            <a:avLst/>
          </a:prstGeom>
          <a:blipFill>
            <a:blip r:embed="rId5" cstate="print"/>
            <a:stretch>
              <a:fillRect/>
            </a:stretch>
          </a:blipFill>
        </p:spPr>
        <p:txBody>
          <a:bodyPr wrap="square" lIns="0" tIns="0" rIns="0" bIns="0" rtlCol="0"/>
          <a:lstStyle/>
          <a:p>
            <a:endParaRPr/>
          </a:p>
        </p:txBody>
      </p:sp>
      <p:sp>
        <p:nvSpPr>
          <p:cNvPr id="5875" name="object 5875"/>
          <p:cNvSpPr/>
          <p:nvPr/>
        </p:nvSpPr>
        <p:spPr>
          <a:xfrm>
            <a:off x="6173406"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876" name="object 5876"/>
          <p:cNvSpPr/>
          <p:nvPr/>
        </p:nvSpPr>
        <p:spPr>
          <a:xfrm>
            <a:off x="6182359" y="2133600"/>
            <a:ext cx="9581" cy="1539875"/>
          </a:xfrm>
          <a:prstGeom prst="rect">
            <a:avLst/>
          </a:prstGeom>
          <a:blipFill>
            <a:blip r:embed="rId4" cstate="print"/>
            <a:stretch>
              <a:fillRect/>
            </a:stretch>
          </a:blipFill>
        </p:spPr>
        <p:txBody>
          <a:bodyPr wrap="square" lIns="0" tIns="0" rIns="0" bIns="0" rtlCol="0"/>
          <a:lstStyle/>
          <a:p>
            <a:endParaRPr/>
          </a:p>
        </p:txBody>
      </p:sp>
      <p:sp>
        <p:nvSpPr>
          <p:cNvPr id="5877" name="object 5877"/>
          <p:cNvSpPr/>
          <p:nvPr/>
        </p:nvSpPr>
        <p:spPr>
          <a:xfrm>
            <a:off x="6177597" y="2128837"/>
            <a:ext cx="19685" cy="1549400"/>
          </a:xfrm>
          <a:custGeom>
            <a:avLst/>
            <a:gdLst/>
            <a:ahLst/>
            <a:cxnLst/>
            <a:rect l="l" t="t" r="r" b="b"/>
            <a:pathLst>
              <a:path w="19685"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5878" name="object 5878"/>
          <p:cNvSpPr/>
          <p:nvPr/>
        </p:nvSpPr>
        <p:spPr>
          <a:xfrm>
            <a:off x="6191884" y="2133600"/>
            <a:ext cx="4106" cy="1539875"/>
          </a:xfrm>
          <a:prstGeom prst="rect">
            <a:avLst/>
          </a:prstGeom>
          <a:blipFill>
            <a:blip r:embed="rId5" cstate="print"/>
            <a:stretch>
              <a:fillRect/>
            </a:stretch>
          </a:blipFill>
        </p:spPr>
        <p:txBody>
          <a:bodyPr wrap="square" lIns="0" tIns="0" rIns="0" bIns="0" rtlCol="0"/>
          <a:lstStyle/>
          <a:p>
            <a:endParaRPr/>
          </a:p>
        </p:txBody>
      </p:sp>
      <p:sp>
        <p:nvSpPr>
          <p:cNvPr id="5879" name="object 5879"/>
          <p:cNvSpPr/>
          <p:nvPr/>
        </p:nvSpPr>
        <p:spPr>
          <a:xfrm>
            <a:off x="6187122" y="2128837"/>
            <a:ext cx="13970" cy="1549400"/>
          </a:xfrm>
          <a:custGeom>
            <a:avLst/>
            <a:gdLst/>
            <a:ahLst/>
            <a:cxnLst/>
            <a:rect l="l" t="t" r="r" b="b"/>
            <a:pathLst>
              <a:path w="13970" h="1549400">
                <a:moveTo>
                  <a:pt x="0" y="1549400"/>
                </a:moveTo>
                <a:lnTo>
                  <a:pt x="13631" y="1549400"/>
                </a:lnTo>
                <a:lnTo>
                  <a:pt x="13631" y="0"/>
                </a:lnTo>
                <a:lnTo>
                  <a:pt x="0" y="0"/>
                </a:lnTo>
                <a:lnTo>
                  <a:pt x="0" y="1549400"/>
                </a:lnTo>
                <a:close/>
              </a:path>
            </a:pathLst>
          </a:custGeom>
          <a:solidFill>
            <a:srgbClr val="F1FFEB"/>
          </a:solidFill>
        </p:spPr>
        <p:txBody>
          <a:bodyPr wrap="square" lIns="0" tIns="0" rIns="0" bIns="0" rtlCol="0"/>
          <a:lstStyle/>
          <a:p>
            <a:endParaRPr/>
          </a:p>
        </p:txBody>
      </p:sp>
      <p:sp>
        <p:nvSpPr>
          <p:cNvPr id="5880" name="object 5880"/>
          <p:cNvSpPr/>
          <p:nvPr/>
        </p:nvSpPr>
        <p:spPr>
          <a:xfrm>
            <a:off x="6196076" y="2133600"/>
            <a:ext cx="8212" cy="1539875"/>
          </a:xfrm>
          <a:prstGeom prst="rect">
            <a:avLst/>
          </a:prstGeom>
          <a:blipFill>
            <a:blip r:embed="rId4" cstate="print"/>
            <a:stretch>
              <a:fillRect/>
            </a:stretch>
          </a:blipFill>
        </p:spPr>
        <p:txBody>
          <a:bodyPr wrap="square" lIns="0" tIns="0" rIns="0" bIns="0" rtlCol="0"/>
          <a:lstStyle/>
          <a:p>
            <a:endParaRPr/>
          </a:p>
        </p:txBody>
      </p:sp>
      <p:sp>
        <p:nvSpPr>
          <p:cNvPr id="5881" name="object 5881"/>
          <p:cNvSpPr/>
          <p:nvPr/>
        </p:nvSpPr>
        <p:spPr>
          <a:xfrm>
            <a:off x="6191313"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5882" name="object 5882"/>
          <p:cNvSpPr/>
          <p:nvPr/>
        </p:nvSpPr>
        <p:spPr>
          <a:xfrm>
            <a:off x="6204203" y="2133600"/>
            <a:ext cx="5475" cy="1539875"/>
          </a:xfrm>
          <a:prstGeom prst="rect">
            <a:avLst/>
          </a:prstGeom>
          <a:blipFill>
            <a:blip r:embed="rId6" cstate="print"/>
            <a:stretch>
              <a:fillRect/>
            </a:stretch>
          </a:blipFill>
        </p:spPr>
        <p:txBody>
          <a:bodyPr wrap="square" lIns="0" tIns="0" rIns="0" bIns="0" rtlCol="0"/>
          <a:lstStyle/>
          <a:p>
            <a:endParaRPr/>
          </a:p>
        </p:txBody>
      </p:sp>
      <p:sp>
        <p:nvSpPr>
          <p:cNvPr id="5883" name="object 5883"/>
          <p:cNvSpPr/>
          <p:nvPr/>
        </p:nvSpPr>
        <p:spPr>
          <a:xfrm>
            <a:off x="6199441" y="2128837"/>
            <a:ext cx="15240" cy="1549400"/>
          </a:xfrm>
          <a:custGeom>
            <a:avLst/>
            <a:gdLst/>
            <a:ahLst/>
            <a:cxnLst/>
            <a:rect l="l" t="t" r="r" b="b"/>
            <a:pathLst>
              <a:path w="15239" h="1549400">
                <a:moveTo>
                  <a:pt x="0" y="1549400"/>
                </a:moveTo>
                <a:lnTo>
                  <a:pt x="15000" y="1549400"/>
                </a:lnTo>
                <a:lnTo>
                  <a:pt x="15000" y="0"/>
                </a:lnTo>
                <a:lnTo>
                  <a:pt x="0" y="0"/>
                </a:lnTo>
                <a:lnTo>
                  <a:pt x="0" y="1549400"/>
                </a:lnTo>
                <a:close/>
              </a:path>
            </a:pathLst>
          </a:custGeom>
          <a:solidFill>
            <a:srgbClr val="F1FFEB"/>
          </a:solidFill>
        </p:spPr>
        <p:txBody>
          <a:bodyPr wrap="square" lIns="0" tIns="0" rIns="0" bIns="0" rtlCol="0"/>
          <a:lstStyle/>
          <a:p>
            <a:endParaRPr/>
          </a:p>
        </p:txBody>
      </p:sp>
      <p:sp>
        <p:nvSpPr>
          <p:cNvPr id="5884" name="object 5884"/>
          <p:cNvSpPr/>
          <p:nvPr/>
        </p:nvSpPr>
        <p:spPr>
          <a:xfrm>
            <a:off x="6209665" y="2133600"/>
            <a:ext cx="8213" cy="1539875"/>
          </a:xfrm>
          <a:prstGeom prst="rect">
            <a:avLst/>
          </a:prstGeom>
          <a:blipFill>
            <a:blip r:embed="rId4" cstate="print"/>
            <a:stretch>
              <a:fillRect/>
            </a:stretch>
          </a:blipFill>
        </p:spPr>
        <p:txBody>
          <a:bodyPr wrap="square" lIns="0" tIns="0" rIns="0" bIns="0" rtlCol="0"/>
          <a:lstStyle/>
          <a:p>
            <a:endParaRPr/>
          </a:p>
        </p:txBody>
      </p:sp>
      <p:sp>
        <p:nvSpPr>
          <p:cNvPr id="5885" name="object 5885"/>
          <p:cNvSpPr/>
          <p:nvPr/>
        </p:nvSpPr>
        <p:spPr>
          <a:xfrm>
            <a:off x="6204902"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886" name="object 5886"/>
          <p:cNvSpPr/>
          <p:nvPr/>
        </p:nvSpPr>
        <p:spPr>
          <a:xfrm>
            <a:off x="6217920" y="2133600"/>
            <a:ext cx="8213" cy="1539875"/>
          </a:xfrm>
          <a:prstGeom prst="rect">
            <a:avLst/>
          </a:prstGeom>
          <a:blipFill>
            <a:blip r:embed="rId4" cstate="print"/>
            <a:stretch>
              <a:fillRect/>
            </a:stretch>
          </a:blipFill>
        </p:spPr>
        <p:txBody>
          <a:bodyPr wrap="square" lIns="0" tIns="0" rIns="0" bIns="0" rtlCol="0"/>
          <a:lstStyle/>
          <a:p>
            <a:endParaRPr/>
          </a:p>
        </p:txBody>
      </p:sp>
      <p:sp>
        <p:nvSpPr>
          <p:cNvPr id="5887" name="object 5887"/>
          <p:cNvSpPr/>
          <p:nvPr/>
        </p:nvSpPr>
        <p:spPr>
          <a:xfrm>
            <a:off x="6213157"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888" name="object 5888"/>
          <p:cNvSpPr/>
          <p:nvPr/>
        </p:nvSpPr>
        <p:spPr>
          <a:xfrm>
            <a:off x="6226175" y="2133600"/>
            <a:ext cx="5474" cy="1539875"/>
          </a:xfrm>
          <a:prstGeom prst="rect">
            <a:avLst/>
          </a:prstGeom>
          <a:blipFill>
            <a:blip r:embed="rId6" cstate="print"/>
            <a:stretch>
              <a:fillRect/>
            </a:stretch>
          </a:blipFill>
        </p:spPr>
        <p:txBody>
          <a:bodyPr wrap="square" lIns="0" tIns="0" rIns="0" bIns="0" rtlCol="0"/>
          <a:lstStyle/>
          <a:p>
            <a:endParaRPr/>
          </a:p>
        </p:txBody>
      </p:sp>
      <p:sp>
        <p:nvSpPr>
          <p:cNvPr id="5889" name="object 5889"/>
          <p:cNvSpPr/>
          <p:nvPr/>
        </p:nvSpPr>
        <p:spPr>
          <a:xfrm>
            <a:off x="6221412" y="2128837"/>
            <a:ext cx="15240" cy="1549400"/>
          </a:xfrm>
          <a:custGeom>
            <a:avLst/>
            <a:gdLst/>
            <a:ahLst/>
            <a:cxnLst/>
            <a:rect l="l" t="t" r="r" b="b"/>
            <a:pathLst>
              <a:path w="15239"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5890" name="object 5890"/>
          <p:cNvSpPr/>
          <p:nvPr/>
        </p:nvSpPr>
        <p:spPr>
          <a:xfrm>
            <a:off x="6231635" y="2133600"/>
            <a:ext cx="8213" cy="1539875"/>
          </a:xfrm>
          <a:prstGeom prst="rect">
            <a:avLst/>
          </a:prstGeom>
          <a:blipFill>
            <a:blip r:embed="rId7" cstate="print"/>
            <a:stretch>
              <a:fillRect/>
            </a:stretch>
          </a:blipFill>
        </p:spPr>
        <p:txBody>
          <a:bodyPr wrap="square" lIns="0" tIns="0" rIns="0" bIns="0" rtlCol="0"/>
          <a:lstStyle/>
          <a:p>
            <a:endParaRPr/>
          </a:p>
        </p:txBody>
      </p:sp>
      <p:sp>
        <p:nvSpPr>
          <p:cNvPr id="5891" name="object 5891"/>
          <p:cNvSpPr/>
          <p:nvPr/>
        </p:nvSpPr>
        <p:spPr>
          <a:xfrm>
            <a:off x="6226873"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892" name="object 5892"/>
          <p:cNvSpPr/>
          <p:nvPr/>
        </p:nvSpPr>
        <p:spPr>
          <a:xfrm>
            <a:off x="6239764" y="2133600"/>
            <a:ext cx="4105" cy="1539875"/>
          </a:xfrm>
          <a:prstGeom prst="rect">
            <a:avLst/>
          </a:prstGeom>
          <a:blipFill>
            <a:blip r:embed="rId5" cstate="print"/>
            <a:stretch>
              <a:fillRect/>
            </a:stretch>
          </a:blipFill>
        </p:spPr>
        <p:txBody>
          <a:bodyPr wrap="square" lIns="0" tIns="0" rIns="0" bIns="0" rtlCol="0"/>
          <a:lstStyle/>
          <a:p>
            <a:endParaRPr/>
          </a:p>
        </p:txBody>
      </p:sp>
      <p:sp>
        <p:nvSpPr>
          <p:cNvPr id="5893" name="object 5893"/>
          <p:cNvSpPr/>
          <p:nvPr/>
        </p:nvSpPr>
        <p:spPr>
          <a:xfrm>
            <a:off x="6235001"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894" name="object 5894"/>
          <p:cNvSpPr/>
          <p:nvPr/>
        </p:nvSpPr>
        <p:spPr>
          <a:xfrm>
            <a:off x="6243954" y="2133600"/>
            <a:ext cx="9581" cy="1539875"/>
          </a:xfrm>
          <a:prstGeom prst="rect">
            <a:avLst/>
          </a:prstGeom>
          <a:blipFill>
            <a:blip r:embed="rId7" cstate="print"/>
            <a:stretch>
              <a:fillRect/>
            </a:stretch>
          </a:blipFill>
        </p:spPr>
        <p:txBody>
          <a:bodyPr wrap="square" lIns="0" tIns="0" rIns="0" bIns="0" rtlCol="0"/>
          <a:lstStyle/>
          <a:p>
            <a:endParaRPr/>
          </a:p>
        </p:txBody>
      </p:sp>
      <p:sp>
        <p:nvSpPr>
          <p:cNvPr id="5895" name="object 5895"/>
          <p:cNvSpPr/>
          <p:nvPr/>
        </p:nvSpPr>
        <p:spPr>
          <a:xfrm>
            <a:off x="6239192" y="2128837"/>
            <a:ext cx="19685" cy="1549400"/>
          </a:xfrm>
          <a:custGeom>
            <a:avLst/>
            <a:gdLst/>
            <a:ahLst/>
            <a:cxnLst/>
            <a:rect l="l" t="t" r="r" b="b"/>
            <a:pathLst>
              <a:path w="19685"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5896" name="object 5896"/>
          <p:cNvSpPr/>
          <p:nvPr/>
        </p:nvSpPr>
        <p:spPr>
          <a:xfrm>
            <a:off x="6253479" y="2133600"/>
            <a:ext cx="4105" cy="1539875"/>
          </a:xfrm>
          <a:prstGeom prst="rect">
            <a:avLst/>
          </a:prstGeom>
          <a:blipFill>
            <a:blip r:embed="rId5" cstate="print"/>
            <a:stretch>
              <a:fillRect/>
            </a:stretch>
          </a:blipFill>
        </p:spPr>
        <p:txBody>
          <a:bodyPr wrap="square" lIns="0" tIns="0" rIns="0" bIns="0" rtlCol="0"/>
          <a:lstStyle/>
          <a:p>
            <a:endParaRPr/>
          </a:p>
        </p:txBody>
      </p:sp>
      <p:sp>
        <p:nvSpPr>
          <p:cNvPr id="5897" name="object 5897"/>
          <p:cNvSpPr/>
          <p:nvPr/>
        </p:nvSpPr>
        <p:spPr>
          <a:xfrm>
            <a:off x="6248717"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898" name="object 5898"/>
          <p:cNvSpPr/>
          <p:nvPr/>
        </p:nvSpPr>
        <p:spPr>
          <a:xfrm>
            <a:off x="6257671" y="2133600"/>
            <a:ext cx="8213" cy="1539875"/>
          </a:xfrm>
          <a:prstGeom prst="rect">
            <a:avLst/>
          </a:prstGeom>
          <a:blipFill>
            <a:blip r:embed="rId7" cstate="print"/>
            <a:stretch>
              <a:fillRect/>
            </a:stretch>
          </a:blipFill>
        </p:spPr>
        <p:txBody>
          <a:bodyPr wrap="square" lIns="0" tIns="0" rIns="0" bIns="0" rtlCol="0"/>
          <a:lstStyle/>
          <a:p>
            <a:endParaRPr/>
          </a:p>
        </p:txBody>
      </p:sp>
      <p:sp>
        <p:nvSpPr>
          <p:cNvPr id="5899" name="object 5899"/>
          <p:cNvSpPr/>
          <p:nvPr/>
        </p:nvSpPr>
        <p:spPr>
          <a:xfrm>
            <a:off x="6252908"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900" name="object 5900"/>
          <p:cNvSpPr/>
          <p:nvPr/>
        </p:nvSpPr>
        <p:spPr>
          <a:xfrm>
            <a:off x="6265798" y="2133600"/>
            <a:ext cx="8212" cy="1539875"/>
          </a:xfrm>
          <a:prstGeom prst="rect">
            <a:avLst/>
          </a:prstGeom>
          <a:blipFill>
            <a:blip r:embed="rId4" cstate="print"/>
            <a:stretch>
              <a:fillRect/>
            </a:stretch>
          </a:blipFill>
        </p:spPr>
        <p:txBody>
          <a:bodyPr wrap="square" lIns="0" tIns="0" rIns="0" bIns="0" rtlCol="0"/>
          <a:lstStyle/>
          <a:p>
            <a:endParaRPr/>
          </a:p>
        </p:txBody>
      </p:sp>
      <p:sp>
        <p:nvSpPr>
          <p:cNvPr id="5901" name="object 5901"/>
          <p:cNvSpPr/>
          <p:nvPr/>
        </p:nvSpPr>
        <p:spPr>
          <a:xfrm>
            <a:off x="6261036"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5902" name="object 5902"/>
          <p:cNvSpPr/>
          <p:nvPr/>
        </p:nvSpPr>
        <p:spPr>
          <a:xfrm>
            <a:off x="6274053" y="2133600"/>
            <a:ext cx="5475" cy="1539875"/>
          </a:xfrm>
          <a:prstGeom prst="rect">
            <a:avLst/>
          </a:prstGeom>
          <a:blipFill>
            <a:blip r:embed="rId6" cstate="print"/>
            <a:stretch>
              <a:fillRect/>
            </a:stretch>
          </a:blipFill>
        </p:spPr>
        <p:txBody>
          <a:bodyPr wrap="square" lIns="0" tIns="0" rIns="0" bIns="0" rtlCol="0"/>
          <a:lstStyle/>
          <a:p>
            <a:endParaRPr/>
          </a:p>
        </p:txBody>
      </p:sp>
      <p:sp>
        <p:nvSpPr>
          <p:cNvPr id="5903" name="object 5903"/>
          <p:cNvSpPr/>
          <p:nvPr/>
        </p:nvSpPr>
        <p:spPr>
          <a:xfrm>
            <a:off x="6269291" y="2128837"/>
            <a:ext cx="15240" cy="1549400"/>
          </a:xfrm>
          <a:custGeom>
            <a:avLst/>
            <a:gdLst/>
            <a:ahLst/>
            <a:cxnLst/>
            <a:rect l="l" t="t" r="r" b="b"/>
            <a:pathLst>
              <a:path w="15239" h="1549400">
                <a:moveTo>
                  <a:pt x="0" y="1549400"/>
                </a:moveTo>
                <a:lnTo>
                  <a:pt x="15000" y="1549400"/>
                </a:lnTo>
                <a:lnTo>
                  <a:pt x="15000" y="0"/>
                </a:lnTo>
                <a:lnTo>
                  <a:pt x="0" y="0"/>
                </a:lnTo>
                <a:lnTo>
                  <a:pt x="0" y="1549400"/>
                </a:lnTo>
                <a:close/>
              </a:path>
            </a:pathLst>
          </a:custGeom>
          <a:solidFill>
            <a:srgbClr val="F1FFEB"/>
          </a:solidFill>
        </p:spPr>
        <p:txBody>
          <a:bodyPr wrap="square" lIns="0" tIns="0" rIns="0" bIns="0" rtlCol="0"/>
          <a:lstStyle/>
          <a:p>
            <a:endParaRPr/>
          </a:p>
        </p:txBody>
      </p:sp>
      <p:sp>
        <p:nvSpPr>
          <p:cNvPr id="5904" name="object 5904"/>
          <p:cNvSpPr/>
          <p:nvPr/>
        </p:nvSpPr>
        <p:spPr>
          <a:xfrm>
            <a:off x="6279515" y="2133600"/>
            <a:ext cx="8213" cy="1539875"/>
          </a:xfrm>
          <a:prstGeom prst="rect">
            <a:avLst/>
          </a:prstGeom>
          <a:blipFill>
            <a:blip r:embed="rId4" cstate="print"/>
            <a:stretch>
              <a:fillRect/>
            </a:stretch>
          </a:blipFill>
        </p:spPr>
        <p:txBody>
          <a:bodyPr wrap="square" lIns="0" tIns="0" rIns="0" bIns="0" rtlCol="0"/>
          <a:lstStyle/>
          <a:p>
            <a:endParaRPr/>
          </a:p>
        </p:txBody>
      </p:sp>
      <p:sp>
        <p:nvSpPr>
          <p:cNvPr id="5905" name="object 5905"/>
          <p:cNvSpPr/>
          <p:nvPr/>
        </p:nvSpPr>
        <p:spPr>
          <a:xfrm>
            <a:off x="6274752"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906" name="object 5906"/>
          <p:cNvSpPr/>
          <p:nvPr/>
        </p:nvSpPr>
        <p:spPr>
          <a:xfrm>
            <a:off x="6287770" y="2133600"/>
            <a:ext cx="4105" cy="1539875"/>
          </a:xfrm>
          <a:prstGeom prst="rect">
            <a:avLst/>
          </a:prstGeom>
          <a:blipFill>
            <a:blip r:embed="rId5" cstate="print"/>
            <a:stretch>
              <a:fillRect/>
            </a:stretch>
          </a:blipFill>
        </p:spPr>
        <p:txBody>
          <a:bodyPr wrap="square" lIns="0" tIns="0" rIns="0" bIns="0" rtlCol="0"/>
          <a:lstStyle/>
          <a:p>
            <a:endParaRPr/>
          </a:p>
        </p:txBody>
      </p:sp>
      <p:sp>
        <p:nvSpPr>
          <p:cNvPr id="5907" name="object 5907"/>
          <p:cNvSpPr/>
          <p:nvPr/>
        </p:nvSpPr>
        <p:spPr>
          <a:xfrm>
            <a:off x="6283007"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908" name="object 5908"/>
          <p:cNvSpPr/>
          <p:nvPr/>
        </p:nvSpPr>
        <p:spPr>
          <a:xfrm>
            <a:off x="6291834" y="2133600"/>
            <a:ext cx="9580" cy="1539875"/>
          </a:xfrm>
          <a:prstGeom prst="rect">
            <a:avLst/>
          </a:prstGeom>
          <a:blipFill>
            <a:blip r:embed="rId4" cstate="print"/>
            <a:stretch>
              <a:fillRect/>
            </a:stretch>
          </a:blipFill>
        </p:spPr>
        <p:txBody>
          <a:bodyPr wrap="square" lIns="0" tIns="0" rIns="0" bIns="0" rtlCol="0"/>
          <a:lstStyle/>
          <a:p>
            <a:endParaRPr/>
          </a:p>
        </p:txBody>
      </p:sp>
      <p:sp>
        <p:nvSpPr>
          <p:cNvPr id="5909" name="object 5909"/>
          <p:cNvSpPr/>
          <p:nvPr/>
        </p:nvSpPr>
        <p:spPr>
          <a:xfrm>
            <a:off x="6287071" y="2128837"/>
            <a:ext cx="19685" cy="1549400"/>
          </a:xfrm>
          <a:custGeom>
            <a:avLst/>
            <a:gdLst/>
            <a:ahLst/>
            <a:cxnLst/>
            <a:rect l="l" t="t" r="r" b="b"/>
            <a:pathLst>
              <a:path w="19685"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5910" name="object 5910"/>
          <p:cNvSpPr/>
          <p:nvPr/>
        </p:nvSpPr>
        <p:spPr>
          <a:xfrm>
            <a:off x="6301359" y="2133600"/>
            <a:ext cx="4105" cy="1539875"/>
          </a:xfrm>
          <a:prstGeom prst="rect">
            <a:avLst/>
          </a:prstGeom>
          <a:blipFill>
            <a:blip r:embed="rId5" cstate="print"/>
            <a:stretch>
              <a:fillRect/>
            </a:stretch>
          </a:blipFill>
        </p:spPr>
        <p:txBody>
          <a:bodyPr wrap="square" lIns="0" tIns="0" rIns="0" bIns="0" rtlCol="0"/>
          <a:lstStyle/>
          <a:p>
            <a:endParaRPr/>
          </a:p>
        </p:txBody>
      </p:sp>
      <p:sp>
        <p:nvSpPr>
          <p:cNvPr id="5911" name="object 5911"/>
          <p:cNvSpPr/>
          <p:nvPr/>
        </p:nvSpPr>
        <p:spPr>
          <a:xfrm>
            <a:off x="6296596"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912" name="object 5912"/>
          <p:cNvSpPr/>
          <p:nvPr/>
        </p:nvSpPr>
        <p:spPr>
          <a:xfrm>
            <a:off x="6305550" y="2133600"/>
            <a:ext cx="8213" cy="1539875"/>
          </a:xfrm>
          <a:prstGeom prst="rect">
            <a:avLst/>
          </a:prstGeom>
          <a:blipFill>
            <a:blip r:embed="rId4" cstate="print"/>
            <a:stretch>
              <a:fillRect/>
            </a:stretch>
          </a:blipFill>
        </p:spPr>
        <p:txBody>
          <a:bodyPr wrap="square" lIns="0" tIns="0" rIns="0" bIns="0" rtlCol="0"/>
          <a:lstStyle/>
          <a:p>
            <a:endParaRPr/>
          </a:p>
        </p:txBody>
      </p:sp>
      <p:sp>
        <p:nvSpPr>
          <p:cNvPr id="5913" name="object 5913"/>
          <p:cNvSpPr/>
          <p:nvPr/>
        </p:nvSpPr>
        <p:spPr>
          <a:xfrm>
            <a:off x="6300787"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914" name="object 5914"/>
          <p:cNvSpPr/>
          <p:nvPr/>
        </p:nvSpPr>
        <p:spPr>
          <a:xfrm>
            <a:off x="6313678" y="2133600"/>
            <a:ext cx="4105" cy="1539875"/>
          </a:xfrm>
          <a:prstGeom prst="rect">
            <a:avLst/>
          </a:prstGeom>
          <a:blipFill>
            <a:blip r:embed="rId5" cstate="print"/>
            <a:stretch>
              <a:fillRect/>
            </a:stretch>
          </a:blipFill>
        </p:spPr>
        <p:txBody>
          <a:bodyPr wrap="square" lIns="0" tIns="0" rIns="0" bIns="0" rtlCol="0"/>
          <a:lstStyle/>
          <a:p>
            <a:endParaRPr/>
          </a:p>
        </p:txBody>
      </p:sp>
      <p:sp>
        <p:nvSpPr>
          <p:cNvPr id="5915" name="object 5915"/>
          <p:cNvSpPr/>
          <p:nvPr/>
        </p:nvSpPr>
        <p:spPr>
          <a:xfrm>
            <a:off x="6308915"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916" name="object 5916"/>
          <p:cNvSpPr/>
          <p:nvPr/>
        </p:nvSpPr>
        <p:spPr>
          <a:xfrm>
            <a:off x="6317869" y="2133600"/>
            <a:ext cx="9581" cy="1539875"/>
          </a:xfrm>
          <a:prstGeom prst="rect">
            <a:avLst/>
          </a:prstGeom>
          <a:blipFill>
            <a:blip r:embed="rId4" cstate="print"/>
            <a:stretch>
              <a:fillRect/>
            </a:stretch>
          </a:blipFill>
        </p:spPr>
        <p:txBody>
          <a:bodyPr wrap="square" lIns="0" tIns="0" rIns="0" bIns="0" rtlCol="0"/>
          <a:lstStyle/>
          <a:p>
            <a:endParaRPr/>
          </a:p>
        </p:txBody>
      </p:sp>
      <p:sp>
        <p:nvSpPr>
          <p:cNvPr id="5917" name="object 5917"/>
          <p:cNvSpPr/>
          <p:nvPr/>
        </p:nvSpPr>
        <p:spPr>
          <a:xfrm>
            <a:off x="6313106" y="2128837"/>
            <a:ext cx="19685" cy="1549400"/>
          </a:xfrm>
          <a:custGeom>
            <a:avLst/>
            <a:gdLst/>
            <a:ahLst/>
            <a:cxnLst/>
            <a:rect l="l" t="t" r="r" b="b"/>
            <a:pathLst>
              <a:path w="19685"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5918" name="object 5918"/>
          <p:cNvSpPr/>
          <p:nvPr/>
        </p:nvSpPr>
        <p:spPr>
          <a:xfrm>
            <a:off x="6327394" y="2133600"/>
            <a:ext cx="8213" cy="1539875"/>
          </a:xfrm>
          <a:prstGeom prst="rect">
            <a:avLst/>
          </a:prstGeom>
          <a:blipFill>
            <a:blip r:embed="rId7" cstate="print"/>
            <a:stretch>
              <a:fillRect/>
            </a:stretch>
          </a:blipFill>
        </p:spPr>
        <p:txBody>
          <a:bodyPr wrap="square" lIns="0" tIns="0" rIns="0" bIns="0" rtlCol="0"/>
          <a:lstStyle/>
          <a:p>
            <a:endParaRPr/>
          </a:p>
        </p:txBody>
      </p:sp>
      <p:sp>
        <p:nvSpPr>
          <p:cNvPr id="5919" name="object 5919"/>
          <p:cNvSpPr/>
          <p:nvPr/>
        </p:nvSpPr>
        <p:spPr>
          <a:xfrm>
            <a:off x="6322631"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920" name="object 5920"/>
          <p:cNvSpPr/>
          <p:nvPr/>
        </p:nvSpPr>
        <p:spPr>
          <a:xfrm>
            <a:off x="6335648" y="2133600"/>
            <a:ext cx="4105" cy="1539875"/>
          </a:xfrm>
          <a:prstGeom prst="rect">
            <a:avLst/>
          </a:prstGeom>
          <a:blipFill>
            <a:blip r:embed="rId5" cstate="print"/>
            <a:stretch>
              <a:fillRect/>
            </a:stretch>
          </a:blipFill>
        </p:spPr>
        <p:txBody>
          <a:bodyPr wrap="square" lIns="0" tIns="0" rIns="0" bIns="0" rtlCol="0"/>
          <a:lstStyle/>
          <a:p>
            <a:endParaRPr/>
          </a:p>
        </p:txBody>
      </p:sp>
      <p:sp>
        <p:nvSpPr>
          <p:cNvPr id="5921" name="object 5921"/>
          <p:cNvSpPr/>
          <p:nvPr/>
        </p:nvSpPr>
        <p:spPr>
          <a:xfrm>
            <a:off x="6330886"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922" name="object 5922"/>
          <p:cNvSpPr/>
          <p:nvPr/>
        </p:nvSpPr>
        <p:spPr>
          <a:xfrm>
            <a:off x="6339713" y="2133600"/>
            <a:ext cx="9580" cy="1539875"/>
          </a:xfrm>
          <a:prstGeom prst="rect">
            <a:avLst/>
          </a:prstGeom>
          <a:blipFill>
            <a:blip r:embed="rId7" cstate="print"/>
            <a:stretch>
              <a:fillRect/>
            </a:stretch>
          </a:blipFill>
        </p:spPr>
        <p:txBody>
          <a:bodyPr wrap="square" lIns="0" tIns="0" rIns="0" bIns="0" rtlCol="0"/>
          <a:lstStyle/>
          <a:p>
            <a:endParaRPr/>
          </a:p>
        </p:txBody>
      </p:sp>
      <p:sp>
        <p:nvSpPr>
          <p:cNvPr id="5923" name="object 5923"/>
          <p:cNvSpPr/>
          <p:nvPr/>
        </p:nvSpPr>
        <p:spPr>
          <a:xfrm>
            <a:off x="6334950" y="2128837"/>
            <a:ext cx="19685" cy="1549400"/>
          </a:xfrm>
          <a:custGeom>
            <a:avLst/>
            <a:gdLst/>
            <a:ahLst/>
            <a:cxnLst/>
            <a:rect l="l" t="t" r="r" b="b"/>
            <a:pathLst>
              <a:path w="19685"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5924" name="object 5924"/>
          <p:cNvSpPr/>
          <p:nvPr/>
        </p:nvSpPr>
        <p:spPr>
          <a:xfrm>
            <a:off x="6349365" y="2133600"/>
            <a:ext cx="4105" cy="1539875"/>
          </a:xfrm>
          <a:prstGeom prst="rect">
            <a:avLst/>
          </a:prstGeom>
          <a:blipFill>
            <a:blip r:embed="rId5" cstate="print"/>
            <a:stretch>
              <a:fillRect/>
            </a:stretch>
          </a:blipFill>
        </p:spPr>
        <p:txBody>
          <a:bodyPr wrap="square" lIns="0" tIns="0" rIns="0" bIns="0" rtlCol="0"/>
          <a:lstStyle/>
          <a:p>
            <a:endParaRPr/>
          </a:p>
        </p:txBody>
      </p:sp>
      <p:sp>
        <p:nvSpPr>
          <p:cNvPr id="5925" name="object 5925"/>
          <p:cNvSpPr/>
          <p:nvPr/>
        </p:nvSpPr>
        <p:spPr>
          <a:xfrm>
            <a:off x="6344602"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926" name="object 5926"/>
          <p:cNvSpPr/>
          <p:nvPr/>
        </p:nvSpPr>
        <p:spPr>
          <a:xfrm>
            <a:off x="6353428" y="2133600"/>
            <a:ext cx="8213" cy="1539875"/>
          </a:xfrm>
          <a:prstGeom prst="rect">
            <a:avLst/>
          </a:prstGeom>
          <a:blipFill>
            <a:blip r:embed="rId4" cstate="print"/>
            <a:stretch>
              <a:fillRect/>
            </a:stretch>
          </a:blipFill>
        </p:spPr>
        <p:txBody>
          <a:bodyPr wrap="square" lIns="0" tIns="0" rIns="0" bIns="0" rtlCol="0"/>
          <a:lstStyle/>
          <a:p>
            <a:endParaRPr/>
          </a:p>
        </p:txBody>
      </p:sp>
      <p:sp>
        <p:nvSpPr>
          <p:cNvPr id="5927" name="object 5927"/>
          <p:cNvSpPr/>
          <p:nvPr/>
        </p:nvSpPr>
        <p:spPr>
          <a:xfrm>
            <a:off x="6348666"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928" name="object 5928"/>
          <p:cNvSpPr/>
          <p:nvPr/>
        </p:nvSpPr>
        <p:spPr>
          <a:xfrm>
            <a:off x="6361684" y="2133600"/>
            <a:ext cx="5475" cy="1539875"/>
          </a:xfrm>
          <a:prstGeom prst="rect">
            <a:avLst/>
          </a:prstGeom>
          <a:blipFill>
            <a:blip r:embed="rId6" cstate="print"/>
            <a:stretch>
              <a:fillRect/>
            </a:stretch>
          </a:blipFill>
        </p:spPr>
        <p:txBody>
          <a:bodyPr wrap="square" lIns="0" tIns="0" rIns="0" bIns="0" rtlCol="0"/>
          <a:lstStyle/>
          <a:p>
            <a:endParaRPr/>
          </a:p>
        </p:txBody>
      </p:sp>
      <p:sp>
        <p:nvSpPr>
          <p:cNvPr id="5929" name="object 5929"/>
          <p:cNvSpPr/>
          <p:nvPr/>
        </p:nvSpPr>
        <p:spPr>
          <a:xfrm>
            <a:off x="6356921" y="2128837"/>
            <a:ext cx="15240" cy="1549400"/>
          </a:xfrm>
          <a:custGeom>
            <a:avLst/>
            <a:gdLst/>
            <a:ahLst/>
            <a:cxnLst/>
            <a:rect l="l" t="t" r="r" b="b"/>
            <a:pathLst>
              <a:path w="15239" h="1549400">
                <a:moveTo>
                  <a:pt x="0" y="1549400"/>
                </a:moveTo>
                <a:lnTo>
                  <a:pt x="15000" y="1549400"/>
                </a:lnTo>
                <a:lnTo>
                  <a:pt x="15000" y="0"/>
                </a:lnTo>
                <a:lnTo>
                  <a:pt x="0" y="0"/>
                </a:lnTo>
                <a:lnTo>
                  <a:pt x="0" y="1549400"/>
                </a:lnTo>
                <a:close/>
              </a:path>
            </a:pathLst>
          </a:custGeom>
          <a:solidFill>
            <a:srgbClr val="F1FFEB"/>
          </a:solidFill>
        </p:spPr>
        <p:txBody>
          <a:bodyPr wrap="square" lIns="0" tIns="0" rIns="0" bIns="0" rtlCol="0"/>
          <a:lstStyle/>
          <a:p>
            <a:endParaRPr/>
          </a:p>
        </p:txBody>
      </p:sp>
      <p:sp>
        <p:nvSpPr>
          <p:cNvPr id="5930" name="object 5930"/>
          <p:cNvSpPr/>
          <p:nvPr/>
        </p:nvSpPr>
        <p:spPr>
          <a:xfrm>
            <a:off x="6367145" y="2133600"/>
            <a:ext cx="8213" cy="1539875"/>
          </a:xfrm>
          <a:prstGeom prst="rect">
            <a:avLst/>
          </a:prstGeom>
          <a:blipFill>
            <a:blip r:embed="rId4" cstate="print"/>
            <a:stretch>
              <a:fillRect/>
            </a:stretch>
          </a:blipFill>
        </p:spPr>
        <p:txBody>
          <a:bodyPr wrap="square" lIns="0" tIns="0" rIns="0" bIns="0" rtlCol="0"/>
          <a:lstStyle/>
          <a:p>
            <a:endParaRPr/>
          </a:p>
        </p:txBody>
      </p:sp>
      <p:sp>
        <p:nvSpPr>
          <p:cNvPr id="5931" name="object 5931"/>
          <p:cNvSpPr/>
          <p:nvPr/>
        </p:nvSpPr>
        <p:spPr>
          <a:xfrm>
            <a:off x="6362382"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932" name="object 5932"/>
          <p:cNvSpPr/>
          <p:nvPr/>
        </p:nvSpPr>
        <p:spPr>
          <a:xfrm>
            <a:off x="6375272" y="2133600"/>
            <a:ext cx="8213" cy="1539875"/>
          </a:xfrm>
          <a:prstGeom prst="rect">
            <a:avLst/>
          </a:prstGeom>
          <a:blipFill>
            <a:blip r:embed="rId4" cstate="print"/>
            <a:stretch>
              <a:fillRect/>
            </a:stretch>
          </a:blipFill>
        </p:spPr>
        <p:txBody>
          <a:bodyPr wrap="square" lIns="0" tIns="0" rIns="0" bIns="0" rtlCol="0"/>
          <a:lstStyle/>
          <a:p>
            <a:endParaRPr/>
          </a:p>
        </p:txBody>
      </p:sp>
      <p:sp>
        <p:nvSpPr>
          <p:cNvPr id="5933" name="object 5933"/>
          <p:cNvSpPr/>
          <p:nvPr/>
        </p:nvSpPr>
        <p:spPr>
          <a:xfrm>
            <a:off x="6370510"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934" name="object 5934"/>
          <p:cNvSpPr/>
          <p:nvPr/>
        </p:nvSpPr>
        <p:spPr>
          <a:xfrm>
            <a:off x="6383528" y="2133600"/>
            <a:ext cx="5475" cy="1539875"/>
          </a:xfrm>
          <a:prstGeom prst="rect">
            <a:avLst/>
          </a:prstGeom>
          <a:blipFill>
            <a:blip r:embed="rId6" cstate="print"/>
            <a:stretch>
              <a:fillRect/>
            </a:stretch>
          </a:blipFill>
        </p:spPr>
        <p:txBody>
          <a:bodyPr wrap="square" lIns="0" tIns="0" rIns="0" bIns="0" rtlCol="0"/>
          <a:lstStyle/>
          <a:p>
            <a:endParaRPr/>
          </a:p>
        </p:txBody>
      </p:sp>
      <p:sp>
        <p:nvSpPr>
          <p:cNvPr id="5935" name="object 5935"/>
          <p:cNvSpPr/>
          <p:nvPr/>
        </p:nvSpPr>
        <p:spPr>
          <a:xfrm>
            <a:off x="6378765" y="2128837"/>
            <a:ext cx="15240" cy="1549400"/>
          </a:xfrm>
          <a:custGeom>
            <a:avLst/>
            <a:gdLst/>
            <a:ahLst/>
            <a:cxnLst/>
            <a:rect l="l" t="t" r="r" b="b"/>
            <a:pathLst>
              <a:path w="15239" h="1549400">
                <a:moveTo>
                  <a:pt x="0" y="1549400"/>
                </a:moveTo>
                <a:lnTo>
                  <a:pt x="15000" y="1549400"/>
                </a:lnTo>
                <a:lnTo>
                  <a:pt x="15000" y="0"/>
                </a:lnTo>
                <a:lnTo>
                  <a:pt x="0" y="0"/>
                </a:lnTo>
                <a:lnTo>
                  <a:pt x="0" y="1549400"/>
                </a:lnTo>
                <a:close/>
              </a:path>
            </a:pathLst>
          </a:custGeom>
          <a:solidFill>
            <a:srgbClr val="F1FFEB"/>
          </a:solidFill>
        </p:spPr>
        <p:txBody>
          <a:bodyPr wrap="square" lIns="0" tIns="0" rIns="0" bIns="0" rtlCol="0"/>
          <a:lstStyle/>
          <a:p>
            <a:endParaRPr/>
          </a:p>
        </p:txBody>
      </p:sp>
      <p:sp>
        <p:nvSpPr>
          <p:cNvPr id="5936" name="object 5936"/>
          <p:cNvSpPr/>
          <p:nvPr/>
        </p:nvSpPr>
        <p:spPr>
          <a:xfrm>
            <a:off x="6388989" y="2133600"/>
            <a:ext cx="8212" cy="1539875"/>
          </a:xfrm>
          <a:prstGeom prst="rect">
            <a:avLst/>
          </a:prstGeom>
          <a:blipFill>
            <a:blip r:embed="rId4" cstate="print"/>
            <a:stretch>
              <a:fillRect/>
            </a:stretch>
          </a:blipFill>
        </p:spPr>
        <p:txBody>
          <a:bodyPr wrap="square" lIns="0" tIns="0" rIns="0" bIns="0" rtlCol="0"/>
          <a:lstStyle/>
          <a:p>
            <a:endParaRPr/>
          </a:p>
        </p:txBody>
      </p:sp>
      <p:sp>
        <p:nvSpPr>
          <p:cNvPr id="5937" name="object 5937"/>
          <p:cNvSpPr/>
          <p:nvPr/>
        </p:nvSpPr>
        <p:spPr>
          <a:xfrm>
            <a:off x="6384226"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5938" name="object 5938"/>
          <p:cNvSpPr/>
          <p:nvPr/>
        </p:nvSpPr>
        <p:spPr>
          <a:xfrm>
            <a:off x="6397244" y="2133600"/>
            <a:ext cx="4105" cy="1539875"/>
          </a:xfrm>
          <a:prstGeom prst="rect">
            <a:avLst/>
          </a:prstGeom>
          <a:blipFill>
            <a:blip r:embed="rId5" cstate="print"/>
            <a:stretch>
              <a:fillRect/>
            </a:stretch>
          </a:blipFill>
        </p:spPr>
        <p:txBody>
          <a:bodyPr wrap="square" lIns="0" tIns="0" rIns="0" bIns="0" rtlCol="0"/>
          <a:lstStyle/>
          <a:p>
            <a:endParaRPr/>
          </a:p>
        </p:txBody>
      </p:sp>
      <p:sp>
        <p:nvSpPr>
          <p:cNvPr id="5939" name="object 5939"/>
          <p:cNvSpPr/>
          <p:nvPr/>
        </p:nvSpPr>
        <p:spPr>
          <a:xfrm>
            <a:off x="6392481"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940" name="object 5940"/>
          <p:cNvSpPr/>
          <p:nvPr/>
        </p:nvSpPr>
        <p:spPr>
          <a:xfrm>
            <a:off x="6401308" y="2133600"/>
            <a:ext cx="9580" cy="1539875"/>
          </a:xfrm>
          <a:prstGeom prst="rect">
            <a:avLst/>
          </a:prstGeom>
          <a:blipFill>
            <a:blip r:embed="rId7" cstate="print"/>
            <a:stretch>
              <a:fillRect/>
            </a:stretch>
          </a:blipFill>
        </p:spPr>
        <p:txBody>
          <a:bodyPr wrap="square" lIns="0" tIns="0" rIns="0" bIns="0" rtlCol="0"/>
          <a:lstStyle/>
          <a:p>
            <a:endParaRPr/>
          </a:p>
        </p:txBody>
      </p:sp>
      <p:sp>
        <p:nvSpPr>
          <p:cNvPr id="5941" name="object 5941"/>
          <p:cNvSpPr/>
          <p:nvPr/>
        </p:nvSpPr>
        <p:spPr>
          <a:xfrm>
            <a:off x="6396545" y="2128837"/>
            <a:ext cx="19685" cy="1549400"/>
          </a:xfrm>
          <a:custGeom>
            <a:avLst/>
            <a:gdLst/>
            <a:ahLst/>
            <a:cxnLst/>
            <a:rect l="l" t="t" r="r" b="b"/>
            <a:pathLst>
              <a:path w="19685"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5942" name="object 5942"/>
          <p:cNvSpPr/>
          <p:nvPr/>
        </p:nvSpPr>
        <p:spPr>
          <a:xfrm>
            <a:off x="6410959" y="2133600"/>
            <a:ext cx="4105" cy="1539875"/>
          </a:xfrm>
          <a:prstGeom prst="rect">
            <a:avLst/>
          </a:prstGeom>
          <a:blipFill>
            <a:blip r:embed="rId5" cstate="print"/>
            <a:stretch>
              <a:fillRect/>
            </a:stretch>
          </a:blipFill>
        </p:spPr>
        <p:txBody>
          <a:bodyPr wrap="square" lIns="0" tIns="0" rIns="0" bIns="0" rtlCol="0"/>
          <a:lstStyle/>
          <a:p>
            <a:endParaRPr/>
          </a:p>
        </p:txBody>
      </p:sp>
      <p:sp>
        <p:nvSpPr>
          <p:cNvPr id="5943" name="object 5943"/>
          <p:cNvSpPr/>
          <p:nvPr/>
        </p:nvSpPr>
        <p:spPr>
          <a:xfrm>
            <a:off x="6406197"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944" name="object 5944"/>
          <p:cNvSpPr/>
          <p:nvPr/>
        </p:nvSpPr>
        <p:spPr>
          <a:xfrm>
            <a:off x="6415023" y="2133600"/>
            <a:ext cx="8213" cy="1539875"/>
          </a:xfrm>
          <a:prstGeom prst="rect">
            <a:avLst/>
          </a:prstGeom>
          <a:blipFill>
            <a:blip r:embed="rId7" cstate="print"/>
            <a:stretch>
              <a:fillRect/>
            </a:stretch>
          </a:blipFill>
        </p:spPr>
        <p:txBody>
          <a:bodyPr wrap="square" lIns="0" tIns="0" rIns="0" bIns="0" rtlCol="0"/>
          <a:lstStyle/>
          <a:p>
            <a:endParaRPr/>
          </a:p>
        </p:txBody>
      </p:sp>
      <p:sp>
        <p:nvSpPr>
          <p:cNvPr id="5945" name="object 5945"/>
          <p:cNvSpPr/>
          <p:nvPr/>
        </p:nvSpPr>
        <p:spPr>
          <a:xfrm>
            <a:off x="6410261"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946" name="object 5946"/>
          <p:cNvSpPr/>
          <p:nvPr/>
        </p:nvSpPr>
        <p:spPr>
          <a:xfrm>
            <a:off x="6423278" y="2133600"/>
            <a:ext cx="4105" cy="1539875"/>
          </a:xfrm>
          <a:prstGeom prst="rect">
            <a:avLst/>
          </a:prstGeom>
          <a:blipFill>
            <a:blip r:embed="rId5" cstate="print"/>
            <a:stretch>
              <a:fillRect/>
            </a:stretch>
          </a:blipFill>
        </p:spPr>
        <p:txBody>
          <a:bodyPr wrap="square" lIns="0" tIns="0" rIns="0" bIns="0" rtlCol="0"/>
          <a:lstStyle/>
          <a:p>
            <a:endParaRPr/>
          </a:p>
        </p:txBody>
      </p:sp>
      <p:sp>
        <p:nvSpPr>
          <p:cNvPr id="5947" name="object 5947"/>
          <p:cNvSpPr/>
          <p:nvPr/>
        </p:nvSpPr>
        <p:spPr>
          <a:xfrm>
            <a:off x="6418516"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948" name="object 5948"/>
          <p:cNvSpPr/>
          <p:nvPr/>
        </p:nvSpPr>
        <p:spPr>
          <a:xfrm>
            <a:off x="6427342" y="2133600"/>
            <a:ext cx="9581" cy="1539875"/>
          </a:xfrm>
          <a:prstGeom prst="rect">
            <a:avLst/>
          </a:prstGeom>
          <a:blipFill>
            <a:blip r:embed="rId7" cstate="print"/>
            <a:stretch>
              <a:fillRect/>
            </a:stretch>
          </a:blipFill>
        </p:spPr>
        <p:txBody>
          <a:bodyPr wrap="square" lIns="0" tIns="0" rIns="0" bIns="0" rtlCol="0"/>
          <a:lstStyle/>
          <a:p>
            <a:endParaRPr/>
          </a:p>
        </p:txBody>
      </p:sp>
      <p:sp>
        <p:nvSpPr>
          <p:cNvPr id="5949" name="object 5949"/>
          <p:cNvSpPr/>
          <p:nvPr/>
        </p:nvSpPr>
        <p:spPr>
          <a:xfrm>
            <a:off x="6422580" y="2128837"/>
            <a:ext cx="19685" cy="1549400"/>
          </a:xfrm>
          <a:custGeom>
            <a:avLst/>
            <a:gdLst/>
            <a:ahLst/>
            <a:cxnLst/>
            <a:rect l="l" t="t" r="r" b="b"/>
            <a:pathLst>
              <a:path w="19685"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5950" name="object 5950"/>
          <p:cNvSpPr/>
          <p:nvPr/>
        </p:nvSpPr>
        <p:spPr>
          <a:xfrm>
            <a:off x="6436867" y="2133600"/>
            <a:ext cx="8212" cy="1539875"/>
          </a:xfrm>
          <a:prstGeom prst="rect">
            <a:avLst/>
          </a:prstGeom>
          <a:blipFill>
            <a:blip r:embed="rId4" cstate="print"/>
            <a:stretch>
              <a:fillRect/>
            </a:stretch>
          </a:blipFill>
        </p:spPr>
        <p:txBody>
          <a:bodyPr wrap="square" lIns="0" tIns="0" rIns="0" bIns="0" rtlCol="0"/>
          <a:lstStyle/>
          <a:p>
            <a:endParaRPr/>
          </a:p>
        </p:txBody>
      </p:sp>
      <p:sp>
        <p:nvSpPr>
          <p:cNvPr id="5951" name="object 5951"/>
          <p:cNvSpPr/>
          <p:nvPr/>
        </p:nvSpPr>
        <p:spPr>
          <a:xfrm>
            <a:off x="6432105"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5952" name="object 5952"/>
          <p:cNvSpPr/>
          <p:nvPr/>
        </p:nvSpPr>
        <p:spPr>
          <a:xfrm>
            <a:off x="6445122" y="2133600"/>
            <a:ext cx="4106" cy="1539875"/>
          </a:xfrm>
          <a:prstGeom prst="rect">
            <a:avLst/>
          </a:prstGeom>
          <a:blipFill>
            <a:blip r:embed="rId5" cstate="print"/>
            <a:stretch>
              <a:fillRect/>
            </a:stretch>
          </a:blipFill>
        </p:spPr>
        <p:txBody>
          <a:bodyPr wrap="square" lIns="0" tIns="0" rIns="0" bIns="0" rtlCol="0"/>
          <a:lstStyle/>
          <a:p>
            <a:endParaRPr/>
          </a:p>
        </p:txBody>
      </p:sp>
      <p:sp>
        <p:nvSpPr>
          <p:cNvPr id="5953" name="object 5953"/>
          <p:cNvSpPr/>
          <p:nvPr/>
        </p:nvSpPr>
        <p:spPr>
          <a:xfrm>
            <a:off x="6440360" y="2128837"/>
            <a:ext cx="13970" cy="1549400"/>
          </a:xfrm>
          <a:custGeom>
            <a:avLst/>
            <a:gdLst/>
            <a:ahLst/>
            <a:cxnLst/>
            <a:rect l="l" t="t" r="r" b="b"/>
            <a:pathLst>
              <a:path w="13970" h="1549400">
                <a:moveTo>
                  <a:pt x="0" y="1549400"/>
                </a:moveTo>
                <a:lnTo>
                  <a:pt x="13631" y="1549400"/>
                </a:lnTo>
                <a:lnTo>
                  <a:pt x="13631" y="0"/>
                </a:lnTo>
                <a:lnTo>
                  <a:pt x="0" y="0"/>
                </a:lnTo>
                <a:lnTo>
                  <a:pt x="0" y="1549400"/>
                </a:lnTo>
                <a:close/>
              </a:path>
            </a:pathLst>
          </a:custGeom>
          <a:solidFill>
            <a:srgbClr val="F1FFEB"/>
          </a:solidFill>
        </p:spPr>
        <p:txBody>
          <a:bodyPr wrap="square" lIns="0" tIns="0" rIns="0" bIns="0" rtlCol="0"/>
          <a:lstStyle/>
          <a:p>
            <a:endParaRPr/>
          </a:p>
        </p:txBody>
      </p:sp>
      <p:sp>
        <p:nvSpPr>
          <p:cNvPr id="5954" name="object 5954"/>
          <p:cNvSpPr/>
          <p:nvPr/>
        </p:nvSpPr>
        <p:spPr>
          <a:xfrm>
            <a:off x="6449186" y="2133600"/>
            <a:ext cx="9580" cy="1539875"/>
          </a:xfrm>
          <a:prstGeom prst="rect">
            <a:avLst/>
          </a:prstGeom>
          <a:blipFill>
            <a:blip r:embed="rId4" cstate="print"/>
            <a:stretch>
              <a:fillRect/>
            </a:stretch>
          </a:blipFill>
        </p:spPr>
        <p:txBody>
          <a:bodyPr wrap="square" lIns="0" tIns="0" rIns="0" bIns="0" rtlCol="0"/>
          <a:lstStyle/>
          <a:p>
            <a:endParaRPr/>
          </a:p>
        </p:txBody>
      </p:sp>
      <p:sp>
        <p:nvSpPr>
          <p:cNvPr id="5955" name="object 5955"/>
          <p:cNvSpPr/>
          <p:nvPr/>
        </p:nvSpPr>
        <p:spPr>
          <a:xfrm>
            <a:off x="6444424" y="2128837"/>
            <a:ext cx="19685" cy="1549400"/>
          </a:xfrm>
          <a:custGeom>
            <a:avLst/>
            <a:gdLst/>
            <a:ahLst/>
            <a:cxnLst/>
            <a:rect l="l" t="t" r="r" b="b"/>
            <a:pathLst>
              <a:path w="19685"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5956" name="object 5956"/>
          <p:cNvSpPr/>
          <p:nvPr/>
        </p:nvSpPr>
        <p:spPr>
          <a:xfrm>
            <a:off x="6458839" y="2133600"/>
            <a:ext cx="4105" cy="1539875"/>
          </a:xfrm>
          <a:prstGeom prst="rect">
            <a:avLst/>
          </a:prstGeom>
          <a:blipFill>
            <a:blip r:embed="rId5" cstate="print"/>
            <a:stretch>
              <a:fillRect/>
            </a:stretch>
          </a:blipFill>
        </p:spPr>
        <p:txBody>
          <a:bodyPr wrap="square" lIns="0" tIns="0" rIns="0" bIns="0" rtlCol="0"/>
          <a:lstStyle/>
          <a:p>
            <a:endParaRPr/>
          </a:p>
        </p:txBody>
      </p:sp>
      <p:sp>
        <p:nvSpPr>
          <p:cNvPr id="5957" name="object 5957"/>
          <p:cNvSpPr/>
          <p:nvPr/>
        </p:nvSpPr>
        <p:spPr>
          <a:xfrm>
            <a:off x="6454076"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958" name="object 5958"/>
          <p:cNvSpPr/>
          <p:nvPr/>
        </p:nvSpPr>
        <p:spPr>
          <a:xfrm>
            <a:off x="6462903" y="2133600"/>
            <a:ext cx="8213" cy="1539875"/>
          </a:xfrm>
          <a:prstGeom prst="rect">
            <a:avLst/>
          </a:prstGeom>
          <a:blipFill>
            <a:blip r:embed="rId4" cstate="print"/>
            <a:stretch>
              <a:fillRect/>
            </a:stretch>
          </a:blipFill>
        </p:spPr>
        <p:txBody>
          <a:bodyPr wrap="square" lIns="0" tIns="0" rIns="0" bIns="0" rtlCol="0"/>
          <a:lstStyle/>
          <a:p>
            <a:endParaRPr/>
          </a:p>
        </p:txBody>
      </p:sp>
      <p:sp>
        <p:nvSpPr>
          <p:cNvPr id="5959" name="object 5959"/>
          <p:cNvSpPr/>
          <p:nvPr/>
        </p:nvSpPr>
        <p:spPr>
          <a:xfrm>
            <a:off x="6458140"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960" name="object 5960"/>
          <p:cNvSpPr/>
          <p:nvPr/>
        </p:nvSpPr>
        <p:spPr>
          <a:xfrm>
            <a:off x="6471158" y="2133600"/>
            <a:ext cx="4105" cy="1539875"/>
          </a:xfrm>
          <a:prstGeom prst="rect">
            <a:avLst/>
          </a:prstGeom>
          <a:blipFill>
            <a:blip r:embed="rId5" cstate="print"/>
            <a:stretch>
              <a:fillRect/>
            </a:stretch>
          </a:blipFill>
        </p:spPr>
        <p:txBody>
          <a:bodyPr wrap="square" lIns="0" tIns="0" rIns="0" bIns="0" rtlCol="0"/>
          <a:lstStyle/>
          <a:p>
            <a:endParaRPr/>
          </a:p>
        </p:txBody>
      </p:sp>
      <p:sp>
        <p:nvSpPr>
          <p:cNvPr id="5961" name="object 5961"/>
          <p:cNvSpPr/>
          <p:nvPr/>
        </p:nvSpPr>
        <p:spPr>
          <a:xfrm>
            <a:off x="6466395"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962" name="object 5962"/>
          <p:cNvSpPr/>
          <p:nvPr/>
        </p:nvSpPr>
        <p:spPr>
          <a:xfrm>
            <a:off x="6475221" y="2133600"/>
            <a:ext cx="9580" cy="1539875"/>
          </a:xfrm>
          <a:prstGeom prst="rect">
            <a:avLst/>
          </a:prstGeom>
          <a:blipFill>
            <a:blip r:embed="rId4" cstate="print"/>
            <a:stretch>
              <a:fillRect/>
            </a:stretch>
          </a:blipFill>
        </p:spPr>
        <p:txBody>
          <a:bodyPr wrap="square" lIns="0" tIns="0" rIns="0" bIns="0" rtlCol="0"/>
          <a:lstStyle/>
          <a:p>
            <a:endParaRPr/>
          </a:p>
        </p:txBody>
      </p:sp>
      <p:sp>
        <p:nvSpPr>
          <p:cNvPr id="5963" name="object 5963"/>
          <p:cNvSpPr/>
          <p:nvPr/>
        </p:nvSpPr>
        <p:spPr>
          <a:xfrm>
            <a:off x="6470459" y="2128837"/>
            <a:ext cx="19685" cy="1549400"/>
          </a:xfrm>
          <a:custGeom>
            <a:avLst/>
            <a:gdLst/>
            <a:ahLst/>
            <a:cxnLst/>
            <a:rect l="l" t="t" r="r" b="b"/>
            <a:pathLst>
              <a:path w="19685"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5964" name="object 5964"/>
          <p:cNvSpPr/>
          <p:nvPr/>
        </p:nvSpPr>
        <p:spPr>
          <a:xfrm>
            <a:off x="6484873" y="2133600"/>
            <a:ext cx="8213" cy="1539875"/>
          </a:xfrm>
          <a:prstGeom prst="rect">
            <a:avLst/>
          </a:prstGeom>
          <a:blipFill>
            <a:blip r:embed="rId7" cstate="print"/>
            <a:stretch>
              <a:fillRect/>
            </a:stretch>
          </a:blipFill>
        </p:spPr>
        <p:txBody>
          <a:bodyPr wrap="square" lIns="0" tIns="0" rIns="0" bIns="0" rtlCol="0"/>
          <a:lstStyle/>
          <a:p>
            <a:endParaRPr/>
          </a:p>
        </p:txBody>
      </p:sp>
      <p:sp>
        <p:nvSpPr>
          <p:cNvPr id="5965" name="object 5965"/>
          <p:cNvSpPr/>
          <p:nvPr/>
        </p:nvSpPr>
        <p:spPr>
          <a:xfrm>
            <a:off x="6480111"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966" name="object 5966"/>
          <p:cNvSpPr/>
          <p:nvPr/>
        </p:nvSpPr>
        <p:spPr>
          <a:xfrm>
            <a:off x="6493002" y="2133600"/>
            <a:ext cx="4105" cy="1539875"/>
          </a:xfrm>
          <a:prstGeom prst="rect">
            <a:avLst/>
          </a:prstGeom>
          <a:blipFill>
            <a:blip r:embed="rId5" cstate="print"/>
            <a:stretch>
              <a:fillRect/>
            </a:stretch>
          </a:blipFill>
        </p:spPr>
        <p:txBody>
          <a:bodyPr wrap="square" lIns="0" tIns="0" rIns="0" bIns="0" rtlCol="0"/>
          <a:lstStyle/>
          <a:p>
            <a:endParaRPr/>
          </a:p>
        </p:txBody>
      </p:sp>
      <p:sp>
        <p:nvSpPr>
          <p:cNvPr id="5967" name="object 5967"/>
          <p:cNvSpPr/>
          <p:nvPr/>
        </p:nvSpPr>
        <p:spPr>
          <a:xfrm>
            <a:off x="6488239"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968" name="object 5968"/>
          <p:cNvSpPr/>
          <p:nvPr/>
        </p:nvSpPr>
        <p:spPr>
          <a:xfrm>
            <a:off x="6497192" y="2133600"/>
            <a:ext cx="9581" cy="1539875"/>
          </a:xfrm>
          <a:prstGeom prst="rect">
            <a:avLst/>
          </a:prstGeom>
          <a:blipFill>
            <a:blip r:embed="rId7" cstate="print"/>
            <a:stretch>
              <a:fillRect/>
            </a:stretch>
          </a:blipFill>
        </p:spPr>
        <p:txBody>
          <a:bodyPr wrap="square" lIns="0" tIns="0" rIns="0" bIns="0" rtlCol="0"/>
          <a:lstStyle/>
          <a:p>
            <a:endParaRPr/>
          </a:p>
        </p:txBody>
      </p:sp>
      <p:sp>
        <p:nvSpPr>
          <p:cNvPr id="5969" name="object 5969"/>
          <p:cNvSpPr/>
          <p:nvPr/>
        </p:nvSpPr>
        <p:spPr>
          <a:xfrm>
            <a:off x="6492430" y="2128837"/>
            <a:ext cx="19685" cy="1549400"/>
          </a:xfrm>
          <a:custGeom>
            <a:avLst/>
            <a:gdLst/>
            <a:ahLst/>
            <a:cxnLst/>
            <a:rect l="l" t="t" r="r" b="b"/>
            <a:pathLst>
              <a:path w="19684"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5970" name="object 5970"/>
          <p:cNvSpPr/>
          <p:nvPr/>
        </p:nvSpPr>
        <p:spPr>
          <a:xfrm>
            <a:off x="6506718" y="2133600"/>
            <a:ext cx="4105" cy="1539875"/>
          </a:xfrm>
          <a:prstGeom prst="rect">
            <a:avLst/>
          </a:prstGeom>
          <a:blipFill>
            <a:blip r:embed="rId5" cstate="print"/>
            <a:stretch>
              <a:fillRect/>
            </a:stretch>
          </a:blipFill>
        </p:spPr>
        <p:txBody>
          <a:bodyPr wrap="square" lIns="0" tIns="0" rIns="0" bIns="0" rtlCol="0"/>
          <a:lstStyle/>
          <a:p>
            <a:endParaRPr/>
          </a:p>
        </p:txBody>
      </p:sp>
      <p:sp>
        <p:nvSpPr>
          <p:cNvPr id="5971" name="object 5971"/>
          <p:cNvSpPr/>
          <p:nvPr/>
        </p:nvSpPr>
        <p:spPr>
          <a:xfrm>
            <a:off x="6501955"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972" name="object 5972"/>
          <p:cNvSpPr/>
          <p:nvPr/>
        </p:nvSpPr>
        <p:spPr>
          <a:xfrm>
            <a:off x="6510781" y="2133600"/>
            <a:ext cx="8213" cy="1539875"/>
          </a:xfrm>
          <a:prstGeom prst="rect">
            <a:avLst/>
          </a:prstGeom>
          <a:blipFill>
            <a:blip r:embed="rId7" cstate="print"/>
            <a:stretch>
              <a:fillRect/>
            </a:stretch>
          </a:blipFill>
        </p:spPr>
        <p:txBody>
          <a:bodyPr wrap="square" lIns="0" tIns="0" rIns="0" bIns="0" rtlCol="0"/>
          <a:lstStyle/>
          <a:p>
            <a:endParaRPr/>
          </a:p>
        </p:txBody>
      </p:sp>
      <p:sp>
        <p:nvSpPr>
          <p:cNvPr id="5973" name="object 5973"/>
          <p:cNvSpPr/>
          <p:nvPr/>
        </p:nvSpPr>
        <p:spPr>
          <a:xfrm>
            <a:off x="6506019"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974" name="object 5974"/>
          <p:cNvSpPr/>
          <p:nvPr/>
        </p:nvSpPr>
        <p:spPr>
          <a:xfrm>
            <a:off x="6519036" y="2133600"/>
            <a:ext cx="5474" cy="1539875"/>
          </a:xfrm>
          <a:prstGeom prst="rect">
            <a:avLst/>
          </a:prstGeom>
          <a:blipFill>
            <a:blip r:embed="rId6" cstate="print"/>
            <a:stretch>
              <a:fillRect/>
            </a:stretch>
          </a:blipFill>
        </p:spPr>
        <p:txBody>
          <a:bodyPr wrap="square" lIns="0" tIns="0" rIns="0" bIns="0" rtlCol="0"/>
          <a:lstStyle/>
          <a:p>
            <a:endParaRPr/>
          </a:p>
        </p:txBody>
      </p:sp>
      <p:sp>
        <p:nvSpPr>
          <p:cNvPr id="5975" name="object 5975"/>
          <p:cNvSpPr/>
          <p:nvPr/>
        </p:nvSpPr>
        <p:spPr>
          <a:xfrm>
            <a:off x="6514274"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5976" name="object 5976"/>
          <p:cNvSpPr/>
          <p:nvPr/>
        </p:nvSpPr>
        <p:spPr>
          <a:xfrm>
            <a:off x="6524497" y="2133600"/>
            <a:ext cx="8213" cy="1539875"/>
          </a:xfrm>
          <a:prstGeom prst="rect">
            <a:avLst/>
          </a:prstGeom>
          <a:blipFill>
            <a:blip r:embed="rId7" cstate="print"/>
            <a:stretch>
              <a:fillRect/>
            </a:stretch>
          </a:blipFill>
        </p:spPr>
        <p:txBody>
          <a:bodyPr wrap="square" lIns="0" tIns="0" rIns="0" bIns="0" rtlCol="0"/>
          <a:lstStyle/>
          <a:p>
            <a:endParaRPr/>
          </a:p>
        </p:txBody>
      </p:sp>
      <p:sp>
        <p:nvSpPr>
          <p:cNvPr id="5977" name="object 5977"/>
          <p:cNvSpPr/>
          <p:nvPr/>
        </p:nvSpPr>
        <p:spPr>
          <a:xfrm>
            <a:off x="6519735"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978" name="object 5978"/>
          <p:cNvSpPr/>
          <p:nvPr/>
        </p:nvSpPr>
        <p:spPr>
          <a:xfrm>
            <a:off x="6532753" y="2133600"/>
            <a:ext cx="4105" cy="1539875"/>
          </a:xfrm>
          <a:prstGeom prst="rect">
            <a:avLst/>
          </a:prstGeom>
          <a:blipFill>
            <a:blip r:embed="rId5" cstate="print"/>
            <a:stretch>
              <a:fillRect/>
            </a:stretch>
          </a:blipFill>
        </p:spPr>
        <p:txBody>
          <a:bodyPr wrap="square" lIns="0" tIns="0" rIns="0" bIns="0" rtlCol="0"/>
          <a:lstStyle/>
          <a:p>
            <a:endParaRPr/>
          </a:p>
        </p:txBody>
      </p:sp>
      <p:sp>
        <p:nvSpPr>
          <p:cNvPr id="5979" name="object 5979"/>
          <p:cNvSpPr/>
          <p:nvPr/>
        </p:nvSpPr>
        <p:spPr>
          <a:xfrm>
            <a:off x="6527990"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980" name="object 5980"/>
          <p:cNvSpPr/>
          <p:nvPr/>
        </p:nvSpPr>
        <p:spPr>
          <a:xfrm>
            <a:off x="6536817" y="2133600"/>
            <a:ext cx="9580" cy="1539875"/>
          </a:xfrm>
          <a:prstGeom prst="rect">
            <a:avLst/>
          </a:prstGeom>
          <a:blipFill>
            <a:blip r:embed="rId7" cstate="print"/>
            <a:stretch>
              <a:fillRect/>
            </a:stretch>
          </a:blipFill>
        </p:spPr>
        <p:txBody>
          <a:bodyPr wrap="square" lIns="0" tIns="0" rIns="0" bIns="0" rtlCol="0"/>
          <a:lstStyle/>
          <a:p>
            <a:endParaRPr/>
          </a:p>
        </p:txBody>
      </p:sp>
      <p:sp>
        <p:nvSpPr>
          <p:cNvPr id="5981" name="object 5981"/>
          <p:cNvSpPr/>
          <p:nvPr/>
        </p:nvSpPr>
        <p:spPr>
          <a:xfrm>
            <a:off x="6532054"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5982" name="object 5982"/>
          <p:cNvSpPr/>
          <p:nvPr/>
        </p:nvSpPr>
        <p:spPr>
          <a:xfrm>
            <a:off x="6546468" y="2133600"/>
            <a:ext cx="8213" cy="1539875"/>
          </a:xfrm>
          <a:prstGeom prst="rect">
            <a:avLst/>
          </a:prstGeom>
          <a:blipFill>
            <a:blip r:embed="rId4" cstate="print"/>
            <a:stretch>
              <a:fillRect/>
            </a:stretch>
          </a:blipFill>
        </p:spPr>
        <p:txBody>
          <a:bodyPr wrap="square" lIns="0" tIns="0" rIns="0" bIns="0" rtlCol="0"/>
          <a:lstStyle/>
          <a:p>
            <a:endParaRPr/>
          </a:p>
        </p:txBody>
      </p:sp>
      <p:sp>
        <p:nvSpPr>
          <p:cNvPr id="5983" name="object 5983"/>
          <p:cNvSpPr/>
          <p:nvPr/>
        </p:nvSpPr>
        <p:spPr>
          <a:xfrm>
            <a:off x="6541706"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984" name="object 5984"/>
          <p:cNvSpPr/>
          <p:nvPr/>
        </p:nvSpPr>
        <p:spPr>
          <a:xfrm>
            <a:off x="6554596" y="2133600"/>
            <a:ext cx="4105" cy="1539875"/>
          </a:xfrm>
          <a:prstGeom prst="rect">
            <a:avLst/>
          </a:prstGeom>
          <a:blipFill>
            <a:blip r:embed="rId5" cstate="print"/>
            <a:stretch>
              <a:fillRect/>
            </a:stretch>
          </a:blipFill>
        </p:spPr>
        <p:txBody>
          <a:bodyPr wrap="square" lIns="0" tIns="0" rIns="0" bIns="0" rtlCol="0"/>
          <a:lstStyle/>
          <a:p>
            <a:endParaRPr/>
          </a:p>
        </p:txBody>
      </p:sp>
      <p:sp>
        <p:nvSpPr>
          <p:cNvPr id="5985" name="object 5985"/>
          <p:cNvSpPr/>
          <p:nvPr/>
        </p:nvSpPr>
        <p:spPr>
          <a:xfrm>
            <a:off x="6549834"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986" name="object 5986"/>
          <p:cNvSpPr/>
          <p:nvPr/>
        </p:nvSpPr>
        <p:spPr>
          <a:xfrm>
            <a:off x="6558788" y="2133600"/>
            <a:ext cx="8212" cy="1539875"/>
          </a:xfrm>
          <a:prstGeom prst="rect">
            <a:avLst/>
          </a:prstGeom>
          <a:blipFill>
            <a:blip r:embed="rId4" cstate="print"/>
            <a:stretch>
              <a:fillRect/>
            </a:stretch>
          </a:blipFill>
        </p:spPr>
        <p:txBody>
          <a:bodyPr wrap="square" lIns="0" tIns="0" rIns="0" bIns="0" rtlCol="0"/>
          <a:lstStyle/>
          <a:p>
            <a:endParaRPr/>
          </a:p>
        </p:txBody>
      </p:sp>
      <p:sp>
        <p:nvSpPr>
          <p:cNvPr id="5987" name="object 5987"/>
          <p:cNvSpPr/>
          <p:nvPr/>
        </p:nvSpPr>
        <p:spPr>
          <a:xfrm>
            <a:off x="6554025"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5988" name="object 5988"/>
          <p:cNvSpPr/>
          <p:nvPr/>
        </p:nvSpPr>
        <p:spPr>
          <a:xfrm>
            <a:off x="6566916" y="2133600"/>
            <a:ext cx="5474" cy="1539875"/>
          </a:xfrm>
          <a:prstGeom prst="rect">
            <a:avLst/>
          </a:prstGeom>
          <a:blipFill>
            <a:blip r:embed="rId6" cstate="print"/>
            <a:stretch>
              <a:fillRect/>
            </a:stretch>
          </a:blipFill>
        </p:spPr>
        <p:txBody>
          <a:bodyPr wrap="square" lIns="0" tIns="0" rIns="0" bIns="0" rtlCol="0"/>
          <a:lstStyle/>
          <a:p>
            <a:endParaRPr/>
          </a:p>
        </p:txBody>
      </p:sp>
      <p:sp>
        <p:nvSpPr>
          <p:cNvPr id="5989" name="object 5989"/>
          <p:cNvSpPr/>
          <p:nvPr/>
        </p:nvSpPr>
        <p:spPr>
          <a:xfrm>
            <a:off x="6562153"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5990" name="object 5990"/>
          <p:cNvSpPr/>
          <p:nvPr/>
        </p:nvSpPr>
        <p:spPr>
          <a:xfrm>
            <a:off x="6572377" y="2133600"/>
            <a:ext cx="8213" cy="1539875"/>
          </a:xfrm>
          <a:prstGeom prst="rect">
            <a:avLst/>
          </a:prstGeom>
          <a:blipFill>
            <a:blip r:embed="rId4" cstate="print"/>
            <a:stretch>
              <a:fillRect/>
            </a:stretch>
          </a:blipFill>
        </p:spPr>
        <p:txBody>
          <a:bodyPr wrap="square" lIns="0" tIns="0" rIns="0" bIns="0" rtlCol="0"/>
          <a:lstStyle/>
          <a:p>
            <a:endParaRPr/>
          </a:p>
        </p:txBody>
      </p:sp>
      <p:sp>
        <p:nvSpPr>
          <p:cNvPr id="5991" name="object 5991"/>
          <p:cNvSpPr/>
          <p:nvPr/>
        </p:nvSpPr>
        <p:spPr>
          <a:xfrm>
            <a:off x="6567614"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5992" name="object 5992"/>
          <p:cNvSpPr/>
          <p:nvPr/>
        </p:nvSpPr>
        <p:spPr>
          <a:xfrm>
            <a:off x="6580631" y="2133600"/>
            <a:ext cx="4105" cy="1539875"/>
          </a:xfrm>
          <a:prstGeom prst="rect">
            <a:avLst/>
          </a:prstGeom>
          <a:blipFill>
            <a:blip r:embed="rId5" cstate="print"/>
            <a:stretch>
              <a:fillRect/>
            </a:stretch>
          </a:blipFill>
        </p:spPr>
        <p:txBody>
          <a:bodyPr wrap="square" lIns="0" tIns="0" rIns="0" bIns="0" rtlCol="0"/>
          <a:lstStyle/>
          <a:p>
            <a:endParaRPr/>
          </a:p>
        </p:txBody>
      </p:sp>
      <p:sp>
        <p:nvSpPr>
          <p:cNvPr id="5993" name="object 5993"/>
          <p:cNvSpPr/>
          <p:nvPr/>
        </p:nvSpPr>
        <p:spPr>
          <a:xfrm>
            <a:off x="6575869"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5994" name="object 5994"/>
          <p:cNvSpPr/>
          <p:nvPr/>
        </p:nvSpPr>
        <p:spPr>
          <a:xfrm>
            <a:off x="6584695" y="2133600"/>
            <a:ext cx="9580" cy="1539875"/>
          </a:xfrm>
          <a:prstGeom prst="rect">
            <a:avLst/>
          </a:prstGeom>
          <a:blipFill>
            <a:blip r:embed="rId4" cstate="print"/>
            <a:stretch>
              <a:fillRect/>
            </a:stretch>
          </a:blipFill>
        </p:spPr>
        <p:txBody>
          <a:bodyPr wrap="square" lIns="0" tIns="0" rIns="0" bIns="0" rtlCol="0"/>
          <a:lstStyle/>
          <a:p>
            <a:endParaRPr/>
          </a:p>
        </p:txBody>
      </p:sp>
      <p:sp>
        <p:nvSpPr>
          <p:cNvPr id="5995" name="object 5995"/>
          <p:cNvSpPr/>
          <p:nvPr/>
        </p:nvSpPr>
        <p:spPr>
          <a:xfrm>
            <a:off x="6579933"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5996" name="object 5996"/>
          <p:cNvSpPr/>
          <p:nvPr/>
        </p:nvSpPr>
        <p:spPr>
          <a:xfrm>
            <a:off x="6594347" y="2133600"/>
            <a:ext cx="8212" cy="1539875"/>
          </a:xfrm>
          <a:prstGeom prst="rect">
            <a:avLst/>
          </a:prstGeom>
          <a:blipFill>
            <a:blip r:embed="rId7" cstate="print"/>
            <a:stretch>
              <a:fillRect/>
            </a:stretch>
          </a:blipFill>
        </p:spPr>
        <p:txBody>
          <a:bodyPr wrap="square" lIns="0" tIns="0" rIns="0" bIns="0" rtlCol="0"/>
          <a:lstStyle/>
          <a:p>
            <a:endParaRPr/>
          </a:p>
        </p:txBody>
      </p:sp>
      <p:sp>
        <p:nvSpPr>
          <p:cNvPr id="5997" name="object 5997"/>
          <p:cNvSpPr/>
          <p:nvPr/>
        </p:nvSpPr>
        <p:spPr>
          <a:xfrm>
            <a:off x="6589585"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5998" name="object 5998"/>
          <p:cNvSpPr/>
          <p:nvPr/>
        </p:nvSpPr>
        <p:spPr>
          <a:xfrm>
            <a:off x="6602603" y="2133600"/>
            <a:ext cx="4105" cy="1539875"/>
          </a:xfrm>
          <a:prstGeom prst="rect">
            <a:avLst/>
          </a:prstGeom>
          <a:blipFill>
            <a:blip r:embed="rId5" cstate="print"/>
            <a:stretch>
              <a:fillRect/>
            </a:stretch>
          </a:blipFill>
        </p:spPr>
        <p:txBody>
          <a:bodyPr wrap="square" lIns="0" tIns="0" rIns="0" bIns="0" rtlCol="0"/>
          <a:lstStyle/>
          <a:p>
            <a:endParaRPr/>
          </a:p>
        </p:txBody>
      </p:sp>
      <p:sp>
        <p:nvSpPr>
          <p:cNvPr id="5999" name="object 5999"/>
          <p:cNvSpPr/>
          <p:nvPr/>
        </p:nvSpPr>
        <p:spPr>
          <a:xfrm>
            <a:off x="6597840"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00" name="object 6000"/>
          <p:cNvSpPr/>
          <p:nvPr/>
        </p:nvSpPr>
        <p:spPr>
          <a:xfrm>
            <a:off x="6606667" y="2133600"/>
            <a:ext cx="9581" cy="1539875"/>
          </a:xfrm>
          <a:prstGeom prst="rect">
            <a:avLst/>
          </a:prstGeom>
          <a:blipFill>
            <a:blip r:embed="rId7" cstate="print"/>
            <a:stretch>
              <a:fillRect/>
            </a:stretch>
          </a:blipFill>
        </p:spPr>
        <p:txBody>
          <a:bodyPr wrap="square" lIns="0" tIns="0" rIns="0" bIns="0" rtlCol="0"/>
          <a:lstStyle/>
          <a:p>
            <a:endParaRPr/>
          </a:p>
        </p:txBody>
      </p:sp>
      <p:sp>
        <p:nvSpPr>
          <p:cNvPr id="6001" name="object 6001"/>
          <p:cNvSpPr/>
          <p:nvPr/>
        </p:nvSpPr>
        <p:spPr>
          <a:xfrm>
            <a:off x="6601904" y="2128837"/>
            <a:ext cx="19685" cy="1549400"/>
          </a:xfrm>
          <a:custGeom>
            <a:avLst/>
            <a:gdLst/>
            <a:ahLst/>
            <a:cxnLst/>
            <a:rect l="l" t="t" r="r" b="b"/>
            <a:pathLst>
              <a:path w="19684"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002" name="object 6002"/>
          <p:cNvSpPr/>
          <p:nvPr/>
        </p:nvSpPr>
        <p:spPr>
          <a:xfrm>
            <a:off x="6616192" y="2133600"/>
            <a:ext cx="4105" cy="1539875"/>
          </a:xfrm>
          <a:prstGeom prst="rect">
            <a:avLst/>
          </a:prstGeom>
          <a:blipFill>
            <a:blip r:embed="rId5" cstate="print"/>
            <a:stretch>
              <a:fillRect/>
            </a:stretch>
          </a:blipFill>
        </p:spPr>
        <p:txBody>
          <a:bodyPr wrap="square" lIns="0" tIns="0" rIns="0" bIns="0" rtlCol="0"/>
          <a:lstStyle/>
          <a:p>
            <a:endParaRPr/>
          </a:p>
        </p:txBody>
      </p:sp>
      <p:sp>
        <p:nvSpPr>
          <p:cNvPr id="6003" name="object 6003"/>
          <p:cNvSpPr/>
          <p:nvPr/>
        </p:nvSpPr>
        <p:spPr>
          <a:xfrm>
            <a:off x="6611429"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04" name="object 6004"/>
          <p:cNvSpPr/>
          <p:nvPr/>
        </p:nvSpPr>
        <p:spPr>
          <a:xfrm>
            <a:off x="6620382" y="2133600"/>
            <a:ext cx="8212" cy="1539875"/>
          </a:xfrm>
          <a:prstGeom prst="rect">
            <a:avLst/>
          </a:prstGeom>
          <a:blipFill>
            <a:blip r:embed="rId4" cstate="print"/>
            <a:stretch>
              <a:fillRect/>
            </a:stretch>
          </a:blipFill>
        </p:spPr>
        <p:txBody>
          <a:bodyPr wrap="square" lIns="0" tIns="0" rIns="0" bIns="0" rtlCol="0"/>
          <a:lstStyle/>
          <a:p>
            <a:endParaRPr/>
          </a:p>
        </p:txBody>
      </p:sp>
      <p:sp>
        <p:nvSpPr>
          <p:cNvPr id="6005" name="object 6005"/>
          <p:cNvSpPr/>
          <p:nvPr/>
        </p:nvSpPr>
        <p:spPr>
          <a:xfrm>
            <a:off x="6615620"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006" name="object 6006"/>
          <p:cNvSpPr/>
          <p:nvPr/>
        </p:nvSpPr>
        <p:spPr>
          <a:xfrm>
            <a:off x="6628510" y="2133600"/>
            <a:ext cx="4105" cy="1539875"/>
          </a:xfrm>
          <a:prstGeom prst="rect">
            <a:avLst/>
          </a:prstGeom>
          <a:blipFill>
            <a:blip r:embed="rId5" cstate="print"/>
            <a:stretch>
              <a:fillRect/>
            </a:stretch>
          </a:blipFill>
        </p:spPr>
        <p:txBody>
          <a:bodyPr wrap="square" lIns="0" tIns="0" rIns="0" bIns="0" rtlCol="0"/>
          <a:lstStyle/>
          <a:p>
            <a:endParaRPr/>
          </a:p>
        </p:txBody>
      </p:sp>
      <p:sp>
        <p:nvSpPr>
          <p:cNvPr id="6007" name="object 6007"/>
          <p:cNvSpPr/>
          <p:nvPr/>
        </p:nvSpPr>
        <p:spPr>
          <a:xfrm>
            <a:off x="6623748"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08" name="object 6008"/>
          <p:cNvSpPr/>
          <p:nvPr/>
        </p:nvSpPr>
        <p:spPr>
          <a:xfrm>
            <a:off x="6632702" y="2133600"/>
            <a:ext cx="9580" cy="1539875"/>
          </a:xfrm>
          <a:prstGeom prst="rect">
            <a:avLst/>
          </a:prstGeom>
          <a:blipFill>
            <a:blip r:embed="rId4" cstate="print"/>
            <a:stretch>
              <a:fillRect/>
            </a:stretch>
          </a:blipFill>
        </p:spPr>
        <p:txBody>
          <a:bodyPr wrap="square" lIns="0" tIns="0" rIns="0" bIns="0" rtlCol="0"/>
          <a:lstStyle/>
          <a:p>
            <a:endParaRPr/>
          </a:p>
        </p:txBody>
      </p:sp>
      <p:sp>
        <p:nvSpPr>
          <p:cNvPr id="6009" name="object 6009"/>
          <p:cNvSpPr/>
          <p:nvPr/>
        </p:nvSpPr>
        <p:spPr>
          <a:xfrm>
            <a:off x="6627939"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010" name="object 6010"/>
          <p:cNvSpPr/>
          <p:nvPr/>
        </p:nvSpPr>
        <p:spPr>
          <a:xfrm>
            <a:off x="6642227" y="2133600"/>
            <a:ext cx="4105" cy="1539875"/>
          </a:xfrm>
          <a:prstGeom prst="rect">
            <a:avLst/>
          </a:prstGeom>
          <a:blipFill>
            <a:blip r:embed="rId5" cstate="print"/>
            <a:stretch>
              <a:fillRect/>
            </a:stretch>
          </a:blipFill>
        </p:spPr>
        <p:txBody>
          <a:bodyPr wrap="square" lIns="0" tIns="0" rIns="0" bIns="0" rtlCol="0"/>
          <a:lstStyle/>
          <a:p>
            <a:endParaRPr/>
          </a:p>
        </p:txBody>
      </p:sp>
      <p:sp>
        <p:nvSpPr>
          <p:cNvPr id="6011" name="object 6011"/>
          <p:cNvSpPr/>
          <p:nvPr/>
        </p:nvSpPr>
        <p:spPr>
          <a:xfrm>
            <a:off x="6637464"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12" name="object 6012"/>
          <p:cNvSpPr/>
          <p:nvPr/>
        </p:nvSpPr>
        <p:spPr>
          <a:xfrm>
            <a:off x="6646291" y="2133600"/>
            <a:ext cx="8212" cy="1539875"/>
          </a:xfrm>
          <a:prstGeom prst="rect">
            <a:avLst/>
          </a:prstGeom>
          <a:blipFill>
            <a:blip r:embed="rId4" cstate="print"/>
            <a:stretch>
              <a:fillRect/>
            </a:stretch>
          </a:blipFill>
        </p:spPr>
        <p:txBody>
          <a:bodyPr wrap="square" lIns="0" tIns="0" rIns="0" bIns="0" rtlCol="0"/>
          <a:lstStyle/>
          <a:p>
            <a:endParaRPr/>
          </a:p>
        </p:txBody>
      </p:sp>
      <p:sp>
        <p:nvSpPr>
          <p:cNvPr id="6013" name="object 6013"/>
          <p:cNvSpPr/>
          <p:nvPr/>
        </p:nvSpPr>
        <p:spPr>
          <a:xfrm>
            <a:off x="6641528"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014" name="object 6014"/>
          <p:cNvSpPr/>
          <p:nvPr/>
        </p:nvSpPr>
        <p:spPr>
          <a:xfrm>
            <a:off x="6654545" y="2133600"/>
            <a:ext cx="9581" cy="1539875"/>
          </a:xfrm>
          <a:prstGeom prst="rect">
            <a:avLst/>
          </a:prstGeom>
          <a:blipFill>
            <a:blip r:embed="rId4" cstate="print"/>
            <a:stretch>
              <a:fillRect/>
            </a:stretch>
          </a:blipFill>
        </p:spPr>
        <p:txBody>
          <a:bodyPr wrap="square" lIns="0" tIns="0" rIns="0" bIns="0" rtlCol="0"/>
          <a:lstStyle/>
          <a:p>
            <a:endParaRPr/>
          </a:p>
        </p:txBody>
      </p:sp>
      <p:sp>
        <p:nvSpPr>
          <p:cNvPr id="6015" name="object 6015"/>
          <p:cNvSpPr/>
          <p:nvPr/>
        </p:nvSpPr>
        <p:spPr>
          <a:xfrm>
            <a:off x="6649783" y="2128837"/>
            <a:ext cx="19685" cy="1549400"/>
          </a:xfrm>
          <a:custGeom>
            <a:avLst/>
            <a:gdLst/>
            <a:ahLst/>
            <a:cxnLst/>
            <a:rect l="l" t="t" r="r" b="b"/>
            <a:pathLst>
              <a:path w="19684"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016" name="object 6016"/>
          <p:cNvSpPr/>
          <p:nvPr/>
        </p:nvSpPr>
        <p:spPr>
          <a:xfrm>
            <a:off x="6664197" y="2133600"/>
            <a:ext cx="4105" cy="1539875"/>
          </a:xfrm>
          <a:prstGeom prst="rect">
            <a:avLst/>
          </a:prstGeom>
          <a:blipFill>
            <a:blip r:embed="rId5" cstate="print"/>
            <a:stretch>
              <a:fillRect/>
            </a:stretch>
          </a:blipFill>
        </p:spPr>
        <p:txBody>
          <a:bodyPr wrap="square" lIns="0" tIns="0" rIns="0" bIns="0" rtlCol="0"/>
          <a:lstStyle/>
          <a:p>
            <a:endParaRPr/>
          </a:p>
        </p:txBody>
      </p:sp>
      <p:sp>
        <p:nvSpPr>
          <p:cNvPr id="6017" name="object 6017"/>
          <p:cNvSpPr/>
          <p:nvPr/>
        </p:nvSpPr>
        <p:spPr>
          <a:xfrm>
            <a:off x="6659435"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18" name="object 6018"/>
          <p:cNvSpPr/>
          <p:nvPr/>
        </p:nvSpPr>
        <p:spPr>
          <a:xfrm>
            <a:off x="6668261" y="2133600"/>
            <a:ext cx="8212" cy="1539875"/>
          </a:xfrm>
          <a:prstGeom prst="rect">
            <a:avLst/>
          </a:prstGeom>
          <a:blipFill>
            <a:blip r:embed="rId4" cstate="print"/>
            <a:stretch>
              <a:fillRect/>
            </a:stretch>
          </a:blipFill>
        </p:spPr>
        <p:txBody>
          <a:bodyPr wrap="square" lIns="0" tIns="0" rIns="0" bIns="0" rtlCol="0"/>
          <a:lstStyle/>
          <a:p>
            <a:endParaRPr/>
          </a:p>
        </p:txBody>
      </p:sp>
      <p:sp>
        <p:nvSpPr>
          <p:cNvPr id="6019" name="object 6019"/>
          <p:cNvSpPr/>
          <p:nvPr/>
        </p:nvSpPr>
        <p:spPr>
          <a:xfrm>
            <a:off x="6663499"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020" name="object 6020"/>
          <p:cNvSpPr/>
          <p:nvPr/>
        </p:nvSpPr>
        <p:spPr>
          <a:xfrm>
            <a:off x="6676517" y="2133600"/>
            <a:ext cx="5474" cy="1539875"/>
          </a:xfrm>
          <a:prstGeom prst="rect">
            <a:avLst/>
          </a:prstGeom>
          <a:blipFill>
            <a:blip r:embed="rId6" cstate="print"/>
            <a:stretch>
              <a:fillRect/>
            </a:stretch>
          </a:blipFill>
        </p:spPr>
        <p:txBody>
          <a:bodyPr wrap="square" lIns="0" tIns="0" rIns="0" bIns="0" rtlCol="0"/>
          <a:lstStyle/>
          <a:p>
            <a:endParaRPr/>
          </a:p>
        </p:txBody>
      </p:sp>
      <p:sp>
        <p:nvSpPr>
          <p:cNvPr id="6021" name="object 6021"/>
          <p:cNvSpPr/>
          <p:nvPr/>
        </p:nvSpPr>
        <p:spPr>
          <a:xfrm>
            <a:off x="6671754"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022" name="object 6022"/>
          <p:cNvSpPr/>
          <p:nvPr/>
        </p:nvSpPr>
        <p:spPr>
          <a:xfrm>
            <a:off x="6681978" y="2133600"/>
            <a:ext cx="8213" cy="1539875"/>
          </a:xfrm>
          <a:prstGeom prst="rect">
            <a:avLst/>
          </a:prstGeom>
          <a:blipFill>
            <a:blip r:embed="rId7" cstate="print"/>
            <a:stretch>
              <a:fillRect/>
            </a:stretch>
          </a:blipFill>
        </p:spPr>
        <p:txBody>
          <a:bodyPr wrap="square" lIns="0" tIns="0" rIns="0" bIns="0" rtlCol="0"/>
          <a:lstStyle/>
          <a:p>
            <a:endParaRPr/>
          </a:p>
        </p:txBody>
      </p:sp>
      <p:sp>
        <p:nvSpPr>
          <p:cNvPr id="6023" name="object 6023"/>
          <p:cNvSpPr/>
          <p:nvPr/>
        </p:nvSpPr>
        <p:spPr>
          <a:xfrm>
            <a:off x="6677215"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024" name="object 6024"/>
          <p:cNvSpPr/>
          <p:nvPr/>
        </p:nvSpPr>
        <p:spPr>
          <a:xfrm>
            <a:off x="6690106" y="2133600"/>
            <a:ext cx="4105" cy="1539875"/>
          </a:xfrm>
          <a:prstGeom prst="rect">
            <a:avLst/>
          </a:prstGeom>
          <a:blipFill>
            <a:blip r:embed="rId5" cstate="print"/>
            <a:stretch>
              <a:fillRect/>
            </a:stretch>
          </a:blipFill>
        </p:spPr>
        <p:txBody>
          <a:bodyPr wrap="square" lIns="0" tIns="0" rIns="0" bIns="0" rtlCol="0"/>
          <a:lstStyle/>
          <a:p>
            <a:endParaRPr/>
          </a:p>
        </p:txBody>
      </p:sp>
      <p:sp>
        <p:nvSpPr>
          <p:cNvPr id="6025" name="object 6025"/>
          <p:cNvSpPr/>
          <p:nvPr/>
        </p:nvSpPr>
        <p:spPr>
          <a:xfrm>
            <a:off x="6685343"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26" name="object 6026"/>
          <p:cNvSpPr/>
          <p:nvPr/>
        </p:nvSpPr>
        <p:spPr>
          <a:xfrm>
            <a:off x="6694296" y="2133600"/>
            <a:ext cx="9580" cy="1539875"/>
          </a:xfrm>
          <a:prstGeom prst="rect">
            <a:avLst/>
          </a:prstGeom>
          <a:blipFill>
            <a:blip r:embed="rId7" cstate="print"/>
            <a:stretch>
              <a:fillRect/>
            </a:stretch>
          </a:blipFill>
        </p:spPr>
        <p:txBody>
          <a:bodyPr wrap="square" lIns="0" tIns="0" rIns="0" bIns="0" rtlCol="0"/>
          <a:lstStyle/>
          <a:p>
            <a:endParaRPr/>
          </a:p>
        </p:txBody>
      </p:sp>
      <p:sp>
        <p:nvSpPr>
          <p:cNvPr id="6027" name="object 6027"/>
          <p:cNvSpPr/>
          <p:nvPr/>
        </p:nvSpPr>
        <p:spPr>
          <a:xfrm>
            <a:off x="6689534"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028" name="object 6028"/>
          <p:cNvSpPr/>
          <p:nvPr/>
        </p:nvSpPr>
        <p:spPr>
          <a:xfrm>
            <a:off x="6703821" y="2133600"/>
            <a:ext cx="8212" cy="1539875"/>
          </a:xfrm>
          <a:prstGeom prst="rect">
            <a:avLst/>
          </a:prstGeom>
          <a:blipFill>
            <a:blip r:embed="rId4" cstate="print"/>
            <a:stretch>
              <a:fillRect/>
            </a:stretch>
          </a:blipFill>
        </p:spPr>
        <p:txBody>
          <a:bodyPr wrap="square" lIns="0" tIns="0" rIns="0" bIns="0" rtlCol="0"/>
          <a:lstStyle/>
          <a:p>
            <a:endParaRPr/>
          </a:p>
        </p:txBody>
      </p:sp>
      <p:sp>
        <p:nvSpPr>
          <p:cNvPr id="6029" name="object 6029"/>
          <p:cNvSpPr/>
          <p:nvPr/>
        </p:nvSpPr>
        <p:spPr>
          <a:xfrm>
            <a:off x="6699059"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030" name="object 6030"/>
          <p:cNvSpPr/>
          <p:nvPr/>
        </p:nvSpPr>
        <p:spPr>
          <a:xfrm>
            <a:off x="6712077" y="2133600"/>
            <a:ext cx="4105" cy="1539875"/>
          </a:xfrm>
          <a:prstGeom prst="rect">
            <a:avLst/>
          </a:prstGeom>
          <a:blipFill>
            <a:blip r:embed="rId5" cstate="print"/>
            <a:stretch>
              <a:fillRect/>
            </a:stretch>
          </a:blipFill>
        </p:spPr>
        <p:txBody>
          <a:bodyPr wrap="square" lIns="0" tIns="0" rIns="0" bIns="0" rtlCol="0"/>
          <a:lstStyle/>
          <a:p>
            <a:endParaRPr/>
          </a:p>
        </p:txBody>
      </p:sp>
      <p:sp>
        <p:nvSpPr>
          <p:cNvPr id="6031" name="object 6031"/>
          <p:cNvSpPr/>
          <p:nvPr/>
        </p:nvSpPr>
        <p:spPr>
          <a:xfrm>
            <a:off x="6707314"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32" name="object 6032"/>
          <p:cNvSpPr/>
          <p:nvPr/>
        </p:nvSpPr>
        <p:spPr>
          <a:xfrm>
            <a:off x="6716141" y="2133600"/>
            <a:ext cx="8213" cy="1539875"/>
          </a:xfrm>
          <a:prstGeom prst="rect">
            <a:avLst/>
          </a:prstGeom>
          <a:blipFill>
            <a:blip r:embed="rId4" cstate="print"/>
            <a:stretch>
              <a:fillRect/>
            </a:stretch>
          </a:blipFill>
        </p:spPr>
        <p:txBody>
          <a:bodyPr wrap="square" lIns="0" tIns="0" rIns="0" bIns="0" rtlCol="0"/>
          <a:lstStyle/>
          <a:p>
            <a:endParaRPr/>
          </a:p>
        </p:txBody>
      </p:sp>
      <p:sp>
        <p:nvSpPr>
          <p:cNvPr id="6033" name="object 6033"/>
          <p:cNvSpPr/>
          <p:nvPr/>
        </p:nvSpPr>
        <p:spPr>
          <a:xfrm>
            <a:off x="6711378"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034" name="object 6034"/>
          <p:cNvSpPr/>
          <p:nvPr/>
        </p:nvSpPr>
        <p:spPr>
          <a:xfrm>
            <a:off x="6724395" y="2133600"/>
            <a:ext cx="5474" cy="1539875"/>
          </a:xfrm>
          <a:prstGeom prst="rect">
            <a:avLst/>
          </a:prstGeom>
          <a:blipFill>
            <a:blip r:embed="rId6" cstate="print"/>
            <a:stretch>
              <a:fillRect/>
            </a:stretch>
          </a:blipFill>
        </p:spPr>
        <p:txBody>
          <a:bodyPr wrap="square" lIns="0" tIns="0" rIns="0" bIns="0" rtlCol="0"/>
          <a:lstStyle/>
          <a:p>
            <a:endParaRPr/>
          </a:p>
        </p:txBody>
      </p:sp>
      <p:sp>
        <p:nvSpPr>
          <p:cNvPr id="6035" name="object 6035"/>
          <p:cNvSpPr/>
          <p:nvPr/>
        </p:nvSpPr>
        <p:spPr>
          <a:xfrm>
            <a:off x="6719633"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036" name="object 6036"/>
          <p:cNvSpPr/>
          <p:nvPr/>
        </p:nvSpPr>
        <p:spPr>
          <a:xfrm>
            <a:off x="6729856" y="2133600"/>
            <a:ext cx="8212" cy="1539875"/>
          </a:xfrm>
          <a:prstGeom prst="rect">
            <a:avLst/>
          </a:prstGeom>
          <a:blipFill>
            <a:blip r:embed="rId4" cstate="print"/>
            <a:stretch>
              <a:fillRect/>
            </a:stretch>
          </a:blipFill>
        </p:spPr>
        <p:txBody>
          <a:bodyPr wrap="square" lIns="0" tIns="0" rIns="0" bIns="0" rtlCol="0"/>
          <a:lstStyle/>
          <a:p>
            <a:endParaRPr/>
          </a:p>
        </p:txBody>
      </p:sp>
      <p:sp>
        <p:nvSpPr>
          <p:cNvPr id="6037" name="object 6037"/>
          <p:cNvSpPr/>
          <p:nvPr/>
        </p:nvSpPr>
        <p:spPr>
          <a:xfrm>
            <a:off x="6725094"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038" name="object 6038"/>
          <p:cNvSpPr/>
          <p:nvPr/>
        </p:nvSpPr>
        <p:spPr>
          <a:xfrm>
            <a:off x="6737984" y="2133600"/>
            <a:ext cx="4105" cy="1539875"/>
          </a:xfrm>
          <a:prstGeom prst="rect">
            <a:avLst/>
          </a:prstGeom>
          <a:blipFill>
            <a:blip r:embed="rId5" cstate="print"/>
            <a:stretch>
              <a:fillRect/>
            </a:stretch>
          </a:blipFill>
        </p:spPr>
        <p:txBody>
          <a:bodyPr wrap="square" lIns="0" tIns="0" rIns="0" bIns="0" rtlCol="0"/>
          <a:lstStyle/>
          <a:p>
            <a:endParaRPr/>
          </a:p>
        </p:txBody>
      </p:sp>
      <p:sp>
        <p:nvSpPr>
          <p:cNvPr id="6039" name="object 6039"/>
          <p:cNvSpPr/>
          <p:nvPr/>
        </p:nvSpPr>
        <p:spPr>
          <a:xfrm>
            <a:off x="6733222"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40" name="object 6040"/>
          <p:cNvSpPr/>
          <p:nvPr/>
        </p:nvSpPr>
        <p:spPr>
          <a:xfrm>
            <a:off x="6742176" y="2133600"/>
            <a:ext cx="9581" cy="1539875"/>
          </a:xfrm>
          <a:prstGeom prst="rect">
            <a:avLst/>
          </a:prstGeom>
          <a:blipFill>
            <a:blip r:embed="rId4" cstate="print"/>
            <a:stretch>
              <a:fillRect/>
            </a:stretch>
          </a:blipFill>
        </p:spPr>
        <p:txBody>
          <a:bodyPr wrap="square" lIns="0" tIns="0" rIns="0" bIns="0" rtlCol="0"/>
          <a:lstStyle/>
          <a:p>
            <a:endParaRPr/>
          </a:p>
        </p:txBody>
      </p:sp>
      <p:sp>
        <p:nvSpPr>
          <p:cNvPr id="6041" name="object 6041"/>
          <p:cNvSpPr/>
          <p:nvPr/>
        </p:nvSpPr>
        <p:spPr>
          <a:xfrm>
            <a:off x="6737413" y="2128837"/>
            <a:ext cx="19685" cy="1549400"/>
          </a:xfrm>
          <a:custGeom>
            <a:avLst/>
            <a:gdLst/>
            <a:ahLst/>
            <a:cxnLst/>
            <a:rect l="l" t="t" r="r" b="b"/>
            <a:pathLst>
              <a:path w="19684"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042" name="object 6042"/>
          <p:cNvSpPr/>
          <p:nvPr/>
        </p:nvSpPr>
        <p:spPr>
          <a:xfrm>
            <a:off x="6751701" y="2133600"/>
            <a:ext cx="4105" cy="1539875"/>
          </a:xfrm>
          <a:prstGeom prst="rect">
            <a:avLst/>
          </a:prstGeom>
          <a:blipFill>
            <a:blip r:embed="rId5" cstate="print"/>
            <a:stretch>
              <a:fillRect/>
            </a:stretch>
          </a:blipFill>
        </p:spPr>
        <p:txBody>
          <a:bodyPr wrap="square" lIns="0" tIns="0" rIns="0" bIns="0" rtlCol="0"/>
          <a:lstStyle/>
          <a:p>
            <a:endParaRPr/>
          </a:p>
        </p:txBody>
      </p:sp>
      <p:sp>
        <p:nvSpPr>
          <p:cNvPr id="6043" name="object 6043"/>
          <p:cNvSpPr/>
          <p:nvPr/>
        </p:nvSpPr>
        <p:spPr>
          <a:xfrm>
            <a:off x="6746938"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44" name="object 6044"/>
          <p:cNvSpPr/>
          <p:nvPr/>
        </p:nvSpPr>
        <p:spPr>
          <a:xfrm>
            <a:off x="6755892" y="2133600"/>
            <a:ext cx="8212" cy="1539875"/>
          </a:xfrm>
          <a:prstGeom prst="rect">
            <a:avLst/>
          </a:prstGeom>
          <a:blipFill>
            <a:blip r:embed="rId4" cstate="print"/>
            <a:stretch>
              <a:fillRect/>
            </a:stretch>
          </a:blipFill>
        </p:spPr>
        <p:txBody>
          <a:bodyPr wrap="square" lIns="0" tIns="0" rIns="0" bIns="0" rtlCol="0"/>
          <a:lstStyle/>
          <a:p>
            <a:endParaRPr/>
          </a:p>
        </p:txBody>
      </p:sp>
      <p:sp>
        <p:nvSpPr>
          <p:cNvPr id="6045" name="object 6045"/>
          <p:cNvSpPr/>
          <p:nvPr/>
        </p:nvSpPr>
        <p:spPr>
          <a:xfrm>
            <a:off x="6751129"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046" name="object 6046"/>
          <p:cNvSpPr/>
          <p:nvPr/>
        </p:nvSpPr>
        <p:spPr>
          <a:xfrm>
            <a:off x="6764019" y="2133600"/>
            <a:ext cx="9580" cy="1539875"/>
          </a:xfrm>
          <a:prstGeom prst="rect">
            <a:avLst/>
          </a:prstGeom>
          <a:blipFill>
            <a:blip r:embed="rId7" cstate="print"/>
            <a:stretch>
              <a:fillRect/>
            </a:stretch>
          </a:blipFill>
        </p:spPr>
        <p:txBody>
          <a:bodyPr wrap="square" lIns="0" tIns="0" rIns="0" bIns="0" rtlCol="0"/>
          <a:lstStyle/>
          <a:p>
            <a:endParaRPr/>
          </a:p>
        </p:txBody>
      </p:sp>
      <p:sp>
        <p:nvSpPr>
          <p:cNvPr id="6047" name="object 6047"/>
          <p:cNvSpPr/>
          <p:nvPr/>
        </p:nvSpPr>
        <p:spPr>
          <a:xfrm>
            <a:off x="6759257"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048" name="object 6048"/>
          <p:cNvSpPr/>
          <p:nvPr/>
        </p:nvSpPr>
        <p:spPr>
          <a:xfrm>
            <a:off x="6773671" y="2133600"/>
            <a:ext cx="4105" cy="1539875"/>
          </a:xfrm>
          <a:prstGeom prst="rect">
            <a:avLst/>
          </a:prstGeom>
          <a:blipFill>
            <a:blip r:embed="rId5" cstate="print"/>
            <a:stretch>
              <a:fillRect/>
            </a:stretch>
          </a:blipFill>
        </p:spPr>
        <p:txBody>
          <a:bodyPr wrap="square" lIns="0" tIns="0" rIns="0" bIns="0" rtlCol="0"/>
          <a:lstStyle/>
          <a:p>
            <a:endParaRPr/>
          </a:p>
        </p:txBody>
      </p:sp>
      <p:sp>
        <p:nvSpPr>
          <p:cNvPr id="6049" name="object 6049"/>
          <p:cNvSpPr/>
          <p:nvPr/>
        </p:nvSpPr>
        <p:spPr>
          <a:xfrm>
            <a:off x="6768909"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50" name="object 6050"/>
          <p:cNvSpPr/>
          <p:nvPr/>
        </p:nvSpPr>
        <p:spPr>
          <a:xfrm>
            <a:off x="6777735" y="2133600"/>
            <a:ext cx="8213" cy="1539875"/>
          </a:xfrm>
          <a:prstGeom prst="rect">
            <a:avLst/>
          </a:prstGeom>
          <a:blipFill>
            <a:blip r:embed="rId7" cstate="print"/>
            <a:stretch>
              <a:fillRect/>
            </a:stretch>
          </a:blipFill>
        </p:spPr>
        <p:txBody>
          <a:bodyPr wrap="square" lIns="0" tIns="0" rIns="0" bIns="0" rtlCol="0"/>
          <a:lstStyle/>
          <a:p>
            <a:endParaRPr/>
          </a:p>
        </p:txBody>
      </p:sp>
      <p:sp>
        <p:nvSpPr>
          <p:cNvPr id="6051" name="object 6051"/>
          <p:cNvSpPr/>
          <p:nvPr/>
        </p:nvSpPr>
        <p:spPr>
          <a:xfrm>
            <a:off x="6772973"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052" name="object 6052"/>
          <p:cNvSpPr/>
          <p:nvPr/>
        </p:nvSpPr>
        <p:spPr>
          <a:xfrm>
            <a:off x="6785991" y="2133600"/>
            <a:ext cx="4105" cy="1539875"/>
          </a:xfrm>
          <a:prstGeom prst="rect">
            <a:avLst/>
          </a:prstGeom>
          <a:blipFill>
            <a:blip r:embed="rId5" cstate="print"/>
            <a:stretch>
              <a:fillRect/>
            </a:stretch>
          </a:blipFill>
        </p:spPr>
        <p:txBody>
          <a:bodyPr wrap="square" lIns="0" tIns="0" rIns="0" bIns="0" rtlCol="0"/>
          <a:lstStyle/>
          <a:p>
            <a:endParaRPr/>
          </a:p>
        </p:txBody>
      </p:sp>
      <p:sp>
        <p:nvSpPr>
          <p:cNvPr id="6053" name="object 6053"/>
          <p:cNvSpPr/>
          <p:nvPr/>
        </p:nvSpPr>
        <p:spPr>
          <a:xfrm>
            <a:off x="6781228"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54" name="object 6054"/>
          <p:cNvSpPr/>
          <p:nvPr/>
        </p:nvSpPr>
        <p:spPr>
          <a:xfrm>
            <a:off x="6790055" y="2133600"/>
            <a:ext cx="9580" cy="1539875"/>
          </a:xfrm>
          <a:prstGeom prst="rect">
            <a:avLst/>
          </a:prstGeom>
          <a:blipFill>
            <a:blip r:embed="rId7" cstate="print"/>
            <a:stretch>
              <a:fillRect/>
            </a:stretch>
          </a:blipFill>
        </p:spPr>
        <p:txBody>
          <a:bodyPr wrap="square" lIns="0" tIns="0" rIns="0" bIns="0" rtlCol="0"/>
          <a:lstStyle/>
          <a:p>
            <a:endParaRPr/>
          </a:p>
        </p:txBody>
      </p:sp>
      <p:sp>
        <p:nvSpPr>
          <p:cNvPr id="6055" name="object 6055"/>
          <p:cNvSpPr/>
          <p:nvPr/>
        </p:nvSpPr>
        <p:spPr>
          <a:xfrm>
            <a:off x="6785292"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056" name="object 6056"/>
          <p:cNvSpPr/>
          <p:nvPr/>
        </p:nvSpPr>
        <p:spPr>
          <a:xfrm>
            <a:off x="6799580" y="2133600"/>
            <a:ext cx="4106" cy="1539875"/>
          </a:xfrm>
          <a:prstGeom prst="rect">
            <a:avLst/>
          </a:prstGeom>
          <a:blipFill>
            <a:blip r:embed="rId5" cstate="print"/>
            <a:stretch>
              <a:fillRect/>
            </a:stretch>
          </a:blipFill>
        </p:spPr>
        <p:txBody>
          <a:bodyPr wrap="square" lIns="0" tIns="0" rIns="0" bIns="0" rtlCol="0"/>
          <a:lstStyle/>
          <a:p>
            <a:endParaRPr/>
          </a:p>
        </p:txBody>
      </p:sp>
      <p:sp>
        <p:nvSpPr>
          <p:cNvPr id="6057" name="object 6057"/>
          <p:cNvSpPr/>
          <p:nvPr/>
        </p:nvSpPr>
        <p:spPr>
          <a:xfrm>
            <a:off x="6794817" y="2128837"/>
            <a:ext cx="13970" cy="1549400"/>
          </a:xfrm>
          <a:custGeom>
            <a:avLst/>
            <a:gdLst/>
            <a:ahLst/>
            <a:cxnLst/>
            <a:rect l="l" t="t" r="r" b="b"/>
            <a:pathLst>
              <a:path w="13970" h="1549400">
                <a:moveTo>
                  <a:pt x="0" y="1549400"/>
                </a:moveTo>
                <a:lnTo>
                  <a:pt x="13631" y="1549400"/>
                </a:lnTo>
                <a:lnTo>
                  <a:pt x="13631" y="0"/>
                </a:lnTo>
                <a:lnTo>
                  <a:pt x="0" y="0"/>
                </a:lnTo>
                <a:lnTo>
                  <a:pt x="0" y="1549400"/>
                </a:lnTo>
                <a:close/>
              </a:path>
            </a:pathLst>
          </a:custGeom>
          <a:solidFill>
            <a:srgbClr val="F1FFEB"/>
          </a:solidFill>
        </p:spPr>
        <p:txBody>
          <a:bodyPr wrap="square" lIns="0" tIns="0" rIns="0" bIns="0" rtlCol="0"/>
          <a:lstStyle/>
          <a:p>
            <a:endParaRPr/>
          </a:p>
        </p:txBody>
      </p:sp>
      <p:sp>
        <p:nvSpPr>
          <p:cNvPr id="6058" name="object 6058"/>
          <p:cNvSpPr/>
          <p:nvPr/>
        </p:nvSpPr>
        <p:spPr>
          <a:xfrm>
            <a:off x="6803770" y="2133600"/>
            <a:ext cx="8212" cy="1539875"/>
          </a:xfrm>
          <a:prstGeom prst="rect">
            <a:avLst/>
          </a:prstGeom>
          <a:blipFill>
            <a:blip r:embed="rId7" cstate="print"/>
            <a:stretch>
              <a:fillRect/>
            </a:stretch>
          </a:blipFill>
        </p:spPr>
        <p:txBody>
          <a:bodyPr wrap="square" lIns="0" tIns="0" rIns="0" bIns="0" rtlCol="0"/>
          <a:lstStyle/>
          <a:p>
            <a:endParaRPr/>
          </a:p>
        </p:txBody>
      </p:sp>
      <p:sp>
        <p:nvSpPr>
          <p:cNvPr id="6059" name="object 6059"/>
          <p:cNvSpPr/>
          <p:nvPr/>
        </p:nvSpPr>
        <p:spPr>
          <a:xfrm>
            <a:off x="6799008"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060" name="object 6060"/>
          <p:cNvSpPr/>
          <p:nvPr/>
        </p:nvSpPr>
        <p:spPr>
          <a:xfrm>
            <a:off x="6812026" y="2133600"/>
            <a:ext cx="9580" cy="1539875"/>
          </a:xfrm>
          <a:prstGeom prst="rect">
            <a:avLst/>
          </a:prstGeom>
          <a:blipFill>
            <a:blip r:embed="rId4" cstate="print"/>
            <a:stretch>
              <a:fillRect/>
            </a:stretch>
          </a:blipFill>
        </p:spPr>
        <p:txBody>
          <a:bodyPr wrap="square" lIns="0" tIns="0" rIns="0" bIns="0" rtlCol="0"/>
          <a:lstStyle/>
          <a:p>
            <a:endParaRPr/>
          </a:p>
        </p:txBody>
      </p:sp>
      <p:sp>
        <p:nvSpPr>
          <p:cNvPr id="6061" name="object 6061"/>
          <p:cNvSpPr/>
          <p:nvPr/>
        </p:nvSpPr>
        <p:spPr>
          <a:xfrm>
            <a:off x="6807263"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062" name="object 6062"/>
          <p:cNvSpPr/>
          <p:nvPr/>
        </p:nvSpPr>
        <p:spPr>
          <a:xfrm>
            <a:off x="6821551" y="2133600"/>
            <a:ext cx="4105" cy="1539875"/>
          </a:xfrm>
          <a:prstGeom prst="rect">
            <a:avLst/>
          </a:prstGeom>
          <a:blipFill>
            <a:blip r:embed="rId5" cstate="print"/>
            <a:stretch>
              <a:fillRect/>
            </a:stretch>
          </a:blipFill>
        </p:spPr>
        <p:txBody>
          <a:bodyPr wrap="square" lIns="0" tIns="0" rIns="0" bIns="0" rtlCol="0"/>
          <a:lstStyle/>
          <a:p>
            <a:endParaRPr/>
          </a:p>
        </p:txBody>
      </p:sp>
      <p:sp>
        <p:nvSpPr>
          <p:cNvPr id="6063" name="object 6063"/>
          <p:cNvSpPr/>
          <p:nvPr/>
        </p:nvSpPr>
        <p:spPr>
          <a:xfrm>
            <a:off x="6816788"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64" name="object 6064"/>
          <p:cNvSpPr/>
          <p:nvPr/>
        </p:nvSpPr>
        <p:spPr>
          <a:xfrm>
            <a:off x="6825615" y="2133600"/>
            <a:ext cx="8213" cy="1539875"/>
          </a:xfrm>
          <a:prstGeom prst="rect">
            <a:avLst/>
          </a:prstGeom>
          <a:blipFill>
            <a:blip r:embed="rId4" cstate="print"/>
            <a:stretch>
              <a:fillRect/>
            </a:stretch>
          </a:blipFill>
        </p:spPr>
        <p:txBody>
          <a:bodyPr wrap="square" lIns="0" tIns="0" rIns="0" bIns="0" rtlCol="0"/>
          <a:lstStyle/>
          <a:p>
            <a:endParaRPr/>
          </a:p>
        </p:txBody>
      </p:sp>
      <p:sp>
        <p:nvSpPr>
          <p:cNvPr id="6065" name="object 6065"/>
          <p:cNvSpPr/>
          <p:nvPr/>
        </p:nvSpPr>
        <p:spPr>
          <a:xfrm>
            <a:off x="6820852"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066" name="object 6066"/>
          <p:cNvSpPr/>
          <p:nvPr/>
        </p:nvSpPr>
        <p:spPr>
          <a:xfrm>
            <a:off x="6833869" y="2133600"/>
            <a:ext cx="5474" cy="1539875"/>
          </a:xfrm>
          <a:prstGeom prst="rect">
            <a:avLst/>
          </a:prstGeom>
          <a:blipFill>
            <a:blip r:embed="rId6" cstate="print"/>
            <a:stretch>
              <a:fillRect/>
            </a:stretch>
          </a:blipFill>
        </p:spPr>
        <p:txBody>
          <a:bodyPr wrap="square" lIns="0" tIns="0" rIns="0" bIns="0" rtlCol="0"/>
          <a:lstStyle/>
          <a:p>
            <a:endParaRPr/>
          </a:p>
        </p:txBody>
      </p:sp>
      <p:sp>
        <p:nvSpPr>
          <p:cNvPr id="6067" name="object 6067"/>
          <p:cNvSpPr/>
          <p:nvPr/>
        </p:nvSpPr>
        <p:spPr>
          <a:xfrm>
            <a:off x="6829107"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068" name="object 6068"/>
          <p:cNvSpPr/>
          <p:nvPr/>
        </p:nvSpPr>
        <p:spPr>
          <a:xfrm>
            <a:off x="6839331" y="2133600"/>
            <a:ext cx="8212" cy="1539875"/>
          </a:xfrm>
          <a:prstGeom prst="rect">
            <a:avLst/>
          </a:prstGeom>
          <a:blipFill>
            <a:blip r:embed="rId4" cstate="print"/>
            <a:stretch>
              <a:fillRect/>
            </a:stretch>
          </a:blipFill>
        </p:spPr>
        <p:txBody>
          <a:bodyPr wrap="square" lIns="0" tIns="0" rIns="0" bIns="0" rtlCol="0"/>
          <a:lstStyle/>
          <a:p>
            <a:endParaRPr/>
          </a:p>
        </p:txBody>
      </p:sp>
      <p:sp>
        <p:nvSpPr>
          <p:cNvPr id="6069" name="object 6069"/>
          <p:cNvSpPr/>
          <p:nvPr/>
        </p:nvSpPr>
        <p:spPr>
          <a:xfrm>
            <a:off x="6834568"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070" name="object 6070"/>
          <p:cNvSpPr/>
          <p:nvPr/>
        </p:nvSpPr>
        <p:spPr>
          <a:xfrm>
            <a:off x="6847585" y="2133600"/>
            <a:ext cx="4105" cy="1539875"/>
          </a:xfrm>
          <a:prstGeom prst="rect">
            <a:avLst/>
          </a:prstGeom>
          <a:blipFill>
            <a:blip r:embed="rId5" cstate="print"/>
            <a:stretch>
              <a:fillRect/>
            </a:stretch>
          </a:blipFill>
        </p:spPr>
        <p:txBody>
          <a:bodyPr wrap="square" lIns="0" tIns="0" rIns="0" bIns="0" rtlCol="0"/>
          <a:lstStyle/>
          <a:p>
            <a:endParaRPr/>
          </a:p>
        </p:txBody>
      </p:sp>
      <p:sp>
        <p:nvSpPr>
          <p:cNvPr id="6071" name="object 6071"/>
          <p:cNvSpPr/>
          <p:nvPr/>
        </p:nvSpPr>
        <p:spPr>
          <a:xfrm>
            <a:off x="6842823"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72" name="object 6072"/>
          <p:cNvSpPr/>
          <p:nvPr/>
        </p:nvSpPr>
        <p:spPr>
          <a:xfrm>
            <a:off x="6851650" y="2133600"/>
            <a:ext cx="9581" cy="1539875"/>
          </a:xfrm>
          <a:prstGeom prst="rect">
            <a:avLst/>
          </a:prstGeom>
          <a:blipFill>
            <a:blip r:embed="rId7" cstate="print"/>
            <a:stretch>
              <a:fillRect/>
            </a:stretch>
          </a:blipFill>
        </p:spPr>
        <p:txBody>
          <a:bodyPr wrap="square" lIns="0" tIns="0" rIns="0" bIns="0" rtlCol="0"/>
          <a:lstStyle/>
          <a:p>
            <a:endParaRPr/>
          </a:p>
        </p:txBody>
      </p:sp>
      <p:sp>
        <p:nvSpPr>
          <p:cNvPr id="6073" name="object 6073"/>
          <p:cNvSpPr/>
          <p:nvPr/>
        </p:nvSpPr>
        <p:spPr>
          <a:xfrm>
            <a:off x="6846887" y="2128837"/>
            <a:ext cx="19685" cy="1549400"/>
          </a:xfrm>
          <a:custGeom>
            <a:avLst/>
            <a:gdLst/>
            <a:ahLst/>
            <a:cxnLst/>
            <a:rect l="l" t="t" r="r" b="b"/>
            <a:pathLst>
              <a:path w="19684"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074" name="object 6074"/>
          <p:cNvSpPr/>
          <p:nvPr/>
        </p:nvSpPr>
        <p:spPr>
          <a:xfrm>
            <a:off x="6861175" y="2133600"/>
            <a:ext cx="4105" cy="1539875"/>
          </a:xfrm>
          <a:prstGeom prst="rect">
            <a:avLst/>
          </a:prstGeom>
          <a:blipFill>
            <a:blip r:embed="rId5" cstate="print"/>
            <a:stretch>
              <a:fillRect/>
            </a:stretch>
          </a:blipFill>
        </p:spPr>
        <p:txBody>
          <a:bodyPr wrap="square" lIns="0" tIns="0" rIns="0" bIns="0" rtlCol="0"/>
          <a:lstStyle/>
          <a:p>
            <a:endParaRPr/>
          </a:p>
        </p:txBody>
      </p:sp>
      <p:sp>
        <p:nvSpPr>
          <p:cNvPr id="6075" name="object 6075"/>
          <p:cNvSpPr/>
          <p:nvPr/>
        </p:nvSpPr>
        <p:spPr>
          <a:xfrm>
            <a:off x="6856412"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76" name="object 6076"/>
          <p:cNvSpPr/>
          <p:nvPr/>
        </p:nvSpPr>
        <p:spPr>
          <a:xfrm>
            <a:off x="6865366" y="2133600"/>
            <a:ext cx="8212" cy="1539875"/>
          </a:xfrm>
          <a:prstGeom prst="rect">
            <a:avLst/>
          </a:prstGeom>
          <a:blipFill>
            <a:blip r:embed="rId4" cstate="print"/>
            <a:stretch>
              <a:fillRect/>
            </a:stretch>
          </a:blipFill>
        </p:spPr>
        <p:txBody>
          <a:bodyPr wrap="square" lIns="0" tIns="0" rIns="0" bIns="0" rtlCol="0"/>
          <a:lstStyle/>
          <a:p>
            <a:endParaRPr/>
          </a:p>
        </p:txBody>
      </p:sp>
      <p:sp>
        <p:nvSpPr>
          <p:cNvPr id="6077" name="object 6077"/>
          <p:cNvSpPr/>
          <p:nvPr/>
        </p:nvSpPr>
        <p:spPr>
          <a:xfrm>
            <a:off x="6860603"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078" name="object 6078"/>
          <p:cNvSpPr/>
          <p:nvPr/>
        </p:nvSpPr>
        <p:spPr>
          <a:xfrm>
            <a:off x="6873493" y="2133600"/>
            <a:ext cx="8212" cy="1539875"/>
          </a:xfrm>
          <a:prstGeom prst="rect">
            <a:avLst/>
          </a:prstGeom>
          <a:blipFill>
            <a:blip r:embed="rId7" cstate="print"/>
            <a:stretch>
              <a:fillRect/>
            </a:stretch>
          </a:blipFill>
        </p:spPr>
        <p:txBody>
          <a:bodyPr wrap="square" lIns="0" tIns="0" rIns="0" bIns="0" rtlCol="0"/>
          <a:lstStyle/>
          <a:p>
            <a:endParaRPr/>
          </a:p>
        </p:txBody>
      </p:sp>
      <p:sp>
        <p:nvSpPr>
          <p:cNvPr id="6079" name="object 6079"/>
          <p:cNvSpPr/>
          <p:nvPr/>
        </p:nvSpPr>
        <p:spPr>
          <a:xfrm>
            <a:off x="6868731"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080" name="object 6080"/>
          <p:cNvSpPr/>
          <p:nvPr/>
        </p:nvSpPr>
        <p:spPr>
          <a:xfrm>
            <a:off x="6881748" y="2133600"/>
            <a:ext cx="5474" cy="1539875"/>
          </a:xfrm>
          <a:prstGeom prst="rect">
            <a:avLst/>
          </a:prstGeom>
          <a:blipFill>
            <a:blip r:embed="rId6" cstate="print"/>
            <a:stretch>
              <a:fillRect/>
            </a:stretch>
          </a:blipFill>
        </p:spPr>
        <p:txBody>
          <a:bodyPr wrap="square" lIns="0" tIns="0" rIns="0" bIns="0" rtlCol="0"/>
          <a:lstStyle/>
          <a:p>
            <a:endParaRPr/>
          </a:p>
        </p:txBody>
      </p:sp>
      <p:sp>
        <p:nvSpPr>
          <p:cNvPr id="6081" name="object 6081"/>
          <p:cNvSpPr/>
          <p:nvPr/>
        </p:nvSpPr>
        <p:spPr>
          <a:xfrm>
            <a:off x="6876986"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082" name="object 6082"/>
          <p:cNvSpPr/>
          <p:nvPr/>
        </p:nvSpPr>
        <p:spPr>
          <a:xfrm>
            <a:off x="6887209" y="2133600"/>
            <a:ext cx="8213" cy="1539875"/>
          </a:xfrm>
          <a:prstGeom prst="rect">
            <a:avLst/>
          </a:prstGeom>
          <a:blipFill>
            <a:blip r:embed="rId4" cstate="print"/>
            <a:stretch>
              <a:fillRect/>
            </a:stretch>
          </a:blipFill>
        </p:spPr>
        <p:txBody>
          <a:bodyPr wrap="square" lIns="0" tIns="0" rIns="0" bIns="0" rtlCol="0"/>
          <a:lstStyle/>
          <a:p>
            <a:endParaRPr/>
          </a:p>
        </p:txBody>
      </p:sp>
      <p:sp>
        <p:nvSpPr>
          <p:cNvPr id="6083" name="object 6083"/>
          <p:cNvSpPr/>
          <p:nvPr/>
        </p:nvSpPr>
        <p:spPr>
          <a:xfrm>
            <a:off x="6882447"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084" name="object 6084"/>
          <p:cNvSpPr/>
          <p:nvPr/>
        </p:nvSpPr>
        <p:spPr>
          <a:xfrm>
            <a:off x="6895465" y="2133600"/>
            <a:ext cx="4105" cy="1539875"/>
          </a:xfrm>
          <a:prstGeom prst="rect">
            <a:avLst/>
          </a:prstGeom>
          <a:blipFill>
            <a:blip r:embed="rId5" cstate="print"/>
            <a:stretch>
              <a:fillRect/>
            </a:stretch>
          </a:blipFill>
        </p:spPr>
        <p:txBody>
          <a:bodyPr wrap="square" lIns="0" tIns="0" rIns="0" bIns="0" rtlCol="0"/>
          <a:lstStyle/>
          <a:p>
            <a:endParaRPr/>
          </a:p>
        </p:txBody>
      </p:sp>
      <p:sp>
        <p:nvSpPr>
          <p:cNvPr id="6085" name="object 6085"/>
          <p:cNvSpPr/>
          <p:nvPr/>
        </p:nvSpPr>
        <p:spPr>
          <a:xfrm>
            <a:off x="6890702"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86" name="object 6086"/>
          <p:cNvSpPr/>
          <p:nvPr/>
        </p:nvSpPr>
        <p:spPr>
          <a:xfrm>
            <a:off x="6899529" y="2133600"/>
            <a:ext cx="9580" cy="1539875"/>
          </a:xfrm>
          <a:prstGeom prst="rect">
            <a:avLst/>
          </a:prstGeom>
          <a:blipFill>
            <a:blip r:embed="rId4" cstate="print"/>
            <a:stretch>
              <a:fillRect/>
            </a:stretch>
          </a:blipFill>
        </p:spPr>
        <p:txBody>
          <a:bodyPr wrap="square" lIns="0" tIns="0" rIns="0" bIns="0" rtlCol="0"/>
          <a:lstStyle/>
          <a:p>
            <a:endParaRPr/>
          </a:p>
        </p:txBody>
      </p:sp>
      <p:sp>
        <p:nvSpPr>
          <p:cNvPr id="6087" name="object 6087"/>
          <p:cNvSpPr/>
          <p:nvPr/>
        </p:nvSpPr>
        <p:spPr>
          <a:xfrm>
            <a:off x="6894766"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088" name="object 6088"/>
          <p:cNvSpPr/>
          <p:nvPr/>
        </p:nvSpPr>
        <p:spPr>
          <a:xfrm>
            <a:off x="6909181" y="2133600"/>
            <a:ext cx="4105" cy="1539875"/>
          </a:xfrm>
          <a:prstGeom prst="rect">
            <a:avLst/>
          </a:prstGeom>
          <a:blipFill>
            <a:blip r:embed="rId5" cstate="print"/>
            <a:stretch>
              <a:fillRect/>
            </a:stretch>
          </a:blipFill>
        </p:spPr>
        <p:txBody>
          <a:bodyPr wrap="square" lIns="0" tIns="0" rIns="0" bIns="0" rtlCol="0"/>
          <a:lstStyle/>
          <a:p>
            <a:endParaRPr/>
          </a:p>
        </p:txBody>
      </p:sp>
      <p:sp>
        <p:nvSpPr>
          <p:cNvPr id="6089" name="object 6089"/>
          <p:cNvSpPr/>
          <p:nvPr/>
        </p:nvSpPr>
        <p:spPr>
          <a:xfrm>
            <a:off x="6904418"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90" name="object 6090"/>
          <p:cNvSpPr/>
          <p:nvPr/>
        </p:nvSpPr>
        <p:spPr>
          <a:xfrm>
            <a:off x="6913244" y="2133600"/>
            <a:ext cx="8213" cy="1539875"/>
          </a:xfrm>
          <a:prstGeom prst="rect">
            <a:avLst/>
          </a:prstGeom>
          <a:blipFill>
            <a:blip r:embed="rId4" cstate="print"/>
            <a:stretch>
              <a:fillRect/>
            </a:stretch>
          </a:blipFill>
        </p:spPr>
        <p:txBody>
          <a:bodyPr wrap="square" lIns="0" tIns="0" rIns="0" bIns="0" rtlCol="0"/>
          <a:lstStyle/>
          <a:p>
            <a:endParaRPr/>
          </a:p>
        </p:txBody>
      </p:sp>
      <p:sp>
        <p:nvSpPr>
          <p:cNvPr id="6091" name="object 6091"/>
          <p:cNvSpPr/>
          <p:nvPr/>
        </p:nvSpPr>
        <p:spPr>
          <a:xfrm>
            <a:off x="6908482"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092" name="object 6092"/>
          <p:cNvSpPr/>
          <p:nvPr/>
        </p:nvSpPr>
        <p:spPr>
          <a:xfrm>
            <a:off x="6921500" y="2133600"/>
            <a:ext cx="9580" cy="1539875"/>
          </a:xfrm>
          <a:prstGeom prst="rect">
            <a:avLst/>
          </a:prstGeom>
          <a:blipFill>
            <a:blip r:embed="rId7" cstate="print"/>
            <a:stretch>
              <a:fillRect/>
            </a:stretch>
          </a:blipFill>
        </p:spPr>
        <p:txBody>
          <a:bodyPr wrap="square" lIns="0" tIns="0" rIns="0" bIns="0" rtlCol="0"/>
          <a:lstStyle/>
          <a:p>
            <a:endParaRPr/>
          </a:p>
        </p:txBody>
      </p:sp>
      <p:sp>
        <p:nvSpPr>
          <p:cNvPr id="6093" name="object 6093"/>
          <p:cNvSpPr/>
          <p:nvPr/>
        </p:nvSpPr>
        <p:spPr>
          <a:xfrm>
            <a:off x="6916737"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094" name="object 6094"/>
          <p:cNvSpPr/>
          <p:nvPr/>
        </p:nvSpPr>
        <p:spPr>
          <a:xfrm>
            <a:off x="6931025" y="2133600"/>
            <a:ext cx="4105" cy="1539875"/>
          </a:xfrm>
          <a:prstGeom prst="rect">
            <a:avLst/>
          </a:prstGeom>
          <a:blipFill>
            <a:blip r:embed="rId5" cstate="print"/>
            <a:stretch>
              <a:fillRect/>
            </a:stretch>
          </a:blipFill>
        </p:spPr>
        <p:txBody>
          <a:bodyPr wrap="square" lIns="0" tIns="0" rIns="0" bIns="0" rtlCol="0"/>
          <a:lstStyle/>
          <a:p>
            <a:endParaRPr/>
          </a:p>
        </p:txBody>
      </p:sp>
      <p:sp>
        <p:nvSpPr>
          <p:cNvPr id="6095" name="object 6095"/>
          <p:cNvSpPr/>
          <p:nvPr/>
        </p:nvSpPr>
        <p:spPr>
          <a:xfrm>
            <a:off x="6926262"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096" name="object 6096"/>
          <p:cNvSpPr/>
          <p:nvPr/>
        </p:nvSpPr>
        <p:spPr>
          <a:xfrm>
            <a:off x="6935089" y="2133600"/>
            <a:ext cx="8213" cy="1539875"/>
          </a:xfrm>
          <a:prstGeom prst="rect">
            <a:avLst/>
          </a:prstGeom>
          <a:blipFill>
            <a:blip r:embed="rId4" cstate="print"/>
            <a:stretch>
              <a:fillRect/>
            </a:stretch>
          </a:blipFill>
        </p:spPr>
        <p:txBody>
          <a:bodyPr wrap="square" lIns="0" tIns="0" rIns="0" bIns="0" rtlCol="0"/>
          <a:lstStyle/>
          <a:p>
            <a:endParaRPr/>
          </a:p>
        </p:txBody>
      </p:sp>
      <p:sp>
        <p:nvSpPr>
          <p:cNvPr id="6097" name="object 6097"/>
          <p:cNvSpPr/>
          <p:nvPr/>
        </p:nvSpPr>
        <p:spPr>
          <a:xfrm>
            <a:off x="6930326"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098" name="object 6098"/>
          <p:cNvSpPr/>
          <p:nvPr/>
        </p:nvSpPr>
        <p:spPr>
          <a:xfrm>
            <a:off x="6943343" y="2133600"/>
            <a:ext cx="4105" cy="1539875"/>
          </a:xfrm>
          <a:prstGeom prst="rect">
            <a:avLst/>
          </a:prstGeom>
          <a:blipFill>
            <a:blip r:embed="rId5" cstate="print"/>
            <a:stretch>
              <a:fillRect/>
            </a:stretch>
          </a:blipFill>
        </p:spPr>
        <p:txBody>
          <a:bodyPr wrap="square" lIns="0" tIns="0" rIns="0" bIns="0" rtlCol="0"/>
          <a:lstStyle/>
          <a:p>
            <a:endParaRPr/>
          </a:p>
        </p:txBody>
      </p:sp>
      <p:sp>
        <p:nvSpPr>
          <p:cNvPr id="6099" name="object 6099"/>
          <p:cNvSpPr/>
          <p:nvPr/>
        </p:nvSpPr>
        <p:spPr>
          <a:xfrm>
            <a:off x="6938581"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100" name="object 6100"/>
          <p:cNvSpPr/>
          <p:nvPr/>
        </p:nvSpPr>
        <p:spPr>
          <a:xfrm>
            <a:off x="6947407" y="2133600"/>
            <a:ext cx="9580" cy="1539875"/>
          </a:xfrm>
          <a:prstGeom prst="rect">
            <a:avLst/>
          </a:prstGeom>
          <a:blipFill>
            <a:blip r:embed="rId7" cstate="print"/>
            <a:stretch>
              <a:fillRect/>
            </a:stretch>
          </a:blipFill>
        </p:spPr>
        <p:txBody>
          <a:bodyPr wrap="square" lIns="0" tIns="0" rIns="0" bIns="0" rtlCol="0"/>
          <a:lstStyle/>
          <a:p>
            <a:endParaRPr/>
          </a:p>
        </p:txBody>
      </p:sp>
      <p:sp>
        <p:nvSpPr>
          <p:cNvPr id="6101" name="object 6101"/>
          <p:cNvSpPr/>
          <p:nvPr/>
        </p:nvSpPr>
        <p:spPr>
          <a:xfrm>
            <a:off x="6942645"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102" name="object 6102"/>
          <p:cNvSpPr/>
          <p:nvPr/>
        </p:nvSpPr>
        <p:spPr>
          <a:xfrm>
            <a:off x="6957059" y="2133600"/>
            <a:ext cx="4105" cy="1539875"/>
          </a:xfrm>
          <a:prstGeom prst="rect">
            <a:avLst/>
          </a:prstGeom>
          <a:blipFill>
            <a:blip r:embed="rId5" cstate="print"/>
            <a:stretch>
              <a:fillRect/>
            </a:stretch>
          </a:blipFill>
        </p:spPr>
        <p:txBody>
          <a:bodyPr wrap="square" lIns="0" tIns="0" rIns="0" bIns="0" rtlCol="0"/>
          <a:lstStyle/>
          <a:p>
            <a:endParaRPr/>
          </a:p>
        </p:txBody>
      </p:sp>
      <p:sp>
        <p:nvSpPr>
          <p:cNvPr id="6103" name="object 6103"/>
          <p:cNvSpPr/>
          <p:nvPr/>
        </p:nvSpPr>
        <p:spPr>
          <a:xfrm>
            <a:off x="6952297"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104" name="object 6104"/>
          <p:cNvSpPr/>
          <p:nvPr/>
        </p:nvSpPr>
        <p:spPr>
          <a:xfrm>
            <a:off x="6961123" y="2133600"/>
            <a:ext cx="8213" cy="1539875"/>
          </a:xfrm>
          <a:prstGeom prst="rect">
            <a:avLst/>
          </a:prstGeom>
          <a:blipFill>
            <a:blip r:embed="rId7" cstate="print"/>
            <a:stretch>
              <a:fillRect/>
            </a:stretch>
          </a:blipFill>
        </p:spPr>
        <p:txBody>
          <a:bodyPr wrap="square" lIns="0" tIns="0" rIns="0" bIns="0" rtlCol="0"/>
          <a:lstStyle/>
          <a:p>
            <a:endParaRPr/>
          </a:p>
        </p:txBody>
      </p:sp>
      <p:sp>
        <p:nvSpPr>
          <p:cNvPr id="6105" name="object 6105"/>
          <p:cNvSpPr/>
          <p:nvPr/>
        </p:nvSpPr>
        <p:spPr>
          <a:xfrm>
            <a:off x="6956361"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106" name="object 6106"/>
          <p:cNvSpPr/>
          <p:nvPr/>
        </p:nvSpPr>
        <p:spPr>
          <a:xfrm>
            <a:off x="6969379" y="2133600"/>
            <a:ext cx="5475" cy="1539875"/>
          </a:xfrm>
          <a:prstGeom prst="rect">
            <a:avLst/>
          </a:prstGeom>
          <a:blipFill>
            <a:blip r:embed="rId6" cstate="print"/>
            <a:stretch>
              <a:fillRect/>
            </a:stretch>
          </a:blipFill>
        </p:spPr>
        <p:txBody>
          <a:bodyPr wrap="square" lIns="0" tIns="0" rIns="0" bIns="0" rtlCol="0"/>
          <a:lstStyle/>
          <a:p>
            <a:endParaRPr/>
          </a:p>
        </p:txBody>
      </p:sp>
      <p:sp>
        <p:nvSpPr>
          <p:cNvPr id="6107" name="object 6107"/>
          <p:cNvSpPr/>
          <p:nvPr/>
        </p:nvSpPr>
        <p:spPr>
          <a:xfrm>
            <a:off x="6964616" y="2128837"/>
            <a:ext cx="15240" cy="1549400"/>
          </a:xfrm>
          <a:custGeom>
            <a:avLst/>
            <a:gdLst/>
            <a:ahLst/>
            <a:cxnLst/>
            <a:rect l="l" t="t" r="r" b="b"/>
            <a:pathLst>
              <a:path w="15240" h="1549400">
                <a:moveTo>
                  <a:pt x="0" y="1549400"/>
                </a:moveTo>
                <a:lnTo>
                  <a:pt x="15000" y="1549400"/>
                </a:lnTo>
                <a:lnTo>
                  <a:pt x="15000" y="0"/>
                </a:lnTo>
                <a:lnTo>
                  <a:pt x="0" y="0"/>
                </a:lnTo>
                <a:lnTo>
                  <a:pt x="0" y="1549400"/>
                </a:lnTo>
                <a:close/>
              </a:path>
            </a:pathLst>
          </a:custGeom>
          <a:solidFill>
            <a:srgbClr val="F1FFEB"/>
          </a:solidFill>
        </p:spPr>
        <p:txBody>
          <a:bodyPr wrap="square" lIns="0" tIns="0" rIns="0" bIns="0" rtlCol="0"/>
          <a:lstStyle/>
          <a:p>
            <a:endParaRPr/>
          </a:p>
        </p:txBody>
      </p:sp>
      <p:sp>
        <p:nvSpPr>
          <p:cNvPr id="6108" name="object 6108"/>
          <p:cNvSpPr/>
          <p:nvPr/>
        </p:nvSpPr>
        <p:spPr>
          <a:xfrm>
            <a:off x="6974840" y="2133600"/>
            <a:ext cx="8212" cy="1539875"/>
          </a:xfrm>
          <a:prstGeom prst="rect">
            <a:avLst/>
          </a:prstGeom>
          <a:blipFill>
            <a:blip r:embed="rId7" cstate="print"/>
            <a:stretch>
              <a:fillRect/>
            </a:stretch>
          </a:blipFill>
        </p:spPr>
        <p:txBody>
          <a:bodyPr wrap="square" lIns="0" tIns="0" rIns="0" bIns="0" rtlCol="0"/>
          <a:lstStyle/>
          <a:p>
            <a:endParaRPr/>
          </a:p>
        </p:txBody>
      </p:sp>
      <p:sp>
        <p:nvSpPr>
          <p:cNvPr id="6109" name="object 6109"/>
          <p:cNvSpPr/>
          <p:nvPr/>
        </p:nvSpPr>
        <p:spPr>
          <a:xfrm>
            <a:off x="6970077"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110" name="object 6110"/>
          <p:cNvSpPr/>
          <p:nvPr/>
        </p:nvSpPr>
        <p:spPr>
          <a:xfrm>
            <a:off x="6983094" y="2133600"/>
            <a:ext cx="8212" cy="1539875"/>
          </a:xfrm>
          <a:prstGeom prst="rect">
            <a:avLst/>
          </a:prstGeom>
          <a:blipFill>
            <a:blip r:embed="rId4" cstate="print"/>
            <a:stretch>
              <a:fillRect/>
            </a:stretch>
          </a:blipFill>
        </p:spPr>
        <p:txBody>
          <a:bodyPr wrap="square" lIns="0" tIns="0" rIns="0" bIns="0" rtlCol="0"/>
          <a:lstStyle/>
          <a:p>
            <a:endParaRPr/>
          </a:p>
        </p:txBody>
      </p:sp>
      <p:sp>
        <p:nvSpPr>
          <p:cNvPr id="6111" name="object 6111"/>
          <p:cNvSpPr/>
          <p:nvPr/>
        </p:nvSpPr>
        <p:spPr>
          <a:xfrm>
            <a:off x="6978332"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112" name="object 6112"/>
          <p:cNvSpPr/>
          <p:nvPr/>
        </p:nvSpPr>
        <p:spPr>
          <a:xfrm>
            <a:off x="6991222" y="2133600"/>
            <a:ext cx="5474" cy="1539875"/>
          </a:xfrm>
          <a:prstGeom prst="rect">
            <a:avLst/>
          </a:prstGeom>
          <a:blipFill>
            <a:blip r:embed="rId6" cstate="print"/>
            <a:stretch>
              <a:fillRect/>
            </a:stretch>
          </a:blipFill>
        </p:spPr>
        <p:txBody>
          <a:bodyPr wrap="square" lIns="0" tIns="0" rIns="0" bIns="0" rtlCol="0"/>
          <a:lstStyle/>
          <a:p>
            <a:endParaRPr/>
          </a:p>
        </p:txBody>
      </p:sp>
      <p:sp>
        <p:nvSpPr>
          <p:cNvPr id="6113" name="object 6113"/>
          <p:cNvSpPr/>
          <p:nvPr/>
        </p:nvSpPr>
        <p:spPr>
          <a:xfrm>
            <a:off x="6986460"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114" name="object 6114"/>
          <p:cNvSpPr/>
          <p:nvPr/>
        </p:nvSpPr>
        <p:spPr>
          <a:xfrm>
            <a:off x="6996683" y="2133600"/>
            <a:ext cx="8212" cy="1539875"/>
          </a:xfrm>
          <a:prstGeom prst="rect">
            <a:avLst/>
          </a:prstGeom>
          <a:blipFill>
            <a:blip r:embed="rId4" cstate="print"/>
            <a:stretch>
              <a:fillRect/>
            </a:stretch>
          </a:blipFill>
        </p:spPr>
        <p:txBody>
          <a:bodyPr wrap="square" lIns="0" tIns="0" rIns="0" bIns="0" rtlCol="0"/>
          <a:lstStyle/>
          <a:p>
            <a:endParaRPr/>
          </a:p>
        </p:txBody>
      </p:sp>
      <p:sp>
        <p:nvSpPr>
          <p:cNvPr id="6115" name="object 6115"/>
          <p:cNvSpPr/>
          <p:nvPr/>
        </p:nvSpPr>
        <p:spPr>
          <a:xfrm>
            <a:off x="6991921"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116" name="object 6116"/>
          <p:cNvSpPr/>
          <p:nvPr/>
        </p:nvSpPr>
        <p:spPr>
          <a:xfrm>
            <a:off x="7004939" y="2133600"/>
            <a:ext cx="4105" cy="1539875"/>
          </a:xfrm>
          <a:prstGeom prst="rect">
            <a:avLst/>
          </a:prstGeom>
          <a:blipFill>
            <a:blip r:embed="rId5" cstate="print"/>
            <a:stretch>
              <a:fillRect/>
            </a:stretch>
          </a:blipFill>
        </p:spPr>
        <p:txBody>
          <a:bodyPr wrap="square" lIns="0" tIns="0" rIns="0" bIns="0" rtlCol="0"/>
          <a:lstStyle/>
          <a:p>
            <a:endParaRPr/>
          </a:p>
        </p:txBody>
      </p:sp>
      <p:sp>
        <p:nvSpPr>
          <p:cNvPr id="6117" name="object 6117"/>
          <p:cNvSpPr/>
          <p:nvPr/>
        </p:nvSpPr>
        <p:spPr>
          <a:xfrm>
            <a:off x="7000176"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118" name="object 6118"/>
          <p:cNvSpPr/>
          <p:nvPr/>
        </p:nvSpPr>
        <p:spPr>
          <a:xfrm>
            <a:off x="7009003" y="2133600"/>
            <a:ext cx="8212" cy="1539875"/>
          </a:xfrm>
          <a:prstGeom prst="rect">
            <a:avLst/>
          </a:prstGeom>
          <a:blipFill>
            <a:blip r:embed="rId4" cstate="print"/>
            <a:stretch>
              <a:fillRect/>
            </a:stretch>
          </a:blipFill>
        </p:spPr>
        <p:txBody>
          <a:bodyPr wrap="square" lIns="0" tIns="0" rIns="0" bIns="0" rtlCol="0"/>
          <a:lstStyle/>
          <a:p>
            <a:endParaRPr/>
          </a:p>
        </p:txBody>
      </p:sp>
      <p:sp>
        <p:nvSpPr>
          <p:cNvPr id="6119" name="object 6119"/>
          <p:cNvSpPr/>
          <p:nvPr/>
        </p:nvSpPr>
        <p:spPr>
          <a:xfrm>
            <a:off x="7004240"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120" name="object 6120"/>
          <p:cNvSpPr/>
          <p:nvPr/>
        </p:nvSpPr>
        <p:spPr>
          <a:xfrm>
            <a:off x="7017257" y="2133600"/>
            <a:ext cx="5474" cy="1539875"/>
          </a:xfrm>
          <a:prstGeom prst="rect">
            <a:avLst/>
          </a:prstGeom>
          <a:blipFill>
            <a:blip r:embed="rId6" cstate="print"/>
            <a:stretch>
              <a:fillRect/>
            </a:stretch>
          </a:blipFill>
        </p:spPr>
        <p:txBody>
          <a:bodyPr wrap="square" lIns="0" tIns="0" rIns="0" bIns="0" rtlCol="0"/>
          <a:lstStyle/>
          <a:p>
            <a:endParaRPr/>
          </a:p>
        </p:txBody>
      </p:sp>
      <p:sp>
        <p:nvSpPr>
          <p:cNvPr id="6121" name="object 6121"/>
          <p:cNvSpPr/>
          <p:nvPr/>
        </p:nvSpPr>
        <p:spPr>
          <a:xfrm>
            <a:off x="7012495"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122" name="object 6122"/>
          <p:cNvSpPr/>
          <p:nvPr/>
        </p:nvSpPr>
        <p:spPr>
          <a:xfrm>
            <a:off x="7022718" y="2133600"/>
            <a:ext cx="8213" cy="1539875"/>
          </a:xfrm>
          <a:prstGeom prst="rect">
            <a:avLst/>
          </a:prstGeom>
          <a:blipFill>
            <a:blip r:embed="rId4" cstate="print"/>
            <a:stretch>
              <a:fillRect/>
            </a:stretch>
          </a:blipFill>
        </p:spPr>
        <p:txBody>
          <a:bodyPr wrap="square" lIns="0" tIns="0" rIns="0" bIns="0" rtlCol="0"/>
          <a:lstStyle/>
          <a:p>
            <a:endParaRPr/>
          </a:p>
        </p:txBody>
      </p:sp>
      <p:sp>
        <p:nvSpPr>
          <p:cNvPr id="6123" name="object 6123"/>
          <p:cNvSpPr/>
          <p:nvPr/>
        </p:nvSpPr>
        <p:spPr>
          <a:xfrm>
            <a:off x="7017956"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124" name="object 6124"/>
          <p:cNvSpPr/>
          <p:nvPr/>
        </p:nvSpPr>
        <p:spPr>
          <a:xfrm>
            <a:off x="7030973" y="2133600"/>
            <a:ext cx="8212" cy="1539875"/>
          </a:xfrm>
          <a:prstGeom prst="rect">
            <a:avLst/>
          </a:prstGeom>
          <a:blipFill>
            <a:blip r:embed="rId7" cstate="print"/>
            <a:stretch>
              <a:fillRect/>
            </a:stretch>
          </a:blipFill>
        </p:spPr>
        <p:txBody>
          <a:bodyPr wrap="square" lIns="0" tIns="0" rIns="0" bIns="0" rtlCol="0"/>
          <a:lstStyle/>
          <a:p>
            <a:endParaRPr/>
          </a:p>
        </p:txBody>
      </p:sp>
      <p:sp>
        <p:nvSpPr>
          <p:cNvPr id="6125" name="object 6125"/>
          <p:cNvSpPr/>
          <p:nvPr/>
        </p:nvSpPr>
        <p:spPr>
          <a:xfrm>
            <a:off x="7026211"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126" name="object 6126"/>
          <p:cNvSpPr/>
          <p:nvPr/>
        </p:nvSpPr>
        <p:spPr>
          <a:xfrm>
            <a:off x="7039229" y="2133600"/>
            <a:ext cx="5474" cy="1539875"/>
          </a:xfrm>
          <a:prstGeom prst="rect">
            <a:avLst/>
          </a:prstGeom>
          <a:blipFill>
            <a:blip r:embed="rId6" cstate="print"/>
            <a:stretch>
              <a:fillRect/>
            </a:stretch>
          </a:blipFill>
        </p:spPr>
        <p:txBody>
          <a:bodyPr wrap="square" lIns="0" tIns="0" rIns="0" bIns="0" rtlCol="0"/>
          <a:lstStyle/>
          <a:p>
            <a:endParaRPr/>
          </a:p>
        </p:txBody>
      </p:sp>
      <p:sp>
        <p:nvSpPr>
          <p:cNvPr id="6127" name="object 6127"/>
          <p:cNvSpPr/>
          <p:nvPr/>
        </p:nvSpPr>
        <p:spPr>
          <a:xfrm>
            <a:off x="7034466"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128" name="object 6128"/>
          <p:cNvSpPr/>
          <p:nvPr/>
        </p:nvSpPr>
        <p:spPr>
          <a:xfrm>
            <a:off x="7044690" y="2133600"/>
            <a:ext cx="8212" cy="1539875"/>
          </a:xfrm>
          <a:prstGeom prst="rect">
            <a:avLst/>
          </a:prstGeom>
          <a:blipFill>
            <a:blip r:embed="rId7" cstate="print"/>
            <a:stretch>
              <a:fillRect/>
            </a:stretch>
          </a:blipFill>
        </p:spPr>
        <p:txBody>
          <a:bodyPr wrap="square" lIns="0" tIns="0" rIns="0" bIns="0" rtlCol="0"/>
          <a:lstStyle/>
          <a:p>
            <a:endParaRPr/>
          </a:p>
        </p:txBody>
      </p:sp>
      <p:sp>
        <p:nvSpPr>
          <p:cNvPr id="6129" name="object 6129"/>
          <p:cNvSpPr/>
          <p:nvPr/>
        </p:nvSpPr>
        <p:spPr>
          <a:xfrm>
            <a:off x="7039927"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130" name="object 6130"/>
          <p:cNvSpPr/>
          <p:nvPr/>
        </p:nvSpPr>
        <p:spPr>
          <a:xfrm>
            <a:off x="7052818" y="2133600"/>
            <a:ext cx="4106" cy="1539875"/>
          </a:xfrm>
          <a:prstGeom prst="rect">
            <a:avLst/>
          </a:prstGeom>
          <a:blipFill>
            <a:blip r:embed="rId5" cstate="print"/>
            <a:stretch>
              <a:fillRect/>
            </a:stretch>
          </a:blipFill>
        </p:spPr>
        <p:txBody>
          <a:bodyPr wrap="square" lIns="0" tIns="0" rIns="0" bIns="0" rtlCol="0"/>
          <a:lstStyle/>
          <a:p>
            <a:endParaRPr/>
          </a:p>
        </p:txBody>
      </p:sp>
      <p:sp>
        <p:nvSpPr>
          <p:cNvPr id="6131" name="object 6131"/>
          <p:cNvSpPr/>
          <p:nvPr/>
        </p:nvSpPr>
        <p:spPr>
          <a:xfrm>
            <a:off x="7048055" y="2128837"/>
            <a:ext cx="13970" cy="1549400"/>
          </a:xfrm>
          <a:custGeom>
            <a:avLst/>
            <a:gdLst/>
            <a:ahLst/>
            <a:cxnLst/>
            <a:rect l="l" t="t" r="r" b="b"/>
            <a:pathLst>
              <a:path w="13970" h="1549400">
                <a:moveTo>
                  <a:pt x="0" y="1549400"/>
                </a:moveTo>
                <a:lnTo>
                  <a:pt x="13631" y="1549400"/>
                </a:lnTo>
                <a:lnTo>
                  <a:pt x="13631" y="0"/>
                </a:lnTo>
                <a:lnTo>
                  <a:pt x="0" y="0"/>
                </a:lnTo>
                <a:lnTo>
                  <a:pt x="0" y="1549400"/>
                </a:lnTo>
                <a:close/>
              </a:path>
            </a:pathLst>
          </a:custGeom>
          <a:solidFill>
            <a:srgbClr val="F1FFEB"/>
          </a:solidFill>
        </p:spPr>
        <p:txBody>
          <a:bodyPr wrap="square" lIns="0" tIns="0" rIns="0" bIns="0" rtlCol="0"/>
          <a:lstStyle/>
          <a:p>
            <a:endParaRPr/>
          </a:p>
        </p:txBody>
      </p:sp>
      <p:sp>
        <p:nvSpPr>
          <p:cNvPr id="6132" name="object 6132"/>
          <p:cNvSpPr/>
          <p:nvPr/>
        </p:nvSpPr>
        <p:spPr>
          <a:xfrm>
            <a:off x="7057008" y="2133600"/>
            <a:ext cx="9580" cy="1539875"/>
          </a:xfrm>
          <a:prstGeom prst="rect">
            <a:avLst/>
          </a:prstGeom>
          <a:blipFill>
            <a:blip r:embed="rId7" cstate="print"/>
            <a:stretch>
              <a:fillRect/>
            </a:stretch>
          </a:blipFill>
        </p:spPr>
        <p:txBody>
          <a:bodyPr wrap="square" lIns="0" tIns="0" rIns="0" bIns="0" rtlCol="0"/>
          <a:lstStyle/>
          <a:p>
            <a:endParaRPr/>
          </a:p>
        </p:txBody>
      </p:sp>
      <p:sp>
        <p:nvSpPr>
          <p:cNvPr id="6133" name="object 6133"/>
          <p:cNvSpPr/>
          <p:nvPr/>
        </p:nvSpPr>
        <p:spPr>
          <a:xfrm>
            <a:off x="7052246"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134" name="object 6134"/>
          <p:cNvSpPr/>
          <p:nvPr/>
        </p:nvSpPr>
        <p:spPr>
          <a:xfrm>
            <a:off x="7066533" y="2133600"/>
            <a:ext cx="4105" cy="1539875"/>
          </a:xfrm>
          <a:prstGeom prst="rect">
            <a:avLst/>
          </a:prstGeom>
          <a:blipFill>
            <a:blip r:embed="rId5" cstate="print"/>
            <a:stretch>
              <a:fillRect/>
            </a:stretch>
          </a:blipFill>
        </p:spPr>
        <p:txBody>
          <a:bodyPr wrap="square" lIns="0" tIns="0" rIns="0" bIns="0" rtlCol="0"/>
          <a:lstStyle/>
          <a:p>
            <a:endParaRPr/>
          </a:p>
        </p:txBody>
      </p:sp>
      <p:sp>
        <p:nvSpPr>
          <p:cNvPr id="6135" name="object 6135"/>
          <p:cNvSpPr/>
          <p:nvPr/>
        </p:nvSpPr>
        <p:spPr>
          <a:xfrm>
            <a:off x="7061771"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136" name="object 6136"/>
          <p:cNvSpPr/>
          <p:nvPr/>
        </p:nvSpPr>
        <p:spPr>
          <a:xfrm>
            <a:off x="7070597" y="2133600"/>
            <a:ext cx="8213" cy="1539875"/>
          </a:xfrm>
          <a:prstGeom prst="rect">
            <a:avLst/>
          </a:prstGeom>
          <a:blipFill>
            <a:blip r:embed="rId7" cstate="print"/>
            <a:stretch>
              <a:fillRect/>
            </a:stretch>
          </a:blipFill>
        </p:spPr>
        <p:txBody>
          <a:bodyPr wrap="square" lIns="0" tIns="0" rIns="0" bIns="0" rtlCol="0"/>
          <a:lstStyle/>
          <a:p>
            <a:endParaRPr/>
          </a:p>
        </p:txBody>
      </p:sp>
      <p:sp>
        <p:nvSpPr>
          <p:cNvPr id="6137" name="object 6137"/>
          <p:cNvSpPr/>
          <p:nvPr/>
        </p:nvSpPr>
        <p:spPr>
          <a:xfrm>
            <a:off x="7065835"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138" name="object 6138"/>
          <p:cNvSpPr/>
          <p:nvPr/>
        </p:nvSpPr>
        <p:spPr>
          <a:xfrm>
            <a:off x="7078853" y="2133600"/>
            <a:ext cx="4105" cy="1539875"/>
          </a:xfrm>
          <a:prstGeom prst="rect">
            <a:avLst/>
          </a:prstGeom>
          <a:blipFill>
            <a:blip r:embed="rId5" cstate="print"/>
            <a:stretch>
              <a:fillRect/>
            </a:stretch>
          </a:blipFill>
        </p:spPr>
        <p:txBody>
          <a:bodyPr wrap="square" lIns="0" tIns="0" rIns="0" bIns="0" rtlCol="0"/>
          <a:lstStyle/>
          <a:p>
            <a:endParaRPr/>
          </a:p>
        </p:txBody>
      </p:sp>
      <p:sp>
        <p:nvSpPr>
          <p:cNvPr id="6139" name="object 6139"/>
          <p:cNvSpPr/>
          <p:nvPr/>
        </p:nvSpPr>
        <p:spPr>
          <a:xfrm>
            <a:off x="7074090"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140" name="object 6140"/>
          <p:cNvSpPr/>
          <p:nvPr/>
        </p:nvSpPr>
        <p:spPr>
          <a:xfrm>
            <a:off x="7082917" y="2133600"/>
            <a:ext cx="9580" cy="1539875"/>
          </a:xfrm>
          <a:prstGeom prst="rect">
            <a:avLst/>
          </a:prstGeom>
          <a:blipFill>
            <a:blip r:embed="rId7" cstate="print"/>
            <a:stretch>
              <a:fillRect/>
            </a:stretch>
          </a:blipFill>
        </p:spPr>
        <p:txBody>
          <a:bodyPr wrap="square" lIns="0" tIns="0" rIns="0" bIns="0" rtlCol="0"/>
          <a:lstStyle/>
          <a:p>
            <a:endParaRPr/>
          </a:p>
        </p:txBody>
      </p:sp>
      <p:sp>
        <p:nvSpPr>
          <p:cNvPr id="6141" name="object 6141"/>
          <p:cNvSpPr/>
          <p:nvPr/>
        </p:nvSpPr>
        <p:spPr>
          <a:xfrm>
            <a:off x="7078154"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142" name="object 6142"/>
          <p:cNvSpPr/>
          <p:nvPr/>
        </p:nvSpPr>
        <p:spPr>
          <a:xfrm>
            <a:off x="7092568" y="2133600"/>
            <a:ext cx="8212" cy="1539875"/>
          </a:xfrm>
          <a:prstGeom prst="rect">
            <a:avLst/>
          </a:prstGeom>
          <a:blipFill>
            <a:blip r:embed="rId4" cstate="print"/>
            <a:stretch>
              <a:fillRect/>
            </a:stretch>
          </a:blipFill>
        </p:spPr>
        <p:txBody>
          <a:bodyPr wrap="square" lIns="0" tIns="0" rIns="0" bIns="0" rtlCol="0"/>
          <a:lstStyle/>
          <a:p>
            <a:endParaRPr/>
          </a:p>
        </p:txBody>
      </p:sp>
      <p:sp>
        <p:nvSpPr>
          <p:cNvPr id="6143" name="object 6143"/>
          <p:cNvSpPr/>
          <p:nvPr/>
        </p:nvSpPr>
        <p:spPr>
          <a:xfrm>
            <a:off x="7087806"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144" name="object 6144"/>
          <p:cNvSpPr/>
          <p:nvPr/>
        </p:nvSpPr>
        <p:spPr>
          <a:xfrm>
            <a:off x="7100823" y="2133600"/>
            <a:ext cx="4105" cy="1539875"/>
          </a:xfrm>
          <a:prstGeom prst="rect">
            <a:avLst/>
          </a:prstGeom>
          <a:blipFill>
            <a:blip r:embed="rId5" cstate="print"/>
            <a:stretch>
              <a:fillRect/>
            </a:stretch>
          </a:blipFill>
        </p:spPr>
        <p:txBody>
          <a:bodyPr wrap="square" lIns="0" tIns="0" rIns="0" bIns="0" rtlCol="0"/>
          <a:lstStyle/>
          <a:p>
            <a:endParaRPr/>
          </a:p>
        </p:txBody>
      </p:sp>
      <p:sp>
        <p:nvSpPr>
          <p:cNvPr id="6145" name="object 6145"/>
          <p:cNvSpPr/>
          <p:nvPr/>
        </p:nvSpPr>
        <p:spPr>
          <a:xfrm>
            <a:off x="7096061"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146" name="object 6146"/>
          <p:cNvSpPr/>
          <p:nvPr/>
        </p:nvSpPr>
        <p:spPr>
          <a:xfrm>
            <a:off x="7104888" y="2133600"/>
            <a:ext cx="9581" cy="1539875"/>
          </a:xfrm>
          <a:prstGeom prst="rect">
            <a:avLst/>
          </a:prstGeom>
          <a:blipFill>
            <a:blip r:embed="rId4" cstate="print"/>
            <a:stretch>
              <a:fillRect/>
            </a:stretch>
          </a:blipFill>
        </p:spPr>
        <p:txBody>
          <a:bodyPr wrap="square" lIns="0" tIns="0" rIns="0" bIns="0" rtlCol="0"/>
          <a:lstStyle/>
          <a:p>
            <a:endParaRPr/>
          </a:p>
        </p:txBody>
      </p:sp>
      <p:sp>
        <p:nvSpPr>
          <p:cNvPr id="6147" name="object 6147"/>
          <p:cNvSpPr/>
          <p:nvPr/>
        </p:nvSpPr>
        <p:spPr>
          <a:xfrm>
            <a:off x="7100125" y="2128837"/>
            <a:ext cx="19685" cy="1549400"/>
          </a:xfrm>
          <a:custGeom>
            <a:avLst/>
            <a:gdLst/>
            <a:ahLst/>
            <a:cxnLst/>
            <a:rect l="l" t="t" r="r" b="b"/>
            <a:pathLst>
              <a:path w="19684"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148" name="object 6148"/>
          <p:cNvSpPr/>
          <p:nvPr/>
        </p:nvSpPr>
        <p:spPr>
          <a:xfrm>
            <a:off x="7114413" y="2133600"/>
            <a:ext cx="4105" cy="1539875"/>
          </a:xfrm>
          <a:prstGeom prst="rect">
            <a:avLst/>
          </a:prstGeom>
          <a:blipFill>
            <a:blip r:embed="rId5" cstate="print"/>
            <a:stretch>
              <a:fillRect/>
            </a:stretch>
          </a:blipFill>
        </p:spPr>
        <p:txBody>
          <a:bodyPr wrap="square" lIns="0" tIns="0" rIns="0" bIns="0" rtlCol="0"/>
          <a:lstStyle/>
          <a:p>
            <a:endParaRPr/>
          </a:p>
        </p:txBody>
      </p:sp>
      <p:sp>
        <p:nvSpPr>
          <p:cNvPr id="6149" name="object 6149"/>
          <p:cNvSpPr/>
          <p:nvPr/>
        </p:nvSpPr>
        <p:spPr>
          <a:xfrm>
            <a:off x="7109650"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150" name="object 6150"/>
          <p:cNvSpPr/>
          <p:nvPr/>
        </p:nvSpPr>
        <p:spPr>
          <a:xfrm>
            <a:off x="7118604" y="2133600"/>
            <a:ext cx="8212" cy="1539875"/>
          </a:xfrm>
          <a:prstGeom prst="rect">
            <a:avLst/>
          </a:prstGeom>
          <a:blipFill>
            <a:blip r:embed="rId4" cstate="print"/>
            <a:stretch>
              <a:fillRect/>
            </a:stretch>
          </a:blipFill>
        </p:spPr>
        <p:txBody>
          <a:bodyPr wrap="square" lIns="0" tIns="0" rIns="0" bIns="0" rtlCol="0"/>
          <a:lstStyle/>
          <a:p>
            <a:endParaRPr/>
          </a:p>
        </p:txBody>
      </p:sp>
      <p:sp>
        <p:nvSpPr>
          <p:cNvPr id="6151" name="object 6151"/>
          <p:cNvSpPr/>
          <p:nvPr/>
        </p:nvSpPr>
        <p:spPr>
          <a:xfrm>
            <a:off x="7113841"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152" name="object 6152"/>
          <p:cNvSpPr/>
          <p:nvPr/>
        </p:nvSpPr>
        <p:spPr>
          <a:xfrm>
            <a:off x="7126731" y="2133600"/>
            <a:ext cx="5474" cy="1539875"/>
          </a:xfrm>
          <a:prstGeom prst="rect">
            <a:avLst/>
          </a:prstGeom>
          <a:blipFill>
            <a:blip r:embed="rId6" cstate="print"/>
            <a:stretch>
              <a:fillRect/>
            </a:stretch>
          </a:blipFill>
        </p:spPr>
        <p:txBody>
          <a:bodyPr wrap="square" lIns="0" tIns="0" rIns="0" bIns="0" rtlCol="0"/>
          <a:lstStyle/>
          <a:p>
            <a:endParaRPr/>
          </a:p>
        </p:txBody>
      </p:sp>
      <p:sp>
        <p:nvSpPr>
          <p:cNvPr id="6153" name="object 6153"/>
          <p:cNvSpPr/>
          <p:nvPr/>
        </p:nvSpPr>
        <p:spPr>
          <a:xfrm>
            <a:off x="7121969"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154" name="object 6154"/>
          <p:cNvSpPr/>
          <p:nvPr/>
        </p:nvSpPr>
        <p:spPr>
          <a:xfrm>
            <a:off x="7132193" y="2133600"/>
            <a:ext cx="8213" cy="1539875"/>
          </a:xfrm>
          <a:prstGeom prst="rect">
            <a:avLst/>
          </a:prstGeom>
          <a:blipFill>
            <a:blip r:embed="rId4" cstate="print"/>
            <a:stretch>
              <a:fillRect/>
            </a:stretch>
          </a:blipFill>
        </p:spPr>
        <p:txBody>
          <a:bodyPr wrap="square" lIns="0" tIns="0" rIns="0" bIns="0" rtlCol="0"/>
          <a:lstStyle/>
          <a:p>
            <a:endParaRPr/>
          </a:p>
        </p:txBody>
      </p:sp>
      <p:sp>
        <p:nvSpPr>
          <p:cNvPr id="6155" name="object 6155"/>
          <p:cNvSpPr/>
          <p:nvPr/>
        </p:nvSpPr>
        <p:spPr>
          <a:xfrm>
            <a:off x="7127430"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156" name="object 6156"/>
          <p:cNvSpPr/>
          <p:nvPr/>
        </p:nvSpPr>
        <p:spPr>
          <a:xfrm>
            <a:off x="7140447" y="2133600"/>
            <a:ext cx="8212" cy="1539875"/>
          </a:xfrm>
          <a:prstGeom prst="rect">
            <a:avLst/>
          </a:prstGeom>
          <a:blipFill>
            <a:blip r:embed="rId7" cstate="print"/>
            <a:stretch>
              <a:fillRect/>
            </a:stretch>
          </a:blipFill>
        </p:spPr>
        <p:txBody>
          <a:bodyPr wrap="square" lIns="0" tIns="0" rIns="0" bIns="0" rtlCol="0"/>
          <a:lstStyle/>
          <a:p>
            <a:endParaRPr/>
          </a:p>
        </p:txBody>
      </p:sp>
      <p:sp>
        <p:nvSpPr>
          <p:cNvPr id="6157" name="object 6157"/>
          <p:cNvSpPr/>
          <p:nvPr/>
        </p:nvSpPr>
        <p:spPr>
          <a:xfrm>
            <a:off x="7135685"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158" name="object 6158"/>
          <p:cNvSpPr/>
          <p:nvPr/>
        </p:nvSpPr>
        <p:spPr>
          <a:xfrm>
            <a:off x="7148703" y="2133600"/>
            <a:ext cx="5474" cy="1539875"/>
          </a:xfrm>
          <a:prstGeom prst="rect">
            <a:avLst/>
          </a:prstGeom>
          <a:blipFill>
            <a:blip r:embed="rId6" cstate="print"/>
            <a:stretch>
              <a:fillRect/>
            </a:stretch>
          </a:blipFill>
        </p:spPr>
        <p:txBody>
          <a:bodyPr wrap="square" lIns="0" tIns="0" rIns="0" bIns="0" rtlCol="0"/>
          <a:lstStyle/>
          <a:p>
            <a:endParaRPr/>
          </a:p>
        </p:txBody>
      </p:sp>
      <p:sp>
        <p:nvSpPr>
          <p:cNvPr id="6159" name="object 6159"/>
          <p:cNvSpPr/>
          <p:nvPr/>
        </p:nvSpPr>
        <p:spPr>
          <a:xfrm>
            <a:off x="7143940"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160" name="object 6160"/>
          <p:cNvSpPr/>
          <p:nvPr/>
        </p:nvSpPr>
        <p:spPr>
          <a:xfrm>
            <a:off x="7154164" y="2133600"/>
            <a:ext cx="8212" cy="1539875"/>
          </a:xfrm>
          <a:prstGeom prst="rect">
            <a:avLst/>
          </a:prstGeom>
          <a:blipFill>
            <a:blip r:embed="rId4" cstate="print"/>
            <a:stretch>
              <a:fillRect/>
            </a:stretch>
          </a:blipFill>
        </p:spPr>
        <p:txBody>
          <a:bodyPr wrap="square" lIns="0" tIns="0" rIns="0" bIns="0" rtlCol="0"/>
          <a:lstStyle/>
          <a:p>
            <a:endParaRPr/>
          </a:p>
        </p:txBody>
      </p:sp>
      <p:sp>
        <p:nvSpPr>
          <p:cNvPr id="6161" name="object 6161"/>
          <p:cNvSpPr/>
          <p:nvPr/>
        </p:nvSpPr>
        <p:spPr>
          <a:xfrm>
            <a:off x="7149401"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162" name="object 6162"/>
          <p:cNvSpPr/>
          <p:nvPr/>
        </p:nvSpPr>
        <p:spPr>
          <a:xfrm>
            <a:off x="7162418" y="2133600"/>
            <a:ext cx="4105" cy="1539875"/>
          </a:xfrm>
          <a:prstGeom prst="rect">
            <a:avLst/>
          </a:prstGeom>
          <a:blipFill>
            <a:blip r:embed="rId5" cstate="print"/>
            <a:stretch>
              <a:fillRect/>
            </a:stretch>
          </a:blipFill>
        </p:spPr>
        <p:txBody>
          <a:bodyPr wrap="square" lIns="0" tIns="0" rIns="0" bIns="0" rtlCol="0"/>
          <a:lstStyle/>
          <a:p>
            <a:endParaRPr/>
          </a:p>
        </p:txBody>
      </p:sp>
      <p:sp>
        <p:nvSpPr>
          <p:cNvPr id="6163" name="object 6163"/>
          <p:cNvSpPr/>
          <p:nvPr/>
        </p:nvSpPr>
        <p:spPr>
          <a:xfrm>
            <a:off x="7157656"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164" name="object 6164"/>
          <p:cNvSpPr/>
          <p:nvPr/>
        </p:nvSpPr>
        <p:spPr>
          <a:xfrm>
            <a:off x="7166482" y="2133600"/>
            <a:ext cx="8213" cy="1539875"/>
          </a:xfrm>
          <a:prstGeom prst="rect">
            <a:avLst/>
          </a:prstGeom>
          <a:blipFill>
            <a:blip r:embed="rId4" cstate="print"/>
            <a:stretch>
              <a:fillRect/>
            </a:stretch>
          </a:blipFill>
        </p:spPr>
        <p:txBody>
          <a:bodyPr wrap="square" lIns="0" tIns="0" rIns="0" bIns="0" rtlCol="0"/>
          <a:lstStyle/>
          <a:p>
            <a:endParaRPr/>
          </a:p>
        </p:txBody>
      </p:sp>
      <p:sp>
        <p:nvSpPr>
          <p:cNvPr id="6165" name="object 6165"/>
          <p:cNvSpPr/>
          <p:nvPr/>
        </p:nvSpPr>
        <p:spPr>
          <a:xfrm>
            <a:off x="7161720"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166" name="object 6166"/>
          <p:cNvSpPr/>
          <p:nvPr/>
        </p:nvSpPr>
        <p:spPr>
          <a:xfrm>
            <a:off x="7174738" y="2133600"/>
            <a:ext cx="5474" cy="1539875"/>
          </a:xfrm>
          <a:prstGeom prst="rect">
            <a:avLst/>
          </a:prstGeom>
          <a:blipFill>
            <a:blip r:embed="rId6" cstate="print"/>
            <a:stretch>
              <a:fillRect/>
            </a:stretch>
          </a:blipFill>
        </p:spPr>
        <p:txBody>
          <a:bodyPr wrap="square" lIns="0" tIns="0" rIns="0" bIns="0" rtlCol="0"/>
          <a:lstStyle/>
          <a:p>
            <a:endParaRPr/>
          </a:p>
        </p:txBody>
      </p:sp>
      <p:sp>
        <p:nvSpPr>
          <p:cNvPr id="6167" name="object 6167"/>
          <p:cNvSpPr/>
          <p:nvPr/>
        </p:nvSpPr>
        <p:spPr>
          <a:xfrm>
            <a:off x="7169975"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168" name="object 6168"/>
          <p:cNvSpPr/>
          <p:nvPr/>
        </p:nvSpPr>
        <p:spPr>
          <a:xfrm>
            <a:off x="7180198" y="2133600"/>
            <a:ext cx="8212" cy="1539875"/>
          </a:xfrm>
          <a:prstGeom prst="rect">
            <a:avLst/>
          </a:prstGeom>
          <a:blipFill>
            <a:blip r:embed="rId4" cstate="print"/>
            <a:stretch>
              <a:fillRect/>
            </a:stretch>
          </a:blipFill>
        </p:spPr>
        <p:txBody>
          <a:bodyPr wrap="square" lIns="0" tIns="0" rIns="0" bIns="0" rtlCol="0"/>
          <a:lstStyle/>
          <a:p>
            <a:endParaRPr/>
          </a:p>
        </p:txBody>
      </p:sp>
      <p:sp>
        <p:nvSpPr>
          <p:cNvPr id="6169" name="object 6169"/>
          <p:cNvSpPr/>
          <p:nvPr/>
        </p:nvSpPr>
        <p:spPr>
          <a:xfrm>
            <a:off x="7175436"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170" name="object 6170"/>
          <p:cNvSpPr/>
          <p:nvPr/>
        </p:nvSpPr>
        <p:spPr>
          <a:xfrm>
            <a:off x="7188327" y="2133600"/>
            <a:ext cx="4105" cy="1539875"/>
          </a:xfrm>
          <a:prstGeom prst="rect">
            <a:avLst/>
          </a:prstGeom>
          <a:blipFill>
            <a:blip r:embed="rId5" cstate="print"/>
            <a:stretch>
              <a:fillRect/>
            </a:stretch>
          </a:blipFill>
        </p:spPr>
        <p:txBody>
          <a:bodyPr wrap="square" lIns="0" tIns="0" rIns="0" bIns="0" rtlCol="0"/>
          <a:lstStyle/>
          <a:p>
            <a:endParaRPr/>
          </a:p>
        </p:txBody>
      </p:sp>
      <p:sp>
        <p:nvSpPr>
          <p:cNvPr id="6171" name="object 6171"/>
          <p:cNvSpPr/>
          <p:nvPr/>
        </p:nvSpPr>
        <p:spPr>
          <a:xfrm>
            <a:off x="7183564"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172" name="object 6172"/>
          <p:cNvSpPr/>
          <p:nvPr/>
        </p:nvSpPr>
        <p:spPr>
          <a:xfrm>
            <a:off x="7192518" y="2133600"/>
            <a:ext cx="9580" cy="1539875"/>
          </a:xfrm>
          <a:prstGeom prst="rect">
            <a:avLst/>
          </a:prstGeom>
          <a:blipFill>
            <a:blip r:embed="rId4" cstate="print"/>
            <a:stretch>
              <a:fillRect/>
            </a:stretch>
          </a:blipFill>
        </p:spPr>
        <p:txBody>
          <a:bodyPr wrap="square" lIns="0" tIns="0" rIns="0" bIns="0" rtlCol="0"/>
          <a:lstStyle/>
          <a:p>
            <a:endParaRPr/>
          </a:p>
        </p:txBody>
      </p:sp>
      <p:sp>
        <p:nvSpPr>
          <p:cNvPr id="6173" name="object 6173"/>
          <p:cNvSpPr/>
          <p:nvPr/>
        </p:nvSpPr>
        <p:spPr>
          <a:xfrm>
            <a:off x="7187755"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174" name="object 6174"/>
          <p:cNvSpPr/>
          <p:nvPr/>
        </p:nvSpPr>
        <p:spPr>
          <a:xfrm>
            <a:off x="7202043" y="2133600"/>
            <a:ext cx="8212" cy="1539875"/>
          </a:xfrm>
          <a:prstGeom prst="rect">
            <a:avLst/>
          </a:prstGeom>
          <a:blipFill>
            <a:blip r:embed="rId4" cstate="print"/>
            <a:stretch>
              <a:fillRect/>
            </a:stretch>
          </a:blipFill>
        </p:spPr>
        <p:txBody>
          <a:bodyPr wrap="square" lIns="0" tIns="0" rIns="0" bIns="0" rtlCol="0"/>
          <a:lstStyle/>
          <a:p>
            <a:endParaRPr/>
          </a:p>
        </p:txBody>
      </p:sp>
      <p:sp>
        <p:nvSpPr>
          <p:cNvPr id="6175" name="object 6175"/>
          <p:cNvSpPr/>
          <p:nvPr/>
        </p:nvSpPr>
        <p:spPr>
          <a:xfrm>
            <a:off x="7197280"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176" name="object 6176"/>
          <p:cNvSpPr/>
          <p:nvPr/>
        </p:nvSpPr>
        <p:spPr>
          <a:xfrm>
            <a:off x="7210297" y="2133600"/>
            <a:ext cx="4105" cy="1539875"/>
          </a:xfrm>
          <a:prstGeom prst="rect">
            <a:avLst/>
          </a:prstGeom>
          <a:blipFill>
            <a:blip r:embed="rId5" cstate="print"/>
            <a:stretch>
              <a:fillRect/>
            </a:stretch>
          </a:blipFill>
        </p:spPr>
        <p:txBody>
          <a:bodyPr wrap="square" lIns="0" tIns="0" rIns="0" bIns="0" rtlCol="0"/>
          <a:lstStyle/>
          <a:p>
            <a:endParaRPr/>
          </a:p>
        </p:txBody>
      </p:sp>
      <p:sp>
        <p:nvSpPr>
          <p:cNvPr id="6177" name="object 6177"/>
          <p:cNvSpPr/>
          <p:nvPr/>
        </p:nvSpPr>
        <p:spPr>
          <a:xfrm>
            <a:off x="7205535"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178" name="object 6178"/>
          <p:cNvSpPr/>
          <p:nvPr/>
        </p:nvSpPr>
        <p:spPr>
          <a:xfrm>
            <a:off x="7214361" y="2133600"/>
            <a:ext cx="9580" cy="1539875"/>
          </a:xfrm>
          <a:prstGeom prst="rect">
            <a:avLst/>
          </a:prstGeom>
          <a:blipFill>
            <a:blip r:embed="rId7" cstate="print"/>
            <a:stretch>
              <a:fillRect/>
            </a:stretch>
          </a:blipFill>
        </p:spPr>
        <p:txBody>
          <a:bodyPr wrap="square" lIns="0" tIns="0" rIns="0" bIns="0" rtlCol="0"/>
          <a:lstStyle/>
          <a:p>
            <a:endParaRPr/>
          </a:p>
        </p:txBody>
      </p:sp>
      <p:sp>
        <p:nvSpPr>
          <p:cNvPr id="6179" name="object 6179"/>
          <p:cNvSpPr/>
          <p:nvPr/>
        </p:nvSpPr>
        <p:spPr>
          <a:xfrm>
            <a:off x="7209599"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180" name="object 6180"/>
          <p:cNvSpPr/>
          <p:nvPr/>
        </p:nvSpPr>
        <p:spPr>
          <a:xfrm>
            <a:off x="7224014" y="2133600"/>
            <a:ext cx="4106" cy="1539875"/>
          </a:xfrm>
          <a:prstGeom prst="rect">
            <a:avLst/>
          </a:prstGeom>
          <a:blipFill>
            <a:blip r:embed="rId5" cstate="print"/>
            <a:stretch>
              <a:fillRect/>
            </a:stretch>
          </a:blipFill>
        </p:spPr>
        <p:txBody>
          <a:bodyPr wrap="square" lIns="0" tIns="0" rIns="0" bIns="0" rtlCol="0"/>
          <a:lstStyle/>
          <a:p>
            <a:endParaRPr/>
          </a:p>
        </p:txBody>
      </p:sp>
      <p:sp>
        <p:nvSpPr>
          <p:cNvPr id="6181" name="object 6181"/>
          <p:cNvSpPr/>
          <p:nvPr/>
        </p:nvSpPr>
        <p:spPr>
          <a:xfrm>
            <a:off x="7219251" y="2128837"/>
            <a:ext cx="13970" cy="1549400"/>
          </a:xfrm>
          <a:custGeom>
            <a:avLst/>
            <a:gdLst/>
            <a:ahLst/>
            <a:cxnLst/>
            <a:rect l="l" t="t" r="r" b="b"/>
            <a:pathLst>
              <a:path w="13970" h="1549400">
                <a:moveTo>
                  <a:pt x="0" y="1549400"/>
                </a:moveTo>
                <a:lnTo>
                  <a:pt x="13631" y="1549400"/>
                </a:lnTo>
                <a:lnTo>
                  <a:pt x="13631" y="0"/>
                </a:lnTo>
                <a:lnTo>
                  <a:pt x="0" y="0"/>
                </a:lnTo>
                <a:lnTo>
                  <a:pt x="0" y="1549400"/>
                </a:lnTo>
                <a:close/>
              </a:path>
            </a:pathLst>
          </a:custGeom>
          <a:solidFill>
            <a:srgbClr val="F1FFEB"/>
          </a:solidFill>
        </p:spPr>
        <p:txBody>
          <a:bodyPr wrap="square" lIns="0" tIns="0" rIns="0" bIns="0" rtlCol="0"/>
          <a:lstStyle/>
          <a:p>
            <a:endParaRPr/>
          </a:p>
        </p:txBody>
      </p:sp>
      <p:sp>
        <p:nvSpPr>
          <p:cNvPr id="6182" name="object 6182"/>
          <p:cNvSpPr/>
          <p:nvPr/>
        </p:nvSpPr>
        <p:spPr>
          <a:xfrm>
            <a:off x="7228078" y="2133600"/>
            <a:ext cx="8212" cy="1539875"/>
          </a:xfrm>
          <a:prstGeom prst="rect">
            <a:avLst/>
          </a:prstGeom>
          <a:blipFill>
            <a:blip r:embed="rId7" cstate="print"/>
            <a:stretch>
              <a:fillRect/>
            </a:stretch>
          </a:blipFill>
        </p:spPr>
        <p:txBody>
          <a:bodyPr wrap="square" lIns="0" tIns="0" rIns="0" bIns="0" rtlCol="0"/>
          <a:lstStyle/>
          <a:p>
            <a:endParaRPr/>
          </a:p>
        </p:txBody>
      </p:sp>
      <p:sp>
        <p:nvSpPr>
          <p:cNvPr id="6183" name="object 6183"/>
          <p:cNvSpPr/>
          <p:nvPr/>
        </p:nvSpPr>
        <p:spPr>
          <a:xfrm>
            <a:off x="7223315"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184" name="object 6184"/>
          <p:cNvSpPr/>
          <p:nvPr/>
        </p:nvSpPr>
        <p:spPr>
          <a:xfrm>
            <a:off x="7236332" y="2133600"/>
            <a:ext cx="4105" cy="1539875"/>
          </a:xfrm>
          <a:prstGeom prst="rect">
            <a:avLst/>
          </a:prstGeom>
          <a:blipFill>
            <a:blip r:embed="rId5" cstate="print"/>
            <a:stretch>
              <a:fillRect/>
            </a:stretch>
          </a:blipFill>
        </p:spPr>
        <p:txBody>
          <a:bodyPr wrap="square" lIns="0" tIns="0" rIns="0" bIns="0" rtlCol="0"/>
          <a:lstStyle/>
          <a:p>
            <a:endParaRPr/>
          </a:p>
        </p:txBody>
      </p:sp>
      <p:sp>
        <p:nvSpPr>
          <p:cNvPr id="6185" name="object 6185"/>
          <p:cNvSpPr/>
          <p:nvPr/>
        </p:nvSpPr>
        <p:spPr>
          <a:xfrm>
            <a:off x="7231570"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186" name="object 6186"/>
          <p:cNvSpPr/>
          <p:nvPr/>
        </p:nvSpPr>
        <p:spPr>
          <a:xfrm>
            <a:off x="7240396" y="2133600"/>
            <a:ext cx="9580" cy="1539875"/>
          </a:xfrm>
          <a:prstGeom prst="rect">
            <a:avLst/>
          </a:prstGeom>
          <a:blipFill>
            <a:blip r:embed="rId7" cstate="print"/>
            <a:stretch>
              <a:fillRect/>
            </a:stretch>
          </a:blipFill>
        </p:spPr>
        <p:txBody>
          <a:bodyPr wrap="square" lIns="0" tIns="0" rIns="0" bIns="0" rtlCol="0"/>
          <a:lstStyle/>
          <a:p>
            <a:endParaRPr/>
          </a:p>
        </p:txBody>
      </p:sp>
      <p:sp>
        <p:nvSpPr>
          <p:cNvPr id="6187" name="object 6187"/>
          <p:cNvSpPr/>
          <p:nvPr/>
        </p:nvSpPr>
        <p:spPr>
          <a:xfrm>
            <a:off x="7235634"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188" name="object 6188"/>
          <p:cNvSpPr/>
          <p:nvPr/>
        </p:nvSpPr>
        <p:spPr>
          <a:xfrm>
            <a:off x="7249921" y="2133600"/>
            <a:ext cx="8212" cy="1539875"/>
          </a:xfrm>
          <a:prstGeom prst="rect">
            <a:avLst/>
          </a:prstGeom>
          <a:blipFill>
            <a:blip r:embed="rId4" cstate="print"/>
            <a:stretch>
              <a:fillRect/>
            </a:stretch>
          </a:blipFill>
        </p:spPr>
        <p:txBody>
          <a:bodyPr wrap="square" lIns="0" tIns="0" rIns="0" bIns="0" rtlCol="0"/>
          <a:lstStyle/>
          <a:p>
            <a:endParaRPr/>
          </a:p>
        </p:txBody>
      </p:sp>
      <p:sp>
        <p:nvSpPr>
          <p:cNvPr id="6189" name="object 6189"/>
          <p:cNvSpPr/>
          <p:nvPr/>
        </p:nvSpPr>
        <p:spPr>
          <a:xfrm>
            <a:off x="7245159"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190" name="object 6190"/>
          <p:cNvSpPr/>
          <p:nvPr/>
        </p:nvSpPr>
        <p:spPr>
          <a:xfrm>
            <a:off x="7258177" y="2133600"/>
            <a:ext cx="4105" cy="1539875"/>
          </a:xfrm>
          <a:prstGeom prst="rect">
            <a:avLst/>
          </a:prstGeom>
          <a:blipFill>
            <a:blip r:embed="rId5" cstate="print"/>
            <a:stretch>
              <a:fillRect/>
            </a:stretch>
          </a:blipFill>
        </p:spPr>
        <p:txBody>
          <a:bodyPr wrap="square" lIns="0" tIns="0" rIns="0" bIns="0" rtlCol="0"/>
          <a:lstStyle/>
          <a:p>
            <a:endParaRPr/>
          </a:p>
        </p:txBody>
      </p:sp>
      <p:sp>
        <p:nvSpPr>
          <p:cNvPr id="6191" name="object 6191"/>
          <p:cNvSpPr/>
          <p:nvPr/>
        </p:nvSpPr>
        <p:spPr>
          <a:xfrm>
            <a:off x="7253414"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192" name="object 6192"/>
          <p:cNvSpPr/>
          <p:nvPr/>
        </p:nvSpPr>
        <p:spPr>
          <a:xfrm>
            <a:off x="7262241" y="2133600"/>
            <a:ext cx="9580" cy="1539875"/>
          </a:xfrm>
          <a:prstGeom prst="rect">
            <a:avLst/>
          </a:prstGeom>
          <a:blipFill>
            <a:blip r:embed="rId4" cstate="print"/>
            <a:stretch>
              <a:fillRect/>
            </a:stretch>
          </a:blipFill>
        </p:spPr>
        <p:txBody>
          <a:bodyPr wrap="square" lIns="0" tIns="0" rIns="0" bIns="0" rtlCol="0"/>
          <a:lstStyle/>
          <a:p>
            <a:endParaRPr/>
          </a:p>
        </p:txBody>
      </p:sp>
      <p:sp>
        <p:nvSpPr>
          <p:cNvPr id="6193" name="object 6193"/>
          <p:cNvSpPr/>
          <p:nvPr/>
        </p:nvSpPr>
        <p:spPr>
          <a:xfrm>
            <a:off x="7257478"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194" name="object 6194"/>
          <p:cNvSpPr/>
          <p:nvPr/>
        </p:nvSpPr>
        <p:spPr>
          <a:xfrm>
            <a:off x="7271893" y="2133600"/>
            <a:ext cx="4105" cy="1539875"/>
          </a:xfrm>
          <a:prstGeom prst="rect">
            <a:avLst/>
          </a:prstGeom>
          <a:blipFill>
            <a:blip r:embed="rId5" cstate="print"/>
            <a:stretch>
              <a:fillRect/>
            </a:stretch>
          </a:blipFill>
        </p:spPr>
        <p:txBody>
          <a:bodyPr wrap="square" lIns="0" tIns="0" rIns="0" bIns="0" rtlCol="0"/>
          <a:lstStyle/>
          <a:p>
            <a:endParaRPr/>
          </a:p>
        </p:txBody>
      </p:sp>
      <p:sp>
        <p:nvSpPr>
          <p:cNvPr id="6195" name="object 6195"/>
          <p:cNvSpPr/>
          <p:nvPr/>
        </p:nvSpPr>
        <p:spPr>
          <a:xfrm>
            <a:off x="7267130"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196" name="object 6196"/>
          <p:cNvSpPr/>
          <p:nvPr/>
        </p:nvSpPr>
        <p:spPr>
          <a:xfrm>
            <a:off x="7275956" y="2133600"/>
            <a:ext cx="8213" cy="1539875"/>
          </a:xfrm>
          <a:prstGeom prst="rect">
            <a:avLst/>
          </a:prstGeom>
          <a:blipFill>
            <a:blip r:embed="rId4" cstate="print"/>
            <a:stretch>
              <a:fillRect/>
            </a:stretch>
          </a:blipFill>
        </p:spPr>
        <p:txBody>
          <a:bodyPr wrap="square" lIns="0" tIns="0" rIns="0" bIns="0" rtlCol="0"/>
          <a:lstStyle/>
          <a:p>
            <a:endParaRPr/>
          </a:p>
        </p:txBody>
      </p:sp>
      <p:sp>
        <p:nvSpPr>
          <p:cNvPr id="6197" name="object 6197"/>
          <p:cNvSpPr/>
          <p:nvPr/>
        </p:nvSpPr>
        <p:spPr>
          <a:xfrm>
            <a:off x="7271194"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198" name="object 6198"/>
          <p:cNvSpPr/>
          <p:nvPr/>
        </p:nvSpPr>
        <p:spPr>
          <a:xfrm>
            <a:off x="7284211" y="2133600"/>
            <a:ext cx="5474" cy="1539875"/>
          </a:xfrm>
          <a:prstGeom prst="rect">
            <a:avLst/>
          </a:prstGeom>
          <a:blipFill>
            <a:blip r:embed="rId6" cstate="print"/>
            <a:stretch>
              <a:fillRect/>
            </a:stretch>
          </a:blipFill>
        </p:spPr>
        <p:txBody>
          <a:bodyPr wrap="square" lIns="0" tIns="0" rIns="0" bIns="0" rtlCol="0"/>
          <a:lstStyle/>
          <a:p>
            <a:endParaRPr/>
          </a:p>
        </p:txBody>
      </p:sp>
      <p:sp>
        <p:nvSpPr>
          <p:cNvPr id="6199" name="object 6199"/>
          <p:cNvSpPr/>
          <p:nvPr/>
        </p:nvSpPr>
        <p:spPr>
          <a:xfrm>
            <a:off x="7279449"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200" name="object 6200"/>
          <p:cNvSpPr/>
          <p:nvPr/>
        </p:nvSpPr>
        <p:spPr>
          <a:xfrm>
            <a:off x="7289672" y="2133600"/>
            <a:ext cx="8212" cy="1539875"/>
          </a:xfrm>
          <a:prstGeom prst="rect">
            <a:avLst/>
          </a:prstGeom>
          <a:blipFill>
            <a:blip r:embed="rId4" cstate="print"/>
            <a:stretch>
              <a:fillRect/>
            </a:stretch>
          </a:blipFill>
        </p:spPr>
        <p:txBody>
          <a:bodyPr wrap="square" lIns="0" tIns="0" rIns="0" bIns="0" rtlCol="0"/>
          <a:lstStyle/>
          <a:p>
            <a:endParaRPr/>
          </a:p>
        </p:txBody>
      </p:sp>
      <p:sp>
        <p:nvSpPr>
          <p:cNvPr id="6201" name="object 6201"/>
          <p:cNvSpPr/>
          <p:nvPr/>
        </p:nvSpPr>
        <p:spPr>
          <a:xfrm>
            <a:off x="7284910"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202" name="object 6202"/>
          <p:cNvSpPr/>
          <p:nvPr/>
        </p:nvSpPr>
        <p:spPr>
          <a:xfrm>
            <a:off x="7297928" y="2133600"/>
            <a:ext cx="4105" cy="1539875"/>
          </a:xfrm>
          <a:prstGeom prst="rect">
            <a:avLst/>
          </a:prstGeom>
          <a:blipFill>
            <a:blip r:embed="rId5" cstate="print"/>
            <a:stretch>
              <a:fillRect/>
            </a:stretch>
          </a:blipFill>
        </p:spPr>
        <p:txBody>
          <a:bodyPr wrap="square" lIns="0" tIns="0" rIns="0" bIns="0" rtlCol="0"/>
          <a:lstStyle/>
          <a:p>
            <a:endParaRPr/>
          </a:p>
        </p:txBody>
      </p:sp>
      <p:sp>
        <p:nvSpPr>
          <p:cNvPr id="6203" name="object 6203"/>
          <p:cNvSpPr/>
          <p:nvPr/>
        </p:nvSpPr>
        <p:spPr>
          <a:xfrm>
            <a:off x="7293165"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204" name="object 6204"/>
          <p:cNvSpPr/>
          <p:nvPr/>
        </p:nvSpPr>
        <p:spPr>
          <a:xfrm>
            <a:off x="7301992" y="2133600"/>
            <a:ext cx="9581" cy="1539875"/>
          </a:xfrm>
          <a:prstGeom prst="rect">
            <a:avLst/>
          </a:prstGeom>
          <a:blipFill>
            <a:blip r:embed="rId4" cstate="print"/>
            <a:stretch>
              <a:fillRect/>
            </a:stretch>
          </a:blipFill>
        </p:spPr>
        <p:txBody>
          <a:bodyPr wrap="square" lIns="0" tIns="0" rIns="0" bIns="0" rtlCol="0"/>
          <a:lstStyle/>
          <a:p>
            <a:endParaRPr/>
          </a:p>
        </p:txBody>
      </p:sp>
      <p:sp>
        <p:nvSpPr>
          <p:cNvPr id="6205" name="object 6205"/>
          <p:cNvSpPr/>
          <p:nvPr/>
        </p:nvSpPr>
        <p:spPr>
          <a:xfrm>
            <a:off x="7297229" y="2128837"/>
            <a:ext cx="19685" cy="1549400"/>
          </a:xfrm>
          <a:custGeom>
            <a:avLst/>
            <a:gdLst/>
            <a:ahLst/>
            <a:cxnLst/>
            <a:rect l="l" t="t" r="r" b="b"/>
            <a:pathLst>
              <a:path w="19684"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206" name="object 6206"/>
          <p:cNvSpPr/>
          <p:nvPr/>
        </p:nvSpPr>
        <p:spPr>
          <a:xfrm>
            <a:off x="7311517" y="2133600"/>
            <a:ext cx="8212" cy="1539875"/>
          </a:xfrm>
          <a:prstGeom prst="rect">
            <a:avLst/>
          </a:prstGeom>
          <a:blipFill>
            <a:blip r:embed="rId7" cstate="print"/>
            <a:stretch>
              <a:fillRect/>
            </a:stretch>
          </a:blipFill>
        </p:spPr>
        <p:txBody>
          <a:bodyPr wrap="square" lIns="0" tIns="0" rIns="0" bIns="0" rtlCol="0"/>
          <a:lstStyle/>
          <a:p>
            <a:endParaRPr/>
          </a:p>
        </p:txBody>
      </p:sp>
      <p:sp>
        <p:nvSpPr>
          <p:cNvPr id="6207" name="object 6207"/>
          <p:cNvSpPr/>
          <p:nvPr/>
        </p:nvSpPr>
        <p:spPr>
          <a:xfrm>
            <a:off x="7306754"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208" name="object 6208"/>
          <p:cNvSpPr/>
          <p:nvPr/>
        </p:nvSpPr>
        <p:spPr>
          <a:xfrm>
            <a:off x="7319771" y="2133600"/>
            <a:ext cx="4105" cy="1539875"/>
          </a:xfrm>
          <a:prstGeom prst="rect">
            <a:avLst/>
          </a:prstGeom>
          <a:blipFill>
            <a:blip r:embed="rId5" cstate="print"/>
            <a:stretch>
              <a:fillRect/>
            </a:stretch>
          </a:blipFill>
        </p:spPr>
        <p:txBody>
          <a:bodyPr wrap="square" lIns="0" tIns="0" rIns="0" bIns="0" rtlCol="0"/>
          <a:lstStyle/>
          <a:p>
            <a:endParaRPr/>
          </a:p>
        </p:txBody>
      </p:sp>
      <p:sp>
        <p:nvSpPr>
          <p:cNvPr id="6209" name="object 6209"/>
          <p:cNvSpPr/>
          <p:nvPr/>
        </p:nvSpPr>
        <p:spPr>
          <a:xfrm>
            <a:off x="7315009"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210" name="object 6210"/>
          <p:cNvSpPr/>
          <p:nvPr/>
        </p:nvSpPr>
        <p:spPr>
          <a:xfrm>
            <a:off x="7323835" y="2133600"/>
            <a:ext cx="8213" cy="1539875"/>
          </a:xfrm>
          <a:prstGeom prst="rect">
            <a:avLst/>
          </a:prstGeom>
          <a:blipFill>
            <a:blip r:embed="rId7" cstate="print"/>
            <a:stretch>
              <a:fillRect/>
            </a:stretch>
          </a:blipFill>
        </p:spPr>
        <p:txBody>
          <a:bodyPr wrap="square" lIns="0" tIns="0" rIns="0" bIns="0" rtlCol="0"/>
          <a:lstStyle/>
          <a:p>
            <a:endParaRPr/>
          </a:p>
        </p:txBody>
      </p:sp>
      <p:sp>
        <p:nvSpPr>
          <p:cNvPr id="6211" name="object 6211"/>
          <p:cNvSpPr/>
          <p:nvPr/>
        </p:nvSpPr>
        <p:spPr>
          <a:xfrm>
            <a:off x="7319073"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212" name="object 6212"/>
          <p:cNvSpPr/>
          <p:nvPr/>
        </p:nvSpPr>
        <p:spPr>
          <a:xfrm>
            <a:off x="7332091" y="2133600"/>
            <a:ext cx="5474" cy="1539875"/>
          </a:xfrm>
          <a:prstGeom prst="rect">
            <a:avLst/>
          </a:prstGeom>
          <a:blipFill>
            <a:blip r:embed="rId6" cstate="print"/>
            <a:stretch>
              <a:fillRect/>
            </a:stretch>
          </a:blipFill>
        </p:spPr>
        <p:txBody>
          <a:bodyPr wrap="square" lIns="0" tIns="0" rIns="0" bIns="0" rtlCol="0"/>
          <a:lstStyle/>
          <a:p>
            <a:endParaRPr/>
          </a:p>
        </p:txBody>
      </p:sp>
      <p:sp>
        <p:nvSpPr>
          <p:cNvPr id="6213" name="object 6213"/>
          <p:cNvSpPr/>
          <p:nvPr/>
        </p:nvSpPr>
        <p:spPr>
          <a:xfrm>
            <a:off x="7327328"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214" name="object 6214"/>
          <p:cNvSpPr/>
          <p:nvPr/>
        </p:nvSpPr>
        <p:spPr>
          <a:xfrm>
            <a:off x="7337552" y="2133600"/>
            <a:ext cx="8212" cy="1539875"/>
          </a:xfrm>
          <a:prstGeom prst="rect">
            <a:avLst/>
          </a:prstGeom>
          <a:blipFill>
            <a:blip r:embed="rId4" cstate="print"/>
            <a:stretch>
              <a:fillRect/>
            </a:stretch>
          </a:blipFill>
        </p:spPr>
        <p:txBody>
          <a:bodyPr wrap="square" lIns="0" tIns="0" rIns="0" bIns="0" rtlCol="0"/>
          <a:lstStyle/>
          <a:p>
            <a:endParaRPr/>
          </a:p>
        </p:txBody>
      </p:sp>
      <p:sp>
        <p:nvSpPr>
          <p:cNvPr id="6215" name="object 6215"/>
          <p:cNvSpPr/>
          <p:nvPr/>
        </p:nvSpPr>
        <p:spPr>
          <a:xfrm>
            <a:off x="7332789"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216" name="object 6216"/>
          <p:cNvSpPr/>
          <p:nvPr/>
        </p:nvSpPr>
        <p:spPr>
          <a:xfrm>
            <a:off x="7345806" y="2133600"/>
            <a:ext cx="4105" cy="1539875"/>
          </a:xfrm>
          <a:prstGeom prst="rect">
            <a:avLst/>
          </a:prstGeom>
          <a:blipFill>
            <a:blip r:embed="rId5" cstate="print"/>
            <a:stretch>
              <a:fillRect/>
            </a:stretch>
          </a:blipFill>
        </p:spPr>
        <p:txBody>
          <a:bodyPr wrap="square" lIns="0" tIns="0" rIns="0" bIns="0" rtlCol="0"/>
          <a:lstStyle/>
          <a:p>
            <a:endParaRPr/>
          </a:p>
        </p:txBody>
      </p:sp>
      <p:sp>
        <p:nvSpPr>
          <p:cNvPr id="6217" name="object 6217"/>
          <p:cNvSpPr/>
          <p:nvPr/>
        </p:nvSpPr>
        <p:spPr>
          <a:xfrm>
            <a:off x="7341044"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218" name="object 6218"/>
          <p:cNvSpPr/>
          <p:nvPr/>
        </p:nvSpPr>
        <p:spPr>
          <a:xfrm>
            <a:off x="7349870" y="2133600"/>
            <a:ext cx="9580" cy="1539875"/>
          </a:xfrm>
          <a:prstGeom prst="rect">
            <a:avLst/>
          </a:prstGeom>
          <a:blipFill>
            <a:blip r:embed="rId7" cstate="print"/>
            <a:stretch>
              <a:fillRect/>
            </a:stretch>
          </a:blipFill>
        </p:spPr>
        <p:txBody>
          <a:bodyPr wrap="square" lIns="0" tIns="0" rIns="0" bIns="0" rtlCol="0"/>
          <a:lstStyle/>
          <a:p>
            <a:endParaRPr/>
          </a:p>
        </p:txBody>
      </p:sp>
      <p:sp>
        <p:nvSpPr>
          <p:cNvPr id="6219" name="object 6219"/>
          <p:cNvSpPr/>
          <p:nvPr/>
        </p:nvSpPr>
        <p:spPr>
          <a:xfrm>
            <a:off x="7345108"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220" name="object 6220"/>
          <p:cNvSpPr/>
          <p:nvPr/>
        </p:nvSpPr>
        <p:spPr>
          <a:xfrm>
            <a:off x="7359522" y="2133600"/>
            <a:ext cx="8213" cy="1539875"/>
          </a:xfrm>
          <a:prstGeom prst="rect">
            <a:avLst/>
          </a:prstGeom>
          <a:blipFill>
            <a:blip r:embed="rId4" cstate="print"/>
            <a:stretch>
              <a:fillRect/>
            </a:stretch>
          </a:blipFill>
        </p:spPr>
        <p:txBody>
          <a:bodyPr wrap="square" lIns="0" tIns="0" rIns="0" bIns="0" rtlCol="0"/>
          <a:lstStyle/>
          <a:p>
            <a:endParaRPr/>
          </a:p>
        </p:txBody>
      </p:sp>
      <p:sp>
        <p:nvSpPr>
          <p:cNvPr id="6221" name="object 6221"/>
          <p:cNvSpPr/>
          <p:nvPr/>
        </p:nvSpPr>
        <p:spPr>
          <a:xfrm>
            <a:off x="7354760"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222" name="object 6222"/>
          <p:cNvSpPr/>
          <p:nvPr/>
        </p:nvSpPr>
        <p:spPr>
          <a:xfrm>
            <a:off x="7367651" y="2133600"/>
            <a:ext cx="4105" cy="1539875"/>
          </a:xfrm>
          <a:prstGeom prst="rect">
            <a:avLst/>
          </a:prstGeom>
          <a:blipFill>
            <a:blip r:embed="rId5" cstate="print"/>
            <a:stretch>
              <a:fillRect/>
            </a:stretch>
          </a:blipFill>
        </p:spPr>
        <p:txBody>
          <a:bodyPr wrap="square" lIns="0" tIns="0" rIns="0" bIns="0" rtlCol="0"/>
          <a:lstStyle/>
          <a:p>
            <a:endParaRPr/>
          </a:p>
        </p:txBody>
      </p:sp>
      <p:sp>
        <p:nvSpPr>
          <p:cNvPr id="6223" name="object 6223"/>
          <p:cNvSpPr/>
          <p:nvPr/>
        </p:nvSpPr>
        <p:spPr>
          <a:xfrm>
            <a:off x="7362888"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224" name="object 6224"/>
          <p:cNvSpPr/>
          <p:nvPr/>
        </p:nvSpPr>
        <p:spPr>
          <a:xfrm>
            <a:off x="7371842" y="2133600"/>
            <a:ext cx="9580" cy="1539875"/>
          </a:xfrm>
          <a:prstGeom prst="rect">
            <a:avLst/>
          </a:prstGeom>
          <a:blipFill>
            <a:blip r:embed="rId4" cstate="print"/>
            <a:stretch>
              <a:fillRect/>
            </a:stretch>
          </a:blipFill>
        </p:spPr>
        <p:txBody>
          <a:bodyPr wrap="square" lIns="0" tIns="0" rIns="0" bIns="0" rtlCol="0"/>
          <a:lstStyle/>
          <a:p>
            <a:endParaRPr/>
          </a:p>
        </p:txBody>
      </p:sp>
      <p:sp>
        <p:nvSpPr>
          <p:cNvPr id="6225" name="object 6225"/>
          <p:cNvSpPr/>
          <p:nvPr/>
        </p:nvSpPr>
        <p:spPr>
          <a:xfrm>
            <a:off x="7367079"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226" name="object 6226"/>
          <p:cNvSpPr/>
          <p:nvPr/>
        </p:nvSpPr>
        <p:spPr>
          <a:xfrm>
            <a:off x="7381367" y="2133600"/>
            <a:ext cx="4105" cy="1539875"/>
          </a:xfrm>
          <a:prstGeom prst="rect">
            <a:avLst/>
          </a:prstGeom>
          <a:blipFill>
            <a:blip r:embed="rId5" cstate="print"/>
            <a:stretch>
              <a:fillRect/>
            </a:stretch>
          </a:blipFill>
        </p:spPr>
        <p:txBody>
          <a:bodyPr wrap="square" lIns="0" tIns="0" rIns="0" bIns="0" rtlCol="0"/>
          <a:lstStyle/>
          <a:p>
            <a:endParaRPr/>
          </a:p>
        </p:txBody>
      </p:sp>
      <p:sp>
        <p:nvSpPr>
          <p:cNvPr id="6227" name="object 6227"/>
          <p:cNvSpPr/>
          <p:nvPr/>
        </p:nvSpPr>
        <p:spPr>
          <a:xfrm>
            <a:off x="7376604"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228" name="object 6228"/>
          <p:cNvSpPr/>
          <p:nvPr/>
        </p:nvSpPr>
        <p:spPr>
          <a:xfrm>
            <a:off x="7385431" y="2133600"/>
            <a:ext cx="8213" cy="1539875"/>
          </a:xfrm>
          <a:prstGeom prst="rect">
            <a:avLst/>
          </a:prstGeom>
          <a:blipFill>
            <a:blip r:embed="rId4" cstate="print"/>
            <a:stretch>
              <a:fillRect/>
            </a:stretch>
          </a:blipFill>
        </p:spPr>
        <p:txBody>
          <a:bodyPr wrap="square" lIns="0" tIns="0" rIns="0" bIns="0" rtlCol="0"/>
          <a:lstStyle/>
          <a:p>
            <a:endParaRPr/>
          </a:p>
        </p:txBody>
      </p:sp>
      <p:sp>
        <p:nvSpPr>
          <p:cNvPr id="6229" name="object 6229"/>
          <p:cNvSpPr/>
          <p:nvPr/>
        </p:nvSpPr>
        <p:spPr>
          <a:xfrm>
            <a:off x="7380668"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230" name="object 6230"/>
          <p:cNvSpPr/>
          <p:nvPr/>
        </p:nvSpPr>
        <p:spPr>
          <a:xfrm>
            <a:off x="7393685" y="2133600"/>
            <a:ext cx="4105" cy="1539875"/>
          </a:xfrm>
          <a:prstGeom prst="rect">
            <a:avLst/>
          </a:prstGeom>
          <a:blipFill>
            <a:blip r:embed="rId5" cstate="print"/>
            <a:stretch>
              <a:fillRect/>
            </a:stretch>
          </a:blipFill>
        </p:spPr>
        <p:txBody>
          <a:bodyPr wrap="square" lIns="0" tIns="0" rIns="0" bIns="0" rtlCol="0"/>
          <a:lstStyle/>
          <a:p>
            <a:endParaRPr/>
          </a:p>
        </p:txBody>
      </p:sp>
      <p:sp>
        <p:nvSpPr>
          <p:cNvPr id="6231" name="object 6231"/>
          <p:cNvSpPr/>
          <p:nvPr/>
        </p:nvSpPr>
        <p:spPr>
          <a:xfrm>
            <a:off x="7388923"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232" name="object 6232"/>
          <p:cNvSpPr/>
          <p:nvPr/>
        </p:nvSpPr>
        <p:spPr>
          <a:xfrm>
            <a:off x="7397750" y="2133600"/>
            <a:ext cx="9580" cy="1539875"/>
          </a:xfrm>
          <a:prstGeom prst="rect">
            <a:avLst/>
          </a:prstGeom>
          <a:blipFill>
            <a:blip r:embed="rId7" cstate="print"/>
            <a:stretch>
              <a:fillRect/>
            </a:stretch>
          </a:blipFill>
        </p:spPr>
        <p:txBody>
          <a:bodyPr wrap="square" lIns="0" tIns="0" rIns="0" bIns="0" rtlCol="0"/>
          <a:lstStyle/>
          <a:p>
            <a:endParaRPr/>
          </a:p>
        </p:txBody>
      </p:sp>
      <p:sp>
        <p:nvSpPr>
          <p:cNvPr id="6233" name="object 6233"/>
          <p:cNvSpPr/>
          <p:nvPr/>
        </p:nvSpPr>
        <p:spPr>
          <a:xfrm>
            <a:off x="7392987"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234" name="object 6234"/>
          <p:cNvSpPr/>
          <p:nvPr/>
        </p:nvSpPr>
        <p:spPr>
          <a:xfrm>
            <a:off x="7407402" y="2133600"/>
            <a:ext cx="4105" cy="1539875"/>
          </a:xfrm>
          <a:prstGeom prst="rect">
            <a:avLst/>
          </a:prstGeom>
          <a:blipFill>
            <a:blip r:embed="rId5" cstate="print"/>
            <a:stretch>
              <a:fillRect/>
            </a:stretch>
          </a:blipFill>
        </p:spPr>
        <p:txBody>
          <a:bodyPr wrap="square" lIns="0" tIns="0" rIns="0" bIns="0" rtlCol="0"/>
          <a:lstStyle/>
          <a:p>
            <a:endParaRPr/>
          </a:p>
        </p:txBody>
      </p:sp>
      <p:sp>
        <p:nvSpPr>
          <p:cNvPr id="6235" name="object 6235"/>
          <p:cNvSpPr/>
          <p:nvPr/>
        </p:nvSpPr>
        <p:spPr>
          <a:xfrm>
            <a:off x="7402639"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236" name="object 6236"/>
          <p:cNvSpPr/>
          <p:nvPr/>
        </p:nvSpPr>
        <p:spPr>
          <a:xfrm>
            <a:off x="7411466" y="2133600"/>
            <a:ext cx="8213" cy="1539875"/>
          </a:xfrm>
          <a:prstGeom prst="rect">
            <a:avLst/>
          </a:prstGeom>
          <a:blipFill>
            <a:blip r:embed="rId4" cstate="print"/>
            <a:stretch>
              <a:fillRect/>
            </a:stretch>
          </a:blipFill>
        </p:spPr>
        <p:txBody>
          <a:bodyPr wrap="square" lIns="0" tIns="0" rIns="0" bIns="0" rtlCol="0"/>
          <a:lstStyle/>
          <a:p>
            <a:endParaRPr/>
          </a:p>
        </p:txBody>
      </p:sp>
      <p:sp>
        <p:nvSpPr>
          <p:cNvPr id="6237" name="object 6237"/>
          <p:cNvSpPr/>
          <p:nvPr/>
        </p:nvSpPr>
        <p:spPr>
          <a:xfrm>
            <a:off x="7406703"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238" name="object 6238"/>
          <p:cNvSpPr/>
          <p:nvPr/>
        </p:nvSpPr>
        <p:spPr>
          <a:xfrm>
            <a:off x="7419720" y="2133600"/>
            <a:ext cx="9581" cy="1539875"/>
          </a:xfrm>
          <a:prstGeom prst="rect">
            <a:avLst/>
          </a:prstGeom>
          <a:blipFill>
            <a:blip r:embed="rId7" cstate="print"/>
            <a:stretch>
              <a:fillRect/>
            </a:stretch>
          </a:blipFill>
        </p:spPr>
        <p:txBody>
          <a:bodyPr wrap="square" lIns="0" tIns="0" rIns="0" bIns="0" rtlCol="0"/>
          <a:lstStyle/>
          <a:p>
            <a:endParaRPr/>
          </a:p>
        </p:txBody>
      </p:sp>
      <p:sp>
        <p:nvSpPr>
          <p:cNvPr id="6239" name="object 6239"/>
          <p:cNvSpPr/>
          <p:nvPr/>
        </p:nvSpPr>
        <p:spPr>
          <a:xfrm>
            <a:off x="7414958" y="2128837"/>
            <a:ext cx="19685" cy="1549400"/>
          </a:xfrm>
          <a:custGeom>
            <a:avLst/>
            <a:gdLst/>
            <a:ahLst/>
            <a:cxnLst/>
            <a:rect l="l" t="t" r="r" b="b"/>
            <a:pathLst>
              <a:path w="19684"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240" name="object 6240"/>
          <p:cNvSpPr/>
          <p:nvPr/>
        </p:nvSpPr>
        <p:spPr>
          <a:xfrm>
            <a:off x="7429245" y="2133600"/>
            <a:ext cx="4105" cy="1539875"/>
          </a:xfrm>
          <a:prstGeom prst="rect">
            <a:avLst/>
          </a:prstGeom>
          <a:blipFill>
            <a:blip r:embed="rId5" cstate="print"/>
            <a:stretch>
              <a:fillRect/>
            </a:stretch>
          </a:blipFill>
        </p:spPr>
        <p:txBody>
          <a:bodyPr wrap="square" lIns="0" tIns="0" rIns="0" bIns="0" rtlCol="0"/>
          <a:lstStyle/>
          <a:p>
            <a:endParaRPr/>
          </a:p>
        </p:txBody>
      </p:sp>
      <p:sp>
        <p:nvSpPr>
          <p:cNvPr id="6241" name="object 6241"/>
          <p:cNvSpPr/>
          <p:nvPr/>
        </p:nvSpPr>
        <p:spPr>
          <a:xfrm>
            <a:off x="7424483"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242" name="object 6242"/>
          <p:cNvSpPr/>
          <p:nvPr/>
        </p:nvSpPr>
        <p:spPr>
          <a:xfrm>
            <a:off x="7433436" y="2133600"/>
            <a:ext cx="8212" cy="1539875"/>
          </a:xfrm>
          <a:prstGeom prst="rect">
            <a:avLst/>
          </a:prstGeom>
          <a:blipFill>
            <a:blip r:embed="rId4" cstate="print"/>
            <a:stretch>
              <a:fillRect/>
            </a:stretch>
          </a:blipFill>
        </p:spPr>
        <p:txBody>
          <a:bodyPr wrap="square" lIns="0" tIns="0" rIns="0" bIns="0" rtlCol="0"/>
          <a:lstStyle/>
          <a:p>
            <a:endParaRPr/>
          </a:p>
        </p:txBody>
      </p:sp>
      <p:sp>
        <p:nvSpPr>
          <p:cNvPr id="6243" name="object 6243"/>
          <p:cNvSpPr/>
          <p:nvPr/>
        </p:nvSpPr>
        <p:spPr>
          <a:xfrm>
            <a:off x="7428674"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244" name="object 6244"/>
          <p:cNvSpPr/>
          <p:nvPr/>
        </p:nvSpPr>
        <p:spPr>
          <a:xfrm>
            <a:off x="7441565" y="2133600"/>
            <a:ext cx="5475" cy="1539875"/>
          </a:xfrm>
          <a:prstGeom prst="rect">
            <a:avLst/>
          </a:prstGeom>
          <a:blipFill>
            <a:blip r:embed="rId6" cstate="print"/>
            <a:stretch>
              <a:fillRect/>
            </a:stretch>
          </a:blipFill>
        </p:spPr>
        <p:txBody>
          <a:bodyPr wrap="square" lIns="0" tIns="0" rIns="0" bIns="0" rtlCol="0"/>
          <a:lstStyle/>
          <a:p>
            <a:endParaRPr/>
          </a:p>
        </p:txBody>
      </p:sp>
      <p:sp>
        <p:nvSpPr>
          <p:cNvPr id="6245" name="object 6245"/>
          <p:cNvSpPr/>
          <p:nvPr/>
        </p:nvSpPr>
        <p:spPr>
          <a:xfrm>
            <a:off x="7436802" y="2128837"/>
            <a:ext cx="15240" cy="1549400"/>
          </a:xfrm>
          <a:custGeom>
            <a:avLst/>
            <a:gdLst/>
            <a:ahLst/>
            <a:cxnLst/>
            <a:rect l="l" t="t" r="r" b="b"/>
            <a:pathLst>
              <a:path w="15240" h="1549400">
                <a:moveTo>
                  <a:pt x="0" y="1549400"/>
                </a:moveTo>
                <a:lnTo>
                  <a:pt x="15000" y="1549400"/>
                </a:lnTo>
                <a:lnTo>
                  <a:pt x="15000" y="0"/>
                </a:lnTo>
                <a:lnTo>
                  <a:pt x="0" y="0"/>
                </a:lnTo>
                <a:lnTo>
                  <a:pt x="0" y="1549400"/>
                </a:lnTo>
                <a:close/>
              </a:path>
            </a:pathLst>
          </a:custGeom>
          <a:solidFill>
            <a:srgbClr val="F1FFEB"/>
          </a:solidFill>
        </p:spPr>
        <p:txBody>
          <a:bodyPr wrap="square" lIns="0" tIns="0" rIns="0" bIns="0" rtlCol="0"/>
          <a:lstStyle/>
          <a:p>
            <a:endParaRPr/>
          </a:p>
        </p:txBody>
      </p:sp>
      <p:sp>
        <p:nvSpPr>
          <p:cNvPr id="6246" name="object 6246"/>
          <p:cNvSpPr/>
          <p:nvPr/>
        </p:nvSpPr>
        <p:spPr>
          <a:xfrm>
            <a:off x="7447026" y="2133600"/>
            <a:ext cx="8212" cy="1539875"/>
          </a:xfrm>
          <a:prstGeom prst="rect">
            <a:avLst/>
          </a:prstGeom>
          <a:blipFill>
            <a:blip r:embed="rId4" cstate="print"/>
            <a:stretch>
              <a:fillRect/>
            </a:stretch>
          </a:blipFill>
        </p:spPr>
        <p:txBody>
          <a:bodyPr wrap="square" lIns="0" tIns="0" rIns="0" bIns="0" rtlCol="0"/>
          <a:lstStyle/>
          <a:p>
            <a:endParaRPr/>
          </a:p>
        </p:txBody>
      </p:sp>
      <p:sp>
        <p:nvSpPr>
          <p:cNvPr id="6247" name="object 6247"/>
          <p:cNvSpPr/>
          <p:nvPr/>
        </p:nvSpPr>
        <p:spPr>
          <a:xfrm>
            <a:off x="7442263"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248" name="object 6248"/>
          <p:cNvSpPr/>
          <p:nvPr/>
        </p:nvSpPr>
        <p:spPr>
          <a:xfrm>
            <a:off x="7455281" y="2133600"/>
            <a:ext cx="4105" cy="1539875"/>
          </a:xfrm>
          <a:prstGeom prst="rect">
            <a:avLst/>
          </a:prstGeom>
          <a:blipFill>
            <a:blip r:embed="rId5" cstate="print"/>
            <a:stretch>
              <a:fillRect/>
            </a:stretch>
          </a:blipFill>
        </p:spPr>
        <p:txBody>
          <a:bodyPr wrap="square" lIns="0" tIns="0" rIns="0" bIns="0" rtlCol="0"/>
          <a:lstStyle/>
          <a:p>
            <a:endParaRPr/>
          </a:p>
        </p:txBody>
      </p:sp>
      <p:sp>
        <p:nvSpPr>
          <p:cNvPr id="6249" name="object 6249"/>
          <p:cNvSpPr/>
          <p:nvPr/>
        </p:nvSpPr>
        <p:spPr>
          <a:xfrm>
            <a:off x="7450518"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250" name="object 6250"/>
          <p:cNvSpPr/>
          <p:nvPr/>
        </p:nvSpPr>
        <p:spPr>
          <a:xfrm>
            <a:off x="7459344" y="2133600"/>
            <a:ext cx="8212" cy="1539875"/>
          </a:xfrm>
          <a:prstGeom prst="rect">
            <a:avLst/>
          </a:prstGeom>
          <a:blipFill>
            <a:blip r:embed="rId4" cstate="print"/>
            <a:stretch>
              <a:fillRect/>
            </a:stretch>
          </a:blipFill>
        </p:spPr>
        <p:txBody>
          <a:bodyPr wrap="square" lIns="0" tIns="0" rIns="0" bIns="0" rtlCol="0"/>
          <a:lstStyle/>
          <a:p>
            <a:endParaRPr/>
          </a:p>
        </p:txBody>
      </p:sp>
      <p:sp>
        <p:nvSpPr>
          <p:cNvPr id="6251" name="object 6251"/>
          <p:cNvSpPr/>
          <p:nvPr/>
        </p:nvSpPr>
        <p:spPr>
          <a:xfrm>
            <a:off x="7454582"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252" name="object 6252"/>
          <p:cNvSpPr/>
          <p:nvPr/>
        </p:nvSpPr>
        <p:spPr>
          <a:xfrm>
            <a:off x="6156325" y="2133600"/>
            <a:ext cx="1303020" cy="1524635"/>
          </a:xfrm>
          <a:prstGeom prst="rect">
            <a:avLst/>
          </a:prstGeom>
          <a:blipFill>
            <a:blip r:embed="rId8" cstate="print"/>
            <a:stretch>
              <a:fillRect/>
            </a:stretch>
          </a:blipFill>
        </p:spPr>
        <p:txBody>
          <a:bodyPr wrap="square" lIns="0" tIns="0" rIns="0" bIns="0" rtlCol="0"/>
          <a:lstStyle/>
          <a:p>
            <a:endParaRPr/>
          </a:p>
        </p:txBody>
      </p:sp>
      <p:sp>
        <p:nvSpPr>
          <p:cNvPr id="6253" name="object 6253"/>
          <p:cNvSpPr/>
          <p:nvPr/>
        </p:nvSpPr>
        <p:spPr>
          <a:xfrm>
            <a:off x="6156325" y="2133600"/>
            <a:ext cx="1303020" cy="1524635"/>
          </a:xfrm>
          <a:custGeom>
            <a:avLst/>
            <a:gdLst/>
            <a:ahLst/>
            <a:cxnLst/>
            <a:rect l="l" t="t" r="r" b="b"/>
            <a:pathLst>
              <a:path w="1303020" h="1524635">
                <a:moveTo>
                  <a:pt x="651509" y="0"/>
                </a:moveTo>
                <a:lnTo>
                  <a:pt x="782954" y="7620"/>
                </a:lnTo>
                <a:lnTo>
                  <a:pt x="904748" y="15239"/>
                </a:lnTo>
                <a:lnTo>
                  <a:pt x="1014222" y="33020"/>
                </a:lnTo>
                <a:lnTo>
                  <a:pt x="1111377" y="55752"/>
                </a:lnTo>
                <a:lnTo>
                  <a:pt x="1155192" y="73533"/>
                </a:lnTo>
                <a:lnTo>
                  <a:pt x="1193546" y="88773"/>
                </a:lnTo>
                <a:lnTo>
                  <a:pt x="1251077" y="121792"/>
                </a:lnTo>
                <a:lnTo>
                  <a:pt x="1290701" y="154686"/>
                </a:lnTo>
                <a:lnTo>
                  <a:pt x="1303020" y="195325"/>
                </a:lnTo>
                <a:lnTo>
                  <a:pt x="1303020" y="1336928"/>
                </a:lnTo>
                <a:lnTo>
                  <a:pt x="1290701" y="1377569"/>
                </a:lnTo>
                <a:lnTo>
                  <a:pt x="1251077" y="1410462"/>
                </a:lnTo>
                <a:lnTo>
                  <a:pt x="1193546" y="1443482"/>
                </a:lnTo>
                <a:lnTo>
                  <a:pt x="1155192" y="1458722"/>
                </a:lnTo>
                <a:lnTo>
                  <a:pt x="1111377" y="1466341"/>
                </a:lnTo>
                <a:lnTo>
                  <a:pt x="1014222" y="1491614"/>
                </a:lnTo>
                <a:lnTo>
                  <a:pt x="904748" y="1506855"/>
                </a:lnTo>
                <a:lnTo>
                  <a:pt x="782954" y="1524635"/>
                </a:lnTo>
                <a:lnTo>
                  <a:pt x="651509" y="1524635"/>
                </a:lnTo>
                <a:lnTo>
                  <a:pt x="520192" y="1524635"/>
                </a:lnTo>
                <a:lnTo>
                  <a:pt x="398272" y="1506855"/>
                </a:lnTo>
                <a:lnTo>
                  <a:pt x="288798" y="1491614"/>
                </a:lnTo>
                <a:lnTo>
                  <a:pt x="193039" y="1466341"/>
                </a:lnTo>
                <a:lnTo>
                  <a:pt x="149225" y="1458722"/>
                </a:lnTo>
                <a:lnTo>
                  <a:pt x="113664" y="1443482"/>
                </a:lnTo>
                <a:lnTo>
                  <a:pt x="79375" y="1425702"/>
                </a:lnTo>
                <a:lnTo>
                  <a:pt x="31496" y="1395222"/>
                </a:lnTo>
                <a:lnTo>
                  <a:pt x="4063" y="1354709"/>
                </a:lnTo>
                <a:lnTo>
                  <a:pt x="0" y="1336928"/>
                </a:lnTo>
                <a:lnTo>
                  <a:pt x="0" y="195325"/>
                </a:lnTo>
                <a:lnTo>
                  <a:pt x="13715" y="154686"/>
                </a:lnTo>
                <a:lnTo>
                  <a:pt x="53339" y="121792"/>
                </a:lnTo>
                <a:lnTo>
                  <a:pt x="113664" y="88773"/>
                </a:lnTo>
                <a:lnTo>
                  <a:pt x="149225" y="73533"/>
                </a:lnTo>
                <a:lnTo>
                  <a:pt x="193039" y="55752"/>
                </a:lnTo>
                <a:lnTo>
                  <a:pt x="288798" y="33020"/>
                </a:lnTo>
                <a:lnTo>
                  <a:pt x="398272" y="15239"/>
                </a:lnTo>
                <a:lnTo>
                  <a:pt x="520192" y="7620"/>
                </a:lnTo>
                <a:lnTo>
                  <a:pt x="651509" y="0"/>
                </a:lnTo>
                <a:close/>
              </a:path>
            </a:pathLst>
          </a:custGeom>
          <a:ln w="3175">
            <a:solidFill>
              <a:srgbClr val="F1FFEB"/>
            </a:solidFill>
          </a:ln>
        </p:spPr>
        <p:txBody>
          <a:bodyPr wrap="square" lIns="0" tIns="0" rIns="0" bIns="0" rtlCol="0"/>
          <a:lstStyle/>
          <a:p>
            <a:endParaRPr/>
          </a:p>
        </p:txBody>
      </p:sp>
      <p:sp>
        <p:nvSpPr>
          <p:cNvPr id="6254" name="object 6254"/>
          <p:cNvSpPr/>
          <p:nvPr/>
        </p:nvSpPr>
        <p:spPr>
          <a:xfrm>
            <a:off x="6156325" y="2133600"/>
            <a:ext cx="1303020" cy="1524635"/>
          </a:xfrm>
          <a:prstGeom prst="rect">
            <a:avLst/>
          </a:prstGeom>
          <a:blipFill>
            <a:blip r:embed="rId8" cstate="print"/>
            <a:stretch>
              <a:fillRect/>
            </a:stretch>
          </a:blipFill>
        </p:spPr>
        <p:txBody>
          <a:bodyPr wrap="square" lIns="0" tIns="0" rIns="0" bIns="0" rtlCol="0"/>
          <a:lstStyle/>
          <a:p>
            <a:endParaRPr/>
          </a:p>
        </p:txBody>
      </p:sp>
      <p:sp>
        <p:nvSpPr>
          <p:cNvPr id="6255" name="object 6255"/>
          <p:cNvSpPr/>
          <p:nvPr/>
        </p:nvSpPr>
        <p:spPr>
          <a:xfrm>
            <a:off x="6156325" y="2133600"/>
            <a:ext cx="1303020" cy="1524635"/>
          </a:xfrm>
          <a:custGeom>
            <a:avLst/>
            <a:gdLst/>
            <a:ahLst/>
            <a:cxnLst/>
            <a:rect l="l" t="t" r="r" b="b"/>
            <a:pathLst>
              <a:path w="1303020" h="1524635">
                <a:moveTo>
                  <a:pt x="651509" y="0"/>
                </a:moveTo>
                <a:lnTo>
                  <a:pt x="782954" y="7620"/>
                </a:lnTo>
                <a:lnTo>
                  <a:pt x="904748" y="15239"/>
                </a:lnTo>
                <a:lnTo>
                  <a:pt x="1014222" y="33020"/>
                </a:lnTo>
                <a:lnTo>
                  <a:pt x="1111377" y="55752"/>
                </a:lnTo>
                <a:lnTo>
                  <a:pt x="1155192" y="73533"/>
                </a:lnTo>
                <a:lnTo>
                  <a:pt x="1193546" y="88773"/>
                </a:lnTo>
                <a:lnTo>
                  <a:pt x="1251077" y="121792"/>
                </a:lnTo>
                <a:lnTo>
                  <a:pt x="1290701" y="154686"/>
                </a:lnTo>
                <a:lnTo>
                  <a:pt x="1303020" y="195325"/>
                </a:lnTo>
                <a:lnTo>
                  <a:pt x="1303020" y="1336928"/>
                </a:lnTo>
                <a:lnTo>
                  <a:pt x="1290701" y="1377569"/>
                </a:lnTo>
                <a:lnTo>
                  <a:pt x="1251077" y="1410462"/>
                </a:lnTo>
                <a:lnTo>
                  <a:pt x="1193546" y="1443482"/>
                </a:lnTo>
                <a:lnTo>
                  <a:pt x="1155192" y="1458722"/>
                </a:lnTo>
                <a:lnTo>
                  <a:pt x="1111377" y="1466341"/>
                </a:lnTo>
                <a:lnTo>
                  <a:pt x="1014222" y="1491614"/>
                </a:lnTo>
                <a:lnTo>
                  <a:pt x="904748" y="1506855"/>
                </a:lnTo>
                <a:lnTo>
                  <a:pt x="782954" y="1524635"/>
                </a:lnTo>
                <a:lnTo>
                  <a:pt x="651509" y="1524635"/>
                </a:lnTo>
                <a:lnTo>
                  <a:pt x="520192" y="1524635"/>
                </a:lnTo>
                <a:lnTo>
                  <a:pt x="398272" y="1506855"/>
                </a:lnTo>
                <a:lnTo>
                  <a:pt x="288798" y="1491614"/>
                </a:lnTo>
                <a:lnTo>
                  <a:pt x="193039" y="1466341"/>
                </a:lnTo>
                <a:lnTo>
                  <a:pt x="149225" y="1458722"/>
                </a:lnTo>
                <a:lnTo>
                  <a:pt x="113664" y="1443482"/>
                </a:lnTo>
                <a:lnTo>
                  <a:pt x="79375" y="1425702"/>
                </a:lnTo>
                <a:lnTo>
                  <a:pt x="31496" y="1395222"/>
                </a:lnTo>
                <a:lnTo>
                  <a:pt x="4063" y="1354709"/>
                </a:lnTo>
                <a:lnTo>
                  <a:pt x="0" y="1336928"/>
                </a:lnTo>
                <a:lnTo>
                  <a:pt x="0" y="195325"/>
                </a:lnTo>
                <a:lnTo>
                  <a:pt x="13715" y="154686"/>
                </a:lnTo>
                <a:lnTo>
                  <a:pt x="53339" y="121792"/>
                </a:lnTo>
                <a:lnTo>
                  <a:pt x="113664" y="88773"/>
                </a:lnTo>
                <a:lnTo>
                  <a:pt x="149225" y="73533"/>
                </a:lnTo>
                <a:lnTo>
                  <a:pt x="193039" y="55752"/>
                </a:lnTo>
                <a:lnTo>
                  <a:pt x="288798" y="33020"/>
                </a:lnTo>
                <a:lnTo>
                  <a:pt x="398272" y="15239"/>
                </a:lnTo>
                <a:lnTo>
                  <a:pt x="520192" y="7620"/>
                </a:lnTo>
                <a:lnTo>
                  <a:pt x="651509" y="0"/>
                </a:lnTo>
                <a:close/>
              </a:path>
            </a:pathLst>
          </a:custGeom>
          <a:ln w="9525">
            <a:solidFill>
              <a:srgbClr val="F1FFEB"/>
            </a:solidFill>
          </a:ln>
        </p:spPr>
        <p:txBody>
          <a:bodyPr wrap="square" lIns="0" tIns="0" rIns="0" bIns="0" rtlCol="0"/>
          <a:lstStyle/>
          <a:p>
            <a:endParaRPr/>
          </a:p>
        </p:txBody>
      </p:sp>
      <p:sp>
        <p:nvSpPr>
          <p:cNvPr id="6256" name="object 6256"/>
          <p:cNvSpPr/>
          <p:nvPr/>
        </p:nvSpPr>
        <p:spPr>
          <a:xfrm>
            <a:off x="6156325" y="2133600"/>
            <a:ext cx="9580" cy="1539875"/>
          </a:xfrm>
          <a:prstGeom prst="rect">
            <a:avLst/>
          </a:prstGeom>
          <a:blipFill>
            <a:blip r:embed="rId4" cstate="print"/>
            <a:stretch>
              <a:fillRect/>
            </a:stretch>
          </a:blipFill>
        </p:spPr>
        <p:txBody>
          <a:bodyPr wrap="square" lIns="0" tIns="0" rIns="0" bIns="0" rtlCol="0"/>
          <a:lstStyle/>
          <a:p>
            <a:endParaRPr/>
          </a:p>
        </p:txBody>
      </p:sp>
      <p:sp>
        <p:nvSpPr>
          <p:cNvPr id="6257" name="object 6257"/>
          <p:cNvSpPr/>
          <p:nvPr/>
        </p:nvSpPr>
        <p:spPr>
          <a:xfrm>
            <a:off x="6151562" y="2128837"/>
            <a:ext cx="19685" cy="1549400"/>
          </a:xfrm>
          <a:custGeom>
            <a:avLst/>
            <a:gdLst/>
            <a:ahLst/>
            <a:cxnLst/>
            <a:rect l="l" t="t" r="r" b="b"/>
            <a:pathLst>
              <a:path w="19685"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258" name="object 6258"/>
          <p:cNvSpPr/>
          <p:nvPr/>
        </p:nvSpPr>
        <p:spPr>
          <a:xfrm>
            <a:off x="6165850" y="2133600"/>
            <a:ext cx="4105" cy="1539875"/>
          </a:xfrm>
          <a:prstGeom prst="rect">
            <a:avLst/>
          </a:prstGeom>
          <a:blipFill>
            <a:blip r:embed="rId5" cstate="print"/>
            <a:stretch>
              <a:fillRect/>
            </a:stretch>
          </a:blipFill>
        </p:spPr>
        <p:txBody>
          <a:bodyPr wrap="square" lIns="0" tIns="0" rIns="0" bIns="0" rtlCol="0"/>
          <a:lstStyle/>
          <a:p>
            <a:endParaRPr/>
          </a:p>
        </p:txBody>
      </p:sp>
      <p:sp>
        <p:nvSpPr>
          <p:cNvPr id="6259" name="object 6259"/>
          <p:cNvSpPr/>
          <p:nvPr/>
        </p:nvSpPr>
        <p:spPr>
          <a:xfrm>
            <a:off x="6161087"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260" name="object 6260"/>
          <p:cNvSpPr/>
          <p:nvPr/>
        </p:nvSpPr>
        <p:spPr>
          <a:xfrm>
            <a:off x="6170040" y="2133600"/>
            <a:ext cx="8213" cy="1539875"/>
          </a:xfrm>
          <a:prstGeom prst="rect">
            <a:avLst/>
          </a:prstGeom>
          <a:blipFill>
            <a:blip r:embed="rId4" cstate="print"/>
            <a:stretch>
              <a:fillRect/>
            </a:stretch>
          </a:blipFill>
        </p:spPr>
        <p:txBody>
          <a:bodyPr wrap="square" lIns="0" tIns="0" rIns="0" bIns="0" rtlCol="0"/>
          <a:lstStyle/>
          <a:p>
            <a:endParaRPr/>
          </a:p>
        </p:txBody>
      </p:sp>
      <p:sp>
        <p:nvSpPr>
          <p:cNvPr id="6261" name="object 6261"/>
          <p:cNvSpPr/>
          <p:nvPr/>
        </p:nvSpPr>
        <p:spPr>
          <a:xfrm>
            <a:off x="6165278"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262" name="object 6262"/>
          <p:cNvSpPr/>
          <p:nvPr/>
        </p:nvSpPr>
        <p:spPr>
          <a:xfrm>
            <a:off x="6178169" y="2133600"/>
            <a:ext cx="4105" cy="1539875"/>
          </a:xfrm>
          <a:prstGeom prst="rect">
            <a:avLst/>
          </a:prstGeom>
          <a:blipFill>
            <a:blip r:embed="rId5" cstate="print"/>
            <a:stretch>
              <a:fillRect/>
            </a:stretch>
          </a:blipFill>
        </p:spPr>
        <p:txBody>
          <a:bodyPr wrap="square" lIns="0" tIns="0" rIns="0" bIns="0" rtlCol="0"/>
          <a:lstStyle/>
          <a:p>
            <a:endParaRPr/>
          </a:p>
        </p:txBody>
      </p:sp>
      <p:sp>
        <p:nvSpPr>
          <p:cNvPr id="6263" name="object 6263"/>
          <p:cNvSpPr/>
          <p:nvPr/>
        </p:nvSpPr>
        <p:spPr>
          <a:xfrm>
            <a:off x="6173406"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264" name="object 6264"/>
          <p:cNvSpPr/>
          <p:nvPr/>
        </p:nvSpPr>
        <p:spPr>
          <a:xfrm>
            <a:off x="6182359" y="2133600"/>
            <a:ext cx="9581" cy="1539875"/>
          </a:xfrm>
          <a:prstGeom prst="rect">
            <a:avLst/>
          </a:prstGeom>
          <a:blipFill>
            <a:blip r:embed="rId4" cstate="print"/>
            <a:stretch>
              <a:fillRect/>
            </a:stretch>
          </a:blipFill>
        </p:spPr>
        <p:txBody>
          <a:bodyPr wrap="square" lIns="0" tIns="0" rIns="0" bIns="0" rtlCol="0"/>
          <a:lstStyle/>
          <a:p>
            <a:endParaRPr/>
          </a:p>
        </p:txBody>
      </p:sp>
      <p:sp>
        <p:nvSpPr>
          <p:cNvPr id="6265" name="object 6265"/>
          <p:cNvSpPr/>
          <p:nvPr/>
        </p:nvSpPr>
        <p:spPr>
          <a:xfrm>
            <a:off x="6177597" y="2128837"/>
            <a:ext cx="19685" cy="1549400"/>
          </a:xfrm>
          <a:custGeom>
            <a:avLst/>
            <a:gdLst/>
            <a:ahLst/>
            <a:cxnLst/>
            <a:rect l="l" t="t" r="r" b="b"/>
            <a:pathLst>
              <a:path w="19685"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266" name="object 6266"/>
          <p:cNvSpPr/>
          <p:nvPr/>
        </p:nvSpPr>
        <p:spPr>
          <a:xfrm>
            <a:off x="6191884" y="2133600"/>
            <a:ext cx="4106" cy="1539875"/>
          </a:xfrm>
          <a:prstGeom prst="rect">
            <a:avLst/>
          </a:prstGeom>
          <a:blipFill>
            <a:blip r:embed="rId5" cstate="print"/>
            <a:stretch>
              <a:fillRect/>
            </a:stretch>
          </a:blipFill>
        </p:spPr>
        <p:txBody>
          <a:bodyPr wrap="square" lIns="0" tIns="0" rIns="0" bIns="0" rtlCol="0"/>
          <a:lstStyle/>
          <a:p>
            <a:endParaRPr/>
          </a:p>
        </p:txBody>
      </p:sp>
      <p:sp>
        <p:nvSpPr>
          <p:cNvPr id="6267" name="object 6267"/>
          <p:cNvSpPr/>
          <p:nvPr/>
        </p:nvSpPr>
        <p:spPr>
          <a:xfrm>
            <a:off x="6187122" y="2128837"/>
            <a:ext cx="13970" cy="1549400"/>
          </a:xfrm>
          <a:custGeom>
            <a:avLst/>
            <a:gdLst/>
            <a:ahLst/>
            <a:cxnLst/>
            <a:rect l="l" t="t" r="r" b="b"/>
            <a:pathLst>
              <a:path w="13970" h="1549400">
                <a:moveTo>
                  <a:pt x="0" y="1549400"/>
                </a:moveTo>
                <a:lnTo>
                  <a:pt x="13631" y="1549400"/>
                </a:lnTo>
                <a:lnTo>
                  <a:pt x="13631" y="0"/>
                </a:lnTo>
                <a:lnTo>
                  <a:pt x="0" y="0"/>
                </a:lnTo>
                <a:lnTo>
                  <a:pt x="0" y="1549400"/>
                </a:lnTo>
                <a:close/>
              </a:path>
            </a:pathLst>
          </a:custGeom>
          <a:solidFill>
            <a:srgbClr val="F1FFEB"/>
          </a:solidFill>
        </p:spPr>
        <p:txBody>
          <a:bodyPr wrap="square" lIns="0" tIns="0" rIns="0" bIns="0" rtlCol="0"/>
          <a:lstStyle/>
          <a:p>
            <a:endParaRPr/>
          </a:p>
        </p:txBody>
      </p:sp>
      <p:sp>
        <p:nvSpPr>
          <p:cNvPr id="6268" name="object 6268"/>
          <p:cNvSpPr/>
          <p:nvPr/>
        </p:nvSpPr>
        <p:spPr>
          <a:xfrm>
            <a:off x="6196076" y="2133600"/>
            <a:ext cx="8212" cy="1539875"/>
          </a:xfrm>
          <a:prstGeom prst="rect">
            <a:avLst/>
          </a:prstGeom>
          <a:blipFill>
            <a:blip r:embed="rId4" cstate="print"/>
            <a:stretch>
              <a:fillRect/>
            </a:stretch>
          </a:blipFill>
        </p:spPr>
        <p:txBody>
          <a:bodyPr wrap="square" lIns="0" tIns="0" rIns="0" bIns="0" rtlCol="0"/>
          <a:lstStyle/>
          <a:p>
            <a:endParaRPr/>
          </a:p>
        </p:txBody>
      </p:sp>
      <p:sp>
        <p:nvSpPr>
          <p:cNvPr id="6269" name="object 6269"/>
          <p:cNvSpPr/>
          <p:nvPr/>
        </p:nvSpPr>
        <p:spPr>
          <a:xfrm>
            <a:off x="6191313"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270" name="object 6270"/>
          <p:cNvSpPr/>
          <p:nvPr/>
        </p:nvSpPr>
        <p:spPr>
          <a:xfrm>
            <a:off x="6204203" y="2133600"/>
            <a:ext cx="5475" cy="1539875"/>
          </a:xfrm>
          <a:prstGeom prst="rect">
            <a:avLst/>
          </a:prstGeom>
          <a:blipFill>
            <a:blip r:embed="rId6" cstate="print"/>
            <a:stretch>
              <a:fillRect/>
            </a:stretch>
          </a:blipFill>
        </p:spPr>
        <p:txBody>
          <a:bodyPr wrap="square" lIns="0" tIns="0" rIns="0" bIns="0" rtlCol="0"/>
          <a:lstStyle/>
          <a:p>
            <a:endParaRPr/>
          </a:p>
        </p:txBody>
      </p:sp>
      <p:sp>
        <p:nvSpPr>
          <p:cNvPr id="6271" name="object 6271"/>
          <p:cNvSpPr/>
          <p:nvPr/>
        </p:nvSpPr>
        <p:spPr>
          <a:xfrm>
            <a:off x="6199441" y="2128837"/>
            <a:ext cx="15240" cy="1549400"/>
          </a:xfrm>
          <a:custGeom>
            <a:avLst/>
            <a:gdLst/>
            <a:ahLst/>
            <a:cxnLst/>
            <a:rect l="l" t="t" r="r" b="b"/>
            <a:pathLst>
              <a:path w="15239" h="1549400">
                <a:moveTo>
                  <a:pt x="0" y="1549400"/>
                </a:moveTo>
                <a:lnTo>
                  <a:pt x="15000" y="1549400"/>
                </a:lnTo>
                <a:lnTo>
                  <a:pt x="15000" y="0"/>
                </a:lnTo>
                <a:lnTo>
                  <a:pt x="0" y="0"/>
                </a:lnTo>
                <a:lnTo>
                  <a:pt x="0" y="1549400"/>
                </a:lnTo>
                <a:close/>
              </a:path>
            </a:pathLst>
          </a:custGeom>
          <a:solidFill>
            <a:srgbClr val="F1FFEB"/>
          </a:solidFill>
        </p:spPr>
        <p:txBody>
          <a:bodyPr wrap="square" lIns="0" tIns="0" rIns="0" bIns="0" rtlCol="0"/>
          <a:lstStyle/>
          <a:p>
            <a:endParaRPr/>
          </a:p>
        </p:txBody>
      </p:sp>
      <p:sp>
        <p:nvSpPr>
          <p:cNvPr id="6272" name="object 6272"/>
          <p:cNvSpPr/>
          <p:nvPr/>
        </p:nvSpPr>
        <p:spPr>
          <a:xfrm>
            <a:off x="6209665" y="2133600"/>
            <a:ext cx="8213" cy="1539875"/>
          </a:xfrm>
          <a:prstGeom prst="rect">
            <a:avLst/>
          </a:prstGeom>
          <a:blipFill>
            <a:blip r:embed="rId4" cstate="print"/>
            <a:stretch>
              <a:fillRect/>
            </a:stretch>
          </a:blipFill>
        </p:spPr>
        <p:txBody>
          <a:bodyPr wrap="square" lIns="0" tIns="0" rIns="0" bIns="0" rtlCol="0"/>
          <a:lstStyle/>
          <a:p>
            <a:endParaRPr/>
          </a:p>
        </p:txBody>
      </p:sp>
      <p:sp>
        <p:nvSpPr>
          <p:cNvPr id="6273" name="object 6273"/>
          <p:cNvSpPr/>
          <p:nvPr/>
        </p:nvSpPr>
        <p:spPr>
          <a:xfrm>
            <a:off x="6204902"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274" name="object 6274"/>
          <p:cNvSpPr/>
          <p:nvPr/>
        </p:nvSpPr>
        <p:spPr>
          <a:xfrm>
            <a:off x="6217920" y="2133600"/>
            <a:ext cx="8213" cy="1539875"/>
          </a:xfrm>
          <a:prstGeom prst="rect">
            <a:avLst/>
          </a:prstGeom>
          <a:blipFill>
            <a:blip r:embed="rId4" cstate="print"/>
            <a:stretch>
              <a:fillRect/>
            </a:stretch>
          </a:blipFill>
        </p:spPr>
        <p:txBody>
          <a:bodyPr wrap="square" lIns="0" tIns="0" rIns="0" bIns="0" rtlCol="0"/>
          <a:lstStyle/>
          <a:p>
            <a:endParaRPr/>
          </a:p>
        </p:txBody>
      </p:sp>
      <p:sp>
        <p:nvSpPr>
          <p:cNvPr id="6275" name="object 6275"/>
          <p:cNvSpPr/>
          <p:nvPr/>
        </p:nvSpPr>
        <p:spPr>
          <a:xfrm>
            <a:off x="6213157"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276" name="object 6276"/>
          <p:cNvSpPr/>
          <p:nvPr/>
        </p:nvSpPr>
        <p:spPr>
          <a:xfrm>
            <a:off x="6226175" y="2133600"/>
            <a:ext cx="5474" cy="1539875"/>
          </a:xfrm>
          <a:prstGeom prst="rect">
            <a:avLst/>
          </a:prstGeom>
          <a:blipFill>
            <a:blip r:embed="rId6" cstate="print"/>
            <a:stretch>
              <a:fillRect/>
            </a:stretch>
          </a:blipFill>
        </p:spPr>
        <p:txBody>
          <a:bodyPr wrap="square" lIns="0" tIns="0" rIns="0" bIns="0" rtlCol="0"/>
          <a:lstStyle/>
          <a:p>
            <a:endParaRPr/>
          </a:p>
        </p:txBody>
      </p:sp>
      <p:sp>
        <p:nvSpPr>
          <p:cNvPr id="6277" name="object 6277"/>
          <p:cNvSpPr/>
          <p:nvPr/>
        </p:nvSpPr>
        <p:spPr>
          <a:xfrm>
            <a:off x="6221412" y="2128837"/>
            <a:ext cx="15240" cy="1549400"/>
          </a:xfrm>
          <a:custGeom>
            <a:avLst/>
            <a:gdLst/>
            <a:ahLst/>
            <a:cxnLst/>
            <a:rect l="l" t="t" r="r" b="b"/>
            <a:pathLst>
              <a:path w="15239"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278" name="object 6278"/>
          <p:cNvSpPr/>
          <p:nvPr/>
        </p:nvSpPr>
        <p:spPr>
          <a:xfrm>
            <a:off x="6231635" y="2133600"/>
            <a:ext cx="8213" cy="1539875"/>
          </a:xfrm>
          <a:prstGeom prst="rect">
            <a:avLst/>
          </a:prstGeom>
          <a:blipFill>
            <a:blip r:embed="rId7" cstate="print"/>
            <a:stretch>
              <a:fillRect/>
            </a:stretch>
          </a:blipFill>
        </p:spPr>
        <p:txBody>
          <a:bodyPr wrap="square" lIns="0" tIns="0" rIns="0" bIns="0" rtlCol="0"/>
          <a:lstStyle/>
          <a:p>
            <a:endParaRPr/>
          </a:p>
        </p:txBody>
      </p:sp>
      <p:sp>
        <p:nvSpPr>
          <p:cNvPr id="6279" name="object 6279"/>
          <p:cNvSpPr/>
          <p:nvPr/>
        </p:nvSpPr>
        <p:spPr>
          <a:xfrm>
            <a:off x="6226873"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280" name="object 6280"/>
          <p:cNvSpPr/>
          <p:nvPr/>
        </p:nvSpPr>
        <p:spPr>
          <a:xfrm>
            <a:off x="6239764" y="2133600"/>
            <a:ext cx="4105" cy="1539875"/>
          </a:xfrm>
          <a:prstGeom prst="rect">
            <a:avLst/>
          </a:prstGeom>
          <a:blipFill>
            <a:blip r:embed="rId5" cstate="print"/>
            <a:stretch>
              <a:fillRect/>
            </a:stretch>
          </a:blipFill>
        </p:spPr>
        <p:txBody>
          <a:bodyPr wrap="square" lIns="0" tIns="0" rIns="0" bIns="0" rtlCol="0"/>
          <a:lstStyle/>
          <a:p>
            <a:endParaRPr/>
          </a:p>
        </p:txBody>
      </p:sp>
      <p:sp>
        <p:nvSpPr>
          <p:cNvPr id="6281" name="object 6281"/>
          <p:cNvSpPr/>
          <p:nvPr/>
        </p:nvSpPr>
        <p:spPr>
          <a:xfrm>
            <a:off x="6235001"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282" name="object 6282"/>
          <p:cNvSpPr/>
          <p:nvPr/>
        </p:nvSpPr>
        <p:spPr>
          <a:xfrm>
            <a:off x="6243954" y="2133600"/>
            <a:ext cx="9581" cy="1539875"/>
          </a:xfrm>
          <a:prstGeom prst="rect">
            <a:avLst/>
          </a:prstGeom>
          <a:blipFill>
            <a:blip r:embed="rId7" cstate="print"/>
            <a:stretch>
              <a:fillRect/>
            </a:stretch>
          </a:blipFill>
        </p:spPr>
        <p:txBody>
          <a:bodyPr wrap="square" lIns="0" tIns="0" rIns="0" bIns="0" rtlCol="0"/>
          <a:lstStyle/>
          <a:p>
            <a:endParaRPr/>
          </a:p>
        </p:txBody>
      </p:sp>
      <p:sp>
        <p:nvSpPr>
          <p:cNvPr id="6283" name="object 6283"/>
          <p:cNvSpPr/>
          <p:nvPr/>
        </p:nvSpPr>
        <p:spPr>
          <a:xfrm>
            <a:off x="6239192" y="2128837"/>
            <a:ext cx="19685" cy="1549400"/>
          </a:xfrm>
          <a:custGeom>
            <a:avLst/>
            <a:gdLst/>
            <a:ahLst/>
            <a:cxnLst/>
            <a:rect l="l" t="t" r="r" b="b"/>
            <a:pathLst>
              <a:path w="19685"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284" name="object 6284"/>
          <p:cNvSpPr/>
          <p:nvPr/>
        </p:nvSpPr>
        <p:spPr>
          <a:xfrm>
            <a:off x="6253479" y="2133600"/>
            <a:ext cx="4105" cy="1539875"/>
          </a:xfrm>
          <a:prstGeom prst="rect">
            <a:avLst/>
          </a:prstGeom>
          <a:blipFill>
            <a:blip r:embed="rId5" cstate="print"/>
            <a:stretch>
              <a:fillRect/>
            </a:stretch>
          </a:blipFill>
        </p:spPr>
        <p:txBody>
          <a:bodyPr wrap="square" lIns="0" tIns="0" rIns="0" bIns="0" rtlCol="0"/>
          <a:lstStyle/>
          <a:p>
            <a:endParaRPr/>
          </a:p>
        </p:txBody>
      </p:sp>
      <p:sp>
        <p:nvSpPr>
          <p:cNvPr id="6285" name="object 6285"/>
          <p:cNvSpPr/>
          <p:nvPr/>
        </p:nvSpPr>
        <p:spPr>
          <a:xfrm>
            <a:off x="6248717"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286" name="object 6286"/>
          <p:cNvSpPr/>
          <p:nvPr/>
        </p:nvSpPr>
        <p:spPr>
          <a:xfrm>
            <a:off x="6257671" y="2133600"/>
            <a:ext cx="8213" cy="1539875"/>
          </a:xfrm>
          <a:prstGeom prst="rect">
            <a:avLst/>
          </a:prstGeom>
          <a:blipFill>
            <a:blip r:embed="rId7" cstate="print"/>
            <a:stretch>
              <a:fillRect/>
            </a:stretch>
          </a:blipFill>
        </p:spPr>
        <p:txBody>
          <a:bodyPr wrap="square" lIns="0" tIns="0" rIns="0" bIns="0" rtlCol="0"/>
          <a:lstStyle/>
          <a:p>
            <a:endParaRPr/>
          </a:p>
        </p:txBody>
      </p:sp>
      <p:sp>
        <p:nvSpPr>
          <p:cNvPr id="6287" name="object 6287"/>
          <p:cNvSpPr/>
          <p:nvPr/>
        </p:nvSpPr>
        <p:spPr>
          <a:xfrm>
            <a:off x="6252908"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288" name="object 6288"/>
          <p:cNvSpPr/>
          <p:nvPr/>
        </p:nvSpPr>
        <p:spPr>
          <a:xfrm>
            <a:off x="6265798" y="2133600"/>
            <a:ext cx="8212" cy="1539875"/>
          </a:xfrm>
          <a:prstGeom prst="rect">
            <a:avLst/>
          </a:prstGeom>
          <a:blipFill>
            <a:blip r:embed="rId4" cstate="print"/>
            <a:stretch>
              <a:fillRect/>
            </a:stretch>
          </a:blipFill>
        </p:spPr>
        <p:txBody>
          <a:bodyPr wrap="square" lIns="0" tIns="0" rIns="0" bIns="0" rtlCol="0"/>
          <a:lstStyle/>
          <a:p>
            <a:endParaRPr/>
          </a:p>
        </p:txBody>
      </p:sp>
      <p:sp>
        <p:nvSpPr>
          <p:cNvPr id="6289" name="object 6289"/>
          <p:cNvSpPr/>
          <p:nvPr/>
        </p:nvSpPr>
        <p:spPr>
          <a:xfrm>
            <a:off x="6261036"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290" name="object 6290"/>
          <p:cNvSpPr/>
          <p:nvPr/>
        </p:nvSpPr>
        <p:spPr>
          <a:xfrm>
            <a:off x="6274053" y="2133600"/>
            <a:ext cx="5475" cy="1539875"/>
          </a:xfrm>
          <a:prstGeom prst="rect">
            <a:avLst/>
          </a:prstGeom>
          <a:blipFill>
            <a:blip r:embed="rId6" cstate="print"/>
            <a:stretch>
              <a:fillRect/>
            </a:stretch>
          </a:blipFill>
        </p:spPr>
        <p:txBody>
          <a:bodyPr wrap="square" lIns="0" tIns="0" rIns="0" bIns="0" rtlCol="0"/>
          <a:lstStyle/>
          <a:p>
            <a:endParaRPr/>
          </a:p>
        </p:txBody>
      </p:sp>
      <p:sp>
        <p:nvSpPr>
          <p:cNvPr id="6291" name="object 6291"/>
          <p:cNvSpPr/>
          <p:nvPr/>
        </p:nvSpPr>
        <p:spPr>
          <a:xfrm>
            <a:off x="6269291" y="2128837"/>
            <a:ext cx="15240" cy="1549400"/>
          </a:xfrm>
          <a:custGeom>
            <a:avLst/>
            <a:gdLst/>
            <a:ahLst/>
            <a:cxnLst/>
            <a:rect l="l" t="t" r="r" b="b"/>
            <a:pathLst>
              <a:path w="15239" h="1549400">
                <a:moveTo>
                  <a:pt x="0" y="1549400"/>
                </a:moveTo>
                <a:lnTo>
                  <a:pt x="15000" y="1549400"/>
                </a:lnTo>
                <a:lnTo>
                  <a:pt x="15000" y="0"/>
                </a:lnTo>
                <a:lnTo>
                  <a:pt x="0" y="0"/>
                </a:lnTo>
                <a:lnTo>
                  <a:pt x="0" y="1549400"/>
                </a:lnTo>
                <a:close/>
              </a:path>
            </a:pathLst>
          </a:custGeom>
          <a:solidFill>
            <a:srgbClr val="F1FFEB"/>
          </a:solidFill>
        </p:spPr>
        <p:txBody>
          <a:bodyPr wrap="square" lIns="0" tIns="0" rIns="0" bIns="0" rtlCol="0"/>
          <a:lstStyle/>
          <a:p>
            <a:endParaRPr/>
          </a:p>
        </p:txBody>
      </p:sp>
      <p:sp>
        <p:nvSpPr>
          <p:cNvPr id="6292" name="object 6292"/>
          <p:cNvSpPr/>
          <p:nvPr/>
        </p:nvSpPr>
        <p:spPr>
          <a:xfrm>
            <a:off x="6279515" y="2133600"/>
            <a:ext cx="8213" cy="1539875"/>
          </a:xfrm>
          <a:prstGeom prst="rect">
            <a:avLst/>
          </a:prstGeom>
          <a:blipFill>
            <a:blip r:embed="rId4" cstate="print"/>
            <a:stretch>
              <a:fillRect/>
            </a:stretch>
          </a:blipFill>
        </p:spPr>
        <p:txBody>
          <a:bodyPr wrap="square" lIns="0" tIns="0" rIns="0" bIns="0" rtlCol="0"/>
          <a:lstStyle/>
          <a:p>
            <a:endParaRPr/>
          </a:p>
        </p:txBody>
      </p:sp>
      <p:sp>
        <p:nvSpPr>
          <p:cNvPr id="6293" name="object 6293"/>
          <p:cNvSpPr/>
          <p:nvPr/>
        </p:nvSpPr>
        <p:spPr>
          <a:xfrm>
            <a:off x="6274752"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294" name="object 6294"/>
          <p:cNvSpPr/>
          <p:nvPr/>
        </p:nvSpPr>
        <p:spPr>
          <a:xfrm>
            <a:off x="6287770" y="2133600"/>
            <a:ext cx="4105" cy="1539875"/>
          </a:xfrm>
          <a:prstGeom prst="rect">
            <a:avLst/>
          </a:prstGeom>
          <a:blipFill>
            <a:blip r:embed="rId5" cstate="print"/>
            <a:stretch>
              <a:fillRect/>
            </a:stretch>
          </a:blipFill>
        </p:spPr>
        <p:txBody>
          <a:bodyPr wrap="square" lIns="0" tIns="0" rIns="0" bIns="0" rtlCol="0"/>
          <a:lstStyle/>
          <a:p>
            <a:endParaRPr/>
          </a:p>
        </p:txBody>
      </p:sp>
      <p:sp>
        <p:nvSpPr>
          <p:cNvPr id="6295" name="object 6295"/>
          <p:cNvSpPr/>
          <p:nvPr/>
        </p:nvSpPr>
        <p:spPr>
          <a:xfrm>
            <a:off x="6283007"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296" name="object 6296"/>
          <p:cNvSpPr/>
          <p:nvPr/>
        </p:nvSpPr>
        <p:spPr>
          <a:xfrm>
            <a:off x="6291834" y="2133600"/>
            <a:ext cx="9580" cy="1539875"/>
          </a:xfrm>
          <a:prstGeom prst="rect">
            <a:avLst/>
          </a:prstGeom>
          <a:blipFill>
            <a:blip r:embed="rId4" cstate="print"/>
            <a:stretch>
              <a:fillRect/>
            </a:stretch>
          </a:blipFill>
        </p:spPr>
        <p:txBody>
          <a:bodyPr wrap="square" lIns="0" tIns="0" rIns="0" bIns="0" rtlCol="0"/>
          <a:lstStyle/>
          <a:p>
            <a:endParaRPr/>
          </a:p>
        </p:txBody>
      </p:sp>
      <p:sp>
        <p:nvSpPr>
          <p:cNvPr id="6297" name="object 6297"/>
          <p:cNvSpPr/>
          <p:nvPr/>
        </p:nvSpPr>
        <p:spPr>
          <a:xfrm>
            <a:off x="6287071" y="2128837"/>
            <a:ext cx="19685" cy="1549400"/>
          </a:xfrm>
          <a:custGeom>
            <a:avLst/>
            <a:gdLst/>
            <a:ahLst/>
            <a:cxnLst/>
            <a:rect l="l" t="t" r="r" b="b"/>
            <a:pathLst>
              <a:path w="19685"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298" name="object 6298"/>
          <p:cNvSpPr/>
          <p:nvPr/>
        </p:nvSpPr>
        <p:spPr>
          <a:xfrm>
            <a:off x="6301359" y="2133600"/>
            <a:ext cx="4105" cy="1539875"/>
          </a:xfrm>
          <a:prstGeom prst="rect">
            <a:avLst/>
          </a:prstGeom>
          <a:blipFill>
            <a:blip r:embed="rId5" cstate="print"/>
            <a:stretch>
              <a:fillRect/>
            </a:stretch>
          </a:blipFill>
        </p:spPr>
        <p:txBody>
          <a:bodyPr wrap="square" lIns="0" tIns="0" rIns="0" bIns="0" rtlCol="0"/>
          <a:lstStyle/>
          <a:p>
            <a:endParaRPr/>
          </a:p>
        </p:txBody>
      </p:sp>
      <p:sp>
        <p:nvSpPr>
          <p:cNvPr id="6299" name="object 6299"/>
          <p:cNvSpPr/>
          <p:nvPr/>
        </p:nvSpPr>
        <p:spPr>
          <a:xfrm>
            <a:off x="6296596"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00" name="object 6300"/>
          <p:cNvSpPr/>
          <p:nvPr/>
        </p:nvSpPr>
        <p:spPr>
          <a:xfrm>
            <a:off x="6305550" y="2133600"/>
            <a:ext cx="8213" cy="1539875"/>
          </a:xfrm>
          <a:prstGeom prst="rect">
            <a:avLst/>
          </a:prstGeom>
          <a:blipFill>
            <a:blip r:embed="rId4" cstate="print"/>
            <a:stretch>
              <a:fillRect/>
            </a:stretch>
          </a:blipFill>
        </p:spPr>
        <p:txBody>
          <a:bodyPr wrap="square" lIns="0" tIns="0" rIns="0" bIns="0" rtlCol="0"/>
          <a:lstStyle/>
          <a:p>
            <a:endParaRPr/>
          </a:p>
        </p:txBody>
      </p:sp>
      <p:sp>
        <p:nvSpPr>
          <p:cNvPr id="6301" name="object 6301"/>
          <p:cNvSpPr/>
          <p:nvPr/>
        </p:nvSpPr>
        <p:spPr>
          <a:xfrm>
            <a:off x="6300787"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302" name="object 6302"/>
          <p:cNvSpPr/>
          <p:nvPr/>
        </p:nvSpPr>
        <p:spPr>
          <a:xfrm>
            <a:off x="6313678" y="2133600"/>
            <a:ext cx="4105" cy="1539875"/>
          </a:xfrm>
          <a:prstGeom prst="rect">
            <a:avLst/>
          </a:prstGeom>
          <a:blipFill>
            <a:blip r:embed="rId5" cstate="print"/>
            <a:stretch>
              <a:fillRect/>
            </a:stretch>
          </a:blipFill>
        </p:spPr>
        <p:txBody>
          <a:bodyPr wrap="square" lIns="0" tIns="0" rIns="0" bIns="0" rtlCol="0"/>
          <a:lstStyle/>
          <a:p>
            <a:endParaRPr/>
          </a:p>
        </p:txBody>
      </p:sp>
      <p:sp>
        <p:nvSpPr>
          <p:cNvPr id="6303" name="object 6303"/>
          <p:cNvSpPr/>
          <p:nvPr/>
        </p:nvSpPr>
        <p:spPr>
          <a:xfrm>
            <a:off x="6308915"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04" name="object 6304"/>
          <p:cNvSpPr/>
          <p:nvPr/>
        </p:nvSpPr>
        <p:spPr>
          <a:xfrm>
            <a:off x="6317869" y="2133600"/>
            <a:ext cx="9581" cy="1539875"/>
          </a:xfrm>
          <a:prstGeom prst="rect">
            <a:avLst/>
          </a:prstGeom>
          <a:blipFill>
            <a:blip r:embed="rId4" cstate="print"/>
            <a:stretch>
              <a:fillRect/>
            </a:stretch>
          </a:blipFill>
        </p:spPr>
        <p:txBody>
          <a:bodyPr wrap="square" lIns="0" tIns="0" rIns="0" bIns="0" rtlCol="0"/>
          <a:lstStyle/>
          <a:p>
            <a:endParaRPr/>
          </a:p>
        </p:txBody>
      </p:sp>
      <p:sp>
        <p:nvSpPr>
          <p:cNvPr id="6305" name="object 6305"/>
          <p:cNvSpPr/>
          <p:nvPr/>
        </p:nvSpPr>
        <p:spPr>
          <a:xfrm>
            <a:off x="6313106" y="2128837"/>
            <a:ext cx="19685" cy="1549400"/>
          </a:xfrm>
          <a:custGeom>
            <a:avLst/>
            <a:gdLst/>
            <a:ahLst/>
            <a:cxnLst/>
            <a:rect l="l" t="t" r="r" b="b"/>
            <a:pathLst>
              <a:path w="19685"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306" name="object 6306"/>
          <p:cNvSpPr/>
          <p:nvPr/>
        </p:nvSpPr>
        <p:spPr>
          <a:xfrm>
            <a:off x="6327394" y="2133600"/>
            <a:ext cx="8213" cy="1539875"/>
          </a:xfrm>
          <a:prstGeom prst="rect">
            <a:avLst/>
          </a:prstGeom>
          <a:blipFill>
            <a:blip r:embed="rId7" cstate="print"/>
            <a:stretch>
              <a:fillRect/>
            </a:stretch>
          </a:blipFill>
        </p:spPr>
        <p:txBody>
          <a:bodyPr wrap="square" lIns="0" tIns="0" rIns="0" bIns="0" rtlCol="0"/>
          <a:lstStyle/>
          <a:p>
            <a:endParaRPr/>
          </a:p>
        </p:txBody>
      </p:sp>
      <p:sp>
        <p:nvSpPr>
          <p:cNvPr id="6307" name="object 6307"/>
          <p:cNvSpPr/>
          <p:nvPr/>
        </p:nvSpPr>
        <p:spPr>
          <a:xfrm>
            <a:off x="6322631"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308" name="object 6308"/>
          <p:cNvSpPr/>
          <p:nvPr/>
        </p:nvSpPr>
        <p:spPr>
          <a:xfrm>
            <a:off x="6335648" y="2133600"/>
            <a:ext cx="4105" cy="1539875"/>
          </a:xfrm>
          <a:prstGeom prst="rect">
            <a:avLst/>
          </a:prstGeom>
          <a:blipFill>
            <a:blip r:embed="rId5" cstate="print"/>
            <a:stretch>
              <a:fillRect/>
            </a:stretch>
          </a:blipFill>
        </p:spPr>
        <p:txBody>
          <a:bodyPr wrap="square" lIns="0" tIns="0" rIns="0" bIns="0" rtlCol="0"/>
          <a:lstStyle/>
          <a:p>
            <a:endParaRPr/>
          </a:p>
        </p:txBody>
      </p:sp>
      <p:sp>
        <p:nvSpPr>
          <p:cNvPr id="6309" name="object 6309"/>
          <p:cNvSpPr/>
          <p:nvPr/>
        </p:nvSpPr>
        <p:spPr>
          <a:xfrm>
            <a:off x="6330886"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10" name="object 6310"/>
          <p:cNvSpPr/>
          <p:nvPr/>
        </p:nvSpPr>
        <p:spPr>
          <a:xfrm>
            <a:off x="6339713" y="2133600"/>
            <a:ext cx="9580" cy="1539875"/>
          </a:xfrm>
          <a:prstGeom prst="rect">
            <a:avLst/>
          </a:prstGeom>
          <a:blipFill>
            <a:blip r:embed="rId7" cstate="print"/>
            <a:stretch>
              <a:fillRect/>
            </a:stretch>
          </a:blipFill>
        </p:spPr>
        <p:txBody>
          <a:bodyPr wrap="square" lIns="0" tIns="0" rIns="0" bIns="0" rtlCol="0"/>
          <a:lstStyle/>
          <a:p>
            <a:endParaRPr/>
          </a:p>
        </p:txBody>
      </p:sp>
      <p:sp>
        <p:nvSpPr>
          <p:cNvPr id="6311" name="object 6311"/>
          <p:cNvSpPr/>
          <p:nvPr/>
        </p:nvSpPr>
        <p:spPr>
          <a:xfrm>
            <a:off x="6334950" y="2128837"/>
            <a:ext cx="19685" cy="1549400"/>
          </a:xfrm>
          <a:custGeom>
            <a:avLst/>
            <a:gdLst/>
            <a:ahLst/>
            <a:cxnLst/>
            <a:rect l="l" t="t" r="r" b="b"/>
            <a:pathLst>
              <a:path w="19685"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312" name="object 6312"/>
          <p:cNvSpPr/>
          <p:nvPr/>
        </p:nvSpPr>
        <p:spPr>
          <a:xfrm>
            <a:off x="6349365" y="2133600"/>
            <a:ext cx="4105" cy="1539875"/>
          </a:xfrm>
          <a:prstGeom prst="rect">
            <a:avLst/>
          </a:prstGeom>
          <a:blipFill>
            <a:blip r:embed="rId5" cstate="print"/>
            <a:stretch>
              <a:fillRect/>
            </a:stretch>
          </a:blipFill>
        </p:spPr>
        <p:txBody>
          <a:bodyPr wrap="square" lIns="0" tIns="0" rIns="0" bIns="0" rtlCol="0"/>
          <a:lstStyle/>
          <a:p>
            <a:endParaRPr/>
          </a:p>
        </p:txBody>
      </p:sp>
      <p:sp>
        <p:nvSpPr>
          <p:cNvPr id="6313" name="object 6313"/>
          <p:cNvSpPr/>
          <p:nvPr/>
        </p:nvSpPr>
        <p:spPr>
          <a:xfrm>
            <a:off x="6344602"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14" name="object 6314"/>
          <p:cNvSpPr/>
          <p:nvPr/>
        </p:nvSpPr>
        <p:spPr>
          <a:xfrm>
            <a:off x="6353428" y="2133600"/>
            <a:ext cx="8213" cy="1539875"/>
          </a:xfrm>
          <a:prstGeom prst="rect">
            <a:avLst/>
          </a:prstGeom>
          <a:blipFill>
            <a:blip r:embed="rId4" cstate="print"/>
            <a:stretch>
              <a:fillRect/>
            </a:stretch>
          </a:blipFill>
        </p:spPr>
        <p:txBody>
          <a:bodyPr wrap="square" lIns="0" tIns="0" rIns="0" bIns="0" rtlCol="0"/>
          <a:lstStyle/>
          <a:p>
            <a:endParaRPr/>
          </a:p>
        </p:txBody>
      </p:sp>
      <p:sp>
        <p:nvSpPr>
          <p:cNvPr id="6315" name="object 6315"/>
          <p:cNvSpPr/>
          <p:nvPr/>
        </p:nvSpPr>
        <p:spPr>
          <a:xfrm>
            <a:off x="6348666"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316" name="object 6316"/>
          <p:cNvSpPr/>
          <p:nvPr/>
        </p:nvSpPr>
        <p:spPr>
          <a:xfrm>
            <a:off x="6361684" y="2133600"/>
            <a:ext cx="5475" cy="1539875"/>
          </a:xfrm>
          <a:prstGeom prst="rect">
            <a:avLst/>
          </a:prstGeom>
          <a:blipFill>
            <a:blip r:embed="rId6" cstate="print"/>
            <a:stretch>
              <a:fillRect/>
            </a:stretch>
          </a:blipFill>
        </p:spPr>
        <p:txBody>
          <a:bodyPr wrap="square" lIns="0" tIns="0" rIns="0" bIns="0" rtlCol="0"/>
          <a:lstStyle/>
          <a:p>
            <a:endParaRPr/>
          </a:p>
        </p:txBody>
      </p:sp>
      <p:sp>
        <p:nvSpPr>
          <p:cNvPr id="6317" name="object 6317"/>
          <p:cNvSpPr/>
          <p:nvPr/>
        </p:nvSpPr>
        <p:spPr>
          <a:xfrm>
            <a:off x="6356921" y="2128837"/>
            <a:ext cx="15240" cy="1549400"/>
          </a:xfrm>
          <a:custGeom>
            <a:avLst/>
            <a:gdLst/>
            <a:ahLst/>
            <a:cxnLst/>
            <a:rect l="l" t="t" r="r" b="b"/>
            <a:pathLst>
              <a:path w="15239" h="1549400">
                <a:moveTo>
                  <a:pt x="0" y="1549400"/>
                </a:moveTo>
                <a:lnTo>
                  <a:pt x="15000" y="1549400"/>
                </a:lnTo>
                <a:lnTo>
                  <a:pt x="15000" y="0"/>
                </a:lnTo>
                <a:lnTo>
                  <a:pt x="0" y="0"/>
                </a:lnTo>
                <a:lnTo>
                  <a:pt x="0" y="1549400"/>
                </a:lnTo>
                <a:close/>
              </a:path>
            </a:pathLst>
          </a:custGeom>
          <a:solidFill>
            <a:srgbClr val="F1FFEB"/>
          </a:solidFill>
        </p:spPr>
        <p:txBody>
          <a:bodyPr wrap="square" lIns="0" tIns="0" rIns="0" bIns="0" rtlCol="0"/>
          <a:lstStyle/>
          <a:p>
            <a:endParaRPr/>
          </a:p>
        </p:txBody>
      </p:sp>
      <p:sp>
        <p:nvSpPr>
          <p:cNvPr id="6318" name="object 6318"/>
          <p:cNvSpPr/>
          <p:nvPr/>
        </p:nvSpPr>
        <p:spPr>
          <a:xfrm>
            <a:off x="6367145" y="2133600"/>
            <a:ext cx="8213" cy="1539875"/>
          </a:xfrm>
          <a:prstGeom prst="rect">
            <a:avLst/>
          </a:prstGeom>
          <a:blipFill>
            <a:blip r:embed="rId4" cstate="print"/>
            <a:stretch>
              <a:fillRect/>
            </a:stretch>
          </a:blipFill>
        </p:spPr>
        <p:txBody>
          <a:bodyPr wrap="square" lIns="0" tIns="0" rIns="0" bIns="0" rtlCol="0"/>
          <a:lstStyle/>
          <a:p>
            <a:endParaRPr/>
          </a:p>
        </p:txBody>
      </p:sp>
      <p:sp>
        <p:nvSpPr>
          <p:cNvPr id="6319" name="object 6319"/>
          <p:cNvSpPr/>
          <p:nvPr/>
        </p:nvSpPr>
        <p:spPr>
          <a:xfrm>
            <a:off x="6362382"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320" name="object 6320"/>
          <p:cNvSpPr/>
          <p:nvPr/>
        </p:nvSpPr>
        <p:spPr>
          <a:xfrm>
            <a:off x="6375272" y="2133600"/>
            <a:ext cx="8213" cy="1539875"/>
          </a:xfrm>
          <a:prstGeom prst="rect">
            <a:avLst/>
          </a:prstGeom>
          <a:blipFill>
            <a:blip r:embed="rId4" cstate="print"/>
            <a:stretch>
              <a:fillRect/>
            </a:stretch>
          </a:blipFill>
        </p:spPr>
        <p:txBody>
          <a:bodyPr wrap="square" lIns="0" tIns="0" rIns="0" bIns="0" rtlCol="0"/>
          <a:lstStyle/>
          <a:p>
            <a:endParaRPr/>
          </a:p>
        </p:txBody>
      </p:sp>
      <p:sp>
        <p:nvSpPr>
          <p:cNvPr id="6321" name="object 6321"/>
          <p:cNvSpPr/>
          <p:nvPr/>
        </p:nvSpPr>
        <p:spPr>
          <a:xfrm>
            <a:off x="6370510"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322" name="object 6322"/>
          <p:cNvSpPr/>
          <p:nvPr/>
        </p:nvSpPr>
        <p:spPr>
          <a:xfrm>
            <a:off x="6383528" y="2133600"/>
            <a:ext cx="5475" cy="1539875"/>
          </a:xfrm>
          <a:prstGeom prst="rect">
            <a:avLst/>
          </a:prstGeom>
          <a:blipFill>
            <a:blip r:embed="rId6" cstate="print"/>
            <a:stretch>
              <a:fillRect/>
            </a:stretch>
          </a:blipFill>
        </p:spPr>
        <p:txBody>
          <a:bodyPr wrap="square" lIns="0" tIns="0" rIns="0" bIns="0" rtlCol="0"/>
          <a:lstStyle/>
          <a:p>
            <a:endParaRPr/>
          </a:p>
        </p:txBody>
      </p:sp>
      <p:sp>
        <p:nvSpPr>
          <p:cNvPr id="6323" name="object 6323"/>
          <p:cNvSpPr/>
          <p:nvPr/>
        </p:nvSpPr>
        <p:spPr>
          <a:xfrm>
            <a:off x="6378765" y="2128837"/>
            <a:ext cx="15240" cy="1549400"/>
          </a:xfrm>
          <a:custGeom>
            <a:avLst/>
            <a:gdLst/>
            <a:ahLst/>
            <a:cxnLst/>
            <a:rect l="l" t="t" r="r" b="b"/>
            <a:pathLst>
              <a:path w="15239" h="1549400">
                <a:moveTo>
                  <a:pt x="0" y="1549400"/>
                </a:moveTo>
                <a:lnTo>
                  <a:pt x="15000" y="1549400"/>
                </a:lnTo>
                <a:lnTo>
                  <a:pt x="15000" y="0"/>
                </a:lnTo>
                <a:lnTo>
                  <a:pt x="0" y="0"/>
                </a:lnTo>
                <a:lnTo>
                  <a:pt x="0" y="1549400"/>
                </a:lnTo>
                <a:close/>
              </a:path>
            </a:pathLst>
          </a:custGeom>
          <a:solidFill>
            <a:srgbClr val="F1FFEB"/>
          </a:solidFill>
        </p:spPr>
        <p:txBody>
          <a:bodyPr wrap="square" lIns="0" tIns="0" rIns="0" bIns="0" rtlCol="0"/>
          <a:lstStyle/>
          <a:p>
            <a:endParaRPr/>
          </a:p>
        </p:txBody>
      </p:sp>
      <p:sp>
        <p:nvSpPr>
          <p:cNvPr id="6324" name="object 6324"/>
          <p:cNvSpPr/>
          <p:nvPr/>
        </p:nvSpPr>
        <p:spPr>
          <a:xfrm>
            <a:off x="6388989" y="2133600"/>
            <a:ext cx="8212" cy="1539875"/>
          </a:xfrm>
          <a:prstGeom prst="rect">
            <a:avLst/>
          </a:prstGeom>
          <a:blipFill>
            <a:blip r:embed="rId4" cstate="print"/>
            <a:stretch>
              <a:fillRect/>
            </a:stretch>
          </a:blipFill>
        </p:spPr>
        <p:txBody>
          <a:bodyPr wrap="square" lIns="0" tIns="0" rIns="0" bIns="0" rtlCol="0"/>
          <a:lstStyle/>
          <a:p>
            <a:endParaRPr/>
          </a:p>
        </p:txBody>
      </p:sp>
      <p:sp>
        <p:nvSpPr>
          <p:cNvPr id="6325" name="object 6325"/>
          <p:cNvSpPr/>
          <p:nvPr/>
        </p:nvSpPr>
        <p:spPr>
          <a:xfrm>
            <a:off x="6384226"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326" name="object 6326"/>
          <p:cNvSpPr/>
          <p:nvPr/>
        </p:nvSpPr>
        <p:spPr>
          <a:xfrm>
            <a:off x="6397244" y="2133600"/>
            <a:ext cx="4105" cy="1539875"/>
          </a:xfrm>
          <a:prstGeom prst="rect">
            <a:avLst/>
          </a:prstGeom>
          <a:blipFill>
            <a:blip r:embed="rId5" cstate="print"/>
            <a:stretch>
              <a:fillRect/>
            </a:stretch>
          </a:blipFill>
        </p:spPr>
        <p:txBody>
          <a:bodyPr wrap="square" lIns="0" tIns="0" rIns="0" bIns="0" rtlCol="0"/>
          <a:lstStyle/>
          <a:p>
            <a:endParaRPr/>
          </a:p>
        </p:txBody>
      </p:sp>
      <p:sp>
        <p:nvSpPr>
          <p:cNvPr id="6327" name="object 6327"/>
          <p:cNvSpPr/>
          <p:nvPr/>
        </p:nvSpPr>
        <p:spPr>
          <a:xfrm>
            <a:off x="6392481"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28" name="object 6328"/>
          <p:cNvSpPr/>
          <p:nvPr/>
        </p:nvSpPr>
        <p:spPr>
          <a:xfrm>
            <a:off x="6401308" y="2133600"/>
            <a:ext cx="9580" cy="1539875"/>
          </a:xfrm>
          <a:prstGeom prst="rect">
            <a:avLst/>
          </a:prstGeom>
          <a:blipFill>
            <a:blip r:embed="rId7" cstate="print"/>
            <a:stretch>
              <a:fillRect/>
            </a:stretch>
          </a:blipFill>
        </p:spPr>
        <p:txBody>
          <a:bodyPr wrap="square" lIns="0" tIns="0" rIns="0" bIns="0" rtlCol="0"/>
          <a:lstStyle/>
          <a:p>
            <a:endParaRPr/>
          </a:p>
        </p:txBody>
      </p:sp>
      <p:sp>
        <p:nvSpPr>
          <p:cNvPr id="6329" name="object 6329"/>
          <p:cNvSpPr/>
          <p:nvPr/>
        </p:nvSpPr>
        <p:spPr>
          <a:xfrm>
            <a:off x="6396545" y="2128837"/>
            <a:ext cx="19685" cy="1549400"/>
          </a:xfrm>
          <a:custGeom>
            <a:avLst/>
            <a:gdLst/>
            <a:ahLst/>
            <a:cxnLst/>
            <a:rect l="l" t="t" r="r" b="b"/>
            <a:pathLst>
              <a:path w="19685"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330" name="object 6330"/>
          <p:cNvSpPr/>
          <p:nvPr/>
        </p:nvSpPr>
        <p:spPr>
          <a:xfrm>
            <a:off x="6410959" y="2133600"/>
            <a:ext cx="4105" cy="1539875"/>
          </a:xfrm>
          <a:prstGeom prst="rect">
            <a:avLst/>
          </a:prstGeom>
          <a:blipFill>
            <a:blip r:embed="rId5" cstate="print"/>
            <a:stretch>
              <a:fillRect/>
            </a:stretch>
          </a:blipFill>
        </p:spPr>
        <p:txBody>
          <a:bodyPr wrap="square" lIns="0" tIns="0" rIns="0" bIns="0" rtlCol="0"/>
          <a:lstStyle/>
          <a:p>
            <a:endParaRPr/>
          </a:p>
        </p:txBody>
      </p:sp>
      <p:sp>
        <p:nvSpPr>
          <p:cNvPr id="6331" name="object 6331"/>
          <p:cNvSpPr/>
          <p:nvPr/>
        </p:nvSpPr>
        <p:spPr>
          <a:xfrm>
            <a:off x="6406197"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32" name="object 6332"/>
          <p:cNvSpPr/>
          <p:nvPr/>
        </p:nvSpPr>
        <p:spPr>
          <a:xfrm>
            <a:off x="6415023" y="2133600"/>
            <a:ext cx="8213" cy="1539875"/>
          </a:xfrm>
          <a:prstGeom prst="rect">
            <a:avLst/>
          </a:prstGeom>
          <a:blipFill>
            <a:blip r:embed="rId7" cstate="print"/>
            <a:stretch>
              <a:fillRect/>
            </a:stretch>
          </a:blipFill>
        </p:spPr>
        <p:txBody>
          <a:bodyPr wrap="square" lIns="0" tIns="0" rIns="0" bIns="0" rtlCol="0"/>
          <a:lstStyle/>
          <a:p>
            <a:endParaRPr/>
          </a:p>
        </p:txBody>
      </p:sp>
      <p:sp>
        <p:nvSpPr>
          <p:cNvPr id="6333" name="object 6333"/>
          <p:cNvSpPr/>
          <p:nvPr/>
        </p:nvSpPr>
        <p:spPr>
          <a:xfrm>
            <a:off x="6410261"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334" name="object 6334"/>
          <p:cNvSpPr/>
          <p:nvPr/>
        </p:nvSpPr>
        <p:spPr>
          <a:xfrm>
            <a:off x="6423278" y="2133600"/>
            <a:ext cx="4105" cy="1539875"/>
          </a:xfrm>
          <a:prstGeom prst="rect">
            <a:avLst/>
          </a:prstGeom>
          <a:blipFill>
            <a:blip r:embed="rId5" cstate="print"/>
            <a:stretch>
              <a:fillRect/>
            </a:stretch>
          </a:blipFill>
        </p:spPr>
        <p:txBody>
          <a:bodyPr wrap="square" lIns="0" tIns="0" rIns="0" bIns="0" rtlCol="0"/>
          <a:lstStyle/>
          <a:p>
            <a:endParaRPr/>
          </a:p>
        </p:txBody>
      </p:sp>
      <p:sp>
        <p:nvSpPr>
          <p:cNvPr id="6335" name="object 6335"/>
          <p:cNvSpPr/>
          <p:nvPr/>
        </p:nvSpPr>
        <p:spPr>
          <a:xfrm>
            <a:off x="6418516"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36" name="object 6336"/>
          <p:cNvSpPr/>
          <p:nvPr/>
        </p:nvSpPr>
        <p:spPr>
          <a:xfrm>
            <a:off x="6427342" y="2133600"/>
            <a:ext cx="9581" cy="1539875"/>
          </a:xfrm>
          <a:prstGeom prst="rect">
            <a:avLst/>
          </a:prstGeom>
          <a:blipFill>
            <a:blip r:embed="rId7" cstate="print"/>
            <a:stretch>
              <a:fillRect/>
            </a:stretch>
          </a:blipFill>
        </p:spPr>
        <p:txBody>
          <a:bodyPr wrap="square" lIns="0" tIns="0" rIns="0" bIns="0" rtlCol="0"/>
          <a:lstStyle/>
          <a:p>
            <a:endParaRPr/>
          </a:p>
        </p:txBody>
      </p:sp>
      <p:sp>
        <p:nvSpPr>
          <p:cNvPr id="6337" name="object 6337"/>
          <p:cNvSpPr/>
          <p:nvPr/>
        </p:nvSpPr>
        <p:spPr>
          <a:xfrm>
            <a:off x="6422580" y="2128837"/>
            <a:ext cx="19685" cy="1549400"/>
          </a:xfrm>
          <a:custGeom>
            <a:avLst/>
            <a:gdLst/>
            <a:ahLst/>
            <a:cxnLst/>
            <a:rect l="l" t="t" r="r" b="b"/>
            <a:pathLst>
              <a:path w="19685"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338" name="object 6338"/>
          <p:cNvSpPr/>
          <p:nvPr/>
        </p:nvSpPr>
        <p:spPr>
          <a:xfrm>
            <a:off x="6436867" y="2133600"/>
            <a:ext cx="8212" cy="1539875"/>
          </a:xfrm>
          <a:prstGeom prst="rect">
            <a:avLst/>
          </a:prstGeom>
          <a:blipFill>
            <a:blip r:embed="rId4" cstate="print"/>
            <a:stretch>
              <a:fillRect/>
            </a:stretch>
          </a:blipFill>
        </p:spPr>
        <p:txBody>
          <a:bodyPr wrap="square" lIns="0" tIns="0" rIns="0" bIns="0" rtlCol="0"/>
          <a:lstStyle/>
          <a:p>
            <a:endParaRPr/>
          </a:p>
        </p:txBody>
      </p:sp>
      <p:sp>
        <p:nvSpPr>
          <p:cNvPr id="6339" name="object 6339"/>
          <p:cNvSpPr/>
          <p:nvPr/>
        </p:nvSpPr>
        <p:spPr>
          <a:xfrm>
            <a:off x="6432105"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340" name="object 6340"/>
          <p:cNvSpPr/>
          <p:nvPr/>
        </p:nvSpPr>
        <p:spPr>
          <a:xfrm>
            <a:off x="6445122" y="2133600"/>
            <a:ext cx="4106" cy="1539875"/>
          </a:xfrm>
          <a:prstGeom prst="rect">
            <a:avLst/>
          </a:prstGeom>
          <a:blipFill>
            <a:blip r:embed="rId5" cstate="print"/>
            <a:stretch>
              <a:fillRect/>
            </a:stretch>
          </a:blipFill>
        </p:spPr>
        <p:txBody>
          <a:bodyPr wrap="square" lIns="0" tIns="0" rIns="0" bIns="0" rtlCol="0"/>
          <a:lstStyle/>
          <a:p>
            <a:endParaRPr/>
          </a:p>
        </p:txBody>
      </p:sp>
      <p:sp>
        <p:nvSpPr>
          <p:cNvPr id="6341" name="object 6341"/>
          <p:cNvSpPr/>
          <p:nvPr/>
        </p:nvSpPr>
        <p:spPr>
          <a:xfrm>
            <a:off x="6440360" y="2128837"/>
            <a:ext cx="13970" cy="1549400"/>
          </a:xfrm>
          <a:custGeom>
            <a:avLst/>
            <a:gdLst/>
            <a:ahLst/>
            <a:cxnLst/>
            <a:rect l="l" t="t" r="r" b="b"/>
            <a:pathLst>
              <a:path w="13970" h="1549400">
                <a:moveTo>
                  <a:pt x="0" y="1549400"/>
                </a:moveTo>
                <a:lnTo>
                  <a:pt x="13631" y="1549400"/>
                </a:lnTo>
                <a:lnTo>
                  <a:pt x="13631" y="0"/>
                </a:lnTo>
                <a:lnTo>
                  <a:pt x="0" y="0"/>
                </a:lnTo>
                <a:lnTo>
                  <a:pt x="0" y="1549400"/>
                </a:lnTo>
                <a:close/>
              </a:path>
            </a:pathLst>
          </a:custGeom>
          <a:solidFill>
            <a:srgbClr val="F1FFEB"/>
          </a:solidFill>
        </p:spPr>
        <p:txBody>
          <a:bodyPr wrap="square" lIns="0" tIns="0" rIns="0" bIns="0" rtlCol="0"/>
          <a:lstStyle/>
          <a:p>
            <a:endParaRPr/>
          </a:p>
        </p:txBody>
      </p:sp>
      <p:sp>
        <p:nvSpPr>
          <p:cNvPr id="6342" name="object 6342"/>
          <p:cNvSpPr/>
          <p:nvPr/>
        </p:nvSpPr>
        <p:spPr>
          <a:xfrm>
            <a:off x="6449186" y="2133600"/>
            <a:ext cx="9580" cy="1539875"/>
          </a:xfrm>
          <a:prstGeom prst="rect">
            <a:avLst/>
          </a:prstGeom>
          <a:blipFill>
            <a:blip r:embed="rId4" cstate="print"/>
            <a:stretch>
              <a:fillRect/>
            </a:stretch>
          </a:blipFill>
        </p:spPr>
        <p:txBody>
          <a:bodyPr wrap="square" lIns="0" tIns="0" rIns="0" bIns="0" rtlCol="0"/>
          <a:lstStyle/>
          <a:p>
            <a:endParaRPr/>
          </a:p>
        </p:txBody>
      </p:sp>
      <p:sp>
        <p:nvSpPr>
          <p:cNvPr id="6343" name="object 6343"/>
          <p:cNvSpPr/>
          <p:nvPr/>
        </p:nvSpPr>
        <p:spPr>
          <a:xfrm>
            <a:off x="6444424" y="2128837"/>
            <a:ext cx="19685" cy="1549400"/>
          </a:xfrm>
          <a:custGeom>
            <a:avLst/>
            <a:gdLst/>
            <a:ahLst/>
            <a:cxnLst/>
            <a:rect l="l" t="t" r="r" b="b"/>
            <a:pathLst>
              <a:path w="19685"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344" name="object 6344"/>
          <p:cNvSpPr/>
          <p:nvPr/>
        </p:nvSpPr>
        <p:spPr>
          <a:xfrm>
            <a:off x="6458839" y="2133600"/>
            <a:ext cx="4105" cy="1539875"/>
          </a:xfrm>
          <a:prstGeom prst="rect">
            <a:avLst/>
          </a:prstGeom>
          <a:blipFill>
            <a:blip r:embed="rId5" cstate="print"/>
            <a:stretch>
              <a:fillRect/>
            </a:stretch>
          </a:blipFill>
        </p:spPr>
        <p:txBody>
          <a:bodyPr wrap="square" lIns="0" tIns="0" rIns="0" bIns="0" rtlCol="0"/>
          <a:lstStyle/>
          <a:p>
            <a:endParaRPr/>
          </a:p>
        </p:txBody>
      </p:sp>
      <p:sp>
        <p:nvSpPr>
          <p:cNvPr id="6345" name="object 6345"/>
          <p:cNvSpPr/>
          <p:nvPr/>
        </p:nvSpPr>
        <p:spPr>
          <a:xfrm>
            <a:off x="6454076"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46" name="object 6346"/>
          <p:cNvSpPr/>
          <p:nvPr/>
        </p:nvSpPr>
        <p:spPr>
          <a:xfrm>
            <a:off x="6462903" y="2133600"/>
            <a:ext cx="8213" cy="1539875"/>
          </a:xfrm>
          <a:prstGeom prst="rect">
            <a:avLst/>
          </a:prstGeom>
          <a:blipFill>
            <a:blip r:embed="rId4" cstate="print"/>
            <a:stretch>
              <a:fillRect/>
            </a:stretch>
          </a:blipFill>
        </p:spPr>
        <p:txBody>
          <a:bodyPr wrap="square" lIns="0" tIns="0" rIns="0" bIns="0" rtlCol="0"/>
          <a:lstStyle/>
          <a:p>
            <a:endParaRPr/>
          </a:p>
        </p:txBody>
      </p:sp>
      <p:sp>
        <p:nvSpPr>
          <p:cNvPr id="6347" name="object 6347"/>
          <p:cNvSpPr/>
          <p:nvPr/>
        </p:nvSpPr>
        <p:spPr>
          <a:xfrm>
            <a:off x="6458140"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348" name="object 6348"/>
          <p:cNvSpPr/>
          <p:nvPr/>
        </p:nvSpPr>
        <p:spPr>
          <a:xfrm>
            <a:off x="6471158" y="2133600"/>
            <a:ext cx="4105" cy="1539875"/>
          </a:xfrm>
          <a:prstGeom prst="rect">
            <a:avLst/>
          </a:prstGeom>
          <a:blipFill>
            <a:blip r:embed="rId5" cstate="print"/>
            <a:stretch>
              <a:fillRect/>
            </a:stretch>
          </a:blipFill>
        </p:spPr>
        <p:txBody>
          <a:bodyPr wrap="square" lIns="0" tIns="0" rIns="0" bIns="0" rtlCol="0"/>
          <a:lstStyle/>
          <a:p>
            <a:endParaRPr/>
          </a:p>
        </p:txBody>
      </p:sp>
      <p:sp>
        <p:nvSpPr>
          <p:cNvPr id="6349" name="object 6349"/>
          <p:cNvSpPr/>
          <p:nvPr/>
        </p:nvSpPr>
        <p:spPr>
          <a:xfrm>
            <a:off x="6466395"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50" name="object 6350"/>
          <p:cNvSpPr/>
          <p:nvPr/>
        </p:nvSpPr>
        <p:spPr>
          <a:xfrm>
            <a:off x="6475221" y="2133600"/>
            <a:ext cx="9580" cy="1539875"/>
          </a:xfrm>
          <a:prstGeom prst="rect">
            <a:avLst/>
          </a:prstGeom>
          <a:blipFill>
            <a:blip r:embed="rId4" cstate="print"/>
            <a:stretch>
              <a:fillRect/>
            </a:stretch>
          </a:blipFill>
        </p:spPr>
        <p:txBody>
          <a:bodyPr wrap="square" lIns="0" tIns="0" rIns="0" bIns="0" rtlCol="0"/>
          <a:lstStyle/>
          <a:p>
            <a:endParaRPr/>
          </a:p>
        </p:txBody>
      </p:sp>
      <p:sp>
        <p:nvSpPr>
          <p:cNvPr id="6351" name="object 6351"/>
          <p:cNvSpPr/>
          <p:nvPr/>
        </p:nvSpPr>
        <p:spPr>
          <a:xfrm>
            <a:off x="6470459" y="2128837"/>
            <a:ext cx="19685" cy="1549400"/>
          </a:xfrm>
          <a:custGeom>
            <a:avLst/>
            <a:gdLst/>
            <a:ahLst/>
            <a:cxnLst/>
            <a:rect l="l" t="t" r="r" b="b"/>
            <a:pathLst>
              <a:path w="19685"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352" name="object 6352"/>
          <p:cNvSpPr/>
          <p:nvPr/>
        </p:nvSpPr>
        <p:spPr>
          <a:xfrm>
            <a:off x="6484873" y="2133600"/>
            <a:ext cx="8213" cy="1539875"/>
          </a:xfrm>
          <a:prstGeom prst="rect">
            <a:avLst/>
          </a:prstGeom>
          <a:blipFill>
            <a:blip r:embed="rId7" cstate="print"/>
            <a:stretch>
              <a:fillRect/>
            </a:stretch>
          </a:blipFill>
        </p:spPr>
        <p:txBody>
          <a:bodyPr wrap="square" lIns="0" tIns="0" rIns="0" bIns="0" rtlCol="0"/>
          <a:lstStyle/>
          <a:p>
            <a:endParaRPr/>
          </a:p>
        </p:txBody>
      </p:sp>
      <p:sp>
        <p:nvSpPr>
          <p:cNvPr id="6353" name="object 6353"/>
          <p:cNvSpPr/>
          <p:nvPr/>
        </p:nvSpPr>
        <p:spPr>
          <a:xfrm>
            <a:off x="6480111"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354" name="object 6354"/>
          <p:cNvSpPr/>
          <p:nvPr/>
        </p:nvSpPr>
        <p:spPr>
          <a:xfrm>
            <a:off x="6493002" y="2133600"/>
            <a:ext cx="4105" cy="1539875"/>
          </a:xfrm>
          <a:prstGeom prst="rect">
            <a:avLst/>
          </a:prstGeom>
          <a:blipFill>
            <a:blip r:embed="rId5" cstate="print"/>
            <a:stretch>
              <a:fillRect/>
            </a:stretch>
          </a:blipFill>
        </p:spPr>
        <p:txBody>
          <a:bodyPr wrap="square" lIns="0" tIns="0" rIns="0" bIns="0" rtlCol="0"/>
          <a:lstStyle/>
          <a:p>
            <a:endParaRPr/>
          </a:p>
        </p:txBody>
      </p:sp>
      <p:sp>
        <p:nvSpPr>
          <p:cNvPr id="6355" name="object 6355"/>
          <p:cNvSpPr/>
          <p:nvPr/>
        </p:nvSpPr>
        <p:spPr>
          <a:xfrm>
            <a:off x="6488239"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56" name="object 6356"/>
          <p:cNvSpPr/>
          <p:nvPr/>
        </p:nvSpPr>
        <p:spPr>
          <a:xfrm>
            <a:off x="6497192" y="2133600"/>
            <a:ext cx="9581" cy="1539875"/>
          </a:xfrm>
          <a:prstGeom prst="rect">
            <a:avLst/>
          </a:prstGeom>
          <a:blipFill>
            <a:blip r:embed="rId7" cstate="print"/>
            <a:stretch>
              <a:fillRect/>
            </a:stretch>
          </a:blipFill>
        </p:spPr>
        <p:txBody>
          <a:bodyPr wrap="square" lIns="0" tIns="0" rIns="0" bIns="0" rtlCol="0"/>
          <a:lstStyle/>
          <a:p>
            <a:endParaRPr/>
          </a:p>
        </p:txBody>
      </p:sp>
      <p:sp>
        <p:nvSpPr>
          <p:cNvPr id="6357" name="object 6357"/>
          <p:cNvSpPr/>
          <p:nvPr/>
        </p:nvSpPr>
        <p:spPr>
          <a:xfrm>
            <a:off x="6492430" y="2128837"/>
            <a:ext cx="19685" cy="1549400"/>
          </a:xfrm>
          <a:custGeom>
            <a:avLst/>
            <a:gdLst/>
            <a:ahLst/>
            <a:cxnLst/>
            <a:rect l="l" t="t" r="r" b="b"/>
            <a:pathLst>
              <a:path w="19684"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358" name="object 6358"/>
          <p:cNvSpPr/>
          <p:nvPr/>
        </p:nvSpPr>
        <p:spPr>
          <a:xfrm>
            <a:off x="6506718" y="2133600"/>
            <a:ext cx="4105" cy="1539875"/>
          </a:xfrm>
          <a:prstGeom prst="rect">
            <a:avLst/>
          </a:prstGeom>
          <a:blipFill>
            <a:blip r:embed="rId5" cstate="print"/>
            <a:stretch>
              <a:fillRect/>
            </a:stretch>
          </a:blipFill>
        </p:spPr>
        <p:txBody>
          <a:bodyPr wrap="square" lIns="0" tIns="0" rIns="0" bIns="0" rtlCol="0"/>
          <a:lstStyle/>
          <a:p>
            <a:endParaRPr/>
          </a:p>
        </p:txBody>
      </p:sp>
      <p:sp>
        <p:nvSpPr>
          <p:cNvPr id="6359" name="object 6359"/>
          <p:cNvSpPr/>
          <p:nvPr/>
        </p:nvSpPr>
        <p:spPr>
          <a:xfrm>
            <a:off x="6501955"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60" name="object 6360"/>
          <p:cNvSpPr/>
          <p:nvPr/>
        </p:nvSpPr>
        <p:spPr>
          <a:xfrm>
            <a:off x="6510781" y="2133600"/>
            <a:ext cx="8213" cy="1539875"/>
          </a:xfrm>
          <a:prstGeom prst="rect">
            <a:avLst/>
          </a:prstGeom>
          <a:blipFill>
            <a:blip r:embed="rId7" cstate="print"/>
            <a:stretch>
              <a:fillRect/>
            </a:stretch>
          </a:blipFill>
        </p:spPr>
        <p:txBody>
          <a:bodyPr wrap="square" lIns="0" tIns="0" rIns="0" bIns="0" rtlCol="0"/>
          <a:lstStyle/>
          <a:p>
            <a:endParaRPr/>
          </a:p>
        </p:txBody>
      </p:sp>
      <p:sp>
        <p:nvSpPr>
          <p:cNvPr id="6361" name="object 6361"/>
          <p:cNvSpPr/>
          <p:nvPr/>
        </p:nvSpPr>
        <p:spPr>
          <a:xfrm>
            <a:off x="6506019"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362" name="object 6362"/>
          <p:cNvSpPr/>
          <p:nvPr/>
        </p:nvSpPr>
        <p:spPr>
          <a:xfrm>
            <a:off x="6519036" y="2133600"/>
            <a:ext cx="5474" cy="1539875"/>
          </a:xfrm>
          <a:prstGeom prst="rect">
            <a:avLst/>
          </a:prstGeom>
          <a:blipFill>
            <a:blip r:embed="rId6" cstate="print"/>
            <a:stretch>
              <a:fillRect/>
            </a:stretch>
          </a:blipFill>
        </p:spPr>
        <p:txBody>
          <a:bodyPr wrap="square" lIns="0" tIns="0" rIns="0" bIns="0" rtlCol="0"/>
          <a:lstStyle/>
          <a:p>
            <a:endParaRPr/>
          </a:p>
        </p:txBody>
      </p:sp>
      <p:sp>
        <p:nvSpPr>
          <p:cNvPr id="6363" name="object 6363"/>
          <p:cNvSpPr/>
          <p:nvPr/>
        </p:nvSpPr>
        <p:spPr>
          <a:xfrm>
            <a:off x="6514274"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364" name="object 6364"/>
          <p:cNvSpPr/>
          <p:nvPr/>
        </p:nvSpPr>
        <p:spPr>
          <a:xfrm>
            <a:off x="6524497" y="2133600"/>
            <a:ext cx="8213" cy="1539875"/>
          </a:xfrm>
          <a:prstGeom prst="rect">
            <a:avLst/>
          </a:prstGeom>
          <a:blipFill>
            <a:blip r:embed="rId7" cstate="print"/>
            <a:stretch>
              <a:fillRect/>
            </a:stretch>
          </a:blipFill>
        </p:spPr>
        <p:txBody>
          <a:bodyPr wrap="square" lIns="0" tIns="0" rIns="0" bIns="0" rtlCol="0"/>
          <a:lstStyle/>
          <a:p>
            <a:endParaRPr/>
          </a:p>
        </p:txBody>
      </p:sp>
      <p:sp>
        <p:nvSpPr>
          <p:cNvPr id="6365" name="object 6365"/>
          <p:cNvSpPr/>
          <p:nvPr/>
        </p:nvSpPr>
        <p:spPr>
          <a:xfrm>
            <a:off x="6519735"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366" name="object 6366"/>
          <p:cNvSpPr/>
          <p:nvPr/>
        </p:nvSpPr>
        <p:spPr>
          <a:xfrm>
            <a:off x="6532753" y="2133600"/>
            <a:ext cx="4105" cy="1539875"/>
          </a:xfrm>
          <a:prstGeom prst="rect">
            <a:avLst/>
          </a:prstGeom>
          <a:blipFill>
            <a:blip r:embed="rId5" cstate="print"/>
            <a:stretch>
              <a:fillRect/>
            </a:stretch>
          </a:blipFill>
        </p:spPr>
        <p:txBody>
          <a:bodyPr wrap="square" lIns="0" tIns="0" rIns="0" bIns="0" rtlCol="0"/>
          <a:lstStyle/>
          <a:p>
            <a:endParaRPr/>
          </a:p>
        </p:txBody>
      </p:sp>
      <p:sp>
        <p:nvSpPr>
          <p:cNvPr id="6367" name="object 6367"/>
          <p:cNvSpPr/>
          <p:nvPr/>
        </p:nvSpPr>
        <p:spPr>
          <a:xfrm>
            <a:off x="6527990"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68" name="object 6368"/>
          <p:cNvSpPr/>
          <p:nvPr/>
        </p:nvSpPr>
        <p:spPr>
          <a:xfrm>
            <a:off x="6536817" y="2133600"/>
            <a:ext cx="9580" cy="1539875"/>
          </a:xfrm>
          <a:prstGeom prst="rect">
            <a:avLst/>
          </a:prstGeom>
          <a:blipFill>
            <a:blip r:embed="rId7" cstate="print"/>
            <a:stretch>
              <a:fillRect/>
            </a:stretch>
          </a:blipFill>
        </p:spPr>
        <p:txBody>
          <a:bodyPr wrap="square" lIns="0" tIns="0" rIns="0" bIns="0" rtlCol="0"/>
          <a:lstStyle/>
          <a:p>
            <a:endParaRPr/>
          </a:p>
        </p:txBody>
      </p:sp>
      <p:sp>
        <p:nvSpPr>
          <p:cNvPr id="6369" name="object 6369"/>
          <p:cNvSpPr/>
          <p:nvPr/>
        </p:nvSpPr>
        <p:spPr>
          <a:xfrm>
            <a:off x="6532054"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370" name="object 6370"/>
          <p:cNvSpPr/>
          <p:nvPr/>
        </p:nvSpPr>
        <p:spPr>
          <a:xfrm>
            <a:off x="6546468" y="2133600"/>
            <a:ext cx="8213" cy="1539875"/>
          </a:xfrm>
          <a:prstGeom prst="rect">
            <a:avLst/>
          </a:prstGeom>
          <a:blipFill>
            <a:blip r:embed="rId4" cstate="print"/>
            <a:stretch>
              <a:fillRect/>
            </a:stretch>
          </a:blipFill>
        </p:spPr>
        <p:txBody>
          <a:bodyPr wrap="square" lIns="0" tIns="0" rIns="0" bIns="0" rtlCol="0"/>
          <a:lstStyle/>
          <a:p>
            <a:endParaRPr/>
          </a:p>
        </p:txBody>
      </p:sp>
      <p:sp>
        <p:nvSpPr>
          <p:cNvPr id="6371" name="object 6371"/>
          <p:cNvSpPr/>
          <p:nvPr/>
        </p:nvSpPr>
        <p:spPr>
          <a:xfrm>
            <a:off x="6541706"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372" name="object 6372"/>
          <p:cNvSpPr/>
          <p:nvPr/>
        </p:nvSpPr>
        <p:spPr>
          <a:xfrm>
            <a:off x="6554596" y="2133600"/>
            <a:ext cx="4105" cy="1539875"/>
          </a:xfrm>
          <a:prstGeom prst="rect">
            <a:avLst/>
          </a:prstGeom>
          <a:blipFill>
            <a:blip r:embed="rId5" cstate="print"/>
            <a:stretch>
              <a:fillRect/>
            </a:stretch>
          </a:blipFill>
        </p:spPr>
        <p:txBody>
          <a:bodyPr wrap="square" lIns="0" tIns="0" rIns="0" bIns="0" rtlCol="0"/>
          <a:lstStyle/>
          <a:p>
            <a:endParaRPr/>
          </a:p>
        </p:txBody>
      </p:sp>
      <p:sp>
        <p:nvSpPr>
          <p:cNvPr id="6373" name="object 6373"/>
          <p:cNvSpPr/>
          <p:nvPr/>
        </p:nvSpPr>
        <p:spPr>
          <a:xfrm>
            <a:off x="6549834"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74" name="object 6374"/>
          <p:cNvSpPr/>
          <p:nvPr/>
        </p:nvSpPr>
        <p:spPr>
          <a:xfrm>
            <a:off x="6558788" y="2133600"/>
            <a:ext cx="8212" cy="1539875"/>
          </a:xfrm>
          <a:prstGeom prst="rect">
            <a:avLst/>
          </a:prstGeom>
          <a:blipFill>
            <a:blip r:embed="rId4" cstate="print"/>
            <a:stretch>
              <a:fillRect/>
            </a:stretch>
          </a:blipFill>
        </p:spPr>
        <p:txBody>
          <a:bodyPr wrap="square" lIns="0" tIns="0" rIns="0" bIns="0" rtlCol="0"/>
          <a:lstStyle/>
          <a:p>
            <a:endParaRPr/>
          </a:p>
        </p:txBody>
      </p:sp>
      <p:sp>
        <p:nvSpPr>
          <p:cNvPr id="6375" name="object 6375"/>
          <p:cNvSpPr/>
          <p:nvPr/>
        </p:nvSpPr>
        <p:spPr>
          <a:xfrm>
            <a:off x="6554025"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376" name="object 6376"/>
          <p:cNvSpPr/>
          <p:nvPr/>
        </p:nvSpPr>
        <p:spPr>
          <a:xfrm>
            <a:off x="6566916" y="2133600"/>
            <a:ext cx="5474" cy="1539875"/>
          </a:xfrm>
          <a:prstGeom prst="rect">
            <a:avLst/>
          </a:prstGeom>
          <a:blipFill>
            <a:blip r:embed="rId6" cstate="print"/>
            <a:stretch>
              <a:fillRect/>
            </a:stretch>
          </a:blipFill>
        </p:spPr>
        <p:txBody>
          <a:bodyPr wrap="square" lIns="0" tIns="0" rIns="0" bIns="0" rtlCol="0"/>
          <a:lstStyle/>
          <a:p>
            <a:endParaRPr/>
          </a:p>
        </p:txBody>
      </p:sp>
      <p:sp>
        <p:nvSpPr>
          <p:cNvPr id="6377" name="object 6377"/>
          <p:cNvSpPr/>
          <p:nvPr/>
        </p:nvSpPr>
        <p:spPr>
          <a:xfrm>
            <a:off x="6562153"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378" name="object 6378"/>
          <p:cNvSpPr/>
          <p:nvPr/>
        </p:nvSpPr>
        <p:spPr>
          <a:xfrm>
            <a:off x="6572377" y="2133600"/>
            <a:ext cx="8213" cy="1539875"/>
          </a:xfrm>
          <a:prstGeom prst="rect">
            <a:avLst/>
          </a:prstGeom>
          <a:blipFill>
            <a:blip r:embed="rId4" cstate="print"/>
            <a:stretch>
              <a:fillRect/>
            </a:stretch>
          </a:blipFill>
        </p:spPr>
        <p:txBody>
          <a:bodyPr wrap="square" lIns="0" tIns="0" rIns="0" bIns="0" rtlCol="0"/>
          <a:lstStyle/>
          <a:p>
            <a:endParaRPr/>
          </a:p>
        </p:txBody>
      </p:sp>
      <p:sp>
        <p:nvSpPr>
          <p:cNvPr id="6379" name="object 6379"/>
          <p:cNvSpPr/>
          <p:nvPr/>
        </p:nvSpPr>
        <p:spPr>
          <a:xfrm>
            <a:off x="6567614"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380" name="object 6380"/>
          <p:cNvSpPr/>
          <p:nvPr/>
        </p:nvSpPr>
        <p:spPr>
          <a:xfrm>
            <a:off x="6580631" y="2133600"/>
            <a:ext cx="4105" cy="1539875"/>
          </a:xfrm>
          <a:prstGeom prst="rect">
            <a:avLst/>
          </a:prstGeom>
          <a:blipFill>
            <a:blip r:embed="rId5" cstate="print"/>
            <a:stretch>
              <a:fillRect/>
            </a:stretch>
          </a:blipFill>
        </p:spPr>
        <p:txBody>
          <a:bodyPr wrap="square" lIns="0" tIns="0" rIns="0" bIns="0" rtlCol="0"/>
          <a:lstStyle/>
          <a:p>
            <a:endParaRPr/>
          </a:p>
        </p:txBody>
      </p:sp>
      <p:sp>
        <p:nvSpPr>
          <p:cNvPr id="6381" name="object 6381"/>
          <p:cNvSpPr/>
          <p:nvPr/>
        </p:nvSpPr>
        <p:spPr>
          <a:xfrm>
            <a:off x="6575869"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82" name="object 6382"/>
          <p:cNvSpPr/>
          <p:nvPr/>
        </p:nvSpPr>
        <p:spPr>
          <a:xfrm>
            <a:off x="6584695" y="2133600"/>
            <a:ext cx="9580" cy="1539875"/>
          </a:xfrm>
          <a:prstGeom prst="rect">
            <a:avLst/>
          </a:prstGeom>
          <a:blipFill>
            <a:blip r:embed="rId4" cstate="print"/>
            <a:stretch>
              <a:fillRect/>
            </a:stretch>
          </a:blipFill>
        </p:spPr>
        <p:txBody>
          <a:bodyPr wrap="square" lIns="0" tIns="0" rIns="0" bIns="0" rtlCol="0"/>
          <a:lstStyle/>
          <a:p>
            <a:endParaRPr/>
          </a:p>
        </p:txBody>
      </p:sp>
      <p:sp>
        <p:nvSpPr>
          <p:cNvPr id="6383" name="object 6383"/>
          <p:cNvSpPr/>
          <p:nvPr/>
        </p:nvSpPr>
        <p:spPr>
          <a:xfrm>
            <a:off x="6579933"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384" name="object 6384"/>
          <p:cNvSpPr/>
          <p:nvPr/>
        </p:nvSpPr>
        <p:spPr>
          <a:xfrm>
            <a:off x="6594347" y="2133600"/>
            <a:ext cx="8212" cy="1539875"/>
          </a:xfrm>
          <a:prstGeom prst="rect">
            <a:avLst/>
          </a:prstGeom>
          <a:blipFill>
            <a:blip r:embed="rId7" cstate="print"/>
            <a:stretch>
              <a:fillRect/>
            </a:stretch>
          </a:blipFill>
        </p:spPr>
        <p:txBody>
          <a:bodyPr wrap="square" lIns="0" tIns="0" rIns="0" bIns="0" rtlCol="0"/>
          <a:lstStyle/>
          <a:p>
            <a:endParaRPr/>
          </a:p>
        </p:txBody>
      </p:sp>
      <p:sp>
        <p:nvSpPr>
          <p:cNvPr id="6385" name="object 6385"/>
          <p:cNvSpPr/>
          <p:nvPr/>
        </p:nvSpPr>
        <p:spPr>
          <a:xfrm>
            <a:off x="6589585"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386" name="object 6386"/>
          <p:cNvSpPr/>
          <p:nvPr/>
        </p:nvSpPr>
        <p:spPr>
          <a:xfrm>
            <a:off x="6602603" y="2133600"/>
            <a:ext cx="4105" cy="1539875"/>
          </a:xfrm>
          <a:prstGeom prst="rect">
            <a:avLst/>
          </a:prstGeom>
          <a:blipFill>
            <a:blip r:embed="rId5" cstate="print"/>
            <a:stretch>
              <a:fillRect/>
            </a:stretch>
          </a:blipFill>
        </p:spPr>
        <p:txBody>
          <a:bodyPr wrap="square" lIns="0" tIns="0" rIns="0" bIns="0" rtlCol="0"/>
          <a:lstStyle/>
          <a:p>
            <a:endParaRPr/>
          </a:p>
        </p:txBody>
      </p:sp>
      <p:sp>
        <p:nvSpPr>
          <p:cNvPr id="6387" name="object 6387"/>
          <p:cNvSpPr/>
          <p:nvPr/>
        </p:nvSpPr>
        <p:spPr>
          <a:xfrm>
            <a:off x="6597840"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88" name="object 6388"/>
          <p:cNvSpPr/>
          <p:nvPr/>
        </p:nvSpPr>
        <p:spPr>
          <a:xfrm>
            <a:off x="6606667" y="2133600"/>
            <a:ext cx="9581" cy="1539875"/>
          </a:xfrm>
          <a:prstGeom prst="rect">
            <a:avLst/>
          </a:prstGeom>
          <a:blipFill>
            <a:blip r:embed="rId7" cstate="print"/>
            <a:stretch>
              <a:fillRect/>
            </a:stretch>
          </a:blipFill>
        </p:spPr>
        <p:txBody>
          <a:bodyPr wrap="square" lIns="0" tIns="0" rIns="0" bIns="0" rtlCol="0"/>
          <a:lstStyle/>
          <a:p>
            <a:endParaRPr/>
          </a:p>
        </p:txBody>
      </p:sp>
      <p:sp>
        <p:nvSpPr>
          <p:cNvPr id="6389" name="object 6389"/>
          <p:cNvSpPr/>
          <p:nvPr/>
        </p:nvSpPr>
        <p:spPr>
          <a:xfrm>
            <a:off x="6601904" y="2128837"/>
            <a:ext cx="19685" cy="1549400"/>
          </a:xfrm>
          <a:custGeom>
            <a:avLst/>
            <a:gdLst/>
            <a:ahLst/>
            <a:cxnLst/>
            <a:rect l="l" t="t" r="r" b="b"/>
            <a:pathLst>
              <a:path w="19684"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390" name="object 6390"/>
          <p:cNvSpPr/>
          <p:nvPr/>
        </p:nvSpPr>
        <p:spPr>
          <a:xfrm>
            <a:off x="6616192" y="2133600"/>
            <a:ext cx="4105" cy="1539875"/>
          </a:xfrm>
          <a:prstGeom prst="rect">
            <a:avLst/>
          </a:prstGeom>
          <a:blipFill>
            <a:blip r:embed="rId5" cstate="print"/>
            <a:stretch>
              <a:fillRect/>
            </a:stretch>
          </a:blipFill>
        </p:spPr>
        <p:txBody>
          <a:bodyPr wrap="square" lIns="0" tIns="0" rIns="0" bIns="0" rtlCol="0"/>
          <a:lstStyle/>
          <a:p>
            <a:endParaRPr/>
          </a:p>
        </p:txBody>
      </p:sp>
      <p:sp>
        <p:nvSpPr>
          <p:cNvPr id="6391" name="object 6391"/>
          <p:cNvSpPr/>
          <p:nvPr/>
        </p:nvSpPr>
        <p:spPr>
          <a:xfrm>
            <a:off x="6611429"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92" name="object 6392"/>
          <p:cNvSpPr/>
          <p:nvPr/>
        </p:nvSpPr>
        <p:spPr>
          <a:xfrm>
            <a:off x="6620382" y="2133600"/>
            <a:ext cx="8212" cy="1539875"/>
          </a:xfrm>
          <a:prstGeom prst="rect">
            <a:avLst/>
          </a:prstGeom>
          <a:blipFill>
            <a:blip r:embed="rId4" cstate="print"/>
            <a:stretch>
              <a:fillRect/>
            </a:stretch>
          </a:blipFill>
        </p:spPr>
        <p:txBody>
          <a:bodyPr wrap="square" lIns="0" tIns="0" rIns="0" bIns="0" rtlCol="0"/>
          <a:lstStyle/>
          <a:p>
            <a:endParaRPr/>
          </a:p>
        </p:txBody>
      </p:sp>
      <p:sp>
        <p:nvSpPr>
          <p:cNvPr id="6393" name="object 6393"/>
          <p:cNvSpPr/>
          <p:nvPr/>
        </p:nvSpPr>
        <p:spPr>
          <a:xfrm>
            <a:off x="6615620"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394" name="object 6394"/>
          <p:cNvSpPr/>
          <p:nvPr/>
        </p:nvSpPr>
        <p:spPr>
          <a:xfrm>
            <a:off x="6628510" y="2133600"/>
            <a:ext cx="4105" cy="1539875"/>
          </a:xfrm>
          <a:prstGeom prst="rect">
            <a:avLst/>
          </a:prstGeom>
          <a:blipFill>
            <a:blip r:embed="rId5" cstate="print"/>
            <a:stretch>
              <a:fillRect/>
            </a:stretch>
          </a:blipFill>
        </p:spPr>
        <p:txBody>
          <a:bodyPr wrap="square" lIns="0" tIns="0" rIns="0" bIns="0" rtlCol="0"/>
          <a:lstStyle/>
          <a:p>
            <a:endParaRPr/>
          </a:p>
        </p:txBody>
      </p:sp>
      <p:sp>
        <p:nvSpPr>
          <p:cNvPr id="6395" name="object 6395"/>
          <p:cNvSpPr/>
          <p:nvPr/>
        </p:nvSpPr>
        <p:spPr>
          <a:xfrm>
            <a:off x="6623748"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396" name="object 6396"/>
          <p:cNvSpPr/>
          <p:nvPr/>
        </p:nvSpPr>
        <p:spPr>
          <a:xfrm>
            <a:off x="6632702" y="2133600"/>
            <a:ext cx="9580" cy="1539875"/>
          </a:xfrm>
          <a:prstGeom prst="rect">
            <a:avLst/>
          </a:prstGeom>
          <a:blipFill>
            <a:blip r:embed="rId4" cstate="print"/>
            <a:stretch>
              <a:fillRect/>
            </a:stretch>
          </a:blipFill>
        </p:spPr>
        <p:txBody>
          <a:bodyPr wrap="square" lIns="0" tIns="0" rIns="0" bIns="0" rtlCol="0"/>
          <a:lstStyle/>
          <a:p>
            <a:endParaRPr/>
          </a:p>
        </p:txBody>
      </p:sp>
      <p:sp>
        <p:nvSpPr>
          <p:cNvPr id="6397" name="object 6397"/>
          <p:cNvSpPr/>
          <p:nvPr/>
        </p:nvSpPr>
        <p:spPr>
          <a:xfrm>
            <a:off x="6627939"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398" name="object 6398"/>
          <p:cNvSpPr/>
          <p:nvPr/>
        </p:nvSpPr>
        <p:spPr>
          <a:xfrm>
            <a:off x="6642227" y="2133600"/>
            <a:ext cx="4105" cy="1539875"/>
          </a:xfrm>
          <a:prstGeom prst="rect">
            <a:avLst/>
          </a:prstGeom>
          <a:blipFill>
            <a:blip r:embed="rId5" cstate="print"/>
            <a:stretch>
              <a:fillRect/>
            </a:stretch>
          </a:blipFill>
        </p:spPr>
        <p:txBody>
          <a:bodyPr wrap="square" lIns="0" tIns="0" rIns="0" bIns="0" rtlCol="0"/>
          <a:lstStyle/>
          <a:p>
            <a:endParaRPr/>
          </a:p>
        </p:txBody>
      </p:sp>
      <p:sp>
        <p:nvSpPr>
          <p:cNvPr id="6399" name="object 6399"/>
          <p:cNvSpPr/>
          <p:nvPr/>
        </p:nvSpPr>
        <p:spPr>
          <a:xfrm>
            <a:off x="6637464"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400" name="object 6400"/>
          <p:cNvSpPr/>
          <p:nvPr/>
        </p:nvSpPr>
        <p:spPr>
          <a:xfrm>
            <a:off x="6646291" y="2133600"/>
            <a:ext cx="8212" cy="1539875"/>
          </a:xfrm>
          <a:prstGeom prst="rect">
            <a:avLst/>
          </a:prstGeom>
          <a:blipFill>
            <a:blip r:embed="rId4" cstate="print"/>
            <a:stretch>
              <a:fillRect/>
            </a:stretch>
          </a:blipFill>
        </p:spPr>
        <p:txBody>
          <a:bodyPr wrap="square" lIns="0" tIns="0" rIns="0" bIns="0" rtlCol="0"/>
          <a:lstStyle/>
          <a:p>
            <a:endParaRPr/>
          </a:p>
        </p:txBody>
      </p:sp>
      <p:sp>
        <p:nvSpPr>
          <p:cNvPr id="6401" name="object 6401"/>
          <p:cNvSpPr/>
          <p:nvPr/>
        </p:nvSpPr>
        <p:spPr>
          <a:xfrm>
            <a:off x="6641528"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402" name="object 6402"/>
          <p:cNvSpPr/>
          <p:nvPr/>
        </p:nvSpPr>
        <p:spPr>
          <a:xfrm>
            <a:off x="6654545" y="2133600"/>
            <a:ext cx="9581" cy="1539875"/>
          </a:xfrm>
          <a:prstGeom prst="rect">
            <a:avLst/>
          </a:prstGeom>
          <a:blipFill>
            <a:blip r:embed="rId4" cstate="print"/>
            <a:stretch>
              <a:fillRect/>
            </a:stretch>
          </a:blipFill>
        </p:spPr>
        <p:txBody>
          <a:bodyPr wrap="square" lIns="0" tIns="0" rIns="0" bIns="0" rtlCol="0"/>
          <a:lstStyle/>
          <a:p>
            <a:endParaRPr/>
          </a:p>
        </p:txBody>
      </p:sp>
      <p:sp>
        <p:nvSpPr>
          <p:cNvPr id="6403" name="object 6403"/>
          <p:cNvSpPr/>
          <p:nvPr/>
        </p:nvSpPr>
        <p:spPr>
          <a:xfrm>
            <a:off x="6649783" y="2128837"/>
            <a:ext cx="19685" cy="1549400"/>
          </a:xfrm>
          <a:custGeom>
            <a:avLst/>
            <a:gdLst/>
            <a:ahLst/>
            <a:cxnLst/>
            <a:rect l="l" t="t" r="r" b="b"/>
            <a:pathLst>
              <a:path w="19684"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404" name="object 6404"/>
          <p:cNvSpPr/>
          <p:nvPr/>
        </p:nvSpPr>
        <p:spPr>
          <a:xfrm>
            <a:off x="6664197" y="2133600"/>
            <a:ext cx="4105" cy="1539875"/>
          </a:xfrm>
          <a:prstGeom prst="rect">
            <a:avLst/>
          </a:prstGeom>
          <a:blipFill>
            <a:blip r:embed="rId5" cstate="print"/>
            <a:stretch>
              <a:fillRect/>
            </a:stretch>
          </a:blipFill>
        </p:spPr>
        <p:txBody>
          <a:bodyPr wrap="square" lIns="0" tIns="0" rIns="0" bIns="0" rtlCol="0"/>
          <a:lstStyle/>
          <a:p>
            <a:endParaRPr/>
          </a:p>
        </p:txBody>
      </p:sp>
      <p:sp>
        <p:nvSpPr>
          <p:cNvPr id="6405" name="object 6405"/>
          <p:cNvSpPr/>
          <p:nvPr/>
        </p:nvSpPr>
        <p:spPr>
          <a:xfrm>
            <a:off x="6659435"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406" name="object 6406"/>
          <p:cNvSpPr/>
          <p:nvPr/>
        </p:nvSpPr>
        <p:spPr>
          <a:xfrm>
            <a:off x="6668261" y="2133600"/>
            <a:ext cx="8212" cy="1539875"/>
          </a:xfrm>
          <a:prstGeom prst="rect">
            <a:avLst/>
          </a:prstGeom>
          <a:blipFill>
            <a:blip r:embed="rId4" cstate="print"/>
            <a:stretch>
              <a:fillRect/>
            </a:stretch>
          </a:blipFill>
        </p:spPr>
        <p:txBody>
          <a:bodyPr wrap="square" lIns="0" tIns="0" rIns="0" bIns="0" rtlCol="0"/>
          <a:lstStyle/>
          <a:p>
            <a:endParaRPr/>
          </a:p>
        </p:txBody>
      </p:sp>
      <p:sp>
        <p:nvSpPr>
          <p:cNvPr id="6407" name="object 6407"/>
          <p:cNvSpPr/>
          <p:nvPr/>
        </p:nvSpPr>
        <p:spPr>
          <a:xfrm>
            <a:off x="6663499"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408" name="object 6408"/>
          <p:cNvSpPr/>
          <p:nvPr/>
        </p:nvSpPr>
        <p:spPr>
          <a:xfrm>
            <a:off x="6676517" y="2133600"/>
            <a:ext cx="5474" cy="1539875"/>
          </a:xfrm>
          <a:prstGeom prst="rect">
            <a:avLst/>
          </a:prstGeom>
          <a:blipFill>
            <a:blip r:embed="rId6" cstate="print"/>
            <a:stretch>
              <a:fillRect/>
            </a:stretch>
          </a:blipFill>
        </p:spPr>
        <p:txBody>
          <a:bodyPr wrap="square" lIns="0" tIns="0" rIns="0" bIns="0" rtlCol="0"/>
          <a:lstStyle/>
          <a:p>
            <a:endParaRPr/>
          </a:p>
        </p:txBody>
      </p:sp>
      <p:sp>
        <p:nvSpPr>
          <p:cNvPr id="6409" name="object 6409"/>
          <p:cNvSpPr/>
          <p:nvPr/>
        </p:nvSpPr>
        <p:spPr>
          <a:xfrm>
            <a:off x="6671754"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410" name="object 6410"/>
          <p:cNvSpPr/>
          <p:nvPr/>
        </p:nvSpPr>
        <p:spPr>
          <a:xfrm>
            <a:off x="6681978" y="2133600"/>
            <a:ext cx="8213" cy="1539875"/>
          </a:xfrm>
          <a:prstGeom prst="rect">
            <a:avLst/>
          </a:prstGeom>
          <a:blipFill>
            <a:blip r:embed="rId7" cstate="print"/>
            <a:stretch>
              <a:fillRect/>
            </a:stretch>
          </a:blipFill>
        </p:spPr>
        <p:txBody>
          <a:bodyPr wrap="square" lIns="0" tIns="0" rIns="0" bIns="0" rtlCol="0"/>
          <a:lstStyle/>
          <a:p>
            <a:endParaRPr/>
          </a:p>
        </p:txBody>
      </p:sp>
      <p:sp>
        <p:nvSpPr>
          <p:cNvPr id="6411" name="object 6411"/>
          <p:cNvSpPr/>
          <p:nvPr/>
        </p:nvSpPr>
        <p:spPr>
          <a:xfrm>
            <a:off x="6677215"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412" name="object 6412"/>
          <p:cNvSpPr/>
          <p:nvPr/>
        </p:nvSpPr>
        <p:spPr>
          <a:xfrm>
            <a:off x="6690106" y="2133600"/>
            <a:ext cx="4105" cy="1539875"/>
          </a:xfrm>
          <a:prstGeom prst="rect">
            <a:avLst/>
          </a:prstGeom>
          <a:blipFill>
            <a:blip r:embed="rId5" cstate="print"/>
            <a:stretch>
              <a:fillRect/>
            </a:stretch>
          </a:blipFill>
        </p:spPr>
        <p:txBody>
          <a:bodyPr wrap="square" lIns="0" tIns="0" rIns="0" bIns="0" rtlCol="0"/>
          <a:lstStyle/>
          <a:p>
            <a:endParaRPr/>
          </a:p>
        </p:txBody>
      </p:sp>
      <p:sp>
        <p:nvSpPr>
          <p:cNvPr id="6413" name="object 6413"/>
          <p:cNvSpPr/>
          <p:nvPr/>
        </p:nvSpPr>
        <p:spPr>
          <a:xfrm>
            <a:off x="6685343"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414" name="object 6414"/>
          <p:cNvSpPr/>
          <p:nvPr/>
        </p:nvSpPr>
        <p:spPr>
          <a:xfrm>
            <a:off x="6694296" y="2133600"/>
            <a:ext cx="9580" cy="1539875"/>
          </a:xfrm>
          <a:prstGeom prst="rect">
            <a:avLst/>
          </a:prstGeom>
          <a:blipFill>
            <a:blip r:embed="rId7" cstate="print"/>
            <a:stretch>
              <a:fillRect/>
            </a:stretch>
          </a:blipFill>
        </p:spPr>
        <p:txBody>
          <a:bodyPr wrap="square" lIns="0" tIns="0" rIns="0" bIns="0" rtlCol="0"/>
          <a:lstStyle/>
          <a:p>
            <a:endParaRPr/>
          </a:p>
        </p:txBody>
      </p:sp>
      <p:sp>
        <p:nvSpPr>
          <p:cNvPr id="6415" name="object 6415"/>
          <p:cNvSpPr/>
          <p:nvPr/>
        </p:nvSpPr>
        <p:spPr>
          <a:xfrm>
            <a:off x="6689534"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416" name="object 6416"/>
          <p:cNvSpPr/>
          <p:nvPr/>
        </p:nvSpPr>
        <p:spPr>
          <a:xfrm>
            <a:off x="6703821" y="2133600"/>
            <a:ext cx="8212" cy="1539875"/>
          </a:xfrm>
          <a:prstGeom prst="rect">
            <a:avLst/>
          </a:prstGeom>
          <a:blipFill>
            <a:blip r:embed="rId4" cstate="print"/>
            <a:stretch>
              <a:fillRect/>
            </a:stretch>
          </a:blipFill>
        </p:spPr>
        <p:txBody>
          <a:bodyPr wrap="square" lIns="0" tIns="0" rIns="0" bIns="0" rtlCol="0"/>
          <a:lstStyle/>
          <a:p>
            <a:endParaRPr/>
          </a:p>
        </p:txBody>
      </p:sp>
      <p:sp>
        <p:nvSpPr>
          <p:cNvPr id="6417" name="object 6417"/>
          <p:cNvSpPr/>
          <p:nvPr/>
        </p:nvSpPr>
        <p:spPr>
          <a:xfrm>
            <a:off x="6699059"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418" name="object 6418"/>
          <p:cNvSpPr/>
          <p:nvPr/>
        </p:nvSpPr>
        <p:spPr>
          <a:xfrm>
            <a:off x="6712077" y="2133600"/>
            <a:ext cx="4105" cy="1539875"/>
          </a:xfrm>
          <a:prstGeom prst="rect">
            <a:avLst/>
          </a:prstGeom>
          <a:blipFill>
            <a:blip r:embed="rId5" cstate="print"/>
            <a:stretch>
              <a:fillRect/>
            </a:stretch>
          </a:blipFill>
        </p:spPr>
        <p:txBody>
          <a:bodyPr wrap="square" lIns="0" tIns="0" rIns="0" bIns="0" rtlCol="0"/>
          <a:lstStyle/>
          <a:p>
            <a:endParaRPr/>
          </a:p>
        </p:txBody>
      </p:sp>
      <p:sp>
        <p:nvSpPr>
          <p:cNvPr id="6419" name="object 6419"/>
          <p:cNvSpPr/>
          <p:nvPr/>
        </p:nvSpPr>
        <p:spPr>
          <a:xfrm>
            <a:off x="6707314"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420" name="object 6420"/>
          <p:cNvSpPr/>
          <p:nvPr/>
        </p:nvSpPr>
        <p:spPr>
          <a:xfrm>
            <a:off x="6716141" y="2133600"/>
            <a:ext cx="8213" cy="1539875"/>
          </a:xfrm>
          <a:prstGeom prst="rect">
            <a:avLst/>
          </a:prstGeom>
          <a:blipFill>
            <a:blip r:embed="rId4" cstate="print"/>
            <a:stretch>
              <a:fillRect/>
            </a:stretch>
          </a:blipFill>
        </p:spPr>
        <p:txBody>
          <a:bodyPr wrap="square" lIns="0" tIns="0" rIns="0" bIns="0" rtlCol="0"/>
          <a:lstStyle/>
          <a:p>
            <a:endParaRPr/>
          </a:p>
        </p:txBody>
      </p:sp>
      <p:sp>
        <p:nvSpPr>
          <p:cNvPr id="6421" name="object 6421"/>
          <p:cNvSpPr/>
          <p:nvPr/>
        </p:nvSpPr>
        <p:spPr>
          <a:xfrm>
            <a:off x="6711378"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422" name="object 6422"/>
          <p:cNvSpPr/>
          <p:nvPr/>
        </p:nvSpPr>
        <p:spPr>
          <a:xfrm>
            <a:off x="6724395" y="2133600"/>
            <a:ext cx="5474" cy="1539875"/>
          </a:xfrm>
          <a:prstGeom prst="rect">
            <a:avLst/>
          </a:prstGeom>
          <a:blipFill>
            <a:blip r:embed="rId6" cstate="print"/>
            <a:stretch>
              <a:fillRect/>
            </a:stretch>
          </a:blipFill>
        </p:spPr>
        <p:txBody>
          <a:bodyPr wrap="square" lIns="0" tIns="0" rIns="0" bIns="0" rtlCol="0"/>
          <a:lstStyle/>
          <a:p>
            <a:endParaRPr/>
          </a:p>
        </p:txBody>
      </p:sp>
      <p:sp>
        <p:nvSpPr>
          <p:cNvPr id="6423" name="object 6423"/>
          <p:cNvSpPr/>
          <p:nvPr/>
        </p:nvSpPr>
        <p:spPr>
          <a:xfrm>
            <a:off x="6719633"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424" name="object 6424"/>
          <p:cNvSpPr/>
          <p:nvPr/>
        </p:nvSpPr>
        <p:spPr>
          <a:xfrm>
            <a:off x="6729856" y="2133600"/>
            <a:ext cx="8212" cy="1539875"/>
          </a:xfrm>
          <a:prstGeom prst="rect">
            <a:avLst/>
          </a:prstGeom>
          <a:blipFill>
            <a:blip r:embed="rId4" cstate="print"/>
            <a:stretch>
              <a:fillRect/>
            </a:stretch>
          </a:blipFill>
        </p:spPr>
        <p:txBody>
          <a:bodyPr wrap="square" lIns="0" tIns="0" rIns="0" bIns="0" rtlCol="0"/>
          <a:lstStyle/>
          <a:p>
            <a:endParaRPr/>
          </a:p>
        </p:txBody>
      </p:sp>
      <p:sp>
        <p:nvSpPr>
          <p:cNvPr id="6425" name="object 6425"/>
          <p:cNvSpPr/>
          <p:nvPr/>
        </p:nvSpPr>
        <p:spPr>
          <a:xfrm>
            <a:off x="6725094"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426" name="object 6426"/>
          <p:cNvSpPr/>
          <p:nvPr/>
        </p:nvSpPr>
        <p:spPr>
          <a:xfrm>
            <a:off x="6737984" y="2133600"/>
            <a:ext cx="4105" cy="1539875"/>
          </a:xfrm>
          <a:prstGeom prst="rect">
            <a:avLst/>
          </a:prstGeom>
          <a:blipFill>
            <a:blip r:embed="rId5" cstate="print"/>
            <a:stretch>
              <a:fillRect/>
            </a:stretch>
          </a:blipFill>
        </p:spPr>
        <p:txBody>
          <a:bodyPr wrap="square" lIns="0" tIns="0" rIns="0" bIns="0" rtlCol="0"/>
          <a:lstStyle/>
          <a:p>
            <a:endParaRPr/>
          </a:p>
        </p:txBody>
      </p:sp>
      <p:sp>
        <p:nvSpPr>
          <p:cNvPr id="6427" name="object 6427"/>
          <p:cNvSpPr/>
          <p:nvPr/>
        </p:nvSpPr>
        <p:spPr>
          <a:xfrm>
            <a:off x="6733222"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428" name="object 6428"/>
          <p:cNvSpPr/>
          <p:nvPr/>
        </p:nvSpPr>
        <p:spPr>
          <a:xfrm>
            <a:off x="6742176" y="2133600"/>
            <a:ext cx="9581" cy="1539875"/>
          </a:xfrm>
          <a:prstGeom prst="rect">
            <a:avLst/>
          </a:prstGeom>
          <a:blipFill>
            <a:blip r:embed="rId4" cstate="print"/>
            <a:stretch>
              <a:fillRect/>
            </a:stretch>
          </a:blipFill>
        </p:spPr>
        <p:txBody>
          <a:bodyPr wrap="square" lIns="0" tIns="0" rIns="0" bIns="0" rtlCol="0"/>
          <a:lstStyle/>
          <a:p>
            <a:endParaRPr/>
          </a:p>
        </p:txBody>
      </p:sp>
      <p:sp>
        <p:nvSpPr>
          <p:cNvPr id="6429" name="object 6429"/>
          <p:cNvSpPr/>
          <p:nvPr/>
        </p:nvSpPr>
        <p:spPr>
          <a:xfrm>
            <a:off x="6737413" y="2128837"/>
            <a:ext cx="19685" cy="1549400"/>
          </a:xfrm>
          <a:custGeom>
            <a:avLst/>
            <a:gdLst/>
            <a:ahLst/>
            <a:cxnLst/>
            <a:rect l="l" t="t" r="r" b="b"/>
            <a:pathLst>
              <a:path w="19684"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430" name="object 6430"/>
          <p:cNvSpPr/>
          <p:nvPr/>
        </p:nvSpPr>
        <p:spPr>
          <a:xfrm>
            <a:off x="6751701" y="2133600"/>
            <a:ext cx="4105" cy="1539875"/>
          </a:xfrm>
          <a:prstGeom prst="rect">
            <a:avLst/>
          </a:prstGeom>
          <a:blipFill>
            <a:blip r:embed="rId5" cstate="print"/>
            <a:stretch>
              <a:fillRect/>
            </a:stretch>
          </a:blipFill>
        </p:spPr>
        <p:txBody>
          <a:bodyPr wrap="square" lIns="0" tIns="0" rIns="0" bIns="0" rtlCol="0"/>
          <a:lstStyle/>
          <a:p>
            <a:endParaRPr/>
          </a:p>
        </p:txBody>
      </p:sp>
      <p:sp>
        <p:nvSpPr>
          <p:cNvPr id="6431" name="object 6431"/>
          <p:cNvSpPr/>
          <p:nvPr/>
        </p:nvSpPr>
        <p:spPr>
          <a:xfrm>
            <a:off x="6746938"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432" name="object 6432"/>
          <p:cNvSpPr/>
          <p:nvPr/>
        </p:nvSpPr>
        <p:spPr>
          <a:xfrm>
            <a:off x="6755892" y="2133600"/>
            <a:ext cx="8212" cy="1539875"/>
          </a:xfrm>
          <a:prstGeom prst="rect">
            <a:avLst/>
          </a:prstGeom>
          <a:blipFill>
            <a:blip r:embed="rId4" cstate="print"/>
            <a:stretch>
              <a:fillRect/>
            </a:stretch>
          </a:blipFill>
        </p:spPr>
        <p:txBody>
          <a:bodyPr wrap="square" lIns="0" tIns="0" rIns="0" bIns="0" rtlCol="0"/>
          <a:lstStyle/>
          <a:p>
            <a:endParaRPr/>
          </a:p>
        </p:txBody>
      </p:sp>
      <p:sp>
        <p:nvSpPr>
          <p:cNvPr id="6433" name="object 6433"/>
          <p:cNvSpPr/>
          <p:nvPr/>
        </p:nvSpPr>
        <p:spPr>
          <a:xfrm>
            <a:off x="6751129"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434" name="object 6434"/>
          <p:cNvSpPr/>
          <p:nvPr/>
        </p:nvSpPr>
        <p:spPr>
          <a:xfrm>
            <a:off x="6764019" y="2133600"/>
            <a:ext cx="9580" cy="1539875"/>
          </a:xfrm>
          <a:prstGeom prst="rect">
            <a:avLst/>
          </a:prstGeom>
          <a:blipFill>
            <a:blip r:embed="rId7" cstate="print"/>
            <a:stretch>
              <a:fillRect/>
            </a:stretch>
          </a:blipFill>
        </p:spPr>
        <p:txBody>
          <a:bodyPr wrap="square" lIns="0" tIns="0" rIns="0" bIns="0" rtlCol="0"/>
          <a:lstStyle/>
          <a:p>
            <a:endParaRPr/>
          </a:p>
        </p:txBody>
      </p:sp>
      <p:sp>
        <p:nvSpPr>
          <p:cNvPr id="6435" name="object 6435"/>
          <p:cNvSpPr/>
          <p:nvPr/>
        </p:nvSpPr>
        <p:spPr>
          <a:xfrm>
            <a:off x="6759257"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436" name="object 6436"/>
          <p:cNvSpPr/>
          <p:nvPr/>
        </p:nvSpPr>
        <p:spPr>
          <a:xfrm>
            <a:off x="6773671" y="2133600"/>
            <a:ext cx="4105" cy="1539875"/>
          </a:xfrm>
          <a:prstGeom prst="rect">
            <a:avLst/>
          </a:prstGeom>
          <a:blipFill>
            <a:blip r:embed="rId5" cstate="print"/>
            <a:stretch>
              <a:fillRect/>
            </a:stretch>
          </a:blipFill>
        </p:spPr>
        <p:txBody>
          <a:bodyPr wrap="square" lIns="0" tIns="0" rIns="0" bIns="0" rtlCol="0"/>
          <a:lstStyle/>
          <a:p>
            <a:endParaRPr/>
          </a:p>
        </p:txBody>
      </p:sp>
      <p:sp>
        <p:nvSpPr>
          <p:cNvPr id="6437" name="object 6437"/>
          <p:cNvSpPr/>
          <p:nvPr/>
        </p:nvSpPr>
        <p:spPr>
          <a:xfrm>
            <a:off x="6768909"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438" name="object 6438"/>
          <p:cNvSpPr/>
          <p:nvPr/>
        </p:nvSpPr>
        <p:spPr>
          <a:xfrm>
            <a:off x="6777735" y="2133600"/>
            <a:ext cx="8213" cy="1539875"/>
          </a:xfrm>
          <a:prstGeom prst="rect">
            <a:avLst/>
          </a:prstGeom>
          <a:blipFill>
            <a:blip r:embed="rId7" cstate="print"/>
            <a:stretch>
              <a:fillRect/>
            </a:stretch>
          </a:blipFill>
        </p:spPr>
        <p:txBody>
          <a:bodyPr wrap="square" lIns="0" tIns="0" rIns="0" bIns="0" rtlCol="0"/>
          <a:lstStyle/>
          <a:p>
            <a:endParaRPr/>
          </a:p>
        </p:txBody>
      </p:sp>
      <p:sp>
        <p:nvSpPr>
          <p:cNvPr id="6439" name="object 6439"/>
          <p:cNvSpPr/>
          <p:nvPr/>
        </p:nvSpPr>
        <p:spPr>
          <a:xfrm>
            <a:off x="6772973"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440" name="object 6440"/>
          <p:cNvSpPr/>
          <p:nvPr/>
        </p:nvSpPr>
        <p:spPr>
          <a:xfrm>
            <a:off x="6785991" y="2133600"/>
            <a:ext cx="4105" cy="1539875"/>
          </a:xfrm>
          <a:prstGeom prst="rect">
            <a:avLst/>
          </a:prstGeom>
          <a:blipFill>
            <a:blip r:embed="rId5" cstate="print"/>
            <a:stretch>
              <a:fillRect/>
            </a:stretch>
          </a:blipFill>
        </p:spPr>
        <p:txBody>
          <a:bodyPr wrap="square" lIns="0" tIns="0" rIns="0" bIns="0" rtlCol="0"/>
          <a:lstStyle/>
          <a:p>
            <a:endParaRPr/>
          </a:p>
        </p:txBody>
      </p:sp>
      <p:sp>
        <p:nvSpPr>
          <p:cNvPr id="6441" name="object 6441"/>
          <p:cNvSpPr/>
          <p:nvPr/>
        </p:nvSpPr>
        <p:spPr>
          <a:xfrm>
            <a:off x="6781228"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442" name="object 6442"/>
          <p:cNvSpPr/>
          <p:nvPr/>
        </p:nvSpPr>
        <p:spPr>
          <a:xfrm>
            <a:off x="6790055" y="2133600"/>
            <a:ext cx="9580" cy="1539875"/>
          </a:xfrm>
          <a:prstGeom prst="rect">
            <a:avLst/>
          </a:prstGeom>
          <a:blipFill>
            <a:blip r:embed="rId7" cstate="print"/>
            <a:stretch>
              <a:fillRect/>
            </a:stretch>
          </a:blipFill>
        </p:spPr>
        <p:txBody>
          <a:bodyPr wrap="square" lIns="0" tIns="0" rIns="0" bIns="0" rtlCol="0"/>
          <a:lstStyle/>
          <a:p>
            <a:endParaRPr/>
          </a:p>
        </p:txBody>
      </p:sp>
      <p:sp>
        <p:nvSpPr>
          <p:cNvPr id="6443" name="object 6443"/>
          <p:cNvSpPr/>
          <p:nvPr/>
        </p:nvSpPr>
        <p:spPr>
          <a:xfrm>
            <a:off x="6785292"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444" name="object 6444"/>
          <p:cNvSpPr/>
          <p:nvPr/>
        </p:nvSpPr>
        <p:spPr>
          <a:xfrm>
            <a:off x="6799580" y="2133600"/>
            <a:ext cx="4106" cy="1539875"/>
          </a:xfrm>
          <a:prstGeom prst="rect">
            <a:avLst/>
          </a:prstGeom>
          <a:blipFill>
            <a:blip r:embed="rId5" cstate="print"/>
            <a:stretch>
              <a:fillRect/>
            </a:stretch>
          </a:blipFill>
        </p:spPr>
        <p:txBody>
          <a:bodyPr wrap="square" lIns="0" tIns="0" rIns="0" bIns="0" rtlCol="0"/>
          <a:lstStyle/>
          <a:p>
            <a:endParaRPr/>
          </a:p>
        </p:txBody>
      </p:sp>
      <p:sp>
        <p:nvSpPr>
          <p:cNvPr id="6445" name="object 6445"/>
          <p:cNvSpPr/>
          <p:nvPr/>
        </p:nvSpPr>
        <p:spPr>
          <a:xfrm>
            <a:off x="6794817" y="2128837"/>
            <a:ext cx="13970" cy="1549400"/>
          </a:xfrm>
          <a:custGeom>
            <a:avLst/>
            <a:gdLst/>
            <a:ahLst/>
            <a:cxnLst/>
            <a:rect l="l" t="t" r="r" b="b"/>
            <a:pathLst>
              <a:path w="13970" h="1549400">
                <a:moveTo>
                  <a:pt x="0" y="1549400"/>
                </a:moveTo>
                <a:lnTo>
                  <a:pt x="13631" y="1549400"/>
                </a:lnTo>
                <a:lnTo>
                  <a:pt x="13631" y="0"/>
                </a:lnTo>
                <a:lnTo>
                  <a:pt x="0" y="0"/>
                </a:lnTo>
                <a:lnTo>
                  <a:pt x="0" y="1549400"/>
                </a:lnTo>
                <a:close/>
              </a:path>
            </a:pathLst>
          </a:custGeom>
          <a:solidFill>
            <a:srgbClr val="F1FFEB"/>
          </a:solidFill>
        </p:spPr>
        <p:txBody>
          <a:bodyPr wrap="square" lIns="0" tIns="0" rIns="0" bIns="0" rtlCol="0"/>
          <a:lstStyle/>
          <a:p>
            <a:endParaRPr/>
          </a:p>
        </p:txBody>
      </p:sp>
      <p:sp>
        <p:nvSpPr>
          <p:cNvPr id="6446" name="object 6446"/>
          <p:cNvSpPr/>
          <p:nvPr/>
        </p:nvSpPr>
        <p:spPr>
          <a:xfrm>
            <a:off x="6803770" y="2133600"/>
            <a:ext cx="8212" cy="1539875"/>
          </a:xfrm>
          <a:prstGeom prst="rect">
            <a:avLst/>
          </a:prstGeom>
          <a:blipFill>
            <a:blip r:embed="rId7" cstate="print"/>
            <a:stretch>
              <a:fillRect/>
            </a:stretch>
          </a:blipFill>
        </p:spPr>
        <p:txBody>
          <a:bodyPr wrap="square" lIns="0" tIns="0" rIns="0" bIns="0" rtlCol="0"/>
          <a:lstStyle/>
          <a:p>
            <a:endParaRPr/>
          </a:p>
        </p:txBody>
      </p:sp>
      <p:sp>
        <p:nvSpPr>
          <p:cNvPr id="6447" name="object 6447"/>
          <p:cNvSpPr/>
          <p:nvPr/>
        </p:nvSpPr>
        <p:spPr>
          <a:xfrm>
            <a:off x="6799008"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448" name="object 6448"/>
          <p:cNvSpPr/>
          <p:nvPr/>
        </p:nvSpPr>
        <p:spPr>
          <a:xfrm>
            <a:off x="6812026" y="2133600"/>
            <a:ext cx="9580" cy="1539875"/>
          </a:xfrm>
          <a:prstGeom prst="rect">
            <a:avLst/>
          </a:prstGeom>
          <a:blipFill>
            <a:blip r:embed="rId4" cstate="print"/>
            <a:stretch>
              <a:fillRect/>
            </a:stretch>
          </a:blipFill>
        </p:spPr>
        <p:txBody>
          <a:bodyPr wrap="square" lIns="0" tIns="0" rIns="0" bIns="0" rtlCol="0"/>
          <a:lstStyle/>
          <a:p>
            <a:endParaRPr/>
          </a:p>
        </p:txBody>
      </p:sp>
      <p:sp>
        <p:nvSpPr>
          <p:cNvPr id="6449" name="object 6449"/>
          <p:cNvSpPr/>
          <p:nvPr/>
        </p:nvSpPr>
        <p:spPr>
          <a:xfrm>
            <a:off x="6807263"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450" name="object 6450"/>
          <p:cNvSpPr/>
          <p:nvPr/>
        </p:nvSpPr>
        <p:spPr>
          <a:xfrm>
            <a:off x="6821551" y="2133600"/>
            <a:ext cx="4105" cy="1539875"/>
          </a:xfrm>
          <a:prstGeom prst="rect">
            <a:avLst/>
          </a:prstGeom>
          <a:blipFill>
            <a:blip r:embed="rId5" cstate="print"/>
            <a:stretch>
              <a:fillRect/>
            </a:stretch>
          </a:blipFill>
        </p:spPr>
        <p:txBody>
          <a:bodyPr wrap="square" lIns="0" tIns="0" rIns="0" bIns="0" rtlCol="0"/>
          <a:lstStyle/>
          <a:p>
            <a:endParaRPr/>
          </a:p>
        </p:txBody>
      </p:sp>
      <p:sp>
        <p:nvSpPr>
          <p:cNvPr id="6451" name="object 6451"/>
          <p:cNvSpPr/>
          <p:nvPr/>
        </p:nvSpPr>
        <p:spPr>
          <a:xfrm>
            <a:off x="6816788"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452" name="object 6452"/>
          <p:cNvSpPr/>
          <p:nvPr/>
        </p:nvSpPr>
        <p:spPr>
          <a:xfrm>
            <a:off x="6825615" y="2133600"/>
            <a:ext cx="8213" cy="1539875"/>
          </a:xfrm>
          <a:prstGeom prst="rect">
            <a:avLst/>
          </a:prstGeom>
          <a:blipFill>
            <a:blip r:embed="rId4" cstate="print"/>
            <a:stretch>
              <a:fillRect/>
            </a:stretch>
          </a:blipFill>
        </p:spPr>
        <p:txBody>
          <a:bodyPr wrap="square" lIns="0" tIns="0" rIns="0" bIns="0" rtlCol="0"/>
          <a:lstStyle/>
          <a:p>
            <a:endParaRPr/>
          </a:p>
        </p:txBody>
      </p:sp>
      <p:sp>
        <p:nvSpPr>
          <p:cNvPr id="6453" name="object 6453"/>
          <p:cNvSpPr/>
          <p:nvPr/>
        </p:nvSpPr>
        <p:spPr>
          <a:xfrm>
            <a:off x="6820852"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454" name="object 6454"/>
          <p:cNvSpPr/>
          <p:nvPr/>
        </p:nvSpPr>
        <p:spPr>
          <a:xfrm>
            <a:off x="6833869" y="2133600"/>
            <a:ext cx="5474" cy="1539875"/>
          </a:xfrm>
          <a:prstGeom prst="rect">
            <a:avLst/>
          </a:prstGeom>
          <a:blipFill>
            <a:blip r:embed="rId6" cstate="print"/>
            <a:stretch>
              <a:fillRect/>
            </a:stretch>
          </a:blipFill>
        </p:spPr>
        <p:txBody>
          <a:bodyPr wrap="square" lIns="0" tIns="0" rIns="0" bIns="0" rtlCol="0"/>
          <a:lstStyle/>
          <a:p>
            <a:endParaRPr/>
          </a:p>
        </p:txBody>
      </p:sp>
      <p:sp>
        <p:nvSpPr>
          <p:cNvPr id="6455" name="object 6455"/>
          <p:cNvSpPr/>
          <p:nvPr/>
        </p:nvSpPr>
        <p:spPr>
          <a:xfrm>
            <a:off x="6829107"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456" name="object 6456"/>
          <p:cNvSpPr/>
          <p:nvPr/>
        </p:nvSpPr>
        <p:spPr>
          <a:xfrm>
            <a:off x="6839331" y="2133600"/>
            <a:ext cx="8212" cy="1539875"/>
          </a:xfrm>
          <a:prstGeom prst="rect">
            <a:avLst/>
          </a:prstGeom>
          <a:blipFill>
            <a:blip r:embed="rId4" cstate="print"/>
            <a:stretch>
              <a:fillRect/>
            </a:stretch>
          </a:blipFill>
        </p:spPr>
        <p:txBody>
          <a:bodyPr wrap="square" lIns="0" tIns="0" rIns="0" bIns="0" rtlCol="0"/>
          <a:lstStyle/>
          <a:p>
            <a:endParaRPr/>
          </a:p>
        </p:txBody>
      </p:sp>
      <p:sp>
        <p:nvSpPr>
          <p:cNvPr id="6457" name="object 6457"/>
          <p:cNvSpPr/>
          <p:nvPr/>
        </p:nvSpPr>
        <p:spPr>
          <a:xfrm>
            <a:off x="6834568"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458" name="object 6458"/>
          <p:cNvSpPr/>
          <p:nvPr/>
        </p:nvSpPr>
        <p:spPr>
          <a:xfrm>
            <a:off x="6847585" y="2133600"/>
            <a:ext cx="4105" cy="1539875"/>
          </a:xfrm>
          <a:prstGeom prst="rect">
            <a:avLst/>
          </a:prstGeom>
          <a:blipFill>
            <a:blip r:embed="rId5" cstate="print"/>
            <a:stretch>
              <a:fillRect/>
            </a:stretch>
          </a:blipFill>
        </p:spPr>
        <p:txBody>
          <a:bodyPr wrap="square" lIns="0" tIns="0" rIns="0" bIns="0" rtlCol="0"/>
          <a:lstStyle/>
          <a:p>
            <a:endParaRPr/>
          </a:p>
        </p:txBody>
      </p:sp>
      <p:sp>
        <p:nvSpPr>
          <p:cNvPr id="6459" name="object 6459"/>
          <p:cNvSpPr/>
          <p:nvPr/>
        </p:nvSpPr>
        <p:spPr>
          <a:xfrm>
            <a:off x="6842823"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460" name="object 6460"/>
          <p:cNvSpPr/>
          <p:nvPr/>
        </p:nvSpPr>
        <p:spPr>
          <a:xfrm>
            <a:off x="6851650" y="2133600"/>
            <a:ext cx="9581" cy="1539875"/>
          </a:xfrm>
          <a:prstGeom prst="rect">
            <a:avLst/>
          </a:prstGeom>
          <a:blipFill>
            <a:blip r:embed="rId7" cstate="print"/>
            <a:stretch>
              <a:fillRect/>
            </a:stretch>
          </a:blipFill>
        </p:spPr>
        <p:txBody>
          <a:bodyPr wrap="square" lIns="0" tIns="0" rIns="0" bIns="0" rtlCol="0"/>
          <a:lstStyle/>
          <a:p>
            <a:endParaRPr/>
          </a:p>
        </p:txBody>
      </p:sp>
      <p:sp>
        <p:nvSpPr>
          <p:cNvPr id="6461" name="object 6461"/>
          <p:cNvSpPr/>
          <p:nvPr/>
        </p:nvSpPr>
        <p:spPr>
          <a:xfrm>
            <a:off x="6846887" y="2128837"/>
            <a:ext cx="19685" cy="1549400"/>
          </a:xfrm>
          <a:custGeom>
            <a:avLst/>
            <a:gdLst/>
            <a:ahLst/>
            <a:cxnLst/>
            <a:rect l="l" t="t" r="r" b="b"/>
            <a:pathLst>
              <a:path w="19684"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462" name="object 6462"/>
          <p:cNvSpPr/>
          <p:nvPr/>
        </p:nvSpPr>
        <p:spPr>
          <a:xfrm>
            <a:off x="6861175" y="2133600"/>
            <a:ext cx="4105" cy="1539875"/>
          </a:xfrm>
          <a:prstGeom prst="rect">
            <a:avLst/>
          </a:prstGeom>
          <a:blipFill>
            <a:blip r:embed="rId5" cstate="print"/>
            <a:stretch>
              <a:fillRect/>
            </a:stretch>
          </a:blipFill>
        </p:spPr>
        <p:txBody>
          <a:bodyPr wrap="square" lIns="0" tIns="0" rIns="0" bIns="0" rtlCol="0"/>
          <a:lstStyle/>
          <a:p>
            <a:endParaRPr/>
          </a:p>
        </p:txBody>
      </p:sp>
      <p:sp>
        <p:nvSpPr>
          <p:cNvPr id="6463" name="object 6463"/>
          <p:cNvSpPr/>
          <p:nvPr/>
        </p:nvSpPr>
        <p:spPr>
          <a:xfrm>
            <a:off x="6856412"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464" name="object 6464"/>
          <p:cNvSpPr/>
          <p:nvPr/>
        </p:nvSpPr>
        <p:spPr>
          <a:xfrm>
            <a:off x="6865366" y="2133600"/>
            <a:ext cx="8212" cy="1539875"/>
          </a:xfrm>
          <a:prstGeom prst="rect">
            <a:avLst/>
          </a:prstGeom>
          <a:blipFill>
            <a:blip r:embed="rId4" cstate="print"/>
            <a:stretch>
              <a:fillRect/>
            </a:stretch>
          </a:blipFill>
        </p:spPr>
        <p:txBody>
          <a:bodyPr wrap="square" lIns="0" tIns="0" rIns="0" bIns="0" rtlCol="0"/>
          <a:lstStyle/>
          <a:p>
            <a:endParaRPr/>
          </a:p>
        </p:txBody>
      </p:sp>
      <p:sp>
        <p:nvSpPr>
          <p:cNvPr id="6465" name="object 6465"/>
          <p:cNvSpPr/>
          <p:nvPr/>
        </p:nvSpPr>
        <p:spPr>
          <a:xfrm>
            <a:off x="6860603"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466" name="object 6466"/>
          <p:cNvSpPr/>
          <p:nvPr/>
        </p:nvSpPr>
        <p:spPr>
          <a:xfrm>
            <a:off x="6873493" y="2133600"/>
            <a:ext cx="8212" cy="1539875"/>
          </a:xfrm>
          <a:prstGeom prst="rect">
            <a:avLst/>
          </a:prstGeom>
          <a:blipFill>
            <a:blip r:embed="rId7" cstate="print"/>
            <a:stretch>
              <a:fillRect/>
            </a:stretch>
          </a:blipFill>
        </p:spPr>
        <p:txBody>
          <a:bodyPr wrap="square" lIns="0" tIns="0" rIns="0" bIns="0" rtlCol="0"/>
          <a:lstStyle/>
          <a:p>
            <a:endParaRPr/>
          </a:p>
        </p:txBody>
      </p:sp>
      <p:sp>
        <p:nvSpPr>
          <p:cNvPr id="6467" name="object 6467"/>
          <p:cNvSpPr/>
          <p:nvPr/>
        </p:nvSpPr>
        <p:spPr>
          <a:xfrm>
            <a:off x="6868731"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468" name="object 6468"/>
          <p:cNvSpPr/>
          <p:nvPr/>
        </p:nvSpPr>
        <p:spPr>
          <a:xfrm>
            <a:off x="6881748" y="2133600"/>
            <a:ext cx="5474" cy="1539875"/>
          </a:xfrm>
          <a:prstGeom prst="rect">
            <a:avLst/>
          </a:prstGeom>
          <a:blipFill>
            <a:blip r:embed="rId6" cstate="print"/>
            <a:stretch>
              <a:fillRect/>
            </a:stretch>
          </a:blipFill>
        </p:spPr>
        <p:txBody>
          <a:bodyPr wrap="square" lIns="0" tIns="0" rIns="0" bIns="0" rtlCol="0"/>
          <a:lstStyle/>
          <a:p>
            <a:endParaRPr/>
          </a:p>
        </p:txBody>
      </p:sp>
      <p:sp>
        <p:nvSpPr>
          <p:cNvPr id="6469" name="object 6469"/>
          <p:cNvSpPr/>
          <p:nvPr/>
        </p:nvSpPr>
        <p:spPr>
          <a:xfrm>
            <a:off x="6876986"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470" name="object 6470"/>
          <p:cNvSpPr/>
          <p:nvPr/>
        </p:nvSpPr>
        <p:spPr>
          <a:xfrm>
            <a:off x="6887209" y="2133600"/>
            <a:ext cx="8213" cy="1539875"/>
          </a:xfrm>
          <a:prstGeom prst="rect">
            <a:avLst/>
          </a:prstGeom>
          <a:blipFill>
            <a:blip r:embed="rId4" cstate="print"/>
            <a:stretch>
              <a:fillRect/>
            </a:stretch>
          </a:blipFill>
        </p:spPr>
        <p:txBody>
          <a:bodyPr wrap="square" lIns="0" tIns="0" rIns="0" bIns="0" rtlCol="0"/>
          <a:lstStyle/>
          <a:p>
            <a:endParaRPr/>
          </a:p>
        </p:txBody>
      </p:sp>
      <p:sp>
        <p:nvSpPr>
          <p:cNvPr id="6471" name="object 6471"/>
          <p:cNvSpPr/>
          <p:nvPr/>
        </p:nvSpPr>
        <p:spPr>
          <a:xfrm>
            <a:off x="6882447"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472" name="object 6472"/>
          <p:cNvSpPr/>
          <p:nvPr/>
        </p:nvSpPr>
        <p:spPr>
          <a:xfrm>
            <a:off x="6895465" y="2133600"/>
            <a:ext cx="4105" cy="1539875"/>
          </a:xfrm>
          <a:prstGeom prst="rect">
            <a:avLst/>
          </a:prstGeom>
          <a:blipFill>
            <a:blip r:embed="rId5" cstate="print"/>
            <a:stretch>
              <a:fillRect/>
            </a:stretch>
          </a:blipFill>
        </p:spPr>
        <p:txBody>
          <a:bodyPr wrap="square" lIns="0" tIns="0" rIns="0" bIns="0" rtlCol="0"/>
          <a:lstStyle/>
          <a:p>
            <a:endParaRPr/>
          </a:p>
        </p:txBody>
      </p:sp>
      <p:sp>
        <p:nvSpPr>
          <p:cNvPr id="6473" name="object 6473"/>
          <p:cNvSpPr/>
          <p:nvPr/>
        </p:nvSpPr>
        <p:spPr>
          <a:xfrm>
            <a:off x="6890702"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474" name="object 6474"/>
          <p:cNvSpPr/>
          <p:nvPr/>
        </p:nvSpPr>
        <p:spPr>
          <a:xfrm>
            <a:off x="6899529" y="2133600"/>
            <a:ext cx="9580" cy="1539875"/>
          </a:xfrm>
          <a:prstGeom prst="rect">
            <a:avLst/>
          </a:prstGeom>
          <a:blipFill>
            <a:blip r:embed="rId4" cstate="print"/>
            <a:stretch>
              <a:fillRect/>
            </a:stretch>
          </a:blipFill>
        </p:spPr>
        <p:txBody>
          <a:bodyPr wrap="square" lIns="0" tIns="0" rIns="0" bIns="0" rtlCol="0"/>
          <a:lstStyle/>
          <a:p>
            <a:endParaRPr/>
          </a:p>
        </p:txBody>
      </p:sp>
      <p:sp>
        <p:nvSpPr>
          <p:cNvPr id="6475" name="object 6475"/>
          <p:cNvSpPr/>
          <p:nvPr/>
        </p:nvSpPr>
        <p:spPr>
          <a:xfrm>
            <a:off x="6894766"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476" name="object 6476"/>
          <p:cNvSpPr/>
          <p:nvPr/>
        </p:nvSpPr>
        <p:spPr>
          <a:xfrm>
            <a:off x="6909181" y="2133600"/>
            <a:ext cx="4105" cy="1539875"/>
          </a:xfrm>
          <a:prstGeom prst="rect">
            <a:avLst/>
          </a:prstGeom>
          <a:blipFill>
            <a:blip r:embed="rId5" cstate="print"/>
            <a:stretch>
              <a:fillRect/>
            </a:stretch>
          </a:blipFill>
        </p:spPr>
        <p:txBody>
          <a:bodyPr wrap="square" lIns="0" tIns="0" rIns="0" bIns="0" rtlCol="0"/>
          <a:lstStyle/>
          <a:p>
            <a:endParaRPr/>
          </a:p>
        </p:txBody>
      </p:sp>
      <p:sp>
        <p:nvSpPr>
          <p:cNvPr id="6477" name="object 6477"/>
          <p:cNvSpPr/>
          <p:nvPr/>
        </p:nvSpPr>
        <p:spPr>
          <a:xfrm>
            <a:off x="6904418"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478" name="object 6478"/>
          <p:cNvSpPr/>
          <p:nvPr/>
        </p:nvSpPr>
        <p:spPr>
          <a:xfrm>
            <a:off x="6913244" y="2133600"/>
            <a:ext cx="8213" cy="1539875"/>
          </a:xfrm>
          <a:prstGeom prst="rect">
            <a:avLst/>
          </a:prstGeom>
          <a:blipFill>
            <a:blip r:embed="rId4" cstate="print"/>
            <a:stretch>
              <a:fillRect/>
            </a:stretch>
          </a:blipFill>
        </p:spPr>
        <p:txBody>
          <a:bodyPr wrap="square" lIns="0" tIns="0" rIns="0" bIns="0" rtlCol="0"/>
          <a:lstStyle/>
          <a:p>
            <a:endParaRPr/>
          </a:p>
        </p:txBody>
      </p:sp>
      <p:sp>
        <p:nvSpPr>
          <p:cNvPr id="6479" name="object 6479"/>
          <p:cNvSpPr/>
          <p:nvPr/>
        </p:nvSpPr>
        <p:spPr>
          <a:xfrm>
            <a:off x="6908482"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480" name="object 6480"/>
          <p:cNvSpPr/>
          <p:nvPr/>
        </p:nvSpPr>
        <p:spPr>
          <a:xfrm>
            <a:off x="6921500" y="2133600"/>
            <a:ext cx="9580" cy="1539875"/>
          </a:xfrm>
          <a:prstGeom prst="rect">
            <a:avLst/>
          </a:prstGeom>
          <a:blipFill>
            <a:blip r:embed="rId7" cstate="print"/>
            <a:stretch>
              <a:fillRect/>
            </a:stretch>
          </a:blipFill>
        </p:spPr>
        <p:txBody>
          <a:bodyPr wrap="square" lIns="0" tIns="0" rIns="0" bIns="0" rtlCol="0"/>
          <a:lstStyle/>
          <a:p>
            <a:endParaRPr/>
          </a:p>
        </p:txBody>
      </p:sp>
      <p:sp>
        <p:nvSpPr>
          <p:cNvPr id="6481" name="object 6481"/>
          <p:cNvSpPr/>
          <p:nvPr/>
        </p:nvSpPr>
        <p:spPr>
          <a:xfrm>
            <a:off x="6916737"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482" name="object 6482"/>
          <p:cNvSpPr/>
          <p:nvPr/>
        </p:nvSpPr>
        <p:spPr>
          <a:xfrm>
            <a:off x="6931025" y="2133600"/>
            <a:ext cx="4105" cy="1539875"/>
          </a:xfrm>
          <a:prstGeom prst="rect">
            <a:avLst/>
          </a:prstGeom>
          <a:blipFill>
            <a:blip r:embed="rId5" cstate="print"/>
            <a:stretch>
              <a:fillRect/>
            </a:stretch>
          </a:blipFill>
        </p:spPr>
        <p:txBody>
          <a:bodyPr wrap="square" lIns="0" tIns="0" rIns="0" bIns="0" rtlCol="0"/>
          <a:lstStyle/>
          <a:p>
            <a:endParaRPr/>
          </a:p>
        </p:txBody>
      </p:sp>
      <p:sp>
        <p:nvSpPr>
          <p:cNvPr id="6483" name="object 6483"/>
          <p:cNvSpPr/>
          <p:nvPr/>
        </p:nvSpPr>
        <p:spPr>
          <a:xfrm>
            <a:off x="6926262"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484" name="object 6484"/>
          <p:cNvSpPr/>
          <p:nvPr/>
        </p:nvSpPr>
        <p:spPr>
          <a:xfrm>
            <a:off x="6935089" y="2133600"/>
            <a:ext cx="8213" cy="1539875"/>
          </a:xfrm>
          <a:prstGeom prst="rect">
            <a:avLst/>
          </a:prstGeom>
          <a:blipFill>
            <a:blip r:embed="rId4" cstate="print"/>
            <a:stretch>
              <a:fillRect/>
            </a:stretch>
          </a:blipFill>
        </p:spPr>
        <p:txBody>
          <a:bodyPr wrap="square" lIns="0" tIns="0" rIns="0" bIns="0" rtlCol="0"/>
          <a:lstStyle/>
          <a:p>
            <a:endParaRPr/>
          </a:p>
        </p:txBody>
      </p:sp>
      <p:sp>
        <p:nvSpPr>
          <p:cNvPr id="6485" name="object 6485"/>
          <p:cNvSpPr/>
          <p:nvPr/>
        </p:nvSpPr>
        <p:spPr>
          <a:xfrm>
            <a:off x="6930326"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486" name="object 6486"/>
          <p:cNvSpPr/>
          <p:nvPr/>
        </p:nvSpPr>
        <p:spPr>
          <a:xfrm>
            <a:off x="6943343" y="2133600"/>
            <a:ext cx="4105" cy="1539875"/>
          </a:xfrm>
          <a:prstGeom prst="rect">
            <a:avLst/>
          </a:prstGeom>
          <a:blipFill>
            <a:blip r:embed="rId5" cstate="print"/>
            <a:stretch>
              <a:fillRect/>
            </a:stretch>
          </a:blipFill>
        </p:spPr>
        <p:txBody>
          <a:bodyPr wrap="square" lIns="0" tIns="0" rIns="0" bIns="0" rtlCol="0"/>
          <a:lstStyle/>
          <a:p>
            <a:endParaRPr/>
          </a:p>
        </p:txBody>
      </p:sp>
      <p:sp>
        <p:nvSpPr>
          <p:cNvPr id="6487" name="object 6487"/>
          <p:cNvSpPr/>
          <p:nvPr/>
        </p:nvSpPr>
        <p:spPr>
          <a:xfrm>
            <a:off x="6938581"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488" name="object 6488"/>
          <p:cNvSpPr/>
          <p:nvPr/>
        </p:nvSpPr>
        <p:spPr>
          <a:xfrm>
            <a:off x="6947407" y="2133600"/>
            <a:ext cx="9580" cy="1539875"/>
          </a:xfrm>
          <a:prstGeom prst="rect">
            <a:avLst/>
          </a:prstGeom>
          <a:blipFill>
            <a:blip r:embed="rId7" cstate="print"/>
            <a:stretch>
              <a:fillRect/>
            </a:stretch>
          </a:blipFill>
        </p:spPr>
        <p:txBody>
          <a:bodyPr wrap="square" lIns="0" tIns="0" rIns="0" bIns="0" rtlCol="0"/>
          <a:lstStyle/>
          <a:p>
            <a:endParaRPr/>
          </a:p>
        </p:txBody>
      </p:sp>
      <p:sp>
        <p:nvSpPr>
          <p:cNvPr id="6489" name="object 6489"/>
          <p:cNvSpPr/>
          <p:nvPr/>
        </p:nvSpPr>
        <p:spPr>
          <a:xfrm>
            <a:off x="6942645"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490" name="object 6490"/>
          <p:cNvSpPr/>
          <p:nvPr/>
        </p:nvSpPr>
        <p:spPr>
          <a:xfrm>
            <a:off x="6957059" y="2133600"/>
            <a:ext cx="4105" cy="1539875"/>
          </a:xfrm>
          <a:prstGeom prst="rect">
            <a:avLst/>
          </a:prstGeom>
          <a:blipFill>
            <a:blip r:embed="rId5" cstate="print"/>
            <a:stretch>
              <a:fillRect/>
            </a:stretch>
          </a:blipFill>
        </p:spPr>
        <p:txBody>
          <a:bodyPr wrap="square" lIns="0" tIns="0" rIns="0" bIns="0" rtlCol="0"/>
          <a:lstStyle/>
          <a:p>
            <a:endParaRPr/>
          </a:p>
        </p:txBody>
      </p:sp>
      <p:sp>
        <p:nvSpPr>
          <p:cNvPr id="6491" name="object 6491"/>
          <p:cNvSpPr/>
          <p:nvPr/>
        </p:nvSpPr>
        <p:spPr>
          <a:xfrm>
            <a:off x="6952297"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492" name="object 6492"/>
          <p:cNvSpPr/>
          <p:nvPr/>
        </p:nvSpPr>
        <p:spPr>
          <a:xfrm>
            <a:off x="6961123" y="2133600"/>
            <a:ext cx="8213" cy="1539875"/>
          </a:xfrm>
          <a:prstGeom prst="rect">
            <a:avLst/>
          </a:prstGeom>
          <a:blipFill>
            <a:blip r:embed="rId7" cstate="print"/>
            <a:stretch>
              <a:fillRect/>
            </a:stretch>
          </a:blipFill>
        </p:spPr>
        <p:txBody>
          <a:bodyPr wrap="square" lIns="0" tIns="0" rIns="0" bIns="0" rtlCol="0"/>
          <a:lstStyle/>
          <a:p>
            <a:endParaRPr/>
          </a:p>
        </p:txBody>
      </p:sp>
      <p:sp>
        <p:nvSpPr>
          <p:cNvPr id="6493" name="object 6493"/>
          <p:cNvSpPr/>
          <p:nvPr/>
        </p:nvSpPr>
        <p:spPr>
          <a:xfrm>
            <a:off x="6956361"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494" name="object 6494"/>
          <p:cNvSpPr/>
          <p:nvPr/>
        </p:nvSpPr>
        <p:spPr>
          <a:xfrm>
            <a:off x="6969379" y="2133600"/>
            <a:ext cx="5475" cy="1539875"/>
          </a:xfrm>
          <a:prstGeom prst="rect">
            <a:avLst/>
          </a:prstGeom>
          <a:blipFill>
            <a:blip r:embed="rId6" cstate="print"/>
            <a:stretch>
              <a:fillRect/>
            </a:stretch>
          </a:blipFill>
        </p:spPr>
        <p:txBody>
          <a:bodyPr wrap="square" lIns="0" tIns="0" rIns="0" bIns="0" rtlCol="0"/>
          <a:lstStyle/>
          <a:p>
            <a:endParaRPr/>
          </a:p>
        </p:txBody>
      </p:sp>
      <p:sp>
        <p:nvSpPr>
          <p:cNvPr id="6495" name="object 6495"/>
          <p:cNvSpPr/>
          <p:nvPr/>
        </p:nvSpPr>
        <p:spPr>
          <a:xfrm>
            <a:off x="6964616" y="2128837"/>
            <a:ext cx="15240" cy="1549400"/>
          </a:xfrm>
          <a:custGeom>
            <a:avLst/>
            <a:gdLst/>
            <a:ahLst/>
            <a:cxnLst/>
            <a:rect l="l" t="t" r="r" b="b"/>
            <a:pathLst>
              <a:path w="15240" h="1549400">
                <a:moveTo>
                  <a:pt x="0" y="1549400"/>
                </a:moveTo>
                <a:lnTo>
                  <a:pt x="15000" y="1549400"/>
                </a:lnTo>
                <a:lnTo>
                  <a:pt x="15000" y="0"/>
                </a:lnTo>
                <a:lnTo>
                  <a:pt x="0" y="0"/>
                </a:lnTo>
                <a:lnTo>
                  <a:pt x="0" y="1549400"/>
                </a:lnTo>
                <a:close/>
              </a:path>
            </a:pathLst>
          </a:custGeom>
          <a:solidFill>
            <a:srgbClr val="F1FFEB"/>
          </a:solidFill>
        </p:spPr>
        <p:txBody>
          <a:bodyPr wrap="square" lIns="0" tIns="0" rIns="0" bIns="0" rtlCol="0"/>
          <a:lstStyle/>
          <a:p>
            <a:endParaRPr/>
          </a:p>
        </p:txBody>
      </p:sp>
      <p:sp>
        <p:nvSpPr>
          <p:cNvPr id="6496" name="object 6496"/>
          <p:cNvSpPr/>
          <p:nvPr/>
        </p:nvSpPr>
        <p:spPr>
          <a:xfrm>
            <a:off x="6974840" y="2133600"/>
            <a:ext cx="8212" cy="1539875"/>
          </a:xfrm>
          <a:prstGeom prst="rect">
            <a:avLst/>
          </a:prstGeom>
          <a:blipFill>
            <a:blip r:embed="rId7" cstate="print"/>
            <a:stretch>
              <a:fillRect/>
            </a:stretch>
          </a:blipFill>
        </p:spPr>
        <p:txBody>
          <a:bodyPr wrap="square" lIns="0" tIns="0" rIns="0" bIns="0" rtlCol="0"/>
          <a:lstStyle/>
          <a:p>
            <a:endParaRPr/>
          </a:p>
        </p:txBody>
      </p:sp>
      <p:sp>
        <p:nvSpPr>
          <p:cNvPr id="6497" name="object 6497"/>
          <p:cNvSpPr/>
          <p:nvPr/>
        </p:nvSpPr>
        <p:spPr>
          <a:xfrm>
            <a:off x="6970077"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498" name="object 6498"/>
          <p:cNvSpPr/>
          <p:nvPr/>
        </p:nvSpPr>
        <p:spPr>
          <a:xfrm>
            <a:off x="6983094" y="2133600"/>
            <a:ext cx="8212" cy="1539875"/>
          </a:xfrm>
          <a:prstGeom prst="rect">
            <a:avLst/>
          </a:prstGeom>
          <a:blipFill>
            <a:blip r:embed="rId4" cstate="print"/>
            <a:stretch>
              <a:fillRect/>
            </a:stretch>
          </a:blipFill>
        </p:spPr>
        <p:txBody>
          <a:bodyPr wrap="square" lIns="0" tIns="0" rIns="0" bIns="0" rtlCol="0"/>
          <a:lstStyle/>
          <a:p>
            <a:endParaRPr/>
          </a:p>
        </p:txBody>
      </p:sp>
      <p:sp>
        <p:nvSpPr>
          <p:cNvPr id="6499" name="object 6499"/>
          <p:cNvSpPr/>
          <p:nvPr/>
        </p:nvSpPr>
        <p:spPr>
          <a:xfrm>
            <a:off x="6978332"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500" name="object 6500"/>
          <p:cNvSpPr/>
          <p:nvPr/>
        </p:nvSpPr>
        <p:spPr>
          <a:xfrm>
            <a:off x="6991222" y="2133600"/>
            <a:ext cx="5474" cy="1539875"/>
          </a:xfrm>
          <a:prstGeom prst="rect">
            <a:avLst/>
          </a:prstGeom>
          <a:blipFill>
            <a:blip r:embed="rId6" cstate="print"/>
            <a:stretch>
              <a:fillRect/>
            </a:stretch>
          </a:blipFill>
        </p:spPr>
        <p:txBody>
          <a:bodyPr wrap="square" lIns="0" tIns="0" rIns="0" bIns="0" rtlCol="0"/>
          <a:lstStyle/>
          <a:p>
            <a:endParaRPr/>
          </a:p>
        </p:txBody>
      </p:sp>
      <p:sp>
        <p:nvSpPr>
          <p:cNvPr id="6501" name="object 6501"/>
          <p:cNvSpPr/>
          <p:nvPr/>
        </p:nvSpPr>
        <p:spPr>
          <a:xfrm>
            <a:off x="6986460"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502" name="object 6502"/>
          <p:cNvSpPr/>
          <p:nvPr/>
        </p:nvSpPr>
        <p:spPr>
          <a:xfrm>
            <a:off x="6996683" y="2133600"/>
            <a:ext cx="8212" cy="1539875"/>
          </a:xfrm>
          <a:prstGeom prst="rect">
            <a:avLst/>
          </a:prstGeom>
          <a:blipFill>
            <a:blip r:embed="rId4" cstate="print"/>
            <a:stretch>
              <a:fillRect/>
            </a:stretch>
          </a:blipFill>
        </p:spPr>
        <p:txBody>
          <a:bodyPr wrap="square" lIns="0" tIns="0" rIns="0" bIns="0" rtlCol="0"/>
          <a:lstStyle/>
          <a:p>
            <a:endParaRPr/>
          </a:p>
        </p:txBody>
      </p:sp>
      <p:sp>
        <p:nvSpPr>
          <p:cNvPr id="6503" name="object 6503"/>
          <p:cNvSpPr/>
          <p:nvPr/>
        </p:nvSpPr>
        <p:spPr>
          <a:xfrm>
            <a:off x="6991921"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504" name="object 6504"/>
          <p:cNvSpPr/>
          <p:nvPr/>
        </p:nvSpPr>
        <p:spPr>
          <a:xfrm>
            <a:off x="7004939" y="2133600"/>
            <a:ext cx="4105" cy="1539875"/>
          </a:xfrm>
          <a:prstGeom prst="rect">
            <a:avLst/>
          </a:prstGeom>
          <a:blipFill>
            <a:blip r:embed="rId5" cstate="print"/>
            <a:stretch>
              <a:fillRect/>
            </a:stretch>
          </a:blipFill>
        </p:spPr>
        <p:txBody>
          <a:bodyPr wrap="square" lIns="0" tIns="0" rIns="0" bIns="0" rtlCol="0"/>
          <a:lstStyle/>
          <a:p>
            <a:endParaRPr/>
          </a:p>
        </p:txBody>
      </p:sp>
      <p:sp>
        <p:nvSpPr>
          <p:cNvPr id="6505" name="object 6505"/>
          <p:cNvSpPr/>
          <p:nvPr/>
        </p:nvSpPr>
        <p:spPr>
          <a:xfrm>
            <a:off x="7000176"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506" name="object 6506"/>
          <p:cNvSpPr/>
          <p:nvPr/>
        </p:nvSpPr>
        <p:spPr>
          <a:xfrm>
            <a:off x="7009003" y="2133600"/>
            <a:ext cx="8212" cy="1539875"/>
          </a:xfrm>
          <a:prstGeom prst="rect">
            <a:avLst/>
          </a:prstGeom>
          <a:blipFill>
            <a:blip r:embed="rId4" cstate="print"/>
            <a:stretch>
              <a:fillRect/>
            </a:stretch>
          </a:blipFill>
        </p:spPr>
        <p:txBody>
          <a:bodyPr wrap="square" lIns="0" tIns="0" rIns="0" bIns="0" rtlCol="0"/>
          <a:lstStyle/>
          <a:p>
            <a:endParaRPr/>
          </a:p>
        </p:txBody>
      </p:sp>
      <p:sp>
        <p:nvSpPr>
          <p:cNvPr id="6507" name="object 6507"/>
          <p:cNvSpPr/>
          <p:nvPr/>
        </p:nvSpPr>
        <p:spPr>
          <a:xfrm>
            <a:off x="7004240"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508" name="object 6508"/>
          <p:cNvSpPr/>
          <p:nvPr/>
        </p:nvSpPr>
        <p:spPr>
          <a:xfrm>
            <a:off x="7017257" y="2133600"/>
            <a:ext cx="5474" cy="1539875"/>
          </a:xfrm>
          <a:prstGeom prst="rect">
            <a:avLst/>
          </a:prstGeom>
          <a:blipFill>
            <a:blip r:embed="rId6" cstate="print"/>
            <a:stretch>
              <a:fillRect/>
            </a:stretch>
          </a:blipFill>
        </p:spPr>
        <p:txBody>
          <a:bodyPr wrap="square" lIns="0" tIns="0" rIns="0" bIns="0" rtlCol="0"/>
          <a:lstStyle/>
          <a:p>
            <a:endParaRPr/>
          </a:p>
        </p:txBody>
      </p:sp>
      <p:sp>
        <p:nvSpPr>
          <p:cNvPr id="6509" name="object 6509"/>
          <p:cNvSpPr/>
          <p:nvPr/>
        </p:nvSpPr>
        <p:spPr>
          <a:xfrm>
            <a:off x="7012495"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510" name="object 6510"/>
          <p:cNvSpPr/>
          <p:nvPr/>
        </p:nvSpPr>
        <p:spPr>
          <a:xfrm>
            <a:off x="7022718" y="2133600"/>
            <a:ext cx="8213" cy="1539875"/>
          </a:xfrm>
          <a:prstGeom prst="rect">
            <a:avLst/>
          </a:prstGeom>
          <a:blipFill>
            <a:blip r:embed="rId4" cstate="print"/>
            <a:stretch>
              <a:fillRect/>
            </a:stretch>
          </a:blipFill>
        </p:spPr>
        <p:txBody>
          <a:bodyPr wrap="square" lIns="0" tIns="0" rIns="0" bIns="0" rtlCol="0"/>
          <a:lstStyle/>
          <a:p>
            <a:endParaRPr/>
          </a:p>
        </p:txBody>
      </p:sp>
      <p:sp>
        <p:nvSpPr>
          <p:cNvPr id="6511" name="object 6511"/>
          <p:cNvSpPr/>
          <p:nvPr/>
        </p:nvSpPr>
        <p:spPr>
          <a:xfrm>
            <a:off x="7017956"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512" name="object 6512"/>
          <p:cNvSpPr/>
          <p:nvPr/>
        </p:nvSpPr>
        <p:spPr>
          <a:xfrm>
            <a:off x="7030973" y="2133600"/>
            <a:ext cx="8212" cy="1539875"/>
          </a:xfrm>
          <a:prstGeom prst="rect">
            <a:avLst/>
          </a:prstGeom>
          <a:blipFill>
            <a:blip r:embed="rId7" cstate="print"/>
            <a:stretch>
              <a:fillRect/>
            </a:stretch>
          </a:blipFill>
        </p:spPr>
        <p:txBody>
          <a:bodyPr wrap="square" lIns="0" tIns="0" rIns="0" bIns="0" rtlCol="0"/>
          <a:lstStyle/>
          <a:p>
            <a:endParaRPr/>
          </a:p>
        </p:txBody>
      </p:sp>
      <p:sp>
        <p:nvSpPr>
          <p:cNvPr id="6513" name="object 6513"/>
          <p:cNvSpPr/>
          <p:nvPr/>
        </p:nvSpPr>
        <p:spPr>
          <a:xfrm>
            <a:off x="7026211"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514" name="object 6514"/>
          <p:cNvSpPr/>
          <p:nvPr/>
        </p:nvSpPr>
        <p:spPr>
          <a:xfrm>
            <a:off x="7039229" y="2133600"/>
            <a:ext cx="5474" cy="1539875"/>
          </a:xfrm>
          <a:prstGeom prst="rect">
            <a:avLst/>
          </a:prstGeom>
          <a:blipFill>
            <a:blip r:embed="rId6" cstate="print"/>
            <a:stretch>
              <a:fillRect/>
            </a:stretch>
          </a:blipFill>
        </p:spPr>
        <p:txBody>
          <a:bodyPr wrap="square" lIns="0" tIns="0" rIns="0" bIns="0" rtlCol="0"/>
          <a:lstStyle/>
          <a:p>
            <a:endParaRPr/>
          </a:p>
        </p:txBody>
      </p:sp>
      <p:sp>
        <p:nvSpPr>
          <p:cNvPr id="6515" name="object 6515"/>
          <p:cNvSpPr/>
          <p:nvPr/>
        </p:nvSpPr>
        <p:spPr>
          <a:xfrm>
            <a:off x="7034466"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516" name="object 6516"/>
          <p:cNvSpPr/>
          <p:nvPr/>
        </p:nvSpPr>
        <p:spPr>
          <a:xfrm>
            <a:off x="7044690" y="2133600"/>
            <a:ext cx="8212" cy="1539875"/>
          </a:xfrm>
          <a:prstGeom prst="rect">
            <a:avLst/>
          </a:prstGeom>
          <a:blipFill>
            <a:blip r:embed="rId7" cstate="print"/>
            <a:stretch>
              <a:fillRect/>
            </a:stretch>
          </a:blipFill>
        </p:spPr>
        <p:txBody>
          <a:bodyPr wrap="square" lIns="0" tIns="0" rIns="0" bIns="0" rtlCol="0"/>
          <a:lstStyle/>
          <a:p>
            <a:endParaRPr/>
          </a:p>
        </p:txBody>
      </p:sp>
      <p:sp>
        <p:nvSpPr>
          <p:cNvPr id="6517" name="object 6517"/>
          <p:cNvSpPr/>
          <p:nvPr/>
        </p:nvSpPr>
        <p:spPr>
          <a:xfrm>
            <a:off x="7039927"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518" name="object 6518"/>
          <p:cNvSpPr/>
          <p:nvPr/>
        </p:nvSpPr>
        <p:spPr>
          <a:xfrm>
            <a:off x="7052818" y="2133600"/>
            <a:ext cx="4106" cy="1539875"/>
          </a:xfrm>
          <a:prstGeom prst="rect">
            <a:avLst/>
          </a:prstGeom>
          <a:blipFill>
            <a:blip r:embed="rId5" cstate="print"/>
            <a:stretch>
              <a:fillRect/>
            </a:stretch>
          </a:blipFill>
        </p:spPr>
        <p:txBody>
          <a:bodyPr wrap="square" lIns="0" tIns="0" rIns="0" bIns="0" rtlCol="0"/>
          <a:lstStyle/>
          <a:p>
            <a:endParaRPr/>
          </a:p>
        </p:txBody>
      </p:sp>
      <p:sp>
        <p:nvSpPr>
          <p:cNvPr id="6519" name="object 6519"/>
          <p:cNvSpPr/>
          <p:nvPr/>
        </p:nvSpPr>
        <p:spPr>
          <a:xfrm>
            <a:off x="7048055" y="2128837"/>
            <a:ext cx="13970" cy="1549400"/>
          </a:xfrm>
          <a:custGeom>
            <a:avLst/>
            <a:gdLst/>
            <a:ahLst/>
            <a:cxnLst/>
            <a:rect l="l" t="t" r="r" b="b"/>
            <a:pathLst>
              <a:path w="13970" h="1549400">
                <a:moveTo>
                  <a:pt x="0" y="1549400"/>
                </a:moveTo>
                <a:lnTo>
                  <a:pt x="13631" y="1549400"/>
                </a:lnTo>
                <a:lnTo>
                  <a:pt x="13631" y="0"/>
                </a:lnTo>
                <a:lnTo>
                  <a:pt x="0" y="0"/>
                </a:lnTo>
                <a:lnTo>
                  <a:pt x="0" y="1549400"/>
                </a:lnTo>
                <a:close/>
              </a:path>
            </a:pathLst>
          </a:custGeom>
          <a:solidFill>
            <a:srgbClr val="F1FFEB"/>
          </a:solidFill>
        </p:spPr>
        <p:txBody>
          <a:bodyPr wrap="square" lIns="0" tIns="0" rIns="0" bIns="0" rtlCol="0"/>
          <a:lstStyle/>
          <a:p>
            <a:endParaRPr/>
          </a:p>
        </p:txBody>
      </p:sp>
      <p:sp>
        <p:nvSpPr>
          <p:cNvPr id="6520" name="object 6520"/>
          <p:cNvSpPr/>
          <p:nvPr/>
        </p:nvSpPr>
        <p:spPr>
          <a:xfrm>
            <a:off x="7057008" y="2133600"/>
            <a:ext cx="9580" cy="1539875"/>
          </a:xfrm>
          <a:prstGeom prst="rect">
            <a:avLst/>
          </a:prstGeom>
          <a:blipFill>
            <a:blip r:embed="rId7" cstate="print"/>
            <a:stretch>
              <a:fillRect/>
            </a:stretch>
          </a:blipFill>
        </p:spPr>
        <p:txBody>
          <a:bodyPr wrap="square" lIns="0" tIns="0" rIns="0" bIns="0" rtlCol="0"/>
          <a:lstStyle/>
          <a:p>
            <a:endParaRPr/>
          </a:p>
        </p:txBody>
      </p:sp>
      <p:sp>
        <p:nvSpPr>
          <p:cNvPr id="6521" name="object 6521"/>
          <p:cNvSpPr/>
          <p:nvPr/>
        </p:nvSpPr>
        <p:spPr>
          <a:xfrm>
            <a:off x="7052246"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522" name="object 6522"/>
          <p:cNvSpPr/>
          <p:nvPr/>
        </p:nvSpPr>
        <p:spPr>
          <a:xfrm>
            <a:off x="7066533" y="2133600"/>
            <a:ext cx="4105" cy="1539875"/>
          </a:xfrm>
          <a:prstGeom prst="rect">
            <a:avLst/>
          </a:prstGeom>
          <a:blipFill>
            <a:blip r:embed="rId5" cstate="print"/>
            <a:stretch>
              <a:fillRect/>
            </a:stretch>
          </a:blipFill>
        </p:spPr>
        <p:txBody>
          <a:bodyPr wrap="square" lIns="0" tIns="0" rIns="0" bIns="0" rtlCol="0"/>
          <a:lstStyle/>
          <a:p>
            <a:endParaRPr/>
          </a:p>
        </p:txBody>
      </p:sp>
      <p:sp>
        <p:nvSpPr>
          <p:cNvPr id="6523" name="object 6523"/>
          <p:cNvSpPr/>
          <p:nvPr/>
        </p:nvSpPr>
        <p:spPr>
          <a:xfrm>
            <a:off x="7061771"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524" name="object 6524"/>
          <p:cNvSpPr/>
          <p:nvPr/>
        </p:nvSpPr>
        <p:spPr>
          <a:xfrm>
            <a:off x="7070597" y="2133600"/>
            <a:ext cx="8213" cy="1539875"/>
          </a:xfrm>
          <a:prstGeom prst="rect">
            <a:avLst/>
          </a:prstGeom>
          <a:blipFill>
            <a:blip r:embed="rId7" cstate="print"/>
            <a:stretch>
              <a:fillRect/>
            </a:stretch>
          </a:blipFill>
        </p:spPr>
        <p:txBody>
          <a:bodyPr wrap="square" lIns="0" tIns="0" rIns="0" bIns="0" rtlCol="0"/>
          <a:lstStyle/>
          <a:p>
            <a:endParaRPr/>
          </a:p>
        </p:txBody>
      </p:sp>
      <p:sp>
        <p:nvSpPr>
          <p:cNvPr id="6525" name="object 6525"/>
          <p:cNvSpPr/>
          <p:nvPr/>
        </p:nvSpPr>
        <p:spPr>
          <a:xfrm>
            <a:off x="7065835"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526" name="object 6526"/>
          <p:cNvSpPr/>
          <p:nvPr/>
        </p:nvSpPr>
        <p:spPr>
          <a:xfrm>
            <a:off x="7078853" y="2133600"/>
            <a:ext cx="4105" cy="1539875"/>
          </a:xfrm>
          <a:prstGeom prst="rect">
            <a:avLst/>
          </a:prstGeom>
          <a:blipFill>
            <a:blip r:embed="rId5" cstate="print"/>
            <a:stretch>
              <a:fillRect/>
            </a:stretch>
          </a:blipFill>
        </p:spPr>
        <p:txBody>
          <a:bodyPr wrap="square" lIns="0" tIns="0" rIns="0" bIns="0" rtlCol="0"/>
          <a:lstStyle/>
          <a:p>
            <a:endParaRPr/>
          </a:p>
        </p:txBody>
      </p:sp>
      <p:sp>
        <p:nvSpPr>
          <p:cNvPr id="6527" name="object 6527"/>
          <p:cNvSpPr/>
          <p:nvPr/>
        </p:nvSpPr>
        <p:spPr>
          <a:xfrm>
            <a:off x="7074090"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528" name="object 6528"/>
          <p:cNvSpPr/>
          <p:nvPr/>
        </p:nvSpPr>
        <p:spPr>
          <a:xfrm>
            <a:off x="7082917" y="2133600"/>
            <a:ext cx="9580" cy="1539875"/>
          </a:xfrm>
          <a:prstGeom prst="rect">
            <a:avLst/>
          </a:prstGeom>
          <a:blipFill>
            <a:blip r:embed="rId7" cstate="print"/>
            <a:stretch>
              <a:fillRect/>
            </a:stretch>
          </a:blipFill>
        </p:spPr>
        <p:txBody>
          <a:bodyPr wrap="square" lIns="0" tIns="0" rIns="0" bIns="0" rtlCol="0"/>
          <a:lstStyle/>
          <a:p>
            <a:endParaRPr/>
          </a:p>
        </p:txBody>
      </p:sp>
      <p:sp>
        <p:nvSpPr>
          <p:cNvPr id="6529" name="object 6529"/>
          <p:cNvSpPr/>
          <p:nvPr/>
        </p:nvSpPr>
        <p:spPr>
          <a:xfrm>
            <a:off x="7078154"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530" name="object 6530"/>
          <p:cNvSpPr/>
          <p:nvPr/>
        </p:nvSpPr>
        <p:spPr>
          <a:xfrm>
            <a:off x="7092568" y="2133600"/>
            <a:ext cx="8212" cy="1539875"/>
          </a:xfrm>
          <a:prstGeom prst="rect">
            <a:avLst/>
          </a:prstGeom>
          <a:blipFill>
            <a:blip r:embed="rId4" cstate="print"/>
            <a:stretch>
              <a:fillRect/>
            </a:stretch>
          </a:blipFill>
        </p:spPr>
        <p:txBody>
          <a:bodyPr wrap="square" lIns="0" tIns="0" rIns="0" bIns="0" rtlCol="0"/>
          <a:lstStyle/>
          <a:p>
            <a:endParaRPr/>
          </a:p>
        </p:txBody>
      </p:sp>
      <p:sp>
        <p:nvSpPr>
          <p:cNvPr id="6531" name="object 6531"/>
          <p:cNvSpPr/>
          <p:nvPr/>
        </p:nvSpPr>
        <p:spPr>
          <a:xfrm>
            <a:off x="7087806"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532" name="object 6532"/>
          <p:cNvSpPr/>
          <p:nvPr/>
        </p:nvSpPr>
        <p:spPr>
          <a:xfrm>
            <a:off x="7100823" y="2133600"/>
            <a:ext cx="4105" cy="1539875"/>
          </a:xfrm>
          <a:prstGeom prst="rect">
            <a:avLst/>
          </a:prstGeom>
          <a:blipFill>
            <a:blip r:embed="rId5" cstate="print"/>
            <a:stretch>
              <a:fillRect/>
            </a:stretch>
          </a:blipFill>
        </p:spPr>
        <p:txBody>
          <a:bodyPr wrap="square" lIns="0" tIns="0" rIns="0" bIns="0" rtlCol="0"/>
          <a:lstStyle/>
          <a:p>
            <a:endParaRPr/>
          </a:p>
        </p:txBody>
      </p:sp>
      <p:sp>
        <p:nvSpPr>
          <p:cNvPr id="6533" name="object 6533"/>
          <p:cNvSpPr/>
          <p:nvPr/>
        </p:nvSpPr>
        <p:spPr>
          <a:xfrm>
            <a:off x="7096061"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534" name="object 6534"/>
          <p:cNvSpPr/>
          <p:nvPr/>
        </p:nvSpPr>
        <p:spPr>
          <a:xfrm>
            <a:off x="7104888" y="2133600"/>
            <a:ext cx="9581" cy="1539875"/>
          </a:xfrm>
          <a:prstGeom prst="rect">
            <a:avLst/>
          </a:prstGeom>
          <a:blipFill>
            <a:blip r:embed="rId4" cstate="print"/>
            <a:stretch>
              <a:fillRect/>
            </a:stretch>
          </a:blipFill>
        </p:spPr>
        <p:txBody>
          <a:bodyPr wrap="square" lIns="0" tIns="0" rIns="0" bIns="0" rtlCol="0"/>
          <a:lstStyle/>
          <a:p>
            <a:endParaRPr/>
          </a:p>
        </p:txBody>
      </p:sp>
      <p:sp>
        <p:nvSpPr>
          <p:cNvPr id="6535" name="object 6535"/>
          <p:cNvSpPr/>
          <p:nvPr/>
        </p:nvSpPr>
        <p:spPr>
          <a:xfrm>
            <a:off x="7100125" y="2128837"/>
            <a:ext cx="19685" cy="1549400"/>
          </a:xfrm>
          <a:custGeom>
            <a:avLst/>
            <a:gdLst/>
            <a:ahLst/>
            <a:cxnLst/>
            <a:rect l="l" t="t" r="r" b="b"/>
            <a:pathLst>
              <a:path w="19684"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536" name="object 6536"/>
          <p:cNvSpPr/>
          <p:nvPr/>
        </p:nvSpPr>
        <p:spPr>
          <a:xfrm>
            <a:off x="7114413" y="2133600"/>
            <a:ext cx="4105" cy="1539875"/>
          </a:xfrm>
          <a:prstGeom prst="rect">
            <a:avLst/>
          </a:prstGeom>
          <a:blipFill>
            <a:blip r:embed="rId5" cstate="print"/>
            <a:stretch>
              <a:fillRect/>
            </a:stretch>
          </a:blipFill>
        </p:spPr>
        <p:txBody>
          <a:bodyPr wrap="square" lIns="0" tIns="0" rIns="0" bIns="0" rtlCol="0"/>
          <a:lstStyle/>
          <a:p>
            <a:endParaRPr/>
          </a:p>
        </p:txBody>
      </p:sp>
      <p:sp>
        <p:nvSpPr>
          <p:cNvPr id="6537" name="object 6537"/>
          <p:cNvSpPr/>
          <p:nvPr/>
        </p:nvSpPr>
        <p:spPr>
          <a:xfrm>
            <a:off x="7109650"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538" name="object 6538"/>
          <p:cNvSpPr/>
          <p:nvPr/>
        </p:nvSpPr>
        <p:spPr>
          <a:xfrm>
            <a:off x="7118604" y="2133600"/>
            <a:ext cx="8212" cy="1539875"/>
          </a:xfrm>
          <a:prstGeom prst="rect">
            <a:avLst/>
          </a:prstGeom>
          <a:blipFill>
            <a:blip r:embed="rId4" cstate="print"/>
            <a:stretch>
              <a:fillRect/>
            </a:stretch>
          </a:blipFill>
        </p:spPr>
        <p:txBody>
          <a:bodyPr wrap="square" lIns="0" tIns="0" rIns="0" bIns="0" rtlCol="0"/>
          <a:lstStyle/>
          <a:p>
            <a:endParaRPr/>
          </a:p>
        </p:txBody>
      </p:sp>
      <p:sp>
        <p:nvSpPr>
          <p:cNvPr id="6539" name="object 6539"/>
          <p:cNvSpPr/>
          <p:nvPr/>
        </p:nvSpPr>
        <p:spPr>
          <a:xfrm>
            <a:off x="7113841"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540" name="object 6540"/>
          <p:cNvSpPr/>
          <p:nvPr/>
        </p:nvSpPr>
        <p:spPr>
          <a:xfrm>
            <a:off x="7126731" y="2133600"/>
            <a:ext cx="5474" cy="1539875"/>
          </a:xfrm>
          <a:prstGeom prst="rect">
            <a:avLst/>
          </a:prstGeom>
          <a:blipFill>
            <a:blip r:embed="rId6" cstate="print"/>
            <a:stretch>
              <a:fillRect/>
            </a:stretch>
          </a:blipFill>
        </p:spPr>
        <p:txBody>
          <a:bodyPr wrap="square" lIns="0" tIns="0" rIns="0" bIns="0" rtlCol="0"/>
          <a:lstStyle/>
          <a:p>
            <a:endParaRPr/>
          </a:p>
        </p:txBody>
      </p:sp>
      <p:sp>
        <p:nvSpPr>
          <p:cNvPr id="6541" name="object 6541"/>
          <p:cNvSpPr/>
          <p:nvPr/>
        </p:nvSpPr>
        <p:spPr>
          <a:xfrm>
            <a:off x="7121969"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542" name="object 6542"/>
          <p:cNvSpPr/>
          <p:nvPr/>
        </p:nvSpPr>
        <p:spPr>
          <a:xfrm>
            <a:off x="7132193" y="2133600"/>
            <a:ext cx="8213" cy="1539875"/>
          </a:xfrm>
          <a:prstGeom prst="rect">
            <a:avLst/>
          </a:prstGeom>
          <a:blipFill>
            <a:blip r:embed="rId4" cstate="print"/>
            <a:stretch>
              <a:fillRect/>
            </a:stretch>
          </a:blipFill>
        </p:spPr>
        <p:txBody>
          <a:bodyPr wrap="square" lIns="0" tIns="0" rIns="0" bIns="0" rtlCol="0"/>
          <a:lstStyle/>
          <a:p>
            <a:endParaRPr/>
          </a:p>
        </p:txBody>
      </p:sp>
      <p:sp>
        <p:nvSpPr>
          <p:cNvPr id="6543" name="object 6543"/>
          <p:cNvSpPr/>
          <p:nvPr/>
        </p:nvSpPr>
        <p:spPr>
          <a:xfrm>
            <a:off x="7127430"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544" name="object 6544"/>
          <p:cNvSpPr/>
          <p:nvPr/>
        </p:nvSpPr>
        <p:spPr>
          <a:xfrm>
            <a:off x="7140447" y="2133600"/>
            <a:ext cx="8212" cy="1539875"/>
          </a:xfrm>
          <a:prstGeom prst="rect">
            <a:avLst/>
          </a:prstGeom>
          <a:blipFill>
            <a:blip r:embed="rId7" cstate="print"/>
            <a:stretch>
              <a:fillRect/>
            </a:stretch>
          </a:blipFill>
        </p:spPr>
        <p:txBody>
          <a:bodyPr wrap="square" lIns="0" tIns="0" rIns="0" bIns="0" rtlCol="0"/>
          <a:lstStyle/>
          <a:p>
            <a:endParaRPr/>
          </a:p>
        </p:txBody>
      </p:sp>
      <p:sp>
        <p:nvSpPr>
          <p:cNvPr id="6545" name="object 6545"/>
          <p:cNvSpPr/>
          <p:nvPr/>
        </p:nvSpPr>
        <p:spPr>
          <a:xfrm>
            <a:off x="7135685"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546" name="object 6546"/>
          <p:cNvSpPr/>
          <p:nvPr/>
        </p:nvSpPr>
        <p:spPr>
          <a:xfrm>
            <a:off x="7148703" y="2133600"/>
            <a:ext cx="5474" cy="1539875"/>
          </a:xfrm>
          <a:prstGeom prst="rect">
            <a:avLst/>
          </a:prstGeom>
          <a:blipFill>
            <a:blip r:embed="rId6" cstate="print"/>
            <a:stretch>
              <a:fillRect/>
            </a:stretch>
          </a:blipFill>
        </p:spPr>
        <p:txBody>
          <a:bodyPr wrap="square" lIns="0" tIns="0" rIns="0" bIns="0" rtlCol="0"/>
          <a:lstStyle/>
          <a:p>
            <a:endParaRPr/>
          </a:p>
        </p:txBody>
      </p:sp>
      <p:sp>
        <p:nvSpPr>
          <p:cNvPr id="6547" name="object 6547"/>
          <p:cNvSpPr/>
          <p:nvPr/>
        </p:nvSpPr>
        <p:spPr>
          <a:xfrm>
            <a:off x="7143940"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548" name="object 6548"/>
          <p:cNvSpPr/>
          <p:nvPr/>
        </p:nvSpPr>
        <p:spPr>
          <a:xfrm>
            <a:off x="7154164" y="2133600"/>
            <a:ext cx="8212" cy="1539875"/>
          </a:xfrm>
          <a:prstGeom prst="rect">
            <a:avLst/>
          </a:prstGeom>
          <a:blipFill>
            <a:blip r:embed="rId4" cstate="print"/>
            <a:stretch>
              <a:fillRect/>
            </a:stretch>
          </a:blipFill>
        </p:spPr>
        <p:txBody>
          <a:bodyPr wrap="square" lIns="0" tIns="0" rIns="0" bIns="0" rtlCol="0"/>
          <a:lstStyle/>
          <a:p>
            <a:endParaRPr/>
          </a:p>
        </p:txBody>
      </p:sp>
      <p:sp>
        <p:nvSpPr>
          <p:cNvPr id="6549" name="object 6549"/>
          <p:cNvSpPr/>
          <p:nvPr/>
        </p:nvSpPr>
        <p:spPr>
          <a:xfrm>
            <a:off x="7149401"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550" name="object 6550"/>
          <p:cNvSpPr/>
          <p:nvPr/>
        </p:nvSpPr>
        <p:spPr>
          <a:xfrm>
            <a:off x="7162418" y="2133600"/>
            <a:ext cx="4105" cy="1539875"/>
          </a:xfrm>
          <a:prstGeom prst="rect">
            <a:avLst/>
          </a:prstGeom>
          <a:blipFill>
            <a:blip r:embed="rId5" cstate="print"/>
            <a:stretch>
              <a:fillRect/>
            </a:stretch>
          </a:blipFill>
        </p:spPr>
        <p:txBody>
          <a:bodyPr wrap="square" lIns="0" tIns="0" rIns="0" bIns="0" rtlCol="0"/>
          <a:lstStyle/>
          <a:p>
            <a:endParaRPr/>
          </a:p>
        </p:txBody>
      </p:sp>
      <p:sp>
        <p:nvSpPr>
          <p:cNvPr id="6551" name="object 6551"/>
          <p:cNvSpPr/>
          <p:nvPr/>
        </p:nvSpPr>
        <p:spPr>
          <a:xfrm>
            <a:off x="7157656"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552" name="object 6552"/>
          <p:cNvSpPr/>
          <p:nvPr/>
        </p:nvSpPr>
        <p:spPr>
          <a:xfrm>
            <a:off x="7166482" y="2133600"/>
            <a:ext cx="8213" cy="1539875"/>
          </a:xfrm>
          <a:prstGeom prst="rect">
            <a:avLst/>
          </a:prstGeom>
          <a:blipFill>
            <a:blip r:embed="rId4" cstate="print"/>
            <a:stretch>
              <a:fillRect/>
            </a:stretch>
          </a:blipFill>
        </p:spPr>
        <p:txBody>
          <a:bodyPr wrap="square" lIns="0" tIns="0" rIns="0" bIns="0" rtlCol="0"/>
          <a:lstStyle/>
          <a:p>
            <a:endParaRPr/>
          </a:p>
        </p:txBody>
      </p:sp>
      <p:sp>
        <p:nvSpPr>
          <p:cNvPr id="6553" name="object 6553"/>
          <p:cNvSpPr/>
          <p:nvPr/>
        </p:nvSpPr>
        <p:spPr>
          <a:xfrm>
            <a:off x="7161720"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554" name="object 6554"/>
          <p:cNvSpPr/>
          <p:nvPr/>
        </p:nvSpPr>
        <p:spPr>
          <a:xfrm>
            <a:off x="7174738" y="2133600"/>
            <a:ext cx="5474" cy="1539875"/>
          </a:xfrm>
          <a:prstGeom prst="rect">
            <a:avLst/>
          </a:prstGeom>
          <a:blipFill>
            <a:blip r:embed="rId6" cstate="print"/>
            <a:stretch>
              <a:fillRect/>
            </a:stretch>
          </a:blipFill>
        </p:spPr>
        <p:txBody>
          <a:bodyPr wrap="square" lIns="0" tIns="0" rIns="0" bIns="0" rtlCol="0"/>
          <a:lstStyle/>
          <a:p>
            <a:endParaRPr/>
          </a:p>
        </p:txBody>
      </p:sp>
      <p:sp>
        <p:nvSpPr>
          <p:cNvPr id="6555" name="object 6555"/>
          <p:cNvSpPr/>
          <p:nvPr/>
        </p:nvSpPr>
        <p:spPr>
          <a:xfrm>
            <a:off x="7169975"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556" name="object 6556"/>
          <p:cNvSpPr/>
          <p:nvPr/>
        </p:nvSpPr>
        <p:spPr>
          <a:xfrm>
            <a:off x="7180198" y="2133600"/>
            <a:ext cx="8212" cy="1539875"/>
          </a:xfrm>
          <a:prstGeom prst="rect">
            <a:avLst/>
          </a:prstGeom>
          <a:blipFill>
            <a:blip r:embed="rId4" cstate="print"/>
            <a:stretch>
              <a:fillRect/>
            </a:stretch>
          </a:blipFill>
        </p:spPr>
        <p:txBody>
          <a:bodyPr wrap="square" lIns="0" tIns="0" rIns="0" bIns="0" rtlCol="0"/>
          <a:lstStyle/>
          <a:p>
            <a:endParaRPr/>
          </a:p>
        </p:txBody>
      </p:sp>
      <p:sp>
        <p:nvSpPr>
          <p:cNvPr id="6557" name="object 6557"/>
          <p:cNvSpPr/>
          <p:nvPr/>
        </p:nvSpPr>
        <p:spPr>
          <a:xfrm>
            <a:off x="7175436"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558" name="object 6558"/>
          <p:cNvSpPr/>
          <p:nvPr/>
        </p:nvSpPr>
        <p:spPr>
          <a:xfrm>
            <a:off x="7188327" y="2133600"/>
            <a:ext cx="4105" cy="1539875"/>
          </a:xfrm>
          <a:prstGeom prst="rect">
            <a:avLst/>
          </a:prstGeom>
          <a:blipFill>
            <a:blip r:embed="rId5" cstate="print"/>
            <a:stretch>
              <a:fillRect/>
            </a:stretch>
          </a:blipFill>
        </p:spPr>
        <p:txBody>
          <a:bodyPr wrap="square" lIns="0" tIns="0" rIns="0" bIns="0" rtlCol="0"/>
          <a:lstStyle/>
          <a:p>
            <a:endParaRPr/>
          </a:p>
        </p:txBody>
      </p:sp>
      <p:sp>
        <p:nvSpPr>
          <p:cNvPr id="6559" name="object 6559"/>
          <p:cNvSpPr/>
          <p:nvPr/>
        </p:nvSpPr>
        <p:spPr>
          <a:xfrm>
            <a:off x="7183564"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560" name="object 6560"/>
          <p:cNvSpPr/>
          <p:nvPr/>
        </p:nvSpPr>
        <p:spPr>
          <a:xfrm>
            <a:off x="7192518" y="2133600"/>
            <a:ext cx="9580" cy="1539875"/>
          </a:xfrm>
          <a:prstGeom prst="rect">
            <a:avLst/>
          </a:prstGeom>
          <a:blipFill>
            <a:blip r:embed="rId4" cstate="print"/>
            <a:stretch>
              <a:fillRect/>
            </a:stretch>
          </a:blipFill>
        </p:spPr>
        <p:txBody>
          <a:bodyPr wrap="square" lIns="0" tIns="0" rIns="0" bIns="0" rtlCol="0"/>
          <a:lstStyle/>
          <a:p>
            <a:endParaRPr/>
          </a:p>
        </p:txBody>
      </p:sp>
      <p:sp>
        <p:nvSpPr>
          <p:cNvPr id="6561" name="object 6561"/>
          <p:cNvSpPr/>
          <p:nvPr/>
        </p:nvSpPr>
        <p:spPr>
          <a:xfrm>
            <a:off x="7187755"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562" name="object 6562"/>
          <p:cNvSpPr/>
          <p:nvPr/>
        </p:nvSpPr>
        <p:spPr>
          <a:xfrm>
            <a:off x="7202043" y="2133600"/>
            <a:ext cx="8212" cy="1539875"/>
          </a:xfrm>
          <a:prstGeom prst="rect">
            <a:avLst/>
          </a:prstGeom>
          <a:blipFill>
            <a:blip r:embed="rId4" cstate="print"/>
            <a:stretch>
              <a:fillRect/>
            </a:stretch>
          </a:blipFill>
        </p:spPr>
        <p:txBody>
          <a:bodyPr wrap="square" lIns="0" tIns="0" rIns="0" bIns="0" rtlCol="0"/>
          <a:lstStyle/>
          <a:p>
            <a:endParaRPr/>
          </a:p>
        </p:txBody>
      </p:sp>
      <p:sp>
        <p:nvSpPr>
          <p:cNvPr id="6563" name="object 6563"/>
          <p:cNvSpPr/>
          <p:nvPr/>
        </p:nvSpPr>
        <p:spPr>
          <a:xfrm>
            <a:off x="7197280"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564" name="object 6564"/>
          <p:cNvSpPr/>
          <p:nvPr/>
        </p:nvSpPr>
        <p:spPr>
          <a:xfrm>
            <a:off x="7210297" y="2133600"/>
            <a:ext cx="4105" cy="1539875"/>
          </a:xfrm>
          <a:prstGeom prst="rect">
            <a:avLst/>
          </a:prstGeom>
          <a:blipFill>
            <a:blip r:embed="rId5" cstate="print"/>
            <a:stretch>
              <a:fillRect/>
            </a:stretch>
          </a:blipFill>
        </p:spPr>
        <p:txBody>
          <a:bodyPr wrap="square" lIns="0" tIns="0" rIns="0" bIns="0" rtlCol="0"/>
          <a:lstStyle/>
          <a:p>
            <a:endParaRPr/>
          </a:p>
        </p:txBody>
      </p:sp>
      <p:sp>
        <p:nvSpPr>
          <p:cNvPr id="6565" name="object 6565"/>
          <p:cNvSpPr/>
          <p:nvPr/>
        </p:nvSpPr>
        <p:spPr>
          <a:xfrm>
            <a:off x="7205535"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566" name="object 6566"/>
          <p:cNvSpPr/>
          <p:nvPr/>
        </p:nvSpPr>
        <p:spPr>
          <a:xfrm>
            <a:off x="7214361" y="2133600"/>
            <a:ext cx="9580" cy="1539875"/>
          </a:xfrm>
          <a:prstGeom prst="rect">
            <a:avLst/>
          </a:prstGeom>
          <a:blipFill>
            <a:blip r:embed="rId7" cstate="print"/>
            <a:stretch>
              <a:fillRect/>
            </a:stretch>
          </a:blipFill>
        </p:spPr>
        <p:txBody>
          <a:bodyPr wrap="square" lIns="0" tIns="0" rIns="0" bIns="0" rtlCol="0"/>
          <a:lstStyle/>
          <a:p>
            <a:endParaRPr/>
          </a:p>
        </p:txBody>
      </p:sp>
      <p:sp>
        <p:nvSpPr>
          <p:cNvPr id="6567" name="object 6567"/>
          <p:cNvSpPr/>
          <p:nvPr/>
        </p:nvSpPr>
        <p:spPr>
          <a:xfrm>
            <a:off x="7209599"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568" name="object 6568"/>
          <p:cNvSpPr/>
          <p:nvPr/>
        </p:nvSpPr>
        <p:spPr>
          <a:xfrm>
            <a:off x="7224014" y="2133600"/>
            <a:ext cx="4106" cy="1539875"/>
          </a:xfrm>
          <a:prstGeom prst="rect">
            <a:avLst/>
          </a:prstGeom>
          <a:blipFill>
            <a:blip r:embed="rId5" cstate="print"/>
            <a:stretch>
              <a:fillRect/>
            </a:stretch>
          </a:blipFill>
        </p:spPr>
        <p:txBody>
          <a:bodyPr wrap="square" lIns="0" tIns="0" rIns="0" bIns="0" rtlCol="0"/>
          <a:lstStyle/>
          <a:p>
            <a:endParaRPr/>
          </a:p>
        </p:txBody>
      </p:sp>
      <p:sp>
        <p:nvSpPr>
          <p:cNvPr id="6569" name="object 6569"/>
          <p:cNvSpPr/>
          <p:nvPr/>
        </p:nvSpPr>
        <p:spPr>
          <a:xfrm>
            <a:off x="7219251" y="2128837"/>
            <a:ext cx="13970" cy="1549400"/>
          </a:xfrm>
          <a:custGeom>
            <a:avLst/>
            <a:gdLst/>
            <a:ahLst/>
            <a:cxnLst/>
            <a:rect l="l" t="t" r="r" b="b"/>
            <a:pathLst>
              <a:path w="13970" h="1549400">
                <a:moveTo>
                  <a:pt x="0" y="1549400"/>
                </a:moveTo>
                <a:lnTo>
                  <a:pt x="13631" y="1549400"/>
                </a:lnTo>
                <a:lnTo>
                  <a:pt x="13631" y="0"/>
                </a:lnTo>
                <a:lnTo>
                  <a:pt x="0" y="0"/>
                </a:lnTo>
                <a:lnTo>
                  <a:pt x="0" y="1549400"/>
                </a:lnTo>
                <a:close/>
              </a:path>
            </a:pathLst>
          </a:custGeom>
          <a:solidFill>
            <a:srgbClr val="F1FFEB"/>
          </a:solidFill>
        </p:spPr>
        <p:txBody>
          <a:bodyPr wrap="square" lIns="0" tIns="0" rIns="0" bIns="0" rtlCol="0"/>
          <a:lstStyle/>
          <a:p>
            <a:endParaRPr/>
          </a:p>
        </p:txBody>
      </p:sp>
      <p:sp>
        <p:nvSpPr>
          <p:cNvPr id="6570" name="object 6570"/>
          <p:cNvSpPr/>
          <p:nvPr/>
        </p:nvSpPr>
        <p:spPr>
          <a:xfrm>
            <a:off x="7228078" y="2133600"/>
            <a:ext cx="8212" cy="1539875"/>
          </a:xfrm>
          <a:prstGeom prst="rect">
            <a:avLst/>
          </a:prstGeom>
          <a:blipFill>
            <a:blip r:embed="rId7" cstate="print"/>
            <a:stretch>
              <a:fillRect/>
            </a:stretch>
          </a:blipFill>
        </p:spPr>
        <p:txBody>
          <a:bodyPr wrap="square" lIns="0" tIns="0" rIns="0" bIns="0" rtlCol="0"/>
          <a:lstStyle/>
          <a:p>
            <a:endParaRPr/>
          </a:p>
        </p:txBody>
      </p:sp>
      <p:sp>
        <p:nvSpPr>
          <p:cNvPr id="6571" name="object 6571"/>
          <p:cNvSpPr/>
          <p:nvPr/>
        </p:nvSpPr>
        <p:spPr>
          <a:xfrm>
            <a:off x="7223315"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572" name="object 6572"/>
          <p:cNvSpPr/>
          <p:nvPr/>
        </p:nvSpPr>
        <p:spPr>
          <a:xfrm>
            <a:off x="7236332" y="2133600"/>
            <a:ext cx="4105" cy="1539875"/>
          </a:xfrm>
          <a:prstGeom prst="rect">
            <a:avLst/>
          </a:prstGeom>
          <a:blipFill>
            <a:blip r:embed="rId5" cstate="print"/>
            <a:stretch>
              <a:fillRect/>
            </a:stretch>
          </a:blipFill>
        </p:spPr>
        <p:txBody>
          <a:bodyPr wrap="square" lIns="0" tIns="0" rIns="0" bIns="0" rtlCol="0"/>
          <a:lstStyle/>
          <a:p>
            <a:endParaRPr/>
          </a:p>
        </p:txBody>
      </p:sp>
      <p:sp>
        <p:nvSpPr>
          <p:cNvPr id="6573" name="object 6573"/>
          <p:cNvSpPr/>
          <p:nvPr/>
        </p:nvSpPr>
        <p:spPr>
          <a:xfrm>
            <a:off x="7231570"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574" name="object 6574"/>
          <p:cNvSpPr/>
          <p:nvPr/>
        </p:nvSpPr>
        <p:spPr>
          <a:xfrm>
            <a:off x="7240396" y="2133600"/>
            <a:ext cx="9580" cy="1539875"/>
          </a:xfrm>
          <a:prstGeom prst="rect">
            <a:avLst/>
          </a:prstGeom>
          <a:blipFill>
            <a:blip r:embed="rId7" cstate="print"/>
            <a:stretch>
              <a:fillRect/>
            </a:stretch>
          </a:blipFill>
        </p:spPr>
        <p:txBody>
          <a:bodyPr wrap="square" lIns="0" tIns="0" rIns="0" bIns="0" rtlCol="0"/>
          <a:lstStyle/>
          <a:p>
            <a:endParaRPr/>
          </a:p>
        </p:txBody>
      </p:sp>
      <p:sp>
        <p:nvSpPr>
          <p:cNvPr id="6575" name="object 6575"/>
          <p:cNvSpPr/>
          <p:nvPr/>
        </p:nvSpPr>
        <p:spPr>
          <a:xfrm>
            <a:off x="7235634"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576" name="object 6576"/>
          <p:cNvSpPr/>
          <p:nvPr/>
        </p:nvSpPr>
        <p:spPr>
          <a:xfrm>
            <a:off x="7249921" y="2133600"/>
            <a:ext cx="8212" cy="1539875"/>
          </a:xfrm>
          <a:prstGeom prst="rect">
            <a:avLst/>
          </a:prstGeom>
          <a:blipFill>
            <a:blip r:embed="rId4" cstate="print"/>
            <a:stretch>
              <a:fillRect/>
            </a:stretch>
          </a:blipFill>
        </p:spPr>
        <p:txBody>
          <a:bodyPr wrap="square" lIns="0" tIns="0" rIns="0" bIns="0" rtlCol="0"/>
          <a:lstStyle/>
          <a:p>
            <a:endParaRPr/>
          </a:p>
        </p:txBody>
      </p:sp>
      <p:sp>
        <p:nvSpPr>
          <p:cNvPr id="6577" name="object 6577"/>
          <p:cNvSpPr/>
          <p:nvPr/>
        </p:nvSpPr>
        <p:spPr>
          <a:xfrm>
            <a:off x="7245159"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578" name="object 6578"/>
          <p:cNvSpPr/>
          <p:nvPr/>
        </p:nvSpPr>
        <p:spPr>
          <a:xfrm>
            <a:off x="7258177" y="2133600"/>
            <a:ext cx="4105" cy="1539875"/>
          </a:xfrm>
          <a:prstGeom prst="rect">
            <a:avLst/>
          </a:prstGeom>
          <a:blipFill>
            <a:blip r:embed="rId5" cstate="print"/>
            <a:stretch>
              <a:fillRect/>
            </a:stretch>
          </a:blipFill>
        </p:spPr>
        <p:txBody>
          <a:bodyPr wrap="square" lIns="0" tIns="0" rIns="0" bIns="0" rtlCol="0"/>
          <a:lstStyle/>
          <a:p>
            <a:endParaRPr/>
          </a:p>
        </p:txBody>
      </p:sp>
      <p:sp>
        <p:nvSpPr>
          <p:cNvPr id="6579" name="object 6579"/>
          <p:cNvSpPr/>
          <p:nvPr/>
        </p:nvSpPr>
        <p:spPr>
          <a:xfrm>
            <a:off x="7253414"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580" name="object 6580"/>
          <p:cNvSpPr/>
          <p:nvPr/>
        </p:nvSpPr>
        <p:spPr>
          <a:xfrm>
            <a:off x="7262241" y="2133600"/>
            <a:ext cx="9580" cy="1539875"/>
          </a:xfrm>
          <a:prstGeom prst="rect">
            <a:avLst/>
          </a:prstGeom>
          <a:blipFill>
            <a:blip r:embed="rId4" cstate="print"/>
            <a:stretch>
              <a:fillRect/>
            </a:stretch>
          </a:blipFill>
        </p:spPr>
        <p:txBody>
          <a:bodyPr wrap="square" lIns="0" tIns="0" rIns="0" bIns="0" rtlCol="0"/>
          <a:lstStyle/>
          <a:p>
            <a:endParaRPr/>
          </a:p>
        </p:txBody>
      </p:sp>
      <p:sp>
        <p:nvSpPr>
          <p:cNvPr id="6581" name="object 6581"/>
          <p:cNvSpPr/>
          <p:nvPr/>
        </p:nvSpPr>
        <p:spPr>
          <a:xfrm>
            <a:off x="7257478"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582" name="object 6582"/>
          <p:cNvSpPr/>
          <p:nvPr/>
        </p:nvSpPr>
        <p:spPr>
          <a:xfrm>
            <a:off x="7271893" y="2133600"/>
            <a:ext cx="4105" cy="1539875"/>
          </a:xfrm>
          <a:prstGeom prst="rect">
            <a:avLst/>
          </a:prstGeom>
          <a:blipFill>
            <a:blip r:embed="rId5" cstate="print"/>
            <a:stretch>
              <a:fillRect/>
            </a:stretch>
          </a:blipFill>
        </p:spPr>
        <p:txBody>
          <a:bodyPr wrap="square" lIns="0" tIns="0" rIns="0" bIns="0" rtlCol="0"/>
          <a:lstStyle/>
          <a:p>
            <a:endParaRPr/>
          </a:p>
        </p:txBody>
      </p:sp>
      <p:sp>
        <p:nvSpPr>
          <p:cNvPr id="6583" name="object 6583"/>
          <p:cNvSpPr/>
          <p:nvPr/>
        </p:nvSpPr>
        <p:spPr>
          <a:xfrm>
            <a:off x="7267130"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584" name="object 6584"/>
          <p:cNvSpPr/>
          <p:nvPr/>
        </p:nvSpPr>
        <p:spPr>
          <a:xfrm>
            <a:off x="7275956" y="2133600"/>
            <a:ext cx="8213" cy="1539875"/>
          </a:xfrm>
          <a:prstGeom prst="rect">
            <a:avLst/>
          </a:prstGeom>
          <a:blipFill>
            <a:blip r:embed="rId4" cstate="print"/>
            <a:stretch>
              <a:fillRect/>
            </a:stretch>
          </a:blipFill>
        </p:spPr>
        <p:txBody>
          <a:bodyPr wrap="square" lIns="0" tIns="0" rIns="0" bIns="0" rtlCol="0"/>
          <a:lstStyle/>
          <a:p>
            <a:endParaRPr/>
          </a:p>
        </p:txBody>
      </p:sp>
      <p:sp>
        <p:nvSpPr>
          <p:cNvPr id="6585" name="object 6585"/>
          <p:cNvSpPr/>
          <p:nvPr/>
        </p:nvSpPr>
        <p:spPr>
          <a:xfrm>
            <a:off x="7271194"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586" name="object 6586"/>
          <p:cNvSpPr/>
          <p:nvPr/>
        </p:nvSpPr>
        <p:spPr>
          <a:xfrm>
            <a:off x="7284211" y="2133600"/>
            <a:ext cx="5474" cy="1539875"/>
          </a:xfrm>
          <a:prstGeom prst="rect">
            <a:avLst/>
          </a:prstGeom>
          <a:blipFill>
            <a:blip r:embed="rId6" cstate="print"/>
            <a:stretch>
              <a:fillRect/>
            </a:stretch>
          </a:blipFill>
        </p:spPr>
        <p:txBody>
          <a:bodyPr wrap="square" lIns="0" tIns="0" rIns="0" bIns="0" rtlCol="0"/>
          <a:lstStyle/>
          <a:p>
            <a:endParaRPr/>
          </a:p>
        </p:txBody>
      </p:sp>
      <p:sp>
        <p:nvSpPr>
          <p:cNvPr id="6587" name="object 6587"/>
          <p:cNvSpPr/>
          <p:nvPr/>
        </p:nvSpPr>
        <p:spPr>
          <a:xfrm>
            <a:off x="7279449"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588" name="object 6588"/>
          <p:cNvSpPr/>
          <p:nvPr/>
        </p:nvSpPr>
        <p:spPr>
          <a:xfrm>
            <a:off x="7289672" y="2133600"/>
            <a:ext cx="8212" cy="1539875"/>
          </a:xfrm>
          <a:prstGeom prst="rect">
            <a:avLst/>
          </a:prstGeom>
          <a:blipFill>
            <a:blip r:embed="rId4" cstate="print"/>
            <a:stretch>
              <a:fillRect/>
            </a:stretch>
          </a:blipFill>
        </p:spPr>
        <p:txBody>
          <a:bodyPr wrap="square" lIns="0" tIns="0" rIns="0" bIns="0" rtlCol="0"/>
          <a:lstStyle/>
          <a:p>
            <a:endParaRPr/>
          </a:p>
        </p:txBody>
      </p:sp>
      <p:sp>
        <p:nvSpPr>
          <p:cNvPr id="6589" name="object 6589"/>
          <p:cNvSpPr/>
          <p:nvPr/>
        </p:nvSpPr>
        <p:spPr>
          <a:xfrm>
            <a:off x="7284910"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590" name="object 6590"/>
          <p:cNvSpPr/>
          <p:nvPr/>
        </p:nvSpPr>
        <p:spPr>
          <a:xfrm>
            <a:off x="7297928" y="2133600"/>
            <a:ext cx="4105" cy="1539875"/>
          </a:xfrm>
          <a:prstGeom prst="rect">
            <a:avLst/>
          </a:prstGeom>
          <a:blipFill>
            <a:blip r:embed="rId5" cstate="print"/>
            <a:stretch>
              <a:fillRect/>
            </a:stretch>
          </a:blipFill>
        </p:spPr>
        <p:txBody>
          <a:bodyPr wrap="square" lIns="0" tIns="0" rIns="0" bIns="0" rtlCol="0"/>
          <a:lstStyle/>
          <a:p>
            <a:endParaRPr/>
          </a:p>
        </p:txBody>
      </p:sp>
      <p:sp>
        <p:nvSpPr>
          <p:cNvPr id="6591" name="object 6591"/>
          <p:cNvSpPr/>
          <p:nvPr/>
        </p:nvSpPr>
        <p:spPr>
          <a:xfrm>
            <a:off x="7293165"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592" name="object 6592"/>
          <p:cNvSpPr/>
          <p:nvPr/>
        </p:nvSpPr>
        <p:spPr>
          <a:xfrm>
            <a:off x="7301992" y="2133600"/>
            <a:ext cx="9581" cy="1539875"/>
          </a:xfrm>
          <a:prstGeom prst="rect">
            <a:avLst/>
          </a:prstGeom>
          <a:blipFill>
            <a:blip r:embed="rId4" cstate="print"/>
            <a:stretch>
              <a:fillRect/>
            </a:stretch>
          </a:blipFill>
        </p:spPr>
        <p:txBody>
          <a:bodyPr wrap="square" lIns="0" tIns="0" rIns="0" bIns="0" rtlCol="0"/>
          <a:lstStyle/>
          <a:p>
            <a:endParaRPr/>
          </a:p>
        </p:txBody>
      </p:sp>
      <p:sp>
        <p:nvSpPr>
          <p:cNvPr id="6593" name="object 6593"/>
          <p:cNvSpPr/>
          <p:nvPr/>
        </p:nvSpPr>
        <p:spPr>
          <a:xfrm>
            <a:off x="7297229" y="2128837"/>
            <a:ext cx="19685" cy="1549400"/>
          </a:xfrm>
          <a:custGeom>
            <a:avLst/>
            <a:gdLst/>
            <a:ahLst/>
            <a:cxnLst/>
            <a:rect l="l" t="t" r="r" b="b"/>
            <a:pathLst>
              <a:path w="19684"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594" name="object 6594"/>
          <p:cNvSpPr/>
          <p:nvPr/>
        </p:nvSpPr>
        <p:spPr>
          <a:xfrm>
            <a:off x="7311517" y="2133600"/>
            <a:ext cx="8212" cy="1539875"/>
          </a:xfrm>
          <a:prstGeom prst="rect">
            <a:avLst/>
          </a:prstGeom>
          <a:blipFill>
            <a:blip r:embed="rId7" cstate="print"/>
            <a:stretch>
              <a:fillRect/>
            </a:stretch>
          </a:blipFill>
        </p:spPr>
        <p:txBody>
          <a:bodyPr wrap="square" lIns="0" tIns="0" rIns="0" bIns="0" rtlCol="0"/>
          <a:lstStyle/>
          <a:p>
            <a:endParaRPr/>
          </a:p>
        </p:txBody>
      </p:sp>
      <p:sp>
        <p:nvSpPr>
          <p:cNvPr id="6595" name="object 6595"/>
          <p:cNvSpPr/>
          <p:nvPr/>
        </p:nvSpPr>
        <p:spPr>
          <a:xfrm>
            <a:off x="7306754"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596" name="object 6596"/>
          <p:cNvSpPr/>
          <p:nvPr/>
        </p:nvSpPr>
        <p:spPr>
          <a:xfrm>
            <a:off x="7319771" y="2133600"/>
            <a:ext cx="4105" cy="1539875"/>
          </a:xfrm>
          <a:prstGeom prst="rect">
            <a:avLst/>
          </a:prstGeom>
          <a:blipFill>
            <a:blip r:embed="rId5" cstate="print"/>
            <a:stretch>
              <a:fillRect/>
            </a:stretch>
          </a:blipFill>
        </p:spPr>
        <p:txBody>
          <a:bodyPr wrap="square" lIns="0" tIns="0" rIns="0" bIns="0" rtlCol="0"/>
          <a:lstStyle/>
          <a:p>
            <a:endParaRPr/>
          </a:p>
        </p:txBody>
      </p:sp>
      <p:sp>
        <p:nvSpPr>
          <p:cNvPr id="6597" name="object 6597"/>
          <p:cNvSpPr/>
          <p:nvPr/>
        </p:nvSpPr>
        <p:spPr>
          <a:xfrm>
            <a:off x="7315009"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598" name="object 6598"/>
          <p:cNvSpPr/>
          <p:nvPr/>
        </p:nvSpPr>
        <p:spPr>
          <a:xfrm>
            <a:off x="7323835" y="2133600"/>
            <a:ext cx="8213" cy="1539875"/>
          </a:xfrm>
          <a:prstGeom prst="rect">
            <a:avLst/>
          </a:prstGeom>
          <a:blipFill>
            <a:blip r:embed="rId7" cstate="print"/>
            <a:stretch>
              <a:fillRect/>
            </a:stretch>
          </a:blipFill>
        </p:spPr>
        <p:txBody>
          <a:bodyPr wrap="square" lIns="0" tIns="0" rIns="0" bIns="0" rtlCol="0"/>
          <a:lstStyle/>
          <a:p>
            <a:endParaRPr/>
          </a:p>
        </p:txBody>
      </p:sp>
      <p:sp>
        <p:nvSpPr>
          <p:cNvPr id="6599" name="object 6599"/>
          <p:cNvSpPr/>
          <p:nvPr/>
        </p:nvSpPr>
        <p:spPr>
          <a:xfrm>
            <a:off x="7319073"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600" name="object 6600"/>
          <p:cNvSpPr/>
          <p:nvPr/>
        </p:nvSpPr>
        <p:spPr>
          <a:xfrm>
            <a:off x="7332091" y="2133600"/>
            <a:ext cx="5474" cy="1539875"/>
          </a:xfrm>
          <a:prstGeom prst="rect">
            <a:avLst/>
          </a:prstGeom>
          <a:blipFill>
            <a:blip r:embed="rId6" cstate="print"/>
            <a:stretch>
              <a:fillRect/>
            </a:stretch>
          </a:blipFill>
        </p:spPr>
        <p:txBody>
          <a:bodyPr wrap="square" lIns="0" tIns="0" rIns="0" bIns="0" rtlCol="0"/>
          <a:lstStyle/>
          <a:p>
            <a:endParaRPr/>
          </a:p>
        </p:txBody>
      </p:sp>
      <p:sp>
        <p:nvSpPr>
          <p:cNvPr id="6601" name="object 6601"/>
          <p:cNvSpPr/>
          <p:nvPr/>
        </p:nvSpPr>
        <p:spPr>
          <a:xfrm>
            <a:off x="7327328" y="2128837"/>
            <a:ext cx="15240" cy="1549400"/>
          </a:xfrm>
          <a:custGeom>
            <a:avLst/>
            <a:gdLst/>
            <a:ahLst/>
            <a:cxnLst/>
            <a:rect l="l" t="t" r="r" b="b"/>
            <a:pathLst>
              <a:path w="15240" h="1549400">
                <a:moveTo>
                  <a:pt x="0" y="1549400"/>
                </a:moveTo>
                <a:lnTo>
                  <a:pt x="14999" y="1549400"/>
                </a:lnTo>
                <a:lnTo>
                  <a:pt x="14999" y="0"/>
                </a:lnTo>
                <a:lnTo>
                  <a:pt x="0" y="0"/>
                </a:lnTo>
                <a:lnTo>
                  <a:pt x="0" y="1549400"/>
                </a:lnTo>
                <a:close/>
              </a:path>
            </a:pathLst>
          </a:custGeom>
          <a:solidFill>
            <a:srgbClr val="F1FFEB"/>
          </a:solidFill>
        </p:spPr>
        <p:txBody>
          <a:bodyPr wrap="square" lIns="0" tIns="0" rIns="0" bIns="0" rtlCol="0"/>
          <a:lstStyle/>
          <a:p>
            <a:endParaRPr/>
          </a:p>
        </p:txBody>
      </p:sp>
      <p:sp>
        <p:nvSpPr>
          <p:cNvPr id="6602" name="object 6602"/>
          <p:cNvSpPr/>
          <p:nvPr/>
        </p:nvSpPr>
        <p:spPr>
          <a:xfrm>
            <a:off x="7337552" y="2133600"/>
            <a:ext cx="8212" cy="1539875"/>
          </a:xfrm>
          <a:prstGeom prst="rect">
            <a:avLst/>
          </a:prstGeom>
          <a:blipFill>
            <a:blip r:embed="rId4" cstate="print"/>
            <a:stretch>
              <a:fillRect/>
            </a:stretch>
          </a:blipFill>
        </p:spPr>
        <p:txBody>
          <a:bodyPr wrap="square" lIns="0" tIns="0" rIns="0" bIns="0" rtlCol="0"/>
          <a:lstStyle/>
          <a:p>
            <a:endParaRPr/>
          </a:p>
        </p:txBody>
      </p:sp>
      <p:sp>
        <p:nvSpPr>
          <p:cNvPr id="6603" name="object 6603"/>
          <p:cNvSpPr/>
          <p:nvPr/>
        </p:nvSpPr>
        <p:spPr>
          <a:xfrm>
            <a:off x="7332789"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604" name="object 6604"/>
          <p:cNvSpPr/>
          <p:nvPr/>
        </p:nvSpPr>
        <p:spPr>
          <a:xfrm>
            <a:off x="7345806" y="2133600"/>
            <a:ext cx="4105" cy="1539875"/>
          </a:xfrm>
          <a:prstGeom prst="rect">
            <a:avLst/>
          </a:prstGeom>
          <a:blipFill>
            <a:blip r:embed="rId5" cstate="print"/>
            <a:stretch>
              <a:fillRect/>
            </a:stretch>
          </a:blipFill>
        </p:spPr>
        <p:txBody>
          <a:bodyPr wrap="square" lIns="0" tIns="0" rIns="0" bIns="0" rtlCol="0"/>
          <a:lstStyle/>
          <a:p>
            <a:endParaRPr/>
          </a:p>
        </p:txBody>
      </p:sp>
      <p:sp>
        <p:nvSpPr>
          <p:cNvPr id="6605" name="object 6605"/>
          <p:cNvSpPr/>
          <p:nvPr/>
        </p:nvSpPr>
        <p:spPr>
          <a:xfrm>
            <a:off x="7341044"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606" name="object 6606"/>
          <p:cNvSpPr/>
          <p:nvPr/>
        </p:nvSpPr>
        <p:spPr>
          <a:xfrm>
            <a:off x="7349870" y="2133600"/>
            <a:ext cx="9580" cy="1539875"/>
          </a:xfrm>
          <a:prstGeom prst="rect">
            <a:avLst/>
          </a:prstGeom>
          <a:blipFill>
            <a:blip r:embed="rId7" cstate="print"/>
            <a:stretch>
              <a:fillRect/>
            </a:stretch>
          </a:blipFill>
        </p:spPr>
        <p:txBody>
          <a:bodyPr wrap="square" lIns="0" tIns="0" rIns="0" bIns="0" rtlCol="0"/>
          <a:lstStyle/>
          <a:p>
            <a:endParaRPr/>
          </a:p>
        </p:txBody>
      </p:sp>
      <p:sp>
        <p:nvSpPr>
          <p:cNvPr id="6607" name="object 6607"/>
          <p:cNvSpPr/>
          <p:nvPr/>
        </p:nvSpPr>
        <p:spPr>
          <a:xfrm>
            <a:off x="7345108"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608" name="object 6608"/>
          <p:cNvSpPr/>
          <p:nvPr/>
        </p:nvSpPr>
        <p:spPr>
          <a:xfrm>
            <a:off x="7359522" y="2133600"/>
            <a:ext cx="8213" cy="1539875"/>
          </a:xfrm>
          <a:prstGeom prst="rect">
            <a:avLst/>
          </a:prstGeom>
          <a:blipFill>
            <a:blip r:embed="rId4" cstate="print"/>
            <a:stretch>
              <a:fillRect/>
            </a:stretch>
          </a:blipFill>
        </p:spPr>
        <p:txBody>
          <a:bodyPr wrap="square" lIns="0" tIns="0" rIns="0" bIns="0" rtlCol="0"/>
          <a:lstStyle/>
          <a:p>
            <a:endParaRPr/>
          </a:p>
        </p:txBody>
      </p:sp>
      <p:sp>
        <p:nvSpPr>
          <p:cNvPr id="6609" name="object 6609"/>
          <p:cNvSpPr/>
          <p:nvPr/>
        </p:nvSpPr>
        <p:spPr>
          <a:xfrm>
            <a:off x="7354760"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610" name="object 6610"/>
          <p:cNvSpPr/>
          <p:nvPr/>
        </p:nvSpPr>
        <p:spPr>
          <a:xfrm>
            <a:off x="7367651" y="2133600"/>
            <a:ext cx="4105" cy="1539875"/>
          </a:xfrm>
          <a:prstGeom prst="rect">
            <a:avLst/>
          </a:prstGeom>
          <a:blipFill>
            <a:blip r:embed="rId5" cstate="print"/>
            <a:stretch>
              <a:fillRect/>
            </a:stretch>
          </a:blipFill>
        </p:spPr>
        <p:txBody>
          <a:bodyPr wrap="square" lIns="0" tIns="0" rIns="0" bIns="0" rtlCol="0"/>
          <a:lstStyle/>
          <a:p>
            <a:endParaRPr/>
          </a:p>
        </p:txBody>
      </p:sp>
      <p:sp>
        <p:nvSpPr>
          <p:cNvPr id="6611" name="object 6611"/>
          <p:cNvSpPr/>
          <p:nvPr/>
        </p:nvSpPr>
        <p:spPr>
          <a:xfrm>
            <a:off x="7362888"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612" name="object 6612"/>
          <p:cNvSpPr/>
          <p:nvPr/>
        </p:nvSpPr>
        <p:spPr>
          <a:xfrm>
            <a:off x="7371842" y="2133600"/>
            <a:ext cx="9580" cy="1539875"/>
          </a:xfrm>
          <a:prstGeom prst="rect">
            <a:avLst/>
          </a:prstGeom>
          <a:blipFill>
            <a:blip r:embed="rId4" cstate="print"/>
            <a:stretch>
              <a:fillRect/>
            </a:stretch>
          </a:blipFill>
        </p:spPr>
        <p:txBody>
          <a:bodyPr wrap="square" lIns="0" tIns="0" rIns="0" bIns="0" rtlCol="0"/>
          <a:lstStyle/>
          <a:p>
            <a:endParaRPr/>
          </a:p>
        </p:txBody>
      </p:sp>
      <p:sp>
        <p:nvSpPr>
          <p:cNvPr id="6613" name="object 6613"/>
          <p:cNvSpPr/>
          <p:nvPr/>
        </p:nvSpPr>
        <p:spPr>
          <a:xfrm>
            <a:off x="7367079"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614" name="object 6614"/>
          <p:cNvSpPr/>
          <p:nvPr/>
        </p:nvSpPr>
        <p:spPr>
          <a:xfrm>
            <a:off x="7381367" y="2133600"/>
            <a:ext cx="4105" cy="1539875"/>
          </a:xfrm>
          <a:prstGeom prst="rect">
            <a:avLst/>
          </a:prstGeom>
          <a:blipFill>
            <a:blip r:embed="rId5" cstate="print"/>
            <a:stretch>
              <a:fillRect/>
            </a:stretch>
          </a:blipFill>
        </p:spPr>
        <p:txBody>
          <a:bodyPr wrap="square" lIns="0" tIns="0" rIns="0" bIns="0" rtlCol="0"/>
          <a:lstStyle/>
          <a:p>
            <a:endParaRPr/>
          </a:p>
        </p:txBody>
      </p:sp>
      <p:sp>
        <p:nvSpPr>
          <p:cNvPr id="6615" name="object 6615"/>
          <p:cNvSpPr/>
          <p:nvPr/>
        </p:nvSpPr>
        <p:spPr>
          <a:xfrm>
            <a:off x="7376604"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616" name="object 6616"/>
          <p:cNvSpPr/>
          <p:nvPr/>
        </p:nvSpPr>
        <p:spPr>
          <a:xfrm>
            <a:off x="7385431" y="2133600"/>
            <a:ext cx="8213" cy="1539875"/>
          </a:xfrm>
          <a:prstGeom prst="rect">
            <a:avLst/>
          </a:prstGeom>
          <a:blipFill>
            <a:blip r:embed="rId4" cstate="print"/>
            <a:stretch>
              <a:fillRect/>
            </a:stretch>
          </a:blipFill>
        </p:spPr>
        <p:txBody>
          <a:bodyPr wrap="square" lIns="0" tIns="0" rIns="0" bIns="0" rtlCol="0"/>
          <a:lstStyle/>
          <a:p>
            <a:endParaRPr/>
          </a:p>
        </p:txBody>
      </p:sp>
      <p:sp>
        <p:nvSpPr>
          <p:cNvPr id="6617" name="object 6617"/>
          <p:cNvSpPr/>
          <p:nvPr/>
        </p:nvSpPr>
        <p:spPr>
          <a:xfrm>
            <a:off x="7380668"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618" name="object 6618"/>
          <p:cNvSpPr/>
          <p:nvPr/>
        </p:nvSpPr>
        <p:spPr>
          <a:xfrm>
            <a:off x="7393685" y="2133600"/>
            <a:ext cx="4105" cy="1539875"/>
          </a:xfrm>
          <a:prstGeom prst="rect">
            <a:avLst/>
          </a:prstGeom>
          <a:blipFill>
            <a:blip r:embed="rId5" cstate="print"/>
            <a:stretch>
              <a:fillRect/>
            </a:stretch>
          </a:blipFill>
        </p:spPr>
        <p:txBody>
          <a:bodyPr wrap="square" lIns="0" tIns="0" rIns="0" bIns="0" rtlCol="0"/>
          <a:lstStyle/>
          <a:p>
            <a:endParaRPr/>
          </a:p>
        </p:txBody>
      </p:sp>
      <p:sp>
        <p:nvSpPr>
          <p:cNvPr id="6619" name="object 6619"/>
          <p:cNvSpPr/>
          <p:nvPr/>
        </p:nvSpPr>
        <p:spPr>
          <a:xfrm>
            <a:off x="7388923"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620" name="object 6620"/>
          <p:cNvSpPr/>
          <p:nvPr/>
        </p:nvSpPr>
        <p:spPr>
          <a:xfrm>
            <a:off x="7397750" y="2133600"/>
            <a:ext cx="9580" cy="1539875"/>
          </a:xfrm>
          <a:prstGeom prst="rect">
            <a:avLst/>
          </a:prstGeom>
          <a:blipFill>
            <a:blip r:embed="rId7" cstate="print"/>
            <a:stretch>
              <a:fillRect/>
            </a:stretch>
          </a:blipFill>
        </p:spPr>
        <p:txBody>
          <a:bodyPr wrap="square" lIns="0" tIns="0" rIns="0" bIns="0" rtlCol="0"/>
          <a:lstStyle/>
          <a:p>
            <a:endParaRPr/>
          </a:p>
        </p:txBody>
      </p:sp>
      <p:sp>
        <p:nvSpPr>
          <p:cNvPr id="6621" name="object 6621"/>
          <p:cNvSpPr/>
          <p:nvPr/>
        </p:nvSpPr>
        <p:spPr>
          <a:xfrm>
            <a:off x="7392987" y="2128837"/>
            <a:ext cx="19685" cy="1549400"/>
          </a:xfrm>
          <a:custGeom>
            <a:avLst/>
            <a:gdLst/>
            <a:ahLst/>
            <a:cxnLst/>
            <a:rect l="l" t="t" r="r" b="b"/>
            <a:pathLst>
              <a:path w="19684" h="1549400">
                <a:moveTo>
                  <a:pt x="0" y="1549400"/>
                </a:moveTo>
                <a:lnTo>
                  <a:pt x="19105" y="1549400"/>
                </a:lnTo>
                <a:lnTo>
                  <a:pt x="19105" y="0"/>
                </a:lnTo>
                <a:lnTo>
                  <a:pt x="0" y="0"/>
                </a:lnTo>
                <a:lnTo>
                  <a:pt x="0" y="1549400"/>
                </a:lnTo>
                <a:close/>
              </a:path>
            </a:pathLst>
          </a:custGeom>
          <a:solidFill>
            <a:srgbClr val="F1FFEB"/>
          </a:solidFill>
        </p:spPr>
        <p:txBody>
          <a:bodyPr wrap="square" lIns="0" tIns="0" rIns="0" bIns="0" rtlCol="0"/>
          <a:lstStyle/>
          <a:p>
            <a:endParaRPr/>
          </a:p>
        </p:txBody>
      </p:sp>
      <p:sp>
        <p:nvSpPr>
          <p:cNvPr id="6622" name="object 6622"/>
          <p:cNvSpPr/>
          <p:nvPr/>
        </p:nvSpPr>
        <p:spPr>
          <a:xfrm>
            <a:off x="7407402" y="2133600"/>
            <a:ext cx="4105" cy="1539875"/>
          </a:xfrm>
          <a:prstGeom prst="rect">
            <a:avLst/>
          </a:prstGeom>
          <a:blipFill>
            <a:blip r:embed="rId5" cstate="print"/>
            <a:stretch>
              <a:fillRect/>
            </a:stretch>
          </a:blipFill>
        </p:spPr>
        <p:txBody>
          <a:bodyPr wrap="square" lIns="0" tIns="0" rIns="0" bIns="0" rtlCol="0"/>
          <a:lstStyle/>
          <a:p>
            <a:endParaRPr/>
          </a:p>
        </p:txBody>
      </p:sp>
      <p:sp>
        <p:nvSpPr>
          <p:cNvPr id="6623" name="object 6623"/>
          <p:cNvSpPr/>
          <p:nvPr/>
        </p:nvSpPr>
        <p:spPr>
          <a:xfrm>
            <a:off x="7402639"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624" name="object 6624"/>
          <p:cNvSpPr/>
          <p:nvPr/>
        </p:nvSpPr>
        <p:spPr>
          <a:xfrm>
            <a:off x="7411466" y="2133600"/>
            <a:ext cx="8213" cy="1539875"/>
          </a:xfrm>
          <a:prstGeom prst="rect">
            <a:avLst/>
          </a:prstGeom>
          <a:blipFill>
            <a:blip r:embed="rId4" cstate="print"/>
            <a:stretch>
              <a:fillRect/>
            </a:stretch>
          </a:blipFill>
        </p:spPr>
        <p:txBody>
          <a:bodyPr wrap="square" lIns="0" tIns="0" rIns="0" bIns="0" rtlCol="0"/>
          <a:lstStyle/>
          <a:p>
            <a:endParaRPr/>
          </a:p>
        </p:txBody>
      </p:sp>
      <p:sp>
        <p:nvSpPr>
          <p:cNvPr id="6625" name="object 6625"/>
          <p:cNvSpPr/>
          <p:nvPr/>
        </p:nvSpPr>
        <p:spPr>
          <a:xfrm>
            <a:off x="7406703" y="2128837"/>
            <a:ext cx="17780" cy="1549400"/>
          </a:xfrm>
          <a:custGeom>
            <a:avLst/>
            <a:gdLst/>
            <a:ahLst/>
            <a:cxnLst/>
            <a:rect l="l" t="t" r="r" b="b"/>
            <a:pathLst>
              <a:path w="17779" h="1549400">
                <a:moveTo>
                  <a:pt x="0" y="1549400"/>
                </a:moveTo>
                <a:lnTo>
                  <a:pt x="17738" y="1549400"/>
                </a:lnTo>
                <a:lnTo>
                  <a:pt x="17738" y="0"/>
                </a:lnTo>
                <a:lnTo>
                  <a:pt x="0" y="0"/>
                </a:lnTo>
                <a:lnTo>
                  <a:pt x="0" y="1549400"/>
                </a:lnTo>
                <a:close/>
              </a:path>
            </a:pathLst>
          </a:custGeom>
          <a:solidFill>
            <a:srgbClr val="F1FFEB"/>
          </a:solidFill>
        </p:spPr>
        <p:txBody>
          <a:bodyPr wrap="square" lIns="0" tIns="0" rIns="0" bIns="0" rtlCol="0"/>
          <a:lstStyle/>
          <a:p>
            <a:endParaRPr/>
          </a:p>
        </p:txBody>
      </p:sp>
      <p:sp>
        <p:nvSpPr>
          <p:cNvPr id="6626" name="object 6626"/>
          <p:cNvSpPr/>
          <p:nvPr/>
        </p:nvSpPr>
        <p:spPr>
          <a:xfrm>
            <a:off x="7419720" y="2133600"/>
            <a:ext cx="9581" cy="1539875"/>
          </a:xfrm>
          <a:prstGeom prst="rect">
            <a:avLst/>
          </a:prstGeom>
          <a:blipFill>
            <a:blip r:embed="rId7" cstate="print"/>
            <a:stretch>
              <a:fillRect/>
            </a:stretch>
          </a:blipFill>
        </p:spPr>
        <p:txBody>
          <a:bodyPr wrap="square" lIns="0" tIns="0" rIns="0" bIns="0" rtlCol="0"/>
          <a:lstStyle/>
          <a:p>
            <a:endParaRPr/>
          </a:p>
        </p:txBody>
      </p:sp>
      <p:sp>
        <p:nvSpPr>
          <p:cNvPr id="6627" name="object 6627"/>
          <p:cNvSpPr/>
          <p:nvPr/>
        </p:nvSpPr>
        <p:spPr>
          <a:xfrm>
            <a:off x="7414958" y="2128837"/>
            <a:ext cx="19685" cy="1549400"/>
          </a:xfrm>
          <a:custGeom>
            <a:avLst/>
            <a:gdLst/>
            <a:ahLst/>
            <a:cxnLst/>
            <a:rect l="l" t="t" r="r" b="b"/>
            <a:pathLst>
              <a:path w="19684" h="1549400">
                <a:moveTo>
                  <a:pt x="0" y="1549400"/>
                </a:moveTo>
                <a:lnTo>
                  <a:pt x="19106" y="1549400"/>
                </a:lnTo>
                <a:lnTo>
                  <a:pt x="19106" y="0"/>
                </a:lnTo>
                <a:lnTo>
                  <a:pt x="0" y="0"/>
                </a:lnTo>
                <a:lnTo>
                  <a:pt x="0" y="1549400"/>
                </a:lnTo>
                <a:close/>
              </a:path>
            </a:pathLst>
          </a:custGeom>
          <a:solidFill>
            <a:srgbClr val="F1FFEB"/>
          </a:solidFill>
        </p:spPr>
        <p:txBody>
          <a:bodyPr wrap="square" lIns="0" tIns="0" rIns="0" bIns="0" rtlCol="0"/>
          <a:lstStyle/>
          <a:p>
            <a:endParaRPr/>
          </a:p>
        </p:txBody>
      </p:sp>
      <p:sp>
        <p:nvSpPr>
          <p:cNvPr id="6628" name="object 6628"/>
          <p:cNvSpPr/>
          <p:nvPr/>
        </p:nvSpPr>
        <p:spPr>
          <a:xfrm>
            <a:off x="7429245" y="2133600"/>
            <a:ext cx="4105" cy="1539875"/>
          </a:xfrm>
          <a:prstGeom prst="rect">
            <a:avLst/>
          </a:prstGeom>
          <a:blipFill>
            <a:blip r:embed="rId5" cstate="print"/>
            <a:stretch>
              <a:fillRect/>
            </a:stretch>
          </a:blipFill>
        </p:spPr>
        <p:txBody>
          <a:bodyPr wrap="square" lIns="0" tIns="0" rIns="0" bIns="0" rtlCol="0"/>
          <a:lstStyle/>
          <a:p>
            <a:endParaRPr/>
          </a:p>
        </p:txBody>
      </p:sp>
      <p:sp>
        <p:nvSpPr>
          <p:cNvPr id="6629" name="object 6629"/>
          <p:cNvSpPr/>
          <p:nvPr/>
        </p:nvSpPr>
        <p:spPr>
          <a:xfrm>
            <a:off x="7424483"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630" name="object 6630"/>
          <p:cNvSpPr/>
          <p:nvPr/>
        </p:nvSpPr>
        <p:spPr>
          <a:xfrm>
            <a:off x="7433436" y="2133600"/>
            <a:ext cx="8212" cy="1539875"/>
          </a:xfrm>
          <a:prstGeom prst="rect">
            <a:avLst/>
          </a:prstGeom>
          <a:blipFill>
            <a:blip r:embed="rId4" cstate="print"/>
            <a:stretch>
              <a:fillRect/>
            </a:stretch>
          </a:blipFill>
        </p:spPr>
        <p:txBody>
          <a:bodyPr wrap="square" lIns="0" tIns="0" rIns="0" bIns="0" rtlCol="0"/>
          <a:lstStyle/>
          <a:p>
            <a:endParaRPr/>
          </a:p>
        </p:txBody>
      </p:sp>
      <p:sp>
        <p:nvSpPr>
          <p:cNvPr id="6631" name="object 6631"/>
          <p:cNvSpPr/>
          <p:nvPr/>
        </p:nvSpPr>
        <p:spPr>
          <a:xfrm>
            <a:off x="7428674"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632" name="object 6632"/>
          <p:cNvSpPr/>
          <p:nvPr/>
        </p:nvSpPr>
        <p:spPr>
          <a:xfrm>
            <a:off x="7441565" y="2133600"/>
            <a:ext cx="5475" cy="1539875"/>
          </a:xfrm>
          <a:prstGeom prst="rect">
            <a:avLst/>
          </a:prstGeom>
          <a:blipFill>
            <a:blip r:embed="rId6" cstate="print"/>
            <a:stretch>
              <a:fillRect/>
            </a:stretch>
          </a:blipFill>
        </p:spPr>
        <p:txBody>
          <a:bodyPr wrap="square" lIns="0" tIns="0" rIns="0" bIns="0" rtlCol="0"/>
          <a:lstStyle/>
          <a:p>
            <a:endParaRPr/>
          </a:p>
        </p:txBody>
      </p:sp>
      <p:sp>
        <p:nvSpPr>
          <p:cNvPr id="6633" name="object 6633"/>
          <p:cNvSpPr/>
          <p:nvPr/>
        </p:nvSpPr>
        <p:spPr>
          <a:xfrm>
            <a:off x="7436802" y="2128837"/>
            <a:ext cx="15240" cy="1549400"/>
          </a:xfrm>
          <a:custGeom>
            <a:avLst/>
            <a:gdLst/>
            <a:ahLst/>
            <a:cxnLst/>
            <a:rect l="l" t="t" r="r" b="b"/>
            <a:pathLst>
              <a:path w="15240" h="1549400">
                <a:moveTo>
                  <a:pt x="0" y="1549400"/>
                </a:moveTo>
                <a:lnTo>
                  <a:pt x="15000" y="1549400"/>
                </a:lnTo>
                <a:lnTo>
                  <a:pt x="15000" y="0"/>
                </a:lnTo>
                <a:lnTo>
                  <a:pt x="0" y="0"/>
                </a:lnTo>
                <a:lnTo>
                  <a:pt x="0" y="1549400"/>
                </a:lnTo>
                <a:close/>
              </a:path>
            </a:pathLst>
          </a:custGeom>
          <a:solidFill>
            <a:srgbClr val="F1FFEB"/>
          </a:solidFill>
        </p:spPr>
        <p:txBody>
          <a:bodyPr wrap="square" lIns="0" tIns="0" rIns="0" bIns="0" rtlCol="0"/>
          <a:lstStyle/>
          <a:p>
            <a:endParaRPr/>
          </a:p>
        </p:txBody>
      </p:sp>
      <p:sp>
        <p:nvSpPr>
          <p:cNvPr id="6634" name="object 6634"/>
          <p:cNvSpPr/>
          <p:nvPr/>
        </p:nvSpPr>
        <p:spPr>
          <a:xfrm>
            <a:off x="7447026" y="2133600"/>
            <a:ext cx="8212" cy="1539875"/>
          </a:xfrm>
          <a:prstGeom prst="rect">
            <a:avLst/>
          </a:prstGeom>
          <a:blipFill>
            <a:blip r:embed="rId4" cstate="print"/>
            <a:stretch>
              <a:fillRect/>
            </a:stretch>
          </a:blipFill>
        </p:spPr>
        <p:txBody>
          <a:bodyPr wrap="square" lIns="0" tIns="0" rIns="0" bIns="0" rtlCol="0"/>
          <a:lstStyle/>
          <a:p>
            <a:endParaRPr/>
          </a:p>
        </p:txBody>
      </p:sp>
      <p:sp>
        <p:nvSpPr>
          <p:cNvPr id="6635" name="object 6635"/>
          <p:cNvSpPr/>
          <p:nvPr/>
        </p:nvSpPr>
        <p:spPr>
          <a:xfrm>
            <a:off x="7442263"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636" name="object 6636"/>
          <p:cNvSpPr/>
          <p:nvPr/>
        </p:nvSpPr>
        <p:spPr>
          <a:xfrm>
            <a:off x="7455281" y="2133600"/>
            <a:ext cx="4105" cy="1539875"/>
          </a:xfrm>
          <a:prstGeom prst="rect">
            <a:avLst/>
          </a:prstGeom>
          <a:blipFill>
            <a:blip r:embed="rId5" cstate="print"/>
            <a:stretch>
              <a:fillRect/>
            </a:stretch>
          </a:blipFill>
        </p:spPr>
        <p:txBody>
          <a:bodyPr wrap="square" lIns="0" tIns="0" rIns="0" bIns="0" rtlCol="0"/>
          <a:lstStyle/>
          <a:p>
            <a:endParaRPr/>
          </a:p>
        </p:txBody>
      </p:sp>
      <p:sp>
        <p:nvSpPr>
          <p:cNvPr id="6637" name="object 6637"/>
          <p:cNvSpPr/>
          <p:nvPr/>
        </p:nvSpPr>
        <p:spPr>
          <a:xfrm>
            <a:off x="7450518" y="2128837"/>
            <a:ext cx="13970" cy="1549400"/>
          </a:xfrm>
          <a:custGeom>
            <a:avLst/>
            <a:gdLst/>
            <a:ahLst/>
            <a:cxnLst/>
            <a:rect l="l" t="t" r="r" b="b"/>
            <a:pathLst>
              <a:path w="13970" h="1549400">
                <a:moveTo>
                  <a:pt x="0" y="1549400"/>
                </a:moveTo>
                <a:lnTo>
                  <a:pt x="13630" y="1549400"/>
                </a:lnTo>
                <a:lnTo>
                  <a:pt x="13630" y="0"/>
                </a:lnTo>
                <a:lnTo>
                  <a:pt x="0" y="0"/>
                </a:lnTo>
                <a:lnTo>
                  <a:pt x="0" y="1549400"/>
                </a:lnTo>
                <a:close/>
              </a:path>
            </a:pathLst>
          </a:custGeom>
          <a:solidFill>
            <a:srgbClr val="F1FFEB"/>
          </a:solidFill>
        </p:spPr>
        <p:txBody>
          <a:bodyPr wrap="square" lIns="0" tIns="0" rIns="0" bIns="0" rtlCol="0"/>
          <a:lstStyle/>
          <a:p>
            <a:endParaRPr/>
          </a:p>
        </p:txBody>
      </p:sp>
      <p:sp>
        <p:nvSpPr>
          <p:cNvPr id="6638" name="object 6638"/>
          <p:cNvSpPr/>
          <p:nvPr/>
        </p:nvSpPr>
        <p:spPr>
          <a:xfrm>
            <a:off x="7459344" y="2133600"/>
            <a:ext cx="8212" cy="1539875"/>
          </a:xfrm>
          <a:prstGeom prst="rect">
            <a:avLst/>
          </a:prstGeom>
          <a:blipFill>
            <a:blip r:embed="rId4" cstate="print"/>
            <a:stretch>
              <a:fillRect/>
            </a:stretch>
          </a:blipFill>
        </p:spPr>
        <p:txBody>
          <a:bodyPr wrap="square" lIns="0" tIns="0" rIns="0" bIns="0" rtlCol="0"/>
          <a:lstStyle/>
          <a:p>
            <a:endParaRPr/>
          </a:p>
        </p:txBody>
      </p:sp>
      <p:sp>
        <p:nvSpPr>
          <p:cNvPr id="6639" name="object 6639"/>
          <p:cNvSpPr/>
          <p:nvPr/>
        </p:nvSpPr>
        <p:spPr>
          <a:xfrm>
            <a:off x="7454582" y="2128837"/>
            <a:ext cx="17780" cy="1549400"/>
          </a:xfrm>
          <a:custGeom>
            <a:avLst/>
            <a:gdLst/>
            <a:ahLst/>
            <a:cxnLst/>
            <a:rect l="l" t="t" r="r" b="b"/>
            <a:pathLst>
              <a:path w="17779" h="1549400">
                <a:moveTo>
                  <a:pt x="0" y="1549400"/>
                </a:moveTo>
                <a:lnTo>
                  <a:pt x="17737" y="1549400"/>
                </a:lnTo>
                <a:lnTo>
                  <a:pt x="17737" y="0"/>
                </a:lnTo>
                <a:lnTo>
                  <a:pt x="0" y="0"/>
                </a:lnTo>
                <a:lnTo>
                  <a:pt x="0" y="1549400"/>
                </a:lnTo>
                <a:close/>
              </a:path>
            </a:pathLst>
          </a:custGeom>
          <a:solidFill>
            <a:srgbClr val="F1FFEB"/>
          </a:solidFill>
        </p:spPr>
        <p:txBody>
          <a:bodyPr wrap="square" lIns="0" tIns="0" rIns="0" bIns="0" rtlCol="0"/>
          <a:lstStyle/>
          <a:p>
            <a:endParaRPr/>
          </a:p>
        </p:txBody>
      </p:sp>
      <p:sp>
        <p:nvSpPr>
          <p:cNvPr id="6640" name="object 6640"/>
          <p:cNvSpPr/>
          <p:nvPr/>
        </p:nvSpPr>
        <p:spPr>
          <a:xfrm>
            <a:off x="6156325" y="2133600"/>
            <a:ext cx="1303020" cy="380491"/>
          </a:xfrm>
          <a:prstGeom prst="rect">
            <a:avLst/>
          </a:prstGeom>
          <a:blipFill>
            <a:blip r:embed="rId9" cstate="print"/>
            <a:stretch>
              <a:fillRect/>
            </a:stretch>
          </a:blipFill>
        </p:spPr>
        <p:txBody>
          <a:bodyPr wrap="square" lIns="0" tIns="0" rIns="0" bIns="0" rtlCol="0"/>
          <a:lstStyle/>
          <a:p>
            <a:endParaRPr/>
          </a:p>
        </p:txBody>
      </p:sp>
      <p:sp>
        <p:nvSpPr>
          <p:cNvPr id="6641" name="object 6641"/>
          <p:cNvSpPr/>
          <p:nvPr/>
        </p:nvSpPr>
        <p:spPr>
          <a:xfrm>
            <a:off x="6156325" y="2133600"/>
            <a:ext cx="1303020" cy="381000"/>
          </a:xfrm>
          <a:custGeom>
            <a:avLst/>
            <a:gdLst/>
            <a:ahLst/>
            <a:cxnLst/>
            <a:rect l="l" t="t" r="r" b="b"/>
            <a:pathLst>
              <a:path w="1303020" h="381000">
                <a:moveTo>
                  <a:pt x="1303020" y="195325"/>
                </a:moveTo>
                <a:lnTo>
                  <a:pt x="1290701" y="235965"/>
                </a:lnTo>
                <a:lnTo>
                  <a:pt x="1251077" y="266319"/>
                </a:lnTo>
                <a:lnTo>
                  <a:pt x="1193546" y="299338"/>
                </a:lnTo>
                <a:lnTo>
                  <a:pt x="1155192" y="317119"/>
                </a:lnTo>
                <a:lnTo>
                  <a:pt x="1111377" y="324738"/>
                </a:lnTo>
                <a:lnTo>
                  <a:pt x="1014222" y="347599"/>
                </a:lnTo>
                <a:lnTo>
                  <a:pt x="904748" y="365251"/>
                </a:lnTo>
                <a:lnTo>
                  <a:pt x="782954" y="380491"/>
                </a:lnTo>
                <a:lnTo>
                  <a:pt x="651509" y="380491"/>
                </a:lnTo>
                <a:lnTo>
                  <a:pt x="520192" y="380491"/>
                </a:lnTo>
                <a:lnTo>
                  <a:pt x="398272" y="365251"/>
                </a:lnTo>
                <a:lnTo>
                  <a:pt x="288798" y="347599"/>
                </a:lnTo>
                <a:lnTo>
                  <a:pt x="193039" y="324738"/>
                </a:lnTo>
                <a:lnTo>
                  <a:pt x="149225" y="317119"/>
                </a:lnTo>
                <a:lnTo>
                  <a:pt x="113664" y="299338"/>
                </a:lnTo>
                <a:lnTo>
                  <a:pt x="79375" y="284099"/>
                </a:lnTo>
                <a:lnTo>
                  <a:pt x="53339" y="266319"/>
                </a:lnTo>
                <a:lnTo>
                  <a:pt x="31496" y="251205"/>
                </a:lnTo>
                <a:lnTo>
                  <a:pt x="13715" y="235965"/>
                </a:lnTo>
                <a:lnTo>
                  <a:pt x="4063" y="210565"/>
                </a:lnTo>
                <a:lnTo>
                  <a:pt x="0" y="195325"/>
                </a:lnTo>
                <a:lnTo>
                  <a:pt x="4063" y="177546"/>
                </a:lnTo>
                <a:lnTo>
                  <a:pt x="31496" y="137033"/>
                </a:lnTo>
                <a:lnTo>
                  <a:pt x="79375" y="104012"/>
                </a:lnTo>
                <a:lnTo>
                  <a:pt x="149225" y="73533"/>
                </a:lnTo>
                <a:lnTo>
                  <a:pt x="193039" y="55752"/>
                </a:lnTo>
                <a:lnTo>
                  <a:pt x="288798" y="33020"/>
                </a:lnTo>
                <a:lnTo>
                  <a:pt x="398272" y="15239"/>
                </a:lnTo>
                <a:lnTo>
                  <a:pt x="520192" y="7620"/>
                </a:lnTo>
                <a:lnTo>
                  <a:pt x="651509" y="0"/>
                </a:lnTo>
                <a:lnTo>
                  <a:pt x="782954" y="7620"/>
                </a:lnTo>
                <a:lnTo>
                  <a:pt x="904748" y="15239"/>
                </a:lnTo>
                <a:lnTo>
                  <a:pt x="1014222" y="33020"/>
                </a:lnTo>
                <a:lnTo>
                  <a:pt x="1111377" y="55752"/>
                </a:lnTo>
                <a:lnTo>
                  <a:pt x="1155192" y="73533"/>
                </a:lnTo>
                <a:lnTo>
                  <a:pt x="1193546" y="88773"/>
                </a:lnTo>
                <a:lnTo>
                  <a:pt x="1251077" y="121792"/>
                </a:lnTo>
                <a:lnTo>
                  <a:pt x="1290701" y="154686"/>
                </a:lnTo>
                <a:lnTo>
                  <a:pt x="1298955" y="177546"/>
                </a:lnTo>
                <a:lnTo>
                  <a:pt x="1303020" y="195325"/>
                </a:lnTo>
                <a:close/>
              </a:path>
            </a:pathLst>
          </a:custGeom>
          <a:ln w="9525">
            <a:solidFill>
              <a:srgbClr val="F1FFEB"/>
            </a:solidFill>
          </a:ln>
        </p:spPr>
        <p:txBody>
          <a:bodyPr wrap="square" lIns="0" tIns="0" rIns="0" bIns="0" rtlCol="0"/>
          <a:lstStyle/>
          <a:p>
            <a:endParaRPr/>
          </a:p>
        </p:txBody>
      </p:sp>
      <p:sp>
        <p:nvSpPr>
          <p:cNvPr id="6642" name="object 6642"/>
          <p:cNvSpPr/>
          <p:nvPr/>
        </p:nvSpPr>
        <p:spPr>
          <a:xfrm>
            <a:off x="6156325" y="2133600"/>
            <a:ext cx="1303020" cy="1524635"/>
          </a:xfrm>
          <a:prstGeom prst="rect">
            <a:avLst/>
          </a:prstGeom>
          <a:blipFill>
            <a:blip r:embed="rId8" cstate="print"/>
            <a:stretch>
              <a:fillRect/>
            </a:stretch>
          </a:blipFill>
        </p:spPr>
        <p:txBody>
          <a:bodyPr wrap="square" lIns="0" tIns="0" rIns="0" bIns="0" rtlCol="0"/>
          <a:lstStyle/>
          <a:p>
            <a:endParaRPr/>
          </a:p>
        </p:txBody>
      </p:sp>
      <p:sp>
        <p:nvSpPr>
          <p:cNvPr id="6643" name="object 6643"/>
          <p:cNvSpPr/>
          <p:nvPr/>
        </p:nvSpPr>
        <p:spPr>
          <a:xfrm>
            <a:off x="6156325" y="2133600"/>
            <a:ext cx="1303020" cy="1524635"/>
          </a:xfrm>
          <a:custGeom>
            <a:avLst/>
            <a:gdLst/>
            <a:ahLst/>
            <a:cxnLst/>
            <a:rect l="l" t="t" r="r" b="b"/>
            <a:pathLst>
              <a:path w="1303020" h="1524635">
                <a:moveTo>
                  <a:pt x="651509" y="0"/>
                </a:moveTo>
                <a:lnTo>
                  <a:pt x="782954" y="7620"/>
                </a:lnTo>
                <a:lnTo>
                  <a:pt x="904748" y="15239"/>
                </a:lnTo>
                <a:lnTo>
                  <a:pt x="1014222" y="33020"/>
                </a:lnTo>
                <a:lnTo>
                  <a:pt x="1111377" y="55752"/>
                </a:lnTo>
                <a:lnTo>
                  <a:pt x="1155192" y="73533"/>
                </a:lnTo>
                <a:lnTo>
                  <a:pt x="1193546" y="88773"/>
                </a:lnTo>
                <a:lnTo>
                  <a:pt x="1251077" y="121792"/>
                </a:lnTo>
                <a:lnTo>
                  <a:pt x="1290701" y="154686"/>
                </a:lnTo>
                <a:lnTo>
                  <a:pt x="1303020" y="195325"/>
                </a:lnTo>
                <a:lnTo>
                  <a:pt x="1303020" y="1336928"/>
                </a:lnTo>
                <a:lnTo>
                  <a:pt x="1290701" y="1377569"/>
                </a:lnTo>
                <a:lnTo>
                  <a:pt x="1251077" y="1410462"/>
                </a:lnTo>
                <a:lnTo>
                  <a:pt x="1193546" y="1443482"/>
                </a:lnTo>
                <a:lnTo>
                  <a:pt x="1155192" y="1458722"/>
                </a:lnTo>
                <a:lnTo>
                  <a:pt x="1111377" y="1466341"/>
                </a:lnTo>
                <a:lnTo>
                  <a:pt x="1014222" y="1491614"/>
                </a:lnTo>
                <a:lnTo>
                  <a:pt x="904748" y="1506855"/>
                </a:lnTo>
                <a:lnTo>
                  <a:pt x="782954" y="1524635"/>
                </a:lnTo>
                <a:lnTo>
                  <a:pt x="651509" y="1524635"/>
                </a:lnTo>
                <a:lnTo>
                  <a:pt x="520192" y="1524635"/>
                </a:lnTo>
                <a:lnTo>
                  <a:pt x="398272" y="1506855"/>
                </a:lnTo>
                <a:lnTo>
                  <a:pt x="288798" y="1491614"/>
                </a:lnTo>
                <a:lnTo>
                  <a:pt x="193039" y="1466341"/>
                </a:lnTo>
                <a:lnTo>
                  <a:pt x="149225" y="1458722"/>
                </a:lnTo>
                <a:lnTo>
                  <a:pt x="113664" y="1443482"/>
                </a:lnTo>
                <a:lnTo>
                  <a:pt x="79375" y="1425702"/>
                </a:lnTo>
                <a:lnTo>
                  <a:pt x="31496" y="1395222"/>
                </a:lnTo>
                <a:lnTo>
                  <a:pt x="4063" y="1354709"/>
                </a:lnTo>
                <a:lnTo>
                  <a:pt x="0" y="1336928"/>
                </a:lnTo>
                <a:lnTo>
                  <a:pt x="0" y="195325"/>
                </a:lnTo>
                <a:lnTo>
                  <a:pt x="13715" y="154686"/>
                </a:lnTo>
                <a:lnTo>
                  <a:pt x="53339" y="121792"/>
                </a:lnTo>
                <a:lnTo>
                  <a:pt x="113664" y="88773"/>
                </a:lnTo>
                <a:lnTo>
                  <a:pt x="149225" y="73533"/>
                </a:lnTo>
                <a:lnTo>
                  <a:pt x="193039" y="55752"/>
                </a:lnTo>
                <a:lnTo>
                  <a:pt x="288798" y="33020"/>
                </a:lnTo>
                <a:lnTo>
                  <a:pt x="398272" y="15239"/>
                </a:lnTo>
                <a:lnTo>
                  <a:pt x="520192" y="7620"/>
                </a:lnTo>
                <a:lnTo>
                  <a:pt x="651509" y="0"/>
                </a:lnTo>
                <a:close/>
              </a:path>
            </a:pathLst>
          </a:custGeom>
          <a:ln w="8255">
            <a:solidFill>
              <a:srgbClr val="F1FFEB"/>
            </a:solidFill>
          </a:ln>
        </p:spPr>
        <p:txBody>
          <a:bodyPr wrap="square" lIns="0" tIns="0" rIns="0" bIns="0" rtlCol="0"/>
          <a:lstStyle/>
          <a:p>
            <a:endParaRPr/>
          </a:p>
        </p:txBody>
      </p:sp>
      <p:sp>
        <p:nvSpPr>
          <p:cNvPr id="6644" name="object 6644"/>
          <p:cNvSpPr/>
          <p:nvPr/>
        </p:nvSpPr>
        <p:spPr>
          <a:xfrm>
            <a:off x="6156325" y="2328926"/>
            <a:ext cx="1303020" cy="185165"/>
          </a:xfrm>
          <a:prstGeom prst="rect">
            <a:avLst/>
          </a:prstGeom>
          <a:blipFill>
            <a:blip r:embed="rId10" cstate="print"/>
            <a:stretch>
              <a:fillRect/>
            </a:stretch>
          </a:blipFill>
        </p:spPr>
        <p:txBody>
          <a:bodyPr wrap="square" lIns="0" tIns="0" rIns="0" bIns="0" rtlCol="0"/>
          <a:lstStyle/>
          <a:p>
            <a:endParaRPr/>
          </a:p>
        </p:txBody>
      </p:sp>
      <p:sp>
        <p:nvSpPr>
          <p:cNvPr id="6645" name="object 6645"/>
          <p:cNvSpPr/>
          <p:nvPr/>
        </p:nvSpPr>
        <p:spPr>
          <a:xfrm>
            <a:off x="6156325" y="2328926"/>
            <a:ext cx="1303020" cy="185420"/>
          </a:xfrm>
          <a:custGeom>
            <a:avLst/>
            <a:gdLst/>
            <a:ahLst/>
            <a:cxnLst/>
            <a:rect l="l" t="t" r="r" b="b"/>
            <a:pathLst>
              <a:path w="1303020" h="185419">
                <a:moveTo>
                  <a:pt x="1303020" y="0"/>
                </a:moveTo>
                <a:lnTo>
                  <a:pt x="1290701" y="40639"/>
                </a:lnTo>
                <a:lnTo>
                  <a:pt x="1251077" y="70993"/>
                </a:lnTo>
                <a:lnTo>
                  <a:pt x="1193546" y="104012"/>
                </a:lnTo>
                <a:lnTo>
                  <a:pt x="1155192" y="121793"/>
                </a:lnTo>
                <a:lnTo>
                  <a:pt x="1111377" y="129412"/>
                </a:lnTo>
                <a:lnTo>
                  <a:pt x="1014222" y="152273"/>
                </a:lnTo>
                <a:lnTo>
                  <a:pt x="904748" y="169925"/>
                </a:lnTo>
                <a:lnTo>
                  <a:pt x="782954" y="185165"/>
                </a:lnTo>
                <a:lnTo>
                  <a:pt x="651509" y="185165"/>
                </a:lnTo>
                <a:lnTo>
                  <a:pt x="520192" y="185165"/>
                </a:lnTo>
                <a:lnTo>
                  <a:pt x="398272" y="169925"/>
                </a:lnTo>
                <a:lnTo>
                  <a:pt x="288798" y="152273"/>
                </a:lnTo>
                <a:lnTo>
                  <a:pt x="193039" y="129412"/>
                </a:lnTo>
                <a:lnTo>
                  <a:pt x="149225" y="121793"/>
                </a:lnTo>
                <a:lnTo>
                  <a:pt x="113664" y="104012"/>
                </a:lnTo>
                <a:lnTo>
                  <a:pt x="79375" y="88773"/>
                </a:lnTo>
                <a:lnTo>
                  <a:pt x="53339" y="70993"/>
                </a:lnTo>
                <a:lnTo>
                  <a:pt x="31496" y="55879"/>
                </a:lnTo>
                <a:lnTo>
                  <a:pt x="13715" y="40639"/>
                </a:lnTo>
                <a:lnTo>
                  <a:pt x="4063" y="15239"/>
                </a:lnTo>
                <a:lnTo>
                  <a:pt x="0" y="0"/>
                </a:lnTo>
              </a:path>
            </a:pathLst>
          </a:custGeom>
          <a:ln w="8255">
            <a:solidFill>
              <a:srgbClr val="F1FFEB"/>
            </a:solidFill>
          </a:ln>
        </p:spPr>
        <p:txBody>
          <a:bodyPr wrap="square" lIns="0" tIns="0" rIns="0" bIns="0" rtlCol="0"/>
          <a:lstStyle/>
          <a:p>
            <a:endParaRPr/>
          </a:p>
        </p:txBody>
      </p:sp>
      <p:sp>
        <p:nvSpPr>
          <p:cNvPr id="6646" name="object 6646"/>
          <p:cNvSpPr txBox="1"/>
          <p:nvPr/>
        </p:nvSpPr>
        <p:spPr>
          <a:xfrm>
            <a:off x="6235953" y="2706242"/>
            <a:ext cx="1214120"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Customer</a:t>
            </a:r>
            <a:endParaRPr sz="2000">
              <a:latin typeface="Arial"/>
              <a:cs typeface="Arial"/>
            </a:endParaRPr>
          </a:p>
        </p:txBody>
      </p:sp>
      <p:sp>
        <p:nvSpPr>
          <p:cNvPr id="6647" name="object 6647"/>
          <p:cNvSpPr txBox="1"/>
          <p:nvPr/>
        </p:nvSpPr>
        <p:spPr>
          <a:xfrm>
            <a:off x="6374638" y="3011042"/>
            <a:ext cx="846455"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Master</a:t>
            </a:r>
            <a:endParaRPr sz="2000">
              <a:latin typeface="Arial"/>
              <a:cs typeface="Arial"/>
            </a:endParaRPr>
          </a:p>
        </p:txBody>
      </p:sp>
      <p:sp>
        <p:nvSpPr>
          <p:cNvPr id="6648" name="object 6648"/>
          <p:cNvSpPr/>
          <p:nvPr/>
        </p:nvSpPr>
        <p:spPr>
          <a:xfrm>
            <a:off x="3657600" y="1295400"/>
            <a:ext cx="10579" cy="1295400"/>
          </a:xfrm>
          <a:prstGeom prst="rect">
            <a:avLst/>
          </a:prstGeom>
          <a:blipFill>
            <a:blip r:embed="rId11" cstate="print"/>
            <a:stretch>
              <a:fillRect/>
            </a:stretch>
          </a:blipFill>
        </p:spPr>
        <p:txBody>
          <a:bodyPr wrap="square" lIns="0" tIns="0" rIns="0" bIns="0" rtlCol="0"/>
          <a:lstStyle/>
          <a:p>
            <a:endParaRPr/>
          </a:p>
        </p:txBody>
      </p:sp>
      <p:sp>
        <p:nvSpPr>
          <p:cNvPr id="6649" name="object 6649"/>
          <p:cNvSpPr/>
          <p:nvPr/>
        </p:nvSpPr>
        <p:spPr>
          <a:xfrm>
            <a:off x="3652837"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650" name="object 6650"/>
          <p:cNvSpPr/>
          <p:nvPr/>
        </p:nvSpPr>
        <p:spPr>
          <a:xfrm>
            <a:off x="3668140" y="1295400"/>
            <a:ext cx="4533" cy="1295400"/>
          </a:xfrm>
          <a:prstGeom prst="rect">
            <a:avLst/>
          </a:prstGeom>
          <a:blipFill>
            <a:blip r:embed="rId12" cstate="print"/>
            <a:stretch>
              <a:fillRect/>
            </a:stretch>
          </a:blipFill>
        </p:spPr>
        <p:txBody>
          <a:bodyPr wrap="square" lIns="0" tIns="0" rIns="0" bIns="0" rtlCol="0"/>
          <a:lstStyle/>
          <a:p>
            <a:endParaRPr/>
          </a:p>
        </p:txBody>
      </p:sp>
      <p:sp>
        <p:nvSpPr>
          <p:cNvPr id="6651" name="object 6651"/>
          <p:cNvSpPr/>
          <p:nvPr/>
        </p:nvSpPr>
        <p:spPr>
          <a:xfrm>
            <a:off x="3663378"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652" name="object 6652"/>
          <p:cNvSpPr/>
          <p:nvPr/>
        </p:nvSpPr>
        <p:spPr>
          <a:xfrm>
            <a:off x="3672713" y="1295400"/>
            <a:ext cx="9068" cy="1295400"/>
          </a:xfrm>
          <a:prstGeom prst="rect">
            <a:avLst/>
          </a:prstGeom>
          <a:blipFill>
            <a:blip r:embed="rId11" cstate="print"/>
            <a:stretch>
              <a:fillRect/>
            </a:stretch>
          </a:blipFill>
        </p:spPr>
        <p:txBody>
          <a:bodyPr wrap="square" lIns="0" tIns="0" rIns="0" bIns="0" rtlCol="0"/>
          <a:lstStyle/>
          <a:p>
            <a:endParaRPr/>
          </a:p>
        </p:txBody>
      </p:sp>
      <p:sp>
        <p:nvSpPr>
          <p:cNvPr id="6653" name="object 6653"/>
          <p:cNvSpPr/>
          <p:nvPr/>
        </p:nvSpPr>
        <p:spPr>
          <a:xfrm>
            <a:off x="366795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654" name="object 6654"/>
          <p:cNvSpPr/>
          <p:nvPr/>
        </p:nvSpPr>
        <p:spPr>
          <a:xfrm>
            <a:off x="3681729" y="1295400"/>
            <a:ext cx="4534" cy="1295400"/>
          </a:xfrm>
          <a:prstGeom prst="rect">
            <a:avLst/>
          </a:prstGeom>
          <a:blipFill>
            <a:blip r:embed="rId12" cstate="print"/>
            <a:stretch>
              <a:fillRect/>
            </a:stretch>
          </a:blipFill>
        </p:spPr>
        <p:txBody>
          <a:bodyPr wrap="square" lIns="0" tIns="0" rIns="0" bIns="0" rtlCol="0"/>
          <a:lstStyle/>
          <a:p>
            <a:endParaRPr/>
          </a:p>
        </p:txBody>
      </p:sp>
      <p:sp>
        <p:nvSpPr>
          <p:cNvPr id="6655" name="object 6655"/>
          <p:cNvSpPr/>
          <p:nvPr/>
        </p:nvSpPr>
        <p:spPr>
          <a:xfrm>
            <a:off x="3676967"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656" name="object 6656"/>
          <p:cNvSpPr/>
          <p:nvPr/>
        </p:nvSpPr>
        <p:spPr>
          <a:xfrm>
            <a:off x="3686302" y="1295400"/>
            <a:ext cx="10578" cy="1295400"/>
          </a:xfrm>
          <a:prstGeom prst="rect">
            <a:avLst/>
          </a:prstGeom>
          <a:blipFill>
            <a:blip r:embed="rId13" cstate="print"/>
            <a:stretch>
              <a:fillRect/>
            </a:stretch>
          </a:blipFill>
        </p:spPr>
        <p:txBody>
          <a:bodyPr wrap="square" lIns="0" tIns="0" rIns="0" bIns="0" rtlCol="0"/>
          <a:lstStyle/>
          <a:p>
            <a:endParaRPr/>
          </a:p>
        </p:txBody>
      </p:sp>
      <p:sp>
        <p:nvSpPr>
          <p:cNvPr id="6657" name="object 6657"/>
          <p:cNvSpPr/>
          <p:nvPr/>
        </p:nvSpPr>
        <p:spPr>
          <a:xfrm>
            <a:off x="3681539"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6658" name="object 6658"/>
          <p:cNvSpPr/>
          <p:nvPr/>
        </p:nvSpPr>
        <p:spPr>
          <a:xfrm>
            <a:off x="3696842" y="1295400"/>
            <a:ext cx="4534" cy="1295400"/>
          </a:xfrm>
          <a:prstGeom prst="rect">
            <a:avLst/>
          </a:prstGeom>
          <a:blipFill>
            <a:blip r:embed="rId12" cstate="print"/>
            <a:stretch>
              <a:fillRect/>
            </a:stretch>
          </a:blipFill>
        </p:spPr>
        <p:txBody>
          <a:bodyPr wrap="square" lIns="0" tIns="0" rIns="0" bIns="0" rtlCol="0"/>
          <a:lstStyle/>
          <a:p>
            <a:endParaRPr/>
          </a:p>
        </p:txBody>
      </p:sp>
      <p:sp>
        <p:nvSpPr>
          <p:cNvPr id="6659" name="object 6659"/>
          <p:cNvSpPr/>
          <p:nvPr/>
        </p:nvSpPr>
        <p:spPr>
          <a:xfrm>
            <a:off x="3692080"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660" name="object 6660"/>
          <p:cNvSpPr/>
          <p:nvPr/>
        </p:nvSpPr>
        <p:spPr>
          <a:xfrm>
            <a:off x="3701415" y="1295400"/>
            <a:ext cx="9068" cy="1295400"/>
          </a:xfrm>
          <a:prstGeom prst="rect">
            <a:avLst/>
          </a:prstGeom>
          <a:blipFill>
            <a:blip r:embed="rId13" cstate="print"/>
            <a:stretch>
              <a:fillRect/>
            </a:stretch>
          </a:blipFill>
        </p:spPr>
        <p:txBody>
          <a:bodyPr wrap="square" lIns="0" tIns="0" rIns="0" bIns="0" rtlCol="0"/>
          <a:lstStyle/>
          <a:p>
            <a:endParaRPr/>
          </a:p>
        </p:txBody>
      </p:sp>
      <p:sp>
        <p:nvSpPr>
          <p:cNvPr id="6661" name="object 6661"/>
          <p:cNvSpPr/>
          <p:nvPr/>
        </p:nvSpPr>
        <p:spPr>
          <a:xfrm>
            <a:off x="3696652"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662" name="object 6662"/>
          <p:cNvSpPr/>
          <p:nvPr/>
        </p:nvSpPr>
        <p:spPr>
          <a:xfrm>
            <a:off x="3710432" y="1295400"/>
            <a:ext cx="6044" cy="1295400"/>
          </a:xfrm>
          <a:prstGeom prst="rect">
            <a:avLst/>
          </a:prstGeom>
          <a:blipFill>
            <a:blip r:embed="rId14" cstate="print"/>
            <a:stretch>
              <a:fillRect/>
            </a:stretch>
          </a:blipFill>
        </p:spPr>
        <p:txBody>
          <a:bodyPr wrap="square" lIns="0" tIns="0" rIns="0" bIns="0" rtlCol="0"/>
          <a:lstStyle/>
          <a:p>
            <a:endParaRPr/>
          </a:p>
        </p:txBody>
      </p:sp>
      <p:sp>
        <p:nvSpPr>
          <p:cNvPr id="6663" name="object 6663"/>
          <p:cNvSpPr/>
          <p:nvPr/>
        </p:nvSpPr>
        <p:spPr>
          <a:xfrm>
            <a:off x="3705669"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664" name="object 6664"/>
          <p:cNvSpPr/>
          <p:nvPr/>
        </p:nvSpPr>
        <p:spPr>
          <a:xfrm>
            <a:off x="3716528" y="1295400"/>
            <a:ext cx="9068" cy="1295400"/>
          </a:xfrm>
          <a:prstGeom prst="rect">
            <a:avLst/>
          </a:prstGeom>
          <a:blipFill>
            <a:blip r:embed="rId11" cstate="print"/>
            <a:stretch>
              <a:fillRect/>
            </a:stretch>
          </a:blipFill>
        </p:spPr>
        <p:txBody>
          <a:bodyPr wrap="square" lIns="0" tIns="0" rIns="0" bIns="0" rtlCol="0"/>
          <a:lstStyle/>
          <a:p>
            <a:endParaRPr/>
          </a:p>
        </p:txBody>
      </p:sp>
      <p:sp>
        <p:nvSpPr>
          <p:cNvPr id="6665" name="object 6665"/>
          <p:cNvSpPr/>
          <p:nvPr/>
        </p:nvSpPr>
        <p:spPr>
          <a:xfrm>
            <a:off x="3711765"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666" name="object 6666"/>
          <p:cNvSpPr/>
          <p:nvPr/>
        </p:nvSpPr>
        <p:spPr>
          <a:xfrm>
            <a:off x="3725545" y="1295400"/>
            <a:ext cx="9068" cy="1295400"/>
          </a:xfrm>
          <a:prstGeom prst="rect">
            <a:avLst/>
          </a:prstGeom>
          <a:blipFill>
            <a:blip r:embed="rId13" cstate="print"/>
            <a:stretch>
              <a:fillRect/>
            </a:stretch>
          </a:blipFill>
        </p:spPr>
        <p:txBody>
          <a:bodyPr wrap="square" lIns="0" tIns="0" rIns="0" bIns="0" rtlCol="0"/>
          <a:lstStyle/>
          <a:p>
            <a:endParaRPr/>
          </a:p>
        </p:txBody>
      </p:sp>
      <p:sp>
        <p:nvSpPr>
          <p:cNvPr id="6667" name="object 6667"/>
          <p:cNvSpPr/>
          <p:nvPr/>
        </p:nvSpPr>
        <p:spPr>
          <a:xfrm>
            <a:off x="3720782"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668" name="object 6668"/>
          <p:cNvSpPr/>
          <p:nvPr/>
        </p:nvSpPr>
        <p:spPr>
          <a:xfrm>
            <a:off x="3734689" y="1295400"/>
            <a:ext cx="6044" cy="1295400"/>
          </a:xfrm>
          <a:prstGeom prst="rect">
            <a:avLst/>
          </a:prstGeom>
          <a:blipFill>
            <a:blip r:embed="rId14" cstate="print"/>
            <a:stretch>
              <a:fillRect/>
            </a:stretch>
          </a:blipFill>
        </p:spPr>
        <p:txBody>
          <a:bodyPr wrap="square" lIns="0" tIns="0" rIns="0" bIns="0" rtlCol="0"/>
          <a:lstStyle/>
          <a:p>
            <a:endParaRPr/>
          </a:p>
        </p:txBody>
      </p:sp>
      <p:sp>
        <p:nvSpPr>
          <p:cNvPr id="6669" name="object 6669"/>
          <p:cNvSpPr/>
          <p:nvPr/>
        </p:nvSpPr>
        <p:spPr>
          <a:xfrm>
            <a:off x="3729926"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670" name="object 6670"/>
          <p:cNvSpPr/>
          <p:nvPr/>
        </p:nvSpPr>
        <p:spPr>
          <a:xfrm>
            <a:off x="3740658" y="1295400"/>
            <a:ext cx="9068" cy="1295400"/>
          </a:xfrm>
          <a:prstGeom prst="rect">
            <a:avLst/>
          </a:prstGeom>
          <a:blipFill>
            <a:blip r:embed="rId11" cstate="print"/>
            <a:stretch>
              <a:fillRect/>
            </a:stretch>
          </a:blipFill>
        </p:spPr>
        <p:txBody>
          <a:bodyPr wrap="square" lIns="0" tIns="0" rIns="0" bIns="0" rtlCol="0"/>
          <a:lstStyle/>
          <a:p>
            <a:endParaRPr/>
          </a:p>
        </p:txBody>
      </p:sp>
      <p:sp>
        <p:nvSpPr>
          <p:cNvPr id="6671" name="object 6671"/>
          <p:cNvSpPr/>
          <p:nvPr/>
        </p:nvSpPr>
        <p:spPr>
          <a:xfrm>
            <a:off x="3735895"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672" name="object 6672"/>
          <p:cNvSpPr/>
          <p:nvPr/>
        </p:nvSpPr>
        <p:spPr>
          <a:xfrm>
            <a:off x="3749802" y="1295400"/>
            <a:ext cx="4533" cy="1295400"/>
          </a:xfrm>
          <a:prstGeom prst="rect">
            <a:avLst/>
          </a:prstGeom>
          <a:blipFill>
            <a:blip r:embed="rId12" cstate="print"/>
            <a:stretch>
              <a:fillRect/>
            </a:stretch>
          </a:blipFill>
        </p:spPr>
        <p:txBody>
          <a:bodyPr wrap="square" lIns="0" tIns="0" rIns="0" bIns="0" rtlCol="0"/>
          <a:lstStyle/>
          <a:p>
            <a:endParaRPr/>
          </a:p>
        </p:txBody>
      </p:sp>
      <p:sp>
        <p:nvSpPr>
          <p:cNvPr id="6673" name="object 6673"/>
          <p:cNvSpPr/>
          <p:nvPr/>
        </p:nvSpPr>
        <p:spPr>
          <a:xfrm>
            <a:off x="3745039"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674" name="object 6674"/>
          <p:cNvSpPr/>
          <p:nvPr/>
        </p:nvSpPr>
        <p:spPr>
          <a:xfrm>
            <a:off x="3754373" y="1295400"/>
            <a:ext cx="10579" cy="1295400"/>
          </a:xfrm>
          <a:prstGeom prst="rect">
            <a:avLst/>
          </a:prstGeom>
          <a:blipFill>
            <a:blip r:embed="rId11" cstate="print"/>
            <a:stretch>
              <a:fillRect/>
            </a:stretch>
          </a:blipFill>
        </p:spPr>
        <p:txBody>
          <a:bodyPr wrap="square" lIns="0" tIns="0" rIns="0" bIns="0" rtlCol="0"/>
          <a:lstStyle/>
          <a:p>
            <a:endParaRPr/>
          </a:p>
        </p:txBody>
      </p:sp>
      <p:sp>
        <p:nvSpPr>
          <p:cNvPr id="6675" name="object 6675"/>
          <p:cNvSpPr/>
          <p:nvPr/>
        </p:nvSpPr>
        <p:spPr>
          <a:xfrm>
            <a:off x="3749611"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676" name="object 6676"/>
          <p:cNvSpPr/>
          <p:nvPr/>
        </p:nvSpPr>
        <p:spPr>
          <a:xfrm>
            <a:off x="3764915" y="1295400"/>
            <a:ext cx="4534" cy="1295400"/>
          </a:xfrm>
          <a:prstGeom prst="rect">
            <a:avLst/>
          </a:prstGeom>
          <a:blipFill>
            <a:blip r:embed="rId12" cstate="print"/>
            <a:stretch>
              <a:fillRect/>
            </a:stretch>
          </a:blipFill>
        </p:spPr>
        <p:txBody>
          <a:bodyPr wrap="square" lIns="0" tIns="0" rIns="0" bIns="0" rtlCol="0"/>
          <a:lstStyle/>
          <a:p>
            <a:endParaRPr/>
          </a:p>
        </p:txBody>
      </p:sp>
      <p:sp>
        <p:nvSpPr>
          <p:cNvPr id="6677" name="object 6677"/>
          <p:cNvSpPr/>
          <p:nvPr/>
        </p:nvSpPr>
        <p:spPr>
          <a:xfrm>
            <a:off x="3760152"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678" name="object 6678"/>
          <p:cNvSpPr/>
          <p:nvPr/>
        </p:nvSpPr>
        <p:spPr>
          <a:xfrm>
            <a:off x="3769486" y="1295400"/>
            <a:ext cx="9067" cy="1295400"/>
          </a:xfrm>
          <a:prstGeom prst="rect">
            <a:avLst/>
          </a:prstGeom>
          <a:blipFill>
            <a:blip r:embed="rId13" cstate="print"/>
            <a:stretch>
              <a:fillRect/>
            </a:stretch>
          </a:blipFill>
        </p:spPr>
        <p:txBody>
          <a:bodyPr wrap="square" lIns="0" tIns="0" rIns="0" bIns="0" rtlCol="0"/>
          <a:lstStyle/>
          <a:p>
            <a:endParaRPr/>
          </a:p>
        </p:txBody>
      </p:sp>
      <p:sp>
        <p:nvSpPr>
          <p:cNvPr id="6679" name="object 6679"/>
          <p:cNvSpPr/>
          <p:nvPr/>
        </p:nvSpPr>
        <p:spPr>
          <a:xfrm>
            <a:off x="3764724"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6680" name="object 6680"/>
          <p:cNvSpPr/>
          <p:nvPr/>
        </p:nvSpPr>
        <p:spPr>
          <a:xfrm>
            <a:off x="3778503" y="1295400"/>
            <a:ext cx="9068" cy="1295400"/>
          </a:xfrm>
          <a:prstGeom prst="rect">
            <a:avLst/>
          </a:prstGeom>
          <a:blipFill>
            <a:blip r:embed="rId13" cstate="print"/>
            <a:stretch>
              <a:fillRect/>
            </a:stretch>
          </a:blipFill>
        </p:spPr>
        <p:txBody>
          <a:bodyPr wrap="square" lIns="0" tIns="0" rIns="0" bIns="0" rtlCol="0"/>
          <a:lstStyle/>
          <a:p>
            <a:endParaRPr/>
          </a:p>
        </p:txBody>
      </p:sp>
      <p:sp>
        <p:nvSpPr>
          <p:cNvPr id="6681" name="object 6681"/>
          <p:cNvSpPr/>
          <p:nvPr/>
        </p:nvSpPr>
        <p:spPr>
          <a:xfrm>
            <a:off x="3773741"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682" name="object 6682"/>
          <p:cNvSpPr/>
          <p:nvPr/>
        </p:nvSpPr>
        <p:spPr>
          <a:xfrm>
            <a:off x="3787521" y="1295400"/>
            <a:ext cx="6044" cy="1295400"/>
          </a:xfrm>
          <a:prstGeom prst="rect">
            <a:avLst/>
          </a:prstGeom>
          <a:blipFill>
            <a:blip r:embed="rId14" cstate="print"/>
            <a:stretch>
              <a:fillRect/>
            </a:stretch>
          </a:blipFill>
        </p:spPr>
        <p:txBody>
          <a:bodyPr wrap="square" lIns="0" tIns="0" rIns="0" bIns="0" rtlCol="0"/>
          <a:lstStyle/>
          <a:p>
            <a:endParaRPr/>
          </a:p>
        </p:txBody>
      </p:sp>
      <p:sp>
        <p:nvSpPr>
          <p:cNvPr id="6683" name="object 6683"/>
          <p:cNvSpPr/>
          <p:nvPr/>
        </p:nvSpPr>
        <p:spPr>
          <a:xfrm>
            <a:off x="3782758"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684" name="object 6684"/>
          <p:cNvSpPr/>
          <p:nvPr/>
        </p:nvSpPr>
        <p:spPr>
          <a:xfrm>
            <a:off x="3793616" y="1295400"/>
            <a:ext cx="9068" cy="1295400"/>
          </a:xfrm>
          <a:prstGeom prst="rect">
            <a:avLst/>
          </a:prstGeom>
          <a:blipFill>
            <a:blip r:embed="rId11" cstate="print"/>
            <a:stretch>
              <a:fillRect/>
            </a:stretch>
          </a:blipFill>
        </p:spPr>
        <p:txBody>
          <a:bodyPr wrap="square" lIns="0" tIns="0" rIns="0" bIns="0" rtlCol="0"/>
          <a:lstStyle/>
          <a:p>
            <a:endParaRPr/>
          </a:p>
        </p:txBody>
      </p:sp>
      <p:sp>
        <p:nvSpPr>
          <p:cNvPr id="6685" name="object 6685"/>
          <p:cNvSpPr/>
          <p:nvPr/>
        </p:nvSpPr>
        <p:spPr>
          <a:xfrm>
            <a:off x="3788854"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686" name="object 6686"/>
          <p:cNvSpPr/>
          <p:nvPr/>
        </p:nvSpPr>
        <p:spPr>
          <a:xfrm>
            <a:off x="3802634" y="1295400"/>
            <a:ext cx="4533" cy="1295400"/>
          </a:xfrm>
          <a:prstGeom prst="rect">
            <a:avLst/>
          </a:prstGeom>
          <a:blipFill>
            <a:blip r:embed="rId12" cstate="print"/>
            <a:stretch>
              <a:fillRect/>
            </a:stretch>
          </a:blipFill>
        </p:spPr>
        <p:txBody>
          <a:bodyPr wrap="square" lIns="0" tIns="0" rIns="0" bIns="0" rtlCol="0"/>
          <a:lstStyle/>
          <a:p>
            <a:endParaRPr/>
          </a:p>
        </p:txBody>
      </p:sp>
      <p:sp>
        <p:nvSpPr>
          <p:cNvPr id="6687" name="object 6687"/>
          <p:cNvSpPr/>
          <p:nvPr/>
        </p:nvSpPr>
        <p:spPr>
          <a:xfrm>
            <a:off x="3797871"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688" name="object 6688"/>
          <p:cNvSpPr/>
          <p:nvPr/>
        </p:nvSpPr>
        <p:spPr>
          <a:xfrm>
            <a:off x="3807205" y="1295400"/>
            <a:ext cx="10579" cy="1295400"/>
          </a:xfrm>
          <a:prstGeom prst="rect">
            <a:avLst/>
          </a:prstGeom>
          <a:blipFill>
            <a:blip r:embed="rId13" cstate="print"/>
            <a:stretch>
              <a:fillRect/>
            </a:stretch>
          </a:blipFill>
        </p:spPr>
        <p:txBody>
          <a:bodyPr wrap="square" lIns="0" tIns="0" rIns="0" bIns="0" rtlCol="0"/>
          <a:lstStyle/>
          <a:p>
            <a:endParaRPr/>
          </a:p>
        </p:txBody>
      </p:sp>
      <p:sp>
        <p:nvSpPr>
          <p:cNvPr id="6689" name="object 6689"/>
          <p:cNvSpPr/>
          <p:nvPr/>
        </p:nvSpPr>
        <p:spPr>
          <a:xfrm>
            <a:off x="3802443"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690" name="object 6690"/>
          <p:cNvSpPr/>
          <p:nvPr/>
        </p:nvSpPr>
        <p:spPr>
          <a:xfrm>
            <a:off x="3817746" y="1295400"/>
            <a:ext cx="4533" cy="1295400"/>
          </a:xfrm>
          <a:prstGeom prst="rect">
            <a:avLst/>
          </a:prstGeom>
          <a:blipFill>
            <a:blip r:embed="rId12" cstate="print"/>
            <a:stretch>
              <a:fillRect/>
            </a:stretch>
          </a:blipFill>
        </p:spPr>
        <p:txBody>
          <a:bodyPr wrap="square" lIns="0" tIns="0" rIns="0" bIns="0" rtlCol="0"/>
          <a:lstStyle/>
          <a:p>
            <a:endParaRPr/>
          </a:p>
        </p:txBody>
      </p:sp>
      <p:sp>
        <p:nvSpPr>
          <p:cNvPr id="6691" name="object 6691"/>
          <p:cNvSpPr/>
          <p:nvPr/>
        </p:nvSpPr>
        <p:spPr>
          <a:xfrm>
            <a:off x="3812984"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692" name="object 6692"/>
          <p:cNvSpPr/>
          <p:nvPr/>
        </p:nvSpPr>
        <p:spPr>
          <a:xfrm>
            <a:off x="3822319" y="1295400"/>
            <a:ext cx="9068" cy="1295400"/>
          </a:xfrm>
          <a:prstGeom prst="rect">
            <a:avLst/>
          </a:prstGeom>
          <a:blipFill>
            <a:blip r:embed="rId13" cstate="print"/>
            <a:stretch>
              <a:fillRect/>
            </a:stretch>
          </a:blipFill>
        </p:spPr>
        <p:txBody>
          <a:bodyPr wrap="square" lIns="0" tIns="0" rIns="0" bIns="0" rtlCol="0"/>
          <a:lstStyle/>
          <a:p>
            <a:endParaRPr/>
          </a:p>
        </p:txBody>
      </p:sp>
      <p:sp>
        <p:nvSpPr>
          <p:cNvPr id="6693" name="object 6693"/>
          <p:cNvSpPr/>
          <p:nvPr/>
        </p:nvSpPr>
        <p:spPr>
          <a:xfrm>
            <a:off x="3817556"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694" name="object 6694"/>
          <p:cNvSpPr/>
          <p:nvPr/>
        </p:nvSpPr>
        <p:spPr>
          <a:xfrm>
            <a:off x="3831335" y="1295400"/>
            <a:ext cx="4534" cy="1295400"/>
          </a:xfrm>
          <a:prstGeom prst="rect">
            <a:avLst/>
          </a:prstGeom>
          <a:blipFill>
            <a:blip r:embed="rId12" cstate="print"/>
            <a:stretch>
              <a:fillRect/>
            </a:stretch>
          </a:blipFill>
        </p:spPr>
        <p:txBody>
          <a:bodyPr wrap="square" lIns="0" tIns="0" rIns="0" bIns="0" rtlCol="0"/>
          <a:lstStyle/>
          <a:p>
            <a:endParaRPr/>
          </a:p>
        </p:txBody>
      </p:sp>
      <p:sp>
        <p:nvSpPr>
          <p:cNvPr id="6695" name="object 6695"/>
          <p:cNvSpPr/>
          <p:nvPr/>
        </p:nvSpPr>
        <p:spPr>
          <a:xfrm>
            <a:off x="3826573"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696" name="object 6696"/>
          <p:cNvSpPr/>
          <p:nvPr/>
        </p:nvSpPr>
        <p:spPr>
          <a:xfrm>
            <a:off x="3835908" y="1295400"/>
            <a:ext cx="10578" cy="1295400"/>
          </a:xfrm>
          <a:prstGeom prst="rect">
            <a:avLst/>
          </a:prstGeom>
          <a:blipFill>
            <a:blip r:embed="rId11" cstate="print"/>
            <a:stretch>
              <a:fillRect/>
            </a:stretch>
          </a:blipFill>
        </p:spPr>
        <p:txBody>
          <a:bodyPr wrap="square" lIns="0" tIns="0" rIns="0" bIns="0" rtlCol="0"/>
          <a:lstStyle/>
          <a:p>
            <a:endParaRPr/>
          </a:p>
        </p:txBody>
      </p:sp>
      <p:sp>
        <p:nvSpPr>
          <p:cNvPr id="6697" name="object 6697"/>
          <p:cNvSpPr/>
          <p:nvPr/>
        </p:nvSpPr>
        <p:spPr>
          <a:xfrm>
            <a:off x="3831145"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6698" name="object 6698"/>
          <p:cNvSpPr/>
          <p:nvPr/>
        </p:nvSpPr>
        <p:spPr>
          <a:xfrm>
            <a:off x="3846448" y="1295400"/>
            <a:ext cx="9068" cy="1295400"/>
          </a:xfrm>
          <a:prstGeom prst="rect">
            <a:avLst/>
          </a:prstGeom>
          <a:blipFill>
            <a:blip r:embed="rId13" cstate="print"/>
            <a:stretch>
              <a:fillRect/>
            </a:stretch>
          </a:blipFill>
        </p:spPr>
        <p:txBody>
          <a:bodyPr wrap="square" lIns="0" tIns="0" rIns="0" bIns="0" rtlCol="0"/>
          <a:lstStyle/>
          <a:p>
            <a:endParaRPr/>
          </a:p>
        </p:txBody>
      </p:sp>
      <p:sp>
        <p:nvSpPr>
          <p:cNvPr id="6699" name="object 6699"/>
          <p:cNvSpPr/>
          <p:nvPr/>
        </p:nvSpPr>
        <p:spPr>
          <a:xfrm>
            <a:off x="3841686"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700" name="object 6700"/>
          <p:cNvSpPr/>
          <p:nvPr/>
        </p:nvSpPr>
        <p:spPr>
          <a:xfrm>
            <a:off x="3855592" y="1295400"/>
            <a:ext cx="4533" cy="1295400"/>
          </a:xfrm>
          <a:prstGeom prst="rect">
            <a:avLst/>
          </a:prstGeom>
          <a:blipFill>
            <a:blip r:embed="rId12" cstate="print"/>
            <a:stretch>
              <a:fillRect/>
            </a:stretch>
          </a:blipFill>
        </p:spPr>
        <p:txBody>
          <a:bodyPr wrap="square" lIns="0" tIns="0" rIns="0" bIns="0" rtlCol="0"/>
          <a:lstStyle/>
          <a:p>
            <a:endParaRPr/>
          </a:p>
        </p:txBody>
      </p:sp>
      <p:sp>
        <p:nvSpPr>
          <p:cNvPr id="6701" name="object 6701"/>
          <p:cNvSpPr/>
          <p:nvPr/>
        </p:nvSpPr>
        <p:spPr>
          <a:xfrm>
            <a:off x="3850830"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702" name="object 6702"/>
          <p:cNvSpPr/>
          <p:nvPr/>
        </p:nvSpPr>
        <p:spPr>
          <a:xfrm>
            <a:off x="3860165" y="1295400"/>
            <a:ext cx="10579" cy="1295400"/>
          </a:xfrm>
          <a:prstGeom prst="rect">
            <a:avLst/>
          </a:prstGeom>
          <a:blipFill>
            <a:blip r:embed="rId11" cstate="print"/>
            <a:stretch>
              <a:fillRect/>
            </a:stretch>
          </a:blipFill>
        </p:spPr>
        <p:txBody>
          <a:bodyPr wrap="square" lIns="0" tIns="0" rIns="0" bIns="0" rtlCol="0"/>
          <a:lstStyle/>
          <a:p>
            <a:endParaRPr/>
          </a:p>
        </p:txBody>
      </p:sp>
      <p:sp>
        <p:nvSpPr>
          <p:cNvPr id="6703" name="object 6703"/>
          <p:cNvSpPr/>
          <p:nvPr/>
        </p:nvSpPr>
        <p:spPr>
          <a:xfrm>
            <a:off x="3855402"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704" name="object 6704"/>
          <p:cNvSpPr/>
          <p:nvPr/>
        </p:nvSpPr>
        <p:spPr>
          <a:xfrm>
            <a:off x="3870705" y="1295400"/>
            <a:ext cx="4533" cy="1295400"/>
          </a:xfrm>
          <a:prstGeom prst="rect">
            <a:avLst/>
          </a:prstGeom>
          <a:blipFill>
            <a:blip r:embed="rId12" cstate="print"/>
            <a:stretch>
              <a:fillRect/>
            </a:stretch>
          </a:blipFill>
        </p:spPr>
        <p:txBody>
          <a:bodyPr wrap="square" lIns="0" tIns="0" rIns="0" bIns="0" rtlCol="0"/>
          <a:lstStyle/>
          <a:p>
            <a:endParaRPr/>
          </a:p>
        </p:txBody>
      </p:sp>
      <p:sp>
        <p:nvSpPr>
          <p:cNvPr id="6705" name="object 6705"/>
          <p:cNvSpPr/>
          <p:nvPr/>
        </p:nvSpPr>
        <p:spPr>
          <a:xfrm>
            <a:off x="3865943"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706" name="object 6706"/>
          <p:cNvSpPr/>
          <p:nvPr/>
        </p:nvSpPr>
        <p:spPr>
          <a:xfrm>
            <a:off x="3875278" y="1295400"/>
            <a:ext cx="9068" cy="1295400"/>
          </a:xfrm>
          <a:prstGeom prst="rect">
            <a:avLst/>
          </a:prstGeom>
          <a:blipFill>
            <a:blip r:embed="rId11" cstate="print"/>
            <a:stretch>
              <a:fillRect/>
            </a:stretch>
          </a:blipFill>
        </p:spPr>
        <p:txBody>
          <a:bodyPr wrap="square" lIns="0" tIns="0" rIns="0" bIns="0" rtlCol="0"/>
          <a:lstStyle/>
          <a:p>
            <a:endParaRPr/>
          </a:p>
        </p:txBody>
      </p:sp>
      <p:sp>
        <p:nvSpPr>
          <p:cNvPr id="6707" name="object 6707"/>
          <p:cNvSpPr/>
          <p:nvPr/>
        </p:nvSpPr>
        <p:spPr>
          <a:xfrm>
            <a:off x="3870515"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708" name="object 6708"/>
          <p:cNvSpPr/>
          <p:nvPr/>
        </p:nvSpPr>
        <p:spPr>
          <a:xfrm>
            <a:off x="3884295" y="1295400"/>
            <a:ext cx="6044" cy="1295400"/>
          </a:xfrm>
          <a:prstGeom prst="rect">
            <a:avLst/>
          </a:prstGeom>
          <a:blipFill>
            <a:blip r:embed="rId14" cstate="print"/>
            <a:stretch>
              <a:fillRect/>
            </a:stretch>
          </a:blipFill>
        </p:spPr>
        <p:txBody>
          <a:bodyPr wrap="square" lIns="0" tIns="0" rIns="0" bIns="0" rtlCol="0"/>
          <a:lstStyle/>
          <a:p>
            <a:endParaRPr/>
          </a:p>
        </p:txBody>
      </p:sp>
      <p:sp>
        <p:nvSpPr>
          <p:cNvPr id="6709" name="object 6709"/>
          <p:cNvSpPr/>
          <p:nvPr/>
        </p:nvSpPr>
        <p:spPr>
          <a:xfrm>
            <a:off x="3879532"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710" name="object 6710"/>
          <p:cNvSpPr/>
          <p:nvPr/>
        </p:nvSpPr>
        <p:spPr>
          <a:xfrm>
            <a:off x="3890390" y="1295400"/>
            <a:ext cx="9068" cy="1295400"/>
          </a:xfrm>
          <a:prstGeom prst="rect">
            <a:avLst/>
          </a:prstGeom>
          <a:blipFill>
            <a:blip r:embed="rId13" cstate="print"/>
            <a:stretch>
              <a:fillRect/>
            </a:stretch>
          </a:blipFill>
        </p:spPr>
        <p:txBody>
          <a:bodyPr wrap="square" lIns="0" tIns="0" rIns="0" bIns="0" rtlCol="0"/>
          <a:lstStyle/>
          <a:p>
            <a:endParaRPr/>
          </a:p>
        </p:txBody>
      </p:sp>
      <p:sp>
        <p:nvSpPr>
          <p:cNvPr id="6711" name="object 6711"/>
          <p:cNvSpPr/>
          <p:nvPr/>
        </p:nvSpPr>
        <p:spPr>
          <a:xfrm>
            <a:off x="3885628"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712" name="object 6712"/>
          <p:cNvSpPr/>
          <p:nvPr/>
        </p:nvSpPr>
        <p:spPr>
          <a:xfrm>
            <a:off x="3899408" y="1295400"/>
            <a:ext cx="9067" cy="1295400"/>
          </a:xfrm>
          <a:prstGeom prst="rect">
            <a:avLst/>
          </a:prstGeom>
          <a:blipFill>
            <a:blip r:embed="rId11" cstate="print"/>
            <a:stretch>
              <a:fillRect/>
            </a:stretch>
          </a:blipFill>
        </p:spPr>
        <p:txBody>
          <a:bodyPr wrap="square" lIns="0" tIns="0" rIns="0" bIns="0" rtlCol="0"/>
          <a:lstStyle/>
          <a:p>
            <a:endParaRPr/>
          </a:p>
        </p:txBody>
      </p:sp>
      <p:sp>
        <p:nvSpPr>
          <p:cNvPr id="6713" name="object 6713"/>
          <p:cNvSpPr/>
          <p:nvPr/>
        </p:nvSpPr>
        <p:spPr>
          <a:xfrm>
            <a:off x="3894645"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6714" name="object 6714"/>
          <p:cNvSpPr/>
          <p:nvPr/>
        </p:nvSpPr>
        <p:spPr>
          <a:xfrm>
            <a:off x="3908425" y="1295400"/>
            <a:ext cx="6044" cy="1295400"/>
          </a:xfrm>
          <a:prstGeom prst="rect">
            <a:avLst/>
          </a:prstGeom>
          <a:blipFill>
            <a:blip r:embed="rId14" cstate="print"/>
            <a:stretch>
              <a:fillRect/>
            </a:stretch>
          </a:blipFill>
        </p:spPr>
        <p:txBody>
          <a:bodyPr wrap="square" lIns="0" tIns="0" rIns="0" bIns="0" rtlCol="0"/>
          <a:lstStyle/>
          <a:p>
            <a:endParaRPr/>
          </a:p>
        </p:txBody>
      </p:sp>
      <p:sp>
        <p:nvSpPr>
          <p:cNvPr id="6715" name="object 6715"/>
          <p:cNvSpPr/>
          <p:nvPr/>
        </p:nvSpPr>
        <p:spPr>
          <a:xfrm>
            <a:off x="3903662"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716" name="object 6716"/>
          <p:cNvSpPr/>
          <p:nvPr/>
        </p:nvSpPr>
        <p:spPr>
          <a:xfrm>
            <a:off x="3914521" y="1295400"/>
            <a:ext cx="9068" cy="1295400"/>
          </a:xfrm>
          <a:prstGeom prst="rect">
            <a:avLst/>
          </a:prstGeom>
          <a:blipFill>
            <a:blip r:embed="rId11" cstate="print"/>
            <a:stretch>
              <a:fillRect/>
            </a:stretch>
          </a:blipFill>
        </p:spPr>
        <p:txBody>
          <a:bodyPr wrap="square" lIns="0" tIns="0" rIns="0" bIns="0" rtlCol="0"/>
          <a:lstStyle/>
          <a:p>
            <a:endParaRPr/>
          </a:p>
        </p:txBody>
      </p:sp>
      <p:sp>
        <p:nvSpPr>
          <p:cNvPr id="6717" name="object 6717"/>
          <p:cNvSpPr/>
          <p:nvPr/>
        </p:nvSpPr>
        <p:spPr>
          <a:xfrm>
            <a:off x="3909758"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718" name="object 6718"/>
          <p:cNvSpPr/>
          <p:nvPr/>
        </p:nvSpPr>
        <p:spPr>
          <a:xfrm>
            <a:off x="3923538" y="1295400"/>
            <a:ext cx="4533" cy="1295400"/>
          </a:xfrm>
          <a:prstGeom prst="rect">
            <a:avLst/>
          </a:prstGeom>
          <a:blipFill>
            <a:blip r:embed="rId12" cstate="print"/>
            <a:stretch>
              <a:fillRect/>
            </a:stretch>
          </a:blipFill>
        </p:spPr>
        <p:txBody>
          <a:bodyPr wrap="square" lIns="0" tIns="0" rIns="0" bIns="0" rtlCol="0"/>
          <a:lstStyle/>
          <a:p>
            <a:endParaRPr/>
          </a:p>
        </p:txBody>
      </p:sp>
      <p:sp>
        <p:nvSpPr>
          <p:cNvPr id="6719" name="object 6719"/>
          <p:cNvSpPr/>
          <p:nvPr/>
        </p:nvSpPr>
        <p:spPr>
          <a:xfrm>
            <a:off x="3918775"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720" name="object 6720"/>
          <p:cNvSpPr/>
          <p:nvPr/>
        </p:nvSpPr>
        <p:spPr>
          <a:xfrm>
            <a:off x="3928109" y="1295400"/>
            <a:ext cx="10579" cy="1295400"/>
          </a:xfrm>
          <a:prstGeom prst="rect">
            <a:avLst/>
          </a:prstGeom>
          <a:blipFill>
            <a:blip r:embed="rId13" cstate="print"/>
            <a:stretch>
              <a:fillRect/>
            </a:stretch>
          </a:blipFill>
        </p:spPr>
        <p:txBody>
          <a:bodyPr wrap="square" lIns="0" tIns="0" rIns="0" bIns="0" rtlCol="0"/>
          <a:lstStyle/>
          <a:p>
            <a:endParaRPr/>
          </a:p>
        </p:txBody>
      </p:sp>
      <p:sp>
        <p:nvSpPr>
          <p:cNvPr id="6721" name="object 6721"/>
          <p:cNvSpPr/>
          <p:nvPr/>
        </p:nvSpPr>
        <p:spPr>
          <a:xfrm>
            <a:off x="3923347"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722" name="object 6722"/>
          <p:cNvSpPr/>
          <p:nvPr/>
        </p:nvSpPr>
        <p:spPr>
          <a:xfrm>
            <a:off x="3938651" y="1295400"/>
            <a:ext cx="4533" cy="1295400"/>
          </a:xfrm>
          <a:prstGeom prst="rect">
            <a:avLst/>
          </a:prstGeom>
          <a:blipFill>
            <a:blip r:embed="rId12" cstate="print"/>
            <a:stretch>
              <a:fillRect/>
            </a:stretch>
          </a:blipFill>
        </p:spPr>
        <p:txBody>
          <a:bodyPr wrap="square" lIns="0" tIns="0" rIns="0" bIns="0" rtlCol="0"/>
          <a:lstStyle/>
          <a:p>
            <a:endParaRPr/>
          </a:p>
        </p:txBody>
      </p:sp>
      <p:sp>
        <p:nvSpPr>
          <p:cNvPr id="6723" name="object 6723"/>
          <p:cNvSpPr/>
          <p:nvPr/>
        </p:nvSpPr>
        <p:spPr>
          <a:xfrm>
            <a:off x="3933888"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724" name="object 6724"/>
          <p:cNvSpPr/>
          <p:nvPr/>
        </p:nvSpPr>
        <p:spPr>
          <a:xfrm>
            <a:off x="3943222" y="1295400"/>
            <a:ext cx="9068" cy="1295400"/>
          </a:xfrm>
          <a:prstGeom prst="rect">
            <a:avLst/>
          </a:prstGeom>
          <a:blipFill>
            <a:blip r:embed="rId13" cstate="print"/>
            <a:stretch>
              <a:fillRect/>
            </a:stretch>
          </a:blipFill>
        </p:spPr>
        <p:txBody>
          <a:bodyPr wrap="square" lIns="0" tIns="0" rIns="0" bIns="0" rtlCol="0"/>
          <a:lstStyle/>
          <a:p>
            <a:endParaRPr/>
          </a:p>
        </p:txBody>
      </p:sp>
      <p:sp>
        <p:nvSpPr>
          <p:cNvPr id="6725" name="object 6725"/>
          <p:cNvSpPr/>
          <p:nvPr/>
        </p:nvSpPr>
        <p:spPr>
          <a:xfrm>
            <a:off x="393846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726" name="object 6726"/>
          <p:cNvSpPr/>
          <p:nvPr/>
        </p:nvSpPr>
        <p:spPr>
          <a:xfrm>
            <a:off x="3952240" y="1295400"/>
            <a:ext cx="4534" cy="1295400"/>
          </a:xfrm>
          <a:prstGeom prst="rect">
            <a:avLst/>
          </a:prstGeom>
          <a:blipFill>
            <a:blip r:embed="rId12" cstate="print"/>
            <a:stretch>
              <a:fillRect/>
            </a:stretch>
          </a:blipFill>
        </p:spPr>
        <p:txBody>
          <a:bodyPr wrap="square" lIns="0" tIns="0" rIns="0" bIns="0" rtlCol="0"/>
          <a:lstStyle/>
          <a:p>
            <a:endParaRPr/>
          </a:p>
        </p:txBody>
      </p:sp>
      <p:sp>
        <p:nvSpPr>
          <p:cNvPr id="6727" name="object 6727"/>
          <p:cNvSpPr/>
          <p:nvPr/>
        </p:nvSpPr>
        <p:spPr>
          <a:xfrm>
            <a:off x="3947477"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728" name="object 6728"/>
          <p:cNvSpPr/>
          <p:nvPr/>
        </p:nvSpPr>
        <p:spPr>
          <a:xfrm>
            <a:off x="3956811" y="1295400"/>
            <a:ext cx="10578" cy="1295400"/>
          </a:xfrm>
          <a:prstGeom prst="rect">
            <a:avLst/>
          </a:prstGeom>
          <a:blipFill>
            <a:blip r:embed="rId11" cstate="print"/>
            <a:stretch>
              <a:fillRect/>
            </a:stretch>
          </a:blipFill>
        </p:spPr>
        <p:txBody>
          <a:bodyPr wrap="square" lIns="0" tIns="0" rIns="0" bIns="0" rtlCol="0"/>
          <a:lstStyle/>
          <a:p>
            <a:endParaRPr/>
          </a:p>
        </p:txBody>
      </p:sp>
      <p:sp>
        <p:nvSpPr>
          <p:cNvPr id="6729" name="object 6729"/>
          <p:cNvSpPr/>
          <p:nvPr/>
        </p:nvSpPr>
        <p:spPr>
          <a:xfrm>
            <a:off x="3952049"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6730" name="object 6730"/>
          <p:cNvSpPr/>
          <p:nvPr/>
        </p:nvSpPr>
        <p:spPr>
          <a:xfrm>
            <a:off x="3967353" y="1295400"/>
            <a:ext cx="9068" cy="1295400"/>
          </a:xfrm>
          <a:prstGeom prst="rect">
            <a:avLst/>
          </a:prstGeom>
          <a:blipFill>
            <a:blip r:embed="rId13" cstate="print"/>
            <a:stretch>
              <a:fillRect/>
            </a:stretch>
          </a:blipFill>
        </p:spPr>
        <p:txBody>
          <a:bodyPr wrap="square" lIns="0" tIns="0" rIns="0" bIns="0" rtlCol="0"/>
          <a:lstStyle/>
          <a:p>
            <a:endParaRPr/>
          </a:p>
        </p:txBody>
      </p:sp>
      <p:sp>
        <p:nvSpPr>
          <p:cNvPr id="6731" name="object 6731"/>
          <p:cNvSpPr/>
          <p:nvPr/>
        </p:nvSpPr>
        <p:spPr>
          <a:xfrm>
            <a:off x="396259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732" name="object 6732"/>
          <p:cNvSpPr/>
          <p:nvPr/>
        </p:nvSpPr>
        <p:spPr>
          <a:xfrm>
            <a:off x="3976496" y="1295400"/>
            <a:ext cx="4534" cy="1295400"/>
          </a:xfrm>
          <a:prstGeom prst="rect">
            <a:avLst/>
          </a:prstGeom>
          <a:blipFill>
            <a:blip r:embed="rId12" cstate="print"/>
            <a:stretch>
              <a:fillRect/>
            </a:stretch>
          </a:blipFill>
        </p:spPr>
        <p:txBody>
          <a:bodyPr wrap="square" lIns="0" tIns="0" rIns="0" bIns="0" rtlCol="0"/>
          <a:lstStyle/>
          <a:p>
            <a:endParaRPr/>
          </a:p>
        </p:txBody>
      </p:sp>
      <p:sp>
        <p:nvSpPr>
          <p:cNvPr id="6733" name="object 6733"/>
          <p:cNvSpPr/>
          <p:nvPr/>
        </p:nvSpPr>
        <p:spPr>
          <a:xfrm>
            <a:off x="3971734"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734" name="object 6734"/>
          <p:cNvSpPr/>
          <p:nvPr/>
        </p:nvSpPr>
        <p:spPr>
          <a:xfrm>
            <a:off x="3981069" y="1295400"/>
            <a:ext cx="10578" cy="1295400"/>
          </a:xfrm>
          <a:prstGeom prst="rect">
            <a:avLst/>
          </a:prstGeom>
          <a:blipFill>
            <a:blip r:embed="rId11" cstate="print"/>
            <a:stretch>
              <a:fillRect/>
            </a:stretch>
          </a:blipFill>
        </p:spPr>
        <p:txBody>
          <a:bodyPr wrap="square" lIns="0" tIns="0" rIns="0" bIns="0" rtlCol="0"/>
          <a:lstStyle/>
          <a:p>
            <a:endParaRPr/>
          </a:p>
        </p:txBody>
      </p:sp>
      <p:sp>
        <p:nvSpPr>
          <p:cNvPr id="6735" name="object 6735"/>
          <p:cNvSpPr/>
          <p:nvPr/>
        </p:nvSpPr>
        <p:spPr>
          <a:xfrm>
            <a:off x="3976306"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6736" name="object 6736"/>
          <p:cNvSpPr/>
          <p:nvPr/>
        </p:nvSpPr>
        <p:spPr>
          <a:xfrm>
            <a:off x="3991609" y="1295400"/>
            <a:ext cx="4533" cy="1295400"/>
          </a:xfrm>
          <a:prstGeom prst="rect">
            <a:avLst/>
          </a:prstGeom>
          <a:blipFill>
            <a:blip r:embed="rId12" cstate="print"/>
            <a:stretch>
              <a:fillRect/>
            </a:stretch>
          </a:blipFill>
        </p:spPr>
        <p:txBody>
          <a:bodyPr wrap="square" lIns="0" tIns="0" rIns="0" bIns="0" rtlCol="0"/>
          <a:lstStyle/>
          <a:p>
            <a:endParaRPr/>
          </a:p>
        </p:txBody>
      </p:sp>
      <p:sp>
        <p:nvSpPr>
          <p:cNvPr id="6737" name="object 6737"/>
          <p:cNvSpPr/>
          <p:nvPr/>
        </p:nvSpPr>
        <p:spPr>
          <a:xfrm>
            <a:off x="3986847"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738" name="object 6738"/>
          <p:cNvSpPr/>
          <p:nvPr/>
        </p:nvSpPr>
        <p:spPr>
          <a:xfrm>
            <a:off x="3996182" y="1295400"/>
            <a:ext cx="9068" cy="1295400"/>
          </a:xfrm>
          <a:prstGeom prst="rect">
            <a:avLst/>
          </a:prstGeom>
          <a:blipFill>
            <a:blip r:embed="rId11" cstate="print"/>
            <a:stretch>
              <a:fillRect/>
            </a:stretch>
          </a:blipFill>
        </p:spPr>
        <p:txBody>
          <a:bodyPr wrap="square" lIns="0" tIns="0" rIns="0" bIns="0" rtlCol="0"/>
          <a:lstStyle/>
          <a:p>
            <a:endParaRPr/>
          </a:p>
        </p:txBody>
      </p:sp>
      <p:sp>
        <p:nvSpPr>
          <p:cNvPr id="6739" name="object 6739"/>
          <p:cNvSpPr/>
          <p:nvPr/>
        </p:nvSpPr>
        <p:spPr>
          <a:xfrm>
            <a:off x="3991419"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740" name="object 6740"/>
          <p:cNvSpPr/>
          <p:nvPr/>
        </p:nvSpPr>
        <p:spPr>
          <a:xfrm>
            <a:off x="4005198" y="1295400"/>
            <a:ext cx="4533" cy="1295400"/>
          </a:xfrm>
          <a:prstGeom prst="rect">
            <a:avLst/>
          </a:prstGeom>
          <a:blipFill>
            <a:blip r:embed="rId12" cstate="print"/>
            <a:stretch>
              <a:fillRect/>
            </a:stretch>
          </a:blipFill>
        </p:spPr>
        <p:txBody>
          <a:bodyPr wrap="square" lIns="0" tIns="0" rIns="0" bIns="0" rtlCol="0"/>
          <a:lstStyle/>
          <a:p>
            <a:endParaRPr/>
          </a:p>
        </p:txBody>
      </p:sp>
      <p:sp>
        <p:nvSpPr>
          <p:cNvPr id="6741" name="object 6741"/>
          <p:cNvSpPr/>
          <p:nvPr/>
        </p:nvSpPr>
        <p:spPr>
          <a:xfrm>
            <a:off x="4000436"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742" name="object 6742"/>
          <p:cNvSpPr/>
          <p:nvPr/>
        </p:nvSpPr>
        <p:spPr>
          <a:xfrm>
            <a:off x="4009771" y="1295400"/>
            <a:ext cx="10579" cy="1295400"/>
          </a:xfrm>
          <a:prstGeom prst="rect">
            <a:avLst/>
          </a:prstGeom>
          <a:blipFill>
            <a:blip r:embed="rId11" cstate="print"/>
            <a:stretch>
              <a:fillRect/>
            </a:stretch>
          </a:blipFill>
        </p:spPr>
        <p:txBody>
          <a:bodyPr wrap="square" lIns="0" tIns="0" rIns="0" bIns="0" rtlCol="0"/>
          <a:lstStyle/>
          <a:p>
            <a:endParaRPr/>
          </a:p>
        </p:txBody>
      </p:sp>
      <p:sp>
        <p:nvSpPr>
          <p:cNvPr id="6743" name="object 6743"/>
          <p:cNvSpPr/>
          <p:nvPr/>
        </p:nvSpPr>
        <p:spPr>
          <a:xfrm>
            <a:off x="4005008"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744" name="object 6744"/>
          <p:cNvSpPr/>
          <p:nvPr/>
        </p:nvSpPr>
        <p:spPr>
          <a:xfrm>
            <a:off x="4020311" y="1295400"/>
            <a:ext cx="9068" cy="1295400"/>
          </a:xfrm>
          <a:prstGeom prst="rect">
            <a:avLst/>
          </a:prstGeom>
          <a:blipFill>
            <a:blip r:embed="rId11" cstate="print"/>
            <a:stretch>
              <a:fillRect/>
            </a:stretch>
          </a:blipFill>
        </p:spPr>
        <p:txBody>
          <a:bodyPr wrap="square" lIns="0" tIns="0" rIns="0" bIns="0" rtlCol="0"/>
          <a:lstStyle/>
          <a:p>
            <a:endParaRPr/>
          </a:p>
        </p:txBody>
      </p:sp>
      <p:sp>
        <p:nvSpPr>
          <p:cNvPr id="6745" name="object 6745"/>
          <p:cNvSpPr/>
          <p:nvPr/>
        </p:nvSpPr>
        <p:spPr>
          <a:xfrm>
            <a:off x="4015549"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746" name="object 6746"/>
          <p:cNvSpPr/>
          <p:nvPr/>
        </p:nvSpPr>
        <p:spPr>
          <a:xfrm>
            <a:off x="4029328" y="1295400"/>
            <a:ext cx="4534" cy="1295400"/>
          </a:xfrm>
          <a:prstGeom prst="rect">
            <a:avLst/>
          </a:prstGeom>
          <a:blipFill>
            <a:blip r:embed="rId12" cstate="print"/>
            <a:stretch>
              <a:fillRect/>
            </a:stretch>
          </a:blipFill>
        </p:spPr>
        <p:txBody>
          <a:bodyPr wrap="square" lIns="0" tIns="0" rIns="0" bIns="0" rtlCol="0"/>
          <a:lstStyle/>
          <a:p>
            <a:endParaRPr/>
          </a:p>
        </p:txBody>
      </p:sp>
      <p:sp>
        <p:nvSpPr>
          <p:cNvPr id="6747" name="object 6747"/>
          <p:cNvSpPr/>
          <p:nvPr/>
        </p:nvSpPr>
        <p:spPr>
          <a:xfrm>
            <a:off x="4024566"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748" name="object 6748"/>
          <p:cNvSpPr/>
          <p:nvPr/>
        </p:nvSpPr>
        <p:spPr>
          <a:xfrm>
            <a:off x="4033901" y="1295400"/>
            <a:ext cx="10578" cy="1295400"/>
          </a:xfrm>
          <a:prstGeom prst="rect">
            <a:avLst/>
          </a:prstGeom>
          <a:blipFill>
            <a:blip r:embed="rId11" cstate="print"/>
            <a:stretch>
              <a:fillRect/>
            </a:stretch>
          </a:blipFill>
        </p:spPr>
        <p:txBody>
          <a:bodyPr wrap="square" lIns="0" tIns="0" rIns="0" bIns="0" rtlCol="0"/>
          <a:lstStyle/>
          <a:p>
            <a:endParaRPr/>
          </a:p>
        </p:txBody>
      </p:sp>
      <p:sp>
        <p:nvSpPr>
          <p:cNvPr id="6749" name="object 6749"/>
          <p:cNvSpPr/>
          <p:nvPr/>
        </p:nvSpPr>
        <p:spPr>
          <a:xfrm>
            <a:off x="4029138"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6750" name="object 6750"/>
          <p:cNvSpPr/>
          <p:nvPr/>
        </p:nvSpPr>
        <p:spPr>
          <a:xfrm>
            <a:off x="4044441" y="1295400"/>
            <a:ext cx="4533" cy="1295400"/>
          </a:xfrm>
          <a:prstGeom prst="rect">
            <a:avLst/>
          </a:prstGeom>
          <a:blipFill>
            <a:blip r:embed="rId12" cstate="print"/>
            <a:stretch>
              <a:fillRect/>
            </a:stretch>
          </a:blipFill>
        </p:spPr>
        <p:txBody>
          <a:bodyPr wrap="square" lIns="0" tIns="0" rIns="0" bIns="0" rtlCol="0"/>
          <a:lstStyle/>
          <a:p>
            <a:endParaRPr/>
          </a:p>
        </p:txBody>
      </p:sp>
      <p:sp>
        <p:nvSpPr>
          <p:cNvPr id="6751" name="object 6751"/>
          <p:cNvSpPr/>
          <p:nvPr/>
        </p:nvSpPr>
        <p:spPr>
          <a:xfrm>
            <a:off x="4039679"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752" name="object 6752"/>
          <p:cNvSpPr/>
          <p:nvPr/>
        </p:nvSpPr>
        <p:spPr>
          <a:xfrm>
            <a:off x="4049014" y="1295400"/>
            <a:ext cx="9068" cy="1295400"/>
          </a:xfrm>
          <a:prstGeom prst="rect">
            <a:avLst/>
          </a:prstGeom>
          <a:blipFill>
            <a:blip r:embed="rId13" cstate="print"/>
            <a:stretch>
              <a:fillRect/>
            </a:stretch>
          </a:blipFill>
        </p:spPr>
        <p:txBody>
          <a:bodyPr wrap="square" lIns="0" tIns="0" rIns="0" bIns="0" rtlCol="0"/>
          <a:lstStyle/>
          <a:p>
            <a:endParaRPr/>
          </a:p>
        </p:txBody>
      </p:sp>
      <p:sp>
        <p:nvSpPr>
          <p:cNvPr id="6753" name="object 6753"/>
          <p:cNvSpPr/>
          <p:nvPr/>
        </p:nvSpPr>
        <p:spPr>
          <a:xfrm>
            <a:off x="4044251"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754" name="object 6754"/>
          <p:cNvSpPr/>
          <p:nvPr/>
        </p:nvSpPr>
        <p:spPr>
          <a:xfrm>
            <a:off x="4058030" y="1295400"/>
            <a:ext cx="6044" cy="1295400"/>
          </a:xfrm>
          <a:prstGeom prst="rect">
            <a:avLst/>
          </a:prstGeom>
          <a:blipFill>
            <a:blip r:embed="rId14" cstate="print"/>
            <a:stretch>
              <a:fillRect/>
            </a:stretch>
          </a:blipFill>
        </p:spPr>
        <p:txBody>
          <a:bodyPr wrap="square" lIns="0" tIns="0" rIns="0" bIns="0" rtlCol="0"/>
          <a:lstStyle/>
          <a:p>
            <a:endParaRPr/>
          </a:p>
        </p:txBody>
      </p:sp>
      <p:sp>
        <p:nvSpPr>
          <p:cNvPr id="6755" name="object 6755"/>
          <p:cNvSpPr/>
          <p:nvPr/>
        </p:nvSpPr>
        <p:spPr>
          <a:xfrm>
            <a:off x="4053268"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756" name="object 6756"/>
          <p:cNvSpPr/>
          <p:nvPr/>
        </p:nvSpPr>
        <p:spPr>
          <a:xfrm>
            <a:off x="4064127" y="1295400"/>
            <a:ext cx="9068" cy="1295400"/>
          </a:xfrm>
          <a:prstGeom prst="rect">
            <a:avLst/>
          </a:prstGeom>
          <a:blipFill>
            <a:blip r:embed="rId13" cstate="print"/>
            <a:stretch>
              <a:fillRect/>
            </a:stretch>
          </a:blipFill>
        </p:spPr>
        <p:txBody>
          <a:bodyPr wrap="square" lIns="0" tIns="0" rIns="0" bIns="0" rtlCol="0"/>
          <a:lstStyle/>
          <a:p>
            <a:endParaRPr/>
          </a:p>
        </p:txBody>
      </p:sp>
      <p:sp>
        <p:nvSpPr>
          <p:cNvPr id="6757" name="object 6757"/>
          <p:cNvSpPr/>
          <p:nvPr/>
        </p:nvSpPr>
        <p:spPr>
          <a:xfrm>
            <a:off x="4059364"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758" name="object 6758"/>
          <p:cNvSpPr/>
          <p:nvPr/>
        </p:nvSpPr>
        <p:spPr>
          <a:xfrm>
            <a:off x="4073144" y="1295400"/>
            <a:ext cx="4533" cy="1295400"/>
          </a:xfrm>
          <a:prstGeom prst="rect">
            <a:avLst/>
          </a:prstGeom>
          <a:blipFill>
            <a:blip r:embed="rId12" cstate="print"/>
            <a:stretch>
              <a:fillRect/>
            </a:stretch>
          </a:blipFill>
        </p:spPr>
        <p:txBody>
          <a:bodyPr wrap="square" lIns="0" tIns="0" rIns="0" bIns="0" rtlCol="0"/>
          <a:lstStyle/>
          <a:p>
            <a:endParaRPr/>
          </a:p>
        </p:txBody>
      </p:sp>
      <p:sp>
        <p:nvSpPr>
          <p:cNvPr id="6759" name="object 6759"/>
          <p:cNvSpPr/>
          <p:nvPr/>
        </p:nvSpPr>
        <p:spPr>
          <a:xfrm>
            <a:off x="4068381"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760" name="object 6760"/>
          <p:cNvSpPr/>
          <p:nvPr/>
        </p:nvSpPr>
        <p:spPr>
          <a:xfrm>
            <a:off x="4077715" y="1295400"/>
            <a:ext cx="10579" cy="1295400"/>
          </a:xfrm>
          <a:prstGeom prst="rect">
            <a:avLst/>
          </a:prstGeom>
          <a:blipFill>
            <a:blip r:embed="rId11" cstate="print"/>
            <a:stretch>
              <a:fillRect/>
            </a:stretch>
          </a:blipFill>
        </p:spPr>
        <p:txBody>
          <a:bodyPr wrap="square" lIns="0" tIns="0" rIns="0" bIns="0" rtlCol="0"/>
          <a:lstStyle/>
          <a:p>
            <a:endParaRPr/>
          </a:p>
        </p:txBody>
      </p:sp>
      <p:sp>
        <p:nvSpPr>
          <p:cNvPr id="6761" name="object 6761"/>
          <p:cNvSpPr/>
          <p:nvPr/>
        </p:nvSpPr>
        <p:spPr>
          <a:xfrm>
            <a:off x="4072953"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762" name="object 6762"/>
          <p:cNvSpPr/>
          <p:nvPr/>
        </p:nvSpPr>
        <p:spPr>
          <a:xfrm>
            <a:off x="4088257" y="1295400"/>
            <a:ext cx="9067" cy="1295400"/>
          </a:xfrm>
          <a:prstGeom prst="rect">
            <a:avLst/>
          </a:prstGeom>
          <a:blipFill>
            <a:blip r:embed="rId13" cstate="print"/>
            <a:stretch>
              <a:fillRect/>
            </a:stretch>
          </a:blipFill>
        </p:spPr>
        <p:txBody>
          <a:bodyPr wrap="square" lIns="0" tIns="0" rIns="0" bIns="0" rtlCol="0"/>
          <a:lstStyle/>
          <a:p>
            <a:endParaRPr/>
          </a:p>
        </p:txBody>
      </p:sp>
      <p:sp>
        <p:nvSpPr>
          <p:cNvPr id="6763" name="object 6763"/>
          <p:cNvSpPr/>
          <p:nvPr/>
        </p:nvSpPr>
        <p:spPr>
          <a:xfrm>
            <a:off x="4083494"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6764" name="object 6764"/>
          <p:cNvSpPr/>
          <p:nvPr/>
        </p:nvSpPr>
        <p:spPr>
          <a:xfrm>
            <a:off x="4097401" y="1295400"/>
            <a:ext cx="4534" cy="1295400"/>
          </a:xfrm>
          <a:prstGeom prst="rect">
            <a:avLst/>
          </a:prstGeom>
          <a:blipFill>
            <a:blip r:embed="rId12" cstate="print"/>
            <a:stretch>
              <a:fillRect/>
            </a:stretch>
          </a:blipFill>
        </p:spPr>
        <p:txBody>
          <a:bodyPr wrap="square" lIns="0" tIns="0" rIns="0" bIns="0" rtlCol="0"/>
          <a:lstStyle/>
          <a:p>
            <a:endParaRPr/>
          </a:p>
        </p:txBody>
      </p:sp>
      <p:sp>
        <p:nvSpPr>
          <p:cNvPr id="6765" name="object 6765"/>
          <p:cNvSpPr/>
          <p:nvPr/>
        </p:nvSpPr>
        <p:spPr>
          <a:xfrm>
            <a:off x="4092638"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766" name="object 6766"/>
          <p:cNvSpPr/>
          <p:nvPr/>
        </p:nvSpPr>
        <p:spPr>
          <a:xfrm>
            <a:off x="4101972" y="1295400"/>
            <a:ext cx="9068" cy="1295400"/>
          </a:xfrm>
          <a:prstGeom prst="rect">
            <a:avLst/>
          </a:prstGeom>
          <a:blipFill>
            <a:blip r:embed="rId13" cstate="print"/>
            <a:stretch>
              <a:fillRect/>
            </a:stretch>
          </a:blipFill>
        </p:spPr>
        <p:txBody>
          <a:bodyPr wrap="square" lIns="0" tIns="0" rIns="0" bIns="0" rtlCol="0"/>
          <a:lstStyle/>
          <a:p>
            <a:endParaRPr/>
          </a:p>
        </p:txBody>
      </p:sp>
      <p:sp>
        <p:nvSpPr>
          <p:cNvPr id="6767" name="object 6767"/>
          <p:cNvSpPr/>
          <p:nvPr/>
        </p:nvSpPr>
        <p:spPr>
          <a:xfrm>
            <a:off x="409721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768" name="object 6768"/>
          <p:cNvSpPr/>
          <p:nvPr/>
        </p:nvSpPr>
        <p:spPr>
          <a:xfrm>
            <a:off x="4110990" y="1295400"/>
            <a:ext cx="6044" cy="1295400"/>
          </a:xfrm>
          <a:prstGeom prst="rect">
            <a:avLst/>
          </a:prstGeom>
          <a:blipFill>
            <a:blip r:embed="rId14" cstate="print"/>
            <a:stretch>
              <a:fillRect/>
            </a:stretch>
          </a:blipFill>
        </p:spPr>
        <p:txBody>
          <a:bodyPr wrap="square" lIns="0" tIns="0" rIns="0" bIns="0" rtlCol="0"/>
          <a:lstStyle/>
          <a:p>
            <a:endParaRPr/>
          </a:p>
        </p:txBody>
      </p:sp>
      <p:sp>
        <p:nvSpPr>
          <p:cNvPr id="6769" name="object 6769"/>
          <p:cNvSpPr/>
          <p:nvPr/>
        </p:nvSpPr>
        <p:spPr>
          <a:xfrm>
            <a:off x="4106227"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770" name="object 6770"/>
          <p:cNvSpPr/>
          <p:nvPr/>
        </p:nvSpPr>
        <p:spPr>
          <a:xfrm>
            <a:off x="4117085" y="1295400"/>
            <a:ext cx="9068" cy="1295400"/>
          </a:xfrm>
          <a:prstGeom prst="rect">
            <a:avLst/>
          </a:prstGeom>
          <a:blipFill>
            <a:blip r:embed="rId11" cstate="print"/>
            <a:stretch>
              <a:fillRect/>
            </a:stretch>
          </a:blipFill>
        </p:spPr>
        <p:txBody>
          <a:bodyPr wrap="square" lIns="0" tIns="0" rIns="0" bIns="0" rtlCol="0"/>
          <a:lstStyle/>
          <a:p>
            <a:endParaRPr/>
          </a:p>
        </p:txBody>
      </p:sp>
      <p:sp>
        <p:nvSpPr>
          <p:cNvPr id="6771" name="object 6771"/>
          <p:cNvSpPr/>
          <p:nvPr/>
        </p:nvSpPr>
        <p:spPr>
          <a:xfrm>
            <a:off x="4112323"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772" name="object 6772"/>
          <p:cNvSpPr/>
          <p:nvPr/>
        </p:nvSpPr>
        <p:spPr>
          <a:xfrm>
            <a:off x="4126103" y="1295400"/>
            <a:ext cx="4533" cy="1295400"/>
          </a:xfrm>
          <a:prstGeom prst="rect">
            <a:avLst/>
          </a:prstGeom>
          <a:blipFill>
            <a:blip r:embed="rId12" cstate="print"/>
            <a:stretch>
              <a:fillRect/>
            </a:stretch>
          </a:blipFill>
        </p:spPr>
        <p:txBody>
          <a:bodyPr wrap="square" lIns="0" tIns="0" rIns="0" bIns="0" rtlCol="0"/>
          <a:lstStyle/>
          <a:p>
            <a:endParaRPr/>
          </a:p>
        </p:txBody>
      </p:sp>
      <p:sp>
        <p:nvSpPr>
          <p:cNvPr id="6773" name="object 6773"/>
          <p:cNvSpPr/>
          <p:nvPr/>
        </p:nvSpPr>
        <p:spPr>
          <a:xfrm>
            <a:off x="4121340"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774" name="object 6774"/>
          <p:cNvSpPr/>
          <p:nvPr/>
        </p:nvSpPr>
        <p:spPr>
          <a:xfrm>
            <a:off x="4130675" y="1295400"/>
            <a:ext cx="10579" cy="1295400"/>
          </a:xfrm>
          <a:prstGeom prst="rect">
            <a:avLst/>
          </a:prstGeom>
          <a:blipFill>
            <a:blip r:embed="rId13" cstate="print"/>
            <a:stretch>
              <a:fillRect/>
            </a:stretch>
          </a:blipFill>
        </p:spPr>
        <p:txBody>
          <a:bodyPr wrap="square" lIns="0" tIns="0" rIns="0" bIns="0" rtlCol="0"/>
          <a:lstStyle/>
          <a:p>
            <a:endParaRPr/>
          </a:p>
        </p:txBody>
      </p:sp>
      <p:sp>
        <p:nvSpPr>
          <p:cNvPr id="6775" name="object 6775"/>
          <p:cNvSpPr/>
          <p:nvPr/>
        </p:nvSpPr>
        <p:spPr>
          <a:xfrm>
            <a:off x="4125912"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776" name="object 6776"/>
          <p:cNvSpPr/>
          <p:nvPr/>
        </p:nvSpPr>
        <p:spPr>
          <a:xfrm>
            <a:off x="4141215" y="1295400"/>
            <a:ext cx="9068" cy="1295400"/>
          </a:xfrm>
          <a:prstGeom prst="rect">
            <a:avLst/>
          </a:prstGeom>
          <a:blipFill>
            <a:blip r:embed="rId11" cstate="print"/>
            <a:stretch>
              <a:fillRect/>
            </a:stretch>
          </a:blipFill>
        </p:spPr>
        <p:txBody>
          <a:bodyPr wrap="square" lIns="0" tIns="0" rIns="0" bIns="0" rtlCol="0"/>
          <a:lstStyle/>
          <a:p>
            <a:endParaRPr/>
          </a:p>
        </p:txBody>
      </p:sp>
      <p:sp>
        <p:nvSpPr>
          <p:cNvPr id="6777" name="object 6777"/>
          <p:cNvSpPr/>
          <p:nvPr/>
        </p:nvSpPr>
        <p:spPr>
          <a:xfrm>
            <a:off x="4136453"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778" name="object 6778"/>
          <p:cNvSpPr/>
          <p:nvPr/>
        </p:nvSpPr>
        <p:spPr>
          <a:xfrm>
            <a:off x="4150233" y="1295400"/>
            <a:ext cx="4534" cy="1295400"/>
          </a:xfrm>
          <a:prstGeom prst="rect">
            <a:avLst/>
          </a:prstGeom>
          <a:blipFill>
            <a:blip r:embed="rId12" cstate="print"/>
            <a:stretch>
              <a:fillRect/>
            </a:stretch>
          </a:blipFill>
        </p:spPr>
        <p:txBody>
          <a:bodyPr wrap="square" lIns="0" tIns="0" rIns="0" bIns="0" rtlCol="0"/>
          <a:lstStyle/>
          <a:p>
            <a:endParaRPr/>
          </a:p>
        </p:txBody>
      </p:sp>
      <p:sp>
        <p:nvSpPr>
          <p:cNvPr id="6779" name="object 6779"/>
          <p:cNvSpPr/>
          <p:nvPr/>
        </p:nvSpPr>
        <p:spPr>
          <a:xfrm>
            <a:off x="4145470"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780" name="object 6780"/>
          <p:cNvSpPr/>
          <p:nvPr/>
        </p:nvSpPr>
        <p:spPr>
          <a:xfrm>
            <a:off x="4154804" y="1295400"/>
            <a:ext cx="10578" cy="1295400"/>
          </a:xfrm>
          <a:prstGeom prst="rect">
            <a:avLst/>
          </a:prstGeom>
          <a:blipFill>
            <a:blip r:embed="rId11" cstate="print"/>
            <a:stretch>
              <a:fillRect/>
            </a:stretch>
          </a:blipFill>
        </p:spPr>
        <p:txBody>
          <a:bodyPr wrap="square" lIns="0" tIns="0" rIns="0" bIns="0" rtlCol="0"/>
          <a:lstStyle/>
          <a:p>
            <a:endParaRPr/>
          </a:p>
        </p:txBody>
      </p:sp>
      <p:sp>
        <p:nvSpPr>
          <p:cNvPr id="6781" name="object 6781"/>
          <p:cNvSpPr/>
          <p:nvPr/>
        </p:nvSpPr>
        <p:spPr>
          <a:xfrm>
            <a:off x="4150042"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6782" name="object 6782"/>
          <p:cNvSpPr/>
          <p:nvPr/>
        </p:nvSpPr>
        <p:spPr>
          <a:xfrm>
            <a:off x="4165346" y="1295400"/>
            <a:ext cx="4534" cy="1295400"/>
          </a:xfrm>
          <a:prstGeom prst="rect">
            <a:avLst/>
          </a:prstGeom>
          <a:blipFill>
            <a:blip r:embed="rId12" cstate="print"/>
            <a:stretch>
              <a:fillRect/>
            </a:stretch>
          </a:blipFill>
        </p:spPr>
        <p:txBody>
          <a:bodyPr wrap="square" lIns="0" tIns="0" rIns="0" bIns="0" rtlCol="0"/>
          <a:lstStyle/>
          <a:p>
            <a:endParaRPr/>
          </a:p>
        </p:txBody>
      </p:sp>
      <p:sp>
        <p:nvSpPr>
          <p:cNvPr id="6783" name="object 6783"/>
          <p:cNvSpPr/>
          <p:nvPr/>
        </p:nvSpPr>
        <p:spPr>
          <a:xfrm>
            <a:off x="4160583"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784" name="object 6784"/>
          <p:cNvSpPr/>
          <p:nvPr/>
        </p:nvSpPr>
        <p:spPr>
          <a:xfrm>
            <a:off x="4169917" y="1295400"/>
            <a:ext cx="9067" cy="1295400"/>
          </a:xfrm>
          <a:prstGeom prst="rect">
            <a:avLst/>
          </a:prstGeom>
          <a:blipFill>
            <a:blip r:embed="rId13" cstate="print"/>
            <a:stretch>
              <a:fillRect/>
            </a:stretch>
          </a:blipFill>
        </p:spPr>
        <p:txBody>
          <a:bodyPr wrap="square" lIns="0" tIns="0" rIns="0" bIns="0" rtlCol="0"/>
          <a:lstStyle/>
          <a:p>
            <a:endParaRPr/>
          </a:p>
        </p:txBody>
      </p:sp>
      <p:sp>
        <p:nvSpPr>
          <p:cNvPr id="6785" name="object 6785"/>
          <p:cNvSpPr/>
          <p:nvPr/>
        </p:nvSpPr>
        <p:spPr>
          <a:xfrm>
            <a:off x="4165155"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6786" name="object 6786"/>
          <p:cNvSpPr/>
          <p:nvPr/>
        </p:nvSpPr>
        <p:spPr>
          <a:xfrm>
            <a:off x="4178934" y="1295400"/>
            <a:ext cx="4533" cy="1295400"/>
          </a:xfrm>
          <a:prstGeom prst="rect">
            <a:avLst/>
          </a:prstGeom>
          <a:blipFill>
            <a:blip r:embed="rId12" cstate="print"/>
            <a:stretch>
              <a:fillRect/>
            </a:stretch>
          </a:blipFill>
        </p:spPr>
        <p:txBody>
          <a:bodyPr wrap="square" lIns="0" tIns="0" rIns="0" bIns="0" rtlCol="0"/>
          <a:lstStyle/>
          <a:p>
            <a:endParaRPr/>
          </a:p>
        </p:txBody>
      </p:sp>
      <p:sp>
        <p:nvSpPr>
          <p:cNvPr id="6787" name="object 6787"/>
          <p:cNvSpPr/>
          <p:nvPr/>
        </p:nvSpPr>
        <p:spPr>
          <a:xfrm>
            <a:off x="4174172"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788" name="object 6788"/>
          <p:cNvSpPr/>
          <p:nvPr/>
        </p:nvSpPr>
        <p:spPr>
          <a:xfrm>
            <a:off x="4183507" y="1295400"/>
            <a:ext cx="10579" cy="1295400"/>
          </a:xfrm>
          <a:prstGeom prst="rect">
            <a:avLst/>
          </a:prstGeom>
          <a:blipFill>
            <a:blip r:embed="rId13" cstate="print"/>
            <a:stretch>
              <a:fillRect/>
            </a:stretch>
          </a:blipFill>
        </p:spPr>
        <p:txBody>
          <a:bodyPr wrap="square" lIns="0" tIns="0" rIns="0" bIns="0" rtlCol="0"/>
          <a:lstStyle/>
          <a:p>
            <a:endParaRPr/>
          </a:p>
        </p:txBody>
      </p:sp>
      <p:sp>
        <p:nvSpPr>
          <p:cNvPr id="6789" name="object 6789"/>
          <p:cNvSpPr/>
          <p:nvPr/>
        </p:nvSpPr>
        <p:spPr>
          <a:xfrm>
            <a:off x="4178744"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790" name="object 6790"/>
          <p:cNvSpPr/>
          <p:nvPr/>
        </p:nvSpPr>
        <p:spPr>
          <a:xfrm>
            <a:off x="4194047" y="1295400"/>
            <a:ext cx="4533" cy="1295400"/>
          </a:xfrm>
          <a:prstGeom prst="rect">
            <a:avLst/>
          </a:prstGeom>
          <a:blipFill>
            <a:blip r:embed="rId12" cstate="print"/>
            <a:stretch>
              <a:fillRect/>
            </a:stretch>
          </a:blipFill>
        </p:spPr>
        <p:txBody>
          <a:bodyPr wrap="square" lIns="0" tIns="0" rIns="0" bIns="0" rtlCol="0"/>
          <a:lstStyle/>
          <a:p>
            <a:endParaRPr/>
          </a:p>
        </p:txBody>
      </p:sp>
      <p:sp>
        <p:nvSpPr>
          <p:cNvPr id="6791" name="object 6791"/>
          <p:cNvSpPr/>
          <p:nvPr/>
        </p:nvSpPr>
        <p:spPr>
          <a:xfrm>
            <a:off x="4189285"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792" name="object 6792"/>
          <p:cNvSpPr/>
          <p:nvPr/>
        </p:nvSpPr>
        <p:spPr>
          <a:xfrm>
            <a:off x="4198620" y="1295400"/>
            <a:ext cx="9068" cy="1295400"/>
          </a:xfrm>
          <a:prstGeom prst="rect">
            <a:avLst/>
          </a:prstGeom>
          <a:blipFill>
            <a:blip r:embed="rId11" cstate="print"/>
            <a:stretch>
              <a:fillRect/>
            </a:stretch>
          </a:blipFill>
        </p:spPr>
        <p:txBody>
          <a:bodyPr wrap="square" lIns="0" tIns="0" rIns="0" bIns="0" rtlCol="0"/>
          <a:lstStyle/>
          <a:p>
            <a:endParaRPr/>
          </a:p>
        </p:txBody>
      </p:sp>
      <p:sp>
        <p:nvSpPr>
          <p:cNvPr id="6793" name="object 6793"/>
          <p:cNvSpPr/>
          <p:nvPr/>
        </p:nvSpPr>
        <p:spPr>
          <a:xfrm>
            <a:off x="4193857"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794" name="object 6794"/>
          <p:cNvSpPr/>
          <p:nvPr/>
        </p:nvSpPr>
        <p:spPr>
          <a:xfrm>
            <a:off x="4207764" y="1295400"/>
            <a:ext cx="10579" cy="1295400"/>
          </a:xfrm>
          <a:prstGeom prst="rect">
            <a:avLst/>
          </a:prstGeom>
          <a:blipFill>
            <a:blip r:embed="rId13" cstate="print"/>
            <a:stretch>
              <a:fillRect/>
            </a:stretch>
          </a:blipFill>
        </p:spPr>
        <p:txBody>
          <a:bodyPr wrap="square" lIns="0" tIns="0" rIns="0" bIns="0" rtlCol="0"/>
          <a:lstStyle/>
          <a:p>
            <a:endParaRPr/>
          </a:p>
        </p:txBody>
      </p:sp>
      <p:sp>
        <p:nvSpPr>
          <p:cNvPr id="6795" name="object 6795"/>
          <p:cNvSpPr/>
          <p:nvPr/>
        </p:nvSpPr>
        <p:spPr>
          <a:xfrm>
            <a:off x="4203001"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796" name="object 6796"/>
          <p:cNvSpPr/>
          <p:nvPr/>
        </p:nvSpPr>
        <p:spPr>
          <a:xfrm>
            <a:off x="4218304" y="1295400"/>
            <a:ext cx="4533" cy="1295400"/>
          </a:xfrm>
          <a:prstGeom prst="rect">
            <a:avLst/>
          </a:prstGeom>
          <a:blipFill>
            <a:blip r:embed="rId12" cstate="print"/>
            <a:stretch>
              <a:fillRect/>
            </a:stretch>
          </a:blipFill>
        </p:spPr>
        <p:txBody>
          <a:bodyPr wrap="square" lIns="0" tIns="0" rIns="0" bIns="0" rtlCol="0"/>
          <a:lstStyle/>
          <a:p>
            <a:endParaRPr/>
          </a:p>
        </p:txBody>
      </p:sp>
      <p:sp>
        <p:nvSpPr>
          <p:cNvPr id="6797" name="object 6797"/>
          <p:cNvSpPr/>
          <p:nvPr/>
        </p:nvSpPr>
        <p:spPr>
          <a:xfrm>
            <a:off x="4213542"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798" name="object 6798"/>
          <p:cNvSpPr/>
          <p:nvPr/>
        </p:nvSpPr>
        <p:spPr>
          <a:xfrm>
            <a:off x="4222877" y="1295400"/>
            <a:ext cx="9068" cy="1295400"/>
          </a:xfrm>
          <a:prstGeom prst="rect">
            <a:avLst/>
          </a:prstGeom>
          <a:blipFill>
            <a:blip r:embed="rId13" cstate="print"/>
            <a:stretch>
              <a:fillRect/>
            </a:stretch>
          </a:blipFill>
        </p:spPr>
        <p:txBody>
          <a:bodyPr wrap="square" lIns="0" tIns="0" rIns="0" bIns="0" rtlCol="0"/>
          <a:lstStyle/>
          <a:p>
            <a:endParaRPr/>
          </a:p>
        </p:txBody>
      </p:sp>
      <p:sp>
        <p:nvSpPr>
          <p:cNvPr id="6799" name="object 6799"/>
          <p:cNvSpPr/>
          <p:nvPr/>
        </p:nvSpPr>
        <p:spPr>
          <a:xfrm>
            <a:off x="4218114"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800" name="object 6800"/>
          <p:cNvSpPr/>
          <p:nvPr/>
        </p:nvSpPr>
        <p:spPr>
          <a:xfrm>
            <a:off x="4231894" y="1295400"/>
            <a:ext cx="6044" cy="1295400"/>
          </a:xfrm>
          <a:prstGeom prst="rect">
            <a:avLst/>
          </a:prstGeom>
          <a:blipFill>
            <a:blip r:embed="rId14" cstate="print"/>
            <a:stretch>
              <a:fillRect/>
            </a:stretch>
          </a:blipFill>
        </p:spPr>
        <p:txBody>
          <a:bodyPr wrap="square" lIns="0" tIns="0" rIns="0" bIns="0" rtlCol="0"/>
          <a:lstStyle/>
          <a:p>
            <a:endParaRPr/>
          </a:p>
        </p:txBody>
      </p:sp>
      <p:sp>
        <p:nvSpPr>
          <p:cNvPr id="6801" name="object 6801"/>
          <p:cNvSpPr/>
          <p:nvPr/>
        </p:nvSpPr>
        <p:spPr>
          <a:xfrm>
            <a:off x="4227131"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802" name="object 6802"/>
          <p:cNvSpPr/>
          <p:nvPr/>
        </p:nvSpPr>
        <p:spPr>
          <a:xfrm>
            <a:off x="4237990" y="1295400"/>
            <a:ext cx="9068" cy="1295400"/>
          </a:xfrm>
          <a:prstGeom prst="rect">
            <a:avLst/>
          </a:prstGeom>
          <a:blipFill>
            <a:blip r:embed="rId11" cstate="print"/>
            <a:stretch>
              <a:fillRect/>
            </a:stretch>
          </a:blipFill>
        </p:spPr>
        <p:txBody>
          <a:bodyPr wrap="square" lIns="0" tIns="0" rIns="0" bIns="0" rtlCol="0"/>
          <a:lstStyle/>
          <a:p>
            <a:endParaRPr/>
          </a:p>
        </p:txBody>
      </p:sp>
      <p:sp>
        <p:nvSpPr>
          <p:cNvPr id="6803" name="object 6803"/>
          <p:cNvSpPr/>
          <p:nvPr/>
        </p:nvSpPr>
        <p:spPr>
          <a:xfrm>
            <a:off x="4233227"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804" name="object 6804"/>
          <p:cNvSpPr/>
          <p:nvPr/>
        </p:nvSpPr>
        <p:spPr>
          <a:xfrm>
            <a:off x="4247007" y="1295400"/>
            <a:ext cx="4534" cy="1295400"/>
          </a:xfrm>
          <a:prstGeom prst="rect">
            <a:avLst/>
          </a:prstGeom>
          <a:blipFill>
            <a:blip r:embed="rId12" cstate="print"/>
            <a:stretch>
              <a:fillRect/>
            </a:stretch>
          </a:blipFill>
        </p:spPr>
        <p:txBody>
          <a:bodyPr wrap="square" lIns="0" tIns="0" rIns="0" bIns="0" rtlCol="0"/>
          <a:lstStyle/>
          <a:p>
            <a:endParaRPr/>
          </a:p>
        </p:txBody>
      </p:sp>
      <p:sp>
        <p:nvSpPr>
          <p:cNvPr id="6805" name="object 6805"/>
          <p:cNvSpPr/>
          <p:nvPr/>
        </p:nvSpPr>
        <p:spPr>
          <a:xfrm>
            <a:off x="4242244"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806" name="object 6806"/>
          <p:cNvSpPr/>
          <p:nvPr/>
        </p:nvSpPr>
        <p:spPr>
          <a:xfrm>
            <a:off x="4251578" y="1295400"/>
            <a:ext cx="10579" cy="1295400"/>
          </a:xfrm>
          <a:prstGeom prst="rect">
            <a:avLst/>
          </a:prstGeom>
          <a:blipFill>
            <a:blip r:embed="rId13" cstate="print"/>
            <a:stretch>
              <a:fillRect/>
            </a:stretch>
          </a:blipFill>
        </p:spPr>
        <p:txBody>
          <a:bodyPr wrap="square" lIns="0" tIns="0" rIns="0" bIns="0" rtlCol="0"/>
          <a:lstStyle/>
          <a:p>
            <a:endParaRPr/>
          </a:p>
        </p:txBody>
      </p:sp>
      <p:sp>
        <p:nvSpPr>
          <p:cNvPr id="6807" name="object 6807"/>
          <p:cNvSpPr/>
          <p:nvPr/>
        </p:nvSpPr>
        <p:spPr>
          <a:xfrm>
            <a:off x="4246816"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808" name="object 6808"/>
          <p:cNvSpPr/>
          <p:nvPr/>
        </p:nvSpPr>
        <p:spPr>
          <a:xfrm>
            <a:off x="4262120" y="1295400"/>
            <a:ext cx="9067" cy="1295400"/>
          </a:xfrm>
          <a:prstGeom prst="rect">
            <a:avLst/>
          </a:prstGeom>
          <a:blipFill>
            <a:blip r:embed="rId11" cstate="print"/>
            <a:stretch>
              <a:fillRect/>
            </a:stretch>
          </a:blipFill>
        </p:spPr>
        <p:txBody>
          <a:bodyPr wrap="square" lIns="0" tIns="0" rIns="0" bIns="0" rtlCol="0"/>
          <a:lstStyle/>
          <a:p>
            <a:endParaRPr/>
          </a:p>
        </p:txBody>
      </p:sp>
      <p:sp>
        <p:nvSpPr>
          <p:cNvPr id="6809" name="object 6809"/>
          <p:cNvSpPr/>
          <p:nvPr/>
        </p:nvSpPr>
        <p:spPr>
          <a:xfrm>
            <a:off x="4257357"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6810" name="object 6810"/>
          <p:cNvSpPr/>
          <p:nvPr/>
        </p:nvSpPr>
        <p:spPr>
          <a:xfrm>
            <a:off x="4271136" y="1295400"/>
            <a:ext cx="4534" cy="1295400"/>
          </a:xfrm>
          <a:prstGeom prst="rect">
            <a:avLst/>
          </a:prstGeom>
          <a:blipFill>
            <a:blip r:embed="rId12" cstate="print"/>
            <a:stretch>
              <a:fillRect/>
            </a:stretch>
          </a:blipFill>
        </p:spPr>
        <p:txBody>
          <a:bodyPr wrap="square" lIns="0" tIns="0" rIns="0" bIns="0" rtlCol="0"/>
          <a:lstStyle/>
          <a:p>
            <a:endParaRPr/>
          </a:p>
        </p:txBody>
      </p:sp>
      <p:sp>
        <p:nvSpPr>
          <p:cNvPr id="6811" name="object 6811"/>
          <p:cNvSpPr/>
          <p:nvPr/>
        </p:nvSpPr>
        <p:spPr>
          <a:xfrm>
            <a:off x="4266374"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812" name="object 6812"/>
          <p:cNvSpPr/>
          <p:nvPr/>
        </p:nvSpPr>
        <p:spPr>
          <a:xfrm>
            <a:off x="4275709" y="1295400"/>
            <a:ext cx="9068" cy="1295400"/>
          </a:xfrm>
          <a:prstGeom prst="rect">
            <a:avLst/>
          </a:prstGeom>
          <a:blipFill>
            <a:blip r:embed="rId11" cstate="print"/>
            <a:stretch>
              <a:fillRect/>
            </a:stretch>
          </a:blipFill>
        </p:spPr>
        <p:txBody>
          <a:bodyPr wrap="square" lIns="0" tIns="0" rIns="0" bIns="0" rtlCol="0"/>
          <a:lstStyle/>
          <a:p>
            <a:endParaRPr/>
          </a:p>
        </p:txBody>
      </p:sp>
      <p:sp>
        <p:nvSpPr>
          <p:cNvPr id="6813" name="object 6813"/>
          <p:cNvSpPr/>
          <p:nvPr/>
        </p:nvSpPr>
        <p:spPr>
          <a:xfrm>
            <a:off x="4270946"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814" name="object 6814"/>
          <p:cNvSpPr/>
          <p:nvPr/>
        </p:nvSpPr>
        <p:spPr>
          <a:xfrm>
            <a:off x="4284726" y="1295400"/>
            <a:ext cx="6044" cy="1295400"/>
          </a:xfrm>
          <a:prstGeom prst="rect">
            <a:avLst/>
          </a:prstGeom>
          <a:blipFill>
            <a:blip r:embed="rId14" cstate="print"/>
            <a:stretch>
              <a:fillRect/>
            </a:stretch>
          </a:blipFill>
        </p:spPr>
        <p:txBody>
          <a:bodyPr wrap="square" lIns="0" tIns="0" rIns="0" bIns="0" rtlCol="0"/>
          <a:lstStyle/>
          <a:p>
            <a:endParaRPr/>
          </a:p>
        </p:txBody>
      </p:sp>
      <p:sp>
        <p:nvSpPr>
          <p:cNvPr id="6815" name="object 6815"/>
          <p:cNvSpPr/>
          <p:nvPr/>
        </p:nvSpPr>
        <p:spPr>
          <a:xfrm>
            <a:off x="4279963"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816" name="object 6816"/>
          <p:cNvSpPr/>
          <p:nvPr/>
        </p:nvSpPr>
        <p:spPr>
          <a:xfrm>
            <a:off x="4290821" y="1295400"/>
            <a:ext cx="9068" cy="1295400"/>
          </a:xfrm>
          <a:prstGeom prst="rect">
            <a:avLst/>
          </a:prstGeom>
          <a:blipFill>
            <a:blip r:embed="rId13" cstate="print"/>
            <a:stretch>
              <a:fillRect/>
            </a:stretch>
          </a:blipFill>
        </p:spPr>
        <p:txBody>
          <a:bodyPr wrap="square" lIns="0" tIns="0" rIns="0" bIns="0" rtlCol="0"/>
          <a:lstStyle/>
          <a:p>
            <a:endParaRPr/>
          </a:p>
        </p:txBody>
      </p:sp>
      <p:sp>
        <p:nvSpPr>
          <p:cNvPr id="6817" name="object 6817"/>
          <p:cNvSpPr/>
          <p:nvPr/>
        </p:nvSpPr>
        <p:spPr>
          <a:xfrm>
            <a:off x="4286059"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818" name="object 6818"/>
          <p:cNvSpPr/>
          <p:nvPr/>
        </p:nvSpPr>
        <p:spPr>
          <a:xfrm>
            <a:off x="4299839" y="1295400"/>
            <a:ext cx="4533" cy="1295400"/>
          </a:xfrm>
          <a:prstGeom prst="rect">
            <a:avLst/>
          </a:prstGeom>
          <a:blipFill>
            <a:blip r:embed="rId12" cstate="print"/>
            <a:stretch>
              <a:fillRect/>
            </a:stretch>
          </a:blipFill>
        </p:spPr>
        <p:txBody>
          <a:bodyPr wrap="square" lIns="0" tIns="0" rIns="0" bIns="0" rtlCol="0"/>
          <a:lstStyle/>
          <a:p>
            <a:endParaRPr/>
          </a:p>
        </p:txBody>
      </p:sp>
      <p:sp>
        <p:nvSpPr>
          <p:cNvPr id="6819" name="object 6819"/>
          <p:cNvSpPr/>
          <p:nvPr/>
        </p:nvSpPr>
        <p:spPr>
          <a:xfrm>
            <a:off x="4295076"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820" name="object 6820"/>
          <p:cNvSpPr/>
          <p:nvPr/>
        </p:nvSpPr>
        <p:spPr>
          <a:xfrm>
            <a:off x="4304410" y="1295400"/>
            <a:ext cx="10579" cy="1295400"/>
          </a:xfrm>
          <a:prstGeom prst="rect">
            <a:avLst/>
          </a:prstGeom>
          <a:blipFill>
            <a:blip r:embed="rId11" cstate="print"/>
            <a:stretch>
              <a:fillRect/>
            </a:stretch>
          </a:blipFill>
        </p:spPr>
        <p:txBody>
          <a:bodyPr wrap="square" lIns="0" tIns="0" rIns="0" bIns="0" rtlCol="0"/>
          <a:lstStyle/>
          <a:p>
            <a:endParaRPr/>
          </a:p>
        </p:txBody>
      </p:sp>
      <p:sp>
        <p:nvSpPr>
          <p:cNvPr id="6821" name="object 6821"/>
          <p:cNvSpPr/>
          <p:nvPr/>
        </p:nvSpPr>
        <p:spPr>
          <a:xfrm>
            <a:off x="4299648"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822" name="object 6822"/>
          <p:cNvSpPr/>
          <p:nvPr/>
        </p:nvSpPr>
        <p:spPr>
          <a:xfrm>
            <a:off x="4314952" y="1295400"/>
            <a:ext cx="4533" cy="1295400"/>
          </a:xfrm>
          <a:prstGeom prst="rect">
            <a:avLst/>
          </a:prstGeom>
          <a:blipFill>
            <a:blip r:embed="rId12" cstate="print"/>
            <a:stretch>
              <a:fillRect/>
            </a:stretch>
          </a:blipFill>
        </p:spPr>
        <p:txBody>
          <a:bodyPr wrap="square" lIns="0" tIns="0" rIns="0" bIns="0" rtlCol="0"/>
          <a:lstStyle/>
          <a:p>
            <a:endParaRPr/>
          </a:p>
        </p:txBody>
      </p:sp>
      <p:sp>
        <p:nvSpPr>
          <p:cNvPr id="6823" name="object 6823"/>
          <p:cNvSpPr/>
          <p:nvPr/>
        </p:nvSpPr>
        <p:spPr>
          <a:xfrm>
            <a:off x="4310189"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824" name="object 6824"/>
          <p:cNvSpPr/>
          <p:nvPr/>
        </p:nvSpPr>
        <p:spPr>
          <a:xfrm>
            <a:off x="4319523" y="1295400"/>
            <a:ext cx="9068" cy="1295400"/>
          </a:xfrm>
          <a:prstGeom prst="rect">
            <a:avLst/>
          </a:prstGeom>
          <a:blipFill>
            <a:blip r:embed="rId11" cstate="print"/>
            <a:stretch>
              <a:fillRect/>
            </a:stretch>
          </a:blipFill>
        </p:spPr>
        <p:txBody>
          <a:bodyPr wrap="square" lIns="0" tIns="0" rIns="0" bIns="0" rtlCol="0"/>
          <a:lstStyle/>
          <a:p>
            <a:endParaRPr/>
          </a:p>
        </p:txBody>
      </p:sp>
      <p:sp>
        <p:nvSpPr>
          <p:cNvPr id="6825" name="object 6825"/>
          <p:cNvSpPr/>
          <p:nvPr/>
        </p:nvSpPr>
        <p:spPr>
          <a:xfrm>
            <a:off x="4314761"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826" name="object 6826"/>
          <p:cNvSpPr/>
          <p:nvPr/>
        </p:nvSpPr>
        <p:spPr>
          <a:xfrm>
            <a:off x="4328667" y="1295400"/>
            <a:ext cx="10578" cy="1295400"/>
          </a:xfrm>
          <a:prstGeom prst="rect">
            <a:avLst/>
          </a:prstGeom>
          <a:blipFill>
            <a:blip r:embed="rId13" cstate="print"/>
            <a:stretch>
              <a:fillRect/>
            </a:stretch>
          </a:blipFill>
        </p:spPr>
        <p:txBody>
          <a:bodyPr wrap="square" lIns="0" tIns="0" rIns="0" bIns="0" rtlCol="0"/>
          <a:lstStyle/>
          <a:p>
            <a:endParaRPr/>
          </a:p>
        </p:txBody>
      </p:sp>
      <p:sp>
        <p:nvSpPr>
          <p:cNvPr id="6827" name="object 6827"/>
          <p:cNvSpPr/>
          <p:nvPr/>
        </p:nvSpPr>
        <p:spPr>
          <a:xfrm>
            <a:off x="4323905"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6828" name="object 6828"/>
          <p:cNvSpPr/>
          <p:nvPr/>
        </p:nvSpPr>
        <p:spPr>
          <a:xfrm>
            <a:off x="4339209" y="1295400"/>
            <a:ext cx="4534" cy="1295400"/>
          </a:xfrm>
          <a:prstGeom prst="rect">
            <a:avLst/>
          </a:prstGeom>
          <a:blipFill>
            <a:blip r:embed="rId12" cstate="print"/>
            <a:stretch>
              <a:fillRect/>
            </a:stretch>
          </a:blipFill>
        </p:spPr>
        <p:txBody>
          <a:bodyPr wrap="square" lIns="0" tIns="0" rIns="0" bIns="0" rtlCol="0"/>
          <a:lstStyle/>
          <a:p>
            <a:endParaRPr/>
          </a:p>
        </p:txBody>
      </p:sp>
      <p:sp>
        <p:nvSpPr>
          <p:cNvPr id="6829" name="object 6829"/>
          <p:cNvSpPr/>
          <p:nvPr/>
        </p:nvSpPr>
        <p:spPr>
          <a:xfrm>
            <a:off x="4334446"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830" name="object 6830"/>
          <p:cNvSpPr/>
          <p:nvPr/>
        </p:nvSpPr>
        <p:spPr>
          <a:xfrm>
            <a:off x="4343780" y="1295400"/>
            <a:ext cx="9067" cy="1295400"/>
          </a:xfrm>
          <a:prstGeom prst="rect">
            <a:avLst/>
          </a:prstGeom>
          <a:blipFill>
            <a:blip r:embed="rId13" cstate="print"/>
            <a:stretch>
              <a:fillRect/>
            </a:stretch>
          </a:blipFill>
        </p:spPr>
        <p:txBody>
          <a:bodyPr wrap="square" lIns="0" tIns="0" rIns="0" bIns="0" rtlCol="0"/>
          <a:lstStyle/>
          <a:p>
            <a:endParaRPr/>
          </a:p>
        </p:txBody>
      </p:sp>
      <p:sp>
        <p:nvSpPr>
          <p:cNvPr id="6831" name="object 6831"/>
          <p:cNvSpPr/>
          <p:nvPr/>
        </p:nvSpPr>
        <p:spPr>
          <a:xfrm>
            <a:off x="4339018"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6832" name="object 6832"/>
          <p:cNvSpPr/>
          <p:nvPr/>
        </p:nvSpPr>
        <p:spPr>
          <a:xfrm>
            <a:off x="4352797" y="1295400"/>
            <a:ext cx="4534" cy="1295400"/>
          </a:xfrm>
          <a:prstGeom prst="rect">
            <a:avLst/>
          </a:prstGeom>
          <a:blipFill>
            <a:blip r:embed="rId12" cstate="print"/>
            <a:stretch>
              <a:fillRect/>
            </a:stretch>
          </a:blipFill>
        </p:spPr>
        <p:txBody>
          <a:bodyPr wrap="square" lIns="0" tIns="0" rIns="0" bIns="0" rtlCol="0"/>
          <a:lstStyle/>
          <a:p>
            <a:endParaRPr/>
          </a:p>
        </p:txBody>
      </p:sp>
      <p:sp>
        <p:nvSpPr>
          <p:cNvPr id="6833" name="object 6833"/>
          <p:cNvSpPr/>
          <p:nvPr/>
        </p:nvSpPr>
        <p:spPr>
          <a:xfrm>
            <a:off x="4348035"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834" name="object 6834"/>
          <p:cNvSpPr/>
          <p:nvPr/>
        </p:nvSpPr>
        <p:spPr>
          <a:xfrm>
            <a:off x="4357370" y="1295400"/>
            <a:ext cx="10578" cy="1295400"/>
          </a:xfrm>
          <a:prstGeom prst="rect">
            <a:avLst/>
          </a:prstGeom>
          <a:blipFill>
            <a:blip r:embed="rId11" cstate="print"/>
            <a:stretch>
              <a:fillRect/>
            </a:stretch>
          </a:blipFill>
        </p:spPr>
        <p:txBody>
          <a:bodyPr wrap="square" lIns="0" tIns="0" rIns="0" bIns="0" rtlCol="0"/>
          <a:lstStyle/>
          <a:p>
            <a:endParaRPr/>
          </a:p>
        </p:txBody>
      </p:sp>
      <p:sp>
        <p:nvSpPr>
          <p:cNvPr id="6835" name="object 6835"/>
          <p:cNvSpPr/>
          <p:nvPr/>
        </p:nvSpPr>
        <p:spPr>
          <a:xfrm>
            <a:off x="4352607"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6836" name="object 6836"/>
          <p:cNvSpPr/>
          <p:nvPr/>
        </p:nvSpPr>
        <p:spPr>
          <a:xfrm>
            <a:off x="4367910" y="1295400"/>
            <a:ext cx="4534" cy="1295400"/>
          </a:xfrm>
          <a:prstGeom prst="rect">
            <a:avLst/>
          </a:prstGeom>
          <a:blipFill>
            <a:blip r:embed="rId12" cstate="print"/>
            <a:stretch>
              <a:fillRect/>
            </a:stretch>
          </a:blipFill>
        </p:spPr>
        <p:txBody>
          <a:bodyPr wrap="square" lIns="0" tIns="0" rIns="0" bIns="0" rtlCol="0"/>
          <a:lstStyle/>
          <a:p>
            <a:endParaRPr/>
          </a:p>
        </p:txBody>
      </p:sp>
      <p:sp>
        <p:nvSpPr>
          <p:cNvPr id="6837" name="object 6837"/>
          <p:cNvSpPr/>
          <p:nvPr/>
        </p:nvSpPr>
        <p:spPr>
          <a:xfrm>
            <a:off x="4363148"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838" name="object 6838"/>
          <p:cNvSpPr/>
          <p:nvPr/>
        </p:nvSpPr>
        <p:spPr>
          <a:xfrm>
            <a:off x="4372483" y="1295400"/>
            <a:ext cx="9068" cy="1295400"/>
          </a:xfrm>
          <a:prstGeom prst="rect">
            <a:avLst/>
          </a:prstGeom>
          <a:blipFill>
            <a:blip r:embed="rId13" cstate="print"/>
            <a:stretch>
              <a:fillRect/>
            </a:stretch>
          </a:blipFill>
        </p:spPr>
        <p:txBody>
          <a:bodyPr wrap="square" lIns="0" tIns="0" rIns="0" bIns="0" rtlCol="0"/>
          <a:lstStyle/>
          <a:p>
            <a:endParaRPr/>
          </a:p>
        </p:txBody>
      </p:sp>
      <p:sp>
        <p:nvSpPr>
          <p:cNvPr id="6839" name="object 6839"/>
          <p:cNvSpPr/>
          <p:nvPr/>
        </p:nvSpPr>
        <p:spPr>
          <a:xfrm>
            <a:off x="436772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840" name="object 6840"/>
          <p:cNvSpPr/>
          <p:nvPr/>
        </p:nvSpPr>
        <p:spPr>
          <a:xfrm>
            <a:off x="4381500" y="1295400"/>
            <a:ext cx="10579" cy="1295400"/>
          </a:xfrm>
          <a:prstGeom prst="rect">
            <a:avLst/>
          </a:prstGeom>
          <a:blipFill>
            <a:blip r:embed="rId11" cstate="print"/>
            <a:stretch>
              <a:fillRect/>
            </a:stretch>
          </a:blipFill>
        </p:spPr>
        <p:txBody>
          <a:bodyPr wrap="square" lIns="0" tIns="0" rIns="0" bIns="0" rtlCol="0"/>
          <a:lstStyle/>
          <a:p>
            <a:endParaRPr/>
          </a:p>
        </p:txBody>
      </p:sp>
      <p:sp>
        <p:nvSpPr>
          <p:cNvPr id="6841" name="object 6841"/>
          <p:cNvSpPr/>
          <p:nvPr/>
        </p:nvSpPr>
        <p:spPr>
          <a:xfrm>
            <a:off x="4376737"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842" name="object 6842"/>
          <p:cNvSpPr/>
          <p:nvPr/>
        </p:nvSpPr>
        <p:spPr>
          <a:xfrm>
            <a:off x="4392040" y="1295400"/>
            <a:ext cx="4533" cy="1295400"/>
          </a:xfrm>
          <a:prstGeom prst="rect">
            <a:avLst/>
          </a:prstGeom>
          <a:blipFill>
            <a:blip r:embed="rId12" cstate="print"/>
            <a:stretch>
              <a:fillRect/>
            </a:stretch>
          </a:blipFill>
        </p:spPr>
        <p:txBody>
          <a:bodyPr wrap="square" lIns="0" tIns="0" rIns="0" bIns="0" rtlCol="0"/>
          <a:lstStyle/>
          <a:p>
            <a:endParaRPr/>
          </a:p>
        </p:txBody>
      </p:sp>
      <p:sp>
        <p:nvSpPr>
          <p:cNvPr id="6843" name="object 6843"/>
          <p:cNvSpPr/>
          <p:nvPr/>
        </p:nvSpPr>
        <p:spPr>
          <a:xfrm>
            <a:off x="4387278"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844" name="object 6844"/>
          <p:cNvSpPr/>
          <p:nvPr/>
        </p:nvSpPr>
        <p:spPr>
          <a:xfrm>
            <a:off x="4396613" y="1295400"/>
            <a:ext cx="9068" cy="1295400"/>
          </a:xfrm>
          <a:prstGeom prst="rect">
            <a:avLst/>
          </a:prstGeom>
          <a:blipFill>
            <a:blip r:embed="rId11" cstate="print"/>
            <a:stretch>
              <a:fillRect/>
            </a:stretch>
          </a:blipFill>
        </p:spPr>
        <p:txBody>
          <a:bodyPr wrap="square" lIns="0" tIns="0" rIns="0" bIns="0" rtlCol="0"/>
          <a:lstStyle/>
          <a:p>
            <a:endParaRPr/>
          </a:p>
        </p:txBody>
      </p:sp>
      <p:sp>
        <p:nvSpPr>
          <p:cNvPr id="6845" name="object 6845"/>
          <p:cNvSpPr/>
          <p:nvPr/>
        </p:nvSpPr>
        <p:spPr>
          <a:xfrm>
            <a:off x="439185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846" name="object 6846"/>
          <p:cNvSpPr/>
          <p:nvPr/>
        </p:nvSpPr>
        <p:spPr>
          <a:xfrm>
            <a:off x="4405629" y="1295400"/>
            <a:ext cx="6044" cy="1295400"/>
          </a:xfrm>
          <a:prstGeom prst="rect">
            <a:avLst/>
          </a:prstGeom>
          <a:blipFill>
            <a:blip r:embed="rId14" cstate="print"/>
            <a:stretch>
              <a:fillRect/>
            </a:stretch>
          </a:blipFill>
        </p:spPr>
        <p:txBody>
          <a:bodyPr wrap="square" lIns="0" tIns="0" rIns="0" bIns="0" rtlCol="0"/>
          <a:lstStyle/>
          <a:p>
            <a:endParaRPr/>
          </a:p>
        </p:txBody>
      </p:sp>
      <p:sp>
        <p:nvSpPr>
          <p:cNvPr id="6847" name="object 6847"/>
          <p:cNvSpPr/>
          <p:nvPr/>
        </p:nvSpPr>
        <p:spPr>
          <a:xfrm>
            <a:off x="4400867"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848" name="object 6848"/>
          <p:cNvSpPr/>
          <p:nvPr/>
        </p:nvSpPr>
        <p:spPr>
          <a:xfrm>
            <a:off x="4411726" y="1295400"/>
            <a:ext cx="9068" cy="1295400"/>
          </a:xfrm>
          <a:prstGeom prst="rect">
            <a:avLst/>
          </a:prstGeom>
          <a:blipFill>
            <a:blip r:embed="rId13" cstate="print"/>
            <a:stretch>
              <a:fillRect/>
            </a:stretch>
          </a:blipFill>
        </p:spPr>
        <p:txBody>
          <a:bodyPr wrap="square" lIns="0" tIns="0" rIns="0" bIns="0" rtlCol="0"/>
          <a:lstStyle/>
          <a:p>
            <a:endParaRPr/>
          </a:p>
        </p:txBody>
      </p:sp>
      <p:sp>
        <p:nvSpPr>
          <p:cNvPr id="6849" name="object 6849"/>
          <p:cNvSpPr/>
          <p:nvPr/>
        </p:nvSpPr>
        <p:spPr>
          <a:xfrm>
            <a:off x="4406963"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850" name="object 6850"/>
          <p:cNvSpPr/>
          <p:nvPr/>
        </p:nvSpPr>
        <p:spPr>
          <a:xfrm>
            <a:off x="4420742" y="1295400"/>
            <a:ext cx="4534" cy="1295400"/>
          </a:xfrm>
          <a:prstGeom prst="rect">
            <a:avLst/>
          </a:prstGeom>
          <a:blipFill>
            <a:blip r:embed="rId12" cstate="print"/>
            <a:stretch>
              <a:fillRect/>
            </a:stretch>
          </a:blipFill>
        </p:spPr>
        <p:txBody>
          <a:bodyPr wrap="square" lIns="0" tIns="0" rIns="0" bIns="0" rtlCol="0"/>
          <a:lstStyle/>
          <a:p>
            <a:endParaRPr/>
          </a:p>
        </p:txBody>
      </p:sp>
      <p:sp>
        <p:nvSpPr>
          <p:cNvPr id="6851" name="object 6851"/>
          <p:cNvSpPr/>
          <p:nvPr/>
        </p:nvSpPr>
        <p:spPr>
          <a:xfrm>
            <a:off x="4415980"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852" name="object 6852"/>
          <p:cNvSpPr/>
          <p:nvPr/>
        </p:nvSpPr>
        <p:spPr>
          <a:xfrm>
            <a:off x="4425315" y="1295400"/>
            <a:ext cx="10578" cy="1295400"/>
          </a:xfrm>
          <a:prstGeom prst="rect">
            <a:avLst/>
          </a:prstGeom>
          <a:blipFill>
            <a:blip r:embed="rId11" cstate="print"/>
            <a:stretch>
              <a:fillRect/>
            </a:stretch>
          </a:blipFill>
        </p:spPr>
        <p:txBody>
          <a:bodyPr wrap="square" lIns="0" tIns="0" rIns="0" bIns="0" rtlCol="0"/>
          <a:lstStyle/>
          <a:p>
            <a:endParaRPr/>
          </a:p>
        </p:txBody>
      </p:sp>
      <p:sp>
        <p:nvSpPr>
          <p:cNvPr id="6853" name="object 6853"/>
          <p:cNvSpPr/>
          <p:nvPr/>
        </p:nvSpPr>
        <p:spPr>
          <a:xfrm>
            <a:off x="4420552"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6854" name="object 6854"/>
          <p:cNvSpPr/>
          <p:nvPr/>
        </p:nvSpPr>
        <p:spPr>
          <a:xfrm>
            <a:off x="4435855" y="1295400"/>
            <a:ext cx="4534" cy="1295400"/>
          </a:xfrm>
          <a:prstGeom prst="rect">
            <a:avLst/>
          </a:prstGeom>
          <a:blipFill>
            <a:blip r:embed="rId12" cstate="print"/>
            <a:stretch>
              <a:fillRect/>
            </a:stretch>
          </a:blipFill>
        </p:spPr>
        <p:txBody>
          <a:bodyPr wrap="square" lIns="0" tIns="0" rIns="0" bIns="0" rtlCol="0"/>
          <a:lstStyle/>
          <a:p>
            <a:endParaRPr/>
          </a:p>
        </p:txBody>
      </p:sp>
      <p:sp>
        <p:nvSpPr>
          <p:cNvPr id="6855" name="object 6855"/>
          <p:cNvSpPr/>
          <p:nvPr/>
        </p:nvSpPr>
        <p:spPr>
          <a:xfrm>
            <a:off x="4431093"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856" name="object 6856"/>
          <p:cNvSpPr/>
          <p:nvPr/>
        </p:nvSpPr>
        <p:spPr>
          <a:xfrm>
            <a:off x="4440428" y="1295400"/>
            <a:ext cx="9067" cy="1295400"/>
          </a:xfrm>
          <a:prstGeom prst="rect">
            <a:avLst/>
          </a:prstGeom>
          <a:blipFill>
            <a:blip r:embed="rId11" cstate="print"/>
            <a:stretch>
              <a:fillRect/>
            </a:stretch>
          </a:blipFill>
        </p:spPr>
        <p:txBody>
          <a:bodyPr wrap="square" lIns="0" tIns="0" rIns="0" bIns="0" rtlCol="0"/>
          <a:lstStyle/>
          <a:p>
            <a:endParaRPr/>
          </a:p>
        </p:txBody>
      </p:sp>
      <p:sp>
        <p:nvSpPr>
          <p:cNvPr id="6857" name="object 6857"/>
          <p:cNvSpPr/>
          <p:nvPr/>
        </p:nvSpPr>
        <p:spPr>
          <a:xfrm>
            <a:off x="4435665"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6858" name="object 6858"/>
          <p:cNvSpPr/>
          <p:nvPr/>
        </p:nvSpPr>
        <p:spPr>
          <a:xfrm>
            <a:off x="4449445" y="1295400"/>
            <a:ext cx="9068" cy="1295400"/>
          </a:xfrm>
          <a:prstGeom prst="rect">
            <a:avLst/>
          </a:prstGeom>
          <a:blipFill>
            <a:blip r:embed="rId13" cstate="print"/>
            <a:stretch>
              <a:fillRect/>
            </a:stretch>
          </a:blipFill>
        </p:spPr>
        <p:txBody>
          <a:bodyPr wrap="square" lIns="0" tIns="0" rIns="0" bIns="0" rtlCol="0"/>
          <a:lstStyle/>
          <a:p>
            <a:endParaRPr/>
          </a:p>
        </p:txBody>
      </p:sp>
      <p:sp>
        <p:nvSpPr>
          <p:cNvPr id="6859" name="object 6859"/>
          <p:cNvSpPr/>
          <p:nvPr/>
        </p:nvSpPr>
        <p:spPr>
          <a:xfrm>
            <a:off x="4444682"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860" name="object 6860"/>
          <p:cNvSpPr/>
          <p:nvPr/>
        </p:nvSpPr>
        <p:spPr>
          <a:xfrm>
            <a:off x="4458589" y="1295400"/>
            <a:ext cx="6044" cy="1295400"/>
          </a:xfrm>
          <a:prstGeom prst="rect">
            <a:avLst/>
          </a:prstGeom>
          <a:blipFill>
            <a:blip r:embed="rId14" cstate="print"/>
            <a:stretch>
              <a:fillRect/>
            </a:stretch>
          </a:blipFill>
        </p:spPr>
        <p:txBody>
          <a:bodyPr wrap="square" lIns="0" tIns="0" rIns="0" bIns="0" rtlCol="0"/>
          <a:lstStyle/>
          <a:p>
            <a:endParaRPr/>
          </a:p>
        </p:txBody>
      </p:sp>
      <p:sp>
        <p:nvSpPr>
          <p:cNvPr id="6861" name="object 6861"/>
          <p:cNvSpPr/>
          <p:nvPr/>
        </p:nvSpPr>
        <p:spPr>
          <a:xfrm>
            <a:off x="4453826"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862" name="object 6862"/>
          <p:cNvSpPr/>
          <p:nvPr/>
        </p:nvSpPr>
        <p:spPr>
          <a:xfrm>
            <a:off x="4464558" y="1295400"/>
            <a:ext cx="9068" cy="1295400"/>
          </a:xfrm>
          <a:prstGeom prst="rect">
            <a:avLst/>
          </a:prstGeom>
          <a:blipFill>
            <a:blip r:embed="rId11" cstate="print"/>
            <a:stretch>
              <a:fillRect/>
            </a:stretch>
          </a:blipFill>
        </p:spPr>
        <p:txBody>
          <a:bodyPr wrap="square" lIns="0" tIns="0" rIns="0" bIns="0" rtlCol="0"/>
          <a:lstStyle/>
          <a:p>
            <a:endParaRPr/>
          </a:p>
        </p:txBody>
      </p:sp>
      <p:sp>
        <p:nvSpPr>
          <p:cNvPr id="6863" name="object 6863"/>
          <p:cNvSpPr/>
          <p:nvPr/>
        </p:nvSpPr>
        <p:spPr>
          <a:xfrm>
            <a:off x="4459795"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864" name="object 6864"/>
          <p:cNvSpPr/>
          <p:nvPr/>
        </p:nvSpPr>
        <p:spPr>
          <a:xfrm>
            <a:off x="4473702" y="1295400"/>
            <a:ext cx="4533" cy="1295400"/>
          </a:xfrm>
          <a:prstGeom prst="rect">
            <a:avLst/>
          </a:prstGeom>
          <a:blipFill>
            <a:blip r:embed="rId12" cstate="print"/>
            <a:stretch>
              <a:fillRect/>
            </a:stretch>
          </a:blipFill>
        </p:spPr>
        <p:txBody>
          <a:bodyPr wrap="square" lIns="0" tIns="0" rIns="0" bIns="0" rtlCol="0"/>
          <a:lstStyle/>
          <a:p>
            <a:endParaRPr/>
          </a:p>
        </p:txBody>
      </p:sp>
      <p:sp>
        <p:nvSpPr>
          <p:cNvPr id="6865" name="object 6865"/>
          <p:cNvSpPr/>
          <p:nvPr/>
        </p:nvSpPr>
        <p:spPr>
          <a:xfrm>
            <a:off x="4468939"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866" name="object 6866"/>
          <p:cNvSpPr/>
          <p:nvPr/>
        </p:nvSpPr>
        <p:spPr>
          <a:xfrm>
            <a:off x="4478273" y="1295400"/>
            <a:ext cx="10579" cy="1295400"/>
          </a:xfrm>
          <a:prstGeom prst="rect">
            <a:avLst/>
          </a:prstGeom>
          <a:blipFill>
            <a:blip r:embed="rId11" cstate="print"/>
            <a:stretch>
              <a:fillRect/>
            </a:stretch>
          </a:blipFill>
        </p:spPr>
        <p:txBody>
          <a:bodyPr wrap="square" lIns="0" tIns="0" rIns="0" bIns="0" rtlCol="0"/>
          <a:lstStyle/>
          <a:p>
            <a:endParaRPr/>
          </a:p>
        </p:txBody>
      </p:sp>
      <p:sp>
        <p:nvSpPr>
          <p:cNvPr id="6867" name="object 6867"/>
          <p:cNvSpPr/>
          <p:nvPr/>
        </p:nvSpPr>
        <p:spPr>
          <a:xfrm>
            <a:off x="4473511"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868" name="object 6868"/>
          <p:cNvSpPr/>
          <p:nvPr/>
        </p:nvSpPr>
        <p:spPr>
          <a:xfrm>
            <a:off x="4488815" y="1295400"/>
            <a:ext cx="4533" cy="1295400"/>
          </a:xfrm>
          <a:prstGeom prst="rect">
            <a:avLst/>
          </a:prstGeom>
          <a:blipFill>
            <a:blip r:embed="rId12" cstate="print"/>
            <a:stretch>
              <a:fillRect/>
            </a:stretch>
          </a:blipFill>
        </p:spPr>
        <p:txBody>
          <a:bodyPr wrap="square" lIns="0" tIns="0" rIns="0" bIns="0" rtlCol="0"/>
          <a:lstStyle/>
          <a:p>
            <a:endParaRPr/>
          </a:p>
        </p:txBody>
      </p:sp>
      <p:sp>
        <p:nvSpPr>
          <p:cNvPr id="6869" name="object 6869"/>
          <p:cNvSpPr/>
          <p:nvPr/>
        </p:nvSpPr>
        <p:spPr>
          <a:xfrm>
            <a:off x="4484052"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870" name="object 6870"/>
          <p:cNvSpPr/>
          <p:nvPr/>
        </p:nvSpPr>
        <p:spPr>
          <a:xfrm>
            <a:off x="4493386" y="1295400"/>
            <a:ext cx="9068" cy="1295400"/>
          </a:xfrm>
          <a:prstGeom prst="rect">
            <a:avLst/>
          </a:prstGeom>
          <a:blipFill>
            <a:blip r:embed="rId13" cstate="print"/>
            <a:stretch>
              <a:fillRect/>
            </a:stretch>
          </a:blipFill>
        </p:spPr>
        <p:txBody>
          <a:bodyPr wrap="square" lIns="0" tIns="0" rIns="0" bIns="0" rtlCol="0"/>
          <a:lstStyle/>
          <a:p>
            <a:endParaRPr/>
          </a:p>
        </p:txBody>
      </p:sp>
      <p:sp>
        <p:nvSpPr>
          <p:cNvPr id="6871" name="object 6871"/>
          <p:cNvSpPr/>
          <p:nvPr/>
        </p:nvSpPr>
        <p:spPr>
          <a:xfrm>
            <a:off x="4488624"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872" name="object 6872"/>
          <p:cNvSpPr/>
          <p:nvPr/>
        </p:nvSpPr>
        <p:spPr>
          <a:xfrm>
            <a:off x="4502403" y="1295400"/>
            <a:ext cx="10579" cy="1295400"/>
          </a:xfrm>
          <a:prstGeom prst="rect">
            <a:avLst/>
          </a:prstGeom>
          <a:blipFill>
            <a:blip r:embed="rId11" cstate="print"/>
            <a:stretch>
              <a:fillRect/>
            </a:stretch>
          </a:blipFill>
        </p:spPr>
        <p:txBody>
          <a:bodyPr wrap="square" lIns="0" tIns="0" rIns="0" bIns="0" rtlCol="0"/>
          <a:lstStyle/>
          <a:p>
            <a:endParaRPr/>
          </a:p>
        </p:txBody>
      </p:sp>
      <p:sp>
        <p:nvSpPr>
          <p:cNvPr id="6873" name="object 6873"/>
          <p:cNvSpPr/>
          <p:nvPr/>
        </p:nvSpPr>
        <p:spPr>
          <a:xfrm>
            <a:off x="4497641"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874" name="object 6874"/>
          <p:cNvSpPr/>
          <p:nvPr/>
        </p:nvSpPr>
        <p:spPr>
          <a:xfrm>
            <a:off x="4512945" y="1295400"/>
            <a:ext cx="4533" cy="1295400"/>
          </a:xfrm>
          <a:prstGeom prst="rect">
            <a:avLst/>
          </a:prstGeom>
          <a:blipFill>
            <a:blip r:embed="rId12" cstate="print"/>
            <a:stretch>
              <a:fillRect/>
            </a:stretch>
          </a:blipFill>
        </p:spPr>
        <p:txBody>
          <a:bodyPr wrap="square" lIns="0" tIns="0" rIns="0" bIns="0" rtlCol="0"/>
          <a:lstStyle/>
          <a:p>
            <a:endParaRPr/>
          </a:p>
        </p:txBody>
      </p:sp>
      <p:sp>
        <p:nvSpPr>
          <p:cNvPr id="6875" name="object 6875"/>
          <p:cNvSpPr/>
          <p:nvPr/>
        </p:nvSpPr>
        <p:spPr>
          <a:xfrm>
            <a:off x="4508182"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876" name="object 6876"/>
          <p:cNvSpPr/>
          <p:nvPr/>
        </p:nvSpPr>
        <p:spPr>
          <a:xfrm>
            <a:off x="4517516" y="1295400"/>
            <a:ext cx="9068" cy="1295400"/>
          </a:xfrm>
          <a:prstGeom prst="rect">
            <a:avLst/>
          </a:prstGeom>
          <a:blipFill>
            <a:blip r:embed="rId11" cstate="print"/>
            <a:stretch>
              <a:fillRect/>
            </a:stretch>
          </a:blipFill>
        </p:spPr>
        <p:txBody>
          <a:bodyPr wrap="square" lIns="0" tIns="0" rIns="0" bIns="0" rtlCol="0"/>
          <a:lstStyle/>
          <a:p>
            <a:endParaRPr/>
          </a:p>
        </p:txBody>
      </p:sp>
      <p:sp>
        <p:nvSpPr>
          <p:cNvPr id="6877" name="object 6877"/>
          <p:cNvSpPr/>
          <p:nvPr/>
        </p:nvSpPr>
        <p:spPr>
          <a:xfrm>
            <a:off x="4512754"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878" name="object 6878"/>
          <p:cNvSpPr/>
          <p:nvPr/>
        </p:nvSpPr>
        <p:spPr>
          <a:xfrm>
            <a:off x="4526534" y="1295400"/>
            <a:ext cx="4533" cy="1295400"/>
          </a:xfrm>
          <a:prstGeom prst="rect">
            <a:avLst/>
          </a:prstGeom>
          <a:blipFill>
            <a:blip r:embed="rId12" cstate="print"/>
            <a:stretch>
              <a:fillRect/>
            </a:stretch>
          </a:blipFill>
        </p:spPr>
        <p:txBody>
          <a:bodyPr wrap="square" lIns="0" tIns="0" rIns="0" bIns="0" rtlCol="0"/>
          <a:lstStyle/>
          <a:p>
            <a:endParaRPr/>
          </a:p>
        </p:txBody>
      </p:sp>
      <p:sp>
        <p:nvSpPr>
          <p:cNvPr id="6879" name="object 6879"/>
          <p:cNvSpPr/>
          <p:nvPr/>
        </p:nvSpPr>
        <p:spPr>
          <a:xfrm>
            <a:off x="4521771"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880" name="object 6880"/>
          <p:cNvSpPr/>
          <p:nvPr/>
        </p:nvSpPr>
        <p:spPr>
          <a:xfrm>
            <a:off x="4531105" y="1295400"/>
            <a:ext cx="10578" cy="1295400"/>
          </a:xfrm>
          <a:prstGeom prst="rect">
            <a:avLst/>
          </a:prstGeom>
          <a:blipFill>
            <a:blip r:embed="rId13" cstate="print"/>
            <a:stretch>
              <a:fillRect/>
            </a:stretch>
          </a:blipFill>
        </p:spPr>
        <p:txBody>
          <a:bodyPr wrap="square" lIns="0" tIns="0" rIns="0" bIns="0" rtlCol="0"/>
          <a:lstStyle/>
          <a:p>
            <a:endParaRPr/>
          </a:p>
        </p:txBody>
      </p:sp>
      <p:sp>
        <p:nvSpPr>
          <p:cNvPr id="6881" name="object 6881"/>
          <p:cNvSpPr/>
          <p:nvPr/>
        </p:nvSpPr>
        <p:spPr>
          <a:xfrm>
            <a:off x="4526343"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6882" name="object 6882"/>
          <p:cNvSpPr/>
          <p:nvPr/>
        </p:nvSpPr>
        <p:spPr>
          <a:xfrm>
            <a:off x="4541646" y="1295400"/>
            <a:ext cx="4534" cy="1295400"/>
          </a:xfrm>
          <a:prstGeom prst="rect">
            <a:avLst/>
          </a:prstGeom>
          <a:blipFill>
            <a:blip r:embed="rId12" cstate="print"/>
            <a:stretch>
              <a:fillRect/>
            </a:stretch>
          </a:blipFill>
        </p:spPr>
        <p:txBody>
          <a:bodyPr wrap="square" lIns="0" tIns="0" rIns="0" bIns="0" rtlCol="0"/>
          <a:lstStyle/>
          <a:p>
            <a:endParaRPr/>
          </a:p>
        </p:txBody>
      </p:sp>
      <p:sp>
        <p:nvSpPr>
          <p:cNvPr id="6883" name="object 6883"/>
          <p:cNvSpPr/>
          <p:nvPr/>
        </p:nvSpPr>
        <p:spPr>
          <a:xfrm>
            <a:off x="4536884"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884" name="object 6884"/>
          <p:cNvSpPr/>
          <p:nvPr/>
        </p:nvSpPr>
        <p:spPr>
          <a:xfrm>
            <a:off x="4546219" y="1295400"/>
            <a:ext cx="9068" cy="1295400"/>
          </a:xfrm>
          <a:prstGeom prst="rect">
            <a:avLst/>
          </a:prstGeom>
          <a:blipFill>
            <a:blip r:embed="rId13" cstate="print"/>
            <a:stretch>
              <a:fillRect/>
            </a:stretch>
          </a:blipFill>
        </p:spPr>
        <p:txBody>
          <a:bodyPr wrap="square" lIns="0" tIns="0" rIns="0" bIns="0" rtlCol="0"/>
          <a:lstStyle/>
          <a:p>
            <a:endParaRPr/>
          </a:p>
        </p:txBody>
      </p:sp>
      <p:sp>
        <p:nvSpPr>
          <p:cNvPr id="6885" name="object 6885"/>
          <p:cNvSpPr/>
          <p:nvPr/>
        </p:nvSpPr>
        <p:spPr>
          <a:xfrm>
            <a:off x="4541456"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886" name="object 6886"/>
          <p:cNvSpPr/>
          <p:nvPr/>
        </p:nvSpPr>
        <p:spPr>
          <a:xfrm>
            <a:off x="4555235" y="1295400"/>
            <a:ext cx="6044" cy="1295400"/>
          </a:xfrm>
          <a:prstGeom prst="rect">
            <a:avLst/>
          </a:prstGeom>
          <a:blipFill>
            <a:blip r:embed="rId14" cstate="print"/>
            <a:stretch>
              <a:fillRect/>
            </a:stretch>
          </a:blipFill>
        </p:spPr>
        <p:txBody>
          <a:bodyPr wrap="square" lIns="0" tIns="0" rIns="0" bIns="0" rtlCol="0"/>
          <a:lstStyle/>
          <a:p>
            <a:endParaRPr/>
          </a:p>
        </p:txBody>
      </p:sp>
      <p:sp>
        <p:nvSpPr>
          <p:cNvPr id="6887" name="object 6887"/>
          <p:cNvSpPr/>
          <p:nvPr/>
        </p:nvSpPr>
        <p:spPr>
          <a:xfrm>
            <a:off x="4550473"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888" name="object 6888"/>
          <p:cNvSpPr/>
          <p:nvPr/>
        </p:nvSpPr>
        <p:spPr>
          <a:xfrm>
            <a:off x="4561332" y="1295400"/>
            <a:ext cx="9068" cy="1295400"/>
          </a:xfrm>
          <a:prstGeom prst="rect">
            <a:avLst/>
          </a:prstGeom>
          <a:blipFill>
            <a:blip r:embed="rId11" cstate="print"/>
            <a:stretch>
              <a:fillRect/>
            </a:stretch>
          </a:blipFill>
        </p:spPr>
        <p:txBody>
          <a:bodyPr wrap="square" lIns="0" tIns="0" rIns="0" bIns="0" rtlCol="0"/>
          <a:lstStyle/>
          <a:p>
            <a:endParaRPr/>
          </a:p>
        </p:txBody>
      </p:sp>
      <p:sp>
        <p:nvSpPr>
          <p:cNvPr id="6889" name="object 6889"/>
          <p:cNvSpPr/>
          <p:nvPr/>
        </p:nvSpPr>
        <p:spPr>
          <a:xfrm>
            <a:off x="4556569"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890" name="object 6890"/>
          <p:cNvSpPr/>
          <p:nvPr/>
        </p:nvSpPr>
        <p:spPr>
          <a:xfrm>
            <a:off x="4570348" y="1295400"/>
            <a:ext cx="9068" cy="1295400"/>
          </a:xfrm>
          <a:prstGeom prst="rect">
            <a:avLst/>
          </a:prstGeom>
          <a:blipFill>
            <a:blip r:embed="rId13" cstate="print"/>
            <a:stretch>
              <a:fillRect/>
            </a:stretch>
          </a:blipFill>
        </p:spPr>
        <p:txBody>
          <a:bodyPr wrap="square" lIns="0" tIns="0" rIns="0" bIns="0" rtlCol="0"/>
          <a:lstStyle/>
          <a:p>
            <a:endParaRPr/>
          </a:p>
        </p:txBody>
      </p:sp>
      <p:sp>
        <p:nvSpPr>
          <p:cNvPr id="6891" name="object 6891"/>
          <p:cNvSpPr/>
          <p:nvPr/>
        </p:nvSpPr>
        <p:spPr>
          <a:xfrm>
            <a:off x="4565586"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892" name="object 6892"/>
          <p:cNvSpPr/>
          <p:nvPr/>
        </p:nvSpPr>
        <p:spPr>
          <a:xfrm>
            <a:off x="4579492" y="1295400"/>
            <a:ext cx="6044" cy="1295400"/>
          </a:xfrm>
          <a:prstGeom prst="rect">
            <a:avLst/>
          </a:prstGeom>
          <a:blipFill>
            <a:blip r:embed="rId14" cstate="print"/>
            <a:stretch>
              <a:fillRect/>
            </a:stretch>
          </a:blipFill>
        </p:spPr>
        <p:txBody>
          <a:bodyPr wrap="square" lIns="0" tIns="0" rIns="0" bIns="0" rtlCol="0"/>
          <a:lstStyle/>
          <a:p>
            <a:endParaRPr/>
          </a:p>
        </p:txBody>
      </p:sp>
      <p:sp>
        <p:nvSpPr>
          <p:cNvPr id="6893" name="object 6893"/>
          <p:cNvSpPr/>
          <p:nvPr/>
        </p:nvSpPr>
        <p:spPr>
          <a:xfrm>
            <a:off x="4574730"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894" name="object 6894"/>
          <p:cNvSpPr/>
          <p:nvPr/>
        </p:nvSpPr>
        <p:spPr>
          <a:xfrm>
            <a:off x="4585461" y="1295400"/>
            <a:ext cx="9068" cy="1295400"/>
          </a:xfrm>
          <a:prstGeom prst="rect">
            <a:avLst/>
          </a:prstGeom>
          <a:blipFill>
            <a:blip r:embed="rId11" cstate="print"/>
            <a:stretch>
              <a:fillRect/>
            </a:stretch>
          </a:blipFill>
        </p:spPr>
        <p:txBody>
          <a:bodyPr wrap="square" lIns="0" tIns="0" rIns="0" bIns="0" rtlCol="0"/>
          <a:lstStyle/>
          <a:p>
            <a:endParaRPr/>
          </a:p>
        </p:txBody>
      </p:sp>
      <p:sp>
        <p:nvSpPr>
          <p:cNvPr id="6895" name="object 6895"/>
          <p:cNvSpPr/>
          <p:nvPr/>
        </p:nvSpPr>
        <p:spPr>
          <a:xfrm>
            <a:off x="4580699"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896" name="object 6896"/>
          <p:cNvSpPr/>
          <p:nvPr/>
        </p:nvSpPr>
        <p:spPr>
          <a:xfrm>
            <a:off x="4594605" y="1295400"/>
            <a:ext cx="4533" cy="1295400"/>
          </a:xfrm>
          <a:prstGeom prst="rect">
            <a:avLst/>
          </a:prstGeom>
          <a:blipFill>
            <a:blip r:embed="rId12" cstate="print"/>
            <a:stretch>
              <a:fillRect/>
            </a:stretch>
          </a:blipFill>
        </p:spPr>
        <p:txBody>
          <a:bodyPr wrap="square" lIns="0" tIns="0" rIns="0" bIns="0" rtlCol="0"/>
          <a:lstStyle/>
          <a:p>
            <a:endParaRPr/>
          </a:p>
        </p:txBody>
      </p:sp>
      <p:sp>
        <p:nvSpPr>
          <p:cNvPr id="6897" name="object 6897"/>
          <p:cNvSpPr/>
          <p:nvPr/>
        </p:nvSpPr>
        <p:spPr>
          <a:xfrm>
            <a:off x="4589843"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898" name="object 6898"/>
          <p:cNvSpPr/>
          <p:nvPr/>
        </p:nvSpPr>
        <p:spPr>
          <a:xfrm>
            <a:off x="4599178" y="1295400"/>
            <a:ext cx="9068" cy="1295400"/>
          </a:xfrm>
          <a:prstGeom prst="rect">
            <a:avLst/>
          </a:prstGeom>
          <a:blipFill>
            <a:blip r:embed="rId11" cstate="print"/>
            <a:stretch>
              <a:fillRect/>
            </a:stretch>
          </a:blipFill>
        </p:spPr>
        <p:txBody>
          <a:bodyPr wrap="square" lIns="0" tIns="0" rIns="0" bIns="0" rtlCol="0"/>
          <a:lstStyle/>
          <a:p>
            <a:endParaRPr/>
          </a:p>
        </p:txBody>
      </p:sp>
      <p:sp>
        <p:nvSpPr>
          <p:cNvPr id="6899" name="object 6899"/>
          <p:cNvSpPr/>
          <p:nvPr/>
        </p:nvSpPr>
        <p:spPr>
          <a:xfrm>
            <a:off x="4594415"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00" name="object 6900"/>
          <p:cNvSpPr/>
          <p:nvPr/>
        </p:nvSpPr>
        <p:spPr>
          <a:xfrm>
            <a:off x="4608195" y="1295400"/>
            <a:ext cx="6044" cy="1295400"/>
          </a:xfrm>
          <a:prstGeom prst="rect">
            <a:avLst/>
          </a:prstGeom>
          <a:blipFill>
            <a:blip r:embed="rId14" cstate="print"/>
            <a:stretch>
              <a:fillRect/>
            </a:stretch>
          </a:blipFill>
        </p:spPr>
        <p:txBody>
          <a:bodyPr wrap="square" lIns="0" tIns="0" rIns="0" bIns="0" rtlCol="0"/>
          <a:lstStyle/>
          <a:p>
            <a:endParaRPr/>
          </a:p>
        </p:txBody>
      </p:sp>
      <p:sp>
        <p:nvSpPr>
          <p:cNvPr id="6901" name="object 6901"/>
          <p:cNvSpPr/>
          <p:nvPr/>
        </p:nvSpPr>
        <p:spPr>
          <a:xfrm>
            <a:off x="4603432"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902" name="object 6902"/>
          <p:cNvSpPr/>
          <p:nvPr/>
        </p:nvSpPr>
        <p:spPr>
          <a:xfrm>
            <a:off x="4614290" y="1295400"/>
            <a:ext cx="9067" cy="1295400"/>
          </a:xfrm>
          <a:prstGeom prst="rect">
            <a:avLst/>
          </a:prstGeom>
          <a:blipFill>
            <a:blip r:embed="rId13" cstate="print"/>
            <a:stretch>
              <a:fillRect/>
            </a:stretch>
          </a:blipFill>
        </p:spPr>
        <p:txBody>
          <a:bodyPr wrap="square" lIns="0" tIns="0" rIns="0" bIns="0" rtlCol="0"/>
          <a:lstStyle/>
          <a:p>
            <a:endParaRPr/>
          </a:p>
        </p:txBody>
      </p:sp>
      <p:sp>
        <p:nvSpPr>
          <p:cNvPr id="6903" name="object 6903"/>
          <p:cNvSpPr/>
          <p:nvPr/>
        </p:nvSpPr>
        <p:spPr>
          <a:xfrm>
            <a:off x="4609528"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6904" name="object 6904"/>
          <p:cNvSpPr/>
          <p:nvPr/>
        </p:nvSpPr>
        <p:spPr>
          <a:xfrm>
            <a:off x="4623308" y="1295400"/>
            <a:ext cx="9068" cy="1295400"/>
          </a:xfrm>
          <a:prstGeom prst="rect">
            <a:avLst/>
          </a:prstGeom>
          <a:blipFill>
            <a:blip r:embed="rId11" cstate="print"/>
            <a:stretch>
              <a:fillRect/>
            </a:stretch>
          </a:blipFill>
        </p:spPr>
        <p:txBody>
          <a:bodyPr wrap="square" lIns="0" tIns="0" rIns="0" bIns="0" rtlCol="0"/>
          <a:lstStyle/>
          <a:p>
            <a:endParaRPr/>
          </a:p>
        </p:txBody>
      </p:sp>
      <p:sp>
        <p:nvSpPr>
          <p:cNvPr id="6905" name="object 6905"/>
          <p:cNvSpPr/>
          <p:nvPr/>
        </p:nvSpPr>
        <p:spPr>
          <a:xfrm>
            <a:off x="4618545"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06" name="object 6906"/>
          <p:cNvSpPr/>
          <p:nvPr/>
        </p:nvSpPr>
        <p:spPr>
          <a:xfrm>
            <a:off x="4632325" y="1295400"/>
            <a:ext cx="6044" cy="1295400"/>
          </a:xfrm>
          <a:prstGeom prst="rect">
            <a:avLst/>
          </a:prstGeom>
          <a:blipFill>
            <a:blip r:embed="rId14" cstate="print"/>
            <a:stretch>
              <a:fillRect/>
            </a:stretch>
          </a:blipFill>
        </p:spPr>
        <p:txBody>
          <a:bodyPr wrap="square" lIns="0" tIns="0" rIns="0" bIns="0" rtlCol="0"/>
          <a:lstStyle/>
          <a:p>
            <a:endParaRPr/>
          </a:p>
        </p:txBody>
      </p:sp>
      <p:sp>
        <p:nvSpPr>
          <p:cNvPr id="6907" name="object 6907"/>
          <p:cNvSpPr/>
          <p:nvPr/>
        </p:nvSpPr>
        <p:spPr>
          <a:xfrm>
            <a:off x="4627562"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908" name="object 6908"/>
          <p:cNvSpPr/>
          <p:nvPr/>
        </p:nvSpPr>
        <p:spPr>
          <a:xfrm>
            <a:off x="4638421" y="1295400"/>
            <a:ext cx="9068" cy="1295400"/>
          </a:xfrm>
          <a:prstGeom prst="rect">
            <a:avLst/>
          </a:prstGeom>
          <a:blipFill>
            <a:blip r:embed="rId11" cstate="print"/>
            <a:stretch>
              <a:fillRect/>
            </a:stretch>
          </a:blipFill>
        </p:spPr>
        <p:txBody>
          <a:bodyPr wrap="square" lIns="0" tIns="0" rIns="0" bIns="0" rtlCol="0"/>
          <a:lstStyle/>
          <a:p>
            <a:endParaRPr/>
          </a:p>
        </p:txBody>
      </p:sp>
      <p:sp>
        <p:nvSpPr>
          <p:cNvPr id="6909" name="object 6909"/>
          <p:cNvSpPr/>
          <p:nvPr/>
        </p:nvSpPr>
        <p:spPr>
          <a:xfrm>
            <a:off x="4633658"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10" name="object 6910"/>
          <p:cNvSpPr/>
          <p:nvPr/>
        </p:nvSpPr>
        <p:spPr>
          <a:xfrm>
            <a:off x="4647438" y="1295400"/>
            <a:ext cx="4533" cy="1295400"/>
          </a:xfrm>
          <a:prstGeom prst="rect">
            <a:avLst/>
          </a:prstGeom>
          <a:blipFill>
            <a:blip r:embed="rId12" cstate="print"/>
            <a:stretch>
              <a:fillRect/>
            </a:stretch>
          </a:blipFill>
        </p:spPr>
        <p:txBody>
          <a:bodyPr wrap="square" lIns="0" tIns="0" rIns="0" bIns="0" rtlCol="0"/>
          <a:lstStyle/>
          <a:p>
            <a:endParaRPr/>
          </a:p>
        </p:txBody>
      </p:sp>
      <p:sp>
        <p:nvSpPr>
          <p:cNvPr id="6911" name="object 6911"/>
          <p:cNvSpPr/>
          <p:nvPr/>
        </p:nvSpPr>
        <p:spPr>
          <a:xfrm>
            <a:off x="4642675"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912" name="object 6912"/>
          <p:cNvSpPr/>
          <p:nvPr/>
        </p:nvSpPr>
        <p:spPr>
          <a:xfrm>
            <a:off x="4652009" y="1295400"/>
            <a:ext cx="10579" cy="1295400"/>
          </a:xfrm>
          <a:prstGeom prst="rect">
            <a:avLst/>
          </a:prstGeom>
          <a:blipFill>
            <a:blip r:embed="rId13" cstate="print"/>
            <a:stretch>
              <a:fillRect/>
            </a:stretch>
          </a:blipFill>
        </p:spPr>
        <p:txBody>
          <a:bodyPr wrap="square" lIns="0" tIns="0" rIns="0" bIns="0" rtlCol="0"/>
          <a:lstStyle/>
          <a:p>
            <a:endParaRPr/>
          </a:p>
        </p:txBody>
      </p:sp>
      <p:sp>
        <p:nvSpPr>
          <p:cNvPr id="6913" name="object 6913"/>
          <p:cNvSpPr/>
          <p:nvPr/>
        </p:nvSpPr>
        <p:spPr>
          <a:xfrm>
            <a:off x="4647247"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914" name="object 6914"/>
          <p:cNvSpPr/>
          <p:nvPr/>
        </p:nvSpPr>
        <p:spPr>
          <a:xfrm>
            <a:off x="4662551" y="1295400"/>
            <a:ext cx="4533" cy="1295400"/>
          </a:xfrm>
          <a:prstGeom prst="rect">
            <a:avLst/>
          </a:prstGeom>
          <a:blipFill>
            <a:blip r:embed="rId12" cstate="print"/>
            <a:stretch>
              <a:fillRect/>
            </a:stretch>
          </a:blipFill>
        </p:spPr>
        <p:txBody>
          <a:bodyPr wrap="square" lIns="0" tIns="0" rIns="0" bIns="0" rtlCol="0"/>
          <a:lstStyle/>
          <a:p>
            <a:endParaRPr/>
          </a:p>
        </p:txBody>
      </p:sp>
      <p:sp>
        <p:nvSpPr>
          <p:cNvPr id="6915" name="object 6915"/>
          <p:cNvSpPr/>
          <p:nvPr/>
        </p:nvSpPr>
        <p:spPr>
          <a:xfrm>
            <a:off x="4657788"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916" name="object 6916"/>
          <p:cNvSpPr/>
          <p:nvPr/>
        </p:nvSpPr>
        <p:spPr>
          <a:xfrm>
            <a:off x="4667122" y="1295400"/>
            <a:ext cx="9068" cy="1295400"/>
          </a:xfrm>
          <a:prstGeom prst="rect">
            <a:avLst/>
          </a:prstGeom>
          <a:blipFill>
            <a:blip r:embed="rId13" cstate="print"/>
            <a:stretch>
              <a:fillRect/>
            </a:stretch>
          </a:blipFill>
        </p:spPr>
        <p:txBody>
          <a:bodyPr wrap="square" lIns="0" tIns="0" rIns="0" bIns="0" rtlCol="0"/>
          <a:lstStyle/>
          <a:p>
            <a:endParaRPr/>
          </a:p>
        </p:txBody>
      </p:sp>
      <p:sp>
        <p:nvSpPr>
          <p:cNvPr id="6917" name="object 6917"/>
          <p:cNvSpPr/>
          <p:nvPr/>
        </p:nvSpPr>
        <p:spPr>
          <a:xfrm>
            <a:off x="466236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18" name="object 6918"/>
          <p:cNvSpPr/>
          <p:nvPr/>
        </p:nvSpPr>
        <p:spPr>
          <a:xfrm>
            <a:off x="4676140" y="1295400"/>
            <a:ext cx="4534" cy="1295400"/>
          </a:xfrm>
          <a:prstGeom prst="rect">
            <a:avLst/>
          </a:prstGeom>
          <a:blipFill>
            <a:blip r:embed="rId12" cstate="print"/>
            <a:stretch>
              <a:fillRect/>
            </a:stretch>
          </a:blipFill>
        </p:spPr>
        <p:txBody>
          <a:bodyPr wrap="square" lIns="0" tIns="0" rIns="0" bIns="0" rtlCol="0"/>
          <a:lstStyle/>
          <a:p>
            <a:endParaRPr/>
          </a:p>
        </p:txBody>
      </p:sp>
      <p:sp>
        <p:nvSpPr>
          <p:cNvPr id="6919" name="object 6919"/>
          <p:cNvSpPr/>
          <p:nvPr/>
        </p:nvSpPr>
        <p:spPr>
          <a:xfrm>
            <a:off x="4671377"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920" name="object 6920"/>
          <p:cNvSpPr/>
          <p:nvPr/>
        </p:nvSpPr>
        <p:spPr>
          <a:xfrm>
            <a:off x="4680711" y="1295400"/>
            <a:ext cx="10578" cy="1295400"/>
          </a:xfrm>
          <a:prstGeom prst="rect">
            <a:avLst/>
          </a:prstGeom>
          <a:blipFill>
            <a:blip r:embed="rId11" cstate="print"/>
            <a:stretch>
              <a:fillRect/>
            </a:stretch>
          </a:blipFill>
        </p:spPr>
        <p:txBody>
          <a:bodyPr wrap="square" lIns="0" tIns="0" rIns="0" bIns="0" rtlCol="0"/>
          <a:lstStyle/>
          <a:p>
            <a:endParaRPr/>
          </a:p>
        </p:txBody>
      </p:sp>
      <p:sp>
        <p:nvSpPr>
          <p:cNvPr id="6921" name="object 6921"/>
          <p:cNvSpPr/>
          <p:nvPr/>
        </p:nvSpPr>
        <p:spPr>
          <a:xfrm>
            <a:off x="4675949"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6922" name="object 6922"/>
          <p:cNvSpPr/>
          <p:nvPr/>
        </p:nvSpPr>
        <p:spPr>
          <a:xfrm>
            <a:off x="4691253" y="1295400"/>
            <a:ext cx="9068" cy="1295400"/>
          </a:xfrm>
          <a:prstGeom prst="rect">
            <a:avLst/>
          </a:prstGeom>
          <a:blipFill>
            <a:blip r:embed="rId13" cstate="print"/>
            <a:stretch>
              <a:fillRect/>
            </a:stretch>
          </a:blipFill>
        </p:spPr>
        <p:txBody>
          <a:bodyPr wrap="square" lIns="0" tIns="0" rIns="0" bIns="0" rtlCol="0"/>
          <a:lstStyle/>
          <a:p>
            <a:endParaRPr/>
          </a:p>
        </p:txBody>
      </p:sp>
      <p:sp>
        <p:nvSpPr>
          <p:cNvPr id="6923" name="object 6923"/>
          <p:cNvSpPr/>
          <p:nvPr/>
        </p:nvSpPr>
        <p:spPr>
          <a:xfrm>
            <a:off x="468649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24" name="object 6924"/>
          <p:cNvSpPr/>
          <p:nvPr/>
        </p:nvSpPr>
        <p:spPr>
          <a:xfrm>
            <a:off x="4700396" y="1295400"/>
            <a:ext cx="4534" cy="1295400"/>
          </a:xfrm>
          <a:prstGeom prst="rect">
            <a:avLst/>
          </a:prstGeom>
          <a:blipFill>
            <a:blip r:embed="rId12" cstate="print"/>
            <a:stretch>
              <a:fillRect/>
            </a:stretch>
          </a:blipFill>
        </p:spPr>
        <p:txBody>
          <a:bodyPr wrap="square" lIns="0" tIns="0" rIns="0" bIns="0" rtlCol="0"/>
          <a:lstStyle/>
          <a:p>
            <a:endParaRPr/>
          </a:p>
        </p:txBody>
      </p:sp>
      <p:sp>
        <p:nvSpPr>
          <p:cNvPr id="6925" name="object 6925"/>
          <p:cNvSpPr/>
          <p:nvPr/>
        </p:nvSpPr>
        <p:spPr>
          <a:xfrm>
            <a:off x="4695634"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926" name="object 6926"/>
          <p:cNvSpPr/>
          <p:nvPr/>
        </p:nvSpPr>
        <p:spPr>
          <a:xfrm>
            <a:off x="4704969" y="1295400"/>
            <a:ext cx="10578" cy="1295400"/>
          </a:xfrm>
          <a:prstGeom prst="rect">
            <a:avLst/>
          </a:prstGeom>
          <a:blipFill>
            <a:blip r:embed="rId11" cstate="print"/>
            <a:stretch>
              <a:fillRect/>
            </a:stretch>
          </a:blipFill>
        </p:spPr>
        <p:txBody>
          <a:bodyPr wrap="square" lIns="0" tIns="0" rIns="0" bIns="0" rtlCol="0"/>
          <a:lstStyle/>
          <a:p>
            <a:endParaRPr/>
          </a:p>
        </p:txBody>
      </p:sp>
      <p:sp>
        <p:nvSpPr>
          <p:cNvPr id="6927" name="object 6927"/>
          <p:cNvSpPr/>
          <p:nvPr/>
        </p:nvSpPr>
        <p:spPr>
          <a:xfrm>
            <a:off x="4700206"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6928" name="object 6928"/>
          <p:cNvSpPr/>
          <p:nvPr/>
        </p:nvSpPr>
        <p:spPr>
          <a:xfrm>
            <a:off x="4715509" y="1295400"/>
            <a:ext cx="4534" cy="1295400"/>
          </a:xfrm>
          <a:prstGeom prst="rect">
            <a:avLst/>
          </a:prstGeom>
          <a:blipFill>
            <a:blip r:embed="rId12" cstate="print"/>
            <a:stretch>
              <a:fillRect/>
            </a:stretch>
          </a:blipFill>
        </p:spPr>
        <p:txBody>
          <a:bodyPr wrap="square" lIns="0" tIns="0" rIns="0" bIns="0" rtlCol="0"/>
          <a:lstStyle/>
          <a:p>
            <a:endParaRPr/>
          </a:p>
        </p:txBody>
      </p:sp>
      <p:sp>
        <p:nvSpPr>
          <p:cNvPr id="6929" name="object 6929"/>
          <p:cNvSpPr/>
          <p:nvPr/>
        </p:nvSpPr>
        <p:spPr>
          <a:xfrm>
            <a:off x="4710747"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930" name="object 6930"/>
          <p:cNvSpPr/>
          <p:nvPr/>
        </p:nvSpPr>
        <p:spPr>
          <a:xfrm>
            <a:off x="4720082" y="1295400"/>
            <a:ext cx="9068" cy="1295400"/>
          </a:xfrm>
          <a:prstGeom prst="rect">
            <a:avLst/>
          </a:prstGeom>
          <a:blipFill>
            <a:blip r:embed="rId11" cstate="print"/>
            <a:stretch>
              <a:fillRect/>
            </a:stretch>
          </a:blipFill>
        </p:spPr>
        <p:txBody>
          <a:bodyPr wrap="square" lIns="0" tIns="0" rIns="0" bIns="0" rtlCol="0"/>
          <a:lstStyle/>
          <a:p>
            <a:endParaRPr/>
          </a:p>
        </p:txBody>
      </p:sp>
      <p:sp>
        <p:nvSpPr>
          <p:cNvPr id="6931" name="object 6931"/>
          <p:cNvSpPr/>
          <p:nvPr/>
        </p:nvSpPr>
        <p:spPr>
          <a:xfrm>
            <a:off x="4715319"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32" name="object 6932"/>
          <p:cNvSpPr/>
          <p:nvPr/>
        </p:nvSpPr>
        <p:spPr>
          <a:xfrm>
            <a:off x="4729098" y="1295400"/>
            <a:ext cx="6044" cy="1295400"/>
          </a:xfrm>
          <a:prstGeom prst="rect">
            <a:avLst/>
          </a:prstGeom>
          <a:blipFill>
            <a:blip r:embed="rId14" cstate="print"/>
            <a:stretch>
              <a:fillRect/>
            </a:stretch>
          </a:blipFill>
        </p:spPr>
        <p:txBody>
          <a:bodyPr wrap="square" lIns="0" tIns="0" rIns="0" bIns="0" rtlCol="0"/>
          <a:lstStyle/>
          <a:p>
            <a:endParaRPr/>
          </a:p>
        </p:txBody>
      </p:sp>
      <p:sp>
        <p:nvSpPr>
          <p:cNvPr id="6933" name="object 6933"/>
          <p:cNvSpPr/>
          <p:nvPr/>
        </p:nvSpPr>
        <p:spPr>
          <a:xfrm>
            <a:off x="4724336"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934" name="object 6934"/>
          <p:cNvSpPr/>
          <p:nvPr/>
        </p:nvSpPr>
        <p:spPr>
          <a:xfrm>
            <a:off x="4735195" y="1295400"/>
            <a:ext cx="9068" cy="1295400"/>
          </a:xfrm>
          <a:prstGeom prst="rect">
            <a:avLst/>
          </a:prstGeom>
          <a:blipFill>
            <a:blip r:embed="rId13" cstate="print"/>
            <a:stretch>
              <a:fillRect/>
            </a:stretch>
          </a:blipFill>
        </p:spPr>
        <p:txBody>
          <a:bodyPr wrap="square" lIns="0" tIns="0" rIns="0" bIns="0" rtlCol="0"/>
          <a:lstStyle/>
          <a:p>
            <a:endParaRPr/>
          </a:p>
        </p:txBody>
      </p:sp>
      <p:sp>
        <p:nvSpPr>
          <p:cNvPr id="6935" name="object 6935"/>
          <p:cNvSpPr/>
          <p:nvPr/>
        </p:nvSpPr>
        <p:spPr>
          <a:xfrm>
            <a:off x="4730432"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36" name="object 6936"/>
          <p:cNvSpPr/>
          <p:nvPr/>
        </p:nvSpPr>
        <p:spPr>
          <a:xfrm>
            <a:off x="4744211" y="1295400"/>
            <a:ext cx="9068" cy="1295400"/>
          </a:xfrm>
          <a:prstGeom prst="rect">
            <a:avLst/>
          </a:prstGeom>
          <a:blipFill>
            <a:blip r:embed="rId11" cstate="print"/>
            <a:stretch>
              <a:fillRect/>
            </a:stretch>
          </a:blipFill>
        </p:spPr>
        <p:txBody>
          <a:bodyPr wrap="square" lIns="0" tIns="0" rIns="0" bIns="0" rtlCol="0"/>
          <a:lstStyle/>
          <a:p>
            <a:endParaRPr/>
          </a:p>
        </p:txBody>
      </p:sp>
      <p:sp>
        <p:nvSpPr>
          <p:cNvPr id="6937" name="object 6937"/>
          <p:cNvSpPr/>
          <p:nvPr/>
        </p:nvSpPr>
        <p:spPr>
          <a:xfrm>
            <a:off x="4739449"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38" name="object 6938"/>
          <p:cNvSpPr/>
          <p:nvPr/>
        </p:nvSpPr>
        <p:spPr>
          <a:xfrm>
            <a:off x="4753228" y="1295400"/>
            <a:ext cx="6044" cy="1295400"/>
          </a:xfrm>
          <a:prstGeom prst="rect">
            <a:avLst/>
          </a:prstGeom>
          <a:blipFill>
            <a:blip r:embed="rId14" cstate="print"/>
            <a:stretch>
              <a:fillRect/>
            </a:stretch>
          </a:blipFill>
        </p:spPr>
        <p:txBody>
          <a:bodyPr wrap="square" lIns="0" tIns="0" rIns="0" bIns="0" rtlCol="0"/>
          <a:lstStyle/>
          <a:p>
            <a:endParaRPr/>
          </a:p>
        </p:txBody>
      </p:sp>
      <p:sp>
        <p:nvSpPr>
          <p:cNvPr id="6939" name="object 6939"/>
          <p:cNvSpPr/>
          <p:nvPr/>
        </p:nvSpPr>
        <p:spPr>
          <a:xfrm>
            <a:off x="4748466"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940" name="object 6940"/>
          <p:cNvSpPr/>
          <p:nvPr/>
        </p:nvSpPr>
        <p:spPr>
          <a:xfrm>
            <a:off x="4759325" y="1295400"/>
            <a:ext cx="9068" cy="1295400"/>
          </a:xfrm>
          <a:prstGeom prst="rect">
            <a:avLst/>
          </a:prstGeom>
          <a:blipFill>
            <a:blip r:embed="rId13" cstate="print"/>
            <a:stretch>
              <a:fillRect/>
            </a:stretch>
          </a:blipFill>
        </p:spPr>
        <p:txBody>
          <a:bodyPr wrap="square" lIns="0" tIns="0" rIns="0" bIns="0" rtlCol="0"/>
          <a:lstStyle/>
          <a:p>
            <a:endParaRPr/>
          </a:p>
        </p:txBody>
      </p:sp>
      <p:sp>
        <p:nvSpPr>
          <p:cNvPr id="6941" name="object 6941"/>
          <p:cNvSpPr/>
          <p:nvPr/>
        </p:nvSpPr>
        <p:spPr>
          <a:xfrm>
            <a:off x="4754562"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42" name="object 6942"/>
          <p:cNvSpPr/>
          <p:nvPr/>
        </p:nvSpPr>
        <p:spPr>
          <a:xfrm>
            <a:off x="4768341" y="1295400"/>
            <a:ext cx="4533" cy="1295400"/>
          </a:xfrm>
          <a:prstGeom prst="rect">
            <a:avLst/>
          </a:prstGeom>
          <a:blipFill>
            <a:blip r:embed="rId12" cstate="print"/>
            <a:stretch>
              <a:fillRect/>
            </a:stretch>
          </a:blipFill>
        </p:spPr>
        <p:txBody>
          <a:bodyPr wrap="square" lIns="0" tIns="0" rIns="0" bIns="0" rtlCol="0"/>
          <a:lstStyle/>
          <a:p>
            <a:endParaRPr/>
          </a:p>
        </p:txBody>
      </p:sp>
      <p:sp>
        <p:nvSpPr>
          <p:cNvPr id="6943" name="object 6943"/>
          <p:cNvSpPr/>
          <p:nvPr/>
        </p:nvSpPr>
        <p:spPr>
          <a:xfrm>
            <a:off x="4763579"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944" name="object 6944"/>
          <p:cNvSpPr/>
          <p:nvPr/>
        </p:nvSpPr>
        <p:spPr>
          <a:xfrm>
            <a:off x="4772914" y="1295400"/>
            <a:ext cx="9068" cy="1295400"/>
          </a:xfrm>
          <a:prstGeom prst="rect">
            <a:avLst/>
          </a:prstGeom>
          <a:blipFill>
            <a:blip r:embed="rId13" cstate="print"/>
            <a:stretch>
              <a:fillRect/>
            </a:stretch>
          </a:blipFill>
        </p:spPr>
        <p:txBody>
          <a:bodyPr wrap="square" lIns="0" tIns="0" rIns="0" bIns="0" rtlCol="0"/>
          <a:lstStyle/>
          <a:p>
            <a:endParaRPr/>
          </a:p>
        </p:txBody>
      </p:sp>
      <p:sp>
        <p:nvSpPr>
          <p:cNvPr id="6945" name="object 6945"/>
          <p:cNvSpPr/>
          <p:nvPr/>
        </p:nvSpPr>
        <p:spPr>
          <a:xfrm>
            <a:off x="4768151"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46" name="object 6946"/>
          <p:cNvSpPr/>
          <p:nvPr/>
        </p:nvSpPr>
        <p:spPr>
          <a:xfrm>
            <a:off x="4781930" y="1295400"/>
            <a:ext cx="6044" cy="1295400"/>
          </a:xfrm>
          <a:prstGeom prst="rect">
            <a:avLst/>
          </a:prstGeom>
          <a:blipFill>
            <a:blip r:embed="rId14" cstate="print"/>
            <a:stretch>
              <a:fillRect/>
            </a:stretch>
          </a:blipFill>
        </p:spPr>
        <p:txBody>
          <a:bodyPr wrap="square" lIns="0" tIns="0" rIns="0" bIns="0" rtlCol="0"/>
          <a:lstStyle/>
          <a:p>
            <a:endParaRPr/>
          </a:p>
        </p:txBody>
      </p:sp>
      <p:sp>
        <p:nvSpPr>
          <p:cNvPr id="6947" name="object 6947"/>
          <p:cNvSpPr/>
          <p:nvPr/>
        </p:nvSpPr>
        <p:spPr>
          <a:xfrm>
            <a:off x="4777168"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948" name="object 6948"/>
          <p:cNvSpPr/>
          <p:nvPr/>
        </p:nvSpPr>
        <p:spPr>
          <a:xfrm>
            <a:off x="4788027" y="1295400"/>
            <a:ext cx="9068" cy="1295400"/>
          </a:xfrm>
          <a:prstGeom prst="rect">
            <a:avLst/>
          </a:prstGeom>
          <a:blipFill>
            <a:blip r:embed="rId13" cstate="print"/>
            <a:stretch>
              <a:fillRect/>
            </a:stretch>
          </a:blipFill>
        </p:spPr>
        <p:txBody>
          <a:bodyPr wrap="square" lIns="0" tIns="0" rIns="0" bIns="0" rtlCol="0"/>
          <a:lstStyle/>
          <a:p>
            <a:endParaRPr/>
          </a:p>
        </p:txBody>
      </p:sp>
      <p:sp>
        <p:nvSpPr>
          <p:cNvPr id="6949" name="object 6949"/>
          <p:cNvSpPr/>
          <p:nvPr/>
        </p:nvSpPr>
        <p:spPr>
          <a:xfrm>
            <a:off x="4783264"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50" name="object 6950"/>
          <p:cNvSpPr/>
          <p:nvPr/>
        </p:nvSpPr>
        <p:spPr>
          <a:xfrm>
            <a:off x="4797044" y="1295400"/>
            <a:ext cx="4534" cy="1295400"/>
          </a:xfrm>
          <a:prstGeom prst="rect">
            <a:avLst/>
          </a:prstGeom>
          <a:blipFill>
            <a:blip r:embed="rId12" cstate="print"/>
            <a:stretch>
              <a:fillRect/>
            </a:stretch>
          </a:blipFill>
        </p:spPr>
        <p:txBody>
          <a:bodyPr wrap="square" lIns="0" tIns="0" rIns="0" bIns="0" rtlCol="0"/>
          <a:lstStyle/>
          <a:p>
            <a:endParaRPr/>
          </a:p>
        </p:txBody>
      </p:sp>
      <p:sp>
        <p:nvSpPr>
          <p:cNvPr id="6951" name="object 6951"/>
          <p:cNvSpPr/>
          <p:nvPr/>
        </p:nvSpPr>
        <p:spPr>
          <a:xfrm>
            <a:off x="4792281"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952" name="object 6952"/>
          <p:cNvSpPr/>
          <p:nvPr/>
        </p:nvSpPr>
        <p:spPr>
          <a:xfrm>
            <a:off x="4801615" y="1295400"/>
            <a:ext cx="10578" cy="1295400"/>
          </a:xfrm>
          <a:prstGeom prst="rect">
            <a:avLst/>
          </a:prstGeom>
          <a:blipFill>
            <a:blip r:embed="rId11" cstate="print"/>
            <a:stretch>
              <a:fillRect/>
            </a:stretch>
          </a:blipFill>
        </p:spPr>
        <p:txBody>
          <a:bodyPr wrap="square" lIns="0" tIns="0" rIns="0" bIns="0" rtlCol="0"/>
          <a:lstStyle/>
          <a:p>
            <a:endParaRPr/>
          </a:p>
        </p:txBody>
      </p:sp>
      <p:sp>
        <p:nvSpPr>
          <p:cNvPr id="6953" name="object 6953"/>
          <p:cNvSpPr/>
          <p:nvPr/>
        </p:nvSpPr>
        <p:spPr>
          <a:xfrm>
            <a:off x="4796853"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6954" name="object 6954"/>
          <p:cNvSpPr/>
          <p:nvPr/>
        </p:nvSpPr>
        <p:spPr>
          <a:xfrm>
            <a:off x="4812157" y="1295400"/>
            <a:ext cx="9068" cy="1295400"/>
          </a:xfrm>
          <a:prstGeom prst="rect">
            <a:avLst/>
          </a:prstGeom>
          <a:blipFill>
            <a:blip r:embed="rId13" cstate="print"/>
            <a:stretch>
              <a:fillRect/>
            </a:stretch>
          </a:blipFill>
        </p:spPr>
        <p:txBody>
          <a:bodyPr wrap="square" lIns="0" tIns="0" rIns="0" bIns="0" rtlCol="0"/>
          <a:lstStyle/>
          <a:p>
            <a:endParaRPr/>
          </a:p>
        </p:txBody>
      </p:sp>
      <p:sp>
        <p:nvSpPr>
          <p:cNvPr id="6955" name="object 6955"/>
          <p:cNvSpPr/>
          <p:nvPr/>
        </p:nvSpPr>
        <p:spPr>
          <a:xfrm>
            <a:off x="4807394"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56" name="object 6956"/>
          <p:cNvSpPr/>
          <p:nvPr/>
        </p:nvSpPr>
        <p:spPr>
          <a:xfrm>
            <a:off x="4821301" y="1295400"/>
            <a:ext cx="4534" cy="1295400"/>
          </a:xfrm>
          <a:prstGeom prst="rect">
            <a:avLst/>
          </a:prstGeom>
          <a:blipFill>
            <a:blip r:embed="rId12" cstate="print"/>
            <a:stretch>
              <a:fillRect/>
            </a:stretch>
          </a:blipFill>
        </p:spPr>
        <p:txBody>
          <a:bodyPr wrap="square" lIns="0" tIns="0" rIns="0" bIns="0" rtlCol="0"/>
          <a:lstStyle/>
          <a:p>
            <a:endParaRPr/>
          </a:p>
        </p:txBody>
      </p:sp>
      <p:sp>
        <p:nvSpPr>
          <p:cNvPr id="6957" name="object 6957"/>
          <p:cNvSpPr/>
          <p:nvPr/>
        </p:nvSpPr>
        <p:spPr>
          <a:xfrm>
            <a:off x="4816538"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958" name="object 6958"/>
          <p:cNvSpPr/>
          <p:nvPr/>
        </p:nvSpPr>
        <p:spPr>
          <a:xfrm>
            <a:off x="4825872" y="1295400"/>
            <a:ext cx="10579" cy="1295400"/>
          </a:xfrm>
          <a:prstGeom prst="rect">
            <a:avLst/>
          </a:prstGeom>
          <a:blipFill>
            <a:blip r:embed="rId11" cstate="print"/>
            <a:stretch>
              <a:fillRect/>
            </a:stretch>
          </a:blipFill>
        </p:spPr>
        <p:txBody>
          <a:bodyPr wrap="square" lIns="0" tIns="0" rIns="0" bIns="0" rtlCol="0"/>
          <a:lstStyle/>
          <a:p>
            <a:endParaRPr/>
          </a:p>
        </p:txBody>
      </p:sp>
      <p:sp>
        <p:nvSpPr>
          <p:cNvPr id="6959" name="object 6959"/>
          <p:cNvSpPr/>
          <p:nvPr/>
        </p:nvSpPr>
        <p:spPr>
          <a:xfrm>
            <a:off x="4821110"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960" name="object 6960"/>
          <p:cNvSpPr/>
          <p:nvPr/>
        </p:nvSpPr>
        <p:spPr>
          <a:xfrm>
            <a:off x="4836414" y="1295400"/>
            <a:ext cx="4533" cy="1295400"/>
          </a:xfrm>
          <a:prstGeom prst="rect">
            <a:avLst/>
          </a:prstGeom>
          <a:blipFill>
            <a:blip r:embed="rId12" cstate="print"/>
            <a:stretch>
              <a:fillRect/>
            </a:stretch>
          </a:blipFill>
        </p:spPr>
        <p:txBody>
          <a:bodyPr wrap="square" lIns="0" tIns="0" rIns="0" bIns="0" rtlCol="0"/>
          <a:lstStyle/>
          <a:p>
            <a:endParaRPr/>
          </a:p>
        </p:txBody>
      </p:sp>
      <p:sp>
        <p:nvSpPr>
          <p:cNvPr id="6961" name="object 6961"/>
          <p:cNvSpPr/>
          <p:nvPr/>
        </p:nvSpPr>
        <p:spPr>
          <a:xfrm>
            <a:off x="4831651"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962" name="object 6962"/>
          <p:cNvSpPr/>
          <p:nvPr/>
        </p:nvSpPr>
        <p:spPr>
          <a:xfrm>
            <a:off x="4840985" y="1295400"/>
            <a:ext cx="9068" cy="1295400"/>
          </a:xfrm>
          <a:prstGeom prst="rect">
            <a:avLst/>
          </a:prstGeom>
          <a:blipFill>
            <a:blip r:embed="rId11" cstate="print"/>
            <a:stretch>
              <a:fillRect/>
            </a:stretch>
          </a:blipFill>
        </p:spPr>
        <p:txBody>
          <a:bodyPr wrap="square" lIns="0" tIns="0" rIns="0" bIns="0" rtlCol="0"/>
          <a:lstStyle/>
          <a:p>
            <a:endParaRPr/>
          </a:p>
        </p:txBody>
      </p:sp>
      <p:sp>
        <p:nvSpPr>
          <p:cNvPr id="6963" name="object 6963"/>
          <p:cNvSpPr/>
          <p:nvPr/>
        </p:nvSpPr>
        <p:spPr>
          <a:xfrm>
            <a:off x="4836223"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64" name="object 6964"/>
          <p:cNvSpPr/>
          <p:nvPr/>
        </p:nvSpPr>
        <p:spPr>
          <a:xfrm>
            <a:off x="4850003" y="1295400"/>
            <a:ext cx="4533" cy="1295400"/>
          </a:xfrm>
          <a:prstGeom prst="rect">
            <a:avLst/>
          </a:prstGeom>
          <a:blipFill>
            <a:blip r:embed="rId12" cstate="print"/>
            <a:stretch>
              <a:fillRect/>
            </a:stretch>
          </a:blipFill>
        </p:spPr>
        <p:txBody>
          <a:bodyPr wrap="square" lIns="0" tIns="0" rIns="0" bIns="0" rtlCol="0"/>
          <a:lstStyle/>
          <a:p>
            <a:endParaRPr/>
          </a:p>
        </p:txBody>
      </p:sp>
      <p:sp>
        <p:nvSpPr>
          <p:cNvPr id="6965" name="object 6965"/>
          <p:cNvSpPr/>
          <p:nvPr/>
        </p:nvSpPr>
        <p:spPr>
          <a:xfrm>
            <a:off x="4845240"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966" name="object 6966"/>
          <p:cNvSpPr/>
          <p:nvPr/>
        </p:nvSpPr>
        <p:spPr>
          <a:xfrm>
            <a:off x="4854575" y="1295400"/>
            <a:ext cx="10579" cy="1295400"/>
          </a:xfrm>
          <a:prstGeom prst="rect">
            <a:avLst/>
          </a:prstGeom>
          <a:blipFill>
            <a:blip r:embed="rId13" cstate="print"/>
            <a:stretch>
              <a:fillRect/>
            </a:stretch>
          </a:blipFill>
        </p:spPr>
        <p:txBody>
          <a:bodyPr wrap="square" lIns="0" tIns="0" rIns="0" bIns="0" rtlCol="0"/>
          <a:lstStyle/>
          <a:p>
            <a:endParaRPr/>
          </a:p>
        </p:txBody>
      </p:sp>
      <p:sp>
        <p:nvSpPr>
          <p:cNvPr id="6967" name="object 6967"/>
          <p:cNvSpPr/>
          <p:nvPr/>
        </p:nvSpPr>
        <p:spPr>
          <a:xfrm>
            <a:off x="4849812"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968" name="object 6968"/>
          <p:cNvSpPr/>
          <p:nvPr/>
        </p:nvSpPr>
        <p:spPr>
          <a:xfrm>
            <a:off x="4865115" y="1295400"/>
            <a:ext cx="9068" cy="1295400"/>
          </a:xfrm>
          <a:prstGeom prst="rect">
            <a:avLst/>
          </a:prstGeom>
          <a:blipFill>
            <a:blip r:embed="rId11" cstate="print"/>
            <a:stretch>
              <a:fillRect/>
            </a:stretch>
          </a:blipFill>
        </p:spPr>
        <p:txBody>
          <a:bodyPr wrap="square" lIns="0" tIns="0" rIns="0" bIns="0" rtlCol="0"/>
          <a:lstStyle/>
          <a:p>
            <a:endParaRPr/>
          </a:p>
        </p:txBody>
      </p:sp>
      <p:sp>
        <p:nvSpPr>
          <p:cNvPr id="6969" name="object 6969"/>
          <p:cNvSpPr/>
          <p:nvPr/>
        </p:nvSpPr>
        <p:spPr>
          <a:xfrm>
            <a:off x="4860353"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70" name="object 6970"/>
          <p:cNvSpPr/>
          <p:nvPr/>
        </p:nvSpPr>
        <p:spPr>
          <a:xfrm>
            <a:off x="4874133" y="1295400"/>
            <a:ext cx="4534" cy="1295400"/>
          </a:xfrm>
          <a:prstGeom prst="rect">
            <a:avLst/>
          </a:prstGeom>
          <a:blipFill>
            <a:blip r:embed="rId12" cstate="print"/>
            <a:stretch>
              <a:fillRect/>
            </a:stretch>
          </a:blipFill>
        </p:spPr>
        <p:txBody>
          <a:bodyPr wrap="square" lIns="0" tIns="0" rIns="0" bIns="0" rtlCol="0"/>
          <a:lstStyle/>
          <a:p>
            <a:endParaRPr/>
          </a:p>
        </p:txBody>
      </p:sp>
      <p:sp>
        <p:nvSpPr>
          <p:cNvPr id="6971" name="object 6971"/>
          <p:cNvSpPr/>
          <p:nvPr/>
        </p:nvSpPr>
        <p:spPr>
          <a:xfrm>
            <a:off x="4869370"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972" name="object 6972"/>
          <p:cNvSpPr/>
          <p:nvPr/>
        </p:nvSpPr>
        <p:spPr>
          <a:xfrm>
            <a:off x="4878704" y="1295400"/>
            <a:ext cx="10578" cy="1295400"/>
          </a:xfrm>
          <a:prstGeom prst="rect">
            <a:avLst/>
          </a:prstGeom>
          <a:blipFill>
            <a:blip r:embed="rId11" cstate="print"/>
            <a:stretch>
              <a:fillRect/>
            </a:stretch>
          </a:blipFill>
        </p:spPr>
        <p:txBody>
          <a:bodyPr wrap="square" lIns="0" tIns="0" rIns="0" bIns="0" rtlCol="0"/>
          <a:lstStyle/>
          <a:p>
            <a:endParaRPr/>
          </a:p>
        </p:txBody>
      </p:sp>
      <p:sp>
        <p:nvSpPr>
          <p:cNvPr id="6973" name="object 6973"/>
          <p:cNvSpPr/>
          <p:nvPr/>
        </p:nvSpPr>
        <p:spPr>
          <a:xfrm>
            <a:off x="4873942"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6974" name="object 6974"/>
          <p:cNvSpPr/>
          <p:nvPr/>
        </p:nvSpPr>
        <p:spPr>
          <a:xfrm>
            <a:off x="4889246" y="1295400"/>
            <a:ext cx="4533" cy="1295400"/>
          </a:xfrm>
          <a:prstGeom prst="rect">
            <a:avLst/>
          </a:prstGeom>
          <a:blipFill>
            <a:blip r:embed="rId12" cstate="print"/>
            <a:stretch>
              <a:fillRect/>
            </a:stretch>
          </a:blipFill>
        </p:spPr>
        <p:txBody>
          <a:bodyPr wrap="square" lIns="0" tIns="0" rIns="0" bIns="0" rtlCol="0"/>
          <a:lstStyle/>
          <a:p>
            <a:endParaRPr/>
          </a:p>
        </p:txBody>
      </p:sp>
      <p:sp>
        <p:nvSpPr>
          <p:cNvPr id="6975" name="object 6975"/>
          <p:cNvSpPr/>
          <p:nvPr/>
        </p:nvSpPr>
        <p:spPr>
          <a:xfrm>
            <a:off x="4884483"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976" name="object 6976"/>
          <p:cNvSpPr/>
          <p:nvPr/>
        </p:nvSpPr>
        <p:spPr>
          <a:xfrm>
            <a:off x="4893817" y="1295400"/>
            <a:ext cx="9068" cy="1295400"/>
          </a:xfrm>
          <a:prstGeom prst="rect">
            <a:avLst/>
          </a:prstGeom>
          <a:blipFill>
            <a:blip r:embed="rId13" cstate="print"/>
            <a:stretch>
              <a:fillRect/>
            </a:stretch>
          </a:blipFill>
        </p:spPr>
        <p:txBody>
          <a:bodyPr wrap="square" lIns="0" tIns="0" rIns="0" bIns="0" rtlCol="0"/>
          <a:lstStyle/>
          <a:p>
            <a:endParaRPr/>
          </a:p>
        </p:txBody>
      </p:sp>
      <p:sp>
        <p:nvSpPr>
          <p:cNvPr id="6977" name="object 6977"/>
          <p:cNvSpPr/>
          <p:nvPr/>
        </p:nvSpPr>
        <p:spPr>
          <a:xfrm>
            <a:off x="4889055"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78" name="object 6978"/>
          <p:cNvSpPr/>
          <p:nvPr/>
        </p:nvSpPr>
        <p:spPr>
          <a:xfrm>
            <a:off x="4902834" y="1295400"/>
            <a:ext cx="6044" cy="1295400"/>
          </a:xfrm>
          <a:prstGeom prst="rect">
            <a:avLst/>
          </a:prstGeom>
          <a:blipFill>
            <a:blip r:embed="rId14" cstate="print"/>
            <a:stretch>
              <a:fillRect/>
            </a:stretch>
          </a:blipFill>
        </p:spPr>
        <p:txBody>
          <a:bodyPr wrap="square" lIns="0" tIns="0" rIns="0" bIns="0" rtlCol="0"/>
          <a:lstStyle/>
          <a:p>
            <a:endParaRPr/>
          </a:p>
        </p:txBody>
      </p:sp>
      <p:sp>
        <p:nvSpPr>
          <p:cNvPr id="6979" name="object 6979"/>
          <p:cNvSpPr/>
          <p:nvPr/>
        </p:nvSpPr>
        <p:spPr>
          <a:xfrm>
            <a:off x="4898072"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980" name="object 6980"/>
          <p:cNvSpPr/>
          <p:nvPr/>
        </p:nvSpPr>
        <p:spPr>
          <a:xfrm>
            <a:off x="4908930" y="1295400"/>
            <a:ext cx="9068" cy="1295400"/>
          </a:xfrm>
          <a:prstGeom prst="rect">
            <a:avLst/>
          </a:prstGeom>
          <a:blipFill>
            <a:blip r:embed="rId13" cstate="print"/>
            <a:stretch>
              <a:fillRect/>
            </a:stretch>
          </a:blipFill>
        </p:spPr>
        <p:txBody>
          <a:bodyPr wrap="square" lIns="0" tIns="0" rIns="0" bIns="0" rtlCol="0"/>
          <a:lstStyle/>
          <a:p>
            <a:endParaRPr/>
          </a:p>
        </p:txBody>
      </p:sp>
      <p:sp>
        <p:nvSpPr>
          <p:cNvPr id="6981" name="object 6981"/>
          <p:cNvSpPr/>
          <p:nvPr/>
        </p:nvSpPr>
        <p:spPr>
          <a:xfrm>
            <a:off x="4904168"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82" name="object 6982"/>
          <p:cNvSpPr/>
          <p:nvPr/>
        </p:nvSpPr>
        <p:spPr>
          <a:xfrm>
            <a:off x="4917947" y="1295400"/>
            <a:ext cx="4533" cy="1295400"/>
          </a:xfrm>
          <a:prstGeom prst="rect">
            <a:avLst/>
          </a:prstGeom>
          <a:blipFill>
            <a:blip r:embed="rId12" cstate="print"/>
            <a:stretch>
              <a:fillRect/>
            </a:stretch>
          </a:blipFill>
        </p:spPr>
        <p:txBody>
          <a:bodyPr wrap="square" lIns="0" tIns="0" rIns="0" bIns="0" rtlCol="0"/>
          <a:lstStyle/>
          <a:p>
            <a:endParaRPr/>
          </a:p>
        </p:txBody>
      </p:sp>
      <p:sp>
        <p:nvSpPr>
          <p:cNvPr id="6983" name="object 6983"/>
          <p:cNvSpPr/>
          <p:nvPr/>
        </p:nvSpPr>
        <p:spPr>
          <a:xfrm>
            <a:off x="4913185"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984" name="object 6984"/>
          <p:cNvSpPr/>
          <p:nvPr/>
        </p:nvSpPr>
        <p:spPr>
          <a:xfrm>
            <a:off x="4922520" y="1295400"/>
            <a:ext cx="10579" cy="1295400"/>
          </a:xfrm>
          <a:prstGeom prst="rect">
            <a:avLst/>
          </a:prstGeom>
          <a:blipFill>
            <a:blip r:embed="rId11" cstate="print"/>
            <a:stretch>
              <a:fillRect/>
            </a:stretch>
          </a:blipFill>
        </p:spPr>
        <p:txBody>
          <a:bodyPr wrap="square" lIns="0" tIns="0" rIns="0" bIns="0" rtlCol="0"/>
          <a:lstStyle/>
          <a:p>
            <a:endParaRPr/>
          </a:p>
        </p:txBody>
      </p:sp>
      <p:sp>
        <p:nvSpPr>
          <p:cNvPr id="6985" name="object 6985"/>
          <p:cNvSpPr/>
          <p:nvPr/>
        </p:nvSpPr>
        <p:spPr>
          <a:xfrm>
            <a:off x="4917757"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6986" name="object 6986"/>
          <p:cNvSpPr/>
          <p:nvPr/>
        </p:nvSpPr>
        <p:spPr>
          <a:xfrm>
            <a:off x="4933060" y="1295400"/>
            <a:ext cx="9067" cy="1295400"/>
          </a:xfrm>
          <a:prstGeom prst="rect">
            <a:avLst/>
          </a:prstGeom>
          <a:blipFill>
            <a:blip r:embed="rId13" cstate="print"/>
            <a:stretch>
              <a:fillRect/>
            </a:stretch>
          </a:blipFill>
        </p:spPr>
        <p:txBody>
          <a:bodyPr wrap="square" lIns="0" tIns="0" rIns="0" bIns="0" rtlCol="0"/>
          <a:lstStyle/>
          <a:p>
            <a:endParaRPr/>
          </a:p>
        </p:txBody>
      </p:sp>
      <p:sp>
        <p:nvSpPr>
          <p:cNvPr id="6987" name="object 6987"/>
          <p:cNvSpPr/>
          <p:nvPr/>
        </p:nvSpPr>
        <p:spPr>
          <a:xfrm>
            <a:off x="4928298"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6988" name="object 6988"/>
          <p:cNvSpPr/>
          <p:nvPr/>
        </p:nvSpPr>
        <p:spPr>
          <a:xfrm>
            <a:off x="4942204" y="1295400"/>
            <a:ext cx="4533" cy="1295400"/>
          </a:xfrm>
          <a:prstGeom prst="rect">
            <a:avLst/>
          </a:prstGeom>
          <a:blipFill>
            <a:blip r:embed="rId12" cstate="print"/>
            <a:stretch>
              <a:fillRect/>
            </a:stretch>
          </a:blipFill>
        </p:spPr>
        <p:txBody>
          <a:bodyPr wrap="square" lIns="0" tIns="0" rIns="0" bIns="0" rtlCol="0"/>
          <a:lstStyle/>
          <a:p>
            <a:endParaRPr/>
          </a:p>
        </p:txBody>
      </p:sp>
      <p:sp>
        <p:nvSpPr>
          <p:cNvPr id="6989" name="object 6989"/>
          <p:cNvSpPr/>
          <p:nvPr/>
        </p:nvSpPr>
        <p:spPr>
          <a:xfrm>
            <a:off x="4937442"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6990" name="object 6990"/>
          <p:cNvSpPr/>
          <p:nvPr/>
        </p:nvSpPr>
        <p:spPr>
          <a:xfrm>
            <a:off x="4946777" y="1295400"/>
            <a:ext cx="9068" cy="1295400"/>
          </a:xfrm>
          <a:prstGeom prst="rect">
            <a:avLst/>
          </a:prstGeom>
          <a:blipFill>
            <a:blip r:embed="rId13" cstate="print"/>
            <a:stretch>
              <a:fillRect/>
            </a:stretch>
          </a:blipFill>
        </p:spPr>
        <p:txBody>
          <a:bodyPr wrap="square" lIns="0" tIns="0" rIns="0" bIns="0" rtlCol="0"/>
          <a:lstStyle/>
          <a:p>
            <a:endParaRPr/>
          </a:p>
        </p:txBody>
      </p:sp>
      <p:sp>
        <p:nvSpPr>
          <p:cNvPr id="6991" name="object 6991"/>
          <p:cNvSpPr/>
          <p:nvPr/>
        </p:nvSpPr>
        <p:spPr>
          <a:xfrm>
            <a:off x="4942014"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92" name="object 6992"/>
          <p:cNvSpPr/>
          <p:nvPr/>
        </p:nvSpPr>
        <p:spPr>
          <a:xfrm>
            <a:off x="4955794" y="1295400"/>
            <a:ext cx="6044" cy="1295400"/>
          </a:xfrm>
          <a:prstGeom prst="rect">
            <a:avLst/>
          </a:prstGeom>
          <a:blipFill>
            <a:blip r:embed="rId14" cstate="print"/>
            <a:stretch>
              <a:fillRect/>
            </a:stretch>
          </a:blipFill>
        </p:spPr>
        <p:txBody>
          <a:bodyPr wrap="square" lIns="0" tIns="0" rIns="0" bIns="0" rtlCol="0"/>
          <a:lstStyle/>
          <a:p>
            <a:endParaRPr/>
          </a:p>
        </p:txBody>
      </p:sp>
      <p:sp>
        <p:nvSpPr>
          <p:cNvPr id="6993" name="object 6993"/>
          <p:cNvSpPr/>
          <p:nvPr/>
        </p:nvSpPr>
        <p:spPr>
          <a:xfrm>
            <a:off x="4951031"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6994" name="object 6994"/>
          <p:cNvSpPr/>
          <p:nvPr/>
        </p:nvSpPr>
        <p:spPr>
          <a:xfrm>
            <a:off x="4961890" y="1295400"/>
            <a:ext cx="9068" cy="1295400"/>
          </a:xfrm>
          <a:prstGeom prst="rect">
            <a:avLst/>
          </a:prstGeom>
          <a:blipFill>
            <a:blip r:embed="rId11" cstate="print"/>
            <a:stretch>
              <a:fillRect/>
            </a:stretch>
          </a:blipFill>
        </p:spPr>
        <p:txBody>
          <a:bodyPr wrap="square" lIns="0" tIns="0" rIns="0" bIns="0" rtlCol="0"/>
          <a:lstStyle/>
          <a:p>
            <a:endParaRPr/>
          </a:p>
        </p:txBody>
      </p:sp>
      <p:sp>
        <p:nvSpPr>
          <p:cNvPr id="6995" name="object 6995"/>
          <p:cNvSpPr/>
          <p:nvPr/>
        </p:nvSpPr>
        <p:spPr>
          <a:xfrm>
            <a:off x="4957127"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6996" name="object 6996"/>
          <p:cNvSpPr/>
          <p:nvPr/>
        </p:nvSpPr>
        <p:spPr>
          <a:xfrm>
            <a:off x="4970907" y="1295400"/>
            <a:ext cx="4534" cy="1295400"/>
          </a:xfrm>
          <a:prstGeom prst="rect">
            <a:avLst/>
          </a:prstGeom>
          <a:blipFill>
            <a:blip r:embed="rId12" cstate="print"/>
            <a:stretch>
              <a:fillRect/>
            </a:stretch>
          </a:blipFill>
        </p:spPr>
        <p:txBody>
          <a:bodyPr wrap="square" lIns="0" tIns="0" rIns="0" bIns="0" rtlCol="0"/>
          <a:lstStyle/>
          <a:p>
            <a:endParaRPr/>
          </a:p>
        </p:txBody>
      </p:sp>
      <p:sp>
        <p:nvSpPr>
          <p:cNvPr id="6997" name="object 6997"/>
          <p:cNvSpPr/>
          <p:nvPr/>
        </p:nvSpPr>
        <p:spPr>
          <a:xfrm>
            <a:off x="4966144"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6998" name="object 6998"/>
          <p:cNvSpPr/>
          <p:nvPr/>
        </p:nvSpPr>
        <p:spPr>
          <a:xfrm>
            <a:off x="4975478" y="1295400"/>
            <a:ext cx="10578" cy="1295400"/>
          </a:xfrm>
          <a:prstGeom prst="rect">
            <a:avLst/>
          </a:prstGeom>
          <a:blipFill>
            <a:blip r:embed="rId13" cstate="print"/>
            <a:stretch>
              <a:fillRect/>
            </a:stretch>
          </a:blipFill>
        </p:spPr>
        <p:txBody>
          <a:bodyPr wrap="square" lIns="0" tIns="0" rIns="0" bIns="0" rtlCol="0"/>
          <a:lstStyle/>
          <a:p>
            <a:endParaRPr/>
          </a:p>
        </p:txBody>
      </p:sp>
      <p:sp>
        <p:nvSpPr>
          <p:cNvPr id="6999" name="object 6999"/>
          <p:cNvSpPr/>
          <p:nvPr/>
        </p:nvSpPr>
        <p:spPr>
          <a:xfrm>
            <a:off x="4970716"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000" name="object 7000"/>
          <p:cNvSpPr/>
          <p:nvPr/>
        </p:nvSpPr>
        <p:spPr>
          <a:xfrm>
            <a:off x="4986020" y="1295400"/>
            <a:ext cx="9068" cy="1295400"/>
          </a:xfrm>
          <a:prstGeom prst="rect">
            <a:avLst/>
          </a:prstGeom>
          <a:blipFill>
            <a:blip r:embed="rId11" cstate="print"/>
            <a:stretch>
              <a:fillRect/>
            </a:stretch>
          </a:blipFill>
        </p:spPr>
        <p:txBody>
          <a:bodyPr wrap="square" lIns="0" tIns="0" rIns="0" bIns="0" rtlCol="0"/>
          <a:lstStyle/>
          <a:p>
            <a:endParaRPr/>
          </a:p>
        </p:txBody>
      </p:sp>
      <p:sp>
        <p:nvSpPr>
          <p:cNvPr id="7001" name="object 7001"/>
          <p:cNvSpPr/>
          <p:nvPr/>
        </p:nvSpPr>
        <p:spPr>
          <a:xfrm>
            <a:off x="4981257"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002" name="object 7002"/>
          <p:cNvSpPr/>
          <p:nvPr/>
        </p:nvSpPr>
        <p:spPr>
          <a:xfrm>
            <a:off x="4995036" y="1295400"/>
            <a:ext cx="4534" cy="1295400"/>
          </a:xfrm>
          <a:prstGeom prst="rect">
            <a:avLst/>
          </a:prstGeom>
          <a:blipFill>
            <a:blip r:embed="rId12" cstate="print"/>
            <a:stretch>
              <a:fillRect/>
            </a:stretch>
          </a:blipFill>
        </p:spPr>
        <p:txBody>
          <a:bodyPr wrap="square" lIns="0" tIns="0" rIns="0" bIns="0" rtlCol="0"/>
          <a:lstStyle/>
          <a:p>
            <a:endParaRPr/>
          </a:p>
        </p:txBody>
      </p:sp>
      <p:sp>
        <p:nvSpPr>
          <p:cNvPr id="7003" name="object 7003"/>
          <p:cNvSpPr/>
          <p:nvPr/>
        </p:nvSpPr>
        <p:spPr>
          <a:xfrm>
            <a:off x="4990274"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004" name="object 7004"/>
          <p:cNvSpPr/>
          <p:nvPr/>
        </p:nvSpPr>
        <p:spPr>
          <a:xfrm>
            <a:off x="4999609" y="1295400"/>
            <a:ext cx="10578" cy="1295400"/>
          </a:xfrm>
          <a:prstGeom prst="rect">
            <a:avLst/>
          </a:prstGeom>
          <a:blipFill>
            <a:blip r:embed="rId11" cstate="print"/>
            <a:stretch>
              <a:fillRect/>
            </a:stretch>
          </a:blipFill>
        </p:spPr>
        <p:txBody>
          <a:bodyPr wrap="square" lIns="0" tIns="0" rIns="0" bIns="0" rtlCol="0"/>
          <a:lstStyle/>
          <a:p>
            <a:endParaRPr/>
          </a:p>
        </p:txBody>
      </p:sp>
      <p:sp>
        <p:nvSpPr>
          <p:cNvPr id="7005" name="object 7005"/>
          <p:cNvSpPr/>
          <p:nvPr/>
        </p:nvSpPr>
        <p:spPr>
          <a:xfrm>
            <a:off x="4994846"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006" name="object 7006"/>
          <p:cNvSpPr/>
          <p:nvPr/>
        </p:nvSpPr>
        <p:spPr>
          <a:xfrm>
            <a:off x="5010150" y="1295400"/>
            <a:ext cx="4534" cy="1295400"/>
          </a:xfrm>
          <a:prstGeom prst="rect">
            <a:avLst/>
          </a:prstGeom>
          <a:blipFill>
            <a:blip r:embed="rId12" cstate="print"/>
            <a:stretch>
              <a:fillRect/>
            </a:stretch>
          </a:blipFill>
        </p:spPr>
        <p:txBody>
          <a:bodyPr wrap="square" lIns="0" tIns="0" rIns="0" bIns="0" rtlCol="0"/>
          <a:lstStyle/>
          <a:p>
            <a:endParaRPr/>
          </a:p>
        </p:txBody>
      </p:sp>
      <p:sp>
        <p:nvSpPr>
          <p:cNvPr id="7007" name="object 7007"/>
          <p:cNvSpPr/>
          <p:nvPr/>
        </p:nvSpPr>
        <p:spPr>
          <a:xfrm>
            <a:off x="5005387"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008" name="object 7008"/>
          <p:cNvSpPr/>
          <p:nvPr/>
        </p:nvSpPr>
        <p:spPr>
          <a:xfrm>
            <a:off x="5014721" y="1295400"/>
            <a:ext cx="9068" cy="1295400"/>
          </a:xfrm>
          <a:prstGeom prst="rect">
            <a:avLst/>
          </a:prstGeom>
          <a:blipFill>
            <a:blip r:embed="rId13" cstate="print"/>
            <a:stretch>
              <a:fillRect/>
            </a:stretch>
          </a:blipFill>
        </p:spPr>
        <p:txBody>
          <a:bodyPr wrap="square" lIns="0" tIns="0" rIns="0" bIns="0" rtlCol="0"/>
          <a:lstStyle/>
          <a:p>
            <a:endParaRPr/>
          </a:p>
        </p:txBody>
      </p:sp>
      <p:sp>
        <p:nvSpPr>
          <p:cNvPr id="7009" name="object 7009"/>
          <p:cNvSpPr/>
          <p:nvPr/>
        </p:nvSpPr>
        <p:spPr>
          <a:xfrm>
            <a:off x="5009959"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010" name="object 7010"/>
          <p:cNvSpPr/>
          <p:nvPr/>
        </p:nvSpPr>
        <p:spPr>
          <a:xfrm>
            <a:off x="5023739" y="1295400"/>
            <a:ext cx="4533" cy="1295400"/>
          </a:xfrm>
          <a:prstGeom prst="rect">
            <a:avLst/>
          </a:prstGeom>
          <a:blipFill>
            <a:blip r:embed="rId12" cstate="print"/>
            <a:stretch>
              <a:fillRect/>
            </a:stretch>
          </a:blipFill>
        </p:spPr>
        <p:txBody>
          <a:bodyPr wrap="square" lIns="0" tIns="0" rIns="0" bIns="0" rtlCol="0"/>
          <a:lstStyle/>
          <a:p>
            <a:endParaRPr/>
          </a:p>
        </p:txBody>
      </p:sp>
      <p:sp>
        <p:nvSpPr>
          <p:cNvPr id="7011" name="object 7011"/>
          <p:cNvSpPr/>
          <p:nvPr/>
        </p:nvSpPr>
        <p:spPr>
          <a:xfrm>
            <a:off x="5018976"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012" name="object 7012"/>
          <p:cNvSpPr/>
          <p:nvPr/>
        </p:nvSpPr>
        <p:spPr>
          <a:xfrm>
            <a:off x="5028310" y="1295400"/>
            <a:ext cx="10579" cy="1295400"/>
          </a:xfrm>
          <a:prstGeom prst="rect">
            <a:avLst/>
          </a:prstGeom>
          <a:blipFill>
            <a:blip r:embed="rId11" cstate="print"/>
            <a:stretch>
              <a:fillRect/>
            </a:stretch>
          </a:blipFill>
        </p:spPr>
        <p:txBody>
          <a:bodyPr wrap="square" lIns="0" tIns="0" rIns="0" bIns="0" rtlCol="0"/>
          <a:lstStyle/>
          <a:p>
            <a:endParaRPr/>
          </a:p>
        </p:txBody>
      </p:sp>
      <p:sp>
        <p:nvSpPr>
          <p:cNvPr id="7013" name="object 7013"/>
          <p:cNvSpPr/>
          <p:nvPr/>
        </p:nvSpPr>
        <p:spPr>
          <a:xfrm>
            <a:off x="5023548"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014" name="object 7014"/>
          <p:cNvSpPr/>
          <p:nvPr/>
        </p:nvSpPr>
        <p:spPr>
          <a:xfrm>
            <a:off x="5038852" y="1295400"/>
            <a:ext cx="4533" cy="1295400"/>
          </a:xfrm>
          <a:prstGeom prst="rect">
            <a:avLst/>
          </a:prstGeom>
          <a:blipFill>
            <a:blip r:embed="rId12" cstate="print"/>
            <a:stretch>
              <a:fillRect/>
            </a:stretch>
          </a:blipFill>
        </p:spPr>
        <p:txBody>
          <a:bodyPr wrap="square" lIns="0" tIns="0" rIns="0" bIns="0" rtlCol="0"/>
          <a:lstStyle/>
          <a:p>
            <a:endParaRPr/>
          </a:p>
        </p:txBody>
      </p:sp>
      <p:sp>
        <p:nvSpPr>
          <p:cNvPr id="7015" name="object 7015"/>
          <p:cNvSpPr/>
          <p:nvPr/>
        </p:nvSpPr>
        <p:spPr>
          <a:xfrm>
            <a:off x="5034089"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016" name="object 7016"/>
          <p:cNvSpPr/>
          <p:nvPr/>
        </p:nvSpPr>
        <p:spPr>
          <a:xfrm>
            <a:off x="5043423" y="1295400"/>
            <a:ext cx="9068" cy="1295400"/>
          </a:xfrm>
          <a:prstGeom prst="rect">
            <a:avLst/>
          </a:prstGeom>
          <a:blipFill>
            <a:blip r:embed="rId11" cstate="print"/>
            <a:stretch>
              <a:fillRect/>
            </a:stretch>
          </a:blipFill>
        </p:spPr>
        <p:txBody>
          <a:bodyPr wrap="square" lIns="0" tIns="0" rIns="0" bIns="0" rtlCol="0"/>
          <a:lstStyle/>
          <a:p>
            <a:endParaRPr/>
          </a:p>
        </p:txBody>
      </p:sp>
      <p:sp>
        <p:nvSpPr>
          <p:cNvPr id="7017" name="object 7017"/>
          <p:cNvSpPr/>
          <p:nvPr/>
        </p:nvSpPr>
        <p:spPr>
          <a:xfrm>
            <a:off x="5038661"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018" name="object 7018"/>
          <p:cNvSpPr/>
          <p:nvPr/>
        </p:nvSpPr>
        <p:spPr>
          <a:xfrm>
            <a:off x="5052567" y="1295400"/>
            <a:ext cx="10578" cy="1295400"/>
          </a:xfrm>
          <a:prstGeom prst="rect">
            <a:avLst/>
          </a:prstGeom>
          <a:blipFill>
            <a:blip r:embed="rId13" cstate="print"/>
            <a:stretch>
              <a:fillRect/>
            </a:stretch>
          </a:blipFill>
        </p:spPr>
        <p:txBody>
          <a:bodyPr wrap="square" lIns="0" tIns="0" rIns="0" bIns="0" rtlCol="0"/>
          <a:lstStyle/>
          <a:p>
            <a:endParaRPr/>
          </a:p>
        </p:txBody>
      </p:sp>
      <p:sp>
        <p:nvSpPr>
          <p:cNvPr id="7019" name="object 7019"/>
          <p:cNvSpPr/>
          <p:nvPr/>
        </p:nvSpPr>
        <p:spPr>
          <a:xfrm>
            <a:off x="5047805"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020" name="object 7020"/>
          <p:cNvSpPr/>
          <p:nvPr/>
        </p:nvSpPr>
        <p:spPr>
          <a:xfrm>
            <a:off x="5063109" y="1295400"/>
            <a:ext cx="4533" cy="1295400"/>
          </a:xfrm>
          <a:prstGeom prst="rect">
            <a:avLst/>
          </a:prstGeom>
          <a:blipFill>
            <a:blip r:embed="rId12" cstate="print"/>
            <a:stretch>
              <a:fillRect/>
            </a:stretch>
          </a:blipFill>
        </p:spPr>
        <p:txBody>
          <a:bodyPr wrap="square" lIns="0" tIns="0" rIns="0" bIns="0" rtlCol="0"/>
          <a:lstStyle/>
          <a:p>
            <a:endParaRPr/>
          </a:p>
        </p:txBody>
      </p:sp>
      <p:sp>
        <p:nvSpPr>
          <p:cNvPr id="7021" name="object 7021"/>
          <p:cNvSpPr/>
          <p:nvPr/>
        </p:nvSpPr>
        <p:spPr>
          <a:xfrm>
            <a:off x="5058346"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022" name="object 7022"/>
          <p:cNvSpPr/>
          <p:nvPr/>
        </p:nvSpPr>
        <p:spPr>
          <a:xfrm>
            <a:off x="5067553" y="1295400"/>
            <a:ext cx="9068" cy="1295400"/>
          </a:xfrm>
          <a:prstGeom prst="rect">
            <a:avLst/>
          </a:prstGeom>
          <a:blipFill>
            <a:blip r:embed="rId13" cstate="print"/>
            <a:stretch>
              <a:fillRect/>
            </a:stretch>
          </a:blipFill>
        </p:spPr>
        <p:txBody>
          <a:bodyPr wrap="square" lIns="0" tIns="0" rIns="0" bIns="0" rtlCol="0"/>
          <a:lstStyle/>
          <a:p>
            <a:endParaRPr/>
          </a:p>
        </p:txBody>
      </p:sp>
      <p:sp>
        <p:nvSpPr>
          <p:cNvPr id="7023" name="object 7023"/>
          <p:cNvSpPr/>
          <p:nvPr/>
        </p:nvSpPr>
        <p:spPr>
          <a:xfrm>
            <a:off x="5062791"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024" name="object 7024"/>
          <p:cNvSpPr/>
          <p:nvPr/>
        </p:nvSpPr>
        <p:spPr>
          <a:xfrm>
            <a:off x="5076697" y="1295400"/>
            <a:ext cx="6044" cy="1295400"/>
          </a:xfrm>
          <a:prstGeom prst="rect">
            <a:avLst/>
          </a:prstGeom>
          <a:blipFill>
            <a:blip r:embed="rId14" cstate="print"/>
            <a:stretch>
              <a:fillRect/>
            </a:stretch>
          </a:blipFill>
        </p:spPr>
        <p:txBody>
          <a:bodyPr wrap="square" lIns="0" tIns="0" rIns="0" bIns="0" rtlCol="0"/>
          <a:lstStyle/>
          <a:p>
            <a:endParaRPr/>
          </a:p>
        </p:txBody>
      </p:sp>
      <p:sp>
        <p:nvSpPr>
          <p:cNvPr id="7025" name="object 7025"/>
          <p:cNvSpPr/>
          <p:nvPr/>
        </p:nvSpPr>
        <p:spPr>
          <a:xfrm>
            <a:off x="5071935"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026" name="object 7026"/>
          <p:cNvSpPr/>
          <p:nvPr/>
        </p:nvSpPr>
        <p:spPr>
          <a:xfrm>
            <a:off x="5082794" y="1295400"/>
            <a:ext cx="9068" cy="1295400"/>
          </a:xfrm>
          <a:prstGeom prst="rect">
            <a:avLst/>
          </a:prstGeom>
          <a:blipFill>
            <a:blip r:embed="rId11" cstate="print"/>
            <a:stretch>
              <a:fillRect/>
            </a:stretch>
          </a:blipFill>
        </p:spPr>
        <p:txBody>
          <a:bodyPr wrap="square" lIns="0" tIns="0" rIns="0" bIns="0" rtlCol="0"/>
          <a:lstStyle/>
          <a:p>
            <a:endParaRPr/>
          </a:p>
        </p:txBody>
      </p:sp>
      <p:sp>
        <p:nvSpPr>
          <p:cNvPr id="7027" name="object 7027"/>
          <p:cNvSpPr/>
          <p:nvPr/>
        </p:nvSpPr>
        <p:spPr>
          <a:xfrm>
            <a:off x="5078031"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028" name="object 7028"/>
          <p:cNvSpPr/>
          <p:nvPr/>
        </p:nvSpPr>
        <p:spPr>
          <a:xfrm>
            <a:off x="5091810" y="1295400"/>
            <a:ext cx="4534" cy="1295400"/>
          </a:xfrm>
          <a:prstGeom prst="rect">
            <a:avLst/>
          </a:prstGeom>
          <a:blipFill>
            <a:blip r:embed="rId12" cstate="print"/>
            <a:stretch>
              <a:fillRect/>
            </a:stretch>
          </a:blipFill>
        </p:spPr>
        <p:txBody>
          <a:bodyPr wrap="square" lIns="0" tIns="0" rIns="0" bIns="0" rtlCol="0"/>
          <a:lstStyle/>
          <a:p>
            <a:endParaRPr/>
          </a:p>
        </p:txBody>
      </p:sp>
      <p:sp>
        <p:nvSpPr>
          <p:cNvPr id="7029" name="object 7029"/>
          <p:cNvSpPr/>
          <p:nvPr/>
        </p:nvSpPr>
        <p:spPr>
          <a:xfrm>
            <a:off x="5087048"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030" name="object 7030"/>
          <p:cNvSpPr/>
          <p:nvPr/>
        </p:nvSpPr>
        <p:spPr>
          <a:xfrm>
            <a:off x="5096383" y="1295400"/>
            <a:ext cx="9068" cy="1295400"/>
          </a:xfrm>
          <a:prstGeom prst="rect">
            <a:avLst/>
          </a:prstGeom>
          <a:blipFill>
            <a:blip r:embed="rId13" cstate="print"/>
            <a:stretch>
              <a:fillRect/>
            </a:stretch>
          </a:blipFill>
        </p:spPr>
        <p:txBody>
          <a:bodyPr wrap="square" lIns="0" tIns="0" rIns="0" bIns="0" rtlCol="0"/>
          <a:lstStyle/>
          <a:p>
            <a:endParaRPr/>
          </a:p>
        </p:txBody>
      </p:sp>
      <p:sp>
        <p:nvSpPr>
          <p:cNvPr id="7031" name="object 7031"/>
          <p:cNvSpPr/>
          <p:nvPr/>
        </p:nvSpPr>
        <p:spPr>
          <a:xfrm>
            <a:off x="509162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032" name="object 7032"/>
          <p:cNvSpPr/>
          <p:nvPr/>
        </p:nvSpPr>
        <p:spPr>
          <a:xfrm>
            <a:off x="3657600" y="1295400"/>
            <a:ext cx="1438783" cy="1282573"/>
          </a:xfrm>
          <a:prstGeom prst="rect">
            <a:avLst/>
          </a:prstGeom>
          <a:blipFill>
            <a:blip r:embed="rId15" cstate="print"/>
            <a:stretch>
              <a:fillRect/>
            </a:stretch>
          </a:blipFill>
        </p:spPr>
        <p:txBody>
          <a:bodyPr wrap="square" lIns="0" tIns="0" rIns="0" bIns="0" rtlCol="0"/>
          <a:lstStyle/>
          <a:p>
            <a:endParaRPr/>
          </a:p>
        </p:txBody>
      </p:sp>
      <p:sp>
        <p:nvSpPr>
          <p:cNvPr id="7033" name="object 7033"/>
          <p:cNvSpPr/>
          <p:nvPr/>
        </p:nvSpPr>
        <p:spPr>
          <a:xfrm>
            <a:off x="3657600" y="1295400"/>
            <a:ext cx="1438910" cy="1282700"/>
          </a:xfrm>
          <a:custGeom>
            <a:avLst/>
            <a:gdLst/>
            <a:ahLst/>
            <a:cxnLst/>
            <a:rect l="l" t="t" r="r" b="b"/>
            <a:pathLst>
              <a:path w="1438910" h="1282700">
                <a:moveTo>
                  <a:pt x="719327" y="0"/>
                </a:moveTo>
                <a:lnTo>
                  <a:pt x="864488" y="6350"/>
                </a:lnTo>
                <a:lnTo>
                  <a:pt x="998982" y="12826"/>
                </a:lnTo>
                <a:lnTo>
                  <a:pt x="1119886" y="27686"/>
                </a:lnTo>
                <a:lnTo>
                  <a:pt x="1227201" y="46989"/>
                </a:lnTo>
                <a:lnTo>
                  <a:pt x="1275461" y="61849"/>
                </a:lnTo>
                <a:lnTo>
                  <a:pt x="1317878" y="74675"/>
                </a:lnTo>
                <a:lnTo>
                  <a:pt x="1381252" y="102488"/>
                </a:lnTo>
                <a:lnTo>
                  <a:pt x="1425066" y="130175"/>
                </a:lnTo>
                <a:lnTo>
                  <a:pt x="1438783" y="164337"/>
                </a:lnTo>
                <a:lnTo>
                  <a:pt x="1438783" y="1124712"/>
                </a:lnTo>
                <a:lnTo>
                  <a:pt x="1405509" y="1173734"/>
                </a:lnTo>
                <a:lnTo>
                  <a:pt x="1352550" y="1199388"/>
                </a:lnTo>
                <a:lnTo>
                  <a:pt x="1275461" y="1227074"/>
                </a:lnTo>
                <a:lnTo>
                  <a:pt x="1227201" y="1233551"/>
                </a:lnTo>
                <a:lnTo>
                  <a:pt x="1119886" y="1254887"/>
                </a:lnTo>
                <a:lnTo>
                  <a:pt x="998982" y="1267714"/>
                </a:lnTo>
                <a:lnTo>
                  <a:pt x="864488" y="1282573"/>
                </a:lnTo>
                <a:lnTo>
                  <a:pt x="719327" y="1282573"/>
                </a:lnTo>
                <a:lnTo>
                  <a:pt x="574294" y="1282573"/>
                </a:lnTo>
                <a:lnTo>
                  <a:pt x="439800" y="1267714"/>
                </a:lnTo>
                <a:lnTo>
                  <a:pt x="318897" y="1254887"/>
                </a:lnTo>
                <a:lnTo>
                  <a:pt x="213105" y="1233551"/>
                </a:lnTo>
                <a:lnTo>
                  <a:pt x="164719" y="1227074"/>
                </a:lnTo>
                <a:lnTo>
                  <a:pt x="125475" y="1214247"/>
                </a:lnTo>
                <a:lnTo>
                  <a:pt x="87629" y="1199388"/>
                </a:lnTo>
                <a:lnTo>
                  <a:pt x="34798" y="1173734"/>
                </a:lnTo>
                <a:lnTo>
                  <a:pt x="4572" y="1139571"/>
                </a:lnTo>
                <a:lnTo>
                  <a:pt x="0" y="1124712"/>
                </a:lnTo>
                <a:lnTo>
                  <a:pt x="0" y="164337"/>
                </a:lnTo>
                <a:lnTo>
                  <a:pt x="34798" y="115188"/>
                </a:lnTo>
                <a:lnTo>
                  <a:pt x="87629" y="87502"/>
                </a:lnTo>
                <a:lnTo>
                  <a:pt x="125475" y="74675"/>
                </a:lnTo>
                <a:lnTo>
                  <a:pt x="164719" y="61849"/>
                </a:lnTo>
                <a:lnTo>
                  <a:pt x="213105" y="46989"/>
                </a:lnTo>
                <a:lnTo>
                  <a:pt x="318897" y="27686"/>
                </a:lnTo>
                <a:lnTo>
                  <a:pt x="439800" y="12826"/>
                </a:lnTo>
                <a:lnTo>
                  <a:pt x="574294" y="6350"/>
                </a:lnTo>
                <a:lnTo>
                  <a:pt x="719327" y="0"/>
                </a:lnTo>
                <a:close/>
              </a:path>
            </a:pathLst>
          </a:custGeom>
          <a:ln w="3175">
            <a:solidFill>
              <a:srgbClr val="F1FFEB"/>
            </a:solidFill>
          </a:ln>
        </p:spPr>
        <p:txBody>
          <a:bodyPr wrap="square" lIns="0" tIns="0" rIns="0" bIns="0" rtlCol="0"/>
          <a:lstStyle/>
          <a:p>
            <a:endParaRPr/>
          </a:p>
        </p:txBody>
      </p:sp>
      <p:sp>
        <p:nvSpPr>
          <p:cNvPr id="7034" name="object 7034"/>
          <p:cNvSpPr/>
          <p:nvPr/>
        </p:nvSpPr>
        <p:spPr>
          <a:xfrm>
            <a:off x="3657600" y="1295400"/>
            <a:ext cx="1438783" cy="1282573"/>
          </a:xfrm>
          <a:prstGeom prst="rect">
            <a:avLst/>
          </a:prstGeom>
          <a:blipFill>
            <a:blip r:embed="rId15" cstate="print"/>
            <a:stretch>
              <a:fillRect/>
            </a:stretch>
          </a:blipFill>
        </p:spPr>
        <p:txBody>
          <a:bodyPr wrap="square" lIns="0" tIns="0" rIns="0" bIns="0" rtlCol="0"/>
          <a:lstStyle/>
          <a:p>
            <a:endParaRPr/>
          </a:p>
        </p:txBody>
      </p:sp>
      <p:sp>
        <p:nvSpPr>
          <p:cNvPr id="7035" name="object 7035"/>
          <p:cNvSpPr/>
          <p:nvPr/>
        </p:nvSpPr>
        <p:spPr>
          <a:xfrm>
            <a:off x="3657600" y="1295400"/>
            <a:ext cx="1438910" cy="1282700"/>
          </a:xfrm>
          <a:custGeom>
            <a:avLst/>
            <a:gdLst/>
            <a:ahLst/>
            <a:cxnLst/>
            <a:rect l="l" t="t" r="r" b="b"/>
            <a:pathLst>
              <a:path w="1438910" h="1282700">
                <a:moveTo>
                  <a:pt x="719327" y="0"/>
                </a:moveTo>
                <a:lnTo>
                  <a:pt x="864488" y="6350"/>
                </a:lnTo>
                <a:lnTo>
                  <a:pt x="998982" y="12826"/>
                </a:lnTo>
                <a:lnTo>
                  <a:pt x="1119886" y="27686"/>
                </a:lnTo>
                <a:lnTo>
                  <a:pt x="1227201" y="46989"/>
                </a:lnTo>
                <a:lnTo>
                  <a:pt x="1275461" y="61849"/>
                </a:lnTo>
                <a:lnTo>
                  <a:pt x="1317878" y="74675"/>
                </a:lnTo>
                <a:lnTo>
                  <a:pt x="1381252" y="102488"/>
                </a:lnTo>
                <a:lnTo>
                  <a:pt x="1425066" y="130175"/>
                </a:lnTo>
                <a:lnTo>
                  <a:pt x="1438783" y="164337"/>
                </a:lnTo>
                <a:lnTo>
                  <a:pt x="1438783" y="1124712"/>
                </a:lnTo>
                <a:lnTo>
                  <a:pt x="1405509" y="1173734"/>
                </a:lnTo>
                <a:lnTo>
                  <a:pt x="1352550" y="1199388"/>
                </a:lnTo>
                <a:lnTo>
                  <a:pt x="1275461" y="1227074"/>
                </a:lnTo>
                <a:lnTo>
                  <a:pt x="1227201" y="1233551"/>
                </a:lnTo>
                <a:lnTo>
                  <a:pt x="1119886" y="1254887"/>
                </a:lnTo>
                <a:lnTo>
                  <a:pt x="998982" y="1267714"/>
                </a:lnTo>
                <a:lnTo>
                  <a:pt x="864488" y="1282573"/>
                </a:lnTo>
                <a:lnTo>
                  <a:pt x="719327" y="1282573"/>
                </a:lnTo>
                <a:lnTo>
                  <a:pt x="574294" y="1282573"/>
                </a:lnTo>
                <a:lnTo>
                  <a:pt x="439800" y="1267714"/>
                </a:lnTo>
                <a:lnTo>
                  <a:pt x="318897" y="1254887"/>
                </a:lnTo>
                <a:lnTo>
                  <a:pt x="213105" y="1233551"/>
                </a:lnTo>
                <a:lnTo>
                  <a:pt x="164719" y="1227074"/>
                </a:lnTo>
                <a:lnTo>
                  <a:pt x="125475" y="1214247"/>
                </a:lnTo>
                <a:lnTo>
                  <a:pt x="87629" y="1199388"/>
                </a:lnTo>
                <a:lnTo>
                  <a:pt x="34798" y="1173734"/>
                </a:lnTo>
                <a:lnTo>
                  <a:pt x="4572" y="1139571"/>
                </a:lnTo>
                <a:lnTo>
                  <a:pt x="0" y="1124712"/>
                </a:lnTo>
                <a:lnTo>
                  <a:pt x="0" y="164337"/>
                </a:lnTo>
                <a:lnTo>
                  <a:pt x="34798" y="115188"/>
                </a:lnTo>
                <a:lnTo>
                  <a:pt x="87629" y="87502"/>
                </a:lnTo>
                <a:lnTo>
                  <a:pt x="125475" y="74675"/>
                </a:lnTo>
                <a:lnTo>
                  <a:pt x="164719" y="61849"/>
                </a:lnTo>
                <a:lnTo>
                  <a:pt x="213105" y="46989"/>
                </a:lnTo>
                <a:lnTo>
                  <a:pt x="318897" y="27686"/>
                </a:lnTo>
                <a:lnTo>
                  <a:pt x="439800" y="12826"/>
                </a:lnTo>
                <a:lnTo>
                  <a:pt x="574294" y="6350"/>
                </a:lnTo>
                <a:lnTo>
                  <a:pt x="719327" y="0"/>
                </a:lnTo>
                <a:close/>
              </a:path>
            </a:pathLst>
          </a:custGeom>
          <a:ln w="9524">
            <a:solidFill>
              <a:srgbClr val="F1FFEB"/>
            </a:solidFill>
          </a:ln>
        </p:spPr>
        <p:txBody>
          <a:bodyPr wrap="square" lIns="0" tIns="0" rIns="0" bIns="0" rtlCol="0"/>
          <a:lstStyle/>
          <a:p>
            <a:endParaRPr/>
          </a:p>
        </p:txBody>
      </p:sp>
      <p:sp>
        <p:nvSpPr>
          <p:cNvPr id="7036" name="object 7036"/>
          <p:cNvSpPr/>
          <p:nvPr/>
        </p:nvSpPr>
        <p:spPr>
          <a:xfrm>
            <a:off x="3657600" y="1295400"/>
            <a:ext cx="10579" cy="1295400"/>
          </a:xfrm>
          <a:prstGeom prst="rect">
            <a:avLst/>
          </a:prstGeom>
          <a:blipFill>
            <a:blip r:embed="rId11" cstate="print"/>
            <a:stretch>
              <a:fillRect/>
            </a:stretch>
          </a:blipFill>
        </p:spPr>
        <p:txBody>
          <a:bodyPr wrap="square" lIns="0" tIns="0" rIns="0" bIns="0" rtlCol="0"/>
          <a:lstStyle/>
          <a:p>
            <a:endParaRPr/>
          </a:p>
        </p:txBody>
      </p:sp>
      <p:sp>
        <p:nvSpPr>
          <p:cNvPr id="7037" name="object 7037"/>
          <p:cNvSpPr/>
          <p:nvPr/>
        </p:nvSpPr>
        <p:spPr>
          <a:xfrm>
            <a:off x="3652837"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038" name="object 7038"/>
          <p:cNvSpPr/>
          <p:nvPr/>
        </p:nvSpPr>
        <p:spPr>
          <a:xfrm>
            <a:off x="3668140" y="1295400"/>
            <a:ext cx="4533" cy="1295400"/>
          </a:xfrm>
          <a:prstGeom prst="rect">
            <a:avLst/>
          </a:prstGeom>
          <a:blipFill>
            <a:blip r:embed="rId12" cstate="print"/>
            <a:stretch>
              <a:fillRect/>
            </a:stretch>
          </a:blipFill>
        </p:spPr>
        <p:txBody>
          <a:bodyPr wrap="square" lIns="0" tIns="0" rIns="0" bIns="0" rtlCol="0"/>
          <a:lstStyle/>
          <a:p>
            <a:endParaRPr/>
          </a:p>
        </p:txBody>
      </p:sp>
      <p:sp>
        <p:nvSpPr>
          <p:cNvPr id="7039" name="object 7039"/>
          <p:cNvSpPr/>
          <p:nvPr/>
        </p:nvSpPr>
        <p:spPr>
          <a:xfrm>
            <a:off x="3663378"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040" name="object 7040"/>
          <p:cNvSpPr/>
          <p:nvPr/>
        </p:nvSpPr>
        <p:spPr>
          <a:xfrm>
            <a:off x="3672713" y="1295400"/>
            <a:ext cx="9068" cy="1295400"/>
          </a:xfrm>
          <a:prstGeom prst="rect">
            <a:avLst/>
          </a:prstGeom>
          <a:blipFill>
            <a:blip r:embed="rId11" cstate="print"/>
            <a:stretch>
              <a:fillRect/>
            </a:stretch>
          </a:blipFill>
        </p:spPr>
        <p:txBody>
          <a:bodyPr wrap="square" lIns="0" tIns="0" rIns="0" bIns="0" rtlCol="0"/>
          <a:lstStyle/>
          <a:p>
            <a:endParaRPr/>
          </a:p>
        </p:txBody>
      </p:sp>
      <p:sp>
        <p:nvSpPr>
          <p:cNvPr id="7041" name="object 7041"/>
          <p:cNvSpPr/>
          <p:nvPr/>
        </p:nvSpPr>
        <p:spPr>
          <a:xfrm>
            <a:off x="366795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042" name="object 7042"/>
          <p:cNvSpPr/>
          <p:nvPr/>
        </p:nvSpPr>
        <p:spPr>
          <a:xfrm>
            <a:off x="3681729" y="1295400"/>
            <a:ext cx="4534" cy="1295400"/>
          </a:xfrm>
          <a:prstGeom prst="rect">
            <a:avLst/>
          </a:prstGeom>
          <a:blipFill>
            <a:blip r:embed="rId12" cstate="print"/>
            <a:stretch>
              <a:fillRect/>
            </a:stretch>
          </a:blipFill>
        </p:spPr>
        <p:txBody>
          <a:bodyPr wrap="square" lIns="0" tIns="0" rIns="0" bIns="0" rtlCol="0"/>
          <a:lstStyle/>
          <a:p>
            <a:endParaRPr/>
          </a:p>
        </p:txBody>
      </p:sp>
      <p:sp>
        <p:nvSpPr>
          <p:cNvPr id="7043" name="object 7043"/>
          <p:cNvSpPr/>
          <p:nvPr/>
        </p:nvSpPr>
        <p:spPr>
          <a:xfrm>
            <a:off x="3676967"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044" name="object 7044"/>
          <p:cNvSpPr/>
          <p:nvPr/>
        </p:nvSpPr>
        <p:spPr>
          <a:xfrm>
            <a:off x="3686302" y="1295400"/>
            <a:ext cx="10578" cy="1295400"/>
          </a:xfrm>
          <a:prstGeom prst="rect">
            <a:avLst/>
          </a:prstGeom>
          <a:blipFill>
            <a:blip r:embed="rId13" cstate="print"/>
            <a:stretch>
              <a:fillRect/>
            </a:stretch>
          </a:blipFill>
        </p:spPr>
        <p:txBody>
          <a:bodyPr wrap="square" lIns="0" tIns="0" rIns="0" bIns="0" rtlCol="0"/>
          <a:lstStyle/>
          <a:p>
            <a:endParaRPr/>
          </a:p>
        </p:txBody>
      </p:sp>
      <p:sp>
        <p:nvSpPr>
          <p:cNvPr id="7045" name="object 7045"/>
          <p:cNvSpPr/>
          <p:nvPr/>
        </p:nvSpPr>
        <p:spPr>
          <a:xfrm>
            <a:off x="3681539"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046" name="object 7046"/>
          <p:cNvSpPr/>
          <p:nvPr/>
        </p:nvSpPr>
        <p:spPr>
          <a:xfrm>
            <a:off x="3696842" y="1295400"/>
            <a:ext cx="4534" cy="1295400"/>
          </a:xfrm>
          <a:prstGeom prst="rect">
            <a:avLst/>
          </a:prstGeom>
          <a:blipFill>
            <a:blip r:embed="rId12" cstate="print"/>
            <a:stretch>
              <a:fillRect/>
            </a:stretch>
          </a:blipFill>
        </p:spPr>
        <p:txBody>
          <a:bodyPr wrap="square" lIns="0" tIns="0" rIns="0" bIns="0" rtlCol="0"/>
          <a:lstStyle/>
          <a:p>
            <a:endParaRPr/>
          </a:p>
        </p:txBody>
      </p:sp>
      <p:sp>
        <p:nvSpPr>
          <p:cNvPr id="7047" name="object 7047"/>
          <p:cNvSpPr/>
          <p:nvPr/>
        </p:nvSpPr>
        <p:spPr>
          <a:xfrm>
            <a:off x="3692080"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048" name="object 7048"/>
          <p:cNvSpPr/>
          <p:nvPr/>
        </p:nvSpPr>
        <p:spPr>
          <a:xfrm>
            <a:off x="3701415" y="1295400"/>
            <a:ext cx="9068" cy="1295400"/>
          </a:xfrm>
          <a:prstGeom prst="rect">
            <a:avLst/>
          </a:prstGeom>
          <a:blipFill>
            <a:blip r:embed="rId13" cstate="print"/>
            <a:stretch>
              <a:fillRect/>
            </a:stretch>
          </a:blipFill>
        </p:spPr>
        <p:txBody>
          <a:bodyPr wrap="square" lIns="0" tIns="0" rIns="0" bIns="0" rtlCol="0"/>
          <a:lstStyle/>
          <a:p>
            <a:endParaRPr/>
          </a:p>
        </p:txBody>
      </p:sp>
      <p:sp>
        <p:nvSpPr>
          <p:cNvPr id="7049" name="object 7049"/>
          <p:cNvSpPr/>
          <p:nvPr/>
        </p:nvSpPr>
        <p:spPr>
          <a:xfrm>
            <a:off x="3696652"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050" name="object 7050"/>
          <p:cNvSpPr/>
          <p:nvPr/>
        </p:nvSpPr>
        <p:spPr>
          <a:xfrm>
            <a:off x="3710432" y="1295400"/>
            <a:ext cx="6044" cy="1295400"/>
          </a:xfrm>
          <a:prstGeom prst="rect">
            <a:avLst/>
          </a:prstGeom>
          <a:blipFill>
            <a:blip r:embed="rId14" cstate="print"/>
            <a:stretch>
              <a:fillRect/>
            </a:stretch>
          </a:blipFill>
        </p:spPr>
        <p:txBody>
          <a:bodyPr wrap="square" lIns="0" tIns="0" rIns="0" bIns="0" rtlCol="0"/>
          <a:lstStyle/>
          <a:p>
            <a:endParaRPr/>
          </a:p>
        </p:txBody>
      </p:sp>
      <p:sp>
        <p:nvSpPr>
          <p:cNvPr id="7051" name="object 7051"/>
          <p:cNvSpPr/>
          <p:nvPr/>
        </p:nvSpPr>
        <p:spPr>
          <a:xfrm>
            <a:off x="3705669"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052" name="object 7052"/>
          <p:cNvSpPr/>
          <p:nvPr/>
        </p:nvSpPr>
        <p:spPr>
          <a:xfrm>
            <a:off x="3716528" y="1295400"/>
            <a:ext cx="9068" cy="1295400"/>
          </a:xfrm>
          <a:prstGeom prst="rect">
            <a:avLst/>
          </a:prstGeom>
          <a:blipFill>
            <a:blip r:embed="rId11" cstate="print"/>
            <a:stretch>
              <a:fillRect/>
            </a:stretch>
          </a:blipFill>
        </p:spPr>
        <p:txBody>
          <a:bodyPr wrap="square" lIns="0" tIns="0" rIns="0" bIns="0" rtlCol="0"/>
          <a:lstStyle/>
          <a:p>
            <a:endParaRPr/>
          </a:p>
        </p:txBody>
      </p:sp>
      <p:sp>
        <p:nvSpPr>
          <p:cNvPr id="7053" name="object 7053"/>
          <p:cNvSpPr/>
          <p:nvPr/>
        </p:nvSpPr>
        <p:spPr>
          <a:xfrm>
            <a:off x="3711765"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054" name="object 7054"/>
          <p:cNvSpPr/>
          <p:nvPr/>
        </p:nvSpPr>
        <p:spPr>
          <a:xfrm>
            <a:off x="3725545" y="1295400"/>
            <a:ext cx="9068" cy="1295400"/>
          </a:xfrm>
          <a:prstGeom prst="rect">
            <a:avLst/>
          </a:prstGeom>
          <a:blipFill>
            <a:blip r:embed="rId13" cstate="print"/>
            <a:stretch>
              <a:fillRect/>
            </a:stretch>
          </a:blipFill>
        </p:spPr>
        <p:txBody>
          <a:bodyPr wrap="square" lIns="0" tIns="0" rIns="0" bIns="0" rtlCol="0"/>
          <a:lstStyle/>
          <a:p>
            <a:endParaRPr/>
          </a:p>
        </p:txBody>
      </p:sp>
      <p:sp>
        <p:nvSpPr>
          <p:cNvPr id="7055" name="object 7055"/>
          <p:cNvSpPr/>
          <p:nvPr/>
        </p:nvSpPr>
        <p:spPr>
          <a:xfrm>
            <a:off x="3720782"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056" name="object 7056"/>
          <p:cNvSpPr/>
          <p:nvPr/>
        </p:nvSpPr>
        <p:spPr>
          <a:xfrm>
            <a:off x="3734689" y="1295400"/>
            <a:ext cx="6044" cy="1295400"/>
          </a:xfrm>
          <a:prstGeom prst="rect">
            <a:avLst/>
          </a:prstGeom>
          <a:blipFill>
            <a:blip r:embed="rId14" cstate="print"/>
            <a:stretch>
              <a:fillRect/>
            </a:stretch>
          </a:blipFill>
        </p:spPr>
        <p:txBody>
          <a:bodyPr wrap="square" lIns="0" tIns="0" rIns="0" bIns="0" rtlCol="0"/>
          <a:lstStyle/>
          <a:p>
            <a:endParaRPr/>
          </a:p>
        </p:txBody>
      </p:sp>
      <p:sp>
        <p:nvSpPr>
          <p:cNvPr id="7057" name="object 7057"/>
          <p:cNvSpPr/>
          <p:nvPr/>
        </p:nvSpPr>
        <p:spPr>
          <a:xfrm>
            <a:off x="3729926"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058" name="object 7058"/>
          <p:cNvSpPr/>
          <p:nvPr/>
        </p:nvSpPr>
        <p:spPr>
          <a:xfrm>
            <a:off x="3740658" y="1295400"/>
            <a:ext cx="9068" cy="1295400"/>
          </a:xfrm>
          <a:prstGeom prst="rect">
            <a:avLst/>
          </a:prstGeom>
          <a:blipFill>
            <a:blip r:embed="rId11" cstate="print"/>
            <a:stretch>
              <a:fillRect/>
            </a:stretch>
          </a:blipFill>
        </p:spPr>
        <p:txBody>
          <a:bodyPr wrap="square" lIns="0" tIns="0" rIns="0" bIns="0" rtlCol="0"/>
          <a:lstStyle/>
          <a:p>
            <a:endParaRPr/>
          </a:p>
        </p:txBody>
      </p:sp>
      <p:sp>
        <p:nvSpPr>
          <p:cNvPr id="7059" name="object 7059"/>
          <p:cNvSpPr/>
          <p:nvPr/>
        </p:nvSpPr>
        <p:spPr>
          <a:xfrm>
            <a:off x="3735895"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060" name="object 7060"/>
          <p:cNvSpPr/>
          <p:nvPr/>
        </p:nvSpPr>
        <p:spPr>
          <a:xfrm>
            <a:off x="3749802" y="1295400"/>
            <a:ext cx="4533" cy="1295400"/>
          </a:xfrm>
          <a:prstGeom prst="rect">
            <a:avLst/>
          </a:prstGeom>
          <a:blipFill>
            <a:blip r:embed="rId12" cstate="print"/>
            <a:stretch>
              <a:fillRect/>
            </a:stretch>
          </a:blipFill>
        </p:spPr>
        <p:txBody>
          <a:bodyPr wrap="square" lIns="0" tIns="0" rIns="0" bIns="0" rtlCol="0"/>
          <a:lstStyle/>
          <a:p>
            <a:endParaRPr/>
          </a:p>
        </p:txBody>
      </p:sp>
      <p:sp>
        <p:nvSpPr>
          <p:cNvPr id="7061" name="object 7061"/>
          <p:cNvSpPr/>
          <p:nvPr/>
        </p:nvSpPr>
        <p:spPr>
          <a:xfrm>
            <a:off x="3745039"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062" name="object 7062"/>
          <p:cNvSpPr/>
          <p:nvPr/>
        </p:nvSpPr>
        <p:spPr>
          <a:xfrm>
            <a:off x="3754373" y="1295400"/>
            <a:ext cx="10579" cy="1295400"/>
          </a:xfrm>
          <a:prstGeom prst="rect">
            <a:avLst/>
          </a:prstGeom>
          <a:blipFill>
            <a:blip r:embed="rId11" cstate="print"/>
            <a:stretch>
              <a:fillRect/>
            </a:stretch>
          </a:blipFill>
        </p:spPr>
        <p:txBody>
          <a:bodyPr wrap="square" lIns="0" tIns="0" rIns="0" bIns="0" rtlCol="0"/>
          <a:lstStyle/>
          <a:p>
            <a:endParaRPr/>
          </a:p>
        </p:txBody>
      </p:sp>
      <p:sp>
        <p:nvSpPr>
          <p:cNvPr id="7063" name="object 7063"/>
          <p:cNvSpPr/>
          <p:nvPr/>
        </p:nvSpPr>
        <p:spPr>
          <a:xfrm>
            <a:off x="3749611"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064" name="object 7064"/>
          <p:cNvSpPr/>
          <p:nvPr/>
        </p:nvSpPr>
        <p:spPr>
          <a:xfrm>
            <a:off x="3764915" y="1295400"/>
            <a:ext cx="4534" cy="1295400"/>
          </a:xfrm>
          <a:prstGeom prst="rect">
            <a:avLst/>
          </a:prstGeom>
          <a:blipFill>
            <a:blip r:embed="rId12" cstate="print"/>
            <a:stretch>
              <a:fillRect/>
            </a:stretch>
          </a:blipFill>
        </p:spPr>
        <p:txBody>
          <a:bodyPr wrap="square" lIns="0" tIns="0" rIns="0" bIns="0" rtlCol="0"/>
          <a:lstStyle/>
          <a:p>
            <a:endParaRPr/>
          </a:p>
        </p:txBody>
      </p:sp>
      <p:sp>
        <p:nvSpPr>
          <p:cNvPr id="7065" name="object 7065"/>
          <p:cNvSpPr/>
          <p:nvPr/>
        </p:nvSpPr>
        <p:spPr>
          <a:xfrm>
            <a:off x="3760152"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066" name="object 7066"/>
          <p:cNvSpPr/>
          <p:nvPr/>
        </p:nvSpPr>
        <p:spPr>
          <a:xfrm>
            <a:off x="3769486" y="1295400"/>
            <a:ext cx="9067" cy="1295400"/>
          </a:xfrm>
          <a:prstGeom prst="rect">
            <a:avLst/>
          </a:prstGeom>
          <a:blipFill>
            <a:blip r:embed="rId13" cstate="print"/>
            <a:stretch>
              <a:fillRect/>
            </a:stretch>
          </a:blipFill>
        </p:spPr>
        <p:txBody>
          <a:bodyPr wrap="square" lIns="0" tIns="0" rIns="0" bIns="0" rtlCol="0"/>
          <a:lstStyle/>
          <a:p>
            <a:endParaRPr/>
          </a:p>
        </p:txBody>
      </p:sp>
      <p:sp>
        <p:nvSpPr>
          <p:cNvPr id="7067" name="object 7067"/>
          <p:cNvSpPr/>
          <p:nvPr/>
        </p:nvSpPr>
        <p:spPr>
          <a:xfrm>
            <a:off x="3764724"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7068" name="object 7068"/>
          <p:cNvSpPr/>
          <p:nvPr/>
        </p:nvSpPr>
        <p:spPr>
          <a:xfrm>
            <a:off x="3778503" y="1295400"/>
            <a:ext cx="9068" cy="1295400"/>
          </a:xfrm>
          <a:prstGeom prst="rect">
            <a:avLst/>
          </a:prstGeom>
          <a:blipFill>
            <a:blip r:embed="rId13" cstate="print"/>
            <a:stretch>
              <a:fillRect/>
            </a:stretch>
          </a:blipFill>
        </p:spPr>
        <p:txBody>
          <a:bodyPr wrap="square" lIns="0" tIns="0" rIns="0" bIns="0" rtlCol="0"/>
          <a:lstStyle/>
          <a:p>
            <a:endParaRPr/>
          </a:p>
        </p:txBody>
      </p:sp>
      <p:sp>
        <p:nvSpPr>
          <p:cNvPr id="7069" name="object 7069"/>
          <p:cNvSpPr/>
          <p:nvPr/>
        </p:nvSpPr>
        <p:spPr>
          <a:xfrm>
            <a:off x="3773741"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070" name="object 7070"/>
          <p:cNvSpPr/>
          <p:nvPr/>
        </p:nvSpPr>
        <p:spPr>
          <a:xfrm>
            <a:off x="3787521" y="1295400"/>
            <a:ext cx="6044" cy="1295400"/>
          </a:xfrm>
          <a:prstGeom prst="rect">
            <a:avLst/>
          </a:prstGeom>
          <a:blipFill>
            <a:blip r:embed="rId14" cstate="print"/>
            <a:stretch>
              <a:fillRect/>
            </a:stretch>
          </a:blipFill>
        </p:spPr>
        <p:txBody>
          <a:bodyPr wrap="square" lIns="0" tIns="0" rIns="0" bIns="0" rtlCol="0"/>
          <a:lstStyle/>
          <a:p>
            <a:endParaRPr/>
          </a:p>
        </p:txBody>
      </p:sp>
      <p:sp>
        <p:nvSpPr>
          <p:cNvPr id="7071" name="object 7071"/>
          <p:cNvSpPr/>
          <p:nvPr/>
        </p:nvSpPr>
        <p:spPr>
          <a:xfrm>
            <a:off x="3782758"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072" name="object 7072"/>
          <p:cNvSpPr/>
          <p:nvPr/>
        </p:nvSpPr>
        <p:spPr>
          <a:xfrm>
            <a:off x="3793616" y="1295400"/>
            <a:ext cx="9068" cy="1295400"/>
          </a:xfrm>
          <a:prstGeom prst="rect">
            <a:avLst/>
          </a:prstGeom>
          <a:blipFill>
            <a:blip r:embed="rId11" cstate="print"/>
            <a:stretch>
              <a:fillRect/>
            </a:stretch>
          </a:blipFill>
        </p:spPr>
        <p:txBody>
          <a:bodyPr wrap="square" lIns="0" tIns="0" rIns="0" bIns="0" rtlCol="0"/>
          <a:lstStyle/>
          <a:p>
            <a:endParaRPr/>
          </a:p>
        </p:txBody>
      </p:sp>
      <p:sp>
        <p:nvSpPr>
          <p:cNvPr id="7073" name="object 7073"/>
          <p:cNvSpPr/>
          <p:nvPr/>
        </p:nvSpPr>
        <p:spPr>
          <a:xfrm>
            <a:off x="3788854"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074" name="object 7074"/>
          <p:cNvSpPr/>
          <p:nvPr/>
        </p:nvSpPr>
        <p:spPr>
          <a:xfrm>
            <a:off x="3802634" y="1295400"/>
            <a:ext cx="4533" cy="1295400"/>
          </a:xfrm>
          <a:prstGeom prst="rect">
            <a:avLst/>
          </a:prstGeom>
          <a:blipFill>
            <a:blip r:embed="rId12" cstate="print"/>
            <a:stretch>
              <a:fillRect/>
            </a:stretch>
          </a:blipFill>
        </p:spPr>
        <p:txBody>
          <a:bodyPr wrap="square" lIns="0" tIns="0" rIns="0" bIns="0" rtlCol="0"/>
          <a:lstStyle/>
          <a:p>
            <a:endParaRPr/>
          </a:p>
        </p:txBody>
      </p:sp>
      <p:sp>
        <p:nvSpPr>
          <p:cNvPr id="7075" name="object 7075"/>
          <p:cNvSpPr/>
          <p:nvPr/>
        </p:nvSpPr>
        <p:spPr>
          <a:xfrm>
            <a:off x="3797871"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076" name="object 7076"/>
          <p:cNvSpPr/>
          <p:nvPr/>
        </p:nvSpPr>
        <p:spPr>
          <a:xfrm>
            <a:off x="3807205" y="1295400"/>
            <a:ext cx="10579" cy="1295400"/>
          </a:xfrm>
          <a:prstGeom prst="rect">
            <a:avLst/>
          </a:prstGeom>
          <a:blipFill>
            <a:blip r:embed="rId13" cstate="print"/>
            <a:stretch>
              <a:fillRect/>
            </a:stretch>
          </a:blipFill>
        </p:spPr>
        <p:txBody>
          <a:bodyPr wrap="square" lIns="0" tIns="0" rIns="0" bIns="0" rtlCol="0"/>
          <a:lstStyle/>
          <a:p>
            <a:endParaRPr/>
          </a:p>
        </p:txBody>
      </p:sp>
      <p:sp>
        <p:nvSpPr>
          <p:cNvPr id="7077" name="object 7077"/>
          <p:cNvSpPr/>
          <p:nvPr/>
        </p:nvSpPr>
        <p:spPr>
          <a:xfrm>
            <a:off x="3802443"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078" name="object 7078"/>
          <p:cNvSpPr/>
          <p:nvPr/>
        </p:nvSpPr>
        <p:spPr>
          <a:xfrm>
            <a:off x="3817746" y="1295400"/>
            <a:ext cx="4533" cy="1295400"/>
          </a:xfrm>
          <a:prstGeom prst="rect">
            <a:avLst/>
          </a:prstGeom>
          <a:blipFill>
            <a:blip r:embed="rId12" cstate="print"/>
            <a:stretch>
              <a:fillRect/>
            </a:stretch>
          </a:blipFill>
        </p:spPr>
        <p:txBody>
          <a:bodyPr wrap="square" lIns="0" tIns="0" rIns="0" bIns="0" rtlCol="0"/>
          <a:lstStyle/>
          <a:p>
            <a:endParaRPr/>
          </a:p>
        </p:txBody>
      </p:sp>
      <p:sp>
        <p:nvSpPr>
          <p:cNvPr id="7079" name="object 7079"/>
          <p:cNvSpPr/>
          <p:nvPr/>
        </p:nvSpPr>
        <p:spPr>
          <a:xfrm>
            <a:off x="3812984"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080" name="object 7080"/>
          <p:cNvSpPr/>
          <p:nvPr/>
        </p:nvSpPr>
        <p:spPr>
          <a:xfrm>
            <a:off x="3822319" y="1295400"/>
            <a:ext cx="9068" cy="1295400"/>
          </a:xfrm>
          <a:prstGeom prst="rect">
            <a:avLst/>
          </a:prstGeom>
          <a:blipFill>
            <a:blip r:embed="rId13" cstate="print"/>
            <a:stretch>
              <a:fillRect/>
            </a:stretch>
          </a:blipFill>
        </p:spPr>
        <p:txBody>
          <a:bodyPr wrap="square" lIns="0" tIns="0" rIns="0" bIns="0" rtlCol="0"/>
          <a:lstStyle/>
          <a:p>
            <a:endParaRPr/>
          </a:p>
        </p:txBody>
      </p:sp>
      <p:sp>
        <p:nvSpPr>
          <p:cNvPr id="7081" name="object 7081"/>
          <p:cNvSpPr/>
          <p:nvPr/>
        </p:nvSpPr>
        <p:spPr>
          <a:xfrm>
            <a:off x="3817556"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082" name="object 7082"/>
          <p:cNvSpPr/>
          <p:nvPr/>
        </p:nvSpPr>
        <p:spPr>
          <a:xfrm>
            <a:off x="3831335" y="1295400"/>
            <a:ext cx="4534" cy="1295400"/>
          </a:xfrm>
          <a:prstGeom prst="rect">
            <a:avLst/>
          </a:prstGeom>
          <a:blipFill>
            <a:blip r:embed="rId12" cstate="print"/>
            <a:stretch>
              <a:fillRect/>
            </a:stretch>
          </a:blipFill>
        </p:spPr>
        <p:txBody>
          <a:bodyPr wrap="square" lIns="0" tIns="0" rIns="0" bIns="0" rtlCol="0"/>
          <a:lstStyle/>
          <a:p>
            <a:endParaRPr/>
          </a:p>
        </p:txBody>
      </p:sp>
      <p:sp>
        <p:nvSpPr>
          <p:cNvPr id="7083" name="object 7083"/>
          <p:cNvSpPr/>
          <p:nvPr/>
        </p:nvSpPr>
        <p:spPr>
          <a:xfrm>
            <a:off x="3826573"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084" name="object 7084"/>
          <p:cNvSpPr/>
          <p:nvPr/>
        </p:nvSpPr>
        <p:spPr>
          <a:xfrm>
            <a:off x="3835908" y="1295400"/>
            <a:ext cx="10578" cy="1295400"/>
          </a:xfrm>
          <a:prstGeom prst="rect">
            <a:avLst/>
          </a:prstGeom>
          <a:blipFill>
            <a:blip r:embed="rId11" cstate="print"/>
            <a:stretch>
              <a:fillRect/>
            </a:stretch>
          </a:blipFill>
        </p:spPr>
        <p:txBody>
          <a:bodyPr wrap="square" lIns="0" tIns="0" rIns="0" bIns="0" rtlCol="0"/>
          <a:lstStyle/>
          <a:p>
            <a:endParaRPr/>
          </a:p>
        </p:txBody>
      </p:sp>
      <p:sp>
        <p:nvSpPr>
          <p:cNvPr id="7085" name="object 7085"/>
          <p:cNvSpPr/>
          <p:nvPr/>
        </p:nvSpPr>
        <p:spPr>
          <a:xfrm>
            <a:off x="3831145"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086" name="object 7086"/>
          <p:cNvSpPr/>
          <p:nvPr/>
        </p:nvSpPr>
        <p:spPr>
          <a:xfrm>
            <a:off x="3846448" y="1295400"/>
            <a:ext cx="9068" cy="1295400"/>
          </a:xfrm>
          <a:prstGeom prst="rect">
            <a:avLst/>
          </a:prstGeom>
          <a:blipFill>
            <a:blip r:embed="rId13" cstate="print"/>
            <a:stretch>
              <a:fillRect/>
            </a:stretch>
          </a:blipFill>
        </p:spPr>
        <p:txBody>
          <a:bodyPr wrap="square" lIns="0" tIns="0" rIns="0" bIns="0" rtlCol="0"/>
          <a:lstStyle/>
          <a:p>
            <a:endParaRPr/>
          </a:p>
        </p:txBody>
      </p:sp>
      <p:sp>
        <p:nvSpPr>
          <p:cNvPr id="7087" name="object 7087"/>
          <p:cNvSpPr/>
          <p:nvPr/>
        </p:nvSpPr>
        <p:spPr>
          <a:xfrm>
            <a:off x="3841686"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088" name="object 7088"/>
          <p:cNvSpPr/>
          <p:nvPr/>
        </p:nvSpPr>
        <p:spPr>
          <a:xfrm>
            <a:off x="3855592" y="1295400"/>
            <a:ext cx="4533" cy="1295400"/>
          </a:xfrm>
          <a:prstGeom prst="rect">
            <a:avLst/>
          </a:prstGeom>
          <a:blipFill>
            <a:blip r:embed="rId12" cstate="print"/>
            <a:stretch>
              <a:fillRect/>
            </a:stretch>
          </a:blipFill>
        </p:spPr>
        <p:txBody>
          <a:bodyPr wrap="square" lIns="0" tIns="0" rIns="0" bIns="0" rtlCol="0"/>
          <a:lstStyle/>
          <a:p>
            <a:endParaRPr/>
          </a:p>
        </p:txBody>
      </p:sp>
      <p:sp>
        <p:nvSpPr>
          <p:cNvPr id="7089" name="object 7089"/>
          <p:cNvSpPr/>
          <p:nvPr/>
        </p:nvSpPr>
        <p:spPr>
          <a:xfrm>
            <a:off x="3850830"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090" name="object 7090"/>
          <p:cNvSpPr/>
          <p:nvPr/>
        </p:nvSpPr>
        <p:spPr>
          <a:xfrm>
            <a:off x="3860165" y="1295400"/>
            <a:ext cx="10579" cy="1295400"/>
          </a:xfrm>
          <a:prstGeom prst="rect">
            <a:avLst/>
          </a:prstGeom>
          <a:blipFill>
            <a:blip r:embed="rId11" cstate="print"/>
            <a:stretch>
              <a:fillRect/>
            </a:stretch>
          </a:blipFill>
        </p:spPr>
        <p:txBody>
          <a:bodyPr wrap="square" lIns="0" tIns="0" rIns="0" bIns="0" rtlCol="0"/>
          <a:lstStyle/>
          <a:p>
            <a:endParaRPr/>
          </a:p>
        </p:txBody>
      </p:sp>
      <p:sp>
        <p:nvSpPr>
          <p:cNvPr id="7091" name="object 7091"/>
          <p:cNvSpPr/>
          <p:nvPr/>
        </p:nvSpPr>
        <p:spPr>
          <a:xfrm>
            <a:off x="3855402"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092" name="object 7092"/>
          <p:cNvSpPr/>
          <p:nvPr/>
        </p:nvSpPr>
        <p:spPr>
          <a:xfrm>
            <a:off x="3870705" y="1295400"/>
            <a:ext cx="4533" cy="1295400"/>
          </a:xfrm>
          <a:prstGeom prst="rect">
            <a:avLst/>
          </a:prstGeom>
          <a:blipFill>
            <a:blip r:embed="rId12" cstate="print"/>
            <a:stretch>
              <a:fillRect/>
            </a:stretch>
          </a:blipFill>
        </p:spPr>
        <p:txBody>
          <a:bodyPr wrap="square" lIns="0" tIns="0" rIns="0" bIns="0" rtlCol="0"/>
          <a:lstStyle/>
          <a:p>
            <a:endParaRPr/>
          </a:p>
        </p:txBody>
      </p:sp>
      <p:sp>
        <p:nvSpPr>
          <p:cNvPr id="7093" name="object 7093"/>
          <p:cNvSpPr/>
          <p:nvPr/>
        </p:nvSpPr>
        <p:spPr>
          <a:xfrm>
            <a:off x="3865943"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094" name="object 7094"/>
          <p:cNvSpPr/>
          <p:nvPr/>
        </p:nvSpPr>
        <p:spPr>
          <a:xfrm>
            <a:off x="3875278" y="1295400"/>
            <a:ext cx="9068" cy="1295400"/>
          </a:xfrm>
          <a:prstGeom prst="rect">
            <a:avLst/>
          </a:prstGeom>
          <a:blipFill>
            <a:blip r:embed="rId11" cstate="print"/>
            <a:stretch>
              <a:fillRect/>
            </a:stretch>
          </a:blipFill>
        </p:spPr>
        <p:txBody>
          <a:bodyPr wrap="square" lIns="0" tIns="0" rIns="0" bIns="0" rtlCol="0"/>
          <a:lstStyle/>
          <a:p>
            <a:endParaRPr/>
          </a:p>
        </p:txBody>
      </p:sp>
      <p:sp>
        <p:nvSpPr>
          <p:cNvPr id="7095" name="object 7095"/>
          <p:cNvSpPr/>
          <p:nvPr/>
        </p:nvSpPr>
        <p:spPr>
          <a:xfrm>
            <a:off x="3870515"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096" name="object 7096"/>
          <p:cNvSpPr/>
          <p:nvPr/>
        </p:nvSpPr>
        <p:spPr>
          <a:xfrm>
            <a:off x="3884295" y="1295400"/>
            <a:ext cx="6044" cy="1295400"/>
          </a:xfrm>
          <a:prstGeom prst="rect">
            <a:avLst/>
          </a:prstGeom>
          <a:blipFill>
            <a:blip r:embed="rId14" cstate="print"/>
            <a:stretch>
              <a:fillRect/>
            </a:stretch>
          </a:blipFill>
        </p:spPr>
        <p:txBody>
          <a:bodyPr wrap="square" lIns="0" tIns="0" rIns="0" bIns="0" rtlCol="0"/>
          <a:lstStyle/>
          <a:p>
            <a:endParaRPr/>
          </a:p>
        </p:txBody>
      </p:sp>
      <p:sp>
        <p:nvSpPr>
          <p:cNvPr id="7097" name="object 7097"/>
          <p:cNvSpPr/>
          <p:nvPr/>
        </p:nvSpPr>
        <p:spPr>
          <a:xfrm>
            <a:off x="3879532"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098" name="object 7098"/>
          <p:cNvSpPr/>
          <p:nvPr/>
        </p:nvSpPr>
        <p:spPr>
          <a:xfrm>
            <a:off x="3890390" y="1295400"/>
            <a:ext cx="9068" cy="1295400"/>
          </a:xfrm>
          <a:prstGeom prst="rect">
            <a:avLst/>
          </a:prstGeom>
          <a:blipFill>
            <a:blip r:embed="rId13" cstate="print"/>
            <a:stretch>
              <a:fillRect/>
            </a:stretch>
          </a:blipFill>
        </p:spPr>
        <p:txBody>
          <a:bodyPr wrap="square" lIns="0" tIns="0" rIns="0" bIns="0" rtlCol="0"/>
          <a:lstStyle/>
          <a:p>
            <a:endParaRPr/>
          </a:p>
        </p:txBody>
      </p:sp>
      <p:sp>
        <p:nvSpPr>
          <p:cNvPr id="7099" name="object 7099"/>
          <p:cNvSpPr/>
          <p:nvPr/>
        </p:nvSpPr>
        <p:spPr>
          <a:xfrm>
            <a:off x="3885628"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100" name="object 7100"/>
          <p:cNvSpPr/>
          <p:nvPr/>
        </p:nvSpPr>
        <p:spPr>
          <a:xfrm>
            <a:off x="3899408" y="1295400"/>
            <a:ext cx="9067" cy="1295400"/>
          </a:xfrm>
          <a:prstGeom prst="rect">
            <a:avLst/>
          </a:prstGeom>
          <a:blipFill>
            <a:blip r:embed="rId11" cstate="print"/>
            <a:stretch>
              <a:fillRect/>
            </a:stretch>
          </a:blipFill>
        </p:spPr>
        <p:txBody>
          <a:bodyPr wrap="square" lIns="0" tIns="0" rIns="0" bIns="0" rtlCol="0"/>
          <a:lstStyle/>
          <a:p>
            <a:endParaRPr/>
          </a:p>
        </p:txBody>
      </p:sp>
      <p:sp>
        <p:nvSpPr>
          <p:cNvPr id="7101" name="object 7101"/>
          <p:cNvSpPr/>
          <p:nvPr/>
        </p:nvSpPr>
        <p:spPr>
          <a:xfrm>
            <a:off x="3894645"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7102" name="object 7102"/>
          <p:cNvSpPr/>
          <p:nvPr/>
        </p:nvSpPr>
        <p:spPr>
          <a:xfrm>
            <a:off x="3908425" y="1295400"/>
            <a:ext cx="6044" cy="1295400"/>
          </a:xfrm>
          <a:prstGeom prst="rect">
            <a:avLst/>
          </a:prstGeom>
          <a:blipFill>
            <a:blip r:embed="rId14" cstate="print"/>
            <a:stretch>
              <a:fillRect/>
            </a:stretch>
          </a:blipFill>
        </p:spPr>
        <p:txBody>
          <a:bodyPr wrap="square" lIns="0" tIns="0" rIns="0" bIns="0" rtlCol="0"/>
          <a:lstStyle/>
          <a:p>
            <a:endParaRPr/>
          </a:p>
        </p:txBody>
      </p:sp>
      <p:sp>
        <p:nvSpPr>
          <p:cNvPr id="7103" name="object 7103"/>
          <p:cNvSpPr/>
          <p:nvPr/>
        </p:nvSpPr>
        <p:spPr>
          <a:xfrm>
            <a:off x="3903662"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104" name="object 7104"/>
          <p:cNvSpPr/>
          <p:nvPr/>
        </p:nvSpPr>
        <p:spPr>
          <a:xfrm>
            <a:off x="3914521" y="1295400"/>
            <a:ext cx="9068" cy="1295400"/>
          </a:xfrm>
          <a:prstGeom prst="rect">
            <a:avLst/>
          </a:prstGeom>
          <a:blipFill>
            <a:blip r:embed="rId11" cstate="print"/>
            <a:stretch>
              <a:fillRect/>
            </a:stretch>
          </a:blipFill>
        </p:spPr>
        <p:txBody>
          <a:bodyPr wrap="square" lIns="0" tIns="0" rIns="0" bIns="0" rtlCol="0"/>
          <a:lstStyle/>
          <a:p>
            <a:endParaRPr/>
          </a:p>
        </p:txBody>
      </p:sp>
      <p:sp>
        <p:nvSpPr>
          <p:cNvPr id="7105" name="object 7105"/>
          <p:cNvSpPr/>
          <p:nvPr/>
        </p:nvSpPr>
        <p:spPr>
          <a:xfrm>
            <a:off x="3909758"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106" name="object 7106"/>
          <p:cNvSpPr/>
          <p:nvPr/>
        </p:nvSpPr>
        <p:spPr>
          <a:xfrm>
            <a:off x="3923538" y="1295400"/>
            <a:ext cx="4533" cy="1295400"/>
          </a:xfrm>
          <a:prstGeom prst="rect">
            <a:avLst/>
          </a:prstGeom>
          <a:blipFill>
            <a:blip r:embed="rId12" cstate="print"/>
            <a:stretch>
              <a:fillRect/>
            </a:stretch>
          </a:blipFill>
        </p:spPr>
        <p:txBody>
          <a:bodyPr wrap="square" lIns="0" tIns="0" rIns="0" bIns="0" rtlCol="0"/>
          <a:lstStyle/>
          <a:p>
            <a:endParaRPr/>
          </a:p>
        </p:txBody>
      </p:sp>
      <p:sp>
        <p:nvSpPr>
          <p:cNvPr id="7107" name="object 7107"/>
          <p:cNvSpPr/>
          <p:nvPr/>
        </p:nvSpPr>
        <p:spPr>
          <a:xfrm>
            <a:off x="3918775"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108" name="object 7108"/>
          <p:cNvSpPr/>
          <p:nvPr/>
        </p:nvSpPr>
        <p:spPr>
          <a:xfrm>
            <a:off x="3928109" y="1295400"/>
            <a:ext cx="10579" cy="1295400"/>
          </a:xfrm>
          <a:prstGeom prst="rect">
            <a:avLst/>
          </a:prstGeom>
          <a:blipFill>
            <a:blip r:embed="rId13" cstate="print"/>
            <a:stretch>
              <a:fillRect/>
            </a:stretch>
          </a:blipFill>
        </p:spPr>
        <p:txBody>
          <a:bodyPr wrap="square" lIns="0" tIns="0" rIns="0" bIns="0" rtlCol="0"/>
          <a:lstStyle/>
          <a:p>
            <a:endParaRPr/>
          </a:p>
        </p:txBody>
      </p:sp>
      <p:sp>
        <p:nvSpPr>
          <p:cNvPr id="7109" name="object 7109"/>
          <p:cNvSpPr/>
          <p:nvPr/>
        </p:nvSpPr>
        <p:spPr>
          <a:xfrm>
            <a:off x="3923347"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110" name="object 7110"/>
          <p:cNvSpPr/>
          <p:nvPr/>
        </p:nvSpPr>
        <p:spPr>
          <a:xfrm>
            <a:off x="3938651" y="1295400"/>
            <a:ext cx="4533" cy="1295400"/>
          </a:xfrm>
          <a:prstGeom prst="rect">
            <a:avLst/>
          </a:prstGeom>
          <a:blipFill>
            <a:blip r:embed="rId12" cstate="print"/>
            <a:stretch>
              <a:fillRect/>
            </a:stretch>
          </a:blipFill>
        </p:spPr>
        <p:txBody>
          <a:bodyPr wrap="square" lIns="0" tIns="0" rIns="0" bIns="0" rtlCol="0"/>
          <a:lstStyle/>
          <a:p>
            <a:endParaRPr/>
          </a:p>
        </p:txBody>
      </p:sp>
      <p:sp>
        <p:nvSpPr>
          <p:cNvPr id="7111" name="object 7111"/>
          <p:cNvSpPr/>
          <p:nvPr/>
        </p:nvSpPr>
        <p:spPr>
          <a:xfrm>
            <a:off x="3933888"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112" name="object 7112"/>
          <p:cNvSpPr/>
          <p:nvPr/>
        </p:nvSpPr>
        <p:spPr>
          <a:xfrm>
            <a:off x="3943222" y="1295400"/>
            <a:ext cx="9068" cy="1295400"/>
          </a:xfrm>
          <a:prstGeom prst="rect">
            <a:avLst/>
          </a:prstGeom>
          <a:blipFill>
            <a:blip r:embed="rId13" cstate="print"/>
            <a:stretch>
              <a:fillRect/>
            </a:stretch>
          </a:blipFill>
        </p:spPr>
        <p:txBody>
          <a:bodyPr wrap="square" lIns="0" tIns="0" rIns="0" bIns="0" rtlCol="0"/>
          <a:lstStyle/>
          <a:p>
            <a:endParaRPr/>
          </a:p>
        </p:txBody>
      </p:sp>
      <p:sp>
        <p:nvSpPr>
          <p:cNvPr id="7113" name="object 7113"/>
          <p:cNvSpPr/>
          <p:nvPr/>
        </p:nvSpPr>
        <p:spPr>
          <a:xfrm>
            <a:off x="393846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114" name="object 7114"/>
          <p:cNvSpPr/>
          <p:nvPr/>
        </p:nvSpPr>
        <p:spPr>
          <a:xfrm>
            <a:off x="3952240" y="1295400"/>
            <a:ext cx="4534" cy="1295400"/>
          </a:xfrm>
          <a:prstGeom prst="rect">
            <a:avLst/>
          </a:prstGeom>
          <a:blipFill>
            <a:blip r:embed="rId12" cstate="print"/>
            <a:stretch>
              <a:fillRect/>
            </a:stretch>
          </a:blipFill>
        </p:spPr>
        <p:txBody>
          <a:bodyPr wrap="square" lIns="0" tIns="0" rIns="0" bIns="0" rtlCol="0"/>
          <a:lstStyle/>
          <a:p>
            <a:endParaRPr/>
          </a:p>
        </p:txBody>
      </p:sp>
      <p:sp>
        <p:nvSpPr>
          <p:cNvPr id="7115" name="object 7115"/>
          <p:cNvSpPr/>
          <p:nvPr/>
        </p:nvSpPr>
        <p:spPr>
          <a:xfrm>
            <a:off x="3947477"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116" name="object 7116"/>
          <p:cNvSpPr/>
          <p:nvPr/>
        </p:nvSpPr>
        <p:spPr>
          <a:xfrm>
            <a:off x="3956811" y="1295400"/>
            <a:ext cx="10578" cy="1295400"/>
          </a:xfrm>
          <a:prstGeom prst="rect">
            <a:avLst/>
          </a:prstGeom>
          <a:blipFill>
            <a:blip r:embed="rId11" cstate="print"/>
            <a:stretch>
              <a:fillRect/>
            </a:stretch>
          </a:blipFill>
        </p:spPr>
        <p:txBody>
          <a:bodyPr wrap="square" lIns="0" tIns="0" rIns="0" bIns="0" rtlCol="0"/>
          <a:lstStyle/>
          <a:p>
            <a:endParaRPr/>
          </a:p>
        </p:txBody>
      </p:sp>
      <p:sp>
        <p:nvSpPr>
          <p:cNvPr id="7117" name="object 7117"/>
          <p:cNvSpPr/>
          <p:nvPr/>
        </p:nvSpPr>
        <p:spPr>
          <a:xfrm>
            <a:off x="3952049"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118" name="object 7118"/>
          <p:cNvSpPr/>
          <p:nvPr/>
        </p:nvSpPr>
        <p:spPr>
          <a:xfrm>
            <a:off x="3967353" y="1295400"/>
            <a:ext cx="9068" cy="1295400"/>
          </a:xfrm>
          <a:prstGeom prst="rect">
            <a:avLst/>
          </a:prstGeom>
          <a:blipFill>
            <a:blip r:embed="rId13" cstate="print"/>
            <a:stretch>
              <a:fillRect/>
            </a:stretch>
          </a:blipFill>
        </p:spPr>
        <p:txBody>
          <a:bodyPr wrap="square" lIns="0" tIns="0" rIns="0" bIns="0" rtlCol="0"/>
          <a:lstStyle/>
          <a:p>
            <a:endParaRPr/>
          </a:p>
        </p:txBody>
      </p:sp>
      <p:sp>
        <p:nvSpPr>
          <p:cNvPr id="7119" name="object 7119"/>
          <p:cNvSpPr/>
          <p:nvPr/>
        </p:nvSpPr>
        <p:spPr>
          <a:xfrm>
            <a:off x="396259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120" name="object 7120"/>
          <p:cNvSpPr/>
          <p:nvPr/>
        </p:nvSpPr>
        <p:spPr>
          <a:xfrm>
            <a:off x="3976496" y="1295400"/>
            <a:ext cx="4534" cy="1295400"/>
          </a:xfrm>
          <a:prstGeom prst="rect">
            <a:avLst/>
          </a:prstGeom>
          <a:blipFill>
            <a:blip r:embed="rId12" cstate="print"/>
            <a:stretch>
              <a:fillRect/>
            </a:stretch>
          </a:blipFill>
        </p:spPr>
        <p:txBody>
          <a:bodyPr wrap="square" lIns="0" tIns="0" rIns="0" bIns="0" rtlCol="0"/>
          <a:lstStyle/>
          <a:p>
            <a:endParaRPr/>
          </a:p>
        </p:txBody>
      </p:sp>
      <p:sp>
        <p:nvSpPr>
          <p:cNvPr id="7121" name="object 7121"/>
          <p:cNvSpPr/>
          <p:nvPr/>
        </p:nvSpPr>
        <p:spPr>
          <a:xfrm>
            <a:off x="3971734"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122" name="object 7122"/>
          <p:cNvSpPr/>
          <p:nvPr/>
        </p:nvSpPr>
        <p:spPr>
          <a:xfrm>
            <a:off x="3981069" y="1295400"/>
            <a:ext cx="10578" cy="1295400"/>
          </a:xfrm>
          <a:prstGeom prst="rect">
            <a:avLst/>
          </a:prstGeom>
          <a:blipFill>
            <a:blip r:embed="rId11" cstate="print"/>
            <a:stretch>
              <a:fillRect/>
            </a:stretch>
          </a:blipFill>
        </p:spPr>
        <p:txBody>
          <a:bodyPr wrap="square" lIns="0" tIns="0" rIns="0" bIns="0" rtlCol="0"/>
          <a:lstStyle/>
          <a:p>
            <a:endParaRPr/>
          </a:p>
        </p:txBody>
      </p:sp>
      <p:sp>
        <p:nvSpPr>
          <p:cNvPr id="7123" name="object 7123"/>
          <p:cNvSpPr/>
          <p:nvPr/>
        </p:nvSpPr>
        <p:spPr>
          <a:xfrm>
            <a:off x="3976306"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124" name="object 7124"/>
          <p:cNvSpPr/>
          <p:nvPr/>
        </p:nvSpPr>
        <p:spPr>
          <a:xfrm>
            <a:off x="3991609" y="1295400"/>
            <a:ext cx="4533" cy="1295400"/>
          </a:xfrm>
          <a:prstGeom prst="rect">
            <a:avLst/>
          </a:prstGeom>
          <a:blipFill>
            <a:blip r:embed="rId12" cstate="print"/>
            <a:stretch>
              <a:fillRect/>
            </a:stretch>
          </a:blipFill>
        </p:spPr>
        <p:txBody>
          <a:bodyPr wrap="square" lIns="0" tIns="0" rIns="0" bIns="0" rtlCol="0"/>
          <a:lstStyle/>
          <a:p>
            <a:endParaRPr/>
          </a:p>
        </p:txBody>
      </p:sp>
      <p:sp>
        <p:nvSpPr>
          <p:cNvPr id="7125" name="object 7125"/>
          <p:cNvSpPr/>
          <p:nvPr/>
        </p:nvSpPr>
        <p:spPr>
          <a:xfrm>
            <a:off x="3986847"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126" name="object 7126"/>
          <p:cNvSpPr/>
          <p:nvPr/>
        </p:nvSpPr>
        <p:spPr>
          <a:xfrm>
            <a:off x="3996182" y="1295400"/>
            <a:ext cx="9068" cy="1295400"/>
          </a:xfrm>
          <a:prstGeom prst="rect">
            <a:avLst/>
          </a:prstGeom>
          <a:blipFill>
            <a:blip r:embed="rId11" cstate="print"/>
            <a:stretch>
              <a:fillRect/>
            </a:stretch>
          </a:blipFill>
        </p:spPr>
        <p:txBody>
          <a:bodyPr wrap="square" lIns="0" tIns="0" rIns="0" bIns="0" rtlCol="0"/>
          <a:lstStyle/>
          <a:p>
            <a:endParaRPr/>
          </a:p>
        </p:txBody>
      </p:sp>
      <p:sp>
        <p:nvSpPr>
          <p:cNvPr id="7127" name="object 7127"/>
          <p:cNvSpPr/>
          <p:nvPr/>
        </p:nvSpPr>
        <p:spPr>
          <a:xfrm>
            <a:off x="3991419"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128" name="object 7128"/>
          <p:cNvSpPr/>
          <p:nvPr/>
        </p:nvSpPr>
        <p:spPr>
          <a:xfrm>
            <a:off x="4005198" y="1295400"/>
            <a:ext cx="4533" cy="1295400"/>
          </a:xfrm>
          <a:prstGeom prst="rect">
            <a:avLst/>
          </a:prstGeom>
          <a:blipFill>
            <a:blip r:embed="rId12" cstate="print"/>
            <a:stretch>
              <a:fillRect/>
            </a:stretch>
          </a:blipFill>
        </p:spPr>
        <p:txBody>
          <a:bodyPr wrap="square" lIns="0" tIns="0" rIns="0" bIns="0" rtlCol="0"/>
          <a:lstStyle/>
          <a:p>
            <a:endParaRPr/>
          </a:p>
        </p:txBody>
      </p:sp>
      <p:sp>
        <p:nvSpPr>
          <p:cNvPr id="7129" name="object 7129"/>
          <p:cNvSpPr/>
          <p:nvPr/>
        </p:nvSpPr>
        <p:spPr>
          <a:xfrm>
            <a:off x="4000436"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130" name="object 7130"/>
          <p:cNvSpPr/>
          <p:nvPr/>
        </p:nvSpPr>
        <p:spPr>
          <a:xfrm>
            <a:off x="4009771" y="1295400"/>
            <a:ext cx="10579" cy="1295400"/>
          </a:xfrm>
          <a:prstGeom prst="rect">
            <a:avLst/>
          </a:prstGeom>
          <a:blipFill>
            <a:blip r:embed="rId11" cstate="print"/>
            <a:stretch>
              <a:fillRect/>
            </a:stretch>
          </a:blipFill>
        </p:spPr>
        <p:txBody>
          <a:bodyPr wrap="square" lIns="0" tIns="0" rIns="0" bIns="0" rtlCol="0"/>
          <a:lstStyle/>
          <a:p>
            <a:endParaRPr/>
          </a:p>
        </p:txBody>
      </p:sp>
      <p:sp>
        <p:nvSpPr>
          <p:cNvPr id="7131" name="object 7131"/>
          <p:cNvSpPr/>
          <p:nvPr/>
        </p:nvSpPr>
        <p:spPr>
          <a:xfrm>
            <a:off x="4005008"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132" name="object 7132"/>
          <p:cNvSpPr/>
          <p:nvPr/>
        </p:nvSpPr>
        <p:spPr>
          <a:xfrm>
            <a:off x="4020311" y="1295400"/>
            <a:ext cx="9068" cy="1295400"/>
          </a:xfrm>
          <a:prstGeom prst="rect">
            <a:avLst/>
          </a:prstGeom>
          <a:blipFill>
            <a:blip r:embed="rId11" cstate="print"/>
            <a:stretch>
              <a:fillRect/>
            </a:stretch>
          </a:blipFill>
        </p:spPr>
        <p:txBody>
          <a:bodyPr wrap="square" lIns="0" tIns="0" rIns="0" bIns="0" rtlCol="0"/>
          <a:lstStyle/>
          <a:p>
            <a:endParaRPr/>
          </a:p>
        </p:txBody>
      </p:sp>
      <p:sp>
        <p:nvSpPr>
          <p:cNvPr id="7133" name="object 7133"/>
          <p:cNvSpPr/>
          <p:nvPr/>
        </p:nvSpPr>
        <p:spPr>
          <a:xfrm>
            <a:off x="4015549"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134" name="object 7134"/>
          <p:cNvSpPr/>
          <p:nvPr/>
        </p:nvSpPr>
        <p:spPr>
          <a:xfrm>
            <a:off x="4029328" y="1295400"/>
            <a:ext cx="4534" cy="1295400"/>
          </a:xfrm>
          <a:prstGeom prst="rect">
            <a:avLst/>
          </a:prstGeom>
          <a:blipFill>
            <a:blip r:embed="rId12" cstate="print"/>
            <a:stretch>
              <a:fillRect/>
            </a:stretch>
          </a:blipFill>
        </p:spPr>
        <p:txBody>
          <a:bodyPr wrap="square" lIns="0" tIns="0" rIns="0" bIns="0" rtlCol="0"/>
          <a:lstStyle/>
          <a:p>
            <a:endParaRPr/>
          </a:p>
        </p:txBody>
      </p:sp>
      <p:sp>
        <p:nvSpPr>
          <p:cNvPr id="7135" name="object 7135"/>
          <p:cNvSpPr/>
          <p:nvPr/>
        </p:nvSpPr>
        <p:spPr>
          <a:xfrm>
            <a:off x="4024566"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136" name="object 7136"/>
          <p:cNvSpPr/>
          <p:nvPr/>
        </p:nvSpPr>
        <p:spPr>
          <a:xfrm>
            <a:off x="4033901" y="1295400"/>
            <a:ext cx="10578" cy="1295400"/>
          </a:xfrm>
          <a:prstGeom prst="rect">
            <a:avLst/>
          </a:prstGeom>
          <a:blipFill>
            <a:blip r:embed="rId11" cstate="print"/>
            <a:stretch>
              <a:fillRect/>
            </a:stretch>
          </a:blipFill>
        </p:spPr>
        <p:txBody>
          <a:bodyPr wrap="square" lIns="0" tIns="0" rIns="0" bIns="0" rtlCol="0"/>
          <a:lstStyle/>
          <a:p>
            <a:endParaRPr/>
          </a:p>
        </p:txBody>
      </p:sp>
      <p:sp>
        <p:nvSpPr>
          <p:cNvPr id="7137" name="object 7137"/>
          <p:cNvSpPr/>
          <p:nvPr/>
        </p:nvSpPr>
        <p:spPr>
          <a:xfrm>
            <a:off x="4029138"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138" name="object 7138"/>
          <p:cNvSpPr/>
          <p:nvPr/>
        </p:nvSpPr>
        <p:spPr>
          <a:xfrm>
            <a:off x="4044441" y="1295400"/>
            <a:ext cx="4533" cy="1295400"/>
          </a:xfrm>
          <a:prstGeom prst="rect">
            <a:avLst/>
          </a:prstGeom>
          <a:blipFill>
            <a:blip r:embed="rId12" cstate="print"/>
            <a:stretch>
              <a:fillRect/>
            </a:stretch>
          </a:blipFill>
        </p:spPr>
        <p:txBody>
          <a:bodyPr wrap="square" lIns="0" tIns="0" rIns="0" bIns="0" rtlCol="0"/>
          <a:lstStyle/>
          <a:p>
            <a:endParaRPr/>
          </a:p>
        </p:txBody>
      </p:sp>
      <p:sp>
        <p:nvSpPr>
          <p:cNvPr id="7139" name="object 7139"/>
          <p:cNvSpPr/>
          <p:nvPr/>
        </p:nvSpPr>
        <p:spPr>
          <a:xfrm>
            <a:off x="4039679"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140" name="object 7140"/>
          <p:cNvSpPr/>
          <p:nvPr/>
        </p:nvSpPr>
        <p:spPr>
          <a:xfrm>
            <a:off x="4049014" y="1295400"/>
            <a:ext cx="9068" cy="1295400"/>
          </a:xfrm>
          <a:prstGeom prst="rect">
            <a:avLst/>
          </a:prstGeom>
          <a:blipFill>
            <a:blip r:embed="rId13" cstate="print"/>
            <a:stretch>
              <a:fillRect/>
            </a:stretch>
          </a:blipFill>
        </p:spPr>
        <p:txBody>
          <a:bodyPr wrap="square" lIns="0" tIns="0" rIns="0" bIns="0" rtlCol="0"/>
          <a:lstStyle/>
          <a:p>
            <a:endParaRPr/>
          </a:p>
        </p:txBody>
      </p:sp>
      <p:sp>
        <p:nvSpPr>
          <p:cNvPr id="7141" name="object 7141"/>
          <p:cNvSpPr/>
          <p:nvPr/>
        </p:nvSpPr>
        <p:spPr>
          <a:xfrm>
            <a:off x="4044251"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142" name="object 7142"/>
          <p:cNvSpPr/>
          <p:nvPr/>
        </p:nvSpPr>
        <p:spPr>
          <a:xfrm>
            <a:off x="4058030" y="1295400"/>
            <a:ext cx="6044" cy="1295400"/>
          </a:xfrm>
          <a:prstGeom prst="rect">
            <a:avLst/>
          </a:prstGeom>
          <a:blipFill>
            <a:blip r:embed="rId14" cstate="print"/>
            <a:stretch>
              <a:fillRect/>
            </a:stretch>
          </a:blipFill>
        </p:spPr>
        <p:txBody>
          <a:bodyPr wrap="square" lIns="0" tIns="0" rIns="0" bIns="0" rtlCol="0"/>
          <a:lstStyle/>
          <a:p>
            <a:endParaRPr/>
          </a:p>
        </p:txBody>
      </p:sp>
      <p:sp>
        <p:nvSpPr>
          <p:cNvPr id="7143" name="object 7143"/>
          <p:cNvSpPr/>
          <p:nvPr/>
        </p:nvSpPr>
        <p:spPr>
          <a:xfrm>
            <a:off x="4053268"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144" name="object 7144"/>
          <p:cNvSpPr/>
          <p:nvPr/>
        </p:nvSpPr>
        <p:spPr>
          <a:xfrm>
            <a:off x="4064127" y="1295400"/>
            <a:ext cx="9068" cy="1295400"/>
          </a:xfrm>
          <a:prstGeom prst="rect">
            <a:avLst/>
          </a:prstGeom>
          <a:blipFill>
            <a:blip r:embed="rId13" cstate="print"/>
            <a:stretch>
              <a:fillRect/>
            </a:stretch>
          </a:blipFill>
        </p:spPr>
        <p:txBody>
          <a:bodyPr wrap="square" lIns="0" tIns="0" rIns="0" bIns="0" rtlCol="0"/>
          <a:lstStyle/>
          <a:p>
            <a:endParaRPr/>
          </a:p>
        </p:txBody>
      </p:sp>
      <p:sp>
        <p:nvSpPr>
          <p:cNvPr id="7145" name="object 7145"/>
          <p:cNvSpPr/>
          <p:nvPr/>
        </p:nvSpPr>
        <p:spPr>
          <a:xfrm>
            <a:off x="4059364"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146" name="object 7146"/>
          <p:cNvSpPr/>
          <p:nvPr/>
        </p:nvSpPr>
        <p:spPr>
          <a:xfrm>
            <a:off x="4073144" y="1295400"/>
            <a:ext cx="4533" cy="1295400"/>
          </a:xfrm>
          <a:prstGeom prst="rect">
            <a:avLst/>
          </a:prstGeom>
          <a:blipFill>
            <a:blip r:embed="rId12" cstate="print"/>
            <a:stretch>
              <a:fillRect/>
            </a:stretch>
          </a:blipFill>
        </p:spPr>
        <p:txBody>
          <a:bodyPr wrap="square" lIns="0" tIns="0" rIns="0" bIns="0" rtlCol="0"/>
          <a:lstStyle/>
          <a:p>
            <a:endParaRPr/>
          </a:p>
        </p:txBody>
      </p:sp>
      <p:sp>
        <p:nvSpPr>
          <p:cNvPr id="7147" name="object 7147"/>
          <p:cNvSpPr/>
          <p:nvPr/>
        </p:nvSpPr>
        <p:spPr>
          <a:xfrm>
            <a:off x="4068381"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148" name="object 7148"/>
          <p:cNvSpPr/>
          <p:nvPr/>
        </p:nvSpPr>
        <p:spPr>
          <a:xfrm>
            <a:off x="4077715" y="1295400"/>
            <a:ext cx="10579" cy="1295400"/>
          </a:xfrm>
          <a:prstGeom prst="rect">
            <a:avLst/>
          </a:prstGeom>
          <a:blipFill>
            <a:blip r:embed="rId11" cstate="print"/>
            <a:stretch>
              <a:fillRect/>
            </a:stretch>
          </a:blipFill>
        </p:spPr>
        <p:txBody>
          <a:bodyPr wrap="square" lIns="0" tIns="0" rIns="0" bIns="0" rtlCol="0"/>
          <a:lstStyle/>
          <a:p>
            <a:endParaRPr/>
          </a:p>
        </p:txBody>
      </p:sp>
      <p:sp>
        <p:nvSpPr>
          <p:cNvPr id="7149" name="object 7149"/>
          <p:cNvSpPr/>
          <p:nvPr/>
        </p:nvSpPr>
        <p:spPr>
          <a:xfrm>
            <a:off x="4072953"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150" name="object 7150"/>
          <p:cNvSpPr/>
          <p:nvPr/>
        </p:nvSpPr>
        <p:spPr>
          <a:xfrm>
            <a:off x="4088257" y="1295400"/>
            <a:ext cx="9067" cy="1295400"/>
          </a:xfrm>
          <a:prstGeom prst="rect">
            <a:avLst/>
          </a:prstGeom>
          <a:blipFill>
            <a:blip r:embed="rId13" cstate="print"/>
            <a:stretch>
              <a:fillRect/>
            </a:stretch>
          </a:blipFill>
        </p:spPr>
        <p:txBody>
          <a:bodyPr wrap="square" lIns="0" tIns="0" rIns="0" bIns="0" rtlCol="0"/>
          <a:lstStyle/>
          <a:p>
            <a:endParaRPr/>
          </a:p>
        </p:txBody>
      </p:sp>
      <p:sp>
        <p:nvSpPr>
          <p:cNvPr id="7151" name="object 7151"/>
          <p:cNvSpPr/>
          <p:nvPr/>
        </p:nvSpPr>
        <p:spPr>
          <a:xfrm>
            <a:off x="4083494"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7152" name="object 7152"/>
          <p:cNvSpPr/>
          <p:nvPr/>
        </p:nvSpPr>
        <p:spPr>
          <a:xfrm>
            <a:off x="4097401" y="1295400"/>
            <a:ext cx="4534" cy="1295400"/>
          </a:xfrm>
          <a:prstGeom prst="rect">
            <a:avLst/>
          </a:prstGeom>
          <a:blipFill>
            <a:blip r:embed="rId12" cstate="print"/>
            <a:stretch>
              <a:fillRect/>
            </a:stretch>
          </a:blipFill>
        </p:spPr>
        <p:txBody>
          <a:bodyPr wrap="square" lIns="0" tIns="0" rIns="0" bIns="0" rtlCol="0"/>
          <a:lstStyle/>
          <a:p>
            <a:endParaRPr/>
          </a:p>
        </p:txBody>
      </p:sp>
      <p:sp>
        <p:nvSpPr>
          <p:cNvPr id="7153" name="object 7153"/>
          <p:cNvSpPr/>
          <p:nvPr/>
        </p:nvSpPr>
        <p:spPr>
          <a:xfrm>
            <a:off x="4092638"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154" name="object 7154"/>
          <p:cNvSpPr/>
          <p:nvPr/>
        </p:nvSpPr>
        <p:spPr>
          <a:xfrm>
            <a:off x="4101972" y="1295400"/>
            <a:ext cx="9068" cy="1295400"/>
          </a:xfrm>
          <a:prstGeom prst="rect">
            <a:avLst/>
          </a:prstGeom>
          <a:blipFill>
            <a:blip r:embed="rId13" cstate="print"/>
            <a:stretch>
              <a:fillRect/>
            </a:stretch>
          </a:blipFill>
        </p:spPr>
        <p:txBody>
          <a:bodyPr wrap="square" lIns="0" tIns="0" rIns="0" bIns="0" rtlCol="0"/>
          <a:lstStyle/>
          <a:p>
            <a:endParaRPr/>
          </a:p>
        </p:txBody>
      </p:sp>
      <p:sp>
        <p:nvSpPr>
          <p:cNvPr id="7155" name="object 7155"/>
          <p:cNvSpPr/>
          <p:nvPr/>
        </p:nvSpPr>
        <p:spPr>
          <a:xfrm>
            <a:off x="409721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156" name="object 7156"/>
          <p:cNvSpPr/>
          <p:nvPr/>
        </p:nvSpPr>
        <p:spPr>
          <a:xfrm>
            <a:off x="4110990" y="1295400"/>
            <a:ext cx="6044" cy="1295400"/>
          </a:xfrm>
          <a:prstGeom prst="rect">
            <a:avLst/>
          </a:prstGeom>
          <a:blipFill>
            <a:blip r:embed="rId14" cstate="print"/>
            <a:stretch>
              <a:fillRect/>
            </a:stretch>
          </a:blipFill>
        </p:spPr>
        <p:txBody>
          <a:bodyPr wrap="square" lIns="0" tIns="0" rIns="0" bIns="0" rtlCol="0"/>
          <a:lstStyle/>
          <a:p>
            <a:endParaRPr/>
          </a:p>
        </p:txBody>
      </p:sp>
      <p:sp>
        <p:nvSpPr>
          <p:cNvPr id="7157" name="object 7157"/>
          <p:cNvSpPr/>
          <p:nvPr/>
        </p:nvSpPr>
        <p:spPr>
          <a:xfrm>
            <a:off x="4106227"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158" name="object 7158"/>
          <p:cNvSpPr/>
          <p:nvPr/>
        </p:nvSpPr>
        <p:spPr>
          <a:xfrm>
            <a:off x="4117085" y="1295400"/>
            <a:ext cx="9068" cy="1295400"/>
          </a:xfrm>
          <a:prstGeom prst="rect">
            <a:avLst/>
          </a:prstGeom>
          <a:blipFill>
            <a:blip r:embed="rId11" cstate="print"/>
            <a:stretch>
              <a:fillRect/>
            </a:stretch>
          </a:blipFill>
        </p:spPr>
        <p:txBody>
          <a:bodyPr wrap="square" lIns="0" tIns="0" rIns="0" bIns="0" rtlCol="0"/>
          <a:lstStyle/>
          <a:p>
            <a:endParaRPr/>
          </a:p>
        </p:txBody>
      </p:sp>
      <p:sp>
        <p:nvSpPr>
          <p:cNvPr id="7159" name="object 7159"/>
          <p:cNvSpPr/>
          <p:nvPr/>
        </p:nvSpPr>
        <p:spPr>
          <a:xfrm>
            <a:off x="4112323"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160" name="object 7160"/>
          <p:cNvSpPr/>
          <p:nvPr/>
        </p:nvSpPr>
        <p:spPr>
          <a:xfrm>
            <a:off x="4126103" y="1295400"/>
            <a:ext cx="4533" cy="1295400"/>
          </a:xfrm>
          <a:prstGeom prst="rect">
            <a:avLst/>
          </a:prstGeom>
          <a:blipFill>
            <a:blip r:embed="rId12" cstate="print"/>
            <a:stretch>
              <a:fillRect/>
            </a:stretch>
          </a:blipFill>
        </p:spPr>
        <p:txBody>
          <a:bodyPr wrap="square" lIns="0" tIns="0" rIns="0" bIns="0" rtlCol="0"/>
          <a:lstStyle/>
          <a:p>
            <a:endParaRPr/>
          </a:p>
        </p:txBody>
      </p:sp>
      <p:sp>
        <p:nvSpPr>
          <p:cNvPr id="7161" name="object 7161"/>
          <p:cNvSpPr/>
          <p:nvPr/>
        </p:nvSpPr>
        <p:spPr>
          <a:xfrm>
            <a:off x="4121340"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162" name="object 7162"/>
          <p:cNvSpPr/>
          <p:nvPr/>
        </p:nvSpPr>
        <p:spPr>
          <a:xfrm>
            <a:off x="4130675" y="1295400"/>
            <a:ext cx="10579" cy="1295400"/>
          </a:xfrm>
          <a:prstGeom prst="rect">
            <a:avLst/>
          </a:prstGeom>
          <a:blipFill>
            <a:blip r:embed="rId13" cstate="print"/>
            <a:stretch>
              <a:fillRect/>
            </a:stretch>
          </a:blipFill>
        </p:spPr>
        <p:txBody>
          <a:bodyPr wrap="square" lIns="0" tIns="0" rIns="0" bIns="0" rtlCol="0"/>
          <a:lstStyle/>
          <a:p>
            <a:endParaRPr/>
          </a:p>
        </p:txBody>
      </p:sp>
      <p:sp>
        <p:nvSpPr>
          <p:cNvPr id="7163" name="object 7163"/>
          <p:cNvSpPr/>
          <p:nvPr/>
        </p:nvSpPr>
        <p:spPr>
          <a:xfrm>
            <a:off x="4125912"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164" name="object 7164"/>
          <p:cNvSpPr/>
          <p:nvPr/>
        </p:nvSpPr>
        <p:spPr>
          <a:xfrm>
            <a:off x="4141215" y="1295400"/>
            <a:ext cx="9068" cy="1295400"/>
          </a:xfrm>
          <a:prstGeom prst="rect">
            <a:avLst/>
          </a:prstGeom>
          <a:blipFill>
            <a:blip r:embed="rId11" cstate="print"/>
            <a:stretch>
              <a:fillRect/>
            </a:stretch>
          </a:blipFill>
        </p:spPr>
        <p:txBody>
          <a:bodyPr wrap="square" lIns="0" tIns="0" rIns="0" bIns="0" rtlCol="0"/>
          <a:lstStyle/>
          <a:p>
            <a:endParaRPr/>
          </a:p>
        </p:txBody>
      </p:sp>
      <p:sp>
        <p:nvSpPr>
          <p:cNvPr id="7165" name="object 7165"/>
          <p:cNvSpPr/>
          <p:nvPr/>
        </p:nvSpPr>
        <p:spPr>
          <a:xfrm>
            <a:off x="4136453"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166" name="object 7166"/>
          <p:cNvSpPr/>
          <p:nvPr/>
        </p:nvSpPr>
        <p:spPr>
          <a:xfrm>
            <a:off x="4150233" y="1295400"/>
            <a:ext cx="4534" cy="1295400"/>
          </a:xfrm>
          <a:prstGeom prst="rect">
            <a:avLst/>
          </a:prstGeom>
          <a:blipFill>
            <a:blip r:embed="rId12" cstate="print"/>
            <a:stretch>
              <a:fillRect/>
            </a:stretch>
          </a:blipFill>
        </p:spPr>
        <p:txBody>
          <a:bodyPr wrap="square" lIns="0" tIns="0" rIns="0" bIns="0" rtlCol="0"/>
          <a:lstStyle/>
          <a:p>
            <a:endParaRPr/>
          </a:p>
        </p:txBody>
      </p:sp>
      <p:sp>
        <p:nvSpPr>
          <p:cNvPr id="7167" name="object 7167"/>
          <p:cNvSpPr/>
          <p:nvPr/>
        </p:nvSpPr>
        <p:spPr>
          <a:xfrm>
            <a:off x="4145470"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168" name="object 7168"/>
          <p:cNvSpPr/>
          <p:nvPr/>
        </p:nvSpPr>
        <p:spPr>
          <a:xfrm>
            <a:off x="4154804" y="1295400"/>
            <a:ext cx="10578" cy="1295400"/>
          </a:xfrm>
          <a:prstGeom prst="rect">
            <a:avLst/>
          </a:prstGeom>
          <a:blipFill>
            <a:blip r:embed="rId11" cstate="print"/>
            <a:stretch>
              <a:fillRect/>
            </a:stretch>
          </a:blipFill>
        </p:spPr>
        <p:txBody>
          <a:bodyPr wrap="square" lIns="0" tIns="0" rIns="0" bIns="0" rtlCol="0"/>
          <a:lstStyle/>
          <a:p>
            <a:endParaRPr/>
          </a:p>
        </p:txBody>
      </p:sp>
      <p:sp>
        <p:nvSpPr>
          <p:cNvPr id="7169" name="object 7169"/>
          <p:cNvSpPr/>
          <p:nvPr/>
        </p:nvSpPr>
        <p:spPr>
          <a:xfrm>
            <a:off x="4150042"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170" name="object 7170"/>
          <p:cNvSpPr/>
          <p:nvPr/>
        </p:nvSpPr>
        <p:spPr>
          <a:xfrm>
            <a:off x="4165346" y="1295400"/>
            <a:ext cx="4534" cy="1295400"/>
          </a:xfrm>
          <a:prstGeom prst="rect">
            <a:avLst/>
          </a:prstGeom>
          <a:blipFill>
            <a:blip r:embed="rId12" cstate="print"/>
            <a:stretch>
              <a:fillRect/>
            </a:stretch>
          </a:blipFill>
        </p:spPr>
        <p:txBody>
          <a:bodyPr wrap="square" lIns="0" tIns="0" rIns="0" bIns="0" rtlCol="0"/>
          <a:lstStyle/>
          <a:p>
            <a:endParaRPr/>
          </a:p>
        </p:txBody>
      </p:sp>
      <p:sp>
        <p:nvSpPr>
          <p:cNvPr id="7171" name="object 7171"/>
          <p:cNvSpPr/>
          <p:nvPr/>
        </p:nvSpPr>
        <p:spPr>
          <a:xfrm>
            <a:off x="4160583"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172" name="object 7172"/>
          <p:cNvSpPr/>
          <p:nvPr/>
        </p:nvSpPr>
        <p:spPr>
          <a:xfrm>
            <a:off x="4169917" y="1295400"/>
            <a:ext cx="9067" cy="1295400"/>
          </a:xfrm>
          <a:prstGeom prst="rect">
            <a:avLst/>
          </a:prstGeom>
          <a:blipFill>
            <a:blip r:embed="rId13" cstate="print"/>
            <a:stretch>
              <a:fillRect/>
            </a:stretch>
          </a:blipFill>
        </p:spPr>
        <p:txBody>
          <a:bodyPr wrap="square" lIns="0" tIns="0" rIns="0" bIns="0" rtlCol="0"/>
          <a:lstStyle/>
          <a:p>
            <a:endParaRPr/>
          </a:p>
        </p:txBody>
      </p:sp>
      <p:sp>
        <p:nvSpPr>
          <p:cNvPr id="7173" name="object 7173"/>
          <p:cNvSpPr/>
          <p:nvPr/>
        </p:nvSpPr>
        <p:spPr>
          <a:xfrm>
            <a:off x="4165155"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7174" name="object 7174"/>
          <p:cNvSpPr/>
          <p:nvPr/>
        </p:nvSpPr>
        <p:spPr>
          <a:xfrm>
            <a:off x="4178934" y="1295400"/>
            <a:ext cx="4533" cy="1295400"/>
          </a:xfrm>
          <a:prstGeom prst="rect">
            <a:avLst/>
          </a:prstGeom>
          <a:blipFill>
            <a:blip r:embed="rId12" cstate="print"/>
            <a:stretch>
              <a:fillRect/>
            </a:stretch>
          </a:blipFill>
        </p:spPr>
        <p:txBody>
          <a:bodyPr wrap="square" lIns="0" tIns="0" rIns="0" bIns="0" rtlCol="0"/>
          <a:lstStyle/>
          <a:p>
            <a:endParaRPr/>
          </a:p>
        </p:txBody>
      </p:sp>
      <p:sp>
        <p:nvSpPr>
          <p:cNvPr id="7175" name="object 7175"/>
          <p:cNvSpPr/>
          <p:nvPr/>
        </p:nvSpPr>
        <p:spPr>
          <a:xfrm>
            <a:off x="4174172"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176" name="object 7176"/>
          <p:cNvSpPr/>
          <p:nvPr/>
        </p:nvSpPr>
        <p:spPr>
          <a:xfrm>
            <a:off x="4183507" y="1295400"/>
            <a:ext cx="10579" cy="1295400"/>
          </a:xfrm>
          <a:prstGeom prst="rect">
            <a:avLst/>
          </a:prstGeom>
          <a:blipFill>
            <a:blip r:embed="rId13" cstate="print"/>
            <a:stretch>
              <a:fillRect/>
            </a:stretch>
          </a:blipFill>
        </p:spPr>
        <p:txBody>
          <a:bodyPr wrap="square" lIns="0" tIns="0" rIns="0" bIns="0" rtlCol="0"/>
          <a:lstStyle/>
          <a:p>
            <a:endParaRPr/>
          </a:p>
        </p:txBody>
      </p:sp>
      <p:sp>
        <p:nvSpPr>
          <p:cNvPr id="7177" name="object 7177"/>
          <p:cNvSpPr/>
          <p:nvPr/>
        </p:nvSpPr>
        <p:spPr>
          <a:xfrm>
            <a:off x="4178744"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178" name="object 7178"/>
          <p:cNvSpPr/>
          <p:nvPr/>
        </p:nvSpPr>
        <p:spPr>
          <a:xfrm>
            <a:off x="4194047" y="1295400"/>
            <a:ext cx="4533" cy="1295400"/>
          </a:xfrm>
          <a:prstGeom prst="rect">
            <a:avLst/>
          </a:prstGeom>
          <a:blipFill>
            <a:blip r:embed="rId12" cstate="print"/>
            <a:stretch>
              <a:fillRect/>
            </a:stretch>
          </a:blipFill>
        </p:spPr>
        <p:txBody>
          <a:bodyPr wrap="square" lIns="0" tIns="0" rIns="0" bIns="0" rtlCol="0"/>
          <a:lstStyle/>
          <a:p>
            <a:endParaRPr/>
          </a:p>
        </p:txBody>
      </p:sp>
      <p:sp>
        <p:nvSpPr>
          <p:cNvPr id="7179" name="object 7179"/>
          <p:cNvSpPr/>
          <p:nvPr/>
        </p:nvSpPr>
        <p:spPr>
          <a:xfrm>
            <a:off x="4189285"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180" name="object 7180"/>
          <p:cNvSpPr/>
          <p:nvPr/>
        </p:nvSpPr>
        <p:spPr>
          <a:xfrm>
            <a:off x="4198620" y="1295400"/>
            <a:ext cx="9068" cy="1295400"/>
          </a:xfrm>
          <a:prstGeom prst="rect">
            <a:avLst/>
          </a:prstGeom>
          <a:blipFill>
            <a:blip r:embed="rId11" cstate="print"/>
            <a:stretch>
              <a:fillRect/>
            </a:stretch>
          </a:blipFill>
        </p:spPr>
        <p:txBody>
          <a:bodyPr wrap="square" lIns="0" tIns="0" rIns="0" bIns="0" rtlCol="0"/>
          <a:lstStyle/>
          <a:p>
            <a:endParaRPr/>
          </a:p>
        </p:txBody>
      </p:sp>
      <p:sp>
        <p:nvSpPr>
          <p:cNvPr id="7181" name="object 7181"/>
          <p:cNvSpPr/>
          <p:nvPr/>
        </p:nvSpPr>
        <p:spPr>
          <a:xfrm>
            <a:off x="4193857"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182" name="object 7182"/>
          <p:cNvSpPr/>
          <p:nvPr/>
        </p:nvSpPr>
        <p:spPr>
          <a:xfrm>
            <a:off x="4207764" y="1295400"/>
            <a:ext cx="10579" cy="1295400"/>
          </a:xfrm>
          <a:prstGeom prst="rect">
            <a:avLst/>
          </a:prstGeom>
          <a:blipFill>
            <a:blip r:embed="rId13" cstate="print"/>
            <a:stretch>
              <a:fillRect/>
            </a:stretch>
          </a:blipFill>
        </p:spPr>
        <p:txBody>
          <a:bodyPr wrap="square" lIns="0" tIns="0" rIns="0" bIns="0" rtlCol="0"/>
          <a:lstStyle/>
          <a:p>
            <a:endParaRPr/>
          </a:p>
        </p:txBody>
      </p:sp>
      <p:sp>
        <p:nvSpPr>
          <p:cNvPr id="7183" name="object 7183"/>
          <p:cNvSpPr/>
          <p:nvPr/>
        </p:nvSpPr>
        <p:spPr>
          <a:xfrm>
            <a:off x="4203001"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184" name="object 7184"/>
          <p:cNvSpPr/>
          <p:nvPr/>
        </p:nvSpPr>
        <p:spPr>
          <a:xfrm>
            <a:off x="4218304" y="1295400"/>
            <a:ext cx="4533" cy="1295400"/>
          </a:xfrm>
          <a:prstGeom prst="rect">
            <a:avLst/>
          </a:prstGeom>
          <a:blipFill>
            <a:blip r:embed="rId12" cstate="print"/>
            <a:stretch>
              <a:fillRect/>
            </a:stretch>
          </a:blipFill>
        </p:spPr>
        <p:txBody>
          <a:bodyPr wrap="square" lIns="0" tIns="0" rIns="0" bIns="0" rtlCol="0"/>
          <a:lstStyle/>
          <a:p>
            <a:endParaRPr/>
          </a:p>
        </p:txBody>
      </p:sp>
      <p:sp>
        <p:nvSpPr>
          <p:cNvPr id="7185" name="object 7185"/>
          <p:cNvSpPr/>
          <p:nvPr/>
        </p:nvSpPr>
        <p:spPr>
          <a:xfrm>
            <a:off x="4213542"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186" name="object 7186"/>
          <p:cNvSpPr/>
          <p:nvPr/>
        </p:nvSpPr>
        <p:spPr>
          <a:xfrm>
            <a:off x="4222877" y="1295400"/>
            <a:ext cx="9068" cy="1295400"/>
          </a:xfrm>
          <a:prstGeom prst="rect">
            <a:avLst/>
          </a:prstGeom>
          <a:blipFill>
            <a:blip r:embed="rId13" cstate="print"/>
            <a:stretch>
              <a:fillRect/>
            </a:stretch>
          </a:blipFill>
        </p:spPr>
        <p:txBody>
          <a:bodyPr wrap="square" lIns="0" tIns="0" rIns="0" bIns="0" rtlCol="0"/>
          <a:lstStyle/>
          <a:p>
            <a:endParaRPr/>
          </a:p>
        </p:txBody>
      </p:sp>
      <p:sp>
        <p:nvSpPr>
          <p:cNvPr id="7187" name="object 7187"/>
          <p:cNvSpPr/>
          <p:nvPr/>
        </p:nvSpPr>
        <p:spPr>
          <a:xfrm>
            <a:off x="4218114"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188" name="object 7188"/>
          <p:cNvSpPr/>
          <p:nvPr/>
        </p:nvSpPr>
        <p:spPr>
          <a:xfrm>
            <a:off x="4231894" y="1295400"/>
            <a:ext cx="6044" cy="1295400"/>
          </a:xfrm>
          <a:prstGeom prst="rect">
            <a:avLst/>
          </a:prstGeom>
          <a:blipFill>
            <a:blip r:embed="rId14" cstate="print"/>
            <a:stretch>
              <a:fillRect/>
            </a:stretch>
          </a:blipFill>
        </p:spPr>
        <p:txBody>
          <a:bodyPr wrap="square" lIns="0" tIns="0" rIns="0" bIns="0" rtlCol="0"/>
          <a:lstStyle/>
          <a:p>
            <a:endParaRPr/>
          </a:p>
        </p:txBody>
      </p:sp>
      <p:sp>
        <p:nvSpPr>
          <p:cNvPr id="7189" name="object 7189"/>
          <p:cNvSpPr/>
          <p:nvPr/>
        </p:nvSpPr>
        <p:spPr>
          <a:xfrm>
            <a:off x="4227131"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190" name="object 7190"/>
          <p:cNvSpPr/>
          <p:nvPr/>
        </p:nvSpPr>
        <p:spPr>
          <a:xfrm>
            <a:off x="4237990" y="1295400"/>
            <a:ext cx="9068" cy="1295400"/>
          </a:xfrm>
          <a:prstGeom prst="rect">
            <a:avLst/>
          </a:prstGeom>
          <a:blipFill>
            <a:blip r:embed="rId11" cstate="print"/>
            <a:stretch>
              <a:fillRect/>
            </a:stretch>
          </a:blipFill>
        </p:spPr>
        <p:txBody>
          <a:bodyPr wrap="square" lIns="0" tIns="0" rIns="0" bIns="0" rtlCol="0"/>
          <a:lstStyle/>
          <a:p>
            <a:endParaRPr/>
          </a:p>
        </p:txBody>
      </p:sp>
      <p:sp>
        <p:nvSpPr>
          <p:cNvPr id="7191" name="object 7191"/>
          <p:cNvSpPr/>
          <p:nvPr/>
        </p:nvSpPr>
        <p:spPr>
          <a:xfrm>
            <a:off x="4233227"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192" name="object 7192"/>
          <p:cNvSpPr/>
          <p:nvPr/>
        </p:nvSpPr>
        <p:spPr>
          <a:xfrm>
            <a:off x="4247007" y="1295400"/>
            <a:ext cx="4534" cy="1295400"/>
          </a:xfrm>
          <a:prstGeom prst="rect">
            <a:avLst/>
          </a:prstGeom>
          <a:blipFill>
            <a:blip r:embed="rId12" cstate="print"/>
            <a:stretch>
              <a:fillRect/>
            </a:stretch>
          </a:blipFill>
        </p:spPr>
        <p:txBody>
          <a:bodyPr wrap="square" lIns="0" tIns="0" rIns="0" bIns="0" rtlCol="0"/>
          <a:lstStyle/>
          <a:p>
            <a:endParaRPr/>
          </a:p>
        </p:txBody>
      </p:sp>
      <p:sp>
        <p:nvSpPr>
          <p:cNvPr id="7193" name="object 7193"/>
          <p:cNvSpPr/>
          <p:nvPr/>
        </p:nvSpPr>
        <p:spPr>
          <a:xfrm>
            <a:off x="4242244"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194" name="object 7194"/>
          <p:cNvSpPr/>
          <p:nvPr/>
        </p:nvSpPr>
        <p:spPr>
          <a:xfrm>
            <a:off x="4251578" y="1295400"/>
            <a:ext cx="10579" cy="1295400"/>
          </a:xfrm>
          <a:prstGeom prst="rect">
            <a:avLst/>
          </a:prstGeom>
          <a:blipFill>
            <a:blip r:embed="rId13" cstate="print"/>
            <a:stretch>
              <a:fillRect/>
            </a:stretch>
          </a:blipFill>
        </p:spPr>
        <p:txBody>
          <a:bodyPr wrap="square" lIns="0" tIns="0" rIns="0" bIns="0" rtlCol="0"/>
          <a:lstStyle/>
          <a:p>
            <a:endParaRPr/>
          </a:p>
        </p:txBody>
      </p:sp>
      <p:sp>
        <p:nvSpPr>
          <p:cNvPr id="7195" name="object 7195"/>
          <p:cNvSpPr/>
          <p:nvPr/>
        </p:nvSpPr>
        <p:spPr>
          <a:xfrm>
            <a:off x="4246816"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196" name="object 7196"/>
          <p:cNvSpPr/>
          <p:nvPr/>
        </p:nvSpPr>
        <p:spPr>
          <a:xfrm>
            <a:off x="4262120" y="1295400"/>
            <a:ext cx="9067" cy="1295400"/>
          </a:xfrm>
          <a:prstGeom prst="rect">
            <a:avLst/>
          </a:prstGeom>
          <a:blipFill>
            <a:blip r:embed="rId11" cstate="print"/>
            <a:stretch>
              <a:fillRect/>
            </a:stretch>
          </a:blipFill>
        </p:spPr>
        <p:txBody>
          <a:bodyPr wrap="square" lIns="0" tIns="0" rIns="0" bIns="0" rtlCol="0"/>
          <a:lstStyle/>
          <a:p>
            <a:endParaRPr/>
          </a:p>
        </p:txBody>
      </p:sp>
      <p:sp>
        <p:nvSpPr>
          <p:cNvPr id="7197" name="object 7197"/>
          <p:cNvSpPr/>
          <p:nvPr/>
        </p:nvSpPr>
        <p:spPr>
          <a:xfrm>
            <a:off x="4257357"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7198" name="object 7198"/>
          <p:cNvSpPr/>
          <p:nvPr/>
        </p:nvSpPr>
        <p:spPr>
          <a:xfrm>
            <a:off x="4271136" y="1295400"/>
            <a:ext cx="4534" cy="1295400"/>
          </a:xfrm>
          <a:prstGeom prst="rect">
            <a:avLst/>
          </a:prstGeom>
          <a:blipFill>
            <a:blip r:embed="rId12" cstate="print"/>
            <a:stretch>
              <a:fillRect/>
            </a:stretch>
          </a:blipFill>
        </p:spPr>
        <p:txBody>
          <a:bodyPr wrap="square" lIns="0" tIns="0" rIns="0" bIns="0" rtlCol="0"/>
          <a:lstStyle/>
          <a:p>
            <a:endParaRPr/>
          </a:p>
        </p:txBody>
      </p:sp>
      <p:sp>
        <p:nvSpPr>
          <p:cNvPr id="7199" name="object 7199"/>
          <p:cNvSpPr/>
          <p:nvPr/>
        </p:nvSpPr>
        <p:spPr>
          <a:xfrm>
            <a:off x="4266374"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200" name="object 7200"/>
          <p:cNvSpPr/>
          <p:nvPr/>
        </p:nvSpPr>
        <p:spPr>
          <a:xfrm>
            <a:off x="4275709" y="1295400"/>
            <a:ext cx="9068" cy="1295400"/>
          </a:xfrm>
          <a:prstGeom prst="rect">
            <a:avLst/>
          </a:prstGeom>
          <a:blipFill>
            <a:blip r:embed="rId11" cstate="print"/>
            <a:stretch>
              <a:fillRect/>
            </a:stretch>
          </a:blipFill>
        </p:spPr>
        <p:txBody>
          <a:bodyPr wrap="square" lIns="0" tIns="0" rIns="0" bIns="0" rtlCol="0"/>
          <a:lstStyle/>
          <a:p>
            <a:endParaRPr/>
          </a:p>
        </p:txBody>
      </p:sp>
      <p:sp>
        <p:nvSpPr>
          <p:cNvPr id="7201" name="object 7201"/>
          <p:cNvSpPr/>
          <p:nvPr/>
        </p:nvSpPr>
        <p:spPr>
          <a:xfrm>
            <a:off x="4270946"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02" name="object 7202"/>
          <p:cNvSpPr/>
          <p:nvPr/>
        </p:nvSpPr>
        <p:spPr>
          <a:xfrm>
            <a:off x="4284726" y="1295400"/>
            <a:ext cx="6044" cy="1295400"/>
          </a:xfrm>
          <a:prstGeom prst="rect">
            <a:avLst/>
          </a:prstGeom>
          <a:blipFill>
            <a:blip r:embed="rId14" cstate="print"/>
            <a:stretch>
              <a:fillRect/>
            </a:stretch>
          </a:blipFill>
        </p:spPr>
        <p:txBody>
          <a:bodyPr wrap="square" lIns="0" tIns="0" rIns="0" bIns="0" rtlCol="0"/>
          <a:lstStyle/>
          <a:p>
            <a:endParaRPr/>
          </a:p>
        </p:txBody>
      </p:sp>
      <p:sp>
        <p:nvSpPr>
          <p:cNvPr id="7203" name="object 7203"/>
          <p:cNvSpPr/>
          <p:nvPr/>
        </p:nvSpPr>
        <p:spPr>
          <a:xfrm>
            <a:off x="4279963"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204" name="object 7204"/>
          <p:cNvSpPr/>
          <p:nvPr/>
        </p:nvSpPr>
        <p:spPr>
          <a:xfrm>
            <a:off x="4290821" y="1295400"/>
            <a:ext cx="9068" cy="1295400"/>
          </a:xfrm>
          <a:prstGeom prst="rect">
            <a:avLst/>
          </a:prstGeom>
          <a:blipFill>
            <a:blip r:embed="rId13" cstate="print"/>
            <a:stretch>
              <a:fillRect/>
            </a:stretch>
          </a:blipFill>
        </p:spPr>
        <p:txBody>
          <a:bodyPr wrap="square" lIns="0" tIns="0" rIns="0" bIns="0" rtlCol="0"/>
          <a:lstStyle/>
          <a:p>
            <a:endParaRPr/>
          </a:p>
        </p:txBody>
      </p:sp>
      <p:sp>
        <p:nvSpPr>
          <p:cNvPr id="7205" name="object 7205"/>
          <p:cNvSpPr/>
          <p:nvPr/>
        </p:nvSpPr>
        <p:spPr>
          <a:xfrm>
            <a:off x="4286059"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06" name="object 7206"/>
          <p:cNvSpPr/>
          <p:nvPr/>
        </p:nvSpPr>
        <p:spPr>
          <a:xfrm>
            <a:off x="4299839" y="1295400"/>
            <a:ext cx="4533" cy="1295400"/>
          </a:xfrm>
          <a:prstGeom prst="rect">
            <a:avLst/>
          </a:prstGeom>
          <a:blipFill>
            <a:blip r:embed="rId12" cstate="print"/>
            <a:stretch>
              <a:fillRect/>
            </a:stretch>
          </a:blipFill>
        </p:spPr>
        <p:txBody>
          <a:bodyPr wrap="square" lIns="0" tIns="0" rIns="0" bIns="0" rtlCol="0"/>
          <a:lstStyle/>
          <a:p>
            <a:endParaRPr/>
          </a:p>
        </p:txBody>
      </p:sp>
      <p:sp>
        <p:nvSpPr>
          <p:cNvPr id="7207" name="object 7207"/>
          <p:cNvSpPr/>
          <p:nvPr/>
        </p:nvSpPr>
        <p:spPr>
          <a:xfrm>
            <a:off x="4295076"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208" name="object 7208"/>
          <p:cNvSpPr/>
          <p:nvPr/>
        </p:nvSpPr>
        <p:spPr>
          <a:xfrm>
            <a:off x="4304410" y="1295400"/>
            <a:ext cx="10579" cy="1295400"/>
          </a:xfrm>
          <a:prstGeom prst="rect">
            <a:avLst/>
          </a:prstGeom>
          <a:blipFill>
            <a:blip r:embed="rId11" cstate="print"/>
            <a:stretch>
              <a:fillRect/>
            </a:stretch>
          </a:blipFill>
        </p:spPr>
        <p:txBody>
          <a:bodyPr wrap="square" lIns="0" tIns="0" rIns="0" bIns="0" rtlCol="0"/>
          <a:lstStyle/>
          <a:p>
            <a:endParaRPr/>
          </a:p>
        </p:txBody>
      </p:sp>
      <p:sp>
        <p:nvSpPr>
          <p:cNvPr id="7209" name="object 7209"/>
          <p:cNvSpPr/>
          <p:nvPr/>
        </p:nvSpPr>
        <p:spPr>
          <a:xfrm>
            <a:off x="4299648"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210" name="object 7210"/>
          <p:cNvSpPr/>
          <p:nvPr/>
        </p:nvSpPr>
        <p:spPr>
          <a:xfrm>
            <a:off x="4314952" y="1295400"/>
            <a:ext cx="4533" cy="1295400"/>
          </a:xfrm>
          <a:prstGeom prst="rect">
            <a:avLst/>
          </a:prstGeom>
          <a:blipFill>
            <a:blip r:embed="rId12" cstate="print"/>
            <a:stretch>
              <a:fillRect/>
            </a:stretch>
          </a:blipFill>
        </p:spPr>
        <p:txBody>
          <a:bodyPr wrap="square" lIns="0" tIns="0" rIns="0" bIns="0" rtlCol="0"/>
          <a:lstStyle/>
          <a:p>
            <a:endParaRPr/>
          </a:p>
        </p:txBody>
      </p:sp>
      <p:sp>
        <p:nvSpPr>
          <p:cNvPr id="7211" name="object 7211"/>
          <p:cNvSpPr/>
          <p:nvPr/>
        </p:nvSpPr>
        <p:spPr>
          <a:xfrm>
            <a:off x="4310189"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212" name="object 7212"/>
          <p:cNvSpPr/>
          <p:nvPr/>
        </p:nvSpPr>
        <p:spPr>
          <a:xfrm>
            <a:off x="4319523" y="1295400"/>
            <a:ext cx="9068" cy="1295400"/>
          </a:xfrm>
          <a:prstGeom prst="rect">
            <a:avLst/>
          </a:prstGeom>
          <a:blipFill>
            <a:blip r:embed="rId11" cstate="print"/>
            <a:stretch>
              <a:fillRect/>
            </a:stretch>
          </a:blipFill>
        </p:spPr>
        <p:txBody>
          <a:bodyPr wrap="square" lIns="0" tIns="0" rIns="0" bIns="0" rtlCol="0"/>
          <a:lstStyle/>
          <a:p>
            <a:endParaRPr/>
          </a:p>
        </p:txBody>
      </p:sp>
      <p:sp>
        <p:nvSpPr>
          <p:cNvPr id="7213" name="object 7213"/>
          <p:cNvSpPr/>
          <p:nvPr/>
        </p:nvSpPr>
        <p:spPr>
          <a:xfrm>
            <a:off x="4314761"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14" name="object 7214"/>
          <p:cNvSpPr/>
          <p:nvPr/>
        </p:nvSpPr>
        <p:spPr>
          <a:xfrm>
            <a:off x="4328667" y="1295400"/>
            <a:ext cx="10578" cy="1295400"/>
          </a:xfrm>
          <a:prstGeom prst="rect">
            <a:avLst/>
          </a:prstGeom>
          <a:blipFill>
            <a:blip r:embed="rId13" cstate="print"/>
            <a:stretch>
              <a:fillRect/>
            </a:stretch>
          </a:blipFill>
        </p:spPr>
        <p:txBody>
          <a:bodyPr wrap="square" lIns="0" tIns="0" rIns="0" bIns="0" rtlCol="0"/>
          <a:lstStyle/>
          <a:p>
            <a:endParaRPr/>
          </a:p>
        </p:txBody>
      </p:sp>
      <p:sp>
        <p:nvSpPr>
          <p:cNvPr id="7215" name="object 7215"/>
          <p:cNvSpPr/>
          <p:nvPr/>
        </p:nvSpPr>
        <p:spPr>
          <a:xfrm>
            <a:off x="4323905"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216" name="object 7216"/>
          <p:cNvSpPr/>
          <p:nvPr/>
        </p:nvSpPr>
        <p:spPr>
          <a:xfrm>
            <a:off x="4339209" y="1295400"/>
            <a:ext cx="4534" cy="1295400"/>
          </a:xfrm>
          <a:prstGeom prst="rect">
            <a:avLst/>
          </a:prstGeom>
          <a:blipFill>
            <a:blip r:embed="rId12" cstate="print"/>
            <a:stretch>
              <a:fillRect/>
            </a:stretch>
          </a:blipFill>
        </p:spPr>
        <p:txBody>
          <a:bodyPr wrap="square" lIns="0" tIns="0" rIns="0" bIns="0" rtlCol="0"/>
          <a:lstStyle/>
          <a:p>
            <a:endParaRPr/>
          </a:p>
        </p:txBody>
      </p:sp>
      <p:sp>
        <p:nvSpPr>
          <p:cNvPr id="7217" name="object 7217"/>
          <p:cNvSpPr/>
          <p:nvPr/>
        </p:nvSpPr>
        <p:spPr>
          <a:xfrm>
            <a:off x="4334446"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218" name="object 7218"/>
          <p:cNvSpPr/>
          <p:nvPr/>
        </p:nvSpPr>
        <p:spPr>
          <a:xfrm>
            <a:off x="4343780" y="1295400"/>
            <a:ext cx="9067" cy="1295400"/>
          </a:xfrm>
          <a:prstGeom prst="rect">
            <a:avLst/>
          </a:prstGeom>
          <a:blipFill>
            <a:blip r:embed="rId13" cstate="print"/>
            <a:stretch>
              <a:fillRect/>
            </a:stretch>
          </a:blipFill>
        </p:spPr>
        <p:txBody>
          <a:bodyPr wrap="square" lIns="0" tIns="0" rIns="0" bIns="0" rtlCol="0"/>
          <a:lstStyle/>
          <a:p>
            <a:endParaRPr/>
          </a:p>
        </p:txBody>
      </p:sp>
      <p:sp>
        <p:nvSpPr>
          <p:cNvPr id="7219" name="object 7219"/>
          <p:cNvSpPr/>
          <p:nvPr/>
        </p:nvSpPr>
        <p:spPr>
          <a:xfrm>
            <a:off x="4339018"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7220" name="object 7220"/>
          <p:cNvSpPr/>
          <p:nvPr/>
        </p:nvSpPr>
        <p:spPr>
          <a:xfrm>
            <a:off x="4352797" y="1295400"/>
            <a:ext cx="4534" cy="1295400"/>
          </a:xfrm>
          <a:prstGeom prst="rect">
            <a:avLst/>
          </a:prstGeom>
          <a:blipFill>
            <a:blip r:embed="rId12" cstate="print"/>
            <a:stretch>
              <a:fillRect/>
            </a:stretch>
          </a:blipFill>
        </p:spPr>
        <p:txBody>
          <a:bodyPr wrap="square" lIns="0" tIns="0" rIns="0" bIns="0" rtlCol="0"/>
          <a:lstStyle/>
          <a:p>
            <a:endParaRPr/>
          </a:p>
        </p:txBody>
      </p:sp>
      <p:sp>
        <p:nvSpPr>
          <p:cNvPr id="7221" name="object 7221"/>
          <p:cNvSpPr/>
          <p:nvPr/>
        </p:nvSpPr>
        <p:spPr>
          <a:xfrm>
            <a:off x="4348035"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222" name="object 7222"/>
          <p:cNvSpPr/>
          <p:nvPr/>
        </p:nvSpPr>
        <p:spPr>
          <a:xfrm>
            <a:off x="4357370" y="1295400"/>
            <a:ext cx="10578" cy="1295400"/>
          </a:xfrm>
          <a:prstGeom prst="rect">
            <a:avLst/>
          </a:prstGeom>
          <a:blipFill>
            <a:blip r:embed="rId11" cstate="print"/>
            <a:stretch>
              <a:fillRect/>
            </a:stretch>
          </a:blipFill>
        </p:spPr>
        <p:txBody>
          <a:bodyPr wrap="square" lIns="0" tIns="0" rIns="0" bIns="0" rtlCol="0"/>
          <a:lstStyle/>
          <a:p>
            <a:endParaRPr/>
          </a:p>
        </p:txBody>
      </p:sp>
      <p:sp>
        <p:nvSpPr>
          <p:cNvPr id="7223" name="object 7223"/>
          <p:cNvSpPr/>
          <p:nvPr/>
        </p:nvSpPr>
        <p:spPr>
          <a:xfrm>
            <a:off x="4352607"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224" name="object 7224"/>
          <p:cNvSpPr/>
          <p:nvPr/>
        </p:nvSpPr>
        <p:spPr>
          <a:xfrm>
            <a:off x="4367910" y="1295400"/>
            <a:ext cx="4534" cy="1295400"/>
          </a:xfrm>
          <a:prstGeom prst="rect">
            <a:avLst/>
          </a:prstGeom>
          <a:blipFill>
            <a:blip r:embed="rId12" cstate="print"/>
            <a:stretch>
              <a:fillRect/>
            </a:stretch>
          </a:blipFill>
        </p:spPr>
        <p:txBody>
          <a:bodyPr wrap="square" lIns="0" tIns="0" rIns="0" bIns="0" rtlCol="0"/>
          <a:lstStyle/>
          <a:p>
            <a:endParaRPr/>
          </a:p>
        </p:txBody>
      </p:sp>
      <p:sp>
        <p:nvSpPr>
          <p:cNvPr id="7225" name="object 7225"/>
          <p:cNvSpPr/>
          <p:nvPr/>
        </p:nvSpPr>
        <p:spPr>
          <a:xfrm>
            <a:off x="4363148"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226" name="object 7226"/>
          <p:cNvSpPr/>
          <p:nvPr/>
        </p:nvSpPr>
        <p:spPr>
          <a:xfrm>
            <a:off x="4372483" y="1295400"/>
            <a:ext cx="9068" cy="1295400"/>
          </a:xfrm>
          <a:prstGeom prst="rect">
            <a:avLst/>
          </a:prstGeom>
          <a:blipFill>
            <a:blip r:embed="rId13" cstate="print"/>
            <a:stretch>
              <a:fillRect/>
            </a:stretch>
          </a:blipFill>
        </p:spPr>
        <p:txBody>
          <a:bodyPr wrap="square" lIns="0" tIns="0" rIns="0" bIns="0" rtlCol="0"/>
          <a:lstStyle/>
          <a:p>
            <a:endParaRPr/>
          </a:p>
        </p:txBody>
      </p:sp>
      <p:sp>
        <p:nvSpPr>
          <p:cNvPr id="7227" name="object 7227"/>
          <p:cNvSpPr/>
          <p:nvPr/>
        </p:nvSpPr>
        <p:spPr>
          <a:xfrm>
            <a:off x="436772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28" name="object 7228"/>
          <p:cNvSpPr/>
          <p:nvPr/>
        </p:nvSpPr>
        <p:spPr>
          <a:xfrm>
            <a:off x="4381500" y="1295400"/>
            <a:ext cx="10579" cy="1295400"/>
          </a:xfrm>
          <a:prstGeom prst="rect">
            <a:avLst/>
          </a:prstGeom>
          <a:blipFill>
            <a:blip r:embed="rId11" cstate="print"/>
            <a:stretch>
              <a:fillRect/>
            </a:stretch>
          </a:blipFill>
        </p:spPr>
        <p:txBody>
          <a:bodyPr wrap="square" lIns="0" tIns="0" rIns="0" bIns="0" rtlCol="0"/>
          <a:lstStyle/>
          <a:p>
            <a:endParaRPr/>
          </a:p>
        </p:txBody>
      </p:sp>
      <p:sp>
        <p:nvSpPr>
          <p:cNvPr id="7229" name="object 7229"/>
          <p:cNvSpPr/>
          <p:nvPr/>
        </p:nvSpPr>
        <p:spPr>
          <a:xfrm>
            <a:off x="4376737"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230" name="object 7230"/>
          <p:cNvSpPr/>
          <p:nvPr/>
        </p:nvSpPr>
        <p:spPr>
          <a:xfrm>
            <a:off x="4392040" y="1295400"/>
            <a:ext cx="4533" cy="1295400"/>
          </a:xfrm>
          <a:prstGeom prst="rect">
            <a:avLst/>
          </a:prstGeom>
          <a:blipFill>
            <a:blip r:embed="rId12" cstate="print"/>
            <a:stretch>
              <a:fillRect/>
            </a:stretch>
          </a:blipFill>
        </p:spPr>
        <p:txBody>
          <a:bodyPr wrap="square" lIns="0" tIns="0" rIns="0" bIns="0" rtlCol="0"/>
          <a:lstStyle/>
          <a:p>
            <a:endParaRPr/>
          </a:p>
        </p:txBody>
      </p:sp>
      <p:sp>
        <p:nvSpPr>
          <p:cNvPr id="7231" name="object 7231"/>
          <p:cNvSpPr/>
          <p:nvPr/>
        </p:nvSpPr>
        <p:spPr>
          <a:xfrm>
            <a:off x="4387278"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232" name="object 7232"/>
          <p:cNvSpPr/>
          <p:nvPr/>
        </p:nvSpPr>
        <p:spPr>
          <a:xfrm>
            <a:off x="4396613" y="1295400"/>
            <a:ext cx="9068" cy="1295400"/>
          </a:xfrm>
          <a:prstGeom prst="rect">
            <a:avLst/>
          </a:prstGeom>
          <a:blipFill>
            <a:blip r:embed="rId11" cstate="print"/>
            <a:stretch>
              <a:fillRect/>
            </a:stretch>
          </a:blipFill>
        </p:spPr>
        <p:txBody>
          <a:bodyPr wrap="square" lIns="0" tIns="0" rIns="0" bIns="0" rtlCol="0"/>
          <a:lstStyle/>
          <a:p>
            <a:endParaRPr/>
          </a:p>
        </p:txBody>
      </p:sp>
      <p:sp>
        <p:nvSpPr>
          <p:cNvPr id="7233" name="object 7233"/>
          <p:cNvSpPr/>
          <p:nvPr/>
        </p:nvSpPr>
        <p:spPr>
          <a:xfrm>
            <a:off x="439185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34" name="object 7234"/>
          <p:cNvSpPr/>
          <p:nvPr/>
        </p:nvSpPr>
        <p:spPr>
          <a:xfrm>
            <a:off x="4405629" y="1295400"/>
            <a:ext cx="6044" cy="1295400"/>
          </a:xfrm>
          <a:prstGeom prst="rect">
            <a:avLst/>
          </a:prstGeom>
          <a:blipFill>
            <a:blip r:embed="rId14" cstate="print"/>
            <a:stretch>
              <a:fillRect/>
            </a:stretch>
          </a:blipFill>
        </p:spPr>
        <p:txBody>
          <a:bodyPr wrap="square" lIns="0" tIns="0" rIns="0" bIns="0" rtlCol="0"/>
          <a:lstStyle/>
          <a:p>
            <a:endParaRPr/>
          </a:p>
        </p:txBody>
      </p:sp>
      <p:sp>
        <p:nvSpPr>
          <p:cNvPr id="7235" name="object 7235"/>
          <p:cNvSpPr/>
          <p:nvPr/>
        </p:nvSpPr>
        <p:spPr>
          <a:xfrm>
            <a:off x="4400867"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236" name="object 7236"/>
          <p:cNvSpPr/>
          <p:nvPr/>
        </p:nvSpPr>
        <p:spPr>
          <a:xfrm>
            <a:off x="4411726" y="1295400"/>
            <a:ext cx="9068" cy="1295400"/>
          </a:xfrm>
          <a:prstGeom prst="rect">
            <a:avLst/>
          </a:prstGeom>
          <a:blipFill>
            <a:blip r:embed="rId13" cstate="print"/>
            <a:stretch>
              <a:fillRect/>
            </a:stretch>
          </a:blipFill>
        </p:spPr>
        <p:txBody>
          <a:bodyPr wrap="square" lIns="0" tIns="0" rIns="0" bIns="0" rtlCol="0"/>
          <a:lstStyle/>
          <a:p>
            <a:endParaRPr/>
          </a:p>
        </p:txBody>
      </p:sp>
      <p:sp>
        <p:nvSpPr>
          <p:cNvPr id="7237" name="object 7237"/>
          <p:cNvSpPr/>
          <p:nvPr/>
        </p:nvSpPr>
        <p:spPr>
          <a:xfrm>
            <a:off x="4406963"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38" name="object 7238"/>
          <p:cNvSpPr/>
          <p:nvPr/>
        </p:nvSpPr>
        <p:spPr>
          <a:xfrm>
            <a:off x="4420742" y="1295400"/>
            <a:ext cx="4534" cy="1295400"/>
          </a:xfrm>
          <a:prstGeom prst="rect">
            <a:avLst/>
          </a:prstGeom>
          <a:blipFill>
            <a:blip r:embed="rId12" cstate="print"/>
            <a:stretch>
              <a:fillRect/>
            </a:stretch>
          </a:blipFill>
        </p:spPr>
        <p:txBody>
          <a:bodyPr wrap="square" lIns="0" tIns="0" rIns="0" bIns="0" rtlCol="0"/>
          <a:lstStyle/>
          <a:p>
            <a:endParaRPr/>
          </a:p>
        </p:txBody>
      </p:sp>
      <p:sp>
        <p:nvSpPr>
          <p:cNvPr id="7239" name="object 7239"/>
          <p:cNvSpPr/>
          <p:nvPr/>
        </p:nvSpPr>
        <p:spPr>
          <a:xfrm>
            <a:off x="4415980"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240" name="object 7240"/>
          <p:cNvSpPr/>
          <p:nvPr/>
        </p:nvSpPr>
        <p:spPr>
          <a:xfrm>
            <a:off x="4425315" y="1295400"/>
            <a:ext cx="10578" cy="1295400"/>
          </a:xfrm>
          <a:prstGeom prst="rect">
            <a:avLst/>
          </a:prstGeom>
          <a:blipFill>
            <a:blip r:embed="rId11" cstate="print"/>
            <a:stretch>
              <a:fillRect/>
            </a:stretch>
          </a:blipFill>
        </p:spPr>
        <p:txBody>
          <a:bodyPr wrap="square" lIns="0" tIns="0" rIns="0" bIns="0" rtlCol="0"/>
          <a:lstStyle/>
          <a:p>
            <a:endParaRPr/>
          </a:p>
        </p:txBody>
      </p:sp>
      <p:sp>
        <p:nvSpPr>
          <p:cNvPr id="7241" name="object 7241"/>
          <p:cNvSpPr/>
          <p:nvPr/>
        </p:nvSpPr>
        <p:spPr>
          <a:xfrm>
            <a:off x="4420552"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242" name="object 7242"/>
          <p:cNvSpPr/>
          <p:nvPr/>
        </p:nvSpPr>
        <p:spPr>
          <a:xfrm>
            <a:off x="4435855" y="1295400"/>
            <a:ext cx="4534" cy="1295400"/>
          </a:xfrm>
          <a:prstGeom prst="rect">
            <a:avLst/>
          </a:prstGeom>
          <a:blipFill>
            <a:blip r:embed="rId12" cstate="print"/>
            <a:stretch>
              <a:fillRect/>
            </a:stretch>
          </a:blipFill>
        </p:spPr>
        <p:txBody>
          <a:bodyPr wrap="square" lIns="0" tIns="0" rIns="0" bIns="0" rtlCol="0"/>
          <a:lstStyle/>
          <a:p>
            <a:endParaRPr/>
          </a:p>
        </p:txBody>
      </p:sp>
      <p:sp>
        <p:nvSpPr>
          <p:cNvPr id="7243" name="object 7243"/>
          <p:cNvSpPr/>
          <p:nvPr/>
        </p:nvSpPr>
        <p:spPr>
          <a:xfrm>
            <a:off x="4431093"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244" name="object 7244"/>
          <p:cNvSpPr/>
          <p:nvPr/>
        </p:nvSpPr>
        <p:spPr>
          <a:xfrm>
            <a:off x="4440428" y="1295400"/>
            <a:ext cx="9067" cy="1295400"/>
          </a:xfrm>
          <a:prstGeom prst="rect">
            <a:avLst/>
          </a:prstGeom>
          <a:blipFill>
            <a:blip r:embed="rId11" cstate="print"/>
            <a:stretch>
              <a:fillRect/>
            </a:stretch>
          </a:blipFill>
        </p:spPr>
        <p:txBody>
          <a:bodyPr wrap="square" lIns="0" tIns="0" rIns="0" bIns="0" rtlCol="0"/>
          <a:lstStyle/>
          <a:p>
            <a:endParaRPr/>
          </a:p>
        </p:txBody>
      </p:sp>
      <p:sp>
        <p:nvSpPr>
          <p:cNvPr id="7245" name="object 7245"/>
          <p:cNvSpPr/>
          <p:nvPr/>
        </p:nvSpPr>
        <p:spPr>
          <a:xfrm>
            <a:off x="4435665"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7246" name="object 7246"/>
          <p:cNvSpPr/>
          <p:nvPr/>
        </p:nvSpPr>
        <p:spPr>
          <a:xfrm>
            <a:off x="4449445" y="1295400"/>
            <a:ext cx="9068" cy="1295400"/>
          </a:xfrm>
          <a:prstGeom prst="rect">
            <a:avLst/>
          </a:prstGeom>
          <a:blipFill>
            <a:blip r:embed="rId13" cstate="print"/>
            <a:stretch>
              <a:fillRect/>
            </a:stretch>
          </a:blipFill>
        </p:spPr>
        <p:txBody>
          <a:bodyPr wrap="square" lIns="0" tIns="0" rIns="0" bIns="0" rtlCol="0"/>
          <a:lstStyle/>
          <a:p>
            <a:endParaRPr/>
          </a:p>
        </p:txBody>
      </p:sp>
      <p:sp>
        <p:nvSpPr>
          <p:cNvPr id="7247" name="object 7247"/>
          <p:cNvSpPr/>
          <p:nvPr/>
        </p:nvSpPr>
        <p:spPr>
          <a:xfrm>
            <a:off x="4444682"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48" name="object 7248"/>
          <p:cNvSpPr/>
          <p:nvPr/>
        </p:nvSpPr>
        <p:spPr>
          <a:xfrm>
            <a:off x="4458589" y="1295400"/>
            <a:ext cx="6044" cy="1295400"/>
          </a:xfrm>
          <a:prstGeom prst="rect">
            <a:avLst/>
          </a:prstGeom>
          <a:blipFill>
            <a:blip r:embed="rId14" cstate="print"/>
            <a:stretch>
              <a:fillRect/>
            </a:stretch>
          </a:blipFill>
        </p:spPr>
        <p:txBody>
          <a:bodyPr wrap="square" lIns="0" tIns="0" rIns="0" bIns="0" rtlCol="0"/>
          <a:lstStyle/>
          <a:p>
            <a:endParaRPr/>
          </a:p>
        </p:txBody>
      </p:sp>
      <p:sp>
        <p:nvSpPr>
          <p:cNvPr id="7249" name="object 7249"/>
          <p:cNvSpPr/>
          <p:nvPr/>
        </p:nvSpPr>
        <p:spPr>
          <a:xfrm>
            <a:off x="4453826"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250" name="object 7250"/>
          <p:cNvSpPr/>
          <p:nvPr/>
        </p:nvSpPr>
        <p:spPr>
          <a:xfrm>
            <a:off x="4464558" y="1295400"/>
            <a:ext cx="9068" cy="1295400"/>
          </a:xfrm>
          <a:prstGeom prst="rect">
            <a:avLst/>
          </a:prstGeom>
          <a:blipFill>
            <a:blip r:embed="rId11" cstate="print"/>
            <a:stretch>
              <a:fillRect/>
            </a:stretch>
          </a:blipFill>
        </p:spPr>
        <p:txBody>
          <a:bodyPr wrap="square" lIns="0" tIns="0" rIns="0" bIns="0" rtlCol="0"/>
          <a:lstStyle/>
          <a:p>
            <a:endParaRPr/>
          </a:p>
        </p:txBody>
      </p:sp>
      <p:sp>
        <p:nvSpPr>
          <p:cNvPr id="7251" name="object 7251"/>
          <p:cNvSpPr/>
          <p:nvPr/>
        </p:nvSpPr>
        <p:spPr>
          <a:xfrm>
            <a:off x="4459795"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52" name="object 7252"/>
          <p:cNvSpPr/>
          <p:nvPr/>
        </p:nvSpPr>
        <p:spPr>
          <a:xfrm>
            <a:off x="4473702" y="1295400"/>
            <a:ext cx="4533" cy="1295400"/>
          </a:xfrm>
          <a:prstGeom prst="rect">
            <a:avLst/>
          </a:prstGeom>
          <a:blipFill>
            <a:blip r:embed="rId12" cstate="print"/>
            <a:stretch>
              <a:fillRect/>
            </a:stretch>
          </a:blipFill>
        </p:spPr>
        <p:txBody>
          <a:bodyPr wrap="square" lIns="0" tIns="0" rIns="0" bIns="0" rtlCol="0"/>
          <a:lstStyle/>
          <a:p>
            <a:endParaRPr/>
          </a:p>
        </p:txBody>
      </p:sp>
      <p:sp>
        <p:nvSpPr>
          <p:cNvPr id="7253" name="object 7253"/>
          <p:cNvSpPr/>
          <p:nvPr/>
        </p:nvSpPr>
        <p:spPr>
          <a:xfrm>
            <a:off x="4468939"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254" name="object 7254"/>
          <p:cNvSpPr/>
          <p:nvPr/>
        </p:nvSpPr>
        <p:spPr>
          <a:xfrm>
            <a:off x="4478273" y="1295400"/>
            <a:ext cx="10579" cy="1295400"/>
          </a:xfrm>
          <a:prstGeom prst="rect">
            <a:avLst/>
          </a:prstGeom>
          <a:blipFill>
            <a:blip r:embed="rId11" cstate="print"/>
            <a:stretch>
              <a:fillRect/>
            </a:stretch>
          </a:blipFill>
        </p:spPr>
        <p:txBody>
          <a:bodyPr wrap="square" lIns="0" tIns="0" rIns="0" bIns="0" rtlCol="0"/>
          <a:lstStyle/>
          <a:p>
            <a:endParaRPr/>
          </a:p>
        </p:txBody>
      </p:sp>
      <p:sp>
        <p:nvSpPr>
          <p:cNvPr id="7255" name="object 7255"/>
          <p:cNvSpPr/>
          <p:nvPr/>
        </p:nvSpPr>
        <p:spPr>
          <a:xfrm>
            <a:off x="4473511"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256" name="object 7256"/>
          <p:cNvSpPr/>
          <p:nvPr/>
        </p:nvSpPr>
        <p:spPr>
          <a:xfrm>
            <a:off x="4488815" y="1295400"/>
            <a:ext cx="4533" cy="1295400"/>
          </a:xfrm>
          <a:prstGeom prst="rect">
            <a:avLst/>
          </a:prstGeom>
          <a:blipFill>
            <a:blip r:embed="rId12" cstate="print"/>
            <a:stretch>
              <a:fillRect/>
            </a:stretch>
          </a:blipFill>
        </p:spPr>
        <p:txBody>
          <a:bodyPr wrap="square" lIns="0" tIns="0" rIns="0" bIns="0" rtlCol="0"/>
          <a:lstStyle/>
          <a:p>
            <a:endParaRPr/>
          </a:p>
        </p:txBody>
      </p:sp>
      <p:sp>
        <p:nvSpPr>
          <p:cNvPr id="7257" name="object 7257"/>
          <p:cNvSpPr/>
          <p:nvPr/>
        </p:nvSpPr>
        <p:spPr>
          <a:xfrm>
            <a:off x="4484052"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258" name="object 7258"/>
          <p:cNvSpPr/>
          <p:nvPr/>
        </p:nvSpPr>
        <p:spPr>
          <a:xfrm>
            <a:off x="4493386" y="1295400"/>
            <a:ext cx="9068" cy="1295400"/>
          </a:xfrm>
          <a:prstGeom prst="rect">
            <a:avLst/>
          </a:prstGeom>
          <a:blipFill>
            <a:blip r:embed="rId13" cstate="print"/>
            <a:stretch>
              <a:fillRect/>
            </a:stretch>
          </a:blipFill>
        </p:spPr>
        <p:txBody>
          <a:bodyPr wrap="square" lIns="0" tIns="0" rIns="0" bIns="0" rtlCol="0"/>
          <a:lstStyle/>
          <a:p>
            <a:endParaRPr/>
          </a:p>
        </p:txBody>
      </p:sp>
      <p:sp>
        <p:nvSpPr>
          <p:cNvPr id="7259" name="object 7259"/>
          <p:cNvSpPr/>
          <p:nvPr/>
        </p:nvSpPr>
        <p:spPr>
          <a:xfrm>
            <a:off x="4488624"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60" name="object 7260"/>
          <p:cNvSpPr/>
          <p:nvPr/>
        </p:nvSpPr>
        <p:spPr>
          <a:xfrm>
            <a:off x="4502403" y="1295400"/>
            <a:ext cx="10579" cy="1295400"/>
          </a:xfrm>
          <a:prstGeom prst="rect">
            <a:avLst/>
          </a:prstGeom>
          <a:blipFill>
            <a:blip r:embed="rId11" cstate="print"/>
            <a:stretch>
              <a:fillRect/>
            </a:stretch>
          </a:blipFill>
        </p:spPr>
        <p:txBody>
          <a:bodyPr wrap="square" lIns="0" tIns="0" rIns="0" bIns="0" rtlCol="0"/>
          <a:lstStyle/>
          <a:p>
            <a:endParaRPr/>
          </a:p>
        </p:txBody>
      </p:sp>
      <p:sp>
        <p:nvSpPr>
          <p:cNvPr id="7261" name="object 7261"/>
          <p:cNvSpPr/>
          <p:nvPr/>
        </p:nvSpPr>
        <p:spPr>
          <a:xfrm>
            <a:off x="4497641"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262" name="object 7262"/>
          <p:cNvSpPr/>
          <p:nvPr/>
        </p:nvSpPr>
        <p:spPr>
          <a:xfrm>
            <a:off x="4512945" y="1295400"/>
            <a:ext cx="4533" cy="1295400"/>
          </a:xfrm>
          <a:prstGeom prst="rect">
            <a:avLst/>
          </a:prstGeom>
          <a:blipFill>
            <a:blip r:embed="rId12" cstate="print"/>
            <a:stretch>
              <a:fillRect/>
            </a:stretch>
          </a:blipFill>
        </p:spPr>
        <p:txBody>
          <a:bodyPr wrap="square" lIns="0" tIns="0" rIns="0" bIns="0" rtlCol="0"/>
          <a:lstStyle/>
          <a:p>
            <a:endParaRPr/>
          </a:p>
        </p:txBody>
      </p:sp>
      <p:sp>
        <p:nvSpPr>
          <p:cNvPr id="7263" name="object 7263"/>
          <p:cNvSpPr/>
          <p:nvPr/>
        </p:nvSpPr>
        <p:spPr>
          <a:xfrm>
            <a:off x="4508182"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264" name="object 7264"/>
          <p:cNvSpPr/>
          <p:nvPr/>
        </p:nvSpPr>
        <p:spPr>
          <a:xfrm>
            <a:off x="4517516" y="1295400"/>
            <a:ext cx="9068" cy="1295400"/>
          </a:xfrm>
          <a:prstGeom prst="rect">
            <a:avLst/>
          </a:prstGeom>
          <a:blipFill>
            <a:blip r:embed="rId11" cstate="print"/>
            <a:stretch>
              <a:fillRect/>
            </a:stretch>
          </a:blipFill>
        </p:spPr>
        <p:txBody>
          <a:bodyPr wrap="square" lIns="0" tIns="0" rIns="0" bIns="0" rtlCol="0"/>
          <a:lstStyle/>
          <a:p>
            <a:endParaRPr/>
          </a:p>
        </p:txBody>
      </p:sp>
      <p:sp>
        <p:nvSpPr>
          <p:cNvPr id="7265" name="object 7265"/>
          <p:cNvSpPr/>
          <p:nvPr/>
        </p:nvSpPr>
        <p:spPr>
          <a:xfrm>
            <a:off x="4512754"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66" name="object 7266"/>
          <p:cNvSpPr/>
          <p:nvPr/>
        </p:nvSpPr>
        <p:spPr>
          <a:xfrm>
            <a:off x="4526534" y="1295400"/>
            <a:ext cx="4533" cy="1295400"/>
          </a:xfrm>
          <a:prstGeom prst="rect">
            <a:avLst/>
          </a:prstGeom>
          <a:blipFill>
            <a:blip r:embed="rId12" cstate="print"/>
            <a:stretch>
              <a:fillRect/>
            </a:stretch>
          </a:blipFill>
        </p:spPr>
        <p:txBody>
          <a:bodyPr wrap="square" lIns="0" tIns="0" rIns="0" bIns="0" rtlCol="0"/>
          <a:lstStyle/>
          <a:p>
            <a:endParaRPr/>
          </a:p>
        </p:txBody>
      </p:sp>
      <p:sp>
        <p:nvSpPr>
          <p:cNvPr id="7267" name="object 7267"/>
          <p:cNvSpPr/>
          <p:nvPr/>
        </p:nvSpPr>
        <p:spPr>
          <a:xfrm>
            <a:off x="4521771"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268" name="object 7268"/>
          <p:cNvSpPr/>
          <p:nvPr/>
        </p:nvSpPr>
        <p:spPr>
          <a:xfrm>
            <a:off x="4531105" y="1295400"/>
            <a:ext cx="10578" cy="1295400"/>
          </a:xfrm>
          <a:prstGeom prst="rect">
            <a:avLst/>
          </a:prstGeom>
          <a:blipFill>
            <a:blip r:embed="rId13" cstate="print"/>
            <a:stretch>
              <a:fillRect/>
            </a:stretch>
          </a:blipFill>
        </p:spPr>
        <p:txBody>
          <a:bodyPr wrap="square" lIns="0" tIns="0" rIns="0" bIns="0" rtlCol="0"/>
          <a:lstStyle/>
          <a:p>
            <a:endParaRPr/>
          </a:p>
        </p:txBody>
      </p:sp>
      <p:sp>
        <p:nvSpPr>
          <p:cNvPr id="7269" name="object 7269"/>
          <p:cNvSpPr/>
          <p:nvPr/>
        </p:nvSpPr>
        <p:spPr>
          <a:xfrm>
            <a:off x="4526343"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270" name="object 7270"/>
          <p:cNvSpPr/>
          <p:nvPr/>
        </p:nvSpPr>
        <p:spPr>
          <a:xfrm>
            <a:off x="4541646" y="1295400"/>
            <a:ext cx="4534" cy="1295400"/>
          </a:xfrm>
          <a:prstGeom prst="rect">
            <a:avLst/>
          </a:prstGeom>
          <a:blipFill>
            <a:blip r:embed="rId12" cstate="print"/>
            <a:stretch>
              <a:fillRect/>
            </a:stretch>
          </a:blipFill>
        </p:spPr>
        <p:txBody>
          <a:bodyPr wrap="square" lIns="0" tIns="0" rIns="0" bIns="0" rtlCol="0"/>
          <a:lstStyle/>
          <a:p>
            <a:endParaRPr/>
          </a:p>
        </p:txBody>
      </p:sp>
      <p:sp>
        <p:nvSpPr>
          <p:cNvPr id="7271" name="object 7271"/>
          <p:cNvSpPr/>
          <p:nvPr/>
        </p:nvSpPr>
        <p:spPr>
          <a:xfrm>
            <a:off x="4536884"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272" name="object 7272"/>
          <p:cNvSpPr/>
          <p:nvPr/>
        </p:nvSpPr>
        <p:spPr>
          <a:xfrm>
            <a:off x="4546219" y="1295400"/>
            <a:ext cx="9068" cy="1295400"/>
          </a:xfrm>
          <a:prstGeom prst="rect">
            <a:avLst/>
          </a:prstGeom>
          <a:blipFill>
            <a:blip r:embed="rId13" cstate="print"/>
            <a:stretch>
              <a:fillRect/>
            </a:stretch>
          </a:blipFill>
        </p:spPr>
        <p:txBody>
          <a:bodyPr wrap="square" lIns="0" tIns="0" rIns="0" bIns="0" rtlCol="0"/>
          <a:lstStyle/>
          <a:p>
            <a:endParaRPr/>
          </a:p>
        </p:txBody>
      </p:sp>
      <p:sp>
        <p:nvSpPr>
          <p:cNvPr id="7273" name="object 7273"/>
          <p:cNvSpPr/>
          <p:nvPr/>
        </p:nvSpPr>
        <p:spPr>
          <a:xfrm>
            <a:off x="4541456"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74" name="object 7274"/>
          <p:cNvSpPr/>
          <p:nvPr/>
        </p:nvSpPr>
        <p:spPr>
          <a:xfrm>
            <a:off x="4555235" y="1295400"/>
            <a:ext cx="6044" cy="1295400"/>
          </a:xfrm>
          <a:prstGeom prst="rect">
            <a:avLst/>
          </a:prstGeom>
          <a:blipFill>
            <a:blip r:embed="rId14" cstate="print"/>
            <a:stretch>
              <a:fillRect/>
            </a:stretch>
          </a:blipFill>
        </p:spPr>
        <p:txBody>
          <a:bodyPr wrap="square" lIns="0" tIns="0" rIns="0" bIns="0" rtlCol="0"/>
          <a:lstStyle/>
          <a:p>
            <a:endParaRPr/>
          </a:p>
        </p:txBody>
      </p:sp>
      <p:sp>
        <p:nvSpPr>
          <p:cNvPr id="7275" name="object 7275"/>
          <p:cNvSpPr/>
          <p:nvPr/>
        </p:nvSpPr>
        <p:spPr>
          <a:xfrm>
            <a:off x="4550473"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276" name="object 7276"/>
          <p:cNvSpPr/>
          <p:nvPr/>
        </p:nvSpPr>
        <p:spPr>
          <a:xfrm>
            <a:off x="4561332" y="1295400"/>
            <a:ext cx="9068" cy="1295400"/>
          </a:xfrm>
          <a:prstGeom prst="rect">
            <a:avLst/>
          </a:prstGeom>
          <a:blipFill>
            <a:blip r:embed="rId11" cstate="print"/>
            <a:stretch>
              <a:fillRect/>
            </a:stretch>
          </a:blipFill>
        </p:spPr>
        <p:txBody>
          <a:bodyPr wrap="square" lIns="0" tIns="0" rIns="0" bIns="0" rtlCol="0"/>
          <a:lstStyle/>
          <a:p>
            <a:endParaRPr/>
          </a:p>
        </p:txBody>
      </p:sp>
      <p:sp>
        <p:nvSpPr>
          <p:cNvPr id="7277" name="object 7277"/>
          <p:cNvSpPr/>
          <p:nvPr/>
        </p:nvSpPr>
        <p:spPr>
          <a:xfrm>
            <a:off x="4556569"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78" name="object 7278"/>
          <p:cNvSpPr/>
          <p:nvPr/>
        </p:nvSpPr>
        <p:spPr>
          <a:xfrm>
            <a:off x="4570348" y="1295400"/>
            <a:ext cx="9068" cy="1295400"/>
          </a:xfrm>
          <a:prstGeom prst="rect">
            <a:avLst/>
          </a:prstGeom>
          <a:blipFill>
            <a:blip r:embed="rId13" cstate="print"/>
            <a:stretch>
              <a:fillRect/>
            </a:stretch>
          </a:blipFill>
        </p:spPr>
        <p:txBody>
          <a:bodyPr wrap="square" lIns="0" tIns="0" rIns="0" bIns="0" rtlCol="0"/>
          <a:lstStyle/>
          <a:p>
            <a:endParaRPr/>
          </a:p>
        </p:txBody>
      </p:sp>
      <p:sp>
        <p:nvSpPr>
          <p:cNvPr id="7279" name="object 7279"/>
          <p:cNvSpPr/>
          <p:nvPr/>
        </p:nvSpPr>
        <p:spPr>
          <a:xfrm>
            <a:off x="4565586"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80" name="object 7280"/>
          <p:cNvSpPr/>
          <p:nvPr/>
        </p:nvSpPr>
        <p:spPr>
          <a:xfrm>
            <a:off x="4579492" y="1295400"/>
            <a:ext cx="6044" cy="1295400"/>
          </a:xfrm>
          <a:prstGeom prst="rect">
            <a:avLst/>
          </a:prstGeom>
          <a:blipFill>
            <a:blip r:embed="rId14" cstate="print"/>
            <a:stretch>
              <a:fillRect/>
            </a:stretch>
          </a:blipFill>
        </p:spPr>
        <p:txBody>
          <a:bodyPr wrap="square" lIns="0" tIns="0" rIns="0" bIns="0" rtlCol="0"/>
          <a:lstStyle/>
          <a:p>
            <a:endParaRPr/>
          </a:p>
        </p:txBody>
      </p:sp>
      <p:sp>
        <p:nvSpPr>
          <p:cNvPr id="7281" name="object 7281"/>
          <p:cNvSpPr/>
          <p:nvPr/>
        </p:nvSpPr>
        <p:spPr>
          <a:xfrm>
            <a:off x="4574730"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282" name="object 7282"/>
          <p:cNvSpPr/>
          <p:nvPr/>
        </p:nvSpPr>
        <p:spPr>
          <a:xfrm>
            <a:off x="4585461" y="1295400"/>
            <a:ext cx="9068" cy="1295400"/>
          </a:xfrm>
          <a:prstGeom prst="rect">
            <a:avLst/>
          </a:prstGeom>
          <a:blipFill>
            <a:blip r:embed="rId11" cstate="print"/>
            <a:stretch>
              <a:fillRect/>
            </a:stretch>
          </a:blipFill>
        </p:spPr>
        <p:txBody>
          <a:bodyPr wrap="square" lIns="0" tIns="0" rIns="0" bIns="0" rtlCol="0"/>
          <a:lstStyle/>
          <a:p>
            <a:endParaRPr/>
          </a:p>
        </p:txBody>
      </p:sp>
      <p:sp>
        <p:nvSpPr>
          <p:cNvPr id="7283" name="object 7283"/>
          <p:cNvSpPr/>
          <p:nvPr/>
        </p:nvSpPr>
        <p:spPr>
          <a:xfrm>
            <a:off x="4580699"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84" name="object 7284"/>
          <p:cNvSpPr/>
          <p:nvPr/>
        </p:nvSpPr>
        <p:spPr>
          <a:xfrm>
            <a:off x="4594605" y="1295400"/>
            <a:ext cx="4533" cy="1295400"/>
          </a:xfrm>
          <a:prstGeom prst="rect">
            <a:avLst/>
          </a:prstGeom>
          <a:blipFill>
            <a:blip r:embed="rId12" cstate="print"/>
            <a:stretch>
              <a:fillRect/>
            </a:stretch>
          </a:blipFill>
        </p:spPr>
        <p:txBody>
          <a:bodyPr wrap="square" lIns="0" tIns="0" rIns="0" bIns="0" rtlCol="0"/>
          <a:lstStyle/>
          <a:p>
            <a:endParaRPr/>
          </a:p>
        </p:txBody>
      </p:sp>
      <p:sp>
        <p:nvSpPr>
          <p:cNvPr id="7285" name="object 7285"/>
          <p:cNvSpPr/>
          <p:nvPr/>
        </p:nvSpPr>
        <p:spPr>
          <a:xfrm>
            <a:off x="4589843"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286" name="object 7286"/>
          <p:cNvSpPr/>
          <p:nvPr/>
        </p:nvSpPr>
        <p:spPr>
          <a:xfrm>
            <a:off x="4599178" y="1295400"/>
            <a:ext cx="9068" cy="1295400"/>
          </a:xfrm>
          <a:prstGeom prst="rect">
            <a:avLst/>
          </a:prstGeom>
          <a:blipFill>
            <a:blip r:embed="rId11" cstate="print"/>
            <a:stretch>
              <a:fillRect/>
            </a:stretch>
          </a:blipFill>
        </p:spPr>
        <p:txBody>
          <a:bodyPr wrap="square" lIns="0" tIns="0" rIns="0" bIns="0" rtlCol="0"/>
          <a:lstStyle/>
          <a:p>
            <a:endParaRPr/>
          </a:p>
        </p:txBody>
      </p:sp>
      <p:sp>
        <p:nvSpPr>
          <p:cNvPr id="7287" name="object 7287"/>
          <p:cNvSpPr/>
          <p:nvPr/>
        </p:nvSpPr>
        <p:spPr>
          <a:xfrm>
            <a:off x="4594415"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88" name="object 7288"/>
          <p:cNvSpPr/>
          <p:nvPr/>
        </p:nvSpPr>
        <p:spPr>
          <a:xfrm>
            <a:off x="4608195" y="1295400"/>
            <a:ext cx="6044" cy="1295400"/>
          </a:xfrm>
          <a:prstGeom prst="rect">
            <a:avLst/>
          </a:prstGeom>
          <a:blipFill>
            <a:blip r:embed="rId14" cstate="print"/>
            <a:stretch>
              <a:fillRect/>
            </a:stretch>
          </a:blipFill>
        </p:spPr>
        <p:txBody>
          <a:bodyPr wrap="square" lIns="0" tIns="0" rIns="0" bIns="0" rtlCol="0"/>
          <a:lstStyle/>
          <a:p>
            <a:endParaRPr/>
          </a:p>
        </p:txBody>
      </p:sp>
      <p:sp>
        <p:nvSpPr>
          <p:cNvPr id="7289" name="object 7289"/>
          <p:cNvSpPr/>
          <p:nvPr/>
        </p:nvSpPr>
        <p:spPr>
          <a:xfrm>
            <a:off x="4603432"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290" name="object 7290"/>
          <p:cNvSpPr/>
          <p:nvPr/>
        </p:nvSpPr>
        <p:spPr>
          <a:xfrm>
            <a:off x="4614290" y="1295400"/>
            <a:ext cx="9067" cy="1295400"/>
          </a:xfrm>
          <a:prstGeom prst="rect">
            <a:avLst/>
          </a:prstGeom>
          <a:blipFill>
            <a:blip r:embed="rId13" cstate="print"/>
            <a:stretch>
              <a:fillRect/>
            </a:stretch>
          </a:blipFill>
        </p:spPr>
        <p:txBody>
          <a:bodyPr wrap="square" lIns="0" tIns="0" rIns="0" bIns="0" rtlCol="0"/>
          <a:lstStyle/>
          <a:p>
            <a:endParaRPr/>
          </a:p>
        </p:txBody>
      </p:sp>
      <p:sp>
        <p:nvSpPr>
          <p:cNvPr id="7291" name="object 7291"/>
          <p:cNvSpPr/>
          <p:nvPr/>
        </p:nvSpPr>
        <p:spPr>
          <a:xfrm>
            <a:off x="4609528"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7292" name="object 7292"/>
          <p:cNvSpPr/>
          <p:nvPr/>
        </p:nvSpPr>
        <p:spPr>
          <a:xfrm>
            <a:off x="4623308" y="1295400"/>
            <a:ext cx="9068" cy="1295400"/>
          </a:xfrm>
          <a:prstGeom prst="rect">
            <a:avLst/>
          </a:prstGeom>
          <a:blipFill>
            <a:blip r:embed="rId11" cstate="print"/>
            <a:stretch>
              <a:fillRect/>
            </a:stretch>
          </a:blipFill>
        </p:spPr>
        <p:txBody>
          <a:bodyPr wrap="square" lIns="0" tIns="0" rIns="0" bIns="0" rtlCol="0"/>
          <a:lstStyle/>
          <a:p>
            <a:endParaRPr/>
          </a:p>
        </p:txBody>
      </p:sp>
      <p:sp>
        <p:nvSpPr>
          <p:cNvPr id="7293" name="object 7293"/>
          <p:cNvSpPr/>
          <p:nvPr/>
        </p:nvSpPr>
        <p:spPr>
          <a:xfrm>
            <a:off x="4618545"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94" name="object 7294"/>
          <p:cNvSpPr/>
          <p:nvPr/>
        </p:nvSpPr>
        <p:spPr>
          <a:xfrm>
            <a:off x="4632325" y="1295400"/>
            <a:ext cx="6044" cy="1295400"/>
          </a:xfrm>
          <a:prstGeom prst="rect">
            <a:avLst/>
          </a:prstGeom>
          <a:blipFill>
            <a:blip r:embed="rId14" cstate="print"/>
            <a:stretch>
              <a:fillRect/>
            </a:stretch>
          </a:blipFill>
        </p:spPr>
        <p:txBody>
          <a:bodyPr wrap="square" lIns="0" tIns="0" rIns="0" bIns="0" rtlCol="0"/>
          <a:lstStyle/>
          <a:p>
            <a:endParaRPr/>
          </a:p>
        </p:txBody>
      </p:sp>
      <p:sp>
        <p:nvSpPr>
          <p:cNvPr id="7295" name="object 7295"/>
          <p:cNvSpPr/>
          <p:nvPr/>
        </p:nvSpPr>
        <p:spPr>
          <a:xfrm>
            <a:off x="4627562"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296" name="object 7296"/>
          <p:cNvSpPr/>
          <p:nvPr/>
        </p:nvSpPr>
        <p:spPr>
          <a:xfrm>
            <a:off x="4638421" y="1295400"/>
            <a:ext cx="9068" cy="1295400"/>
          </a:xfrm>
          <a:prstGeom prst="rect">
            <a:avLst/>
          </a:prstGeom>
          <a:blipFill>
            <a:blip r:embed="rId11" cstate="print"/>
            <a:stretch>
              <a:fillRect/>
            </a:stretch>
          </a:blipFill>
        </p:spPr>
        <p:txBody>
          <a:bodyPr wrap="square" lIns="0" tIns="0" rIns="0" bIns="0" rtlCol="0"/>
          <a:lstStyle/>
          <a:p>
            <a:endParaRPr/>
          </a:p>
        </p:txBody>
      </p:sp>
      <p:sp>
        <p:nvSpPr>
          <p:cNvPr id="7297" name="object 7297"/>
          <p:cNvSpPr/>
          <p:nvPr/>
        </p:nvSpPr>
        <p:spPr>
          <a:xfrm>
            <a:off x="4633658"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298" name="object 7298"/>
          <p:cNvSpPr/>
          <p:nvPr/>
        </p:nvSpPr>
        <p:spPr>
          <a:xfrm>
            <a:off x="4647438" y="1295400"/>
            <a:ext cx="4533" cy="1295400"/>
          </a:xfrm>
          <a:prstGeom prst="rect">
            <a:avLst/>
          </a:prstGeom>
          <a:blipFill>
            <a:blip r:embed="rId12" cstate="print"/>
            <a:stretch>
              <a:fillRect/>
            </a:stretch>
          </a:blipFill>
        </p:spPr>
        <p:txBody>
          <a:bodyPr wrap="square" lIns="0" tIns="0" rIns="0" bIns="0" rtlCol="0"/>
          <a:lstStyle/>
          <a:p>
            <a:endParaRPr/>
          </a:p>
        </p:txBody>
      </p:sp>
      <p:sp>
        <p:nvSpPr>
          <p:cNvPr id="7299" name="object 7299"/>
          <p:cNvSpPr/>
          <p:nvPr/>
        </p:nvSpPr>
        <p:spPr>
          <a:xfrm>
            <a:off x="4642675"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300" name="object 7300"/>
          <p:cNvSpPr/>
          <p:nvPr/>
        </p:nvSpPr>
        <p:spPr>
          <a:xfrm>
            <a:off x="4652009" y="1295400"/>
            <a:ext cx="10579" cy="1295400"/>
          </a:xfrm>
          <a:prstGeom prst="rect">
            <a:avLst/>
          </a:prstGeom>
          <a:blipFill>
            <a:blip r:embed="rId13" cstate="print"/>
            <a:stretch>
              <a:fillRect/>
            </a:stretch>
          </a:blipFill>
        </p:spPr>
        <p:txBody>
          <a:bodyPr wrap="square" lIns="0" tIns="0" rIns="0" bIns="0" rtlCol="0"/>
          <a:lstStyle/>
          <a:p>
            <a:endParaRPr/>
          </a:p>
        </p:txBody>
      </p:sp>
      <p:sp>
        <p:nvSpPr>
          <p:cNvPr id="7301" name="object 7301"/>
          <p:cNvSpPr/>
          <p:nvPr/>
        </p:nvSpPr>
        <p:spPr>
          <a:xfrm>
            <a:off x="4647247"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302" name="object 7302"/>
          <p:cNvSpPr/>
          <p:nvPr/>
        </p:nvSpPr>
        <p:spPr>
          <a:xfrm>
            <a:off x="4662551" y="1295400"/>
            <a:ext cx="4533" cy="1295400"/>
          </a:xfrm>
          <a:prstGeom prst="rect">
            <a:avLst/>
          </a:prstGeom>
          <a:blipFill>
            <a:blip r:embed="rId12" cstate="print"/>
            <a:stretch>
              <a:fillRect/>
            </a:stretch>
          </a:blipFill>
        </p:spPr>
        <p:txBody>
          <a:bodyPr wrap="square" lIns="0" tIns="0" rIns="0" bIns="0" rtlCol="0"/>
          <a:lstStyle/>
          <a:p>
            <a:endParaRPr/>
          </a:p>
        </p:txBody>
      </p:sp>
      <p:sp>
        <p:nvSpPr>
          <p:cNvPr id="7303" name="object 7303"/>
          <p:cNvSpPr/>
          <p:nvPr/>
        </p:nvSpPr>
        <p:spPr>
          <a:xfrm>
            <a:off x="4657788"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304" name="object 7304"/>
          <p:cNvSpPr/>
          <p:nvPr/>
        </p:nvSpPr>
        <p:spPr>
          <a:xfrm>
            <a:off x="4667122" y="1295400"/>
            <a:ext cx="9068" cy="1295400"/>
          </a:xfrm>
          <a:prstGeom prst="rect">
            <a:avLst/>
          </a:prstGeom>
          <a:blipFill>
            <a:blip r:embed="rId13" cstate="print"/>
            <a:stretch>
              <a:fillRect/>
            </a:stretch>
          </a:blipFill>
        </p:spPr>
        <p:txBody>
          <a:bodyPr wrap="square" lIns="0" tIns="0" rIns="0" bIns="0" rtlCol="0"/>
          <a:lstStyle/>
          <a:p>
            <a:endParaRPr/>
          </a:p>
        </p:txBody>
      </p:sp>
      <p:sp>
        <p:nvSpPr>
          <p:cNvPr id="7305" name="object 7305"/>
          <p:cNvSpPr/>
          <p:nvPr/>
        </p:nvSpPr>
        <p:spPr>
          <a:xfrm>
            <a:off x="466236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06" name="object 7306"/>
          <p:cNvSpPr/>
          <p:nvPr/>
        </p:nvSpPr>
        <p:spPr>
          <a:xfrm>
            <a:off x="4676140" y="1295400"/>
            <a:ext cx="4534" cy="1295400"/>
          </a:xfrm>
          <a:prstGeom prst="rect">
            <a:avLst/>
          </a:prstGeom>
          <a:blipFill>
            <a:blip r:embed="rId12" cstate="print"/>
            <a:stretch>
              <a:fillRect/>
            </a:stretch>
          </a:blipFill>
        </p:spPr>
        <p:txBody>
          <a:bodyPr wrap="square" lIns="0" tIns="0" rIns="0" bIns="0" rtlCol="0"/>
          <a:lstStyle/>
          <a:p>
            <a:endParaRPr/>
          </a:p>
        </p:txBody>
      </p:sp>
      <p:sp>
        <p:nvSpPr>
          <p:cNvPr id="7307" name="object 7307"/>
          <p:cNvSpPr/>
          <p:nvPr/>
        </p:nvSpPr>
        <p:spPr>
          <a:xfrm>
            <a:off x="4671377"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308" name="object 7308"/>
          <p:cNvSpPr/>
          <p:nvPr/>
        </p:nvSpPr>
        <p:spPr>
          <a:xfrm>
            <a:off x="4680711" y="1295400"/>
            <a:ext cx="10578" cy="1295400"/>
          </a:xfrm>
          <a:prstGeom prst="rect">
            <a:avLst/>
          </a:prstGeom>
          <a:blipFill>
            <a:blip r:embed="rId11" cstate="print"/>
            <a:stretch>
              <a:fillRect/>
            </a:stretch>
          </a:blipFill>
        </p:spPr>
        <p:txBody>
          <a:bodyPr wrap="square" lIns="0" tIns="0" rIns="0" bIns="0" rtlCol="0"/>
          <a:lstStyle/>
          <a:p>
            <a:endParaRPr/>
          </a:p>
        </p:txBody>
      </p:sp>
      <p:sp>
        <p:nvSpPr>
          <p:cNvPr id="7309" name="object 7309"/>
          <p:cNvSpPr/>
          <p:nvPr/>
        </p:nvSpPr>
        <p:spPr>
          <a:xfrm>
            <a:off x="4675949"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310" name="object 7310"/>
          <p:cNvSpPr/>
          <p:nvPr/>
        </p:nvSpPr>
        <p:spPr>
          <a:xfrm>
            <a:off x="4691253" y="1295400"/>
            <a:ext cx="9068" cy="1295400"/>
          </a:xfrm>
          <a:prstGeom prst="rect">
            <a:avLst/>
          </a:prstGeom>
          <a:blipFill>
            <a:blip r:embed="rId13" cstate="print"/>
            <a:stretch>
              <a:fillRect/>
            </a:stretch>
          </a:blipFill>
        </p:spPr>
        <p:txBody>
          <a:bodyPr wrap="square" lIns="0" tIns="0" rIns="0" bIns="0" rtlCol="0"/>
          <a:lstStyle/>
          <a:p>
            <a:endParaRPr/>
          </a:p>
        </p:txBody>
      </p:sp>
      <p:sp>
        <p:nvSpPr>
          <p:cNvPr id="7311" name="object 7311"/>
          <p:cNvSpPr/>
          <p:nvPr/>
        </p:nvSpPr>
        <p:spPr>
          <a:xfrm>
            <a:off x="468649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12" name="object 7312"/>
          <p:cNvSpPr/>
          <p:nvPr/>
        </p:nvSpPr>
        <p:spPr>
          <a:xfrm>
            <a:off x="4700396" y="1295400"/>
            <a:ext cx="4534" cy="1295400"/>
          </a:xfrm>
          <a:prstGeom prst="rect">
            <a:avLst/>
          </a:prstGeom>
          <a:blipFill>
            <a:blip r:embed="rId12" cstate="print"/>
            <a:stretch>
              <a:fillRect/>
            </a:stretch>
          </a:blipFill>
        </p:spPr>
        <p:txBody>
          <a:bodyPr wrap="square" lIns="0" tIns="0" rIns="0" bIns="0" rtlCol="0"/>
          <a:lstStyle/>
          <a:p>
            <a:endParaRPr/>
          </a:p>
        </p:txBody>
      </p:sp>
      <p:sp>
        <p:nvSpPr>
          <p:cNvPr id="7313" name="object 7313"/>
          <p:cNvSpPr/>
          <p:nvPr/>
        </p:nvSpPr>
        <p:spPr>
          <a:xfrm>
            <a:off x="4695634"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314" name="object 7314"/>
          <p:cNvSpPr/>
          <p:nvPr/>
        </p:nvSpPr>
        <p:spPr>
          <a:xfrm>
            <a:off x="4704969" y="1295400"/>
            <a:ext cx="10578" cy="1295400"/>
          </a:xfrm>
          <a:prstGeom prst="rect">
            <a:avLst/>
          </a:prstGeom>
          <a:blipFill>
            <a:blip r:embed="rId11" cstate="print"/>
            <a:stretch>
              <a:fillRect/>
            </a:stretch>
          </a:blipFill>
        </p:spPr>
        <p:txBody>
          <a:bodyPr wrap="square" lIns="0" tIns="0" rIns="0" bIns="0" rtlCol="0"/>
          <a:lstStyle/>
          <a:p>
            <a:endParaRPr/>
          </a:p>
        </p:txBody>
      </p:sp>
      <p:sp>
        <p:nvSpPr>
          <p:cNvPr id="7315" name="object 7315"/>
          <p:cNvSpPr/>
          <p:nvPr/>
        </p:nvSpPr>
        <p:spPr>
          <a:xfrm>
            <a:off x="4700206"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316" name="object 7316"/>
          <p:cNvSpPr/>
          <p:nvPr/>
        </p:nvSpPr>
        <p:spPr>
          <a:xfrm>
            <a:off x="4715509" y="1295400"/>
            <a:ext cx="4534" cy="1295400"/>
          </a:xfrm>
          <a:prstGeom prst="rect">
            <a:avLst/>
          </a:prstGeom>
          <a:blipFill>
            <a:blip r:embed="rId12" cstate="print"/>
            <a:stretch>
              <a:fillRect/>
            </a:stretch>
          </a:blipFill>
        </p:spPr>
        <p:txBody>
          <a:bodyPr wrap="square" lIns="0" tIns="0" rIns="0" bIns="0" rtlCol="0"/>
          <a:lstStyle/>
          <a:p>
            <a:endParaRPr/>
          </a:p>
        </p:txBody>
      </p:sp>
      <p:sp>
        <p:nvSpPr>
          <p:cNvPr id="7317" name="object 7317"/>
          <p:cNvSpPr/>
          <p:nvPr/>
        </p:nvSpPr>
        <p:spPr>
          <a:xfrm>
            <a:off x="4710747"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318" name="object 7318"/>
          <p:cNvSpPr/>
          <p:nvPr/>
        </p:nvSpPr>
        <p:spPr>
          <a:xfrm>
            <a:off x="4720082" y="1295400"/>
            <a:ext cx="9068" cy="1295400"/>
          </a:xfrm>
          <a:prstGeom prst="rect">
            <a:avLst/>
          </a:prstGeom>
          <a:blipFill>
            <a:blip r:embed="rId11" cstate="print"/>
            <a:stretch>
              <a:fillRect/>
            </a:stretch>
          </a:blipFill>
        </p:spPr>
        <p:txBody>
          <a:bodyPr wrap="square" lIns="0" tIns="0" rIns="0" bIns="0" rtlCol="0"/>
          <a:lstStyle/>
          <a:p>
            <a:endParaRPr/>
          </a:p>
        </p:txBody>
      </p:sp>
      <p:sp>
        <p:nvSpPr>
          <p:cNvPr id="7319" name="object 7319"/>
          <p:cNvSpPr/>
          <p:nvPr/>
        </p:nvSpPr>
        <p:spPr>
          <a:xfrm>
            <a:off x="4715319"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20" name="object 7320"/>
          <p:cNvSpPr/>
          <p:nvPr/>
        </p:nvSpPr>
        <p:spPr>
          <a:xfrm>
            <a:off x="4729098" y="1295400"/>
            <a:ext cx="6044" cy="1295400"/>
          </a:xfrm>
          <a:prstGeom prst="rect">
            <a:avLst/>
          </a:prstGeom>
          <a:blipFill>
            <a:blip r:embed="rId14" cstate="print"/>
            <a:stretch>
              <a:fillRect/>
            </a:stretch>
          </a:blipFill>
        </p:spPr>
        <p:txBody>
          <a:bodyPr wrap="square" lIns="0" tIns="0" rIns="0" bIns="0" rtlCol="0"/>
          <a:lstStyle/>
          <a:p>
            <a:endParaRPr/>
          </a:p>
        </p:txBody>
      </p:sp>
      <p:sp>
        <p:nvSpPr>
          <p:cNvPr id="7321" name="object 7321"/>
          <p:cNvSpPr/>
          <p:nvPr/>
        </p:nvSpPr>
        <p:spPr>
          <a:xfrm>
            <a:off x="4724336"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322" name="object 7322"/>
          <p:cNvSpPr/>
          <p:nvPr/>
        </p:nvSpPr>
        <p:spPr>
          <a:xfrm>
            <a:off x="4735195" y="1295400"/>
            <a:ext cx="9068" cy="1295400"/>
          </a:xfrm>
          <a:prstGeom prst="rect">
            <a:avLst/>
          </a:prstGeom>
          <a:blipFill>
            <a:blip r:embed="rId13" cstate="print"/>
            <a:stretch>
              <a:fillRect/>
            </a:stretch>
          </a:blipFill>
        </p:spPr>
        <p:txBody>
          <a:bodyPr wrap="square" lIns="0" tIns="0" rIns="0" bIns="0" rtlCol="0"/>
          <a:lstStyle/>
          <a:p>
            <a:endParaRPr/>
          </a:p>
        </p:txBody>
      </p:sp>
      <p:sp>
        <p:nvSpPr>
          <p:cNvPr id="7323" name="object 7323"/>
          <p:cNvSpPr/>
          <p:nvPr/>
        </p:nvSpPr>
        <p:spPr>
          <a:xfrm>
            <a:off x="4730432"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24" name="object 7324"/>
          <p:cNvSpPr/>
          <p:nvPr/>
        </p:nvSpPr>
        <p:spPr>
          <a:xfrm>
            <a:off x="4744211" y="1295400"/>
            <a:ext cx="9068" cy="1295400"/>
          </a:xfrm>
          <a:prstGeom prst="rect">
            <a:avLst/>
          </a:prstGeom>
          <a:blipFill>
            <a:blip r:embed="rId11" cstate="print"/>
            <a:stretch>
              <a:fillRect/>
            </a:stretch>
          </a:blipFill>
        </p:spPr>
        <p:txBody>
          <a:bodyPr wrap="square" lIns="0" tIns="0" rIns="0" bIns="0" rtlCol="0"/>
          <a:lstStyle/>
          <a:p>
            <a:endParaRPr/>
          </a:p>
        </p:txBody>
      </p:sp>
      <p:sp>
        <p:nvSpPr>
          <p:cNvPr id="7325" name="object 7325"/>
          <p:cNvSpPr/>
          <p:nvPr/>
        </p:nvSpPr>
        <p:spPr>
          <a:xfrm>
            <a:off x="4739449"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26" name="object 7326"/>
          <p:cNvSpPr/>
          <p:nvPr/>
        </p:nvSpPr>
        <p:spPr>
          <a:xfrm>
            <a:off x="4753228" y="1295400"/>
            <a:ext cx="6044" cy="1295400"/>
          </a:xfrm>
          <a:prstGeom prst="rect">
            <a:avLst/>
          </a:prstGeom>
          <a:blipFill>
            <a:blip r:embed="rId14" cstate="print"/>
            <a:stretch>
              <a:fillRect/>
            </a:stretch>
          </a:blipFill>
        </p:spPr>
        <p:txBody>
          <a:bodyPr wrap="square" lIns="0" tIns="0" rIns="0" bIns="0" rtlCol="0"/>
          <a:lstStyle/>
          <a:p>
            <a:endParaRPr/>
          </a:p>
        </p:txBody>
      </p:sp>
      <p:sp>
        <p:nvSpPr>
          <p:cNvPr id="7327" name="object 7327"/>
          <p:cNvSpPr/>
          <p:nvPr/>
        </p:nvSpPr>
        <p:spPr>
          <a:xfrm>
            <a:off x="4748466"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328" name="object 7328"/>
          <p:cNvSpPr/>
          <p:nvPr/>
        </p:nvSpPr>
        <p:spPr>
          <a:xfrm>
            <a:off x="4759325" y="1295400"/>
            <a:ext cx="9068" cy="1295400"/>
          </a:xfrm>
          <a:prstGeom prst="rect">
            <a:avLst/>
          </a:prstGeom>
          <a:blipFill>
            <a:blip r:embed="rId13" cstate="print"/>
            <a:stretch>
              <a:fillRect/>
            </a:stretch>
          </a:blipFill>
        </p:spPr>
        <p:txBody>
          <a:bodyPr wrap="square" lIns="0" tIns="0" rIns="0" bIns="0" rtlCol="0"/>
          <a:lstStyle/>
          <a:p>
            <a:endParaRPr/>
          </a:p>
        </p:txBody>
      </p:sp>
      <p:sp>
        <p:nvSpPr>
          <p:cNvPr id="7329" name="object 7329"/>
          <p:cNvSpPr/>
          <p:nvPr/>
        </p:nvSpPr>
        <p:spPr>
          <a:xfrm>
            <a:off x="4754562"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30" name="object 7330"/>
          <p:cNvSpPr/>
          <p:nvPr/>
        </p:nvSpPr>
        <p:spPr>
          <a:xfrm>
            <a:off x="4768341" y="1295400"/>
            <a:ext cx="4533" cy="1295400"/>
          </a:xfrm>
          <a:prstGeom prst="rect">
            <a:avLst/>
          </a:prstGeom>
          <a:blipFill>
            <a:blip r:embed="rId12" cstate="print"/>
            <a:stretch>
              <a:fillRect/>
            </a:stretch>
          </a:blipFill>
        </p:spPr>
        <p:txBody>
          <a:bodyPr wrap="square" lIns="0" tIns="0" rIns="0" bIns="0" rtlCol="0"/>
          <a:lstStyle/>
          <a:p>
            <a:endParaRPr/>
          </a:p>
        </p:txBody>
      </p:sp>
      <p:sp>
        <p:nvSpPr>
          <p:cNvPr id="7331" name="object 7331"/>
          <p:cNvSpPr/>
          <p:nvPr/>
        </p:nvSpPr>
        <p:spPr>
          <a:xfrm>
            <a:off x="4763579"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332" name="object 7332"/>
          <p:cNvSpPr/>
          <p:nvPr/>
        </p:nvSpPr>
        <p:spPr>
          <a:xfrm>
            <a:off x="4772914" y="1295400"/>
            <a:ext cx="9068" cy="1295400"/>
          </a:xfrm>
          <a:prstGeom prst="rect">
            <a:avLst/>
          </a:prstGeom>
          <a:blipFill>
            <a:blip r:embed="rId13" cstate="print"/>
            <a:stretch>
              <a:fillRect/>
            </a:stretch>
          </a:blipFill>
        </p:spPr>
        <p:txBody>
          <a:bodyPr wrap="square" lIns="0" tIns="0" rIns="0" bIns="0" rtlCol="0"/>
          <a:lstStyle/>
          <a:p>
            <a:endParaRPr/>
          </a:p>
        </p:txBody>
      </p:sp>
      <p:sp>
        <p:nvSpPr>
          <p:cNvPr id="7333" name="object 7333"/>
          <p:cNvSpPr/>
          <p:nvPr/>
        </p:nvSpPr>
        <p:spPr>
          <a:xfrm>
            <a:off x="4768151"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34" name="object 7334"/>
          <p:cNvSpPr/>
          <p:nvPr/>
        </p:nvSpPr>
        <p:spPr>
          <a:xfrm>
            <a:off x="4781930" y="1295400"/>
            <a:ext cx="6044" cy="1295400"/>
          </a:xfrm>
          <a:prstGeom prst="rect">
            <a:avLst/>
          </a:prstGeom>
          <a:blipFill>
            <a:blip r:embed="rId14" cstate="print"/>
            <a:stretch>
              <a:fillRect/>
            </a:stretch>
          </a:blipFill>
        </p:spPr>
        <p:txBody>
          <a:bodyPr wrap="square" lIns="0" tIns="0" rIns="0" bIns="0" rtlCol="0"/>
          <a:lstStyle/>
          <a:p>
            <a:endParaRPr/>
          </a:p>
        </p:txBody>
      </p:sp>
      <p:sp>
        <p:nvSpPr>
          <p:cNvPr id="7335" name="object 7335"/>
          <p:cNvSpPr/>
          <p:nvPr/>
        </p:nvSpPr>
        <p:spPr>
          <a:xfrm>
            <a:off x="4777168"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336" name="object 7336"/>
          <p:cNvSpPr/>
          <p:nvPr/>
        </p:nvSpPr>
        <p:spPr>
          <a:xfrm>
            <a:off x="4788027" y="1295400"/>
            <a:ext cx="9068" cy="1295400"/>
          </a:xfrm>
          <a:prstGeom prst="rect">
            <a:avLst/>
          </a:prstGeom>
          <a:blipFill>
            <a:blip r:embed="rId13" cstate="print"/>
            <a:stretch>
              <a:fillRect/>
            </a:stretch>
          </a:blipFill>
        </p:spPr>
        <p:txBody>
          <a:bodyPr wrap="square" lIns="0" tIns="0" rIns="0" bIns="0" rtlCol="0"/>
          <a:lstStyle/>
          <a:p>
            <a:endParaRPr/>
          </a:p>
        </p:txBody>
      </p:sp>
      <p:sp>
        <p:nvSpPr>
          <p:cNvPr id="7337" name="object 7337"/>
          <p:cNvSpPr/>
          <p:nvPr/>
        </p:nvSpPr>
        <p:spPr>
          <a:xfrm>
            <a:off x="4783264"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38" name="object 7338"/>
          <p:cNvSpPr/>
          <p:nvPr/>
        </p:nvSpPr>
        <p:spPr>
          <a:xfrm>
            <a:off x="4797044" y="1295400"/>
            <a:ext cx="4534" cy="1295400"/>
          </a:xfrm>
          <a:prstGeom prst="rect">
            <a:avLst/>
          </a:prstGeom>
          <a:blipFill>
            <a:blip r:embed="rId12" cstate="print"/>
            <a:stretch>
              <a:fillRect/>
            </a:stretch>
          </a:blipFill>
        </p:spPr>
        <p:txBody>
          <a:bodyPr wrap="square" lIns="0" tIns="0" rIns="0" bIns="0" rtlCol="0"/>
          <a:lstStyle/>
          <a:p>
            <a:endParaRPr/>
          </a:p>
        </p:txBody>
      </p:sp>
      <p:sp>
        <p:nvSpPr>
          <p:cNvPr id="7339" name="object 7339"/>
          <p:cNvSpPr/>
          <p:nvPr/>
        </p:nvSpPr>
        <p:spPr>
          <a:xfrm>
            <a:off x="4792281"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340" name="object 7340"/>
          <p:cNvSpPr/>
          <p:nvPr/>
        </p:nvSpPr>
        <p:spPr>
          <a:xfrm>
            <a:off x="4801615" y="1295400"/>
            <a:ext cx="10578" cy="1295400"/>
          </a:xfrm>
          <a:prstGeom prst="rect">
            <a:avLst/>
          </a:prstGeom>
          <a:blipFill>
            <a:blip r:embed="rId11" cstate="print"/>
            <a:stretch>
              <a:fillRect/>
            </a:stretch>
          </a:blipFill>
        </p:spPr>
        <p:txBody>
          <a:bodyPr wrap="square" lIns="0" tIns="0" rIns="0" bIns="0" rtlCol="0"/>
          <a:lstStyle/>
          <a:p>
            <a:endParaRPr/>
          </a:p>
        </p:txBody>
      </p:sp>
      <p:sp>
        <p:nvSpPr>
          <p:cNvPr id="7341" name="object 7341"/>
          <p:cNvSpPr/>
          <p:nvPr/>
        </p:nvSpPr>
        <p:spPr>
          <a:xfrm>
            <a:off x="4796853"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342" name="object 7342"/>
          <p:cNvSpPr/>
          <p:nvPr/>
        </p:nvSpPr>
        <p:spPr>
          <a:xfrm>
            <a:off x="4812157" y="1295400"/>
            <a:ext cx="9068" cy="1295400"/>
          </a:xfrm>
          <a:prstGeom prst="rect">
            <a:avLst/>
          </a:prstGeom>
          <a:blipFill>
            <a:blip r:embed="rId13" cstate="print"/>
            <a:stretch>
              <a:fillRect/>
            </a:stretch>
          </a:blipFill>
        </p:spPr>
        <p:txBody>
          <a:bodyPr wrap="square" lIns="0" tIns="0" rIns="0" bIns="0" rtlCol="0"/>
          <a:lstStyle/>
          <a:p>
            <a:endParaRPr/>
          </a:p>
        </p:txBody>
      </p:sp>
      <p:sp>
        <p:nvSpPr>
          <p:cNvPr id="7343" name="object 7343"/>
          <p:cNvSpPr/>
          <p:nvPr/>
        </p:nvSpPr>
        <p:spPr>
          <a:xfrm>
            <a:off x="4807394"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44" name="object 7344"/>
          <p:cNvSpPr/>
          <p:nvPr/>
        </p:nvSpPr>
        <p:spPr>
          <a:xfrm>
            <a:off x="4821301" y="1295400"/>
            <a:ext cx="4534" cy="1295400"/>
          </a:xfrm>
          <a:prstGeom prst="rect">
            <a:avLst/>
          </a:prstGeom>
          <a:blipFill>
            <a:blip r:embed="rId12" cstate="print"/>
            <a:stretch>
              <a:fillRect/>
            </a:stretch>
          </a:blipFill>
        </p:spPr>
        <p:txBody>
          <a:bodyPr wrap="square" lIns="0" tIns="0" rIns="0" bIns="0" rtlCol="0"/>
          <a:lstStyle/>
          <a:p>
            <a:endParaRPr/>
          </a:p>
        </p:txBody>
      </p:sp>
      <p:sp>
        <p:nvSpPr>
          <p:cNvPr id="7345" name="object 7345"/>
          <p:cNvSpPr/>
          <p:nvPr/>
        </p:nvSpPr>
        <p:spPr>
          <a:xfrm>
            <a:off x="4816538"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346" name="object 7346"/>
          <p:cNvSpPr/>
          <p:nvPr/>
        </p:nvSpPr>
        <p:spPr>
          <a:xfrm>
            <a:off x="4825872" y="1295400"/>
            <a:ext cx="10579" cy="1295400"/>
          </a:xfrm>
          <a:prstGeom prst="rect">
            <a:avLst/>
          </a:prstGeom>
          <a:blipFill>
            <a:blip r:embed="rId11" cstate="print"/>
            <a:stretch>
              <a:fillRect/>
            </a:stretch>
          </a:blipFill>
        </p:spPr>
        <p:txBody>
          <a:bodyPr wrap="square" lIns="0" tIns="0" rIns="0" bIns="0" rtlCol="0"/>
          <a:lstStyle/>
          <a:p>
            <a:endParaRPr/>
          </a:p>
        </p:txBody>
      </p:sp>
      <p:sp>
        <p:nvSpPr>
          <p:cNvPr id="7347" name="object 7347"/>
          <p:cNvSpPr/>
          <p:nvPr/>
        </p:nvSpPr>
        <p:spPr>
          <a:xfrm>
            <a:off x="4821110"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348" name="object 7348"/>
          <p:cNvSpPr/>
          <p:nvPr/>
        </p:nvSpPr>
        <p:spPr>
          <a:xfrm>
            <a:off x="4836414" y="1295400"/>
            <a:ext cx="4533" cy="1295400"/>
          </a:xfrm>
          <a:prstGeom prst="rect">
            <a:avLst/>
          </a:prstGeom>
          <a:blipFill>
            <a:blip r:embed="rId12" cstate="print"/>
            <a:stretch>
              <a:fillRect/>
            </a:stretch>
          </a:blipFill>
        </p:spPr>
        <p:txBody>
          <a:bodyPr wrap="square" lIns="0" tIns="0" rIns="0" bIns="0" rtlCol="0"/>
          <a:lstStyle/>
          <a:p>
            <a:endParaRPr/>
          </a:p>
        </p:txBody>
      </p:sp>
      <p:sp>
        <p:nvSpPr>
          <p:cNvPr id="7349" name="object 7349"/>
          <p:cNvSpPr/>
          <p:nvPr/>
        </p:nvSpPr>
        <p:spPr>
          <a:xfrm>
            <a:off x="4831651"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350" name="object 7350"/>
          <p:cNvSpPr/>
          <p:nvPr/>
        </p:nvSpPr>
        <p:spPr>
          <a:xfrm>
            <a:off x="4840985" y="1295400"/>
            <a:ext cx="9068" cy="1295400"/>
          </a:xfrm>
          <a:prstGeom prst="rect">
            <a:avLst/>
          </a:prstGeom>
          <a:blipFill>
            <a:blip r:embed="rId11" cstate="print"/>
            <a:stretch>
              <a:fillRect/>
            </a:stretch>
          </a:blipFill>
        </p:spPr>
        <p:txBody>
          <a:bodyPr wrap="square" lIns="0" tIns="0" rIns="0" bIns="0" rtlCol="0"/>
          <a:lstStyle/>
          <a:p>
            <a:endParaRPr/>
          </a:p>
        </p:txBody>
      </p:sp>
      <p:sp>
        <p:nvSpPr>
          <p:cNvPr id="7351" name="object 7351"/>
          <p:cNvSpPr/>
          <p:nvPr/>
        </p:nvSpPr>
        <p:spPr>
          <a:xfrm>
            <a:off x="4836223"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52" name="object 7352"/>
          <p:cNvSpPr/>
          <p:nvPr/>
        </p:nvSpPr>
        <p:spPr>
          <a:xfrm>
            <a:off x="4850003" y="1295400"/>
            <a:ext cx="4533" cy="1295400"/>
          </a:xfrm>
          <a:prstGeom prst="rect">
            <a:avLst/>
          </a:prstGeom>
          <a:blipFill>
            <a:blip r:embed="rId12" cstate="print"/>
            <a:stretch>
              <a:fillRect/>
            </a:stretch>
          </a:blipFill>
        </p:spPr>
        <p:txBody>
          <a:bodyPr wrap="square" lIns="0" tIns="0" rIns="0" bIns="0" rtlCol="0"/>
          <a:lstStyle/>
          <a:p>
            <a:endParaRPr/>
          </a:p>
        </p:txBody>
      </p:sp>
      <p:sp>
        <p:nvSpPr>
          <p:cNvPr id="7353" name="object 7353"/>
          <p:cNvSpPr/>
          <p:nvPr/>
        </p:nvSpPr>
        <p:spPr>
          <a:xfrm>
            <a:off x="4845240"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354" name="object 7354"/>
          <p:cNvSpPr/>
          <p:nvPr/>
        </p:nvSpPr>
        <p:spPr>
          <a:xfrm>
            <a:off x="4854575" y="1295400"/>
            <a:ext cx="10579" cy="1295400"/>
          </a:xfrm>
          <a:prstGeom prst="rect">
            <a:avLst/>
          </a:prstGeom>
          <a:blipFill>
            <a:blip r:embed="rId13" cstate="print"/>
            <a:stretch>
              <a:fillRect/>
            </a:stretch>
          </a:blipFill>
        </p:spPr>
        <p:txBody>
          <a:bodyPr wrap="square" lIns="0" tIns="0" rIns="0" bIns="0" rtlCol="0"/>
          <a:lstStyle/>
          <a:p>
            <a:endParaRPr/>
          </a:p>
        </p:txBody>
      </p:sp>
      <p:sp>
        <p:nvSpPr>
          <p:cNvPr id="7355" name="object 7355"/>
          <p:cNvSpPr/>
          <p:nvPr/>
        </p:nvSpPr>
        <p:spPr>
          <a:xfrm>
            <a:off x="4849812"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356" name="object 7356"/>
          <p:cNvSpPr/>
          <p:nvPr/>
        </p:nvSpPr>
        <p:spPr>
          <a:xfrm>
            <a:off x="4865115" y="1295400"/>
            <a:ext cx="9068" cy="1295400"/>
          </a:xfrm>
          <a:prstGeom prst="rect">
            <a:avLst/>
          </a:prstGeom>
          <a:blipFill>
            <a:blip r:embed="rId11" cstate="print"/>
            <a:stretch>
              <a:fillRect/>
            </a:stretch>
          </a:blipFill>
        </p:spPr>
        <p:txBody>
          <a:bodyPr wrap="square" lIns="0" tIns="0" rIns="0" bIns="0" rtlCol="0"/>
          <a:lstStyle/>
          <a:p>
            <a:endParaRPr/>
          </a:p>
        </p:txBody>
      </p:sp>
      <p:sp>
        <p:nvSpPr>
          <p:cNvPr id="7357" name="object 7357"/>
          <p:cNvSpPr/>
          <p:nvPr/>
        </p:nvSpPr>
        <p:spPr>
          <a:xfrm>
            <a:off x="4860353"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58" name="object 7358"/>
          <p:cNvSpPr/>
          <p:nvPr/>
        </p:nvSpPr>
        <p:spPr>
          <a:xfrm>
            <a:off x="4874133" y="1295400"/>
            <a:ext cx="4534" cy="1295400"/>
          </a:xfrm>
          <a:prstGeom prst="rect">
            <a:avLst/>
          </a:prstGeom>
          <a:blipFill>
            <a:blip r:embed="rId12" cstate="print"/>
            <a:stretch>
              <a:fillRect/>
            </a:stretch>
          </a:blipFill>
        </p:spPr>
        <p:txBody>
          <a:bodyPr wrap="square" lIns="0" tIns="0" rIns="0" bIns="0" rtlCol="0"/>
          <a:lstStyle/>
          <a:p>
            <a:endParaRPr/>
          </a:p>
        </p:txBody>
      </p:sp>
      <p:sp>
        <p:nvSpPr>
          <p:cNvPr id="7359" name="object 7359"/>
          <p:cNvSpPr/>
          <p:nvPr/>
        </p:nvSpPr>
        <p:spPr>
          <a:xfrm>
            <a:off x="4869370"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360" name="object 7360"/>
          <p:cNvSpPr/>
          <p:nvPr/>
        </p:nvSpPr>
        <p:spPr>
          <a:xfrm>
            <a:off x="4878704" y="1295400"/>
            <a:ext cx="10578" cy="1295400"/>
          </a:xfrm>
          <a:prstGeom prst="rect">
            <a:avLst/>
          </a:prstGeom>
          <a:blipFill>
            <a:blip r:embed="rId11" cstate="print"/>
            <a:stretch>
              <a:fillRect/>
            </a:stretch>
          </a:blipFill>
        </p:spPr>
        <p:txBody>
          <a:bodyPr wrap="square" lIns="0" tIns="0" rIns="0" bIns="0" rtlCol="0"/>
          <a:lstStyle/>
          <a:p>
            <a:endParaRPr/>
          </a:p>
        </p:txBody>
      </p:sp>
      <p:sp>
        <p:nvSpPr>
          <p:cNvPr id="7361" name="object 7361"/>
          <p:cNvSpPr/>
          <p:nvPr/>
        </p:nvSpPr>
        <p:spPr>
          <a:xfrm>
            <a:off x="4873942"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362" name="object 7362"/>
          <p:cNvSpPr/>
          <p:nvPr/>
        </p:nvSpPr>
        <p:spPr>
          <a:xfrm>
            <a:off x="4889246" y="1295400"/>
            <a:ext cx="4533" cy="1295400"/>
          </a:xfrm>
          <a:prstGeom prst="rect">
            <a:avLst/>
          </a:prstGeom>
          <a:blipFill>
            <a:blip r:embed="rId12" cstate="print"/>
            <a:stretch>
              <a:fillRect/>
            </a:stretch>
          </a:blipFill>
        </p:spPr>
        <p:txBody>
          <a:bodyPr wrap="square" lIns="0" tIns="0" rIns="0" bIns="0" rtlCol="0"/>
          <a:lstStyle/>
          <a:p>
            <a:endParaRPr/>
          </a:p>
        </p:txBody>
      </p:sp>
      <p:sp>
        <p:nvSpPr>
          <p:cNvPr id="7363" name="object 7363"/>
          <p:cNvSpPr/>
          <p:nvPr/>
        </p:nvSpPr>
        <p:spPr>
          <a:xfrm>
            <a:off x="4884483"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364" name="object 7364"/>
          <p:cNvSpPr/>
          <p:nvPr/>
        </p:nvSpPr>
        <p:spPr>
          <a:xfrm>
            <a:off x="4893817" y="1295400"/>
            <a:ext cx="9068" cy="1295400"/>
          </a:xfrm>
          <a:prstGeom prst="rect">
            <a:avLst/>
          </a:prstGeom>
          <a:blipFill>
            <a:blip r:embed="rId13" cstate="print"/>
            <a:stretch>
              <a:fillRect/>
            </a:stretch>
          </a:blipFill>
        </p:spPr>
        <p:txBody>
          <a:bodyPr wrap="square" lIns="0" tIns="0" rIns="0" bIns="0" rtlCol="0"/>
          <a:lstStyle/>
          <a:p>
            <a:endParaRPr/>
          </a:p>
        </p:txBody>
      </p:sp>
      <p:sp>
        <p:nvSpPr>
          <p:cNvPr id="7365" name="object 7365"/>
          <p:cNvSpPr/>
          <p:nvPr/>
        </p:nvSpPr>
        <p:spPr>
          <a:xfrm>
            <a:off x="4889055"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66" name="object 7366"/>
          <p:cNvSpPr/>
          <p:nvPr/>
        </p:nvSpPr>
        <p:spPr>
          <a:xfrm>
            <a:off x="4902834" y="1295400"/>
            <a:ext cx="6044" cy="1295400"/>
          </a:xfrm>
          <a:prstGeom prst="rect">
            <a:avLst/>
          </a:prstGeom>
          <a:blipFill>
            <a:blip r:embed="rId14" cstate="print"/>
            <a:stretch>
              <a:fillRect/>
            </a:stretch>
          </a:blipFill>
        </p:spPr>
        <p:txBody>
          <a:bodyPr wrap="square" lIns="0" tIns="0" rIns="0" bIns="0" rtlCol="0"/>
          <a:lstStyle/>
          <a:p>
            <a:endParaRPr/>
          </a:p>
        </p:txBody>
      </p:sp>
      <p:sp>
        <p:nvSpPr>
          <p:cNvPr id="7367" name="object 7367"/>
          <p:cNvSpPr/>
          <p:nvPr/>
        </p:nvSpPr>
        <p:spPr>
          <a:xfrm>
            <a:off x="4898072"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368" name="object 7368"/>
          <p:cNvSpPr/>
          <p:nvPr/>
        </p:nvSpPr>
        <p:spPr>
          <a:xfrm>
            <a:off x="4908930" y="1295400"/>
            <a:ext cx="9068" cy="1295400"/>
          </a:xfrm>
          <a:prstGeom prst="rect">
            <a:avLst/>
          </a:prstGeom>
          <a:blipFill>
            <a:blip r:embed="rId13" cstate="print"/>
            <a:stretch>
              <a:fillRect/>
            </a:stretch>
          </a:blipFill>
        </p:spPr>
        <p:txBody>
          <a:bodyPr wrap="square" lIns="0" tIns="0" rIns="0" bIns="0" rtlCol="0"/>
          <a:lstStyle/>
          <a:p>
            <a:endParaRPr/>
          </a:p>
        </p:txBody>
      </p:sp>
      <p:sp>
        <p:nvSpPr>
          <p:cNvPr id="7369" name="object 7369"/>
          <p:cNvSpPr/>
          <p:nvPr/>
        </p:nvSpPr>
        <p:spPr>
          <a:xfrm>
            <a:off x="4904168"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70" name="object 7370"/>
          <p:cNvSpPr/>
          <p:nvPr/>
        </p:nvSpPr>
        <p:spPr>
          <a:xfrm>
            <a:off x="4917947" y="1295400"/>
            <a:ext cx="4533" cy="1295400"/>
          </a:xfrm>
          <a:prstGeom prst="rect">
            <a:avLst/>
          </a:prstGeom>
          <a:blipFill>
            <a:blip r:embed="rId12" cstate="print"/>
            <a:stretch>
              <a:fillRect/>
            </a:stretch>
          </a:blipFill>
        </p:spPr>
        <p:txBody>
          <a:bodyPr wrap="square" lIns="0" tIns="0" rIns="0" bIns="0" rtlCol="0"/>
          <a:lstStyle/>
          <a:p>
            <a:endParaRPr/>
          </a:p>
        </p:txBody>
      </p:sp>
      <p:sp>
        <p:nvSpPr>
          <p:cNvPr id="7371" name="object 7371"/>
          <p:cNvSpPr/>
          <p:nvPr/>
        </p:nvSpPr>
        <p:spPr>
          <a:xfrm>
            <a:off x="4913185"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372" name="object 7372"/>
          <p:cNvSpPr/>
          <p:nvPr/>
        </p:nvSpPr>
        <p:spPr>
          <a:xfrm>
            <a:off x="4922520" y="1295400"/>
            <a:ext cx="10579" cy="1295400"/>
          </a:xfrm>
          <a:prstGeom prst="rect">
            <a:avLst/>
          </a:prstGeom>
          <a:blipFill>
            <a:blip r:embed="rId11" cstate="print"/>
            <a:stretch>
              <a:fillRect/>
            </a:stretch>
          </a:blipFill>
        </p:spPr>
        <p:txBody>
          <a:bodyPr wrap="square" lIns="0" tIns="0" rIns="0" bIns="0" rtlCol="0"/>
          <a:lstStyle/>
          <a:p>
            <a:endParaRPr/>
          </a:p>
        </p:txBody>
      </p:sp>
      <p:sp>
        <p:nvSpPr>
          <p:cNvPr id="7373" name="object 7373"/>
          <p:cNvSpPr/>
          <p:nvPr/>
        </p:nvSpPr>
        <p:spPr>
          <a:xfrm>
            <a:off x="4917757"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374" name="object 7374"/>
          <p:cNvSpPr/>
          <p:nvPr/>
        </p:nvSpPr>
        <p:spPr>
          <a:xfrm>
            <a:off x="4933060" y="1295400"/>
            <a:ext cx="9067" cy="1295400"/>
          </a:xfrm>
          <a:prstGeom prst="rect">
            <a:avLst/>
          </a:prstGeom>
          <a:blipFill>
            <a:blip r:embed="rId13" cstate="print"/>
            <a:stretch>
              <a:fillRect/>
            </a:stretch>
          </a:blipFill>
        </p:spPr>
        <p:txBody>
          <a:bodyPr wrap="square" lIns="0" tIns="0" rIns="0" bIns="0" rtlCol="0"/>
          <a:lstStyle/>
          <a:p>
            <a:endParaRPr/>
          </a:p>
        </p:txBody>
      </p:sp>
      <p:sp>
        <p:nvSpPr>
          <p:cNvPr id="7375" name="object 7375"/>
          <p:cNvSpPr/>
          <p:nvPr/>
        </p:nvSpPr>
        <p:spPr>
          <a:xfrm>
            <a:off x="4928298" y="1290637"/>
            <a:ext cx="19050" cy="1304925"/>
          </a:xfrm>
          <a:custGeom>
            <a:avLst/>
            <a:gdLst/>
            <a:ahLst/>
            <a:cxnLst/>
            <a:rect l="l" t="t" r="r" b="b"/>
            <a:pathLst>
              <a:path w="19050" h="1304925">
                <a:moveTo>
                  <a:pt x="0" y="1304925"/>
                </a:moveTo>
                <a:lnTo>
                  <a:pt x="18592" y="1304925"/>
                </a:lnTo>
                <a:lnTo>
                  <a:pt x="18592" y="0"/>
                </a:lnTo>
                <a:lnTo>
                  <a:pt x="0" y="0"/>
                </a:lnTo>
                <a:lnTo>
                  <a:pt x="0" y="1304925"/>
                </a:lnTo>
                <a:close/>
              </a:path>
            </a:pathLst>
          </a:custGeom>
          <a:solidFill>
            <a:srgbClr val="F1FFEB"/>
          </a:solidFill>
        </p:spPr>
        <p:txBody>
          <a:bodyPr wrap="square" lIns="0" tIns="0" rIns="0" bIns="0" rtlCol="0"/>
          <a:lstStyle/>
          <a:p>
            <a:endParaRPr/>
          </a:p>
        </p:txBody>
      </p:sp>
      <p:sp>
        <p:nvSpPr>
          <p:cNvPr id="7376" name="object 7376"/>
          <p:cNvSpPr/>
          <p:nvPr/>
        </p:nvSpPr>
        <p:spPr>
          <a:xfrm>
            <a:off x="4942204" y="1295400"/>
            <a:ext cx="4533" cy="1295400"/>
          </a:xfrm>
          <a:prstGeom prst="rect">
            <a:avLst/>
          </a:prstGeom>
          <a:blipFill>
            <a:blip r:embed="rId12" cstate="print"/>
            <a:stretch>
              <a:fillRect/>
            </a:stretch>
          </a:blipFill>
        </p:spPr>
        <p:txBody>
          <a:bodyPr wrap="square" lIns="0" tIns="0" rIns="0" bIns="0" rtlCol="0"/>
          <a:lstStyle/>
          <a:p>
            <a:endParaRPr/>
          </a:p>
        </p:txBody>
      </p:sp>
      <p:sp>
        <p:nvSpPr>
          <p:cNvPr id="7377" name="object 7377"/>
          <p:cNvSpPr/>
          <p:nvPr/>
        </p:nvSpPr>
        <p:spPr>
          <a:xfrm>
            <a:off x="4937442"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378" name="object 7378"/>
          <p:cNvSpPr/>
          <p:nvPr/>
        </p:nvSpPr>
        <p:spPr>
          <a:xfrm>
            <a:off x="4946777" y="1295400"/>
            <a:ext cx="9068" cy="1295400"/>
          </a:xfrm>
          <a:prstGeom prst="rect">
            <a:avLst/>
          </a:prstGeom>
          <a:blipFill>
            <a:blip r:embed="rId13" cstate="print"/>
            <a:stretch>
              <a:fillRect/>
            </a:stretch>
          </a:blipFill>
        </p:spPr>
        <p:txBody>
          <a:bodyPr wrap="square" lIns="0" tIns="0" rIns="0" bIns="0" rtlCol="0"/>
          <a:lstStyle/>
          <a:p>
            <a:endParaRPr/>
          </a:p>
        </p:txBody>
      </p:sp>
      <p:sp>
        <p:nvSpPr>
          <p:cNvPr id="7379" name="object 7379"/>
          <p:cNvSpPr/>
          <p:nvPr/>
        </p:nvSpPr>
        <p:spPr>
          <a:xfrm>
            <a:off x="4942014"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80" name="object 7380"/>
          <p:cNvSpPr/>
          <p:nvPr/>
        </p:nvSpPr>
        <p:spPr>
          <a:xfrm>
            <a:off x="4955794" y="1295400"/>
            <a:ext cx="6044" cy="1295400"/>
          </a:xfrm>
          <a:prstGeom prst="rect">
            <a:avLst/>
          </a:prstGeom>
          <a:blipFill>
            <a:blip r:embed="rId14" cstate="print"/>
            <a:stretch>
              <a:fillRect/>
            </a:stretch>
          </a:blipFill>
        </p:spPr>
        <p:txBody>
          <a:bodyPr wrap="square" lIns="0" tIns="0" rIns="0" bIns="0" rtlCol="0"/>
          <a:lstStyle/>
          <a:p>
            <a:endParaRPr/>
          </a:p>
        </p:txBody>
      </p:sp>
      <p:sp>
        <p:nvSpPr>
          <p:cNvPr id="7381" name="object 7381"/>
          <p:cNvSpPr/>
          <p:nvPr/>
        </p:nvSpPr>
        <p:spPr>
          <a:xfrm>
            <a:off x="4951031"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382" name="object 7382"/>
          <p:cNvSpPr/>
          <p:nvPr/>
        </p:nvSpPr>
        <p:spPr>
          <a:xfrm>
            <a:off x="4961890" y="1295400"/>
            <a:ext cx="9068" cy="1295400"/>
          </a:xfrm>
          <a:prstGeom prst="rect">
            <a:avLst/>
          </a:prstGeom>
          <a:blipFill>
            <a:blip r:embed="rId11" cstate="print"/>
            <a:stretch>
              <a:fillRect/>
            </a:stretch>
          </a:blipFill>
        </p:spPr>
        <p:txBody>
          <a:bodyPr wrap="square" lIns="0" tIns="0" rIns="0" bIns="0" rtlCol="0"/>
          <a:lstStyle/>
          <a:p>
            <a:endParaRPr/>
          </a:p>
        </p:txBody>
      </p:sp>
      <p:sp>
        <p:nvSpPr>
          <p:cNvPr id="7383" name="object 7383"/>
          <p:cNvSpPr/>
          <p:nvPr/>
        </p:nvSpPr>
        <p:spPr>
          <a:xfrm>
            <a:off x="4957127"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84" name="object 7384"/>
          <p:cNvSpPr/>
          <p:nvPr/>
        </p:nvSpPr>
        <p:spPr>
          <a:xfrm>
            <a:off x="4970907" y="1295400"/>
            <a:ext cx="4534" cy="1295400"/>
          </a:xfrm>
          <a:prstGeom prst="rect">
            <a:avLst/>
          </a:prstGeom>
          <a:blipFill>
            <a:blip r:embed="rId12" cstate="print"/>
            <a:stretch>
              <a:fillRect/>
            </a:stretch>
          </a:blipFill>
        </p:spPr>
        <p:txBody>
          <a:bodyPr wrap="square" lIns="0" tIns="0" rIns="0" bIns="0" rtlCol="0"/>
          <a:lstStyle/>
          <a:p>
            <a:endParaRPr/>
          </a:p>
        </p:txBody>
      </p:sp>
      <p:sp>
        <p:nvSpPr>
          <p:cNvPr id="7385" name="object 7385"/>
          <p:cNvSpPr/>
          <p:nvPr/>
        </p:nvSpPr>
        <p:spPr>
          <a:xfrm>
            <a:off x="4966144"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386" name="object 7386"/>
          <p:cNvSpPr/>
          <p:nvPr/>
        </p:nvSpPr>
        <p:spPr>
          <a:xfrm>
            <a:off x="4975478" y="1295400"/>
            <a:ext cx="10578" cy="1295400"/>
          </a:xfrm>
          <a:prstGeom prst="rect">
            <a:avLst/>
          </a:prstGeom>
          <a:blipFill>
            <a:blip r:embed="rId13" cstate="print"/>
            <a:stretch>
              <a:fillRect/>
            </a:stretch>
          </a:blipFill>
        </p:spPr>
        <p:txBody>
          <a:bodyPr wrap="square" lIns="0" tIns="0" rIns="0" bIns="0" rtlCol="0"/>
          <a:lstStyle/>
          <a:p>
            <a:endParaRPr/>
          </a:p>
        </p:txBody>
      </p:sp>
      <p:sp>
        <p:nvSpPr>
          <p:cNvPr id="7387" name="object 7387"/>
          <p:cNvSpPr/>
          <p:nvPr/>
        </p:nvSpPr>
        <p:spPr>
          <a:xfrm>
            <a:off x="4970716"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388" name="object 7388"/>
          <p:cNvSpPr/>
          <p:nvPr/>
        </p:nvSpPr>
        <p:spPr>
          <a:xfrm>
            <a:off x="4986020" y="1295400"/>
            <a:ext cx="9068" cy="1295400"/>
          </a:xfrm>
          <a:prstGeom prst="rect">
            <a:avLst/>
          </a:prstGeom>
          <a:blipFill>
            <a:blip r:embed="rId11" cstate="print"/>
            <a:stretch>
              <a:fillRect/>
            </a:stretch>
          </a:blipFill>
        </p:spPr>
        <p:txBody>
          <a:bodyPr wrap="square" lIns="0" tIns="0" rIns="0" bIns="0" rtlCol="0"/>
          <a:lstStyle/>
          <a:p>
            <a:endParaRPr/>
          </a:p>
        </p:txBody>
      </p:sp>
      <p:sp>
        <p:nvSpPr>
          <p:cNvPr id="7389" name="object 7389"/>
          <p:cNvSpPr/>
          <p:nvPr/>
        </p:nvSpPr>
        <p:spPr>
          <a:xfrm>
            <a:off x="4981257"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90" name="object 7390"/>
          <p:cNvSpPr/>
          <p:nvPr/>
        </p:nvSpPr>
        <p:spPr>
          <a:xfrm>
            <a:off x="4995036" y="1295400"/>
            <a:ext cx="4534" cy="1295400"/>
          </a:xfrm>
          <a:prstGeom prst="rect">
            <a:avLst/>
          </a:prstGeom>
          <a:blipFill>
            <a:blip r:embed="rId12" cstate="print"/>
            <a:stretch>
              <a:fillRect/>
            </a:stretch>
          </a:blipFill>
        </p:spPr>
        <p:txBody>
          <a:bodyPr wrap="square" lIns="0" tIns="0" rIns="0" bIns="0" rtlCol="0"/>
          <a:lstStyle/>
          <a:p>
            <a:endParaRPr/>
          </a:p>
        </p:txBody>
      </p:sp>
      <p:sp>
        <p:nvSpPr>
          <p:cNvPr id="7391" name="object 7391"/>
          <p:cNvSpPr/>
          <p:nvPr/>
        </p:nvSpPr>
        <p:spPr>
          <a:xfrm>
            <a:off x="4990274"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392" name="object 7392"/>
          <p:cNvSpPr/>
          <p:nvPr/>
        </p:nvSpPr>
        <p:spPr>
          <a:xfrm>
            <a:off x="4999609" y="1295400"/>
            <a:ext cx="10578" cy="1295400"/>
          </a:xfrm>
          <a:prstGeom prst="rect">
            <a:avLst/>
          </a:prstGeom>
          <a:blipFill>
            <a:blip r:embed="rId11" cstate="print"/>
            <a:stretch>
              <a:fillRect/>
            </a:stretch>
          </a:blipFill>
        </p:spPr>
        <p:txBody>
          <a:bodyPr wrap="square" lIns="0" tIns="0" rIns="0" bIns="0" rtlCol="0"/>
          <a:lstStyle/>
          <a:p>
            <a:endParaRPr/>
          </a:p>
        </p:txBody>
      </p:sp>
      <p:sp>
        <p:nvSpPr>
          <p:cNvPr id="7393" name="object 7393"/>
          <p:cNvSpPr/>
          <p:nvPr/>
        </p:nvSpPr>
        <p:spPr>
          <a:xfrm>
            <a:off x="4994846"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394" name="object 7394"/>
          <p:cNvSpPr/>
          <p:nvPr/>
        </p:nvSpPr>
        <p:spPr>
          <a:xfrm>
            <a:off x="5010150" y="1295400"/>
            <a:ext cx="4534" cy="1295400"/>
          </a:xfrm>
          <a:prstGeom prst="rect">
            <a:avLst/>
          </a:prstGeom>
          <a:blipFill>
            <a:blip r:embed="rId12" cstate="print"/>
            <a:stretch>
              <a:fillRect/>
            </a:stretch>
          </a:blipFill>
        </p:spPr>
        <p:txBody>
          <a:bodyPr wrap="square" lIns="0" tIns="0" rIns="0" bIns="0" rtlCol="0"/>
          <a:lstStyle/>
          <a:p>
            <a:endParaRPr/>
          </a:p>
        </p:txBody>
      </p:sp>
      <p:sp>
        <p:nvSpPr>
          <p:cNvPr id="7395" name="object 7395"/>
          <p:cNvSpPr/>
          <p:nvPr/>
        </p:nvSpPr>
        <p:spPr>
          <a:xfrm>
            <a:off x="5005387"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396" name="object 7396"/>
          <p:cNvSpPr/>
          <p:nvPr/>
        </p:nvSpPr>
        <p:spPr>
          <a:xfrm>
            <a:off x="5014721" y="1295400"/>
            <a:ext cx="9068" cy="1295400"/>
          </a:xfrm>
          <a:prstGeom prst="rect">
            <a:avLst/>
          </a:prstGeom>
          <a:blipFill>
            <a:blip r:embed="rId13" cstate="print"/>
            <a:stretch>
              <a:fillRect/>
            </a:stretch>
          </a:blipFill>
        </p:spPr>
        <p:txBody>
          <a:bodyPr wrap="square" lIns="0" tIns="0" rIns="0" bIns="0" rtlCol="0"/>
          <a:lstStyle/>
          <a:p>
            <a:endParaRPr/>
          </a:p>
        </p:txBody>
      </p:sp>
      <p:sp>
        <p:nvSpPr>
          <p:cNvPr id="7397" name="object 7397"/>
          <p:cNvSpPr/>
          <p:nvPr/>
        </p:nvSpPr>
        <p:spPr>
          <a:xfrm>
            <a:off x="5009959"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398" name="object 7398"/>
          <p:cNvSpPr/>
          <p:nvPr/>
        </p:nvSpPr>
        <p:spPr>
          <a:xfrm>
            <a:off x="5023739" y="1295400"/>
            <a:ext cx="4533" cy="1295400"/>
          </a:xfrm>
          <a:prstGeom prst="rect">
            <a:avLst/>
          </a:prstGeom>
          <a:blipFill>
            <a:blip r:embed="rId12" cstate="print"/>
            <a:stretch>
              <a:fillRect/>
            </a:stretch>
          </a:blipFill>
        </p:spPr>
        <p:txBody>
          <a:bodyPr wrap="square" lIns="0" tIns="0" rIns="0" bIns="0" rtlCol="0"/>
          <a:lstStyle/>
          <a:p>
            <a:endParaRPr/>
          </a:p>
        </p:txBody>
      </p:sp>
      <p:sp>
        <p:nvSpPr>
          <p:cNvPr id="7399" name="object 7399"/>
          <p:cNvSpPr/>
          <p:nvPr/>
        </p:nvSpPr>
        <p:spPr>
          <a:xfrm>
            <a:off x="5018976"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400" name="object 7400"/>
          <p:cNvSpPr/>
          <p:nvPr/>
        </p:nvSpPr>
        <p:spPr>
          <a:xfrm>
            <a:off x="5028310" y="1295400"/>
            <a:ext cx="10579" cy="1295400"/>
          </a:xfrm>
          <a:prstGeom prst="rect">
            <a:avLst/>
          </a:prstGeom>
          <a:blipFill>
            <a:blip r:embed="rId11" cstate="print"/>
            <a:stretch>
              <a:fillRect/>
            </a:stretch>
          </a:blipFill>
        </p:spPr>
        <p:txBody>
          <a:bodyPr wrap="square" lIns="0" tIns="0" rIns="0" bIns="0" rtlCol="0"/>
          <a:lstStyle/>
          <a:p>
            <a:endParaRPr/>
          </a:p>
        </p:txBody>
      </p:sp>
      <p:sp>
        <p:nvSpPr>
          <p:cNvPr id="7401" name="object 7401"/>
          <p:cNvSpPr/>
          <p:nvPr/>
        </p:nvSpPr>
        <p:spPr>
          <a:xfrm>
            <a:off x="5023548" y="1290637"/>
            <a:ext cx="20320" cy="1304925"/>
          </a:xfrm>
          <a:custGeom>
            <a:avLst/>
            <a:gdLst/>
            <a:ahLst/>
            <a:cxnLst/>
            <a:rect l="l" t="t" r="r" b="b"/>
            <a:pathLst>
              <a:path w="20320" h="1304925">
                <a:moveTo>
                  <a:pt x="0" y="1304925"/>
                </a:moveTo>
                <a:lnTo>
                  <a:pt x="20104" y="1304925"/>
                </a:lnTo>
                <a:lnTo>
                  <a:pt x="20104" y="0"/>
                </a:lnTo>
                <a:lnTo>
                  <a:pt x="0" y="0"/>
                </a:lnTo>
                <a:lnTo>
                  <a:pt x="0" y="1304925"/>
                </a:lnTo>
                <a:close/>
              </a:path>
            </a:pathLst>
          </a:custGeom>
          <a:solidFill>
            <a:srgbClr val="F1FFEB"/>
          </a:solidFill>
        </p:spPr>
        <p:txBody>
          <a:bodyPr wrap="square" lIns="0" tIns="0" rIns="0" bIns="0" rtlCol="0"/>
          <a:lstStyle/>
          <a:p>
            <a:endParaRPr/>
          </a:p>
        </p:txBody>
      </p:sp>
      <p:sp>
        <p:nvSpPr>
          <p:cNvPr id="7402" name="object 7402"/>
          <p:cNvSpPr/>
          <p:nvPr/>
        </p:nvSpPr>
        <p:spPr>
          <a:xfrm>
            <a:off x="5038852" y="1295400"/>
            <a:ext cx="4533" cy="1295400"/>
          </a:xfrm>
          <a:prstGeom prst="rect">
            <a:avLst/>
          </a:prstGeom>
          <a:blipFill>
            <a:blip r:embed="rId12" cstate="print"/>
            <a:stretch>
              <a:fillRect/>
            </a:stretch>
          </a:blipFill>
        </p:spPr>
        <p:txBody>
          <a:bodyPr wrap="square" lIns="0" tIns="0" rIns="0" bIns="0" rtlCol="0"/>
          <a:lstStyle/>
          <a:p>
            <a:endParaRPr/>
          </a:p>
        </p:txBody>
      </p:sp>
      <p:sp>
        <p:nvSpPr>
          <p:cNvPr id="7403" name="object 7403"/>
          <p:cNvSpPr/>
          <p:nvPr/>
        </p:nvSpPr>
        <p:spPr>
          <a:xfrm>
            <a:off x="5034089"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404" name="object 7404"/>
          <p:cNvSpPr/>
          <p:nvPr/>
        </p:nvSpPr>
        <p:spPr>
          <a:xfrm>
            <a:off x="5043423" y="1295400"/>
            <a:ext cx="9068" cy="1295400"/>
          </a:xfrm>
          <a:prstGeom prst="rect">
            <a:avLst/>
          </a:prstGeom>
          <a:blipFill>
            <a:blip r:embed="rId11" cstate="print"/>
            <a:stretch>
              <a:fillRect/>
            </a:stretch>
          </a:blipFill>
        </p:spPr>
        <p:txBody>
          <a:bodyPr wrap="square" lIns="0" tIns="0" rIns="0" bIns="0" rtlCol="0"/>
          <a:lstStyle/>
          <a:p>
            <a:endParaRPr/>
          </a:p>
        </p:txBody>
      </p:sp>
      <p:sp>
        <p:nvSpPr>
          <p:cNvPr id="7405" name="object 7405"/>
          <p:cNvSpPr/>
          <p:nvPr/>
        </p:nvSpPr>
        <p:spPr>
          <a:xfrm>
            <a:off x="5038661"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406" name="object 7406"/>
          <p:cNvSpPr/>
          <p:nvPr/>
        </p:nvSpPr>
        <p:spPr>
          <a:xfrm>
            <a:off x="5052567" y="1295400"/>
            <a:ext cx="10578" cy="1295400"/>
          </a:xfrm>
          <a:prstGeom prst="rect">
            <a:avLst/>
          </a:prstGeom>
          <a:blipFill>
            <a:blip r:embed="rId13" cstate="print"/>
            <a:stretch>
              <a:fillRect/>
            </a:stretch>
          </a:blipFill>
        </p:spPr>
        <p:txBody>
          <a:bodyPr wrap="square" lIns="0" tIns="0" rIns="0" bIns="0" rtlCol="0"/>
          <a:lstStyle/>
          <a:p>
            <a:endParaRPr/>
          </a:p>
        </p:txBody>
      </p:sp>
      <p:sp>
        <p:nvSpPr>
          <p:cNvPr id="7407" name="object 7407"/>
          <p:cNvSpPr/>
          <p:nvPr/>
        </p:nvSpPr>
        <p:spPr>
          <a:xfrm>
            <a:off x="5047805" y="1290637"/>
            <a:ext cx="20320" cy="1304925"/>
          </a:xfrm>
          <a:custGeom>
            <a:avLst/>
            <a:gdLst/>
            <a:ahLst/>
            <a:cxnLst/>
            <a:rect l="l" t="t" r="r" b="b"/>
            <a:pathLst>
              <a:path w="20320" h="1304925">
                <a:moveTo>
                  <a:pt x="0" y="1304925"/>
                </a:moveTo>
                <a:lnTo>
                  <a:pt x="20103" y="1304925"/>
                </a:lnTo>
                <a:lnTo>
                  <a:pt x="20103" y="0"/>
                </a:lnTo>
                <a:lnTo>
                  <a:pt x="0" y="0"/>
                </a:lnTo>
                <a:lnTo>
                  <a:pt x="0" y="1304925"/>
                </a:lnTo>
                <a:close/>
              </a:path>
            </a:pathLst>
          </a:custGeom>
          <a:solidFill>
            <a:srgbClr val="F1FFEB"/>
          </a:solidFill>
        </p:spPr>
        <p:txBody>
          <a:bodyPr wrap="square" lIns="0" tIns="0" rIns="0" bIns="0" rtlCol="0"/>
          <a:lstStyle/>
          <a:p>
            <a:endParaRPr/>
          </a:p>
        </p:txBody>
      </p:sp>
      <p:sp>
        <p:nvSpPr>
          <p:cNvPr id="7408" name="object 7408"/>
          <p:cNvSpPr/>
          <p:nvPr/>
        </p:nvSpPr>
        <p:spPr>
          <a:xfrm>
            <a:off x="5063109" y="1295400"/>
            <a:ext cx="4533" cy="1295400"/>
          </a:xfrm>
          <a:prstGeom prst="rect">
            <a:avLst/>
          </a:prstGeom>
          <a:blipFill>
            <a:blip r:embed="rId12" cstate="print"/>
            <a:stretch>
              <a:fillRect/>
            </a:stretch>
          </a:blipFill>
        </p:spPr>
        <p:txBody>
          <a:bodyPr wrap="square" lIns="0" tIns="0" rIns="0" bIns="0" rtlCol="0"/>
          <a:lstStyle/>
          <a:p>
            <a:endParaRPr/>
          </a:p>
        </p:txBody>
      </p:sp>
      <p:sp>
        <p:nvSpPr>
          <p:cNvPr id="7409" name="object 7409"/>
          <p:cNvSpPr/>
          <p:nvPr/>
        </p:nvSpPr>
        <p:spPr>
          <a:xfrm>
            <a:off x="5058346" y="1290637"/>
            <a:ext cx="14604" cy="1304925"/>
          </a:xfrm>
          <a:custGeom>
            <a:avLst/>
            <a:gdLst/>
            <a:ahLst/>
            <a:cxnLst/>
            <a:rect l="l" t="t" r="r" b="b"/>
            <a:pathLst>
              <a:path w="14604" h="1304925">
                <a:moveTo>
                  <a:pt x="0" y="1304925"/>
                </a:moveTo>
                <a:lnTo>
                  <a:pt x="14058" y="1304925"/>
                </a:lnTo>
                <a:lnTo>
                  <a:pt x="14058" y="0"/>
                </a:lnTo>
                <a:lnTo>
                  <a:pt x="0" y="0"/>
                </a:lnTo>
                <a:lnTo>
                  <a:pt x="0" y="1304925"/>
                </a:lnTo>
                <a:close/>
              </a:path>
            </a:pathLst>
          </a:custGeom>
          <a:solidFill>
            <a:srgbClr val="F1FFEB"/>
          </a:solidFill>
        </p:spPr>
        <p:txBody>
          <a:bodyPr wrap="square" lIns="0" tIns="0" rIns="0" bIns="0" rtlCol="0"/>
          <a:lstStyle/>
          <a:p>
            <a:endParaRPr/>
          </a:p>
        </p:txBody>
      </p:sp>
      <p:sp>
        <p:nvSpPr>
          <p:cNvPr id="7410" name="object 7410"/>
          <p:cNvSpPr/>
          <p:nvPr/>
        </p:nvSpPr>
        <p:spPr>
          <a:xfrm>
            <a:off x="5067553" y="1295400"/>
            <a:ext cx="9068" cy="1295400"/>
          </a:xfrm>
          <a:prstGeom prst="rect">
            <a:avLst/>
          </a:prstGeom>
          <a:blipFill>
            <a:blip r:embed="rId13" cstate="print"/>
            <a:stretch>
              <a:fillRect/>
            </a:stretch>
          </a:blipFill>
        </p:spPr>
        <p:txBody>
          <a:bodyPr wrap="square" lIns="0" tIns="0" rIns="0" bIns="0" rtlCol="0"/>
          <a:lstStyle/>
          <a:p>
            <a:endParaRPr/>
          </a:p>
        </p:txBody>
      </p:sp>
      <p:sp>
        <p:nvSpPr>
          <p:cNvPr id="7411" name="object 7411"/>
          <p:cNvSpPr/>
          <p:nvPr/>
        </p:nvSpPr>
        <p:spPr>
          <a:xfrm>
            <a:off x="5062791"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412" name="object 7412"/>
          <p:cNvSpPr/>
          <p:nvPr/>
        </p:nvSpPr>
        <p:spPr>
          <a:xfrm>
            <a:off x="5076697" y="1295400"/>
            <a:ext cx="6044" cy="1295400"/>
          </a:xfrm>
          <a:prstGeom prst="rect">
            <a:avLst/>
          </a:prstGeom>
          <a:blipFill>
            <a:blip r:embed="rId14" cstate="print"/>
            <a:stretch>
              <a:fillRect/>
            </a:stretch>
          </a:blipFill>
        </p:spPr>
        <p:txBody>
          <a:bodyPr wrap="square" lIns="0" tIns="0" rIns="0" bIns="0" rtlCol="0"/>
          <a:lstStyle/>
          <a:p>
            <a:endParaRPr/>
          </a:p>
        </p:txBody>
      </p:sp>
      <p:sp>
        <p:nvSpPr>
          <p:cNvPr id="7413" name="object 7413"/>
          <p:cNvSpPr/>
          <p:nvPr/>
        </p:nvSpPr>
        <p:spPr>
          <a:xfrm>
            <a:off x="5071935" y="1290637"/>
            <a:ext cx="15875" cy="1304925"/>
          </a:xfrm>
          <a:custGeom>
            <a:avLst/>
            <a:gdLst/>
            <a:ahLst/>
            <a:cxnLst/>
            <a:rect l="l" t="t" r="r" b="b"/>
            <a:pathLst>
              <a:path w="15875" h="1304925">
                <a:moveTo>
                  <a:pt x="0" y="1304925"/>
                </a:moveTo>
                <a:lnTo>
                  <a:pt x="15569" y="1304925"/>
                </a:lnTo>
                <a:lnTo>
                  <a:pt x="15569" y="0"/>
                </a:lnTo>
                <a:lnTo>
                  <a:pt x="0" y="0"/>
                </a:lnTo>
                <a:lnTo>
                  <a:pt x="0" y="1304925"/>
                </a:lnTo>
                <a:close/>
              </a:path>
            </a:pathLst>
          </a:custGeom>
          <a:solidFill>
            <a:srgbClr val="F1FFEB"/>
          </a:solidFill>
        </p:spPr>
        <p:txBody>
          <a:bodyPr wrap="square" lIns="0" tIns="0" rIns="0" bIns="0" rtlCol="0"/>
          <a:lstStyle/>
          <a:p>
            <a:endParaRPr/>
          </a:p>
        </p:txBody>
      </p:sp>
      <p:sp>
        <p:nvSpPr>
          <p:cNvPr id="7414" name="object 7414"/>
          <p:cNvSpPr/>
          <p:nvPr/>
        </p:nvSpPr>
        <p:spPr>
          <a:xfrm>
            <a:off x="5082794" y="1295400"/>
            <a:ext cx="9068" cy="1295400"/>
          </a:xfrm>
          <a:prstGeom prst="rect">
            <a:avLst/>
          </a:prstGeom>
          <a:blipFill>
            <a:blip r:embed="rId11" cstate="print"/>
            <a:stretch>
              <a:fillRect/>
            </a:stretch>
          </a:blipFill>
        </p:spPr>
        <p:txBody>
          <a:bodyPr wrap="square" lIns="0" tIns="0" rIns="0" bIns="0" rtlCol="0"/>
          <a:lstStyle/>
          <a:p>
            <a:endParaRPr/>
          </a:p>
        </p:txBody>
      </p:sp>
      <p:sp>
        <p:nvSpPr>
          <p:cNvPr id="7415" name="object 7415"/>
          <p:cNvSpPr/>
          <p:nvPr/>
        </p:nvSpPr>
        <p:spPr>
          <a:xfrm>
            <a:off x="5078031"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416" name="object 7416"/>
          <p:cNvSpPr/>
          <p:nvPr/>
        </p:nvSpPr>
        <p:spPr>
          <a:xfrm>
            <a:off x="5091810" y="1295400"/>
            <a:ext cx="4534" cy="1295400"/>
          </a:xfrm>
          <a:prstGeom prst="rect">
            <a:avLst/>
          </a:prstGeom>
          <a:blipFill>
            <a:blip r:embed="rId12" cstate="print"/>
            <a:stretch>
              <a:fillRect/>
            </a:stretch>
          </a:blipFill>
        </p:spPr>
        <p:txBody>
          <a:bodyPr wrap="square" lIns="0" tIns="0" rIns="0" bIns="0" rtlCol="0"/>
          <a:lstStyle/>
          <a:p>
            <a:endParaRPr/>
          </a:p>
        </p:txBody>
      </p:sp>
      <p:sp>
        <p:nvSpPr>
          <p:cNvPr id="7417" name="object 7417"/>
          <p:cNvSpPr/>
          <p:nvPr/>
        </p:nvSpPr>
        <p:spPr>
          <a:xfrm>
            <a:off x="5087048" y="1290637"/>
            <a:ext cx="14604" cy="1304925"/>
          </a:xfrm>
          <a:custGeom>
            <a:avLst/>
            <a:gdLst/>
            <a:ahLst/>
            <a:cxnLst/>
            <a:rect l="l" t="t" r="r" b="b"/>
            <a:pathLst>
              <a:path w="14604" h="1304925">
                <a:moveTo>
                  <a:pt x="0" y="1304925"/>
                </a:moveTo>
                <a:lnTo>
                  <a:pt x="14059" y="1304925"/>
                </a:lnTo>
                <a:lnTo>
                  <a:pt x="14059" y="0"/>
                </a:lnTo>
                <a:lnTo>
                  <a:pt x="0" y="0"/>
                </a:lnTo>
                <a:lnTo>
                  <a:pt x="0" y="1304925"/>
                </a:lnTo>
                <a:close/>
              </a:path>
            </a:pathLst>
          </a:custGeom>
          <a:solidFill>
            <a:srgbClr val="F1FFEB"/>
          </a:solidFill>
        </p:spPr>
        <p:txBody>
          <a:bodyPr wrap="square" lIns="0" tIns="0" rIns="0" bIns="0" rtlCol="0"/>
          <a:lstStyle/>
          <a:p>
            <a:endParaRPr/>
          </a:p>
        </p:txBody>
      </p:sp>
      <p:sp>
        <p:nvSpPr>
          <p:cNvPr id="7418" name="object 7418"/>
          <p:cNvSpPr/>
          <p:nvPr/>
        </p:nvSpPr>
        <p:spPr>
          <a:xfrm>
            <a:off x="5096383" y="1295400"/>
            <a:ext cx="9068" cy="1295400"/>
          </a:xfrm>
          <a:prstGeom prst="rect">
            <a:avLst/>
          </a:prstGeom>
          <a:blipFill>
            <a:blip r:embed="rId13" cstate="print"/>
            <a:stretch>
              <a:fillRect/>
            </a:stretch>
          </a:blipFill>
        </p:spPr>
        <p:txBody>
          <a:bodyPr wrap="square" lIns="0" tIns="0" rIns="0" bIns="0" rtlCol="0"/>
          <a:lstStyle/>
          <a:p>
            <a:endParaRPr/>
          </a:p>
        </p:txBody>
      </p:sp>
      <p:sp>
        <p:nvSpPr>
          <p:cNvPr id="7419" name="object 7419"/>
          <p:cNvSpPr/>
          <p:nvPr/>
        </p:nvSpPr>
        <p:spPr>
          <a:xfrm>
            <a:off x="5091620" y="1290637"/>
            <a:ext cx="19050" cy="1304925"/>
          </a:xfrm>
          <a:custGeom>
            <a:avLst/>
            <a:gdLst/>
            <a:ahLst/>
            <a:cxnLst/>
            <a:rect l="l" t="t" r="r" b="b"/>
            <a:pathLst>
              <a:path w="19050" h="1304925">
                <a:moveTo>
                  <a:pt x="0" y="1304925"/>
                </a:moveTo>
                <a:lnTo>
                  <a:pt x="18593" y="1304925"/>
                </a:lnTo>
                <a:lnTo>
                  <a:pt x="18593" y="0"/>
                </a:lnTo>
                <a:lnTo>
                  <a:pt x="0" y="0"/>
                </a:lnTo>
                <a:lnTo>
                  <a:pt x="0" y="1304925"/>
                </a:lnTo>
                <a:close/>
              </a:path>
            </a:pathLst>
          </a:custGeom>
          <a:solidFill>
            <a:srgbClr val="F1FFEB"/>
          </a:solidFill>
        </p:spPr>
        <p:txBody>
          <a:bodyPr wrap="square" lIns="0" tIns="0" rIns="0" bIns="0" rtlCol="0"/>
          <a:lstStyle/>
          <a:p>
            <a:endParaRPr/>
          </a:p>
        </p:txBody>
      </p:sp>
      <p:sp>
        <p:nvSpPr>
          <p:cNvPr id="7420" name="object 7420"/>
          <p:cNvSpPr/>
          <p:nvPr/>
        </p:nvSpPr>
        <p:spPr>
          <a:xfrm>
            <a:off x="3657600" y="1295400"/>
            <a:ext cx="1438783" cy="320166"/>
          </a:xfrm>
          <a:prstGeom prst="rect">
            <a:avLst/>
          </a:prstGeom>
          <a:blipFill>
            <a:blip r:embed="rId16" cstate="print"/>
            <a:stretch>
              <a:fillRect/>
            </a:stretch>
          </a:blipFill>
        </p:spPr>
        <p:txBody>
          <a:bodyPr wrap="square" lIns="0" tIns="0" rIns="0" bIns="0" rtlCol="0"/>
          <a:lstStyle/>
          <a:p>
            <a:endParaRPr/>
          </a:p>
        </p:txBody>
      </p:sp>
      <p:sp>
        <p:nvSpPr>
          <p:cNvPr id="7421" name="object 7421"/>
          <p:cNvSpPr/>
          <p:nvPr/>
        </p:nvSpPr>
        <p:spPr>
          <a:xfrm>
            <a:off x="3657600" y="1295400"/>
            <a:ext cx="1438910" cy="320675"/>
          </a:xfrm>
          <a:custGeom>
            <a:avLst/>
            <a:gdLst/>
            <a:ahLst/>
            <a:cxnLst/>
            <a:rect l="l" t="t" r="r" b="b"/>
            <a:pathLst>
              <a:path w="1438910" h="320675">
                <a:moveTo>
                  <a:pt x="1438783" y="164337"/>
                </a:moveTo>
                <a:lnTo>
                  <a:pt x="1405509" y="211327"/>
                </a:lnTo>
                <a:lnTo>
                  <a:pt x="1352550" y="239013"/>
                </a:lnTo>
                <a:lnTo>
                  <a:pt x="1275461" y="266700"/>
                </a:lnTo>
                <a:lnTo>
                  <a:pt x="1227201" y="273176"/>
                </a:lnTo>
                <a:lnTo>
                  <a:pt x="1119886" y="292353"/>
                </a:lnTo>
                <a:lnTo>
                  <a:pt x="998982" y="307339"/>
                </a:lnTo>
                <a:lnTo>
                  <a:pt x="864488" y="320166"/>
                </a:lnTo>
                <a:lnTo>
                  <a:pt x="719327" y="320166"/>
                </a:lnTo>
                <a:lnTo>
                  <a:pt x="574294" y="320166"/>
                </a:lnTo>
                <a:lnTo>
                  <a:pt x="439800" y="307339"/>
                </a:lnTo>
                <a:lnTo>
                  <a:pt x="318897" y="292353"/>
                </a:lnTo>
                <a:lnTo>
                  <a:pt x="213105" y="273176"/>
                </a:lnTo>
                <a:lnTo>
                  <a:pt x="164719" y="266700"/>
                </a:lnTo>
                <a:lnTo>
                  <a:pt x="125475" y="251840"/>
                </a:lnTo>
                <a:lnTo>
                  <a:pt x="87629" y="239013"/>
                </a:lnTo>
                <a:lnTo>
                  <a:pt x="58927" y="224027"/>
                </a:lnTo>
                <a:lnTo>
                  <a:pt x="34798" y="211327"/>
                </a:lnTo>
                <a:lnTo>
                  <a:pt x="15112" y="198500"/>
                </a:lnTo>
                <a:lnTo>
                  <a:pt x="4572" y="177164"/>
                </a:lnTo>
                <a:lnTo>
                  <a:pt x="0" y="164337"/>
                </a:lnTo>
                <a:lnTo>
                  <a:pt x="4572" y="149351"/>
                </a:lnTo>
                <a:lnTo>
                  <a:pt x="34798" y="115188"/>
                </a:lnTo>
                <a:lnTo>
                  <a:pt x="87629" y="87502"/>
                </a:lnTo>
                <a:lnTo>
                  <a:pt x="125475" y="74675"/>
                </a:lnTo>
                <a:lnTo>
                  <a:pt x="164719" y="61849"/>
                </a:lnTo>
                <a:lnTo>
                  <a:pt x="213105" y="46989"/>
                </a:lnTo>
                <a:lnTo>
                  <a:pt x="318897" y="27686"/>
                </a:lnTo>
                <a:lnTo>
                  <a:pt x="439800" y="12826"/>
                </a:lnTo>
                <a:lnTo>
                  <a:pt x="574294" y="6350"/>
                </a:lnTo>
                <a:lnTo>
                  <a:pt x="719327" y="0"/>
                </a:lnTo>
                <a:lnTo>
                  <a:pt x="864488" y="6350"/>
                </a:lnTo>
                <a:lnTo>
                  <a:pt x="998982" y="12826"/>
                </a:lnTo>
                <a:lnTo>
                  <a:pt x="1119886" y="27686"/>
                </a:lnTo>
                <a:lnTo>
                  <a:pt x="1227201" y="46989"/>
                </a:lnTo>
                <a:lnTo>
                  <a:pt x="1275461" y="61849"/>
                </a:lnTo>
                <a:lnTo>
                  <a:pt x="1317878" y="74675"/>
                </a:lnTo>
                <a:lnTo>
                  <a:pt x="1381252" y="102488"/>
                </a:lnTo>
                <a:lnTo>
                  <a:pt x="1425066" y="130175"/>
                </a:lnTo>
                <a:lnTo>
                  <a:pt x="1434211" y="149351"/>
                </a:lnTo>
                <a:lnTo>
                  <a:pt x="1438783" y="164337"/>
                </a:lnTo>
                <a:close/>
              </a:path>
            </a:pathLst>
          </a:custGeom>
          <a:ln w="9525">
            <a:solidFill>
              <a:srgbClr val="F1FFEB"/>
            </a:solidFill>
          </a:ln>
        </p:spPr>
        <p:txBody>
          <a:bodyPr wrap="square" lIns="0" tIns="0" rIns="0" bIns="0" rtlCol="0"/>
          <a:lstStyle/>
          <a:p>
            <a:endParaRPr/>
          </a:p>
        </p:txBody>
      </p:sp>
      <p:sp>
        <p:nvSpPr>
          <p:cNvPr id="7422" name="object 7422"/>
          <p:cNvSpPr/>
          <p:nvPr/>
        </p:nvSpPr>
        <p:spPr>
          <a:xfrm>
            <a:off x="3657600" y="1295400"/>
            <a:ext cx="1438783" cy="1282573"/>
          </a:xfrm>
          <a:prstGeom prst="rect">
            <a:avLst/>
          </a:prstGeom>
          <a:blipFill>
            <a:blip r:embed="rId15" cstate="print"/>
            <a:stretch>
              <a:fillRect/>
            </a:stretch>
          </a:blipFill>
        </p:spPr>
        <p:txBody>
          <a:bodyPr wrap="square" lIns="0" tIns="0" rIns="0" bIns="0" rtlCol="0"/>
          <a:lstStyle/>
          <a:p>
            <a:endParaRPr/>
          </a:p>
        </p:txBody>
      </p:sp>
      <p:sp>
        <p:nvSpPr>
          <p:cNvPr id="7423" name="object 7423"/>
          <p:cNvSpPr/>
          <p:nvPr/>
        </p:nvSpPr>
        <p:spPr>
          <a:xfrm>
            <a:off x="3657600" y="1295400"/>
            <a:ext cx="1438910" cy="1282700"/>
          </a:xfrm>
          <a:custGeom>
            <a:avLst/>
            <a:gdLst/>
            <a:ahLst/>
            <a:cxnLst/>
            <a:rect l="l" t="t" r="r" b="b"/>
            <a:pathLst>
              <a:path w="1438910" h="1282700">
                <a:moveTo>
                  <a:pt x="719327" y="0"/>
                </a:moveTo>
                <a:lnTo>
                  <a:pt x="864488" y="6350"/>
                </a:lnTo>
                <a:lnTo>
                  <a:pt x="998982" y="12826"/>
                </a:lnTo>
                <a:lnTo>
                  <a:pt x="1119886" y="27686"/>
                </a:lnTo>
                <a:lnTo>
                  <a:pt x="1227201" y="46989"/>
                </a:lnTo>
                <a:lnTo>
                  <a:pt x="1275461" y="61849"/>
                </a:lnTo>
                <a:lnTo>
                  <a:pt x="1317878" y="74675"/>
                </a:lnTo>
                <a:lnTo>
                  <a:pt x="1381252" y="102488"/>
                </a:lnTo>
                <a:lnTo>
                  <a:pt x="1425066" y="130175"/>
                </a:lnTo>
                <a:lnTo>
                  <a:pt x="1438783" y="164337"/>
                </a:lnTo>
                <a:lnTo>
                  <a:pt x="1438783" y="1124712"/>
                </a:lnTo>
                <a:lnTo>
                  <a:pt x="1405509" y="1173734"/>
                </a:lnTo>
                <a:lnTo>
                  <a:pt x="1352550" y="1199388"/>
                </a:lnTo>
                <a:lnTo>
                  <a:pt x="1275461" y="1227074"/>
                </a:lnTo>
                <a:lnTo>
                  <a:pt x="1227201" y="1233551"/>
                </a:lnTo>
                <a:lnTo>
                  <a:pt x="1119886" y="1254887"/>
                </a:lnTo>
                <a:lnTo>
                  <a:pt x="998982" y="1267714"/>
                </a:lnTo>
                <a:lnTo>
                  <a:pt x="864488" y="1282573"/>
                </a:lnTo>
                <a:lnTo>
                  <a:pt x="719327" y="1282573"/>
                </a:lnTo>
                <a:lnTo>
                  <a:pt x="574294" y="1282573"/>
                </a:lnTo>
                <a:lnTo>
                  <a:pt x="439800" y="1267714"/>
                </a:lnTo>
                <a:lnTo>
                  <a:pt x="318897" y="1254887"/>
                </a:lnTo>
                <a:lnTo>
                  <a:pt x="213105" y="1233551"/>
                </a:lnTo>
                <a:lnTo>
                  <a:pt x="164719" y="1227074"/>
                </a:lnTo>
                <a:lnTo>
                  <a:pt x="125475" y="1214247"/>
                </a:lnTo>
                <a:lnTo>
                  <a:pt x="87629" y="1199388"/>
                </a:lnTo>
                <a:lnTo>
                  <a:pt x="34798" y="1173734"/>
                </a:lnTo>
                <a:lnTo>
                  <a:pt x="4572" y="1139571"/>
                </a:lnTo>
                <a:lnTo>
                  <a:pt x="0" y="1124712"/>
                </a:lnTo>
                <a:lnTo>
                  <a:pt x="0" y="164337"/>
                </a:lnTo>
                <a:lnTo>
                  <a:pt x="34798" y="115188"/>
                </a:lnTo>
                <a:lnTo>
                  <a:pt x="87629" y="87502"/>
                </a:lnTo>
                <a:lnTo>
                  <a:pt x="125475" y="74675"/>
                </a:lnTo>
                <a:lnTo>
                  <a:pt x="164719" y="61849"/>
                </a:lnTo>
                <a:lnTo>
                  <a:pt x="213105" y="46989"/>
                </a:lnTo>
                <a:lnTo>
                  <a:pt x="318897" y="27686"/>
                </a:lnTo>
                <a:lnTo>
                  <a:pt x="439800" y="12826"/>
                </a:lnTo>
                <a:lnTo>
                  <a:pt x="574294" y="6350"/>
                </a:lnTo>
                <a:lnTo>
                  <a:pt x="719327" y="0"/>
                </a:lnTo>
                <a:close/>
              </a:path>
            </a:pathLst>
          </a:custGeom>
          <a:ln w="8254">
            <a:solidFill>
              <a:srgbClr val="F1FFEB"/>
            </a:solidFill>
          </a:ln>
        </p:spPr>
        <p:txBody>
          <a:bodyPr wrap="square" lIns="0" tIns="0" rIns="0" bIns="0" rtlCol="0"/>
          <a:lstStyle/>
          <a:p>
            <a:endParaRPr/>
          </a:p>
        </p:txBody>
      </p:sp>
      <p:sp>
        <p:nvSpPr>
          <p:cNvPr id="7424" name="object 7424"/>
          <p:cNvSpPr/>
          <p:nvPr/>
        </p:nvSpPr>
        <p:spPr>
          <a:xfrm>
            <a:off x="3657600" y="1459738"/>
            <a:ext cx="1438783" cy="155828"/>
          </a:xfrm>
          <a:prstGeom prst="rect">
            <a:avLst/>
          </a:prstGeom>
          <a:blipFill>
            <a:blip r:embed="rId17" cstate="print"/>
            <a:stretch>
              <a:fillRect/>
            </a:stretch>
          </a:blipFill>
        </p:spPr>
        <p:txBody>
          <a:bodyPr wrap="square" lIns="0" tIns="0" rIns="0" bIns="0" rtlCol="0"/>
          <a:lstStyle/>
          <a:p>
            <a:endParaRPr/>
          </a:p>
        </p:txBody>
      </p:sp>
      <p:sp>
        <p:nvSpPr>
          <p:cNvPr id="7425" name="object 7425"/>
          <p:cNvSpPr/>
          <p:nvPr/>
        </p:nvSpPr>
        <p:spPr>
          <a:xfrm>
            <a:off x="3657600" y="1459738"/>
            <a:ext cx="1438910" cy="156210"/>
          </a:xfrm>
          <a:custGeom>
            <a:avLst/>
            <a:gdLst/>
            <a:ahLst/>
            <a:cxnLst/>
            <a:rect l="l" t="t" r="r" b="b"/>
            <a:pathLst>
              <a:path w="1438910" h="156209">
                <a:moveTo>
                  <a:pt x="1438783" y="0"/>
                </a:moveTo>
                <a:lnTo>
                  <a:pt x="1405509" y="46989"/>
                </a:lnTo>
                <a:lnTo>
                  <a:pt x="1352550" y="74675"/>
                </a:lnTo>
                <a:lnTo>
                  <a:pt x="1275461" y="102362"/>
                </a:lnTo>
                <a:lnTo>
                  <a:pt x="1227201" y="108838"/>
                </a:lnTo>
                <a:lnTo>
                  <a:pt x="1119886" y="128015"/>
                </a:lnTo>
                <a:lnTo>
                  <a:pt x="998982" y="143001"/>
                </a:lnTo>
                <a:lnTo>
                  <a:pt x="864488" y="155828"/>
                </a:lnTo>
                <a:lnTo>
                  <a:pt x="719327" y="155828"/>
                </a:lnTo>
                <a:lnTo>
                  <a:pt x="574294" y="155828"/>
                </a:lnTo>
                <a:lnTo>
                  <a:pt x="439800" y="143001"/>
                </a:lnTo>
                <a:lnTo>
                  <a:pt x="318897" y="128015"/>
                </a:lnTo>
                <a:lnTo>
                  <a:pt x="213105" y="108838"/>
                </a:lnTo>
                <a:lnTo>
                  <a:pt x="164719" y="102362"/>
                </a:lnTo>
                <a:lnTo>
                  <a:pt x="125475" y="87502"/>
                </a:lnTo>
                <a:lnTo>
                  <a:pt x="87629" y="74675"/>
                </a:lnTo>
                <a:lnTo>
                  <a:pt x="58927" y="59689"/>
                </a:lnTo>
                <a:lnTo>
                  <a:pt x="34798" y="46989"/>
                </a:lnTo>
                <a:lnTo>
                  <a:pt x="15112" y="34162"/>
                </a:lnTo>
                <a:lnTo>
                  <a:pt x="4572" y="12826"/>
                </a:lnTo>
                <a:lnTo>
                  <a:pt x="0" y="0"/>
                </a:lnTo>
              </a:path>
            </a:pathLst>
          </a:custGeom>
          <a:ln w="8255">
            <a:solidFill>
              <a:srgbClr val="F1FFEB"/>
            </a:solidFill>
          </a:ln>
        </p:spPr>
        <p:txBody>
          <a:bodyPr wrap="square" lIns="0" tIns="0" rIns="0" bIns="0" rtlCol="0"/>
          <a:lstStyle/>
          <a:p>
            <a:endParaRPr/>
          </a:p>
        </p:txBody>
      </p:sp>
      <p:sp>
        <p:nvSpPr>
          <p:cNvPr id="7426" name="object 7426"/>
          <p:cNvSpPr txBox="1"/>
          <p:nvPr/>
        </p:nvSpPr>
        <p:spPr>
          <a:xfrm>
            <a:off x="3721100" y="1562861"/>
            <a:ext cx="1437005" cy="925194"/>
          </a:xfrm>
          <a:prstGeom prst="rect">
            <a:avLst/>
          </a:prstGeom>
        </p:spPr>
        <p:txBody>
          <a:bodyPr vert="horz" wrap="square" lIns="0" tIns="0" rIns="0" bIns="0" rtlCol="0">
            <a:spAutoFit/>
          </a:bodyPr>
          <a:lstStyle/>
          <a:p>
            <a:pPr marL="12700" marR="5080" indent="-85725" algn="ctr">
              <a:lnSpc>
                <a:spcPct val="100000"/>
              </a:lnSpc>
            </a:pPr>
            <a:r>
              <a:rPr sz="2000" b="1" dirty="0">
                <a:latin typeface="Arial"/>
                <a:cs typeface="Arial"/>
              </a:rPr>
              <a:t>Customer  Material  Info</a:t>
            </a:r>
            <a:r>
              <a:rPr sz="2000" b="1" spc="-110" dirty="0">
                <a:latin typeface="Arial"/>
                <a:cs typeface="Arial"/>
              </a:rPr>
              <a:t> </a:t>
            </a:r>
            <a:r>
              <a:rPr sz="2000" b="1" dirty="0">
                <a:latin typeface="Arial"/>
                <a:cs typeface="Arial"/>
              </a:rPr>
              <a:t>Record</a:t>
            </a:r>
            <a:endParaRPr sz="2000">
              <a:latin typeface="Arial"/>
              <a:cs typeface="Arial"/>
            </a:endParaRPr>
          </a:p>
        </p:txBody>
      </p:sp>
      <p:sp>
        <p:nvSpPr>
          <p:cNvPr id="7427" name="object 7427"/>
          <p:cNvSpPr/>
          <p:nvPr/>
        </p:nvSpPr>
        <p:spPr>
          <a:xfrm>
            <a:off x="1431925" y="2209800"/>
            <a:ext cx="9581" cy="1509776"/>
          </a:xfrm>
          <a:prstGeom prst="rect">
            <a:avLst/>
          </a:prstGeom>
          <a:blipFill>
            <a:blip r:embed="rId18" cstate="print"/>
            <a:stretch>
              <a:fillRect/>
            </a:stretch>
          </a:blipFill>
        </p:spPr>
        <p:txBody>
          <a:bodyPr wrap="square" lIns="0" tIns="0" rIns="0" bIns="0" rtlCol="0"/>
          <a:lstStyle/>
          <a:p>
            <a:endParaRPr/>
          </a:p>
        </p:txBody>
      </p:sp>
      <p:sp>
        <p:nvSpPr>
          <p:cNvPr id="7428" name="object 7428"/>
          <p:cNvSpPr/>
          <p:nvPr/>
        </p:nvSpPr>
        <p:spPr>
          <a:xfrm>
            <a:off x="1427162" y="2205037"/>
            <a:ext cx="19685" cy="1519555"/>
          </a:xfrm>
          <a:custGeom>
            <a:avLst/>
            <a:gdLst/>
            <a:ahLst/>
            <a:cxnLst/>
            <a:rect l="l" t="t" r="r" b="b"/>
            <a:pathLst>
              <a:path w="19684"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429" name="object 7429"/>
          <p:cNvSpPr/>
          <p:nvPr/>
        </p:nvSpPr>
        <p:spPr>
          <a:xfrm>
            <a:off x="1441450" y="2209800"/>
            <a:ext cx="4105" cy="1509776"/>
          </a:xfrm>
          <a:prstGeom prst="rect">
            <a:avLst/>
          </a:prstGeom>
          <a:blipFill>
            <a:blip r:embed="rId19" cstate="print"/>
            <a:stretch>
              <a:fillRect/>
            </a:stretch>
          </a:blipFill>
        </p:spPr>
        <p:txBody>
          <a:bodyPr wrap="square" lIns="0" tIns="0" rIns="0" bIns="0" rtlCol="0"/>
          <a:lstStyle/>
          <a:p>
            <a:endParaRPr/>
          </a:p>
        </p:txBody>
      </p:sp>
      <p:sp>
        <p:nvSpPr>
          <p:cNvPr id="7430" name="object 7430"/>
          <p:cNvSpPr/>
          <p:nvPr/>
        </p:nvSpPr>
        <p:spPr>
          <a:xfrm>
            <a:off x="1436687"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431" name="object 7431"/>
          <p:cNvSpPr/>
          <p:nvPr/>
        </p:nvSpPr>
        <p:spPr>
          <a:xfrm>
            <a:off x="1445641" y="2209800"/>
            <a:ext cx="8212" cy="1509776"/>
          </a:xfrm>
          <a:prstGeom prst="rect">
            <a:avLst/>
          </a:prstGeom>
          <a:blipFill>
            <a:blip r:embed="rId18" cstate="print"/>
            <a:stretch>
              <a:fillRect/>
            </a:stretch>
          </a:blipFill>
        </p:spPr>
        <p:txBody>
          <a:bodyPr wrap="square" lIns="0" tIns="0" rIns="0" bIns="0" rtlCol="0"/>
          <a:lstStyle/>
          <a:p>
            <a:endParaRPr/>
          </a:p>
        </p:txBody>
      </p:sp>
      <p:sp>
        <p:nvSpPr>
          <p:cNvPr id="7432" name="object 7432"/>
          <p:cNvSpPr/>
          <p:nvPr/>
        </p:nvSpPr>
        <p:spPr>
          <a:xfrm>
            <a:off x="1440878"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433" name="object 7433"/>
          <p:cNvSpPr/>
          <p:nvPr/>
        </p:nvSpPr>
        <p:spPr>
          <a:xfrm>
            <a:off x="1453769" y="2209800"/>
            <a:ext cx="4105" cy="1509776"/>
          </a:xfrm>
          <a:prstGeom prst="rect">
            <a:avLst/>
          </a:prstGeom>
          <a:blipFill>
            <a:blip r:embed="rId19" cstate="print"/>
            <a:stretch>
              <a:fillRect/>
            </a:stretch>
          </a:blipFill>
        </p:spPr>
        <p:txBody>
          <a:bodyPr wrap="square" lIns="0" tIns="0" rIns="0" bIns="0" rtlCol="0"/>
          <a:lstStyle/>
          <a:p>
            <a:endParaRPr/>
          </a:p>
        </p:txBody>
      </p:sp>
      <p:sp>
        <p:nvSpPr>
          <p:cNvPr id="7434" name="object 7434"/>
          <p:cNvSpPr/>
          <p:nvPr/>
        </p:nvSpPr>
        <p:spPr>
          <a:xfrm>
            <a:off x="1449006"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435" name="object 7435"/>
          <p:cNvSpPr/>
          <p:nvPr/>
        </p:nvSpPr>
        <p:spPr>
          <a:xfrm>
            <a:off x="1457960" y="2209800"/>
            <a:ext cx="9581" cy="1509776"/>
          </a:xfrm>
          <a:prstGeom prst="rect">
            <a:avLst/>
          </a:prstGeom>
          <a:blipFill>
            <a:blip r:embed="rId18" cstate="print"/>
            <a:stretch>
              <a:fillRect/>
            </a:stretch>
          </a:blipFill>
        </p:spPr>
        <p:txBody>
          <a:bodyPr wrap="square" lIns="0" tIns="0" rIns="0" bIns="0" rtlCol="0"/>
          <a:lstStyle/>
          <a:p>
            <a:endParaRPr/>
          </a:p>
        </p:txBody>
      </p:sp>
      <p:sp>
        <p:nvSpPr>
          <p:cNvPr id="7436" name="object 7436"/>
          <p:cNvSpPr/>
          <p:nvPr/>
        </p:nvSpPr>
        <p:spPr>
          <a:xfrm>
            <a:off x="1453197" y="2205037"/>
            <a:ext cx="19685" cy="1519555"/>
          </a:xfrm>
          <a:custGeom>
            <a:avLst/>
            <a:gdLst/>
            <a:ahLst/>
            <a:cxnLst/>
            <a:rect l="l" t="t" r="r" b="b"/>
            <a:pathLst>
              <a:path w="19684"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437" name="object 7437"/>
          <p:cNvSpPr/>
          <p:nvPr/>
        </p:nvSpPr>
        <p:spPr>
          <a:xfrm>
            <a:off x="1467485" y="2209800"/>
            <a:ext cx="4106" cy="1509776"/>
          </a:xfrm>
          <a:prstGeom prst="rect">
            <a:avLst/>
          </a:prstGeom>
          <a:blipFill>
            <a:blip r:embed="rId19" cstate="print"/>
            <a:stretch>
              <a:fillRect/>
            </a:stretch>
          </a:blipFill>
        </p:spPr>
        <p:txBody>
          <a:bodyPr wrap="square" lIns="0" tIns="0" rIns="0" bIns="0" rtlCol="0"/>
          <a:lstStyle/>
          <a:p>
            <a:endParaRPr/>
          </a:p>
        </p:txBody>
      </p:sp>
      <p:sp>
        <p:nvSpPr>
          <p:cNvPr id="7438" name="object 7438"/>
          <p:cNvSpPr/>
          <p:nvPr/>
        </p:nvSpPr>
        <p:spPr>
          <a:xfrm>
            <a:off x="1462722"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439" name="object 7439"/>
          <p:cNvSpPr/>
          <p:nvPr/>
        </p:nvSpPr>
        <p:spPr>
          <a:xfrm>
            <a:off x="1471675" y="2209800"/>
            <a:ext cx="8212" cy="1509776"/>
          </a:xfrm>
          <a:prstGeom prst="rect">
            <a:avLst/>
          </a:prstGeom>
          <a:blipFill>
            <a:blip r:embed="rId18" cstate="print"/>
            <a:stretch>
              <a:fillRect/>
            </a:stretch>
          </a:blipFill>
        </p:spPr>
        <p:txBody>
          <a:bodyPr wrap="square" lIns="0" tIns="0" rIns="0" bIns="0" rtlCol="0"/>
          <a:lstStyle/>
          <a:p>
            <a:endParaRPr/>
          </a:p>
        </p:txBody>
      </p:sp>
      <p:sp>
        <p:nvSpPr>
          <p:cNvPr id="7440" name="object 7440"/>
          <p:cNvSpPr/>
          <p:nvPr/>
        </p:nvSpPr>
        <p:spPr>
          <a:xfrm>
            <a:off x="1466913"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441" name="object 7441"/>
          <p:cNvSpPr/>
          <p:nvPr/>
        </p:nvSpPr>
        <p:spPr>
          <a:xfrm>
            <a:off x="1479803" y="2209800"/>
            <a:ext cx="5475" cy="1509776"/>
          </a:xfrm>
          <a:prstGeom prst="rect">
            <a:avLst/>
          </a:prstGeom>
          <a:blipFill>
            <a:blip r:embed="rId20" cstate="print"/>
            <a:stretch>
              <a:fillRect/>
            </a:stretch>
          </a:blipFill>
        </p:spPr>
        <p:txBody>
          <a:bodyPr wrap="square" lIns="0" tIns="0" rIns="0" bIns="0" rtlCol="0"/>
          <a:lstStyle/>
          <a:p>
            <a:endParaRPr/>
          </a:p>
        </p:txBody>
      </p:sp>
      <p:sp>
        <p:nvSpPr>
          <p:cNvPr id="7442" name="object 7442"/>
          <p:cNvSpPr/>
          <p:nvPr/>
        </p:nvSpPr>
        <p:spPr>
          <a:xfrm>
            <a:off x="1475041" y="2205037"/>
            <a:ext cx="15240" cy="1519555"/>
          </a:xfrm>
          <a:custGeom>
            <a:avLst/>
            <a:gdLst/>
            <a:ahLst/>
            <a:cxnLst/>
            <a:rect l="l" t="t" r="r" b="b"/>
            <a:pathLst>
              <a:path w="15240"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443" name="object 7443"/>
          <p:cNvSpPr/>
          <p:nvPr/>
        </p:nvSpPr>
        <p:spPr>
          <a:xfrm>
            <a:off x="1485264" y="2209800"/>
            <a:ext cx="8212" cy="1509776"/>
          </a:xfrm>
          <a:prstGeom prst="rect">
            <a:avLst/>
          </a:prstGeom>
          <a:blipFill>
            <a:blip r:embed="rId18" cstate="print"/>
            <a:stretch>
              <a:fillRect/>
            </a:stretch>
          </a:blipFill>
        </p:spPr>
        <p:txBody>
          <a:bodyPr wrap="square" lIns="0" tIns="0" rIns="0" bIns="0" rtlCol="0"/>
          <a:lstStyle/>
          <a:p>
            <a:endParaRPr/>
          </a:p>
        </p:txBody>
      </p:sp>
      <p:sp>
        <p:nvSpPr>
          <p:cNvPr id="7444" name="object 7444"/>
          <p:cNvSpPr/>
          <p:nvPr/>
        </p:nvSpPr>
        <p:spPr>
          <a:xfrm>
            <a:off x="1480502"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445" name="object 7445"/>
          <p:cNvSpPr/>
          <p:nvPr/>
        </p:nvSpPr>
        <p:spPr>
          <a:xfrm>
            <a:off x="1493519" y="2209800"/>
            <a:ext cx="8212" cy="1509776"/>
          </a:xfrm>
          <a:prstGeom prst="rect">
            <a:avLst/>
          </a:prstGeom>
          <a:blipFill>
            <a:blip r:embed="rId18" cstate="print"/>
            <a:stretch>
              <a:fillRect/>
            </a:stretch>
          </a:blipFill>
        </p:spPr>
        <p:txBody>
          <a:bodyPr wrap="square" lIns="0" tIns="0" rIns="0" bIns="0" rtlCol="0"/>
          <a:lstStyle/>
          <a:p>
            <a:endParaRPr/>
          </a:p>
        </p:txBody>
      </p:sp>
      <p:sp>
        <p:nvSpPr>
          <p:cNvPr id="7446" name="object 7446"/>
          <p:cNvSpPr/>
          <p:nvPr/>
        </p:nvSpPr>
        <p:spPr>
          <a:xfrm>
            <a:off x="1488757"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447" name="object 7447"/>
          <p:cNvSpPr/>
          <p:nvPr/>
        </p:nvSpPr>
        <p:spPr>
          <a:xfrm>
            <a:off x="1501775" y="2209800"/>
            <a:ext cx="5474" cy="1509776"/>
          </a:xfrm>
          <a:prstGeom prst="rect">
            <a:avLst/>
          </a:prstGeom>
          <a:blipFill>
            <a:blip r:embed="rId20" cstate="print"/>
            <a:stretch>
              <a:fillRect/>
            </a:stretch>
          </a:blipFill>
        </p:spPr>
        <p:txBody>
          <a:bodyPr wrap="square" lIns="0" tIns="0" rIns="0" bIns="0" rtlCol="0"/>
          <a:lstStyle/>
          <a:p>
            <a:endParaRPr/>
          </a:p>
        </p:txBody>
      </p:sp>
      <p:sp>
        <p:nvSpPr>
          <p:cNvPr id="7448" name="object 7448"/>
          <p:cNvSpPr/>
          <p:nvPr/>
        </p:nvSpPr>
        <p:spPr>
          <a:xfrm>
            <a:off x="1497012" y="2205037"/>
            <a:ext cx="15240" cy="1519555"/>
          </a:xfrm>
          <a:custGeom>
            <a:avLst/>
            <a:gdLst/>
            <a:ahLst/>
            <a:cxnLst/>
            <a:rect l="l" t="t" r="r" b="b"/>
            <a:pathLst>
              <a:path w="15240" h="1519554">
                <a:moveTo>
                  <a:pt x="0" y="1519301"/>
                </a:moveTo>
                <a:lnTo>
                  <a:pt x="14999" y="1519301"/>
                </a:lnTo>
                <a:lnTo>
                  <a:pt x="14999" y="0"/>
                </a:lnTo>
                <a:lnTo>
                  <a:pt x="0" y="0"/>
                </a:lnTo>
                <a:lnTo>
                  <a:pt x="0" y="1519301"/>
                </a:lnTo>
                <a:close/>
              </a:path>
            </a:pathLst>
          </a:custGeom>
          <a:solidFill>
            <a:srgbClr val="F1FFEB"/>
          </a:solidFill>
        </p:spPr>
        <p:txBody>
          <a:bodyPr wrap="square" lIns="0" tIns="0" rIns="0" bIns="0" rtlCol="0"/>
          <a:lstStyle/>
          <a:p>
            <a:endParaRPr/>
          </a:p>
        </p:txBody>
      </p:sp>
      <p:sp>
        <p:nvSpPr>
          <p:cNvPr id="7449" name="object 7449"/>
          <p:cNvSpPr/>
          <p:nvPr/>
        </p:nvSpPr>
        <p:spPr>
          <a:xfrm>
            <a:off x="1507236" y="2209800"/>
            <a:ext cx="8213" cy="1509776"/>
          </a:xfrm>
          <a:prstGeom prst="rect">
            <a:avLst/>
          </a:prstGeom>
          <a:blipFill>
            <a:blip r:embed="rId18" cstate="print"/>
            <a:stretch>
              <a:fillRect/>
            </a:stretch>
          </a:blipFill>
        </p:spPr>
        <p:txBody>
          <a:bodyPr wrap="square" lIns="0" tIns="0" rIns="0" bIns="0" rtlCol="0"/>
          <a:lstStyle/>
          <a:p>
            <a:endParaRPr/>
          </a:p>
        </p:txBody>
      </p:sp>
      <p:sp>
        <p:nvSpPr>
          <p:cNvPr id="7450" name="object 7450"/>
          <p:cNvSpPr/>
          <p:nvPr/>
        </p:nvSpPr>
        <p:spPr>
          <a:xfrm>
            <a:off x="1502473"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451" name="object 7451"/>
          <p:cNvSpPr/>
          <p:nvPr/>
        </p:nvSpPr>
        <p:spPr>
          <a:xfrm>
            <a:off x="1515363" y="2209800"/>
            <a:ext cx="4105" cy="1509776"/>
          </a:xfrm>
          <a:prstGeom prst="rect">
            <a:avLst/>
          </a:prstGeom>
          <a:blipFill>
            <a:blip r:embed="rId19" cstate="print"/>
            <a:stretch>
              <a:fillRect/>
            </a:stretch>
          </a:blipFill>
        </p:spPr>
        <p:txBody>
          <a:bodyPr wrap="square" lIns="0" tIns="0" rIns="0" bIns="0" rtlCol="0"/>
          <a:lstStyle/>
          <a:p>
            <a:endParaRPr/>
          </a:p>
        </p:txBody>
      </p:sp>
      <p:sp>
        <p:nvSpPr>
          <p:cNvPr id="7452" name="object 7452"/>
          <p:cNvSpPr/>
          <p:nvPr/>
        </p:nvSpPr>
        <p:spPr>
          <a:xfrm>
            <a:off x="1510601"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453" name="object 7453"/>
          <p:cNvSpPr/>
          <p:nvPr/>
        </p:nvSpPr>
        <p:spPr>
          <a:xfrm>
            <a:off x="1519555" y="2209800"/>
            <a:ext cx="9581" cy="1509776"/>
          </a:xfrm>
          <a:prstGeom prst="rect">
            <a:avLst/>
          </a:prstGeom>
          <a:blipFill>
            <a:blip r:embed="rId18" cstate="print"/>
            <a:stretch>
              <a:fillRect/>
            </a:stretch>
          </a:blipFill>
        </p:spPr>
        <p:txBody>
          <a:bodyPr wrap="square" lIns="0" tIns="0" rIns="0" bIns="0" rtlCol="0"/>
          <a:lstStyle/>
          <a:p>
            <a:endParaRPr/>
          </a:p>
        </p:txBody>
      </p:sp>
      <p:sp>
        <p:nvSpPr>
          <p:cNvPr id="7454" name="object 7454"/>
          <p:cNvSpPr/>
          <p:nvPr/>
        </p:nvSpPr>
        <p:spPr>
          <a:xfrm>
            <a:off x="1514792" y="2205037"/>
            <a:ext cx="19685" cy="1519555"/>
          </a:xfrm>
          <a:custGeom>
            <a:avLst/>
            <a:gdLst/>
            <a:ahLst/>
            <a:cxnLst/>
            <a:rect l="l" t="t" r="r" b="b"/>
            <a:pathLst>
              <a:path w="19684"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455" name="object 7455"/>
          <p:cNvSpPr/>
          <p:nvPr/>
        </p:nvSpPr>
        <p:spPr>
          <a:xfrm>
            <a:off x="1529080" y="2209800"/>
            <a:ext cx="4106" cy="1509776"/>
          </a:xfrm>
          <a:prstGeom prst="rect">
            <a:avLst/>
          </a:prstGeom>
          <a:blipFill>
            <a:blip r:embed="rId19" cstate="print"/>
            <a:stretch>
              <a:fillRect/>
            </a:stretch>
          </a:blipFill>
        </p:spPr>
        <p:txBody>
          <a:bodyPr wrap="square" lIns="0" tIns="0" rIns="0" bIns="0" rtlCol="0"/>
          <a:lstStyle/>
          <a:p>
            <a:endParaRPr/>
          </a:p>
        </p:txBody>
      </p:sp>
      <p:sp>
        <p:nvSpPr>
          <p:cNvPr id="7456" name="object 7456"/>
          <p:cNvSpPr/>
          <p:nvPr/>
        </p:nvSpPr>
        <p:spPr>
          <a:xfrm>
            <a:off x="1524317"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457" name="object 7457"/>
          <p:cNvSpPr/>
          <p:nvPr/>
        </p:nvSpPr>
        <p:spPr>
          <a:xfrm>
            <a:off x="1533271" y="2209800"/>
            <a:ext cx="8212" cy="1509776"/>
          </a:xfrm>
          <a:prstGeom prst="rect">
            <a:avLst/>
          </a:prstGeom>
          <a:blipFill>
            <a:blip r:embed="rId18" cstate="print"/>
            <a:stretch>
              <a:fillRect/>
            </a:stretch>
          </a:blipFill>
        </p:spPr>
        <p:txBody>
          <a:bodyPr wrap="square" lIns="0" tIns="0" rIns="0" bIns="0" rtlCol="0"/>
          <a:lstStyle/>
          <a:p>
            <a:endParaRPr/>
          </a:p>
        </p:txBody>
      </p:sp>
      <p:sp>
        <p:nvSpPr>
          <p:cNvPr id="7458" name="object 7458"/>
          <p:cNvSpPr/>
          <p:nvPr/>
        </p:nvSpPr>
        <p:spPr>
          <a:xfrm>
            <a:off x="1528508"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459" name="object 7459"/>
          <p:cNvSpPr/>
          <p:nvPr/>
        </p:nvSpPr>
        <p:spPr>
          <a:xfrm>
            <a:off x="1541399" y="2209800"/>
            <a:ext cx="8212" cy="1509776"/>
          </a:xfrm>
          <a:prstGeom prst="rect">
            <a:avLst/>
          </a:prstGeom>
          <a:blipFill>
            <a:blip r:embed="rId18" cstate="print"/>
            <a:stretch>
              <a:fillRect/>
            </a:stretch>
          </a:blipFill>
        </p:spPr>
        <p:txBody>
          <a:bodyPr wrap="square" lIns="0" tIns="0" rIns="0" bIns="0" rtlCol="0"/>
          <a:lstStyle/>
          <a:p>
            <a:endParaRPr/>
          </a:p>
        </p:txBody>
      </p:sp>
      <p:sp>
        <p:nvSpPr>
          <p:cNvPr id="7460" name="object 7460"/>
          <p:cNvSpPr/>
          <p:nvPr/>
        </p:nvSpPr>
        <p:spPr>
          <a:xfrm>
            <a:off x="1536636"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461" name="object 7461"/>
          <p:cNvSpPr/>
          <p:nvPr/>
        </p:nvSpPr>
        <p:spPr>
          <a:xfrm>
            <a:off x="1549653" y="2209800"/>
            <a:ext cx="5475" cy="1509776"/>
          </a:xfrm>
          <a:prstGeom prst="rect">
            <a:avLst/>
          </a:prstGeom>
          <a:blipFill>
            <a:blip r:embed="rId20" cstate="print"/>
            <a:stretch>
              <a:fillRect/>
            </a:stretch>
          </a:blipFill>
        </p:spPr>
        <p:txBody>
          <a:bodyPr wrap="square" lIns="0" tIns="0" rIns="0" bIns="0" rtlCol="0"/>
          <a:lstStyle/>
          <a:p>
            <a:endParaRPr/>
          </a:p>
        </p:txBody>
      </p:sp>
      <p:sp>
        <p:nvSpPr>
          <p:cNvPr id="7462" name="object 7462"/>
          <p:cNvSpPr/>
          <p:nvPr/>
        </p:nvSpPr>
        <p:spPr>
          <a:xfrm>
            <a:off x="1544891" y="2205037"/>
            <a:ext cx="15240" cy="1519555"/>
          </a:xfrm>
          <a:custGeom>
            <a:avLst/>
            <a:gdLst/>
            <a:ahLst/>
            <a:cxnLst/>
            <a:rect l="l" t="t" r="r" b="b"/>
            <a:pathLst>
              <a:path w="15240"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463" name="object 7463"/>
          <p:cNvSpPr/>
          <p:nvPr/>
        </p:nvSpPr>
        <p:spPr>
          <a:xfrm>
            <a:off x="1555114" y="2209800"/>
            <a:ext cx="8212" cy="1509776"/>
          </a:xfrm>
          <a:prstGeom prst="rect">
            <a:avLst/>
          </a:prstGeom>
          <a:blipFill>
            <a:blip r:embed="rId18" cstate="print"/>
            <a:stretch>
              <a:fillRect/>
            </a:stretch>
          </a:blipFill>
        </p:spPr>
        <p:txBody>
          <a:bodyPr wrap="square" lIns="0" tIns="0" rIns="0" bIns="0" rtlCol="0"/>
          <a:lstStyle/>
          <a:p>
            <a:endParaRPr/>
          </a:p>
        </p:txBody>
      </p:sp>
      <p:sp>
        <p:nvSpPr>
          <p:cNvPr id="7464" name="object 7464"/>
          <p:cNvSpPr/>
          <p:nvPr/>
        </p:nvSpPr>
        <p:spPr>
          <a:xfrm>
            <a:off x="1550352"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465" name="object 7465"/>
          <p:cNvSpPr/>
          <p:nvPr/>
        </p:nvSpPr>
        <p:spPr>
          <a:xfrm>
            <a:off x="1563369" y="2209800"/>
            <a:ext cx="4105" cy="1509776"/>
          </a:xfrm>
          <a:prstGeom prst="rect">
            <a:avLst/>
          </a:prstGeom>
          <a:blipFill>
            <a:blip r:embed="rId19" cstate="print"/>
            <a:stretch>
              <a:fillRect/>
            </a:stretch>
          </a:blipFill>
        </p:spPr>
        <p:txBody>
          <a:bodyPr wrap="square" lIns="0" tIns="0" rIns="0" bIns="0" rtlCol="0"/>
          <a:lstStyle/>
          <a:p>
            <a:endParaRPr/>
          </a:p>
        </p:txBody>
      </p:sp>
      <p:sp>
        <p:nvSpPr>
          <p:cNvPr id="7466" name="object 7466"/>
          <p:cNvSpPr/>
          <p:nvPr/>
        </p:nvSpPr>
        <p:spPr>
          <a:xfrm>
            <a:off x="1558607"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467" name="object 7467"/>
          <p:cNvSpPr/>
          <p:nvPr/>
        </p:nvSpPr>
        <p:spPr>
          <a:xfrm>
            <a:off x="1567433" y="2209800"/>
            <a:ext cx="9581" cy="1509776"/>
          </a:xfrm>
          <a:prstGeom prst="rect">
            <a:avLst/>
          </a:prstGeom>
          <a:blipFill>
            <a:blip r:embed="rId18" cstate="print"/>
            <a:stretch>
              <a:fillRect/>
            </a:stretch>
          </a:blipFill>
        </p:spPr>
        <p:txBody>
          <a:bodyPr wrap="square" lIns="0" tIns="0" rIns="0" bIns="0" rtlCol="0"/>
          <a:lstStyle/>
          <a:p>
            <a:endParaRPr/>
          </a:p>
        </p:txBody>
      </p:sp>
      <p:sp>
        <p:nvSpPr>
          <p:cNvPr id="7468" name="object 7468"/>
          <p:cNvSpPr/>
          <p:nvPr/>
        </p:nvSpPr>
        <p:spPr>
          <a:xfrm>
            <a:off x="1562671" y="2205037"/>
            <a:ext cx="19685" cy="1519555"/>
          </a:xfrm>
          <a:custGeom>
            <a:avLst/>
            <a:gdLst/>
            <a:ahLst/>
            <a:cxnLst/>
            <a:rect l="l" t="t" r="r" b="b"/>
            <a:pathLst>
              <a:path w="19684"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469" name="object 7469"/>
          <p:cNvSpPr/>
          <p:nvPr/>
        </p:nvSpPr>
        <p:spPr>
          <a:xfrm>
            <a:off x="1576958" y="2209800"/>
            <a:ext cx="4105" cy="1509776"/>
          </a:xfrm>
          <a:prstGeom prst="rect">
            <a:avLst/>
          </a:prstGeom>
          <a:blipFill>
            <a:blip r:embed="rId19" cstate="print"/>
            <a:stretch>
              <a:fillRect/>
            </a:stretch>
          </a:blipFill>
        </p:spPr>
        <p:txBody>
          <a:bodyPr wrap="square" lIns="0" tIns="0" rIns="0" bIns="0" rtlCol="0"/>
          <a:lstStyle/>
          <a:p>
            <a:endParaRPr/>
          </a:p>
        </p:txBody>
      </p:sp>
      <p:sp>
        <p:nvSpPr>
          <p:cNvPr id="7470" name="object 7470"/>
          <p:cNvSpPr/>
          <p:nvPr/>
        </p:nvSpPr>
        <p:spPr>
          <a:xfrm>
            <a:off x="1572196"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471" name="object 7471"/>
          <p:cNvSpPr/>
          <p:nvPr/>
        </p:nvSpPr>
        <p:spPr>
          <a:xfrm>
            <a:off x="1581150" y="2209800"/>
            <a:ext cx="8212" cy="1509776"/>
          </a:xfrm>
          <a:prstGeom prst="rect">
            <a:avLst/>
          </a:prstGeom>
          <a:blipFill>
            <a:blip r:embed="rId18" cstate="print"/>
            <a:stretch>
              <a:fillRect/>
            </a:stretch>
          </a:blipFill>
        </p:spPr>
        <p:txBody>
          <a:bodyPr wrap="square" lIns="0" tIns="0" rIns="0" bIns="0" rtlCol="0"/>
          <a:lstStyle/>
          <a:p>
            <a:endParaRPr/>
          </a:p>
        </p:txBody>
      </p:sp>
      <p:sp>
        <p:nvSpPr>
          <p:cNvPr id="7472" name="object 7472"/>
          <p:cNvSpPr/>
          <p:nvPr/>
        </p:nvSpPr>
        <p:spPr>
          <a:xfrm>
            <a:off x="1576387"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473" name="object 7473"/>
          <p:cNvSpPr/>
          <p:nvPr/>
        </p:nvSpPr>
        <p:spPr>
          <a:xfrm>
            <a:off x="1589277" y="2209800"/>
            <a:ext cx="4106" cy="1509776"/>
          </a:xfrm>
          <a:prstGeom prst="rect">
            <a:avLst/>
          </a:prstGeom>
          <a:blipFill>
            <a:blip r:embed="rId19" cstate="print"/>
            <a:stretch>
              <a:fillRect/>
            </a:stretch>
          </a:blipFill>
        </p:spPr>
        <p:txBody>
          <a:bodyPr wrap="square" lIns="0" tIns="0" rIns="0" bIns="0" rtlCol="0"/>
          <a:lstStyle/>
          <a:p>
            <a:endParaRPr/>
          </a:p>
        </p:txBody>
      </p:sp>
      <p:sp>
        <p:nvSpPr>
          <p:cNvPr id="7474" name="object 7474"/>
          <p:cNvSpPr/>
          <p:nvPr/>
        </p:nvSpPr>
        <p:spPr>
          <a:xfrm>
            <a:off x="1584515"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475" name="object 7475"/>
          <p:cNvSpPr/>
          <p:nvPr/>
        </p:nvSpPr>
        <p:spPr>
          <a:xfrm>
            <a:off x="1593469" y="2209800"/>
            <a:ext cx="9581" cy="1509776"/>
          </a:xfrm>
          <a:prstGeom prst="rect">
            <a:avLst/>
          </a:prstGeom>
          <a:blipFill>
            <a:blip r:embed="rId18" cstate="print"/>
            <a:stretch>
              <a:fillRect/>
            </a:stretch>
          </a:blipFill>
        </p:spPr>
        <p:txBody>
          <a:bodyPr wrap="square" lIns="0" tIns="0" rIns="0" bIns="0" rtlCol="0"/>
          <a:lstStyle/>
          <a:p>
            <a:endParaRPr/>
          </a:p>
        </p:txBody>
      </p:sp>
      <p:sp>
        <p:nvSpPr>
          <p:cNvPr id="7476" name="object 7476"/>
          <p:cNvSpPr/>
          <p:nvPr/>
        </p:nvSpPr>
        <p:spPr>
          <a:xfrm>
            <a:off x="1588706" y="2205037"/>
            <a:ext cx="19685" cy="1519555"/>
          </a:xfrm>
          <a:custGeom>
            <a:avLst/>
            <a:gdLst/>
            <a:ahLst/>
            <a:cxnLst/>
            <a:rect l="l" t="t" r="r" b="b"/>
            <a:pathLst>
              <a:path w="19684"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477" name="object 7477"/>
          <p:cNvSpPr/>
          <p:nvPr/>
        </p:nvSpPr>
        <p:spPr>
          <a:xfrm>
            <a:off x="1602994" y="2209800"/>
            <a:ext cx="8212" cy="1509776"/>
          </a:xfrm>
          <a:prstGeom prst="rect">
            <a:avLst/>
          </a:prstGeom>
          <a:blipFill>
            <a:blip r:embed="rId18" cstate="print"/>
            <a:stretch>
              <a:fillRect/>
            </a:stretch>
          </a:blipFill>
        </p:spPr>
        <p:txBody>
          <a:bodyPr wrap="square" lIns="0" tIns="0" rIns="0" bIns="0" rtlCol="0"/>
          <a:lstStyle/>
          <a:p>
            <a:endParaRPr/>
          </a:p>
        </p:txBody>
      </p:sp>
      <p:sp>
        <p:nvSpPr>
          <p:cNvPr id="7478" name="object 7478"/>
          <p:cNvSpPr/>
          <p:nvPr/>
        </p:nvSpPr>
        <p:spPr>
          <a:xfrm>
            <a:off x="1598231"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479" name="object 7479"/>
          <p:cNvSpPr/>
          <p:nvPr/>
        </p:nvSpPr>
        <p:spPr>
          <a:xfrm>
            <a:off x="1611249" y="2209800"/>
            <a:ext cx="4106" cy="1509776"/>
          </a:xfrm>
          <a:prstGeom prst="rect">
            <a:avLst/>
          </a:prstGeom>
          <a:blipFill>
            <a:blip r:embed="rId19" cstate="print"/>
            <a:stretch>
              <a:fillRect/>
            </a:stretch>
          </a:blipFill>
        </p:spPr>
        <p:txBody>
          <a:bodyPr wrap="square" lIns="0" tIns="0" rIns="0" bIns="0" rtlCol="0"/>
          <a:lstStyle/>
          <a:p>
            <a:endParaRPr/>
          </a:p>
        </p:txBody>
      </p:sp>
      <p:sp>
        <p:nvSpPr>
          <p:cNvPr id="7480" name="object 7480"/>
          <p:cNvSpPr/>
          <p:nvPr/>
        </p:nvSpPr>
        <p:spPr>
          <a:xfrm>
            <a:off x="1606486"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481" name="object 7481"/>
          <p:cNvSpPr/>
          <p:nvPr/>
        </p:nvSpPr>
        <p:spPr>
          <a:xfrm>
            <a:off x="1615313" y="2209800"/>
            <a:ext cx="9581" cy="1509776"/>
          </a:xfrm>
          <a:prstGeom prst="rect">
            <a:avLst/>
          </a:prstGeom>
          <a:blipFill>
            <a:blip r:embed="rId18" cstate="print"/>
            <a:stretch>
              <a:fillRect/>
            </a:stretch>
          </a:blipFill>
        </p:spPr>
        <p:txBody>
          <a:bodyPr wrap="square" lIns="0" tIns="0" rIns="0" bIns="0" rtlCol="0"/>
          <a:lstStyle/>
          <a:p>
            <a:endParaRPr/>
          </a:p>
        </p:txBody>
      </p:sp>
      <p:sp>
        <p:nvSpPr>
          <p:cNvPr id="7482" name="object 7482"/>
          <p:cNvSpPr/>
          <p:nvPr/>
        </p:nvSpPr>
        <p:spPr>
          <a:xfrm>
            <a:off x="1610550"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483" name="object 7483"/>
          <p:cNvSpPr/>
          <p:nvPr/>
        </p:nvSpPr>
        <p:spPr>
          <a:xfrm>
            <a:off x="1624964" y="2209800"/>
            <a:ext cx="4106" cy="1509776"/>
          </a:xfrm>
          <a:prstGeom prst="rect">
            <a:avLst/>
          </a:prstGeom>
          <a:blipFill>
            <a:blip r:embed="rId19" cstate="print"/>
            <a:stretch>
              <a:fillRect/>
            </a:stretch>
          </a:blipFill>
        </p:spPr>
        <p:txBody>
          <a:bodyPr wrap="square" lIns="0" tIns="0" rIns="0" bIns="0" rtlCol="0"/>
          <a:lstStyle/>
          <a:p>
            <a:endParaRPr/>
          </a:p>
        </p:txBody>
      </p:sp>
      <p:sp>
        <p:nvSpPr>
          <p:cNvPr id="7484" name="object 7484"/>
          <p:cNvSpPr/>
          <p:nvPr/>
        </p:nvSpPr>
        <p:spPr>
          <a:xfrm>
            <a:off x="1620202"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485" name="object 7485"/>
          <p:cNvSpPr/>
          <p:nvPr/>
        </p:nvSpPr>
        <p:spPr>
          <a:xfrm>
            <a:off x="1629029" y="2209800"/>
            <a:ext cx="8212" cy="1509776"/>
          </a:xfrm>
          <a:prstGeom prst="rect">
            <a:avLst/>
          </a:prstGeom>
          <a:blipFill>
            <a:blip r:embed="rId18" cstate="print"/>
            <a:stretch>
              <a:fillRect/>
            </a:stretch>
          </a:blipFill>
        </p:spPr>
        <p:txBody>
          <a:bodyPr wrap="square" lIns="0" tIns="0" rIns="0" bIns="0" rtlCol="0"/>
          <a:lstStyle/>
          <a:p>
            <a:endParaRPr/>
          </a:p>
        </p:txBody>
      </p:sp>
      <p:sp>
        <p:nvSpPr>
          <p:cNvPr id="7486" name="object 7486"/>
          <p:cNvSpPr/>
          <p:nvPr/>
        </p:nvSpPr>
        <p:spPr>
          <a:xfrm>
            <a:off x="1624266"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487" name="object 7487"/>
          <p:cNvSpPr/>
          <p:nvPr/>
        </p:nvSpPr>
        <p:spPr>
          <a:xfrm>
            <a:off x="1637283" y="2209800"/>
            <a:ext cx="5475" cy="1509776"/>
          </a:xfrm>
          <a:prstGeom prst="rect">
            <a:avLst/>
          </a:prstGeom>
          <a:blipFill>
            <a:blip r:embed="rId20" cstate="print"/>
            <a:stretch>
              <a:fillRect/>
            </a:stretch>
          </a:blipFill>
        </p:spPr>
        <p:txBody>
          <a:bodyPr wrap="square" lIns="0" tIns="0" rIns="0" bIns="0" rtlCol="0"/>
          <a:lstStyle/>
          <a:p>
            <a:endParaRPr/>
          </a:p>
        </p:txBody>
      </p:sp>
      <p:sp>
        <p:nvSpPr>
          <p:cNvPr id="7488" name="object 7488"/>
          <p:cNvSpPr/>
          <p:nvPr/>
        </p:nvSpPr>
        <p:spPr>
          <a:xfrm>
            <a:off x="1632521"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489" name="object 7489"/>
          <p:cNvSpPr/>
          <p:nvPr/>
        </p:nvSpPr>
        <p:spPr>
          <a:xfrm>
            <a:off x="1642745" y="2209800"/>
            <a:ext cx="8213" cy="1509776"/>
          </a:xfrm>
          <a:prstGeom prst="rect">
            <a:avLst/>
          </a:prstGeom>
          <a:blipFill>
            <a:blip r:embed="rId18" cstate="print"/>
            <a:stretch>
              <a:fillRect/>
            </a:stretch>
          </a:blipFill>
        </p:spPr>
        <p:txBody>
          <a:bodyPr wrap="square" lIns="0" tIns="0" rIns="0" bIns="0" rtlCol="0"/>
          <a:lstStyle/>
          <a:p>
            <a:endParaRPr/>
          </a:p>
        </p:txBody>
      </p:sp>
      <p:sp>
        <p:nvSpPr>
          <p:cNvPr id="7490" name="object 7490"/>
          <p:cNvSpPr/>
          <p:nvPr/>
        </p:nvSpPr>
        <p:spPr>
          <a:xfrm>
            <a:off x="1637982"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491" name="object 7491"/>
          <p:cNvSpPr/>
          <p:nvPr/>
        </p:nvSpPr>
        <p:spPr>
          <a:xfrm>
            <a:off x="1650873" y="2209800"/>
            <a:ext cx="8212" cy="1509776"/>
          </a:xfrm>
          <a:prstGeom prst="rect">
            <a:avLst/>
          </a:prstGeom>
          <a:blipFill>
            <a:blip r:embed="rId18" cstate="print"/>
            <a:stretch>
              <a:fillRect/>
            </a:stretch>
          </a:blipFill>
        </p:spPr>
        <p:txBody>
          <a:bodyPr wrap="square" lIns="0" tIns="0" rIns="0" bIns="0" rtlCol="0"/>
          <a:lstStyle/>
          <a:p>
            <a:endParaRPr/>
          </a:p>
        </p:txBody>
      </p:sp>
      <p:sp>
        <p:nvSpPr>
          <p:cNvPr id="7492" name="object 7492"/>
          <p:cNvSpPr/>
          <p:nvPr/>
        </p:nvSpPr>
        <p:spPr>
          <a:xfrm>
            <a:off x="1646110"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493" name="object 7493"/>
          <p:cNvSpPr/>
          <p:nvPr/>
        </p:nvSpPr>
        <p:spPr>
          <a:xfrm>
            <a:off x="1659127" y="2209800"/>
            <a:ext cx="5475" cy="1509776"/>
          </a:xfrm>
          <a:prstGeom prst="rect">
            <a:avLst/>
          </a:prstGeom>
          <a:blipFill>
            <a:blip r:embed="rId20" cstate="print"/>
            <a:stretch>
              <a:fillRect/>
            </a:stretch>
          </a:blipFill>
        </p:spPr>
        <p:txBody>
          <a:bodyPr wrap="square" lIns="0" tIns="0" rIns="0" bIns="0" rtlCol="0"/>
          <a:lstStyle/>
          <a:p>
            <a:endParaRPr/>
          </a:p>
        </p:txBody>
      </p:sp>
      <p:sp>
        <p:nvSpPr>
          <p:cNvPr id="7494" name="object 7494"/>
          <p:cNvSpPr/>
          <p:nvPr/>
        </p:nvSpPr>
        <p:spPr>
          <a:xfrm>
            <a:off x="1654365"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495" name="object 7495"/>
          <p:cNvSpPr/>
          <p:nvPr/>
        </p:nvSpPr>
        <p:spPr>
          <a:xfrm>
            <a:off x="1664589" y="2209800"/>
            <a:ext cx="8213" cy="1509776"/>
          </a:xfrm>
          <a:prstGeom prst="rect">
            <a:avLst/>
          </a:prstGeom>
          <a:blipFill>
            <a:blip r:embed="rId18" cstate="print"/>
            <a:stretch>
              <a:fillRect/>
            </a:stretch>
          </a:blipFill>
        </p:spPr>
        <p:txBody>
          <a:bodyPr wrap="square" lIns="0" tIns="0" rIns="0" bIns="0" rtlCol="0"/>
          <a:lstStyle/>
          <a:p>
            <a:endParaRPr/>
          </a:p>
        </p:txBody>
      </p:sp>
      <p:sp>
        <p:nvSpPr>
          <p:cNvPr id="7496" name="object 7496"/>
          <p:cNvSpPr/>
          <p:nvPr/>
        </p:nvSpPr>
        <p:spPr>
          <a:xfrm>
            <a:off x="1659826"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497" name="object 7497"/>
          <p:cNvSpPr/>
          <p:nvPr/>
        </p:nvSpPr>
        <p:spPr>
          <a:xfrm>
            <a:off x="1672844" y="2209800"/>
            <a:ext cx="4105" cy="1509776"/>
          </a:xfrm>
          <a:prstGeom prst="rect">
            <a:avLst/>
          </a:prstGeom>
          <a:blipFill>
            <a:blip r:embed="rId19" cstate="print"/>
            <a:stretch>
              <a:fillRect/>
            </a:stretch>
          </a:blipFill>
        </p:spPr>
        <p:txBody>
          <a:bodyPr wrap="square" lIns="0" tIns="0" rIns="0" bIns="0" rtlCol="0"/>
          <a:lstStyle/>
          <a:p>
            <a:endParaRPr/>
          </a:p>
        </p:txBody>
      </p:sp>
      <p:sp>
        <p:nvSpPr>
          <p:cNvPr id="7498" name="object 7498"/>
          <p:cNvSpPr/>
          <p:nvPr/>
        </p:nvSpPr>
        <p:spPr>
          <a:xfrm>
            <a:off x="1668081"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499" name="object 7499"/>
          <p:cNvSpPr/>
          <p:nvPr/>
        </p:nvSpPr>
        <p:spPr>
          <a:xfrm>
            <a:off x="1676907" y="2209800"/>
            <a:ext cx="9581" cy="1509776"/>
          </a:xfrm>
          <a:prstGeom prst="rect">
            <a:avLst/>
          </a:prstGeom>
          <a:blipFill>
            <a:blip r:embed="rId18" cstate="print"/>
            <a:stretch>
              <a:fillRect/>
            </a:stretch>
          </a:blipFill>
        </p:spPr>
        <p:txBody>
          <a:bodyPr wrap="square" lIns="0" tIns="0" rIns="0" bIns="0" rtlCol="0"/>
          <a:lstStyle/>
          <a:p>
            <a:endParaRPr/>
          </a:p>
        </p:txBody>
      </p:sp>
      <p:sp>
        <p:nvSpPr>
          <p:cNvPr id="7500" name="object 7500"/>
          <p:cNvSpPr/>
          <p:nvPr/>
        </p:nvSpPr>
        <p:spPr>
          <a:xfrm>
            <a:off x="1672145"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501" name="object 7501"/>
          <p:cNvSpPr/>
          <p:nvPr/>
        </p:nvSpPr>
        <p:spPr>
          <a:xfrm>
            <a:off x="1686560" y="2209800"/>
            <a:ext cx="4105" cy="1509776"/>
          </a:xfrm>
          <a:prstGeom prst="rect">
            <a:avLst/>
          </a:prstGeom>
          <a:blipFill>
            <a:blip r:embed="rId19" cstate="print"/>
            <a:stretch>
              <a:fillRect/>
            </a:stretch>
          </a:blipFill>
        </p:spPr>
        <p:txBody>
          <a:bodyPr wrap="square" lIns="0" tIns="0" rIns="0" bIns="0" rtlCol="0"/>
          <a:lstStyle/>
          <a:p>
            <a:endParaRPr/>
          </a:p>
        </p:txBody>
      </p:sp>
      <p:sp>
        <p:nvSpPr>
          <p:cNvPr id="7502" name="object 7502"/>
          <p:cNvSpPr/>
          <p:nvPr/>
        </p:nvSpPr>
        <p:spPr>
          <a:xfrm>
            <a:off x="1681797"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503" name="object 7503"/>
          <p:cNvSpPr/>
          <p:nvPr/>
        </p:nvSpPr>
        <p:spPr>
          <a:xfrm>
            <a:off x="1690623" y="2209800"/>
            <a:ext cx="8213" cy="1509776"/>
          </a:xfrm>
          <a:prstGeom prst="rect">
            <a:avLst/>
          </a:prstGeom>
          <a:blipFill>
            <a:blip r:embed="rId18" cstate="print"/>
            <a:stretch>
              <a:fillRect/>
            </a:stretch>
          </a:blipFill>
        </p:spPr>
        <p:txBody>
          <a:bodyPr wrap="square" lIns="0" tIns="0" rIns="0" bIns="0" rtlCol="0"/>
          <a:lstStyle/>
          <a:p>
            <a:endParaRPr/>
          </a:p>
        </p:txBody>
      </p:sp>
      <p:sp>
        <p:nvSpPr>
          <p:cNvPr id="7504" name="object 7504"/>
          <p:cNvSpPr/>
          <p:nvPr/>
        </p:nvSpPr>
        <p:spPr>
          <a:xfrm>
            <a:off x="1685861"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505" name="object 7505"/>
          <p:cNvSpPr/>
          <p:nvPr/>
        </p:nvSpPr>
        <p:spPr>
          <a:xfrm>
            <a:off x="1698879" y="2209800"/>
            <a:ext cx="4105" cy="1509776"/>
          </a:xfrm>
          <a:prstGeom prst="rect">
            <a:avLst/>
          </a:prstGeom>
          <a:blipFill>
            <a:blip r:embed="rId19" cstate="print"/>
            <a:stretch>
              <a:fillRect/>
            </a:stretch>
          </a:blipFill>
        </p:spPr>
        <p:txBody>
          <a:bodyPr wrap="square" lIns="0" tIns="0" rIns="0" bIns="0" rtlCol="0"/>
          <a:lstStyle/>
          <a:p>
            <a:endParaRPr/>
          </a:p>
        </p:txBody>
      </p:sp>
      <p:sp>
        <p:nvSpPr>
          <p:cNvPr id="7506" name="object 7506"/>
          <p:cNvSpPr/>
          <p:nvPr/>
        </p:nvSpPr>
        <p:spPr>
          <a:xfrm>
            <a:off x="1694116"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507" name="object 7507"/>
          <p:cNvSpPr/>
          <p:nvPr/>
        </p:nvSpPr>
        <p:spPr>
          <a:xfrm>
            <a:off x="1702942" y="2209800"/>
            <a:ext cx="9581" cy="1509776"/>
          </a:xfrm>
          <a:prstGeom prst="rect">
            <a:avLst/>
          </a:prstGeom>
          <a:blipFill>
            <a:blip r:embed="rId18" cstate="print"/>
            <a:stretch>
              <a:fillRect/>
            </a:stretch>
          </a:blipFill>
        </p:spPr>
        <p:txBody>
          <a:bodyPr wrap="square" lIns="0" tIns="0" rIns="0" bIns="0" rtlCol="0"/>
          <a:lstStyle/>
          <a:p>
            <a:endParaRPr/>
          </a:p>
        </p:txBody>
      </p:sp>
      <p:sp>
        <p:nvSpPr>
          <p:cNvPr id="7508" name="object 7508"/>
          <p:cNvSpPr/>
          <p:nvPr/>
        </p:nvSpPr>
        <p:spPr>
          <a:xfrm>
            <a:off x="1698180"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509" name="object 7509"/>
          <p:cNvSpPr/>
          <p:nvPr/>
        </p:nvSpPr>
        <p:spPr>
          <a:xfrm>
            <a:off x="1712467" y="2209800"/>
            <a:ext cx="8213" cy="1509776"/>
          </a:xfrm>
          <a:prstGeom prst="rect">
            <a:avLst/>
          </a:prstGeom>
          <a:blipFill>
            <a:blip r:embed="rId18" cstate="print"/>
            <a:stretch>
              <a:fillRect/>
            </a:stretch>
          </a:blipFill>
        </p:spPr>
        <p:txBody>
          <a:bodyPr wrap="square" lIns="0" tIns="0" rIns="0" bIns="0" rtlCol="0"/>
          <a:lstStyle/>
          <a:p>
            <a:endParaRPr/>
          </a:p>
        </p:txBody>
      </p:sp>
      <p:sp>
        <p:nvSpPr>
          <p:cNvPr id="7510" name="object 7510"/>
          <p:cNvSpPr/>
          <p:nvPr/>
        </p:nvSpPr>
        <p:spPr>
          <a:xfrm>
            <a:off x="1707705"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511" name="object 7511"/>
          <p:cNvSpPr/>
          <p:nvPr/>
        </p:nvSpPr>
        <p:spPr>
          <a:xfrm>
            <a:off x="1720723" y="2209800"/>
            <a:ext cx="4105" cy="1509776"/>
          </a:xfrm>
          <a:prstGeom prst="rect">
            <a:avLst/>
          </a:prstGeom>
          <a:blipFill>
            <a:blip r:embed="rId19" cstate="print"/>
            <a:stretch>
              <a:fillRect/>
            </a:stretch>
          </a:blipFill>
        </p:spPr>
        <p:txBody>
          <a:bodyPr wrap="square" lIns="0" tIns="0" rIns="0" bIns="0" rtlCol="0"/>
          <a:lstStyle/>
          <a:p>
            <a:endParaRPr/>
          </a:p>
        </p:txBody>
      </p:sp>
      <p:sp>
        <p:nvSpPr>
          <p:cNvPr id="7512" name="object 7512"/>
          <p:cNvSpPr/>
          <p:nvPr/>
        </p:nvSpPr>
        <p:spPr>
          <a:xfrm>
            <a:off x="1715960"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513" name="object 7513"/>
          <p:cNvSpPr/>
          <p:nvPr/>
        </p:nvSpPr>
        <p:spPr>
          <a:xfrm>
            <a:off x="1724786" y="2209800"/>
            <a:ext cx="9581" cy="1509776"/>
          </a:xfrm>
          <a:prstGeom prst="rect">
            <a:avLst/>
          </a:prstGeom>
          <a:blipFill>
            <a:blip r:embed="rId18" cstate="print"/>
            <a:stretch>
              <a:fillRect/>
            </a:stretch>
          </a:blipFill>
        </p:spPr>
        <p:txBody>
          <a:bodyPr wrap="square" lIns="0" tIns="0" rIns="0" bIns="0" rtlCol="0"/>
          <a:lstStyle/>
          <a:p>
            <a:endParaRPr/>
          </a:p>
        </p:txBody>
      </p:sp>
      <p:sp>
        <p:nvSpPr>
          <p:cNvPr id="7514" name="object 7514"/>
          <p:cNvSpPr/>
          <p:nvPr/>
        </p:nvSpPr>
        <p:spPr>
          <a:xfrm>
            <a:off x="1720024"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515" name="object 7515"/>
          <p:cNvSpPr/>
          <p:nvPr/>
        </p:nvSpPr>
        <p:spPr>
          <a:xfrm>
            <a:off x="1734439" y="2209800"/>
            <a:ext cx="4105" cy="1509776"/>
          </a:xfrm>
          <a:prstGeom prst="rect">
            <a:avLst/>
          </a:prstGeom>
          <a:blipFill>
            <a:blip r:embed="rId19" cstate="print"/>
            <a:stretch>
              <a:fillRect/>
            </a:stretch>
          </a:blipFill>
        </p:spPr>
        <p:txBody>
          <a:bodyPr wrap="square" lIns="0" tIns="0" rIns="0" bIns="0" rtlCol="0"/>
          <a:lstStyle/>
          <a:p>
            <a:endParaRPr/>
          </a:p>
        </p:txBody>
      </p:sp>
      <p:sp>
        <p:nvSpPr>
          <p:cNvPr id="7516" name="object 7516"/>
          <p:cNvSpPr/>
          <p:nvPr/>
        </p:nvSpPr>
        <p:spPr>
          <a:xfrm>
            <a:off x="1729676"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517" name="object 7517"/>
          <p:cNvSpPr/>
          <p:nvPr/>
        </p:nvSpPr>
        <p:spPr>
          <a:xfrm>
            <a:off x="1738502" y="2209800"/>
            <a:ext cx="8213" cy="1509776"/>
          </a:xfrm>
          <a:prstGeom prst="rect">
            <a:avLst/>
          </a:prstGeom>
          <a:blipFill>
            <a:blip r:embed="rId18" cstate="print"/>
            <a:stretch>
              <a:fillRect/>
            </a:stretch>
          </a:blipFill>
        </p:spPr>
        <p:txBody>
          <a:bodyPr wrap="square" lIns="0" tIns="0" rIns="0" bIns="0" rtlCol="0"/>
          <a:lstStyle/>
          <a:p>
            <a:endParaRPr/>
          </a:p>
        </p:txBody>
      </p:sp>
      <p:sp>
        <p:nvSpPr>
          <p:cNvPr id="7518" name="object 7518"/>
          <p:cNvSpPr/>
          <p:nvPr/>
        </p:nvSpPr>
        <p:spPr>
          <a:xfrm>
            <a:off x="1733740"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519" name="object 7519"/>
          <p:cNvSpPr/>
          <p:nvPr/>
        </p:nvSpPr>
        <p:spPr>
          <a:xfrm>
            <a:off x="1746757" y="2209800"/>
            <a:ext cx="4105" cy="1509776"/>
          </a:xfrm>
          <a:prstGeom prst="rect">
            <a:avLst/>
          </a:prstGeom>
          <a:blipFill>
            <a:blip r:embed="rId19" cstate="print"/>
            <a:stretch>
              <a:fillRect/>
            </a:stretch>
          </a:blipFill>
        </p:spPr>
        <p:txBody>
          <a:bodyPr wrap="square" lIns="0" tIns="0" rIns="0" bIns="0" rtlCol="0"/>
          <a:lstStyle/>
          <a:p>
            <a:endParaRPr/>
          </a:p>
        </p:txBody>
      </p:sp>
      <p:sp>
        <p:nvSpPr>
          <p:cNvPr id="7520" name="object 7520"/>
          <p:cNvSpPr/>
          <p:nvPr/>
        </p:nvSpPr>
        <p:spPr>
          <a:xfrm>
            <a:off x="1741995"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521" name="object 7521"/>
          <p:cNvSpPr/>
          <p:nvPr/>
        </p:nvSpPr>
        <p:spPr>
          <a:xfrm>
            <a:off x="1750822" y="2209800"/>
            <a:ext cx="9581" cy="1509776"/>
          </a:xfrm>
          <a:prstGeom prst="rect">
            <a:avLst/>
          </a:prstGeom>
          <a:blipFill>
            <a:blip r:embed="rId18" cstate="print"/>
            <a:stretch>
              <a:fillRect/>
            </a:stretch>
          </a:blipFill>
        </p:spPr>
        <p:txBody>
          <a:bodyPr wrap="square" lIns="0" tIns="0" rIns="0" bIns="0" rtlCol="0"/>
          <a:lstStyle/>
          <a:p>
            <a:endParaRPr/>
          </a:p>
        </p:txBody>
      </p:sp>
      <p:sp>
        <p:nvSpPr>
          <p:cNvPr id="7522" name="object 7522"/>
          <p:cNvSpPr/>
          <p:nvPr/>
        </p:nvSpPr>
        <p:spPr>
          <a:xfrm>
            <a:off x="1746059"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523" name="object 7523"/>
          <p:cNvSpPr/>
          <p:nvPr/>
        </p:nvSpPr>
        <p:spPr>
          <a:xfrm>
            <a:off x="1760473" y="2209800"/>
            <a:ext cx="8213" cy="1509776"/>
          </a:xfrm>
          <a:prstGeom prst="rect">
            <a:avLst/>
          </a:prstGeom>
          <a:blipFill>
            <a:blip r:embed="rId18" cstate="print"/>
            <a:stretch>
              <a:fillRect/>
            </a:stretch>
          </a:blipFill>
        </p:spPr>
        <p:txBody>
          <a:bodyPr wrap="square" lIns="0" tIns="0" rIns="0" bIns="0" rtlCol="0"/>
          <a:lstStyle/>
          <a:p>
            <a:endParaRPr/>
          </a:p>
        </p:txBody>
      </p:sp>
      <p:sp>
        <p:nvSpPr>
          <p:cNvPr id="7524" name="object 7524"/>
          <p:cNvSpPr/>
          <p:nvPr/>
        </p:nvSpPr>
        <p:spPr>
          <a:xfrm>
            <a:off x="1755711"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525" name="object 7525"/>
          <p:cNvSpPr/>
          <p:nvPr/>
        </p:nvSpPr>
        <p:spPr>
          <a:xfrm>
            <a:off x="1768601" y="2209800"/>
            <a:ext cx="4105" cy="1509776"/>
          </a:xfrm>
          <a:prstGeom prst="rect">
            <a:avLst/>
          </a:prstGeom>
          <a:blipFill>
            <a:blip r:embed="rId19" cstate="print"/>
            <a:stretch>
              <a:fillRect/>
            </a:stretch>
          </a:blipFill>
        </p:spPr>
        <p:txBody>
          <a:bodyPr wrap="square" lIns="0" tIns="0" rIns="0" bIns="0" rtlCol="0"/>
          <a:lstStyle/>
          <a:p>
            <a:endParaRPr/>
          </a:p>
        </p:txBody>
      </p:sp>
      <p:sp>
        <p:nvSpPr>
          <p:cNvPr id="7526" name="object 7526"/>
          <p:cNvSpPr/>
          <p:nvPr/>
        </p:nvSpPr>
        <p:spPr>
          <a:xfrm>
            <a:off x="1763839"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527" name="object 7527"/>
          <p:cNvSpPr/>
          <p:nvPr/>
        </p:nvSpPr>
        <p:spPr>
          <a:xfrm>
            <a:off x="1772792" y="2209800"/>
            <a:ext cx="9581" cy="1509776"/>
          </a:xfrm>
          <a:prstGeom prst="rect">
            <a:avLst/>
          </a:prstGeom>
          <a:blipFill>
            <a:blip r:embed="rId18" cstate="print"/>
            <a:stretch>
              <a:fillRect/>
            </a:stretch>
          </a:blipFill>
        </p:spPr>
        <p:txBody>
          <a:bodyPr wrap="square" lIns="0" tIns="0" rIns="0" bIns="0" rtlCol="0"/>
          <a:lstStyle/>
          <a:p>
            <a:endParaRPr/>
          </a:p>
        </p:txBody>
      </p:sp>
      <p:sp>
        <p:nvSpPr>
          <p:cNvPr id="7528" name="object 7528"/>
          <p:cNvSpPr/>
          <p:nvPr/>
        </p:nvSpPr>
        <p:spPr>
          <a:xfrm>
            <a:off x="1768030"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529" name="object 7529"/>
          <p:cNvSpPr/>
          <p:nvPr/>
        </p:nvSpPr>
        <p:spPr>
          <a:xfrm>
            <a:off x="1782317" y="2209800"/>
            <a:ext cx="4105" cy="1509776"/>
          </a:xfrm>
          <a:prstGeom prst="rect">
            <a:avLst/>
          </a:prstGeom>
          <a:blipFill>
            <a:blip r:embed="rId19" cstate="print"/>
            <a:stretch>
              <a:fillRect/>
            </a:stretch>
          </a:blipFill>
        </p:spPr>
        <p:txBody>
          <a:bodyPr wrap="square" lIns="0" tIns="0" rIns="0" bIns="0" rtlCol="0"/>
          <a:lstStyle/>
          <a:p>
            <a:endParaRPr/>
          </a:p>
        </p:txBody>
      </p:sp>
      <p:sp>
        <p:nvSpPr>
          <p:cNvPr id="7530" name="object 7530"/>
          <p:cNvSpPr/>
          <p:nvPr/>
        </p:nvSpPr>
        <p:spPr>
          <a:xfrm>
            <a:off x="1777555"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531" name="object 7531"/>
          <p:cNvSpPr/>
          <p:nvPr/>
        </p:nvSpPr>
        <p:spPr>
          <a:xfrm>
            <a:off x="1786382" y="2209800"/>
            <a:ext cx="8212" cy="1509776"/>
          </a:xfrm>
          <a:prstGeom prst="rect">
            <a:avLst/>
          </a:prstGeom>
          <a:blipFill>
            <a:blip r:embed="rId18" cstate="print"/>
            <a:stretch>
              <a:fillRect/>
            </a:stretch>
          </a:blipFill>
        </p:spPr>
        <p:txBody>
          <a:bodyPr wrap="square" lIns="0" tIns="0" rIns="0" bIns="0" rtlCol="0"/>
          <a:lstStyle/>
          <a:p>
            <a:endParaRPr/>
          </a:p>
        </p:txBody>
      </p:sp>
      <p:sp>
        <p:nvSpPr>
          <p:cNvPr id="7532" name="object 7532"/>
          <p:cNvSpPr/>
          <p:nvPr/>
        </p:nvSpPr>
        <p:spPr>
          <a:xfrm>
            <a:off x="1781619"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533" name="object 7533"/>
          <p:cNvSpPr/>
          <p:nvPr/>
        </p:nvSpPr>
        <p:spPr>
          <a:xfrm>
            <a:off x="1794636" y="2209800"/>
            <a:ext cx="5475" cy="1509776"/>
          </a:xfrm>
          <a:prstGeom prst="rect">
            <a:avLst/>
          </a:prstGeom>
          <a:blipFill>
            <a:blip r:embed="rId20" cstate="print"/>
            <a:stretch>
              <a:fillRect/>
            </a:stretch>
          </a:blipFill>
        </p:spPr>
        <p:txBody>
          <a:bodyPr wrap="square" lIns="0" tIns="0" rIns="0" bIns="0" rtlCol="0"/>
          <a:lstStyle/>
          <a:p>
            <a:endParaRPr/>
          </a:p>
        </p:txBody>
      </p:sp>
      <p:sp>
        <p:nvSpPr>
          <p:cNvPr id="7534" name="object 7534"/>
          <p:cNvSpPr/>
          <p:nvPr/>
        </p:nvSpPr>
        <p:spPr>
          <a:xfrm>
            <a:off x="1789874"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535" name="object 7535"/>
          <p:cNvSpPr/>
          <p:nvPr/>
        </p:nvSpPr>
        <p:spPr>
          <a:xfrm>
            <a:off x="1800098" y="2209800"/>
            <a:ext cx="8212" cy="1509776"/>
          </a:xfrm>
          <a:prstGeom prst="rect">
            <a:avLst/>
          </a:prstGeom>
          <a:blipFill>
            <a:blip r:embed="rId18" cstate="print"/>
            <a:stretch>
              <a:fillRect/>
            </a:stretch>
          </a:blipFill>
        </p:spPr>
        <p:txBody>
          <a:bodyPr wrap="square" lIns="0" tIns="0" rIns="0" bIns="0" rtlCol="0"/>
          <a:lstStyle/>
          <a:p>
            <a:endParaRPr/>
          </a:p>
        </p:txBody>
      </p:sp>
      <p:sp>
        <p:nvSpPr>
          <p:cNvPr id="7536" name="object 7536"/>
          <p:cNvSpPr/>
          <p:nvPr/>
        </p:nvSpPr>
        <p:spPr>
          <a:xfrm>
            <a:off x="1795335"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537" name="object 7537"/>
          <p:cNvSpPr/>
          <p:nvPr/>
        </p:nvSpPr>
        <p:spPr>
          <a:xfrm>
            <a:off x="1808352" y="2209800"/>
            <a:ext cx="4106" cy="1509776"/>
          </a:xfrm>
          <a:prstGeom prst="rect">
            <a:avLst/>
          </a:prstGeom>
          <a:blipFill>
            <a:blip r:embed="rId19" cstate="print"/>
            <a:stretch>
              <a:fillRect/>
            </a:stretch>
          </a:blipFill>
        </p:spPr>
        <p:txBody>
          <a:bodyPr wrap="square" lIns="0" tIns="0" rIns="0" bIns="0" rtlCol="0"/>
          <a:lstStyle/>
          <a:p>
            <a:endParaRPr/>
          </a:p>
        </p:txBody>
      </p:sp>
      <p:sp>
        <p:nvSpPr>
          <p:cNvPr id="7538" name="object 7538"/>
          <p:cNvSpPr/>
          <p:nvPr/>
        </p:nvSpPr>
        <p:spPr>
          <a:xfrm>
            <a:off x="1803590"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539" name="object 7539"/>
          <p:cNvSpPr/>
          <p:nvPr/>
        </p:nvSpPr>
        <p:spPr>
          <a:xfrm>
            <a:off x="1812417" y="2209800"/>
            <a:ext cx="9581" cy="1509776"/>
          </a:xfrm>
          <a:prstGeom prst="rect">
            <a:avLst/>
          </a:prstGeom>
          <a:blipFill>
            <a:blip r:embed="rId18" cstate="print"/>
            <a:stretch>
              <a:fillRect/>
            </a:stretch>
          </a:blipFill>
        </p:spPr>
        <p:txBody>
          <a:bodyPr wrap="square" lIns="0" tIns="0" rIns="0" bIns="0" rtlCol="0"/>
          <a:lstStyle/>
          <a:p>
            <a:endParaRPr/>
          </a:p>
        </p:txBody>
      </p:sp>
      <p:sp>
        <p:nvSpPr>
          <p:cNvPr id="7540" name="object 7540"/>
          <p:cNvSpPr/>
          <p:nvPr/>
        </p:nvSpPr>
        <p:spPr>
          <a:xfrm>
            <a:off x="1807654"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541" name="object 7541"/>
          <p:cNvSpPr/>
          <p:nvPr/>
        </p:nvSpPr>
        <p:spPr>
          <a:xfrm>
            <a:off x="1822069" y="2209800"/>
            <a:ext cx="8212" cy="1509776"/>
          </a:xfrm>
          <a:prstGeom prst="rect">
            <a:avLst/>
          </a:prstGeom>
          <a:blipFill>
            <a:blip r:embed="rId18" cstate="print"/>
            <a:stretch>
              <a:fillRect/>
            </a:stretch>
          </a:blipFill>
        </p:spPr>
        <p:txBody>
          <a:bodyPr wrap="square" lIns="0" tIns="0" rIns="0" bIns="0" rtlCol="0"/>
          <a:lstStyle/>
          <a:p>
            <a:endParaRPr/>
          </a:p>
        </p:txBody>
      </p:sp>
      <p:sp>
        <p:nvSpPr>
          <p:cNvPr id="7542" name="object 7542"/>
          <p:cNvSpPr/>
          <p:nvPr/>
        </p:nvSpPr>
        <p:spPr>
          <a:xfrm>
            <a:off x="1817306"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543" name="object 7543"/>
          <p:cNvSpPr/>
          <p:nvPr/>
        </p:nvSpPr>
        <p:spPr>
          <a:xfrm>
            <a:off x="1830197" y="2209800"/>
            <a:ext cx="4106" cy="1509776"/>
          </a:xfrm>
          <a:prstGeom prst="rect">
            <a:avLst/>
          </a:prstGeom>
          <a:blipFill>
            <a:blip r:embed="rId19" cstate="print"/>
            <a:stretch>
              <a:fillRect/>
            </a:stretch>
          </a:blipFill>
        </p:spPr>
        <p:txBody>
          <a:bodyPr wrap="square" lIns="0" tIns="0" rIns="0" bIns="0" rtlCol="0"/>
          <a:lstStyle/>
          <a:p>
            <a:endParaRPr/>
          </a:p>
        </p:txBody>
      </p:sp>
      <p:sp>
        <p:nvSpPr>
          <p:cNvPr id="7544" name="object 7544"/>
          <p:cNvSpPr/>
          <p:nvPr/>
        </p:nvSpPr>
        <p:spPr>
          <a:xfrm>
            <a:off x="1825434"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545" name="object 7545"/>
          <p:cNvSpPr/>
          <p:nvPr/>
        </p:nvSpPr>
        <p:spPr>
          <a:xfrm>
            <a:off x="1834388" y="2209800"/>
            <a:ext cx="8212" cy="1509776"/>
          </a:xfrm>
          <a:prstGeom prst="rect">
            <a:avLst/>
          </a:prstGeom>
          <a:blipFill>
            <a:blip r:embed="rId18" cstate="print"/>
            <a:stretch>
              <a:fillRect/>
            </a:stretch>
          </a:blipFill>
        </p:spPr>
        <p:txBody>
          <a:bodyPr wrap="square" lIns="0" tIns="0" rIns="0" bIns="0" rtlCol="0"/>
          <a:lstStyle/>
          <a:p>
            <a:endParaRPr/>
          </a:p>
        </p:txBody>
      </p:sp>
      <p:sp>
        <p:nvSpPr>
          <p:cNvPr id="7546" name="object 7546"/>
          <p:cNvSpPr/>
          <p:nvPr/>
        </p:nvSpPr>
        <p:spPr>
          <a:xfrm>
            <a:off x="1829625"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547" name="object 7547"/>
          <p:cNvSpPr/>
          <p:nvPr/>
        </p:nvSpPr>
        <p:spPr>
          <a:xfrm>
            <a:off x="1842516" y="2209800"/>
            <a:ext cx="5475" cy="1509776"/>
          </a:xfrm>
          <a:prstGeom prst="rect">
            <a:avLst/>
          </a:prstGeom>
          <a:blipFill>
            <a:blip r:embed="rId20" cstate="print"/>
            <a:stretch>
              <a:fillRect/>
            </a:stretch>
          </a:blipFill>
        </p:spPr>
        <p:txBody>
          <a:bodyPr wrap="square" lIns="0" tIns="0" rIns="0" bIns="0" rtlCol="0"/>
          <a:lstStyle/>
          <a:p>
            <a:endParaRPr/>
          </a:p>
        </p:txBody>
      </p:sp>
      <p:sp>
        <p:nvSpPr>
          <p:cNvPr id="7548" name="object 7548"/>
          <p:cNvSpPr/>
          <p:nvPr/>
        </p:nvSpPr>
        <p:spPr>
          <a:xfrm>
            <a:off x="1837753"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549" name="object 7549"/>
          <p:cNvSpPr/>
          <p:nvPr/>
        </p:nvSpPr>
        <p:spPr>
          <a:xfrm>
            <a:off x="1847976" y="2209800"/>
            <a:ext cx="8213" cy="1509776"/>
          </a:xfrm>
          <a:prstGeom prst="rect">
            <a:avLst/>
          </a:prstGeom>
          <a:blipFill>
            <a:blip r:embed="rId18" cstate="print"/>
            <a:stretch>
              <a:fillRect/>
            </a:stretch>
          </a:blipFill>
        </p:spPr>
        <p:txBody>
          <a:bodyPr wrap="square" lIns="0" tIns="0" rIns="0" bIns="0" rtlCol="0"/>
          <a:lstStyle/>
          <a:p>
            <a:endParaRPr/>
          </a:p>
        </p:txBody>
      </p:sp>
      <p:sp>
        <p:nvSpPr>
          <p:cNvPr id="7550" name="object 7550"/>
          <p:cNvSpPr/>
          <p:nvPr/>
        </p:nvSpPr>
        <p:spPr>
          <a:xfrm>
            <a:off x="1843214"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551" name="object 7551"/>
          <p:cNvSpPr/>
          <p:nvPr/>
        </p:nvSpPr>
        <p:spPr>
          <a:xfrm>
            <a:off x="1856232" y="2209800"/>
            <a:ext cx="4105" cy="1509776"/>
          </a:xfrm>
          <a:prstGeom prst="rect">
            <a:avLst/>
          </a:prstGeom>
          <a:blipFill>
            <a:blip r:embed="rId19" cstate="print"/>
            <a:stretch>
              <a:fillRect/>
            </a:stretch>
          </a:blipFill>
        </p:spPr>
        <p:txBody>
          <a:bodyPr wrap="square" lIns="0" tIns="0" rIns="0" bIns="0" rtlCol="0"/>
          <a:lstStyle/>
          <a:p>
            <a:endParaRPr/>
          </a:p>
        </p:txBody>
      </p:sp>
      <p:sp>
        <p:nvSpPr>
          <p:cNvPr id="7552" name="object 7552"/>
          <p:cNvSpPr/>
          <p:nvPr/>
        </p:nvSpPr>
        <p:spPr>
          <a:xfrm>
            <a:off x="1851469"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553" name="object 7553"/>
          <p:cNvSpPr/>
          <p:nvPr/>
        </p:nvSpPr>
        <p:spPr>
          <a:xfrm>
            <a:off x="1860295" y="2209800"/>
            <a:ext cx="9581" cy="1509776"/>
          </a:xfrm>
          <a:prstGeom prst="rect">
            <a:avLst/>
          </a:prstGeom>
          <a:blipFill>
            <a:blip r:embed="rId18" cstate="print"/>
            <a:stretch>
              <a:fillRect/>
            </a:stretch>
          </a:blipFill>
        </p:spPr>
        <p:txBody>
          <a:bodyPr wrap="square" lIns="0" tIns="0" rIns="0" bIns="0" rtlCol="0"/>
          <a:lstStyle/>
          <a:p>
            <a:endParaRPr/>
          </a:p>
        </p:txBody>
      </p:sp>
      <p:sp>
        <p:nvSpPr>
          <p:cNvPr id="7554" name="object 7554"/>
          <p:cNvSpPr/>
          <p:nvPr/>
        </p:nvSpPr>
        <p:spPr>
          <a:xfrm>
            <a:off x="1855533"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555" name="object 7555"/>
          <p:cNvSpPr/>
          <p:nvPr/>
        </p:nvSpPr>
        <p:spPr>
          <a:xfrm>
            <a:off x="1869948" y="2209800"/>
            <a:ext cx="8213" cy="1509776"/>
          </a:xfrm>
          <a:prstGeom prst="rect">
            <a:avLst/>
          </a:prstGeom>
          <a:blipFill>
            <a:blip r:embed="rId18" cstate="print"/>
            <a:stretch>
              <a:fillRect/>
            </a:stretch>
          </a:blipFill>
        </p:spPr>
        <p:txBody>
          <a:bodyPr wrap="square" lIns="0" tIns="0" rIns="0" bIns="0" rtlCol="0"/>
          <a:lstStyle/>
          <a:p>
            <a:endParaRPr/>
          </a:p>
        </p:txBody>
      </p:sp>
      <p:sp>
        <p:nvSpPr>
          <p:cNvPr id="7556" name="object 7556"/>
          <p:cNvSpPr/>
          <p:nvPr/>
        </p:nvSpPr>
        <p:spPr>
          <a:xfrm>
            <a:off x="1865185"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557" name="object 7557"/>
          <p:cNvSpPr/>
          <p:nvPr/>
        </p:nvSpPr>
        <p:spPr>
          <a:xfrm>
            <a:off x="1878202" y="2209800"/>
            <a:ext cx="4105" cy="1509776"/>
          </a:xfrm>
          <a:prstGeom prst="rect">
            <a:avLst/>
          </a:prstGeom>
          <a:blipFill>
            <a:blip r:embed="rId19" cstate="print"/>
            <a:stretch>
              <a:fillRect/>
            </a:stretch>
          </a:blipFill>
        </p:spPr>
        <p:txBody>
          <a:bodyPr wrap="square" lIns="0" tIns="0" rIns="0" bIns="0" rtlCol="0"/>
          <a:lstStyle/>
          <a:p>
            <a:endParaRPr/>
          </a:p>
        </p:txBody>
      </p:sp>
      <p:sp>
        <p:nvSpPr>
          <p:cNvPr id="7558" name="object 7558"/>
          <p:cNvSpPr/>
          <p:nvPr/>
        </p:nvSpPr>
        <p:spPr>
          <a:xfrm>
            <a:off x="1873440"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559" name="object 7559"/>
          <p:cNvSpPr/>
          <p:nvPr/>
        </p:nvSpPr>
        <p:spPr>
          <a:xfrm>
            <a:off x="1882267" y="2209800"/>
            <a:ext cx="9581" cy="1509776"/>
          </a:xfrm>
          <a:prstGeom prst="rect">
            <a:avLst/>
          </a:prstGeom>
          <a:blipFill>
            <a:blip r:embed="rId18" cstate="print"/>
            <a:stretch>
              <a:fillRect/>
            </a:stretch>
          </a:blipFill>
        </p:spPr>
        <p:txBody>
          <a:bodyPr wrap="square" lIns="0" tIns="0" rIns="0" bIns="0" rtlCol="0"/>
          <a:lstStyle/>
          <a:p>
            <a:endParaRPr/>
          </a:p>
        </p:txBody>
      </p:sp>
      <p:sp>
        <p:nvSpPr>
          <p:cNvPr id="7560" name="object 7560"/>
          <p:cNvSpPr/>
          <p:nvPr/>
        </p:nvSpPr>
        <p:spPr>
          <a:xfrm>
            <a:off x="1877504"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561" name="object 7561"/>
          <p:cNvSpPr/>
          <p:nvPr/>
        </p:nvSpPr>
        <p:spPr>
          <a:xfrm>
            <a:off x="1891792" y="2209800"/>
            <a:ext cx="4105" cy="1509776"/>
          </a:xfrm>
          <a:prstGeom prst="rect">
            <a:avLst/>
          </a:prstGeom>
          <a:blipFill>
            <a:blip r:embed="rId19" cstate="print"/>
            <a:stretch>
              <a:fillRect/>
            </a:stretch>
          </a:blipFill>
        </p:spPr>
        <p:txBody>
          <a:bodyPr wrap="square" lIns="0" tIns="0" rIns="0" bIns="0" rtlCol="0"/>
          <a:lstStyle/>
          <a:p>
            <a:endParaRPr/>
          </a:p>
        </p:txBody>
      </p:sp>
      <p:sp>
        <p:nvSpPr>
          <p:cNvPr id="7562" name="object 7562"/>
          <p:cNvSpPr/>
          <p:nvPr/>
        </p:nvSpPr>
        <p:spPr>
          <a:xfrm>
            <a:off x="1887029"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563" name="object 7563"/>
          <p:cNvSpPr/>
          <p:nvPr/>
        </p:nvSpPr>
        <p:spPr>
          <a:xfrm>
            <a:off x="1895982" y="2209800"/>
            <a:ext cx="8213" cy="1509776"/>
          </a:xfrm>
          <a:prstGeom prst="rect">
            <a:avLst/>
          </a:prstGeom>
          <a:blipFill>
            <a:blip r:embed="rId18" cstate="print"/>
            <a:stretch>
              <a:fillRect/>
            </a:stretch>
          </a:blipFill>
        </p:spPr>
        <p:txBody>
          <a:bodyPr wrap="square" lIns="0" tIns="0" rIns="0" bIns="0" rtlCol="0"/>
          <a:lstStyle/>
          <a:p>
            <a:endParaRPr/>
          </a:p>
        </p:txBody>
      </p:sp>
      <p:sp>
        <p:nvSpPr>
          <p:cNvPr id="7564" name="object 7564"/>
          <p:cNvSpPr/>
          <p:nvPr/>
        </p:nvSpPr>
        <p:spPr>
          <a:xfrm>
            <a:off x="1891220"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565" name="object 7565"/>
          <p:cNvSpPr/>
          <p:nvPr/>
        </p:nvSpPr>
        <p:spPr>
          <a:xfrm>
            <a:off x="1904110" y="2209800"/>
            <a:ext cx="4105" cy="1509776"/>
          </a:xfrm>
          <a:prstGeom prst="rect">
            <a:avLst/>
          </a:prstGeom>
          <a:blipFill>
            <a:blip r:embed="rId19" cstate="print"/>
            <a:stretch>
              <a:fillRect/>
            </a:stretch>
          </a:blipFill>
        </p:spPr>
        <p:txBody>
          <a:bodyPr wrap="square" lIns="0" tIns="0" rIns="0" bIns="0" rtlCol="0"/>
          <a:lstStyle/>
          <a:p>
            <a:endParaRPr/>
          </a:p>
        </p:txBody>
      </p:sp>
      <p:sp>
        <p:nvSpPr>
          <p:cNvPr id="7566" name="object 7566"/>
          <p:cNvSpPr/>
          <p:nvPr/>
        </p:nvSpPr>
        <p:spPr>
          <a:xfrm>
            <a:off x="1899348"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567" name="object 7567"/>
          <p:cNvSpPr/>
          <p:nvPr/>
        </p:nvSpPr>
        <p:spPr>
          <a:xfrm>
            <a:off x="1908301" y="2209800"/>
            <a:ext cx="9581" cy="1509776"/>
          </a:xfrm>
          <a:prstGeom prst="rect">
            <a:avLst/>
          </a:prstGeom>
          <a:blipFill>
            <a:blip r:embed="rId18" cstate="print"/>
            <a:stretch>
              <a:fillRect/>
            </a:stretch>
          </a:blipFill>
        </p:spPr>
        <p:txBody>
          <a:bodyPr wrap="square" lIns="0" tIns="0" rIns="0" bIns="0" rtlCol="0"/>
          <a:lstStyle/>
          <a:p>
            <a:endParaRPr/>
          </a:p>
        </p:txBody>
      </p:sp>
      <p:sp>
        <p:nvSpPr>
          <p:cNvPr id="7568" name="object 7568"/>
          <p:cNvSpPr/>
          <p:nvPr/>
        </p:nvSpPr>
        <p:spPr>
          <a:xfrm>
            <a:off x="1903539"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569" name="object 7569"/>
          <p:cNvSpPr/>
          <p:nvPr/>
        </p:nvSpPr>
        <p:spPr>
          <a:xfrm>
            <a:off x="1917826" y="2209800"/>
            <a:ext cx="4105" cy="1509776"/>
          </a:xfrm>
          <a:prstGeom prst="rect">
            <a:avLst/>
          </a:prstGeom>
          <a:blipFill>
            <a:blip r:embed="rId19" cstate="print"/>
            <a:stretch>
              <a:fillRect/>
            </a:stretch>
          </a:blipFill>
        </p:spPr>
        <p:txBody>
          <a:bodyPr wrap="square" lIns="0" tIns="0" rIns="0" bIns="0" rtlCol="0"/>
          <a:lstStyle/>
          <a:p>
            <a:endParaRPr/>
          </a:p>
        </p:txBody>
      </p:sp>
      <p:sp>
        <p:nvSpPr>
          <p:cNvPr id="7570" name="object 7570"/>
          <p:cNvSpPr/>
          <p:nvPr/>
        </p:nvSpPr>
        <p:spPr>
          <a:xfrm>
            <a:off x="1913064"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571" name="object 7571"/>
          <p:cNvSpPr/>
          <p:nvPr/>
        </p:nvSpPr>
        <p:spPr>
          <a:xfrm>
            <a:off x="1921891" y="2209800"/>
            <a:ext cx="8213" cy="1509776"/>
          </a:xfrm>
          <a:prstGeom prst="rect">
            <a:avLst/>
          </a:prstGeom>
          <a:blipFill>
            <a:blip r:embed="rId18" cstate="print"/>
            <a:stretch>
              <a:fillRect/>
            </a:stretch>
          </a:blipFill>
        </p:spPr>
        <p:txBody>
          <a:bodyPr wrap="square" lIns="0" tIns="0" rIns="0" bIns="0" rtlCol="0"/>
          <a:lstStyle/>
          <a:p>
            <a:endParaRPr/>
          </a:p>
        </p:txBody>
      </p:sp>
      <p:sp>
        <p:nvSpPr>
          <p:cNvPr id="7572" name="object 7572"/>
          <p:cNvSpPr/>
          <p:nvPr/>
        </p:nvSpPr>
        <p:spPr>
          <a:xfrm>
            <a:off x="1917128"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573" name="object 7573"/>
          <p:cNvSpPr/>
          <p:nvPr/>
        </p:nvSpPr>
        <p:spPr>
          <a:xfrm>
            <a:off x="1930145" y="2209800"/>
            <a:ext cx="9581" cy="1509776"/>
          </a:xfrm>
          <a:prstGeom prst="rect">
            <a:avLst/>
          </a:prstGeom>
          <a:blipFill>
            <a:blip r:embed="rId18" cstate="print"/>
            <a:stretch>
              <a:fillRect/>
            </a:stretch>
          </a:blipFill>
        </p:spPr>
        <p:txBody>
          <a:bodyPr wrap="square" lIns="0" tIns="0" rIns="0" bIns="0" rtlCol="0"/>
          <a:lstStyle/>
          <a:p>
            <a:endParaRPr/>
          </a:p>
        </p:txBody>
      </p:sp>
      <p:sp>
        <p:nvSpPr>
          <p:cNvPr id="7574" name="object 7574"/>
          <p:cNvSpPr/>
          <p:nvPr/>
        </p:nvSpPr>
        <p:spPr>
          <a:xfrm>
            <a:off x="1925383"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575" name="object 7575"/>
          <p:cNvSpPr/>
          <p:nvPr/>
        </p:nvSpPr>
        <p:spPr>
          <a:xfrm>
            <a:off x="1939798" y="2209800"/>
            <a:ext cx="4105" cy="1509776"/>
          </a:xfrm>
          <a:prstGeom prst="rect">
            <a:avLst/>
          </a:prstGeom>
          <a:blipFill>
            <a:blip r:embed="rId19" cstate="print"/>
            <a:stretch>
              <a:fillRect/>
            </a:stretch>
          </a:blipFill>
        </p:spPr>
        <p:txBody>
          <a:bodyPr wrap="square" lIns="0" tIns="0" rIns="0" bIns="0" rtlCol="0"/>
          <a:lstStyle/>
          <a:p>
            <a:endParaRPr/>
          </a:p>
        </p:txBody>
      </p:sp>
      <p:sp>
        <p:nvSpPr>
          <p:cNvPr id="7576" name="object 7576"/>
          <p:cNvSpPr/>
          <p:nvPr/>
        </p:nvSpPr>
        <p:spPr>
          <a:xfrm>
            <a:off x="1935035"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577" name="object 7577"/>
          <p:cNvSpPr/>
          <p:nvPr/>
        </p:nvSpPr>
        <p:spPr>
          <a:xfrm>
            <a:off x="1943861" y="2209800"/>
            <a:ext cx="8213" cy="1509776"/>
          </a:xfrm>
          <a:prstGeom prst="rect">
            <a:avLst/>
          </a:prstGeom>
          <a:blipFill>
            <a:blip r:embed="rId18" cstate="print"/>
            <a:stretch>
              <a:fillRect/>
            </a:stretch>
          </a:blipFill>
        </p:spPr>
        <p:txBody>
          <a:bodyPr wrap="square" lIns="0" tIns="0" rIns="0" bIns="0" rtlCol="0"/>
          <a:lstStyle/>
          <a:p>
            <a:endParaRPr/>
          </a:p>
        </p:txBody>
      </p:sp>
      <p:sp>
        <p:nvSpPr>
          <p:cNvPr id="7578" name="object 7578"/>
          <p:cNvSpPr/>
          <p:nvPr/>
        </p:nvSpPr>
        <p:spPr>
          <a:xfrm>
            <a:off x="1939099"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579" name="object 7579"/>
          <p:cNvSpPr/>
          <p:nvPr/>
        </p:nvSpPr>
        <p:spPr>
          <a:xfrm>
            <a:off x="1952117" y="2209800"/>
            <a:ext cx="5475" cy="1509776"/>
          </a:xfrm>
          <a:prstGeom prst="rect">
            <a:avLst/>
          </a:prstGeom>
          <a:blipFill>
            <a:blip r:embed="rId20" cstate="print"/>
            <a:stretch>
              <a:fillRect/>
            </a:stretch>
          </a:blipFill>
        </p:spPr>
        <p:txBody>
          <a:bodyPr wrap="square" lIns="0" tIns="0" rIns="0" bIns="0" rtlCol="0"/>
          <a:lstStyle/>
          <a:p>
            <a:endParaRPr/>
          </a:p>
        </p:txBody>
      </p:sp>
      <p:sp>
        <p:nvSpPr>
          <p:cNvPr id="7580" name="object 7580"/>
          <p:cNvSpPr/>
          <p:nvPr/>
        </p:nvSpPr>
        <p:spPr>
          <a:xfrm>
            <a:off x="1947354"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581" name="object 7581"/>
          <p:cNvSpPr/>
          <p:nvPr/>
        </p:nvSpPr>
        <p:spPr>
          <a:xfrm>
            <a:off x="1957577" y="2209800"/>
            <a:ext cx="8212" cy="1509776"/>
          </a:xfrm>
          <a:prstGeom prst="rect">
            <a:avLst/>
          </a:prstGeom>
          <a:blipFill>
            <a:blip r:embed="rId18" cstate="print"/>
            <a:stretch>
              <a:fillRect/>
            </a:stretch>
          </a:blipFill>
        </p:spPr>
        <p:txBody>
          <a:bodyPr wrap="square" lIns="0" tIns="0" rIns="0" bIns="0" rtlCol="0"/>
          <a:lstStyle/>
          <a:p>
            <a:endParaRPr/>
          </a:p>
        </p:txBody>
      </p:sp>
      <p:sp>
        <p:nvSpPr>
          <p:cNvPr id="7582" name="object 7582"/>
          <p:cNvSpPr/>
          <p:nvPr/>
        </p:nvSpPr>
        <p:spPr>
          <a:xfrm>
            <a:off x="1952815"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583" name="object 7583"/>
          <p:cNvSpPr/>
          <p:nvPr/>
        </p:nvSpPr>
        <p:spPr>
          <a:xfrm>
            <a:off x="1965705" y="2209800"/>
            <a:ext cx="4105" cy="1509776"/>
          </a:xfrm>
          <a:prstGeom prst="rect">
            <a:avLst/>
          </a:prstGeom>
          <a:blipFill>
            <a:blip r:embed="rId19" cstate="print"/>
            <a:stretch>
              <a:fillRect/>
            </a:stretch>
          </a:blipFill>
        </p:spPr>
        <p:txBody>
          <a:bodyPr wrap="square" lIns="0" tIns="0" rIns="0" bIns="0" rtlCol="0"/>
          <a:lstStyle/>
          <a:p>
            <a:endParaRPr/>
          </a:p>
        </p:txBody>
      </p:sp>
      <p:sp>
        <p:nvSpPr>
          <p:cNvPr id="7584" name="object 7584"/>
          <p:cNvSpPr/>
          <p:nvPr/>
        </p:nvSpPr>
        <p:spPr>
          <a:xfrm>
            <a:off x="1960943"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585" name="object 7585"/>
          <p:cNvSpPr/>
          <p:nvPr/>
        </p:nvSpPr>
        <p:spPr>
          <a:xfrm>
            <a:off x="1969897" y="2209800"/>
            <a:ext cx="9581" cy="1509776"/>
          </a:xfrm>
          <a:prstGeom prst="rect">
            <a:avLst/>
          </a:prstGeom>
          <a:blipFill>
            <a:blip r:embed="rId18" cstate="print"/>
            <a:stretch>
              <a:fillRect/>
            </a:stretch>
          </a:blipFill>
        </p:spPr>
        <p:txBody>
          <a:bodyPr wrap="square" lIns="0" tIns="0" rIns="0" bIns="0" rtlCol="0"/>
          <a:lstStyle/>
          <a:p>
            <a:endParaRPr/>
          </a:p>
        </p:txBody>
      </p:sp>
      <p:sp>
        <p:nvSpPr>
          <p:cNvPr id="7586" name="object 7586"/>
          <p:cNvSpPr/>
          <p:nvPr/>
        </p:nvSpPr>
        <p:spPr>
          <a:xfrm>
            <a:off x="1965134"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587" name="object 7587"/>
          <p:cNvSpPr/>
          <p:nvPr/>
        </p:nvSpPr>
        <p:spPr>
          <a:xfrm>
            <a:off x="1979422" y="2209800"/>
            <a:ext cx="8213" cy="1509776"/>
          </a:xfrm>
          <a:prstGeom prst="rect">
            <a:avLst/>
          </a:prstGeom>
          <a:blipFill>
            <a:blip r:embed="rId18" cstate="print"/>
            <a:stretch>
              <a:fillRect/>
            </a:stretch>
          </a:blipFill>
        </p:spPr>
        <p:txBody>
          <a:bodyPr wrap="square" lIns="0" tIns="0" rIns="0" bIns="0" rtlCol="0"/>
          <a:lstStyle/>
          <a:p>
            <a:endParaRPr/>
          </a:p>
        </p:txBody>
      </p:sp>
      <p:sp>
        <p:nvSpPr>
          <p:cNvPr id="7588" name="object 7588"/>
          <p:cNvSpPr/>
          <p:nvPr/>
        </p:nvSpPr>
        <p:spPr>
          <a:xfrm>
            <a:off x="1974659"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589" name="object 7589"/>
          <p:cNvSpPr/>
          <p:nvPr/>
        </p:nvSpPr>
        <p:spPr>
          <a:xfrm>
            <a:off x="1987676" y="2209800"/>
            <a:ext cx="4105" cy="1509776"/>
          </a:xfrm>
          <a:prstGeom prst="rect">
            <a:avLst/>
          </a:prstGeom>
          <a:blipFill>
            <a:blip r:embed="rId19" cstate="print"/>
            <a:stretch>
              <a:fillRect/>
            </a:stretch>
          </a:blipFill>
        </p:spPr>
        <p:txBody>
          <a:bodyPr wrap="square" lIns="0" tIns="0" rIns="0" bIns="0" rtlCol="0"/>
          <a:lstStyle/>
          <a:p>
            <a:endParaRPr/>
          </a:p>
        </p:txBody>
      </p:sp>
      <p:sp>
        <p:nvSpPr>
          <p:cNvPr id="7590" name="object 7590"/>
          <p:cNvSpPr/>
          <p:nvPr/>
        </p:nvSpPr>
        <p:spPr>
          <a:xfrm>
            <a:off x="1982914"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591" name="object 7591"/>
          <p:cNvSpPr/>
          <p:nvPr/>
        </p:nvSpPr>
        <p:spPr>
          <a:xfrm>
            <a:off x="1991741" y="2209800"/>
            <a:ext cx="8213" cy="1509776"/>
          </a:xfrm>
          <a:prstGeom prst="rect">
            <a:avLst/>
          </a:prstGeom>
          <a:blipFill>
            <a:blip r:embed="rId18" cstate="print"/>
            <a:stretch>
              <a:fillRect/>
            </a:stretch>
          </a:blipFill>
        </p:spPr>
        <p:txBody>
          <a:bodyPr wrap="square" lIns="0" tIns="0" rIns="0" bIns="0" rtlCol="0"/>
          <a:lstStyle/>
          <a:p>
            <a:endParaRPr/>
          </a:p>
        </p:txBody>
      </p:sp>
      <p:sp>
        <p:nvSpPr>
          <p:cNvPr id="7592" name="object 7592"/>
          <p:cNvSpPr/>
          <p:nvPr/>
        </p:nvSpPr>
        <p:spPr>
          <a:xfrm>
            <a:off x="1986978"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593" name="object 7593"/>
          <p:cNvSpPr/>
          <p:nvPr/>
        </p:nvSpPr>
        <p:spPr>
          <a:xfrm>
            <a:off x="1999995" y="2209800"/>
            <a:ext cx="5475" cy="1509776"/>
          </a:xfrm>
          <a:prstGeom prst="rect">
            <a:avLst/>
          </a:prstGeom>
          <a:blipFill>
            <a:blip r:embed="rId20" cstate="print"/>
            <a:stretch>
              <a:fillRect/>
            </a:stretch>
          </a:blipFill>
        </p:spPr>
        <p:txBody>
          <a:bodyPr wrap="square" lIns="0" tIns="0" rIns="0" bIns="0" rtlCol="0"/>
          <a:lstStyle/>
          <a:p>
            <a:endParaRPr/>
          </a:p>
        </p:txBody>
      </p:sp>
      <p:sp>
        <p:nvSpPr>
          <p:cNvPr id="7594" name="object 7594"/>
          <p:cNvSpPr/>
          <p:nvPr/>
        </p:nvSpPr>
        <p:spPr>
          <a:xfrm>
            <a:off x="1995233"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595" name="object 7595"/>
          <p:cNvSpPr/>
          <p:nvPr/>
        </p:nvSpPr>
        <p:spPr>
          <a:xfrm>
            <a:off x="2005457" y="2209800"/>
            <a:ext cx="8212" cy="1509776"/>
          </a:xfrm>
          <a:prstGeom prst="rect">
            <a:avLst/>
          </a:prstGeom>
          <a:blipFill>
            <a:blip r:embed="rId18" cstate="print"/>
            <a:stretch>
              <a:fillRect/>
            </a:stretch>
          </a:blipFill>
        </p:spPr>
        <p:txBody>
          <a:bodyPr wrap="square" lIns="0" tIns="0" rIns="0" bIns="0" rtlCol="0"/>
          <a:lstStyle/>
          <a:p>
            <a:endParaRPr/>
          </a:p>
        </p:txBody>
      </p:sp>
      <p:sp>
        <p:nvSpPr>
          <p:cNvPr id="7596" name="object 7596"/>
          <p:cNvSpPr/>
          <p:nvPr/>
        </p:nvSpPr>
        <p:spPr>
          <a:xfrm>
            <a:off x="2000694"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597" name="object 7597"/>
          <p:cNvSpPr/>
          <p:nvPr/>
        </p:nvSpPr>
        <p:spPr>
          <a:xfrm>
            <a:off x="2013711" y="2209800"/>
            <a:ext cx="4106" cy="1509776"/>
          </a:xfrm>
          <a:prstGeom prst="rect">
            <a:avLst/>
          </a:prstGeom>
          <a:blipFill>
            <a:blip r:embed="rId19" cstate="print"/>
            <a:stretch>
              <a:fillRect/>
            </a:stretch>
          </a:blipFill>
        </p:spPr>
        <p:txBody>
          <a:bodyPr wrap="square" lIns="0" tIns="0" rIns="0" bIns="0" rtlCol="0"/>
          <a:lstStyle/>
          <a:p>
            <a:endParaRPr/>
          </a:p>
        </p:txBody>
      </p:sp>
      <p:sp>
        <p:nvSpPr>
          <p:cNvPr id="7598" name="object 7598"/>
          <p:cNvSpPr/>
          <p:nvPr/>
        </p:nvSpPr>
        <p:spPr>
          <a:xfrm>
            <a:off x="2008949"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599" name="object 7599"/>
          <p:cNvSpPr/>
          <p:nvPr/>
        </p:nvSpPr>
        <p:spPr>
          <a:xfrm>
            <a:off x="2017776" y="2209800"/>
            <a:ext cx="9581" cy="1509776"/>
          </a:xfrm>
          <a:prstGeom prst="rect">
            <a:avLst/>
          </a:prstGeom>
          <a:blipFill>
            <a:blip r:embed="rId18" cstate="print"/>
            <a:stretch>
              <a:fillRect/>
            </a:stretch>
          </a:blipFill>
        </p:spPr>
        <p:txBody>
          <a:bodyPr wrap="square" lIns="0" tIns="0" rIns="0" bIns="0" rtlCol="0"/>
          <a:lstStyle/>
          <a:p>
            <a:endParaRPr/>
          </a:p>
        </p:txBody>
      </p:sp>
      <p:sp>
        <p:nvSpPr>
          <p:cNvPr id="7600" name="object 7600"/>
          <p:cNvSpPr/>
          <p:nvPr/>
        </p:nvSpPr>
        <p:spPr>
          <a:xfrm>
            <a:off x="2013013"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601" name="object 7601"/>
          <p:cNvSpPr/>
          <p:nvPr/>
        </p:nvSpPr>
        <p:spPr>
          <a:xfrm>
            <a:off x="2027301" y="2209800"/>
            <a:ext cx="4105" cy="1509776"/>
          </a:xfrm>
          <a:prstGeom prst="rect">
            <a:avLst/>
          </a:prstGeom>
          <a:blipFill>
            <a:blip r:embed="rId19" cstate="print"/>
            <a:stretch>
              <a:fillRect/>
            </a:stretch>
          </a:blipFill>
        </p:spPr>
        <p:txBody>
          <a:bodyPr wrap="square" lIns="0" tIns="0" rIns="0" bIns="0" rtlCol="0"/>
          <a:lstStyle/>
          <a:p>
            <a:endParaRPr/>
          </a:p>
        </p:txBody>
      </p:sp>
      <p:sp>
        <p:nvSpPr>
          <p:cNvPr id="7602" name="object 7602"/>
          <p:cNvSpPr/>
          <p:nvPr/>
        </p:nvSpPr>
        <p:spPr>
          <a:xfrm>
            <a:off x="2022538"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603" name="object 7603"/>
          <p:cNvSpPr/>
          <p:nvPr/>
        </p:nvSpPr>
        <p:spPr>
          <a:xfrm>
            <a:off x="2031492" y="2209800"/>
            <a:ext cx="8213" cy="1509776"/>
          </a:xfrm>
          <a:prstGeom prst="rect">
            <a:avLst/>
          </a:prstGeom>
          <a:blipFill>
            <a:blip r:embed="rId18" cstate="print"/>
            <a:stretch>
              <a:fillRect/>
            </a:stretch>
          </a:blipFill>
        </p:spPr>
        <p:txBody>
          <a:bodyPr wrap="square" lIns="0" tIns="0" rIns="0" bIns="0" rtlCol="0"/>
          <a:lstStyle/>
          <a:p>
            <a:endParaRPr/>
          </a:p>
        </p:txBody>
      </p:sp>
      <p:sp>
        <p:nvSpPr>
          <p:cNvPr id="7604" name="object 7604"/>
          <p:cNvSpPr/>
          <p:nvPr/>
        </p:nvSpPr>
        <p:spPr>
          <a:xfrm>
            <a:off x="2026729"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605" name="object 7605"/>
          <p:cNvSpPr/>
          <p:nvPr/>
        </p:nvSpPr>
        <p:spPr>
          <a:xfrm>
            <a:off x="2039620" y="2209800"/>
            <a:ext cx="9581" cy="1509776"/>
          </a:xfrm>
          <a:prstGeom prst="rect">
            <a:avLst/>
          </a:prstGeom>
          <a:blipFill>
            <a:blip r:embed="rId18" cstate="print"/>
            <a:stretch>
              <a:fillRect/>
            </a:stretch>
          </a:blipFill>
        </p:spPr>
        <p:txBody>
          <a:bodyPr wrap="square" lIns="0" tIns="0" rIns="0" bIns="0" rtlCol="0"/>
          <a:lstStyle/>
          <a:p>
            <a:endParaRPr/>
          </a:p>
        </p:txBody>
      </p:sp>
      <p:sp>
        <p:nvSpPr>
          <p:cNvPr id="7606" name="object 7606"/>
          <p:cNvSpPr/>
          <p:nvPr/>
        </p:nvSpPr>
        <p:spPr>
          <a:xfrm>
            <a:off x="2034857"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607" name="object 7607"/>
          <p:cNvSpPr/>
          <p:nvPr/>
        </p:nvSpPr>
        <p:spPr>
          <a:xfrm>
            <a:off x="2049272" y="2209800"/>
            <a:ext cx="4105" cy="1509776"/>
          </a:xfrm>
          <a:prstGeom prst="rect">
            <a:avLst/>
          </a:prstGeom>
          <a:blipFill>
            <a:blip r:embed="rId19" cstate="print"/>
            <a:stretch>
              <a:fillRect/>
            </a:stretch>
          </a:blipFill>
        </p:spPr>
        <p:txBody>
          <a:bodyPr wrap="square" lIns="0" tIns="0" rIns="0" bIns="0" rtlCol="0"/>
          <a:lstStyle/>
          <a:p>
            <a:endParaRPr/>
          </a:p>
        </p:txBody>
      </p:sp>
      <p:sp>
        <p:nvSpPr>
          <p:cNvPr id="7608" name="object 7608"/>
          <p:cNvSpPr/>
          <p:nvPr/>
        </p:nvSpPr>
        <p:spPr>
          <a:xfrm>
            <a:off x="2044509"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609" name="object 7609"/>
          <p:cNvSpPr/>
          <p:nvPr/>
        </p:nvSpPr>
        <p:spPr>
          <a:xfrm>
            <a:off x="2053335" y="2209800"/>
            <a:ext cx="8212" cy="1509776"/>
          </a:xfrm>
          <a:prstGeom prst="rect">
            <a:avLst/>
          </a:prstGeom>
          <a:blipFill>
            <a:blip r:embed="rId18" cstate="print"/>
            <a:stretch>
              <a:fillRect/>
            </a:stretch>
          </a:blipFill>
        </p:spPr>
        <p:txBody>
          <a:bodyPr wrap="square" lIns="0" tIns="0" rIns="0" bIns="0" rtlCol="0"/>
          <a:lstStyle/>
          <a:p>
            <a:endParaRPr/>
          </a:p>
        </p:txBody>
      </p:sp>
      <p:sp>
        <p:nvSpPr>
          <p:cNvPr id="7610" name="object 7610"/>
          <p:cNvSpPr/>
          <p:nvPr/>
        </p:nvSpPr>
        <p:spPr>
          <a:xfrm>
            <a:off x="2048573"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611" name="object 7611"/>
          <p:cNvSpPr/>
          <p:nvPr/>
        </p:nvSpPr>
        <p:spPr>
          <a:xfrm>
            <a:off x="2061591" y="2209800"/>
            <a:ext cx="4106" cy="1509776"/>
          </a:xfrm>
          <a:prstGeom prst="rect">
            <a:avLst/>
          </a:prstGeom>
          <a:blipFill>
            <a:blip r:embed="rId19" cstate="print"/>
            <a:stretch>
              <a:fillRect/>
            </a:stretch>
          </a:blipFill>
        </p:spPr>
        <p:txBody>
          <a:bodyPr wrap="square" lIns="0" tIns="0" rIns="0" bIns="0" rtlCol="0"/>
          <a:lstStyle/>
          <a:p>
            <a:endParaRPr/>
          </a:p>
        </p:txBody>
      </p:sp>
      <p:sp>
        <p:nvSpPr>
          <p:cNvPr id="7612" name="object 7612"/>
          <p:cNvSpPr/>
          <p:nvPr/>
        </p:nvSpPr>
        <p:spPr>
          <a:xfrm>
            <a:off x="2056828"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613" name="object 7613"/>
          <p:cNvSpPr/>
          <p:nvPr/>
        </p:nvSpPr>
        <p:spPr>
          <a:xfrm>
            <a:off x="2065654" y="2209800"/>
            <a:ext cx="9581" cy="1509776"/>
          </a:xfrm>
          <a:prstGeom prst="rect">
            <a:avLst/>
          </a:prstGeom>
          <a:blipFill>
            <a:blip r:embed="rId18" cstate="print"/>
            <a:stretch>
              <a:fillRect/>
            </a:stretch>
          </a:blipFill>
        </p:spPr>
        <p:txBody>
          <a:bodyPr wrap="square" lIns="0" tIns="0" rIns="0" bIns="0" rtlCol="0"/>
          <a:lstStyle/>
          <a:p>
            <a:endParaRPr/>
          </a:p>
        </p:txBody>
      </p:sp>
      <p:sp>
        <p:nvSpPr>
          <p:cNvPr id="7614" name="object 7614"/>
          <p:cNvSpPr/>
          <p:nvPr/>
        </p:nvSpPr>
        <p:spPr>
          <a:xfrm>
            <a:off x="2060892"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615" name="object 7615"/>
          <p:cNvSpPr/>
          <p:nvPr/>
        </p:nvSpPr>
        <p:spPr>
          <a:xfrm>
            <a:off x="2075307" y="2209800"/>
            <a:ext cx="4105" cy="1509776"/>
          </a:xfrm>
          <a:prstGeom prst="rect">
            <a:avLst/>
          </a:prstGeom>
          <a:blipFill>
            <a:blip r:embed="rId19" cstate="print"/>
            <a:stretch>
              <a:fillRect/>
            </a:stretch>
          </a:blipFill>
        </p:spPr>
        <p:txBody>
          <a:bodyPr wrap="square" lIns="0" tIns="0" rIns="0" bIns="0" rtlCol="0"/>
          <a:lstStyle/>
          <a:p>
            <a:endParaRPr/>
          </a:p>
        </p:txBody>
      </p:sp>
      <p:sp>
        <p:nvSpPr>
          <p:cNvPr id="7616" name="object 7616"/>
          <p:cNvSpPr/>
          <p:nvPr/>
        </p:nvSpPr>
        <p:spPr>
          <a:xfrm>
            <a:off x="2070544"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617" name="object 7617"/>
          <p:cNvSpPr/>
          <p:nvPr/>
        </p:nvSpPr>
        <p:spPr>
          <a:xfrm>
            <a:off x="2079370" y="2209800"/>
            <a:ext cx="8213" cy="1509776"/>
          </a:xfrm>
          <a:prstGeom prst="rect">
            <a:avLst/>
          </a:prstGeom>
          <a:blipFill>
            <a:blip r:embed="rId18" cstate="print"/>
            <a:stretch>
              <a:fillRect/>
            </a:stretch>
          </a:blipFill>
        </p:spPr>
        <p:txBody>
          <a:bodyPr wrap="square" lIns="0" tIns="0" rIns="0" bIns="0" rtlCol="0"/>
          <a:lstStyle/>
          <a:p>
            <a:endParaRPr/>
          </a:p>
        </p:txBody>
      </p:sp>
      <p:sp>
        <p:nvSpPr>
          <p:cNvPr id="7618" name="object 7618"/>
          <p:cNvSpPr/>
          <p:nvPr/>
        </p:nvSpPr>
        <p:spPr>
          <a:xfrm>
            <a:off x="2074608"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619" name="object 7619"/>
          <p:cNvSpPr/>
          <p:nvPr/>
        </p:nvSpPr>
        <p:spPr>
          <a:xfrm>
            <a:off x="2087498" y="2209800"/>
            <a:ext cx="9581" cy="1509776"/>
          </a:xfrm>
          <a:prstGeom prst="rect">
            <a:avLst/>
          </a:prstGeom>
          <a:blipFill>
            <a:blip r:embed="rId18" cstate="print"/>
            <a:stretch>
              <a:fillRect/>
            </a:stretch>
          </a:blipFill>
        </p:spPr>
        <p:txBody>
          <a:bodyPr wrap="square" lIns="0" tIns="0" rIns="0" bIns="0" rtlCol="0"/>
          <a:lstStyle/>
          <a:p>
            <a:endParaRPr/>
          </a:p>
        </p:txBody>
      </p:sp>
      <p:sp>
        <p:nvSpPr>
          <p:cNvPr id="7620" name="object 7620"/>
          <p:cNvSpPr/>
          <p:nvPr/>
        </p:nvSpPr>
        <p:spPr>
          <a:xfrm>
            <a:off x="2082736"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621" name="object 7621"/>
          <p:cNvSpPr/>
          <p:nvPr/>
        </p:nvSpPr>
        <p:spPr>
          <a:xfrm>
            <a:off x="2097151" y="2209800"/>
            <a:ext cx="4105" cy="1509776"/>
          </a:xfrm>
          <a:prstGeom prst="rect">
            <a:avLst/>
          </a:prstGeom>
          <a:blipFill>
            <a:blip r:embed="rId19" cstate="print"/>
            <a:stretch>
              <a:fillRect/>
            </a:stretch>
          </a:blipFill>
        </p:spPr>
        <p:txBody>
          <a:bodyPr wrap="square" lIns="0" tIns="0" rIns="0" bIns="0" rtlCol="0"/>
          <a:lstStyle/>
          <a:p>
            <a:endParaRPr/>
          </a:p>
        </p:txBody>
      </p:sp>
      <p:sp>
        <p:nvSpPr>
          <p:cNvPr id="7622" name="object 7622"/>
          <p:cNvSpPr/>
          <p:nvPr/>
        </p:nvSpPr>
        <p:spPr>
          <a:xfrm>
            <a:off x="2092388"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623" name="object 7623"/>
          <p:cNvSpPr/>
          <p:nvPr/>
        </p:nvSpPr>
        <p:spPr>
          <a:xfrm>
            <a:off x="2101214" y="2209800"/>
            <a:ext cx="8213" cy="1509776"/>
          </a:xfrm>
          <a:prstGeom prst="rect">
            <a:avLst/>
          </a:prstGeom>
          <a:blipFill>
            <a:blip r:embed="rId18" cstate="print"/>
            <a:stretch>
              <a:fillRect/>
            </a:stretch>
          </a:blipFill>
        </p:spPr>
        <p:txBody>
          <a:bodyPr wrap="square" lIns="0" tIns="0" rIns="0" bIns="0" rtlCol="0"/>
          <a:lstStyle/>
          <a:p>
            <a:endParaRPr/>
          </a:p>
        </p:txBody>
      </p:sp>
      <p:sp>
        <p:nvSpPr>
          <p:cNvPr id="7624" name="object 7624"/>
          <p:cNvSpPr/>
          <p:nvPr/>
        </p:nvSpPr>
        <p:spPr>
          <a:xfrm>
            <a:off x="2096452"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625" name="object 7625"/>
          <p:cNvSpPr/>
          <p:nvPr/>
        </p:nvSpPr>
        <p:spPr>
          <a:xfrm>
            <a:off x="2109470" y="2209800"/>
            <a:ext cx="5474" cy="1509776"/>
          </a:xfrm>
          <a:prstGeom prst="rect">
            <a:avLst/>
          </a:prstGeom>
          <a:blipFill>
            <a:blip r:embed="rId20" cstate="print"/>
            <a:stretch>
              <a:fillRect/>
            </a:stretch>
          </a:blipFill>
        </p:spPr>
        <p:txBody>
          <a:bodyPr wrap="square" lIns="0" tIns="0" rIns="0" bIns="0" rtlCol="0"/>
          <a:lstStyle/>
          <a:p>
            <a:endParaRPr/>
          </a:p>
        </p:txBody>
      </p:sp>
      <p:sp>
        <p:nvSpPr>
          <p:cNvPr id="7626" name="object 7626"/>
          <p:cNvSpPr/>
          <p:nvPr/>
        </p:nvSpPr>
        <p:spPr>
          <a:xfrm>
            <a:off x="2104707" y="2205037"/>
            <a:ext cx="15240" cy="1519555"/>
          </a:xfrm>
          <a:custGeom>
            <a:avLst/>
            <a:gdLst/>
            <a:ahLst/>
            <a:cxnLst/>
            <a:rect l="l" t="t" r="r" b="b"/>
            <a:pathLst>
              <a:path w="15239" h="1519554">
                <a:moveTo>
                  <a:pt x="0" y="1519301"/>
                </a:moveTo>
                <a:lnTo>
                  <a:pt x="14999" y="1519301"/>
                </a:lnTo>
                <a:lnTo>
                  <a:pt x="14999" y="0"/>
                </a:lnTo>
                <a:lnTo>
                  <a:pt x="0" y="0"/>
                </a:lnTo>
                <a:lnTo>
                  <a:pt x="0" y="1519301"/>
                </a:lnTo>
                <a:close/>
              </a:path>
            </a:pathLst>
          </a:custGeom>
          <a:solidFill>
            <a:srgbClr val="F1FFEB"/>
          </a:solidFill>
        </p:spPr>
        <p:txBody>
          <a:bodyPr wrap="square" lIns="0" tIns="0" rIns="0" bIns="0" rtlCol="0"/>
          <a:lstStyle/>
          <a:p>
            <a:endParaRPr/>
          </a:p>
        </p:txBody>
      </p:sp>
      <p:sp>
        <p:nvSpPr>
          <p:cNvPr id="7627" name="object 7627"/>
          <p:cNvSpPr/>
          <p:nvPr/>
        </p:nvSpPr>
        <p:spPr>
          <a:xfrm>
            <a:off x="2114930" y="2209800"/>
            <a:ext cx="8213" cy="1509776"/>
          </a:xfrm>
          <a:prstGeom prst="rect">
            <a:avLst/>
          </a:prstGeom>
          <a:blipFill>
            <a:blip r:embed="rId18" cstate="print"/>
            <a:stretch>
              <a:fillRect/>
            </a:stretch>
          </a:blipFill>
        </p:spPr>
        <p:txBody>
          <a:bodyPr wrap="square" lIns="0" tIns="0" rIns="0" bIns="0" rtlCol="0"/>
          <a:lstStyle/>
          <a:p>
            <a:endParaRPr/>
          </a:p>
        </p:txBody>
      </p:sp>
      <p:sp>
        <p:nvSpPr>
          <p:cNvPr id="7628" name="object 7628"/>
          <p:cNvSpPr/>
          <p:nvPr/>
        </p:nvSpPr>
        <p:spPr>
          <a:xfrm>
            <a:off x="2110168"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629" name="object 7629"/>
          <p:cNvSpPr/>
          <p:nvPr/>
        </p:nvSpPr>
        <p:spPr>
          <a:xfrm>
            <a:off x="2123185" y="2209800"/>
            <a:ext cx="4105" cy="1509776"/>
          </a:xfrm>
          <a:prstGeom prst="rect">
            <a:avLst/>
          </a:prstGeom>
          <a:blipFill>
            <a:blip r:embed="rId19" cstate="print"/>
            <a:stretch>
              <a:fillRect/>
            </a:stretch>
          </a:blipFill>
        </p:spPr>
        <p:txBody>
          <a:bodyPr wrap="square" lIns="0" tIns="0" rIns="0" bIns="0" rtlCol="0"/>
          <a:lstStyle/>
          <a:p>
            <a:endParaRPr/>
          </a:p>
        </p:txBody>
      </p:sp>
      <p:sp>
        <p:nvSpPr>
          <p:cNvPr id="7630" name="object 7630"/>
          <p:cNvSpPr/>
          <p:nvPr/>
        </p:nvSpPr>
        <p:spPr>
          <a:xfrm>
            <a:off x="2118423"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631" name="object 7631"/>
          <p:cNvSpPr/>
          <p:nvPr/>
        </p:nvSpPr>
        <p:spPr>
          <a:xfrm>
            <a:off x="2127250" y="2209800"/>
            <a:ext cx="9581" cy="1509776"/>
          </a:xfrm>
          <a:prstGeom prst="rect">
            <a:avLst/>
          </a:prstGeom>
          <a:blipFill>
            <a:blip r:embed="rId18" cstate="print"/>
            <a:stretch>
              <a:fillRect/>
            </a:stretch>
          </a:blipFill>
        </p:spPr>
        <p:txBody>
          <a:bodyPr wrap="square" lIns="0" tIns="0" rIns="0" bIns="0" rtlCol="0"/>
          <a:lstStyle/>
          <a:p>
            <a:endParaRPr/>
          </a:p>
        </p:txBody>
      </p:sp>
      <p:sp>
        <p:nvSpPr>
          <p:cNvPr id="7632" name="object 7632"/>
          <p:cNvSpPr/>
          <p:nvPr/>
        </p:nvSpPr>
        <p:spPr>
          <a:xfrm>
            <a:off x="2122487"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633" name="object 7633"/>
          <p:cNvSpPr/>
          <p:nvPr/>
        </p:nvSpPr>
        <p:spPr>
          <a:xfrm>
            <a:off x="2136775" y="2209800"/>
            <a:ext cx="4105" cy="1509776"/>
          </a:xfrm>
          <a:prstGeom prst="rect">
            <a:avLst/>
          </a:prstGeom>
          <a:blipFill>
            <a:blip r:embed="rId19" cstate="print"/>
            <a:stretch>
              <a:fillRect/>
            </a:stretch>
          </a:blipFill>
        </p:spPr>
        <p:txBody>
          <a:bodyPr wrap="square" lIns="0" tIns="0" rIns="0" bIns="0" rtlCol="0"/>
          <a:lstStyle/>
          <a:p>
            <a:endParaRPr/>
          </a:p>
        </p:txBody>
      </p:sp>
      <p:sp>
        <p:nvSpPr>
          <p:cNvPr id="7634" name="object 7634"/>
          <p:cNvSpPr/>
          <p:nvPr/>
        </p:nvSpPr>
        <p:spPr>
          <a:xfrm>
            <a:off x="2132012"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635" name="object 7635"/>
          <p:cNvSpPr/>
          <p:nvPr/>
        </p:nvSpPr>
        <p:spPr>
          <a:xfrm>
            <a:off x="2140966" y="2209800"/>
            <a:ext cx="8213" cy="1509776"/>
          </a:xfrm>
          <a:prstGeom prst="rect">
            <a:avLst/>
          </a:prstGeom>
          <a:blipFill>
            <a:blip r:embed="rId18" cstate="print"/>
            <a:stretch>
              <a:fillRect/>
            </a:stretch>
          </a:blipFill>
        </p:spPr>
        <p:txBody>
          <a:bodyPr wrap="square" lIns="0" tIns="0" rIns="0" bIns="0" rtlCol="0"/>
          <a:lstStyle/>
          <a:p>
            <a:endParaRPr/>
          </a:p>
        </p:txBody>
      </p:sp>
      <p:sp>
        <p:nvSpPr>
          <p:cNvPr id="7636" name="object 7636"/>
          <p:cNvSpPr/>
          <p:nvPr/>
        </p:nvSpPr>
        <p:spPr>
          <a:xfrm>
            <a:off x="2136203"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637" name="object 7637"/>
          <p:cNvSpPr/>
          <p:nvPr/>
        </p:nvSpPr>
        <p:spPr>
          <a:xfrm>
            <a:off x="2149094" y="2209800"/>
            <a:ext cx="8213" cy="1509776"/>
          </a:xfrm>
          <a:prstGeom prst="rect">
            <a:avLst/>
          </a:prstGeom>
          <a:blipFill>
            <a:blip r:embed="rId18" cstate="print"/>
            <a:stretch>
              <a:fillRect/>
            </a:stretch>
          </a:blipFill>
        </p:spPr>
        <p:txBody>
          <a:bodyPr wrap="square" lIns="0" tIns="0" rIns="0" bIns="0" rtlCol="0"/>
          <a:lstStyle/>
          <a:p>
            <a:endParaRPr/>
          </a:p>
        </p:txBody>
      </p:sp>
      <p:sp>
        <p:nvSpPr>
          <p:cNvPr id="7638" name="object 7638"/>
          <p:cNvSpPr/>
          <p:nvPr/>
        </p:nvSpPr>
        <p:spPr>
          <a:xfrm>
            <a:off x="2144331"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639" name="object 7639"/>
          <p:cNvSpPr/>
          <p:nvPr/>
        </p:nvSpPr>
        <p:spPr>
          <a:xfrm>
            <a:off x="2157348" y="2209800"/>
            <a:ext cx="5474" cy="1509776"/>
          </a:xfrm>
          <a:prstGeom prst="rect">
            <a:avLst/>
          </a:prstGeom>
          <a:blipFill>
            <a:blip r:embed="rId20" cstate="print"/>
            <a:stretch>
              <a:fillRect/>
            </a:stretch>
          </a:blipFill>
        </p:spPr>
        <p:txBody>
          <a:bodyPr wrap="square" lIns="0" tIns="0" rIns="0" bIns="0" rtlCol="0"/>
          <a:lstStyle/>
          <a:p>
            <a:endParaRPr/>
          </a:p>
        </p:txBody>
      </p:sp>
      <p:sp>
        <p:nvSpPr>
          <p:cNvPr id="7640" name="object 7640"/>
          <p:cNvSpPr/>
          <p:nvPr/>
        </p:nvSpPr>
        <p:spPr>
          <a:xfrm>
            <a:off x="2152586" y="2205037"/>
            <a:ext cx="15240" cy="1519555"/>
          </a:xfrm>
          <a:custGeom>
            <a:avLst/>
            <a:gdLst/>
            <a:ahLst/>
            <a:cxnLst/>
            <a:rect l="l" t="t" r="r" b="b"/>
            <a:pathLst>
              <a:path w="15239" h="1519554">
                <a:moveTo>
                  <a:pt x="0" y="1519301"/>
                </a:moveTo>
                <a:lnTo>
                  <a:pt x="14999" y="1519301"/>
                </a:lnTo>
                <a:lnTo>
                  <a:pt x="14999" y="0"/>
                </a:lnTo>
                <a:lnTo>
                  <a:pt x="0" y="0"/>
                </a:lnTo>
                <a:lnTo>
                  <a:pt x="0" y="1519301"/>
                </a:lnTo>
                <a:close/>
              </a:path>
            </a:pathLst>
          </a:custGeom>
          <a:solidFill>
            <a:srgbClr val="F1FFEB"/>
          </a:solidFill>
        </p:spPr>
        <p:txBody>
          <a:bodyPr wrap="square" lIns="0" tIns="0" rIns="0" bIns="0" rtlCol="0"/>
          <a:lstStyle/>
          <a:p>
            <a:endParaRPr/>
          </a:p>
        </p:txBody>
      </p:sp>
      <p:sp>
        <p:nvSpPr>
          <p:cNvPr id="7641" name="object 7641"/>
          <p:cNvSpPr/>
          <p:nvPr/>
        </p:nvSpPr>
        <p:spPr>
          <a:xfrm>
            <a:off x="2162810" y="2209800"/>
            <a:ext cx="8213" cy="1509776"/>
          </a:xfrm>
          <a:prstGeom prst="rect">
            <a:avLst/>
          </a:prstGeom>
          <a:blipFill>
            <a:blip r:embed="rId18" cstate="print"/>
            <a:stretch>
              <a:fillRect/>
            </a:stretch>
          </a:blipFill>
        </p:spPr>
        <p:txBody>
          <a:bodyPr wrap="square" lIns="0" tIns="0" rIns="0" bIns="0" rtlCol="0"/>
          <a:lstStyle/>
          <a:p>
            <a:endParaRPr/>
          </a:p>
        </p:txBody>
      </p:sp>
      <p:sp>
        <p:nvSpPr>
          <p:cNvPr id="7642" name="object 7642"/>
          <p:cNvSpPr/>
          <p:nvPr/>
        </p:nvSpPr>
        <p:spPr>
          <a:xfrm>
            <a:off x="2158047"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643" name="object 7643"/>
          <p:cNvSpPr/>
          <p:nvPr/>
        </p:nvSpPr>
        <p:spPr>
          <a:xfrm>
            <a:off x="2171064" y="2209800"/>
            <a:ext cx="4105" cy="1509776"/>
          </a:xfrm>
          <a:prstGeom prst="rect">
            <a:avLst/>
          </a:prstGeom>
          <a:blipFill>
            <a:blip r:embed="rId19" cstate="print"/>
            <a:stretch>
              <a:fillRect/>
            </a:stretch>
          </a:blipFill>
        </p:spPr>
        <p:txBody>
          <a:bodyPr wrap="square" lIns="0" tIns="0" rIns="0" bIns="0" rtlCol="0"/>
          <a:lstStyle/>
          <a:p>
            <a:endParaRPr/>
          </a:p>
        </p:txBody>
      </p:sp>
      <p:sp>
        <p:nvSpPr>
          <p:cNvPr id="7644" name="object 7644"/>
          <p:cNvSpPr/>
          <p:nvPr/>
        </p:nvSpPr>
        <p:spPr>
          <a:xfrm>
            <a:off x="2166302"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645" name="object 7645"/>
          <p:cNvSpPr/>
          <p:nvPr/>
        </p:nvSpPr>
        <p:spPr>
          <a:xfrm>
            <a:off x="2175129" y="2209800"/>
            <a:ext cx="9581" cy="1509776"/>
          </a:xfrm>
          <a:prstGeom prst="rect">
            <a:avLst/>
          </a:prstGeom>
          <a:blipFill>
            <a:blip r:embed="rId18" cstate="print"/>
            <a:stretch>
              <a:fillRect/>
            </a:stretch>
          </a:blipFill>
        </p:spPr>
        <p:txBody>
          <a:bodyPr wrap="square" lIns="0" tIns="0" rIns="0" bIns="0" rtlCol="0"/>
          <a:lstStyle/>
          <a:p>
            <a:endParaRPr/>
          </a:p>
        </p:txBody>
      </p:sp>
      <p:sp>
        <p:nvSpPr>
          <p:cNvPr id="7646" name="object 7646"/>
          <p:cNvSpPr/>
          <p:nvPr/>
        </p:nvSpPr>
        <p:spPr>
          <a:xfrm>
            <a:off x="2170366"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647" name="object 7647"/>
          <p:cNvSpPr/>
          <p:nvPr/>
        </p:nvSpPr>
        <p:spPr>
          <a:xfrm>
            <a:off x="2184780" y="2209800"/>
            <a:ext cx="4106" cy="1509776"/>
          </a:xfrm>
          <a:prstGeom prst="rect">
            <a:avLst/>
          </a:prstGeom>
          <a:blipFill>
            <a:blip r:embed="rId19" cstate="print"/>
            <a:stretch>
              <a:fillRect/>
            </a:stretch>
          </a:blipFill>
        </p:spPr>
        <p:txBody>
          <a:bodyPr wrap="square" lIns="0" tIns="0" rIns="0" bIns="0" rtlCol="0"/>
          <a:lstStyle/>
          <a:p>
            <a:endParaRPr/>
          </a:p>
        </p:txBody>
      </p:sp>
      <p:sp>
        <p:nvSpPr>
          <p:cNvPr id="7648" name="object 7648"/>
          <p:cNvSpPr/>
          <p:nvPr/>
        </p:nvSpPr>
        <p:spPr>
          <a:xfrm>
            <a:off x="2180018"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649" name="object 7649"/>
          <p:cNvSpPr/>
          <p:nvPr/>
        </p:nvSpPr>
        <p:spPr>
          <a:xfrm>
            <a:off x="2188845" y="2209800"/>
            <a:ext cx="8212" cy="1509776"/>
          </a:xfrm>
          <a:prstGeom prst="rect">
            <a:avLst/>
          </a:prstGeom>
          <a:blipFill>
            <a:blip r:embed="rId18" cstate="print"/>
            <a:stretch>
              <a:fillRect/>
            </a:stretch>
          </a:blipFill>
        </p:spPr>
        <p:txBody>
          <a:bodyPr wrap="square" lIns="0" tIns="0" rIns="0" bIns="0" rtlCol="0"/>
          <a:lstStyle/>
          <a:p>
            <a:endParaRPr/>
          </a:p>
        </p:txBody>
      </p:sp>
      <p:sp>
        <p:nvSpPr>
          <p:cNvPr id="7650" name="object 7650"/>
          <p:cNvSpPr/>
          <p:nvPr/>
        </p:nvSpPr>
        <p:spPr>
          <a:xfrm>
            <a:off x="2184082"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651" name="object 7651"/>
          <p:cNvSpPr/>
          <p:nvPr/>
        </p:nvSpPr>
        <p:spPr>
          <a:xfrm>
            <a:off x="2197100" y="2209800"/>
            <a:ext cx="9581" cy="1509776"/>
          </a:xfrm>
          <a:prstGeom prst="rect">
            <a:avLst/>
          </a:prstGeom>
          <a:blipFill>
            <a:blip r:embed="rId18" cstate="print"/>
            <a:stretch>
              <a:fillRect/>
            </a:stretch>
          </a:blipFill>
        </p:spPr>
        <p:txBody>
          <a:bodyPr wrap="square" lIns="0" tIns="0" rIns="0" bIns="0" rtlCol="0"/>
          <a:lstStyle/>
          <a:p>
            <a:endParaRPr/>
          </a:p>
        </p:txBody>
      </p:sp>
      <p:sp>
        <p:nvSpPr>
          <p:cNvPr id="7652" name="object 7652"/>
          <p:cNvSpPr/>
          <p:nvPr/>
        </p:nvSpPr>
        <p:spPr>
          <a:xfrm>
            <a:off x="2192337"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653" name="object 7653"/>
          <p:cNvSpPr/>
          <p:nvPr/>
        </p:nvSpPr>
        <p:spPr>
          <a:xfrm>
            <a:off x="2206625" y="2209800"/>
            <a:ext cx="4106" cy="1509776"/>
          </a:xfrm>
          <a:prstGeom prst="rect">
            <a:avLst/>
          </a:prstGeom>
          <a:blipFill>
            <a:blip r:embed="rId19" cstate="print"/>
            <a:stretch>
              <a:fillRect/>
            </a:stretch>
          </a:blipFill>
        </p:spPr>
        <p:txBody>
          <a:bodyPr wrap="square" lIns="0" tIns="0" rIns="0" bIns="0" rtlCol="0"/>
          <a:lstStyle/>
          <a:p>
            <a:endParaRPr/>
          </a:p>
        </p:txBody>
      </p:sp>
      <p:sp>
        <p:nvSpPr>
          <p:cNvPr id="7654" name="object 7654"/>
          <p:cNvSpPr/>
          <p:nvPr/>
        </p:nvSpPr>
        <p:spPr>
          <a:xfrm>
            <a:off x="2201862"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655" name="object 7655"/>
          <p:cNvSpPr/>
          <p:nvPr/>
        </p:nvSpPr>
        <p:spPr>
          <a:xfrm>
            <a:off x="2210689" y="2209800"/>
            <a:ext cx="8212" cy="1509776"/>
          </a:xfrm>
          <a:prstGeom prst="rect">
            <a:avLst/>
          </a:prstGeom>
          <a:blipFill>
            <a:blip r:embed="rId18" cstate="print"/>
            <a:stretch>
              <a:fillRect/>
            </a:stretch>
          </a:blipFill>
        </p:spPr>
        <p:txBody>
          <a:bodyPr wrap="square" lIns="0" tIns="0" rIns="0" bIns="0" rtlCol="0"/>
          <a:lstStyle/>
          <a:p>
            <a:endParaRPr/>
          </a:p>
        </p:txBody>
      </p:sp>
      <p:sp>
        <p:nvSpPr>
          <p:cNvPr id="7656" name="object 7656"/>
          <p:cNvSpPr/>
          <p:nvPr/>
        </p:nvSpPr>
        <p:spPr>
          <a:xfrm>
            <a:off x="2205926"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657" name="object 7657"/>
          <p:cNvSpPr/>
          <p:nvPr/>
        </p:nvSpPr>
        <p:spPr>
          <a:xfrm>
            <a:off x="2218944" y="2209800"/>
            <a:ext cx="4105" cy="1509776"/>
          </a:xfrm>
          <a:prstGeom prst="rect">
            <a:avLst/>
          </a:prstGeom>
          <a:blipFill>
            <a:blip r:embed="rId19" cstate="print"/>
            <a:stretch>
              <a:fillRect/>
            </a:stretch>
          </a:blipFill>
        </p:spPr>
        <p:txBody>
          <a:bodyPr wrap="square" lIns="0" tIns="0" rIns="0" bIns="0" rtlCol="0"/>
          <a:lstStyle/>
          <a:p>
            <a:endParaRPr/>
          </a:p>
        </p:txBody>
      </p:sp>
      <p:sp>
        <p:nvSpPr>
          <p:cNvPr id="7658" name="object 7658"/>
          <p:cNvSpPr/>
          <p:nvPr/>
        </p:nvSpPr>
        <p:spPr>
          <a:xfrm>
            <a:off x="2214181"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659" name="object 7659"/>
          <p:cNvSpPr/>
          <p:nvPr/>
        </p:nvSpPr>
        <p:spPr>
          <a:xfrm>
            <a:off x="2223007" y="2209800"/>
            <a:ext cx="9581" cy="1509776"/>
          </a:xfrm>
          <a:prstGeom prst="rect">
            <a:avLst/>
          </a:prstGeom>
          <a:blipFill>
            <a:blip r:embed="rId18" cstate="print"/>
            <a:stretch>
              <a:fillRect/>
            </a:stretch>
          </a:blipFill>
        </p:spPr>
        <p:txBody>
          <a:bodyPr wrap="square" lIns="0" tIns="0" rIns="0" bIns="0" rtlCol="0"/>
          <a:lstStyle/>
          <a:p>
            <a:endParaRPr/>
          </a:p>
        </p:txBody>
      </p:sp>
      <p:sp>
        <p:nvSpPr>
          <p:cNvPr id="7660" name="object 7660"/>
          <p:cNvSpPr/>
          <p:nvPr/>
        </p:nvSpPr>
        <p:spPr>
          <a:xfrm>
            <a:off x="2218245"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661" name="object 7661"/>
          <p:cNvSpPr/>
          <p:nvPr/>
        </p:nvSpPr>
        <p:spPr>
          <a:xfrm>
            <a:off x="2232660" y="2209800"/>
            <a:ext cx="4106" cy="1509776"/>
          </a:xfrm>
          <a:prstGeom prst="rect">
            <a:avLst/>
          </a:prstGeom>
          <a:blipFill>
            <a:blip r:embed="rId19" cstate="print"/>
            <a:stretch>
              <a:fillRect/>
            </a:stretch>
          </a:blipFill>
        </p:spPr>
        <p:txBody>
          <a:bodyPr wrap="square" lIns="0" tIns="0" rIns="0" bIns="0" rtlCol="0"/>
          <a:lstStyle/>
          <a:p>
            <a:endParaRPr/>
          </a:p>
        </p:txBody>
      </p:sp>
      <p:sp>
        <p:nvSpPr>
          <p:cNvPr id="7662" name="object 7662"/>
          <p:cNvSpPr/>
          <p:nvPr/>
        </p:nvSpPr>
        <p:spPr>
          <a:xfrm>
            <a:off x="2227897"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663" name="object 7663"/>
          <p:cNvSpPr/>
          <p:nvPr/>
        </p:nvSpPr>
        <p:spPr>
          <a:xfrm>
            <a:off x="2236723" y="2209800"/>
            <a:ext cx="8213" cy="1509776"/>
          </a:xfrm>
          <a:prstGeom prst="rect">
            <a:avLst/>
          </a:prstGeom>
          <a:blipFill>
            <a:blip r:embed="rId18" cstate="print"/>
            <a:stretch>
              <a:fillRect/>
            </a:stretch>
          </a:blipFill>
        </p:spPr>
        <p:txBody>
          <a:bodyPr wrap="square" lIns="0" tIns="0" rIns="0" bIns="0" rtlCol="0"/>
          <a:lstStyle/>
          <a:p>
            <a:endParaRPr/>
          </a:p>
        </p:txBody>
      </p:sp>
      <p:sp>
        <p:nvSpPr>
          <p:cNvPr id="7664" name="object 7664"/>
          <p:cNvSpPr/>
          <p:nvPr/>
        </p:nvSpPr>
        <p:spPr>
          <a:xfrm>
            <a:off x="2231961"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665" name="object 7665"/>
          <p:cNvSpPr/>
          <p:nvPr/>
        </p:nvSpPr>
        <p:spPr>
          <a:xfrm>
            <a:off x="2244979" y="2209800"/>
            <a:ext cx="5475" cy="1509776"/>
          </a:xfrm>
          <a:prstGeom prst="rect">
            <a:avLst/>
          </a:prstGeom>
          <a:blipFill>
            <a:blip r:embed="rId20" cstate="print"/>
            <a:stretch>
              <a:fillRect/>
            </a:stretch>
          </a:blipFill>
        </p:spPr>
        <p:txBody>
          <a:bodyPr wrap="square" lIns="0" tIns="0" rIns="0" bIns="0" rtlCol="0"/>
          <a:lstStyle/>
          <a:p>
            <a:endParaRPr/>
          </a:p>
        </p:txBody>
      </p:sp>
      <p:sp>
        <p:nvSpPr>
          <p:cNvPr id="7666" name="object 7666"/>
          <p:cNvSpPr/>
          <p:nvPr/>
        </p:nvSpPr>
        <p:spPr>
          <a:xfrm>
            <a:off x="2240216"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667" name="object 7667"/>
          <p:cNvSpPr/>
          <p:nvPr/>
        </p:nvSpPr>
        <p:spPr>
          <a:xfrm>
            <a:off x="2250439" y="2209800"/>
            <a:ext cx="8213" cy="1509776"/>
          </a:xfrm>
          <a:prstGeom prst="rect">
            <a:avLst/>
          </a:prstGeom>
          <a:blipFill>
            <a:blip r:embed="rId18" cstate="print"/>
            <a:stretch>
              <a:fillRect/>
            </a:stretch>
          </a:blipFill>
        </p:spPr>
        <p:txBody>
          <a:bodyPr wrap="square" lIns="0" tIns="0" rIns="0" bIns="0" rtlCol="0"/>
          <a:lstStyle/>
          <a:p>
            <a:endParaRPr/>
          </a:p>
        </p:txBody>
      </p:sp>
      <p:sp>
        <p:nvSpPr>
          <p:cNvPr id="7668" name="object 7668"/>
          <p:cNvSpPr/>
          <p:nvPr/>
        </p:nvSpPr>
        <p:spPr>
          <a:xfrm>
            <a:off x="2245677"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669" name="object 7669"/>
          <p:cNvSpPr/>
          <p:nvPr/>
        </p:nvSpPr>
        <p:spPr>
          <a:xfrm>
            <a:off x="2258695" y="2209800"/>
            <a:ext cx="8212" cy="1509776"/>
          </a:xfrm>
          <a:prstGeom prst="rect">
            <a:avLst/>
          </a:prstGeom>
          <a:blipFill>
            <a:blip r:embed="rId18" cstate="print"/>
            <a:stretch>
              <a:fillRect/>
            </a:stretch>
          </a:blipFill>
        </p:spPr>
        <p:txBody>
          <a:bodyPr wrap="square" lIns="0" tIns="0" rIns="0" bIns="0" rtlCol="0"/>
          <a:lstStyle/>
          <a:p>
            <a:endParaRPr/>
          </a:p>
        </p:txBody>
      </p:sp>
      <p:sp>
        <p:nvSpPr>
          <p:cNvPr id="7670" name="object 7670"/>
          <p:cNvSpPr/>
          <p:nvPr/>
        </p:nvSpPr>
        <p:spPr>
          <a:xfrm>
            <a:off x="2253932"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671" name="object 7671"/>
          <p:cNvSpPr/>
          <p:nvPr/>
        </p:nvSpPr>
        <p:spPr>
          <a:xfrm>
            <a:off x="2266823" y="2209800"/>
            <a:ext cx="5475" cy="1509776"/>
          </a:xfrm>
          <a:prstGeom prst="rect">
            <a:avLst/>
          </a:prstGeom>
          <a:blipFill>
            <a:blip r:embed="rId20" cstate="print"/>
            <a:stretch>
              <a:fillRect/>
            </a:stretch>
          </a:blipFill>
        </p:spPr>
        <p:txBody>
          <a:bodyPr wrap="square" lIns="0" tIns="0" rIns="0" bIns="0" rtlCol="0"/>
          <a:lstStyle/>
          <a:p>
            <a:endParaRPr/>
          </a:p>
        </p:txBody>
      </p:sp>
      <p:sp>
        <p:nvSpPr>
          <p:cNvPr id="7672" name="object 7672"/>
          <p:cNvSpPr/>
          <p:nvPr/>
        </p:nvSpPr>
        <p:spPr>
          <a:xfrm>
            <a:off x="2262060"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673" name="object 7673"/>
          <p:cNvSpPr/>
          <p:nvPr/>
        </p:nvSpPr>
        <p:spPr>
          <a:xfrm>
            <a:off x="2272283" y="2209800"/>
            <a:ext cx="8213" cy="1509776"/>
          </a:xfrm>
          <a:prstGeom prst="rect">
            <a:avLst/>
          </a:prstGeom>
          <a:blipFill>
            <a:blip r:embed="rId18" cstate="print"/>
            <a:stretch>
              <a:fillRect/>
            </a:stretch>
          </a:blipFill>
        </p:spPr>
        <p:txBody>
          <a:bodyPr wrap="square" lIns="0" tIns="0" rIns="0" bIns="0" rtlCol="0"/>
          <a:lstStyle/>
          <a:p>
            <a:endParaRPr/>
          </a:p>
        </p:txBody>
      </p:sp>
      <p:sp>
        <p:nvSpPr>
          <p:cNvPr id="7674" name="object 7674"/>
          <p:cNvSpPr/>
          <p:nvPr/>
        </p:nvSpPr>
        <p:spPr>
          <a:xfrm>
            <a:off x="2267521"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675" name="object 7675"/>
          <p:cNvSpPr/>
          <p:nvPr/>
        </p:nvSpPr>
        <p:spPr>
          <a:xfrm>
            <a:off x="2280539" y="2209800"/>
            <a:ext cx="4105" cy="1509776"/>
          </a:xfrm>
          <a:prstGeom prst="rect">
            <a:avLst/>
          </a:prstGeom>
          <a:blipFill>
            <a:blip r:embed="rId19" cstate="print"/>
            <a:stretch>
              <a:fillRect/>
            </a:stretch>
          </a:blipFill>
        </p:spPr>
        <p:txBody>
          <a:bodyPr wrap="square" lIns="0" tIns="0" rIns="0" bIns="0" rtlCol="0"/>
          <a:lstStyle/>
          <a:p>
            <a:endParaRPr/>
          </a:p>
        </p:txBody>
      </p:sp>
      <p:sp>
        <p:nvSpPr>
          <p:cNvPr id="7676" name="object 7676"/>
          <p:cNvSpPr/>
          <p:nvPr/>
        </p:nvSpPr>
        <p:spPr>
          <a:xfrm>
            <a:off x="2275776"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677" name="object 7677"/>
          <p:cNvSpPr/>
          <p:nvPr/>
        </p:nvSpPr>
        <p:spPr>
          <a:xfrm>
            <a:off x="2284602" y="2209800"/>
            <a:ext cx="8213" cy="1509776"/>
          </a:xfrm>
          <a:prstGeom prst="rect">
            <a:avLst/>
          </a:prstGeom>
          <a:blipFill>
            <a:blip r:embed="rId18" cstate="print"/>
            <a:stretch>
              <a:fillRect/>
            </a:stretch>
          </a:blipFill>
        </p:spPr>
        <p:txBody>
          <a:bodyPr wrap="square" lIns="0" tIns="0" rIns="0" bIns="0" rtlCol="0"/>
          <a:lstStyle/>
          <a:p>
            <a:endParaRPr/>
          </a:p>
        </p:txBody>
      </p:sp>
      <p:sp>
        <p:nvSpPr>
          <p:cNvPr id="7678" name="object 7678"/>
          <p:cNvSpPr/>
          <p:nvPr/>
        </p:nvSpPr>
        <p:spPr>
          <a:xfrm>
            <a:off x="2279840"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679" name="object 7679"/>
          <p:cNvSpPr/>
          <p:nvPr/>
        </p:nvSpPr>
        <p:spPr>
          <a:xfrm>
            <a:off x="2292857" y="2209800"/>
            <a:ext cx="5474" cy="1509776"/>
          </a:xfrm>
          <a:prstGeom prst="rect">
            <a:avLst/>
          </a:prstGeom>
          <a:blipFill>
            <a:blip r:embed="rId20" cstate="print"/>
            <a:stretch>
              <a:fillRect/>
            </a:stretch>
          </a:blipFill>
        </p:spPr>
        <p:txBody>
          <a:bodyPr wrap="square" lIns="0" tIns="0" rIns="0" bIns="0" rtlCol="0"/>
          <a:lstStyle/>
          <a:p>
            <a:endParaRPr/>
          </a:p>
        </p:txBody>
      </p:sp>
      <p:sp>
        <p:nvSpPr>
          <p:cNvPr id="7680" name="object 7680"/>
          <p:cNvSpPr/>
          <p:nvPr/>
        </p:nvSpPr>
        <p:spPr>
          <a:xfrm>
            <a:off x="2288095" y="2205037"/>
            <a:ext cx="15240" cy="1519555"/>
          </a:xfrm>
          <a:custGeom>
            <a:avLst/>
            <a:gdLst/>
            <a:ahLst/>
            <a:cxnLst/>
            <a:rect l="l" t="t" r="r" b="b"/>
            <a:pathLst>
              <a:path w="15239" h="1519554">
                <a:moveTo>
                  <a:pt x="0" y="1519301"/>
                </a:moveTo>
                <a:lnTo>
                  <a:pt x="14999" y="1519301"/>
                </a:lnTo>
                <a:lnTo>
                  <a:pt x="14999" y="0"/>
                </a:lnTo>
                <a:lnTo>
                  <a:pt x="0" y="0"/>
                </a:lnTo>
                <a:lnTo>
                  <a:pt x="0" y="1519301"/>
                </a:lnTo>
                <a:close/>
              </a:path>
            </a:pathLst>
          </a:custGeom>
          <a:solidFill>
            <a:srgbClr val="F1FFEB"/>
          </a:solidFill>
        </p:spPr>
        <p:txBody>
          <a:bodyPr wrap="square" lIns="0" tIns="0" rIns="0" bIns="0" rtlCol="0"/>
          <a:lstStyle/>
          <a:p>
            <a:endParaRPr/>
          </a:p>
        </p:txBody>
      </p:sp>
      <p:sp>
        <p:nvSpPr>
          <p:cNvPr id="7681" name="object 7681"/>
          <p:cNvSpPr/>
          <p:nvPr/>
        </p:nvSpPr>
        <p:spPr>
          <a:xfrm>
            <a:off x="2298319" y="2209800"/>
            <a:ext cx="8213" cy="1509776"/>
          </a:xfrm>
          <a:prstGeom prst="rect">
            <a:avLst/>
          </a:prstGeom>
          <a:blipFill>
            <a:blip r:embed="rId18" cstate="print"/>
            <a:stretch>
              <a:fillRect/>
            </a:stretch>
          </a:blipFill>
        </p:spPr>
        <p:txBody>
          <a:bodyPr wrap="square" lIns="0" tIns="0" rIns="0" bIns="0" rtlCol="0"/>
          <a:lstStyle/>
          <a:p>
            <a:endParaRPr/>
          </a:p>
        </p:txBody>
      </p:sp>
      <p:sp>
        <p:nvSpPr>
          <p:cNvPr id="7682" name="object 7682"/>
          <p:cNvSpPr/>
          <p:nvPr/>
        </p:nvSpPr>
        <p:spPr>
          <a:xfrm>
            <a:off x="2293556"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683" name="object 7683"/>
          <p:cNvSpPr/>
          <p:nvPr/>
        </p:nvSpPr>
        <p:spPr>
          <a:xfrm>
            <a:off x="2306573" y="2209800"/>
            <a:ext cx="8213" cy="1509776"/>
          </a:xfrm>
          <a:prstGeom prst="rect">
            <a:avLst/>
          </a:prstGeom>
          <a:blipFill>
            <a:blip r:embed="rId18" cstate="print"/>
            <a:stretch>
              <a:fillRect/>
            </a:stretch>
          </a:blipFill>
        </p:spPr>
        <p:txBody>
          <a:bodyPr wrap="square" lIns="0" tIns="0" rIns="0" bIns="0" rtlCol="0"/>
          <a:lstStyle/>
          <a:p>
            <a:endParaRPr/>
          </a:p>
        </p:txBody>
      </p:sp>
      <p:sp>
        <p:nvSpPr>
          <p:cNvPr id="7684" name="object 7684"/>
          <p:cNvSpPr/>
          <p:nvPr/>
        </p:nvSpPr>
        <p:spPr>
          <a:xfrm>
            <a:off x="2301811"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685" name="object 7685"/>
          <p:cNvSpPr/>
          <p:nvPr/>
        </p:nvSpPr>
        <p:spPr>
          <a:xfrm>
            <a:off x="2314829" y="2209800"/>
            <a:ext cx="5475" cy="1509776"/>
          </a:xfrm>
          <a:prstGeom prst="rect">
            <a:avLst/>
          </a:prstGeom>
          <a:blipFill>
            <a:blip r:embed="rId20" cstate="print"/>
            <a:stretch>
              <a:fillRect/>
            </a:stretch>
          </a:blipFill>
        </p:spPr>
        <p:txBody>
          <a:bodyPr wrap="square" lIns="0" tIns="0" rIns="0" bIns="0" rtlCol="0"/>
          <a:lstStyle/>
          <a:p>
            <a:endParaRPr/>
          </a:p>
        </p:txBody>
      </p:sp>
      <p:sp>
        <p:nvSpPr>
          <p:cNvPr id="7686" name="object 7686"/>
          <p:cNvSpPr/>
          <p:nvPr/>
        </p:nvSpPr>
        <p:spPr>
          <a:xfrm>
            <a:off x="2310066"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687" name="object 7687"/>
          <p:cNvSpPr/>
          <p:nvPr/>
        </p:nvSpPr>
        <p:spPr>
          <a:xfrm>
            <a:off x="2320289" y="2209800"/>
            <a:ext cx="8213" cy="1509776"/>
          </a:xfrm>
          <a:prstGeom prst="rect">
            <a:avLst/>
          </a:prstGeom>
          <a:blipFill>
            <a:blip r:embed="rId18" cstate="print"/>
            <a:stretch>
              <a:fillRect/>
            </a:stretch>
          </a:blipFill>
        </p:spPr>
        <p:txBody>
          <a:bodyPr wrap="square" lIns="0" tIns="0" rIns="0" bIns="0" rtlCol="0"/>
          <a:lstStyle/>
          <a:p>
            <a:endParaRPr/>
          </a:p>
        </p:txBody>
      </p:sp>
      <p:sp>
        <p:nvSpPr>
          <p:cNvPr id="7688" name="object 7688"/>
          <p:cNvSpPr/>
          <p:nvPr/>
        </p:nvSpPr>
        <p:spPr>
          <a:xfrm>
            <a:off x="2315527"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689" name="object 7689"/>
          <p:cNvSpPr/>
          <p:nvPr/>
        </p:nvSpPr>
        <p:spPr>
          <a:xfrm>
            <a:off x="2328417" y="2209800"/>
            <a:ext cx="4105" cy="1509776"/>
          </a:xfrm>
          <a:prstGeom prst="rect">
            <a:avLst/>
          </a:prstGeom>
          <a:blipFill>
            <a:blip r:embed="rId19" cstate="print"/>
            <a:stretch>
              <a:fillRect/>
            </a:stretch>
          </a:blipFill>
        </p:spPr>
        <p:txBody>
          <a:bodyPr wrap="square" lIns="0" tIns="0" rIns="0" bIns="0" rtlCol="0"/>
          <a:lstStyle/>
          <a:p>
            <a:endParaRPr/>
          </a:p>
        </p:txBody>
      </p:sp>
      <p:sp>
        <p:nvSpPr>
          <p:cNvPr id="7690" name="object 7690"/>
          <p:cNvSpPr/>
          <p:nvPr/>
        </p:nvSpPr>
        <p:spPr>
          <a:xfrm>
            <a:off x="2323655"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691" name="object 7691"/>
          <p:cNvSpPr/>
          <p:nvPr/>
        </p:nvSpPr>
        <p:spPr>
          <a:xfrm>
            <a:off x="2332608" y="2209800"/>
            <a:ext cx="9581" cy="1509776"/>
          </a:xfrm>
          <a:prstGeom prst="rect">
            <a:avLst/>
          </a:prstGeom>
          <a:blipFill>
            <a:blip r:embed="rId18" cstate="print"/>
            <a:stretch>
              <a:fillRect/>
            </a:stretch>
          </a:blipFill>
        </p:spPr>
        <p:txBody>
          <a:bodyPr wrap="square" lIns="0" tIns="0" rIns="0" bIns="0" rtlCol="0"/>
          <a:lstStyle/>
          <a:p>
            <a:endParaRPr/>
          </a:p>
        </p:txBody>
      </p:sp>
      <p:sp>
        <p:nvSpPr>
          <p:cNvPr id="7692" name="object 7692"/>
          <p:cNvSpPr/>
          <p:nvPr/>
        </p:nvSpPr>
        <p:spPr>
          <a:xfrm>
            <a:off x="2327846"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693" name="object 7693"/>
          <p:cNvSpPr/>
          <p:nvPr/>
        </p:nvSpPr>
        <p:spPr>
          <a:xfrm>
            <a:off x="2342133" y="2209800"/>
            <a:ext cx="4105" cy="1509776"/>
          </a:xfrm>
          <a:prstGeom prst="rect">
            <a:avLst/>
          </a:prstGeom>
          <a:blipFill>
            <a:blip r:embed="rId19" cstate="print"/>
            <a:stretch>
              <a:fillRect/>
            </a:stretch>
          </a:blipFill>
        </p:spPr>
        <p:txBody>
          <a:bodyPr wrap="square" lIns="0" tIns="0" rIns="0" bIns="0" rtlCol="0"/>
          <a:lstStyle/>
          <a:p>
            <a:endParaRPr/>
          </a:p>
        </p:txBody>
      </p:sp>
      <p:sp>
        <p:nvSpPr>
          <p:cNvPr id="7694" name="object 7694"/>
          <p:cNvSpPr/>
          <p:nvPr/>
        </p:nvSpPr>
        <p:spPr>
          <a:xfrm>
            <a:off x="2337371"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695" name="object 7695"/>
          <p:cNvSpPr/>
          <p:nvPr/>
        </p:nvSpPr>
        <p:spPr>
          <a:xfrm>
            <a:off x="2346198" y="2209800"/>
            <a:ext cx="8213" cy="1509776"/>
          </a:xfrm>
          <a:prstGeom prst="rect">
            <a:avLst/>
          </a:prstGeom>
          <a:blipFill>
            <a:blip r:embed="rId18" cstate="print"/>
            <a:stretch>
              <a:fillRect/>
            </a:stretch>
          </a:blipFill>
        </p:spPr>
        <p:txBody>
          <a:bodyPr wrap="square" lIns="0" tIns="0" rIns="0" bIns="0" rtlCol="0"/>
          <a:lstStyle/>
          <a:p>
            <a:endParaRPr/>
          </a:p>
        </p:txBody>
      </p:sp>
      <p:sp>
        <p:nvSpPr>
          <p:cNvPr id="7696" name="object 7696"/>
          <p:cNvSpPr/>
          <p:nvPr/>
        </p:nvSpPr>
        <p:spPr>
          <a:xfrm>
            <a:off x="2341435"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697" name="object 7697"/>
          <p:cNvSpPr/>
          <p:nvPr/>
        </p:nvSpPr>
        <p:spPr>
          <a:xfrm>
            <a:off x="2354452" y="2209800"/>
            <a:ext cx="4105" cy="1509776"/>
          </a:xfrm>
          <a:prstGeom prst="rect">
            <a:avLst/>
          </a:prstGeom>
          <a:blipFill>
            <a:blip r:embed="rId19" cstate="print"/>
            <a:stretch>
              <a:fillRect/>
            </a:stretch>
          </a:blipFill>
        </p:spPr>
        <p:txBody>
          <a:bodyPr wrap="square" lIns="0" tIns="0" rIns="0" bIns="0" rtlCol="0"/>
          <a:lstStyle/>
          <a:p>
            <a:endParaRPr/>
          </a:p>
        </p:txBody>
      </p:sp>
      <p:sp>
        <p:nvSpPr>
          <p:cNvPr id="7698" name="object 7698"/>
          <p:cNvSpPr/>
          <p:nvPr/>
        </p:nvSpPr>
        <p:spPr>
          <a:xfrm>
            <a:off x="2349690"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699" name="object 7699"/>
          <p:cNvSpPr/>
          <p:nvPr/>
        </p:nvSpPr>
        <p:spPr>
          <a:xfrm>
            <a:off x="2358517" y="2209800"/>
            <a:ext cx="9581" cy="1509776"/>
          </a:xfrm>
          <a:prstGeom prst="rect">
            <a:avLst/>
          </a:prstGeom>
          <a:blipFill>
            <a:blip r:embed="rId18" cstate="print"/>
            <a:stretch>
              <a:fillRect/>
            </a:stretch>
          </a:blipFill>
        </p:spPr>
        <p:txBody>
          <a:bodyPr wrap="square" lIns="0" tIns="0" rIns="0" bIns="0" rtlCol="0"/>
          <a:lstStyle/>
          <a:p>
            <a:endParaRPr/>
          </a:p>
        </p:txBody>
      </p:sp>
      <p:sp>
        <p:nvSpPr>
          <p:cNvPr id="7700" name="object 7700"/>
          <p:cNvSpPr/>
          <p:nvPr/>
        </p:nvSpPr>
        <p:spPr>
          <a:xfrm>
            <a:off x="2353754"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701" name="object 7701"/>
          <p:cNvSpPr/>
          <p:nvPr/>
        </p:nvSpPr>
        <p:spPr>
          <a:xfrm>
            <a:off x="2368169" y="2209800"/>
            <a:ext cx="8213" cy="1509776"/>
          </a:xfrm>
          <a:prstGeom prst="rect">
            <a:avLst/>
          </a:prstGeom>
          <a:blipFill>
            <a:blip r:embed="rId18" cstate="print"/>
            <a:stretch>
              <a:fillRect/>
            </a:stretch>
          </a:blipFill>
        </p:spPr>
        <p:txBody>
          <a:bodyPr wrap="square" lIns="0" tIns="0" rIns="0" bIns="0" rtlCol="0"/>
          <a:lstStyle/>
          <a:p>
            <a:endParaRPr/>
          </a:p>
        </p:txBody>
      </p:sp>
      <p:sp>
        <p:nvSpPr>
          <p:cNvPr id="7702" name="object 7702"/>
          <p:cNvSpPr/>
          <p:nvPr/>
        </p:nvSpPr>
        <p:spPr>
          <a:xfrm>
            <a:off x="2363406"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703" name="object 7703"/>
          <p:cNvSpPr/>
          <p:nvPr/>
        </p:nvSpPr>
        <p:spPr>
          <a:xfrm>
            <a:off x="2376423" y="2209800"/>
            <a:ext cx="4105" cy="1509776"/>
          </a:xfrm>
          <a:prstGeom prst="rect">
            <a:avLst/>
          </a:prstGeom>
          <a:blipFill>
            <a:blip r:embed="rId19" cstate="print"/>
            <a:stretch>
              <a:fillRect/>
            </a:stretch>
          </a:blipFill>
        </p:spPr>
        <p:txBody>
          <a:bodyPr wrap="square" lIns="0" tIns="0" rIns="0" bIns="0" rtlCol="0"/>
          <a:lstStyle/>
          <a:p>
            <a:endParaRPr/>
          </a:p>
        </p:txBody>
      </p:sp>
      <p:sp>
        <p:nvSpPr>
          <p:cNvPr id="7704" name="object 7704"/>
          <p:cNvSpPr/>
          <p:nvPr/>
        </p:nvSpPr>
        <p:spPr>
          <a:xfrm>
            <a:off x="2371661"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705" name="object 7705"/>
          <p:cNvSpPr/>
          <p:nvPr/>
        </p:nvSpPr>
        <p:spPr>
          <a:xfrm>
            <a:off x="2380488" y="2209800"/>
            <a:ext cx="9581" cy="1509776"/>
          </a:xfrm>
          <a:prstGeom prst="rect">
            <a:avLst/>
          </a:prstGeom>
          <a:blipFill>
            <a:blip r:embed="rId18" cstate="print"/>
            <a:stretch>
              <a:fillRect/>
            </a:stretch>
          </a:blipFill>
        </p:spPr>
        <p:txBody>
          <a:bodyPr wrap="square" lIns="0" tIns="0" rIns="0" bIns="0" rtlCol="0"/>
          <a:lstStyle/>
          <a:p>
            <a:endParaRPr/>
          </a:p>
        </p:txBody>
      </p:sp>
      <p:sp>
        <p:nvSpPr>
          <p:cNvPr id="7706" name="object 7706"/>
          <p:cNvSpPr/>
          <p:nvPr/>
        </p:nvSpPr>
        <p:spPr>
          <a:xfrm>
            <a:off x="2375725"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707" name="object 7707"/>
          <p:cNvSpPr/>
          <p:nvPr/>
        </p:nvSpPr>
        <p:spPr>
          <a:xfrm>
            <a:off x="2390013" y="2209800"/>
            <a:ext cx="4106" cy="1509776"/>
          </a:xfrm>
          <a:prstGeom prst="rect">
            <a:avLst/>
          </a:prstGeom>
          <a:blipFill>
            <a:blip r:embed="rId19" cstate="print"/>
            <a:stretch>
              <a:fillRect/>
            </a:stretch>
          </a:blipFill>
        </p:spPr>
        <p:txBody>
          <a:bodyPr wrap="square" lIns="0" tIns="0" rIns="0" bIns="0" rtlCol="0"/>
          <a:lstStyle/>
          <a:p>
            <a:endParaRPr/>
          </a:p>
        </p:txBody>
      </p:sp>
      <p:sp>
        <p:nvSpPr>
          <p:cNvPr id="7708" name="object 7708"/>
          <p:cNvSpPr/>
          <p:nvPr/>
        </p:nvSpPr>
        <p:spPr>
          <a:xfrm>
            <a:off x="2385250"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709" name="object 7709"/>
          <p:cNvSpPr/>
          <p:nvPr/>
        </p:nvSpPr>
        <p:spPr>
          <a:xfrm>
            <a:off x="2394204" y="2209800"/>
            <a:ext cx="8212" cy="1509776"/>
          </a:xfrm>
          <a:prstGeom prst="rect">
            <a:avLst/>
          </a:prstGeom>
          <a:blipFill>
            <a:blip r:embed="rId18" cstate="print"/>
            <a:stretch>
              <a:fillRect/>
            </a:stretch>
          </a:blipFill>
        </p:spPr>
        <p:txBody>
          <a:bodyPr wrap="square" lIns="0" tIns="0" rIns="0" bIns="0" rtlCol="0"/>
          <a:lstStyle/>
          <a:p>
            <a:endParaRPr/>
          </a:p>
        </p:txBody>
      </p:sp>
      <p:sp>
        <p:nvSpPr>
          <p:cNvPr id="7710" name="object 7710"/>
          <p:cNvSpPr/>
          <p:nvPr/>
        </p:nvSpPr>
        <p:spPr>
          <a:xfrm>
            <a:off x="2389441"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711" name="object 7711"/>
          <p:cNvSpPr/>
          <p:nvPr/>
        </p:nvSpPr>
        <p:spPr>
          <a:xfrm>
            <a:off x="2402332" y="2209800"/>
            <a:ext cx="5475" cy="1509776"/>
          </a:xfrm>
          <a:prstGeom prst="rect">
            <a:avLst/>
          </a:prstGeom>
          <a:blipFill>
            <a:blip r:embed="rId20" cstate="print"/>
            <a:stretch>
              <a:fillRect/>
            </a:stretch>
          </a:blipFill>
        </p:spPr>
        <p:txBody>
          <a:bodyPr wrap="square" lIns="0" tIns="0" rIns="0" bIns="0" rtlCol="0"/>
          <a:lstStyle/>
          <a:p>
            <a:endParaRPr/>
          </a:p>
        </p:txBody>
      </p:sp>
      <p:sp>
        <p:nvSpPr>
          <p:cNvPr id="7712" name="object 7712"/>
          <p:cNvSpPr/>
          <p:nvPr/>
        </p:nvSpPr>
        <p:spPr>
          <a:xfrm>
            <a:off x="2397569"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713" name="object 7713"/>
          <p:cNvSpPr/>
          <p:nvPr/>
        </p:nvSpPr>
        <p:spPr>
          <a:xfrm>
            <a:off x="2407792" y="2209800"/>
            <a:ext cx="8213" cy="1509776"/>
          </a:xfrm>
          <a:prstGeom prst="rect">
            <a:avLst/>
          </a:prstGeom>
          <a:blipFill>
            <a:blip r:embed="rId18" cstate="print"/>
            <a:stretch>
              <a:fillRect/>
            </a:stretch>
          </a:blipFill>
        </p:spPr>
        <p:txBody>
          <a:bodyPr wrap="square" lIns="0" tIns="0" rIns="0" bIns="0" rtlCol="0"/>
          <a:lstStyle/>
          <a:p>
            <a:endParaRPr/>
          </a:p>
        </p:txBody>
      </p:sp>
      <p:sp>
        <p:nvSpPr>
          <p:cNvPr id="7714" name="object 7714"/>
          <p:cNvSpPr/>
          <p:nvPr/>
        </p:nvSpPr>
        <p:spPr>
          <a:xfrm>
            <a:off x="2403030"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715" name="object 7715"/>
          <p:cNvSpPr/>
          <p:nvPr/>
        </p:nvSpPr>
        <p:spPr>
          <a:xfrm>
            <a:off x="2416048" y="2209800"/>
            <a:ext cx="8212" cy="1509776"/>
          </a:xfrm>
          <a:prstGeom prst="rect">
            <a:avLst/>
          </a:prstGeom>
          <a:blipFill>
            <a:blip r:embed="rId18" cstate="print"/>
            <a:stretch>
              <a:fillRect/>
            </a:stretch>
          </a:blipFill>
        </p:spPr>
        <p:txBody>
          <a:bodyPr wrap="square" lIns="0" tIns="0" rIns="0" bIns="0" rtlCol="0"/>
          <a:lstStyle/>
          <a:p>
            <a:endParaRPr/>
          </a:p>
        </p:txBody>
      </p:sp>
      <p:sp>
        <p:nvSpPr>
          <p:cNvPr id="7716" name="object 7716"/>
          <p:cNvSpPr/>
          <p:nvPr/>
        </p:nvSpPr>
        <p:spPr>
          <a:xfrm>
            <a:off x="2411285"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717" name="object 7717"/>
          <p:cNvSpPr/>
          <p:nvPr/>
        </p:nvSpPr>
        <p:spPr>
          <a:xfrm>
            <a:off x="2424302" y="2209800"/>
            <a:ext cx="5475" cy="1509776"/>
          </a:xfrm>
          <a:prstGeom prst="rect">
            <a:avLst/>
          </a:prstGeom>
          <a:blipFill>
            <a:blip r:embed="rId20" cstate="print"/>
            <a:stretch>
              <a:fillRect/>
            </a:stretch>
          </a:blipFill>
        </p:spPr>
        <p:txBody>
          <a:bodyPr wrap="square" lIns="0" tIns="0" rIns="0" bIns="0" rtlCol="0"/>
          <a:lstStyle/>
          <a:p>
            <a:endParaRPr/>
          </a:p>
        </p:txBody>
      </p:sp>
      <p:sp>
        <p:nvSpPr>
          <p:cNvPr id="7718" name="object 7718"/>
          <p:cNvSpPr/>
          <p:nvPr/>
        </p:nvSpPr>
        <p:spPr>
          <a:xfrm>
            <a:off x="2419540"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719" name="object 7719"/>
          <p:cNvSpPr/>
          <p:nvPr/>
        </p:nvSpPr>
        <p:spPr>
          <a:xfrm>
            <a:off x="2429764" y="2209800"/>
            <a:ext cx="8212" cy="1509776"/>
          </a:xfrm>
          <a:prstGeom prst="rect">
            <a:avLst/>
          </a:prstGeom>
          <a:blipFill>
            <a:blip r:embed="rId18" cstate="print"/>
            <a:stretch>
              <a:fillRect/>
            </a:stretch>
          </a:blipFill>
        </p:spPr>
        <p:txBody>
          <a:bodyPr wrap="square" lIns="0" tIns="0" rIns="0" bIns="0" rtlCol="0"/>
          <a:lstStyle/>
          <a:p>
            <a:endParaRPr/>
          </a:p>
        </p:txBody>
      </p:sp>
      <p:sp>
        <p:nvSpPr>
          <p:cNvPr id="7720" name="object 7720"/>
          <p:cNvSpPr/>
          <p:nvPr/>
        </p:nvSpPr>
        <p:spPr>
          <a:xfrm>
            <a:off x="2425001"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721" name="object 7721"/>
          <p:cNvSpPr/>
          <p:nvPr/>
        </p:nvSpPr>
        <p:spPr>
          <a:xfrm>
            <a:off x="2438019" y="2209800"/>
            <a:ext cx="4106" cy="1509776"/>
          </a:xfrm>
          <a:prstGeom prst="rect">
            <a:avLst/>
          </a:prstGeom>
          <a:blipFill>
            <a:blip r:embed="rId19" cstate="print"/>
            <a:stretch>
              <a:fillRect/>
            </a:stretch>
          </a:blipFill>
        </p:spPr>
        <p:txBody>
          <a:bodyPr wrap="square" lIns="0" tIns="0" rIns="0" bIns="0" rtlCol="0"/>
          <a:lstStyle/>
          <a:p>
            <a:endParaRPr/>
          </a:p>
        </p:txBody>
      </p:sp>
      <p:sp>
        <p:nvSpPr>
          <p:cNvPr id="7722" name="object 7722"/>
          <p:cNvSpPr/>
          <p:nvPr/>
        </p:nvSpPr>
        <p:spPr>
          <a:xfrm>
            <a:off x="2433256"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723" name="object 7723"/>
          <p:cNvSpPr/>
          <p:nvPr/>
        </p:nvSpPr>
        <p:spPr>
          <a:xfrm>
            <a:off x="2442082" y="2209800"/>
            <a:ext cx="8212" cy="1509776"/>
          </a:xfrm>
          <a:prstGeom prst="rect">
            <a:avLst/>
          </a:prstGeom>
          <a:blipFill>
            <a:blip r:embed="rId18" cstate="print"/>
            <a:stretch>
              <a:fillRect/>
            </a:stretch>
          </a:blipFill>
        </p:spPr>
        <p:txBody>
          <a:bodyPr wrap="square" lIns="0" tIns="0" rIns="0" bIns="0" rtlCol="0"/>
          <a:lstStyle/>
          <a:p>
            <a:endParaRPr/>
          </a:p>
        </p:txBody>
      </p:sp>
      <p:sp>
        <p:nvSpPr>
          <p:cNvPr id="7724" name="object 7724"/>
          <p:cNvSpPr/>
          <p:nvPr/>
        </p:nvSpPr>
        <p:spPr>
          <a:xfrm>
            <a:off x="2437320"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725" name="object 7725"/>
          <p:cNvSpPr/>
          <p:nvPr/>
        </p:nvSpPr>
        <p:spPr>
          <a:xfrm>
            <a:off x="2450338" y="2209800"/>
            <a:ext cx="5475" cy="1509776"/>
          </a:xfrm>
          <a:prstGeom prst="rect">
            <a:avLst/>
          </a:prstGeom>
          <a:blipFill>
            <a:blip r:embed="rId20" cstate="print"/>
            <a:stretch>
              <a:fillRect/>
            </a:stretch>
          </a:blipFill>
        </p:spPr>
        <p:txBody>
          <a:bodyPr wrap="square" lIns="0" tIns="0" rIns="0" bIns="0" rtlCol="0"/>
          <a:lstStyle/>
          <a:p>
            <a:endParaRPr/>
          </a:p>
        </p:txBody>
      </p:sp>
      <p:sp>
        <p:nvSpPr>
          <p:cNvPr id="7726" name="object 7726"/>
          <p:cNvSpPr/>
          <p:nvPr/>
        </p:nvSpPr>
        <p:spPr>
          <a:xfrm>
            <a:off x="2445575"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727" name="object 7727"/>
          <p:cNvSpPr/>
          <p:nvPr/>
        </p:nvSpPr>
        <p:spPr>
          <a:xfrm>
            <a:off x="2455798" y="2209800"/>
            <a:ext cx="8213" cy="1509776"/>
          </a:xfrm>
          <a:prstGeom prst="rect">
            <a:avLst/>
          </a:prstGeom>
          <a:blipFill>
            <a:blip r:embed="rId18" cstate="print"/>
            <a:stretch>
              <a:fillRect/>
            </a:stretch>
          </a:blipFill>
        </p:spPr>
        <p:txBody>
          <a:bodyPr wrap="square" lIns="0" tIns="0" rIns="0" bIns="0" rtlCol="0"/>
          <a:lstStyle/>
          <a:p>
            <a:endParaRPr/>
          </a:p>
        </p:txBody>
      </p:sp>
      <p:sp>
        <p:nvSpPr>
          <p:cNvPr id="7728" name="object 7728"/>
          <p:cNvSpPr/>
          <p:nvPr/>
        </p:nvSpPr>
        <p:spPr>
          <a:xfrm>
            <a:off x="2451036"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729" name="object 7729"/>
          <p:cNvSpPr/>
          <p:nvPr/>
        </p:nvSpPr>
        <p:spPr>
          <a:xfrm>
            <a:off x="2463926" y="2209800"/>
            <a:ext cx="4105" cy="1509776"/>
          </a:xfrm>
          <a:prstGeom prst="rect">
            <a:avLst/>
          </a:prstGeom>
          <a:blipFill>
            <a:blip r:embed="rId19" cstate="print"/>
            <a:stretch>
              <a:fillRect/>
            </a:stretch>
          </a:blipFill>
        </p:spPr>
        <p:txBody>
          <a:bodyPr wrap="square" lIns="0" tIns="0" rIns="0" bIns="0" rtlCol="0"/>
          <a:lstStyle/>
          <a:p>
            <a:endParaRPr/>
          </a:p>
        </p:txBody>
      </p:sp>
      <p:sp>
        <p:nvSpPr>
          <p:cNvPr id="7730" name="object 7730"/>
          <p:cNvSpPr/>
          <p:nvPr/>
        </p:nvSpPr>
        <p:spPr>
          <a:xfrm>
            <a:off x="2459164"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731" name="object 7731"/>
          <p:cNvSpPr/>
          <p:nvPr/>
        </p:nvSpPr>
        <p:spPr>
          <a:xfrm>
            <a:off x="2468117" y="2209800"/>
            <a:ext cx="9581" cy="1509776"/>
          </a:xfrm>
          <a:prstGeom prst="rect">
            <a:avLst/>
          </a:prstGeom>
          <a:blipFill>
            <a:blip r:embed="rId18" cstate="print"/>
            <a:stretch>
              <a:fillRect/>
            </a:stretch>
          </a:blipFill>
        </p:spPr>
        <p:txBody>
          <a:bodyPr wrap="square" lIns="0" tIns="0" rIns="0" bIns="0" rtlCol="0"/>
          <a:lstStyle/>
          <a:p>
            <a:endParaRPr/>
          </a:p>
        </p:txBody>
      </p:sp>
      <p:sp>
        <p:nvSpPr>
          <p:cNvPr id="7732" name="object 7732"/>
          <p:cNvSpPr/>
          <p:nvPr/>
        </p:nvSpPr>
        <p:spPr>
          <a:xfrm>
            <a:off x="2463355"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733" name="object 7733"/>
          <p:cNvSpPr/>
          <p:nvPr/>
        </p:nvSpPr>
        <p:spPr>
          <a:xfrm>
            <a:off x="2477642" y="2209800"/>
            <a:ext cx="8213" cy="1509776"/>
          </a:xfrm>
          <a:prstGeom prst="rect">
            <a:avLst/>
          </a:prstGeom>
          <a:blipFill>
            <a:blip r:embed="rId18" cstate="print"/>
            <a:stretch>
              <a:fillRect/>
            </a:stretch>
          </a:blipFill>
        </p:spPr>
        <p:txBody>
          <a:bodyPr wrap="square" lIns="0" tIns="0" rIns="0" bIns="0" rtlCol="0"/>
          <a:lstStyle/>
          <a:p>
            <a:endParaRPr/>
          </a:p>
        </p:txBody>
      </p:sp>
      <p:sp>
        <p:nvSpPr>
          <p:cNvPr id="7734" name="object 7734"/>
          <p:cNvSpPr/>
          <p:nvPr/>
        </p:nvSpPr>
        <p:spPr>
          <a:xfrm>
            <a:off x="2472880"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735" name="object 7735"/>
          <p:cNvSpPr/>
          <p:nvPr/>
        </p:nvSpPr>
        <p:spPr>
          <a:xfrm>
            <a:off x="2485898" y="2209800"/>
            <a:ext cx="4105" cy="1509776"/>
          </a:xfrm>
          <a:prstGeom prst="rect">
            <a:avLst/>
          </a:prstGeom>
          <a:blipFill>
            <a:blip r:embed="rId19" cstate="print"/>
            <a:stretch>
              <a:fillRect/>
            </a:stretch>
          </a:blipFill>
        </p:spPr>
        <p:txBody>
          <a:bodyPr wrap="square" lIns="0" tIns="0" rIns="0" bIns="0" rtlCol="0"/>
          <a:lstStyle/>
          <a:p>
            <a:endParaRPr/>
          </a:p>
        </p:txBody>
      </p:sp>
      <p:sp>
        <p:nvSpPr>
          <p:cNvPr id="7736" name="object 7736"/>
          <p:cNvSpPr/>
          <p:nvPr/>
        </p:nvSpPr>
        <p:spPr>
          <a:xfrm>
            <a:off x="2481135"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737" name="object 7737"/>
          <p:cNvSpPr/>
          <p:nvPr/>
        </p:nvSpPr>
        <p:spPr>
          <a:xfrm>
            <a:off x="2489961" y="2209800"/>
            <a:ext cx="9581" cy="1509776"/>
          </a:xfrm>
          <a:prstGeom prst="rect">
            <a:avLst/>
          </a:prstGeom>
          <a:blipFill>
            <a:blip r:embed="rId18" cstate="print"/>
            <a:stretch>
              <a:fillRect/>
            </a:stretch>
          </a:blipFill>
        </p:spPr>
        <p:txBody>
          <a:bodyPr wrap="square" lIns="0" tIns="0" rIns="0" bIns="0" rtlCol="0"/>
          <a:lstStyle/>
          <a:p>
            <a:endParaRPr/>
          </a:p>
        </p:txBody>
      </p:sp>
      <p:sp>
        <p:nvSpPr>
          <p:cNvPr id="7738" name="object 7738"/>
          <p:cNvSpPr/>
          <p:nvPr/>
        </p:nvSpPr>
        <p:spPr>
          <a:xfrm>
            <a:off x="2485199"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739" name="object 7739"/>
          <p:cNvSpPr/>
          <p:nvPr/>
        </p:nvSpPr>
        <p:spPr>
          <a:xfrm>
            <a:off x="2499614" y="2209800"/>
            <a:ext cx="4105" cy="1509776"/>
          </a:xfrm>
          <a:prstGeom prst="rect">
            <a:avLst/>
          </a:prstGeom>
          <a:blipFill>
            <a:blip r:embed="rId19" cstate="print"/>
            <a:stretch>
              <a:fillRect/>
            </a:stretch>
          </a:blipFill>
        </p:spPr>
        <p:txBody>
          <a:bodyPr wrap="square" lIns="0" tIns="0" rIns="0" bIns="0" rtlCol="0"/>
          <a:lstStyle/>
          <a:p>
            <a:endParaRPr/>
          </a:p>
        </p:txBody>
      </p:sp>
      <p:sp>
        <p:nvSpPr>
          <p:cNvPr id="7740" name="object 7740"/>
          <p:cNvSpPr/>
          <p:nvPr/>
        </p:nvSpPr>
        <p:spPr>
          <a:xfrm>
            <a:off x="2494851"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741" name="object 7741"/>
          <p:cNvSpPr/>
          <p:nvPr/>
        </p:nvSpPr>
        <p:spPr>
          <a:xfrm>
            <a:off x="2503677" y="2209800"/>
            <a:ext cx="8213" cy="1509776"/>
          </a:xfrm>
          <a:prstGeom prst="rect">
            <a:avLst/>
          </a:prstGeom>
          <a:blipFill>
            <a:blip r:embed="rId18" cstate="print"/>
            <a:stretch>
              <a:fillRect/>
            </a:stretch>
          </a:blipFill>
        </p:spPr>
        <p:txBody>
          <a:bodyPr wrap="square" lIns="0" tIns="0" rIns="0" bIns="0" rtlCol="0"/>
          <a:lstStyle/>
          <a:p>
            <a:endParaRPr/>
          </a:p>
        </p:txBody>
      </p:sp>
      <p:sp>
        <p:nvSpPr>
          <p:cNvPr id="7742" name="object 7742"/>
          <p:cNvSpPr/>
          <p:nvPr/>
        </p:nvSpPr>
        <p:spPr>
          <a:xfrm>
            <a:off x="2498915"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743" name="object 7743"/>
          <p:cNvSpPr/>
          <p:nvPr/>
        </p:nvSpPr>
        <p:spPr>
          <a:xfrm>
            <a:off x="2511932" y="2209800"/>
            <a:ext cx="4105" cy="1509776"/>
          </a:xfrm>
          <a:prstGeom prst="rect">
            <a:avLst/>
          </a:prstGeom>
          <a:blipFill>
            <a:blip r:embed="rId19" cstate="print"/>
            <a:stretch>
              <a:fillRect/>
            </a:stretch>
          </a:blipFill>
        </p:spPr>
        <p:txBody>
          <a:bodyPr wrap="square" lIns="0" tIns="0" rIns="0" bIns="0" rtlCol="0"/>
          <a:lstStyle/>
          <a:p>
            <a:endParaRPr/>
          </a:p>
        </p:txBody>
      </p:sp>
      <p:sp>
        <p:nvSpPr>
          <p:cNvPr id="7744" name="object 7744"/>
          <p:cNvSpPr/>
          <p:nvPr/>
        </p:nvSpPr>
        <p:spPr>
          <a:xfrm>
            <a:off x="2507170"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745" name="object 7745"/>
          <p:cNvSpPr/>
          <p:nvPr/>
        </p:nvSpPr>
        <p:spPr>
          <a:xfrm>
            <a:off x="2515997" y="2209800"/>
            <a:ext cx="9581" cy="1509776"/>
          </a:xfrm>
          <a:prstGeom prst="rect">
            <a:avLst/>
          </a:prstGeom>
          <a:blipFill>
            <a:blip r:embed="rId18" cstate="print"/>
            <a:stretch>
              <a:fillRect/>
            </a:stretch>
          </a:blipFill>
        </p:spPr>
        <p:txBody>
          <a:bodyPr wrap="square" lIns="0" tIns="0" rIns="0" bIns="0" rtlCol="0"/>
          <a:lstStyle/>
          <a:p>
            <a:endParaRPr/>
          </a:p>
        </p:txBody>
      </p:sp>
      <p:sp>
        <p:nvSpPr>
          <p:cNvPr id="7746" name="object 7746"/>
          <p:cNvSpPr/>
          <p:nvPr/>
        </p:nvSpPr>
        <p:spPr>
          <a:xfrm>
            <a:off x="2511234"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747" name="object 7747"/>
          <p:cNvSpPr/>
          <p:nvPr/>
        </p:nvSpPr>
        <p:spPr>
          <a:xfrm>
            <a:off x="2525522" y="2209800"/>
            <a:ext cx="8213" cy="1509776"/>
          </a:xfrm>
          <a:prstGeom prst="rect">
            <a:avLst/>
          </a:prstGeom>
          <a:blipFill>
            <a:blip r:embed="rId18" cstate="print"/>
            <a:stretch>
              <a:fillRect/>
            </a:stretch>
          </a:blipFill>
        </p:spPr>
        <p:txBody>
          <a:bodyPr wrap="square" lIns="0" tIns="0" rIns="0" bIns="0" rtlCol="0"/>
          <a:lstStyle/>
          <a:p>
            <a:endParaRPr/>
          </a:p>
        </p:txBody>
      </p:sp>
      <p:sp>
        <p:nvSpPr>
          <p:cNvPr id="7748" name="object 7748"/>
          <p:cNvSpPr/>
          <p:nvPr/>
        </p:nvSpPr>
        <p:spPr>
          <a:xfrm>
            <a:off x="2520759"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749" name="object 7749"/>
          <p:cNvSpPr/>
          <p:nvPr/>
        </p:nvSpPr>
        <p:spPr>
          <a:xfrm>
            <a:off x="2533776" y="2209800"/>
            <a:ext cx="4105" cy="1509776"/>
          </a:xfrm>
          <a:prstGeom prst="rect">
            <a:avLst/>
          </a:prstGeom>
          <a:blipFill>
            <a:blip r:embed="rId19" cstate="print"/>
            <a:stretch>
              <a:fillRect/>
            </a:stretch>
          </a:blipFill>
        </p:spPr>
        <p:txBody>
          <a:bodyPr wrap="square" lIns="0" tIns="0" rIns="0" bIns="0" rtlCol="0"/>
          <a:lstStyle/>
          <a:p>
            <a:endParaRPr/>
          </a:p>
        </p:txBody>
      </p:sp>
      <p:sp>
        <p:nvSpPr>
          <p:cNvPr id="7750" name="object 7750"/>
          <p:cNvSpPr/>
          <p:nvPr/>
        </p:nvSpPr>
        <p:spPr>
          <a:xfrm>
            <a:off x="2529014"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751" name="object 7751"/>
          <p:cNvSpPr/>
          <p:nvPr/>
        </p:nvSpPr>
        <p:spPr>
          <a:xfrm>
            <a:off x="2537841" y="2209800"/>
            <a:ext cx="9581" cy="1509776"/>
          </a:xfrm>
          <a:prstGeom prst="rect">
            <a:avLst/>
          </a:prstGeom>
          <a:blipFill>
            <a:blip r:embed="rId18" cstate="print"/>
            <a:stretch>
              <a:fillRect/>
            </a:stretch>
          </a:blipFill>
        </p:spPr>
        <p:txBody>
          <a:bodyPr wrap="square" lIns="0" tIns="0" rIns="0" bIns="0" rtlCol="0"/>
          <a:lstStyle/>
          <a:p>
            <a:endParaRPr/>
          </a:p>
        </p:txBody>
      </p:sp>
      <p:sp>
        <p:nvSpPr>
          <p:cNvPr id="7752" name="object 7752"/>
          <p:cNvSpPr/>
          <p:nvPr/>
        </p:nvSpPr>
        <p:spPr>
          <a:xfrm>
            <a:off x="2533078"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753" name="object 7753"/>
          <p:cNvSpPr/>
          <p:nvPr/>
        </p:nvSpPr>
        <p:spPr>
          <a:xfrm>
            <a:off x="2547492" y="2209800"/>
            <a:ext cx="4105" cy="1509776"/>
          </a:xfrm>
          <a:prstGeom prst="rect">
            <a:avLst/>
          </a:prstGeom>
          <a:blipFill>
            <a:blip r:embed="rId19" cstate="print"/>
            <a:stretch>
              <a:fillRect/>
            </a:stretch>
          </a:blipFill>
        </p:spPr>
        <p:txBody>
          <a:bodyPr wrap="square" lIns="0" tIns="0" rIns="0" bIns="0" rtlCol="0"/>
          <a:lstStyle/>
          <a:p>
            <a:endParaRPr/>
          </a:p>
        </p:txBody>
      </p:sp>
      <p:sp>
        <p:nvSpPr>
          <p:cNvPr id="7754" name="object 7754"/>
          <p:cNvSpPr/>
          <p:nvPr/>
        </p:nvSpPr>
        <p:spPr>
          <a:xfrm>
            <a:off x="2542730"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755" name="object 7755"/>
          <p:cNvSpPr/>
          <p:nvPr/>
        </p:nvSpPr>
        <p:spPr>
          <a:xfrm>
            <a:off x="2551557" y="2209800"/>
            <a:ext cx="8213" cy="1509776"/>
          </a:xfrm>
          <a:prstGeom prst="rect">
            <a:avLst/>
          </a:prstGeom>
          <a:blipFill>
            <a:blip r:embed="rId18" cstate="print"/>
            <a:stretch>
              <a:fillRect/>
            </a:stretch>
          </a:blipFill>
        </p:spPr>
        <p:txBody>
          <a:bodyPr wrap="square" lIns="0" tIns="0" rIns="0" bIns="0" rtlCol="0"/>
          <a:lstStyle/>
          <a:p>
            <a:endParaRPr/>
          </a:p>
        </p:txBody>
      </p:sp>
      <p:sp>
        <p:nvSpPr>
          <p:cNvPr id="7756" name="object 7756"/>
          <p:cNvSpPr/>
          <p:nvPr/>
        </p:nvSpPr>
        <p:spPr>
          <a:xfrm>
            <a:off x="2546794"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757" name="object 7757"/>
          <p:cNvSpPr/>
          <p:nvPr/>
        </p:nvSpPr>
        <p:spPr>
          <a:xfrm>
            <a:off x="2559811" y="2209800"/>
            <a:ext cx="5475" cy="1509776"/>
          </a:xfrm>
          <a:prstGeom prst="rect">
            <a:avLst/>
          </a:prstGeom>
          <a:blipFill>
            <a:blip r:embed="rId20" cstate="print"/>
            <a:stretch>
              <a:fillRect/>
            </a:stretch>
          </a:blipFill>
        </p:spPr>
        <p:txBody>
          <a:bodyPr wrap="square" lIns="0" tIns="0" rIns="0" bIns="0" rtlCol="0"/>
          <a:lstStyle/>
          <a:p>
            <a:endParaRPr/>
          </a:p>
        </p:txBody>
      </p:sp>
      <p:sp>
        <p:nvSpPr>
          <p:cNvPr id="7758" name="object 7758"/>
          <p:cNvSpPr/>
          <p:nvPr/>
        </p:nvSpPr>
        <p:spPr>
          <a:xfrm>
            <a:off x="2555049"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759" name="object 7759"/>
          <p:cNvSpPr/>
          <p:nvPr/>
        </p:nvSpPr>
        <p:spPr>
          <a:xfrm>
            <a:off x="2565273" y="2209800"/>
            <a:ext cx="8212" cy="1509776"/>
          </a:xfrm>
          <a:prstGeom prst="rect">
            <a:avLst/>
          </a:prstGeom>
          <a:blipFill>
            <a:blip r:embed="rId18" cstate="print"/>
            <a:stretch>
              <a:fillRect/>
            </a:stretch>
          </a:blipFill>
        </p:spPr>
        <p:txBody>
          <a:bodyPr wrap="square" lIns="0" tIns="0" rIns="0" bIns="0" rtlCol="0"/>
          <a:lstStyle/>
          <a:p>
            <a:endParaRPr/>
          </a:p>
        </p:txBody>
      </p:sp>
      <p:sp>
        <p:nvSpPr>
          <p:cNvPr id="7760" name="object 7760"/>
          <p:cNvSpPr/>
          <p:nvPr/>
        </p:nvSpPr>
        <p:spPr>
          <a:xfrm>
            <a:off x="2560510"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761" name="object 7761"/>
          <p:cNvSpPr/>
          <p:nvPr/>
        </p:nvSpPr>
        <p:spPr>
          <a:xfrm>
            <a:off x="2573527" y="2209800"/>
            <a:ext cx="4105" cy="1509776"/>
          </a:xfrm>
          <a:prstGeom prst="rect">
            <a:avLst/>
          </a:prstGeom>
          <a:blipFill>
            <a:blip r:embed="rId19" cstate="print"/>
            <a:stretch>
              <a:fillRect/>
            </a:stretch>
          </a:blipFill>
        </p:spPr>
        <p:txBody>
          <a:bodyPr wrap="square" lIns="0" tIns="0" rIns="0" bIns="0" rtlCol="0"/>
          <a:lstStyle/>
          <a:p>
            <a:endParaRPr/>
          </a:p>
        </p:txBody>
      </p:sp>
      <p:sp>
        <p:nvSpPr>
          <p:cNvPr id="7762" name="object 7762"/>
          <p:cNvSpPr/>
          <p:nvPr/>
        </p:nvSpPr>
        <p:spPr>
          <a:xfrm>
            <a:off x="2568765"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763" name="object 7763"/>
          <p:cNvSpPr/>
          <p:nvPr/>
        </p:nvSpPr>
        <p:spPr>
          <a:xfrm>
            <a:off x="2577592" y="2209800"/>
            <a:ext cx="9581" cy="1509776"/>
          </a:xfrm>
          <a:prstGeom prst="rect">
            <a:avLst/>
          </a:prstGeom>
          <a:blipFill>
            <a:blip r:embed="rId18" cstate="print"/>
            <a:stretch>
              <a:fillRect/>
            </a:stretch>
          </a:blipFill>
        </p:spPr>
        <p:txBody>
          <a:bodyPr wrap="square" lIns="0" tIns="0" rIns="0" bIns="0" rtlCol="0"/>
          <a:lstStyle/>
          <a:p>
            <a:endParaRPr/>
          </a:p>
        </p:txBody>
      </p:sp>
      <p:sp>
        <p:nvSpPr>
          <p:cNvPr id="7764" name="object 7764"/>
          <p:cNvSpPr/>
          <p:nvPr/>
        </p:nvSpPr>
        <p:spPr>
          <a:xfrm>
            <a:off x="2572829"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765" name="object 7765"/>
          <p:cNvSpPr/>
          <p:nvPr/>
        </p:nvSpPr>
        <p:spPr>
          <a:xfrm>
            <a:off x="2587117" y="2209800"/>
            <a:ext cx="8212" cy="1509776"/>
          </a:xfrm>
          <a:prstGeom prst="rect">
            <a:avLst/>
          </a:prstGeom>
          <a:blipFill>
            <a:blip r:embed="rId18" cstate="print"/>
            <a:stretch>
              <a:fillRect/>
            </a:stretch>
          </a:blipFill>
        </p:spPr>
        <p:txBody>
          <a:bodyPr wrap="square" lIns="0" tIns="0" rIns="0" bIns="0" rtlCol="0"/>
          <a:lstStyle/>
          <a:p>
            <a:endParaRPr/>
          </a:p>
        </p:txBody>
      </p:sp>
      <p:sp>
        <p:nvSpPr>
          <p:cNvPr id="7766" name="object 7766"/>
          <p:cNvSpPr/>
          <p:nvPr/>
        </p:nvSpPr>
        <p:spPr>
          <a:xfrm>
            <a:off x="2582354"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767" name="object 7767"/>
          <p:cNvSpPr/>
          <p:nvPr/>
        </p:nvSpPr>
        <p:spPr>
          <a:xfrm>
            <a:off x="2595372" y="2209800"/>
            <a:ext cx="4105" cy="1509776"/>
          </a:xfrm>
          <a:prstGeom prst="rect">
            <a:avLst/>
          </a:prstGeom>
          <a:blipFill>
            <a:blip r:embed="rId19" cstate="print"/>
            <a:stretch>
              <a:fillRect/>
            </a:stretch>
          </a:blipFill>
        </p:spPr>
        <p:txBody>
          <a:bodyPr wrap="square" lIns="0" tIns="0" rIns="0" bIns="0" rtlCol="0"/>
          <a:lstStyle/>
          <a:p>
            <a:endParaRPr/>
          </a:p>
        </p:txBody>
      </p:sp>
      <p:sp>
        <p:nvSpPr>
          <p:cNvPr id="7768" name="object 7768"/>
          <p:cNvSpPr/>
          <p:nvPr/>
        </p:nvSpPr>
        <p:spPr>
          <a:xfrm>
            <a:off x="2590609"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769" name="object 7769"/>
          <p:cNvSpPr/>
          <p:nvPr/>
        </p:nvSpPr>
        <p:spPr>
          <a:xfrm>
            <a:off x="2599435" y="2209800"/>
            <a:ext cx="8213" cy="1509776"/>
          </a:xfrm>
          <a:prstGeom prst="rect">
            <a:avLst/>
          </a:prstGeom>
          <a:blipFill>
            <a:blip r:embed="rId18" cstate="print"/>
            <a:stretch>
              <a:fillRect/>
            </a:stretch>
          </a:blipFill>
        </p:spPr>
        <p:txBody>
          <a:bodyPr wrap="square" lIns="0" tIns="0" rIns="0" bIns="0" rtlCol="0"/>
          <a:lstStyle/>
          <a:p>
            <a:endParaRPr/>
          </a:p>
        </p:txBody>
      </p:sp>
      <p:sp>
        <p:nvSpPr>
          <p:cNvPr id="7770" name="object 7770"/>
          <p:cNvSpPr/>
          <p:nvPr/>
        </p:nvSpPr>
        <p:spPr>
          <a:xfrm>
            <a:off x="2594673"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771" name="object 7771"/>
          <p:cNvSpPr/>
          <p:nvPr/>
        </p:nvSpPr>
        <p:spPr>
          <a:xfrm>
            <a:off x="2607691" y="2209800"/>
            <a:ext cx="5475" cy="1509776"/>
          </a:xfrm>
          <a:prstGeom prst="rect">
            <a:avLst/>
          </a:prstGeom>
          <a:blipFill>
            <a:blip r:embed="rId20" cstate="print"/>
            <a:stretch>
              <a:fillRect/>
            </a:stretch>
          </a:blipFill>
        </p:spPr>
        <p:txBody>
          <a:bodyPr wrap="square" lIns="0" tIns="0" rIns="0" bIns="0" rtlCol="0"/>
          <a:lstStyle/>
          <a:p>
            <a:endParaRPr/>
          </a:p>
        </p:txBody>
      </p:sp>
      <p:sp>
        <p:nvSpPr>
          <p:cNvPr id="7772" name="object 7772"/>
          <p:cNvSpPr/>
          <p:nvPr/>
        </p:nvSpPr>
        <p:spPr>
          <a:xfrm>
            <a:off x="2602928"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773" name="object 7773"/>
          <p:cNvSpPr/>
          <p:nvPr/>
        </p:nvSpPr>
        <p:spPr>
          <a:xfrm>
            <a:off x="2613151" y="2209800"/>
            <a:ext cx="8213" cy="1509776"/>
          </a:xfrm>
          <a:prstGeom prst="rect">
            <a:avLst/>
          </a:prstGeom>
          <a:blipFill>
            <a:blip r:embed="rId18" cstate="print"/>
            <a:stretch>
              <a:fillRect/>
            </a:stretch>
          </a:blipFill>
        </p:spPr>
        <p:txBody>
          <a:bodyPr wrap="square" lIns="0" tIns="0" rIns="0" bIns="0" rtlCol="0"/>
          <a:lstStyle/>
          <a:p>
            <a:endParaRPr/>
          </a:p>
        </p:txBody>
      </p:sp>
      <p:sp>
        <p:nvSpPr>
          <p:cNvPr id="7774" name="object 7774"/>
          <p:cNvSpPr/>
          <p:nvPr/>
        </p:nvSpPr>
        <p:spPr>
          <a:xfrm>
            <a:off x="2608389"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775" name="object 7775"/>
          <p:cNvSpPr/>
          <p:nvPr/>
        </p:nvSpPr>
        <p:spPr>
          <a:xfrm>
            <a:off x="2621407" y="2209800"/>
            <a:ext cx="4106" cy="1509776"/>
          </a:xfrm>
          <a:prstGeom prst="rect">
            <a:avLst/>
          </a:prstGeom>
          <a:blipFill>
            <a:blip r:embed="rId19" cstate="print"/>
            <a:stretch>
              <a:fillRect/>
            </a:stretch>
          </a:blipFill>
        </p:spPr>
        <p:txBody>
          <a:bodyPr wrap="square" lIns="0" tIns="0" rIns="0" bIns="0" rtlCol="0"/>
          <a:lstStyle/>
          <a:p>
            <a:endParaRPr/>
          </a:p>
        </p:txBody>
      </p:sp>
      <p:sp>
        <p:nvSpPr>
          <p:cNvPr id="7776" name="object 7776"/>
          <p:cNvSpPr/>
          <p:nvPr/>
        </p:nvSpPr>
        <p:spPr>
          <a:xfrm>
            <a:off x="2616644"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777" name="object 7777"/>
          <p:cNvSpPr/>
          <p:nvPr/>
        </p:nvSpPr>
        <p:spPr>
          <a:xfrm>
            <a:off x="2625470" y="2209800"/>
            <a:ext cx="9581" cy="1509776"/>
          </a:xfrm>
          <a:prstGeom prst="rect">
            <a:avLst/>
          </a:prstGeom>
          <a:blipFill>
            <a:blip r:embed="rId18" cstate="print"/>
            <a:stretch>
              <a:fillRect/>
            </a:stretch>
          </a:blipFill>
        </p:spPr>
        <p:txBody>
          <a:bodyPr wrap="square" lIns="0" tIns="0" rIns="0" bIns="0" rtlCol="0"/>
          <a:lstStyle/>
          <a:p>
            <a:endParaRPr/>
          </a:p>
        </p:txBody>
      </p:sp>
      <p:sp>
        <p:nvSpPr>
          <p:cNvPr id="7778" name="object 7778"/>
          <p:cNvSpPr/>
          <p:nvPr/>
        </p:nvSpPr>
        <p:spPr>
          <a:xfrm>
            <a:off x="2620708"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779" name="object 7779"/>
          <p:cNvSpPr/>
          <p:nvPr/>
        </p:nvSpPr>
        <p:spPr>
          <a:xfrm>
            <a:off x="2635123" y="2209800"/>
            <a:ext cx="8212" cy="1509776"/>
          </a:xfrm>
          <a:prstGeom prst="rect">
            <a:avLst/>
          </a:prstGeom>
          <a:blipFill>
            <a:blip r:embed="rId18" cstate="print"/>
            <a:stretch>
              <a:fillRect/>
            </a:stretch>
          </a:blipFill>
        </p:spPr>
        <p:txBody>
          <a:bodyPr wrap="square" lIns="0" tIns="0" rIns="0" bIns="0" rtlCol="0"/>
          <a:lstStyle/>
          <a:p>
            <a:endParaRPr/>
          </a:p>
        </p:txBody>
      </p:sp>
      <p:sp>
        <p:nvSpPr>
          <p:cNvPr id="7780" name="object 7780"/>
          <p:cNvSpPr/>
          <p:nvPr/>
        </p:nvSpPr>
        <p:spPr>
          <a:xfrm>
            <a:off x="2630360"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781" name="object 7781"/>
          <p:cNvSpPr/>
          <p:nvPr/>
        </p:nvSpPr>
        <p:spPr>
          <a:xfrm>
            <a:off x="2643251" y="2209800"/>
            <a:ext cx="4106" cy="1509776"/>
          </a:xfrm>
          <a:prstGeom prst="rect">
            <a:avLst/>
          </a:prstGeom>
          <a:blipFill>
            <a:blip r:embed="rId19" cstate="print"/>
            <a:stretch>
              <a:fillRect/>
            </a:stretch>
          </a:blipFill>
        </p:spPr>
        <p:txBody>
          <a:bodyPr wrap="square" lIns="0" tIns="0" rIns="0" bIns="0" rtlCol="0"/>
          <a:lstStyle/>
          <a:p>
            <a:endParaRPr/>
          </a:p>
        </p:txBody>
      </p:sp>
      <p:sp>
        <p:nvSpPr>
          <p:cNvPr id="7782" name="object 7782"/>
          <p:cNvSpPr/>
          <p:nvPr/>
        </p:nvSpPr>
        <p:spPr>
          <a:xfrm>
            <a:off x="2638488"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783" name="object 7783"/>
          <p:cNvSpPr/>
          <p:nvPr/>
        </p:nvSpPr>
        <p:spPr>
          <a:xfrm>
            <a:off x="2647442" y="2209800"/>
            <a:ext cx="9581" cy="1509776"/>
          </a:xfrm>
          <a:prstGeom prst="rect">
            <a:avLst/>
          </a:prstGeom>
          <a:blipFill>
            <a:blip r:embed="rId18" cstate="print"/>
            <a:stretch>
              <a:fillRect/>
            </a:stretch>
          </a:blipFill>
        </p:spPr>
        <p:txBody>
          <a:bodyPr wrap="square" lIns="0" tIns="0" rIns="0" bIns="0" rtlCol="0"/>
          <a:lstStyle/>
          <a:p>
            <a:endParaRPr/>
          </a:p>
        </p:txBody>
      </p:sp>
      <p:sp>
        <p:nvSpPr>
          <p:cNvPr id="7784" name="object 7784"/>
          <p:cNvSpPr/>
          <p:nvPr/>
        </p:nvSpPr>
        <p:spPr>
          <a:xfrm>
            <a:off x="2642679"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785" name="object 7785"/>
          <p:cNvSpPr/>
          <p:nvPr/>
        </p:nvSpPr>
        <p:spPr>
          <a:xfrm>
            <a:off x="2656967" y="2209800"/>
            <a:ext cx="4105" cy="1509776"/>
          </a:xfrm>
          <a:prstGeom prst="rect">
            <a:avLst/>
          </a:prstGeom>
          <a:blipFill>
            <a:blip r:embed="rId19" cstate="print"/>
            <a:stretch>
              <a:fillRect/>
            </a:stretch>
          </a:blipFill>
        </p:spPr>
        <p:txBody>
          <a:bodyPr wrap="square" lIns="0" tIns="0" rIns="0" bIns="0" rtlCol="0"/>
          <a:lstStyle/>
          <a:p>
            <a:endParaRPr/>
          </a:p>
        </p:txBody>
      </p:sp>
      <p:sp>
        <p:nvSpPr>
          <p:cNvPr id="7786" name="object 7786"/>
          <p:cNvSpPr/>
          <p:nvPr/>
        </p:nvSpPr>
        <p:spPr>
          <a:xfrm>
            <a:off x="2652204"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787" name="object 7787"/>
          <p:cNvSpPr/>
          <p:nvPr/>
        </p:nvSpPr>
        <p:spPr>
          <a:xfrm>
            <a:off x="2661030" y="2209800"/>
            <a:ext cx="8213" cy="1509776"/>
          </a:xfrm>
          <a:prstGeom prst="rect">
            <a:avLst/>
          </a:prstGeom>
          <a:blipFill>
            <a:blip r:embed="rId18" cstate="print"/>
            <a:stretch>
              <a:fillRect/>
            </a:stretch>
          </a:blipFill>
        </p:spPr>
        <p:txBody>
          <a:bodyPr wrap="square" lIns="0" tIns="0" rIns="0" bIns="0" rtlCol="0"/>
          <a:lstStyle/>
          <a:p>
            <a:endParaRPr/>
          </a:p>
        </p:txBody>
      </p:sp>
      <p:sp>
        <p:nvSpPr>
          <p:cNvPr id="7788" name="object 7788"/>
          <p:cNvSpPr/>
          <p:nvPr/>
        </p:nvSpPr>
        <p:spPr>
          <a:xfrm>
            <a:off x="2656268"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789" name="object 7789"/>
          <p:cNvSpPr/>
          <p:nvPr/>
        </p:nvSpPr>
        <p:spPr>
          <a:xfrm>
            <a:off x="2669285" y="2209800"/>
            <a:ext cx="4105" cy="1509776"/>
          </a:xfrm>
          <a:prstGeom prst="rect">
            <a:avLst/>
          </a:prstGeom>
          <a:blipFill>
            <a:blip r:embed="rId19" cstate="print"/>
            <a:stretch>
              <a:fillRect/>
            </a:stretch>
          </a:blipFill>
        </p:spPr>
        <p:txBody>
          <a:bodyPr wrap="square" lIns="0" tIns="0" rIns="0" bIns="0" rtlCol="0"/>
          <a:lstStyle/>
          <a:p>
            <a:endParaRPr/>
          </a:p>
        </p:txBody>
      </p:sp>
      <p:sp>
        <p:nvSpPr>
          <p:cNvPr id="7790" name="object 7790"/>
          <p:cNvSpPr/>
          <p:nvPr/>
        </p:nvSpPr>
        <p:spPr>
          <a:xfrm>
            <a:off x="2664523"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791" name="object 7791"/>
          <p:cNvSpPr/>
          <p:nvPr/>
        </p:nvSpPr>
        <p:spPr>
          <a:xfrm>
            <a:off x="2673350" y="2209800"/>
            <a:ext cx="9581" cy="1509776"/>
          </a:xfrm>
          <a:prstGeom prst="rect">
            <a:avLst/>
          </a:prstGeom>
          <a:blipFill>
            <a:blip r:embed="rId18" cstate="print"/>
            <a:stretch>
              <a:fillRect/>
            </a:stretch>
          </a:blipFill>
        </p:spPr>
        <p:txBody>
          <a:bodyPr wrap="square" lIns="0" tIns="0" rIns="0" bIns="0" rtlCol="0"/>
          <a:lstStyle/>
          <a:p>
            <a:endParaRPr/>
          </a:p>
        </p:txBody>
      </p:sp>
      <p:sp>
        <p:nvSpPr>
          <p:cNvPr id="7792" name="object 7792"/>
          <p:cNvSpPr/>
          <p:nvPr/>
        </p:nvSpPr>
        <p:spPr>
          <a:xfrm>
            <a:off x="2668587"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793" name="object 7793"/>
          <p:cNvSpPr/>
          <p:nvPr/>
        </p:nvSpPr>
        <p:spPr>
          <a:xfrm>
            <a:off x="2683001" y="2209800"/>
            <a:ext cx="4105" cy="1509776"/>
          </a:xfrm>
          <a:prstGeom prst="rect">
            <a:avLst/>
          </a:prstGeom>
          <a:blipFill>
            <a:blip r:embed="rId19" cstate="print"/>
            <a:stretch>
              <a:fillRect/>
            </a:stretch>
          </a:blipFill>
        </p:spPr>
        <p:txBody>
          <a:bodyPr wrap="square" lIns="0" tIns="0" rIns="0" bIns="0" rtlCol="0"/>
          <a:lstStyle/>
          <a:p>
            <a:endParaRPr/>
          </a:p>
        </p:txBody>
      </p:sp>
      <p:sp>
        <p:nvSpPr>
          <p:cNvPr id="7794" name="object 7794"/>
          <p:cNvSpPr/>
          <p:nvPr/>
        </p:nvSpPr>
        <p:spPr>
          <a:xfrm>
            <a:off x="2678239"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795" name="object 7795"/>
          <p:cNvSpPr/>
          <p:nvPr/>
        </p:nvSpPr>
        <p:spPr>
          <a:xfrm>
            <a:off x="2687066" y="2209800"/>
            <a:ext cx="8213" cy="1509776"/>
          </a:xfrm>
          <a:prstGeom prst="rect">
            <a:avLst/>
          </a:prstGeom>
          <a:blipFill>
            <a:blip r:embed="rId18" cstate="print"/>
            <a:stretch>
              <a:fillRect/>
            </a:stretch>
          </a:blipFill>
        </p:spPr>
        <p:txBody>
          <a:bodyPr wrap="square" lIns="0" tIns="0" rIns="0" bIns="0" rtlCol="0"/>
          <a:lstStyle/>
          <a:p>
            <a:endParaRPr/>
          </a:p>
        </p:txBody>
      </p:sp>
      <p:sp>
        <p:nvSpPr>
          <p:cNvPr id="7796" name="object 7796"/>
          <p:cNvSpPr/>
          <p:nvPr/>
        </p:nvSpPr>
        <p:spPr>
          <a:xfrm>
            <a:off x="2682303"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797" name="object 7797"/>
          <p:cNvSpPr/>
          <p:nvPr/>
        </p:nvSpPr>
        <p:spPr>
          <a:xfrm>
            <a:off x="2695320" y="2209800"/>
            <a:ext cx="9581" cy="1509776"/>
          </a:xfrm>
          <a:prstGeom prst="rect">
            <a:avLst/>
          </a:prstGeom>
          <a:blipFill>
            <a:blip r:embed="rId18" cstate="print"/>
            <a:stretch>
              <a:fillRect/>
            </a:stretch>
          </a:blipFill>
        </p:spPr>
        <p:txBody>
          <a:bodyPr wrap="square" lIns="0" tIns="0" rIns="0" bIns="0" rtlCol="0"/>
          <a:lstStyle/>
          <a:p>
            <a:endParaRPr/>
          </a:p>
        </p:txBody>
      </p:sp>
      <p:sp>
        <p:nvSpPr>
          <p:cNvPr id="7798" name="object 7798"/>
          <p:cNvSpPr/>
          <p:nvPr/>
        </p:nvSpPr>
        <p:spPr>
          <a:xfrm>
            <a:off x="2690558"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799" name="object 7799"/>
          <p:cNvSpPr/>
          <p:nvPr/>
        </p:nvSpPr>
        <p:spPr>
          <a:xfrm>
            <a:off x="2704845" y="2209800"/>
            <a:ext cx="4105" cy="1509776"/>
          </a:xfrm>
          <a:prstGeom prst="rect">
            <a:avLst/>
          </a:prstGeom>
          <a:blipFill>
            <a:blip r:embed="rId19" cstate="print"/>
            <a:stretch>
              <a:fillRect/>
            </a:stretch>
          </a:blipFill>
        </p:spPr>
        <p:txBody>
          <a:bodyPr wrap="square" lIns="0" tIns="0" rIns="0" bIns="0" rtlCol="0"/>
          <a:lstStyle/>
          <a:p>
            <a:endParaRPr/>
          </a:p>
        </p:txBody>
      </p:sp>
      <p:sp>
        <p:nvSpPr>
          <p:cNvPr id="7800" name="object 7800"/>
          <p:cNvSpPr/>
          <p:nvPr/>
        </p:nvSpPr>
        <p:spPr>
          <a:xfrm>
            <a:off x="2700083"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801" name="object 7801"/>
          <p:cNvSpPr/>
          <p:nvPr/>
        </p:nvSpPr>
        <p:spPr>
          <a:xfrm>
            <a:off x="2709036" y="2209800"/>
            <a:ext cx="8213" cy="1509776"/>
          </a:xfrm>
          <a:prstGeom prst="rect">
            <a:avLst/>
          </a:prstGeom>
          <a:blipFill>
            <a:blip r:embed="rId18" cstate="print"/>
            <a:stretch>
              <a:fillRect/>
            </a:stretch>
          </a:blipFill>
        </p:spPr>
        <p:txBody>
          <a:bodyPr wrap="square" lIns="0" tIns="0" rIns="0" bIns="0" rtlCol="0"/>
          <a:lstStyle/>
          <a:p>
            <a:endParaRPr/>
          </a:p>
        </p:txBody>
      </p:sp>
      <p:sp>
        <p:nvSpPr>
          <p:cNvPr id="7802" name="object 7802"/>
          <p:cNvSpPr/>
          <p:nvPr/>
        </p:nvSpPr>
        <p:spPr>
          <a:xfrm>
            <a:off x="2704274"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803" name="object 7803"/>
          <p:cNvSpPr/>
          <p:nvPr/>
        </p:nvSpPr>
        <p:spPr>
          <a:xfrm>
            <a:off x="2717164" y="2209800"/>
            <a:ext cx="5474" cy="1509776"/>
          </a:xfrm>
          <a:prstGeom prst="rect">
            <a:avLst/>
          </a:prstGeom>
          <a:blipFill>
            <a:blip r:embed="rId20" cstate="print"/>
            <a:stretch>
              <a:fillRect/>
            </a:stretch>
          </a:blipFill>
        </p:spPr>
        <p:txBody>
          <a:bodyPr wrap="square" lIns="0" tIns="0" rIns="0" bIns="0" rtlCol="0"/>
          <a:lstStyle/>
          <a:p>
            <a:endParaRPr/>
          </a:p>
        </p:txBody>
      </p:sp>
      <p:sp>
        <p:nvSpPr>
          <p:cNvPr id="7804" name="object 7804"/>
          <p:cNvSpPr/>
          <p:nvPr/>
        </p:nvSpPr>
        <p:spPr>
          <a:xfrm>
            <a:off x="2712402" y="2205037"/>
            <a:ext cx="15240" cy="1519555"/>
          </a:xfrm>
          <a:custGeom>
            <a:avLst/>
            <a:gdLst/>
            <a:ahLst/>
            <a:cxnLst/>
            <a:rect l="l" t="t" r="r" b="b"/>
            <a:pathLst>
              <a:path w="15239" h="1519554">
                <a:moveTo>
                  <a:pt x="0" y="1519301"/>
                </a:moveTo>
                <a:lnTo>
                  <a:pt x="14999" y="1519301"/>
                </a:lnTo>
                <a:lnTo>
                  <a:pt x="14999" y="0"/>
                </a:lnTo>
                <a:lnTo>
                  <a:pt x="0" y="0"/>
                </a:lnTo>
                <a:lnTo>
                  <a:pt x="0" y="1519301"/>
                </a:lnTo>
                <a:close/>
              </a:path>
            </a:pathLst>
          </a:custGeom>
          <a:solidFill>
            <a:srgbClr val="F1FFEB"/>
          </a:solidFill>
        </p:spPr>
        <p:txBody>
          <a:bodyPr wrap="square" lIns="0" tIns="0" rIns="0" bIns="0" rtlCol="0"/>
          <a:lstStyle/>
          <a:p>
            <a:endParaRPr/>
          </a:p>
        </p:txBody>
      </p:sp>
      <p:sp>
        <p:nvSpPr>
          <p:cNvPr id="7805" name="object 7805"/>
          <p:cNvSpPr/>
          <p:nvPr/>
        </p:nvSpPr>
        <p:spPr>
          <a:xfrm>
            <a:off x="2722626" y="2209800"/>
            <a:ext cx="8213" cy="1509776"/>
          </a:xfrm>
          <a:prstGeom prst="rect">
            <a:avLst/>
          </a:prstGeom>
          <a:blipFill>
            <a:blip r:embed="rId18" cstate="print"/>
            <a:stretch>
              <a:fillRect/>
            </a:stretch>
          </a:blipFill>
        </p:spPr>
        <p:txBody>
          <a:bodyPr wrap="square" lIns="0" tIns="0" rIns="0" bIns="0" rtlCol="0"/>
          <a:lstStyle/>
          <a:p>
            <a:endParaRPr/>
          </a:p>
        </p:txBody>
      </p:sp>
      <p:sp>
        <p:nvSpPr>
          <p:cNvPr id="7806" name="object 7806"/>
          <p:cNvSpPr/>
          <p:nvPr/>
        </p:nvSpPr>
        <p:spPr>
          <a:xfrm>
            <a:off x="2717863"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807" name="object 7807"/>
          <p:cNvSpPr/>
          <p:nvPr/>
        </p:nvSpPr>
        <p:spPr>
          <a:xfrm>
            <a:off x="2730880" y="2209800"/>
            <a:ext cx="4105" cy="1509776"/>
          </a:xfrm>
          <a:prstGeom prst="rect">
            <a:avLst/>
          </a:prstGeom>
          <a:blipFill>
            <a:blip r:embed="rId19" cstate="print"/>
            <a:stretch>
              <a:fillRect/>
            </a:stretch>
          </a:blipFill>
        </p:spPr>
        <p:txBody>
          <a:bodyPr wrap="square" lIns="0" tIns="0" rIns="0" bIns="0" rtlCol="0"/>
          <a:lstStyle/>
          <a:p>
            <a:endParaRPr/>
          </a:p>
        </p:txBody>
      </p:sp>
      <p:sp>
        <p:nvSpPr>
          <p:cNvPr id="7808" name="object 7808"/>
          <p:cNvSpPr/>
          <p:nvPr/>
        </p:nvSpPr>
        <p:spPr>
          <a:xfrm>
            <a:off x="2726118"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809" name="object 7809"/>
          <p:cNvSpPr/>
          <p:nvPr/>
        </p:nvSpPr>
        <p:spPr>
          <a:xfrm>
            <a:off x="2734945" y="2209800"/>
            <a:ext cx="8213" cy="1509776"/>
          </a:xfrm>
          <a:prstGeom prst="rect">
            <a:avLst/>
          </a:prstGeom>
          <a:blipFill>
            <a:blip r:embed="rId18" cstate="print"/>
            <a:stretch>
              <a:fillRect/>
            </a:stretch>
          </a:blipFill>
        </p:spPr>
        <p:txBody>
          <a:bodyPr wrap="square" lIns="0" tIns="0" rIns="0" bIns="0" rtlCol="0"/>
          <a:lstStyle/>
          <a:p>
            <a:endParaRPr/>
          </a:p>
        </p:txBody>
      </p:sp>
      <p:sp>
        <p:nvSpPr>
          <p:cNvPr id="7810" name="object 7810"/>
          <p:cNvSpPr/>
          <p:nvPr/>
        </p:nvSpPr>
        <p:spPr>
          <a:xfrm>
            <a:off x="2730182"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811" name="object 7811"/>
          <p:cNvSpPr/>
          <p:nvPr/>
        </p:nvSpPr>
        <p:spPr>
          <a:xfrm>
            <a:off x="1431925" y="2209800"/>
            <a:ext cx="1303020" cy="1494789"/>
          </a:xfrm>
          <a:prstGeom prst="rect">
            <a:avLst/>
          </a:prstGeom>
          <a:blipFill>
            <a:blip r:embed="rId21" cstate="print"/>
            <a:stretch>
              <a:fillRect/>
            </a:stretch>
          </a:blipFill>
        </p:spPr>
        <p:txBody>
          <a:bodyPr wrap="square" lIns="0" tIns="0" rIns="0" bIns="0" rtlCol="0"/>
          <a:lstStyle/>
          <a:p>
            <a:endParaRPr/>
          </a:p>
        </p:txBody>
      </p:sp>
      <p:sp>
        <p:nvSpPr>
          <p:cNvPr id="7812" name="object 7812"/>
          <p:cNvSpPr/>
          <p:nvPr/>
        </p:nvSpPr>
        <p:spPr>
          <a:xfrm>
            <a:off x="1431925" y="2209800"/>
            <a:ext cx="1303020" cy="1494790"/>
          </a:xfrm>
          <a:custGeom>
            <a:avLst/>
            <a:gdLst/>
            <a:ahLst/>
            <a:cxnLst/>
            <a:rect l="l" t="t" r="r" b="b"/>
            <a:pathLst>
              <a:path w="1303020" h="1494789">
                <a:moveTo>
                  <a:pt x="651510" y="0"/>
                </a:moveTo>
                <a:lnTo>
                  <a:pt x="782955" y="7492"/>
                </a:lnTo>
                <a:lnTo>
                  <a:pt x="904748" y="14986"/>
                </a:lnTo>
                <a:lnTo>
                  <a:pt x="1014222" y="32385"/>
                </a:lnTo>
                <a:lnTo>
                  <a:pt x="1111377" y="54737"/>
                </a:lnTo>
                <a:lnTo>
                  <a:pt x="1155192" y="72136"/>
                </a:lnTo>
                <a:lnTo>
                  <a:pt x="1193545" y="86995"/>
                </a:lnTo>
                <a:lnTo>
                  <a:pt x="1251077" y="119379"/>
                </a:lnTo>
                <a:lnTo>
                  <a:pt x="1290701" y="151764"/>
                </a:lnTo>
                <a:lnTo>
                  <a:pt x="1303020" y="191515"/>
                </a:lnTo>
                <a:lnTo>
                  <a:pt x="1303020" y="1310766"/>
                </a:lnTo>
                <a:lnTo>
                  <a:pt x="1290701" y="1350517"/>
                </a:lnTo>
                <a:lnTo>
                  <a:pt x="1251077" y="1382902"/>
                </a:lnTo>
                <a:lnTo>
                  <a:pt x="1193545" y="1415161"/>
                </a:lnTo>
                <a:lnTo>
                  <a:pt x="1155192" y="1430147"/>
                </a:lnTo>
                <a:lnTo>
                  <a:pt x="1111377" y="1437639"/>
                </a:lnTo>
                <a:lnTo>
                  <a:pt x="1014222" y="1462405"/>
                </a:lnTo>
                <a:lnTo>
                  <a:pt x="904748" y="1477391"/>
                </a:lnTo>
                <a:lnTo>
                  <a:pt x="782955" y="1494789"/>
                </a:lnTo>
                <a:lnTo>
                  <a:pt x="651510" y="1494789"/>
                </a:lnTo>
                <a:lnTo>
                  <a:pt x="520192" y="1494789"/>
                </a:lnTo>
                <a:lnTo>
                  <a:pt x="398272" y="1477391"/>
                </a:lnTo>
                <a:lnTo>
                  <a:pt x="288798" y="1462405"/>
                </a:lnTo>
                <a:lnTo>
                  <a:pt x="193040" y="1437639"/>
                </a:lnTo>
                <a:lnTo>
                  <a:pt x="149225" y="1430147"/>
                </a:lnTo>
                <a:lnTo>
                  <a:pt x="113665" y="1415161"/>
                </a:lnTo>
                <a:lnTo>
                  <a:pt x="79375" y="1397762"/>
                </a:lnTo>
                <a:lnTo>
                  <a:pt x="31496" y="1367916"/>
                </a:lnTo>
                <a:lnTo>
                  <a:pt x="4063" y="1328165"/>
                </a:lnTo>
                <a:lnTo>
                  <a:pt x="0" y="1310766"/>
                </a:lnTo>
                <a:lnTo>
                  <a:pt x="0" y="191515"/>
                </a:lnTo>
                <a:lnTo>
                  <a:pt x="13715" y="151764"/>
                </a:lnTo>
                <a:lnTo>
                  <a:pt x="53340" y="119379"/>
                </a:lnTo>
                <a:lnTo>
                  <a:pt x="113665" y="86995"/>
                </a:lnTo>
                <a:lnTo>
                  <a:pt x="149225" y="72136"/>
                </a:lnTo>
                <a:lnTo>
                  <a:pt x="193040" y="54737"/>
                </a:lnTo>
                <a:lnTo>
                  <a:pt x="288798" y="32385"/>
                </a:lnTo>
                <a:lnTo>
                  <a:pt x="398272" y="14986"/>
                </a:lnTo>
                <a:lnTo>
                  <a:pt x="520192" y="7492"/>
                </a:lnTo>
                <a:lnTo>
                  <a:pt x="651510" y="0"/>
                </a:lnTo>
                <a:close/>
              </a:path>
            </a:pathLst>
          </a:custGeom>
          <a:ln w="3175">
            <a:solidFill>
              <a:srgbClr val="F1FFEB"/>
            </a:solidFill>
          </a:ln>
        </p:spPr>
        <p:txBody>
          <a:bodyPr wrap="square" lIns="0" tIns="0" rIns="0" bIns="0" rtlCol="0"/>
          <a:lstStyle/>
          <a:p>
            <a:endParaRPr/>
          </a:p>
        </p:txBody>
      </p:sp>
      <p:sp>
        <p:nvSpPr>
          <p:cNvPr id="7813" name="object 7813"/>
          <p:cNvSpPr/>
          <p:nvPr/>
        </p:nvSpPr>
        <p:spPr>
          <a:xfrm>
            <a:off x="1431925" y="2209800"/>
            <a:ext cx="1303020" cy="1494789"/>
          </a:xfrm>
          <a:prstGeom prst="rect">
            <a:avLst/>
          </a:prstGeom>
          <a:blipFill>
            <a:blip r:embed="rId21" cstate="print"/>
            <a:stretch>
              <a:fillRect/>
            </a:stretch>
          </a:blipFill>
        </p:spPr>
        <p:txBody>
          <a:bodyPr wrap="square" lIns="0" tIns="0" rIns="0" bIns="0" rtlCol="0"/>
          <a:lstStyle/>
          <a:p>
            <a:endParaRPr/>
          </a:p>
        </p:txBody>
      </p:sp>
      <p:sp>
        <p:nvSpPr>
          <p:cNvPr id="7814" name="object 7814"/>
          <p:cNvSpPr/>
          <p:nvPr/>
        </p:nvSpPr>
        <p:spPr>
          <a:xfrm>
            <a:off x="1431925" y="2209800"/>
            <a:ext cx="1303020" cy="1494790"/>
          </a:xfrm>
          <a:custGeom>
            <a:avLst/>
            <a:gdLst/>
            <a:ahLst/>
            <a:cxnLst/>
            <a:rect l="l" t="t" r="r" b="b"/>
            <a:pathLst>
              <a:path w="1303020" h="1494789">
                <a:moveTo>
                  <a:pt x="651510" y="0"/>
                </a:moveTo>
                <a:lnTo>
                  <a:pt x="782955" y="7492"/>
                </a:lnTo>
                <a:lnTo>
                  <a:pt x="904748" y="14986"/>
                </a:lnTo>
                <a:lnTo>
                  <a:pt x="1014222" y="32385"/>
                </a:lnTo>
                <a:lnTo>
                  <a:pt x="1111377" y="54737"/>
                </a:lnTo>
                <a:lnTo>
                  <a:pt x="1155192" y="72136"/>
                </a:lnTo>
                <a:lnTo>
                  <a:pt x="1193545" y="86995"/>
                </a:lnTo>
                <a:lnTo>
                  <a:pt x="1251077" y="119379"/>
                </a:lnTo>
                <a:lnTo>
                  <a:pt x="1290701" y="151764"/>
                </a:lnTo>
                <a:lnTo>
                  <a:pt x="1303020" y="191515"/>
                </a:lnTo>
                <a:lnTo>
                  <a:pt x="1303020" y="1310766"/>
                </a:lnTo>
                <a:lnTo>
                  <a:pt x="1290701" y="1350517"/>
                </a:lnTo>
                <a:lnTo>
                  <a:pt x="1251077" y="1382902"/>
                </a:lnTo>
                <a:lnTo>
                  <a:pt x="1193545" y="1415161"/>
                </a:lnTo>
                <a:lnTo>
                  <a:pt x="1155192" y="1430147"/>
                </a:lnTo>
                <a:lnTo>
                  <a:pt x="1111377" y="1437639"/>
                </a:lnTo>
                <a:lnTo>
                  <a:pt x="1014222" y="1462405"/>
                </a:lnTo>
                <a:lnTo>
                  <a:pt x="904748" y="1477391"/>
                </a:lnTo>
                <a:lnTo>
                  <a:pt x="782955" y="1494789"/>
                </a:lnTo>
                <a:lnTo>
                  <a:pt x="651510" y="1494789"/>
                </a:lnTo>
                <a:lnTo>
                  <a:pt x="520192" y="1494789"/>
                </a:lnTo>
                <a:lnTo>
                  <a:pt x="398272" y="1477391"/>
                </a:lnTo>
                <a:lnTo>
                  <a:pt x="288798" y="1462405"/>
                </a:lnTo>
                <a:lnTo>
                  <a:pt x="193040" y="1437639"/>
                </a:lnTo>
                <a:lnTo>
                  <a:pt x="149225" y="1430147"/>
                </a:lnTo>
                <a:lnTo>
                  <a:pt x="113665" y="1415161"/>
                </a:lnTo>
                <a:lnTo>
                  <a:pt x="79375" y="1397762"/>
                </a:lnTo>
                <a:lnTo>
                  <a:pt x="31496" y="1367916"/>
                </a:lnTo>
                <a:lnTo>
                  <a:pt x="4063" y="1328165"/>
                </a:lnTo>
                <a:lnTo>
                  <a:pt x="0" y="1310766"/>
                </a:lnTo>
                <a:lnTo>
                  <a:pt x="0" y="191515"/>
                </a:lnTo>
                <a:lnTo>
                  <a:pt x="13715" y="151764"/>
                </a:lnTo>
                <a:lnTo>
                  <a:pt x="53340" y="119379"/>
                </a:lnTo>
                <a:lnTo>
                  <a:pt x="113665" y="86995"/>
                </a:lnTo>
                <a:lnTo>
                  <a:pt x="149225" y="72136"/>
                </a:lnTo>
                <a:lnTo>
                  <a:pt x="193040" y="54737"/>
                </a:lnTo>
                <a:lnTo>
                  <a:pt x="288798" y="32385"/>
                </a:lnTo>
                <a:lnTo>
                  <a:pt x="398272" y="14986"/>
                </a:lnTo>
                <a:lnTo>
                  <a:pt x="520192" y="7492"/>
                </a:lnTo>
                <a:lnTo>
                  <a:pt x="651510" y="0"/>
                </a:lnTo>
                <a:close/>
              </a:path>
            </a:pathLst>
          </a:custGeom>
          <a:ln w="9525">
            <a:solidFill>
              <a:srgbClr val="F1FFEB"/>
            </a:solidFill>
          </a:ln>
        </p:spPr>
        <p:txBody>
          <a:bodyPr wrap="square" lIns="0" tIns="0" rIns="0" bIns="0" rtlCol="0"/>
          <a:lstStyle/>
          <a:p>
            <a:endParaRPr/>
          </a:p>
        </p:txBody>
      </p:sp>
      <p:sp>
        <p:nvSpPr>
          <p:cNvPr id="7815" name="object 7815"/>
          <p:cNvSpPr/>
          <p:nvPr/>
        </p:nvSpPr>
        <p:spPr>
          <a:xfrm>
            <a:off x="1431925" y="2209800"/>
            <a:ext cx="9581" cy="1509776"/>
          </a:xfrm>
          <a:prstGeom prst="rect">
            <a:avLst/>
          </a:prstGeom>
          <a:blipFill>
            <a:blip r:embed="rId18" cstate="print"/>
            <a:stretch>
              <a:fillRect/>
            </a:stretch>
          </a:blipFill>
        </p:spPr>
        <p:txBody>
          <a:bodyPr wrap="square" lIns="0" tIns="0" rIns="0" bIns="0" rtlCol="0"/>
          <a:lstStyle/>
          <a:p>
            <a:endParaRPr/>
          </a:p>
        </p:txBody>
      </p:sp>
      <p:sp>
        <p:nvSpPr>
          <p:cNvPr id="7816" name="object 7816"/>
          <p:cNvSpPr/>
          <p:nvPr/>
        </p:nvSpPr>
        <p:spPr>
          <a:xfrm>
            <a:off x="1427162" y="2205037"/>
            <a:ext cx="19685" cy="1519555"/>
          </a:xfrm>
          <a:custGeom>
            <a:avLst/>
            <a:gdLst/>
            <a:ahLst/>
            <a:cxnLst/>
            <a:rect l="l" t="t" r="r" b="b"/>
            <a:pathLst>
              <a:path w="19684"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817" name="object 7817"/>
          <p:cNvSpPr/>
          <p:nvPr/>
        </p:nvSpPr>
        <p:spPr>
          <a:xfrm>
            <a:off x="1441450" y="2209800"/>
            <a:ext cx="4105" cy="1509776"/>
          </a:xfrm>
          <a:prstGeom prst="rect">
            <a:avLst/>
          </a:prstGeom>
          <a:blipFill>
            <a:blip r:embed="rId19" cstate="print"/>
            <a:stretch>
              <a:fillRect/>
            </a:stretch>
          </a:blipFill>
        </p:spPr>
        <p:txBody>
          <a:bodyPr wrap="square" lIns="0" tIns="0" rIns="0" bIns="0" rtlCol="0"/>
          <a:lstStyle/>
          <a:p>
            <a:endParaRPr/>
          </a:p>
        </p:txBody>
      </p:sp>
      <p:sp>
        <p:nvSpPr>
          <p:cNvPr id="7818" name="object 7818"/>
          <p:cNvSpPr/>
          <p:nvPr/>
        </p:nvSpPr>
        <p:spPr>
          <a:xfrm>
            <a:off x="1436687"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819" name="object 7819"/>
          <p:cNvSpPr/>
          <p:nvPr/>
        </p:nvSpPr>
        <p:spPr>
          <a:xfrm>
            <a:off x="1445641" y="2209800"/>
            <a:ext cx="8212" cy="1509776"/>
          </a:xfrm>
          <a:prstGeom prst="rect">
            <a:avLst/>
          </a:prstGeom>
          <a:blipFill>
            <a:blip r:embed="rId18" cstate="print"/>
            <a:stretch>
              <a:fillRect/>
            </a:stretch>
          </a:blipFill>
        </p:spPr>
        <p:txBody>
          <a:bodyPr wrap="square" lIns="0" tIns="0" rIns="0" bIns="0" rtlCol="0"/>
          <a:lstStyle/>
          <a:p>
            <a:endParaRPr/>
          </a:p>
        </p:txBody>
      </p:sp>
      <p:sp>
        <p:nvSpPr>
          <p:cNvPr id="7820" name="object 7820"/>
          <p:cNvSpPr/>
          <p:nvPr/>
        </p:nvSpPr>
        <p:spPr>
          <a:xfrm>
            <a:off x="1440878"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821" name="object 7821"/>
          <p:cNvSpPr/>
          <p:nvPr/>
        </p:nvSpPr>
        <p:spPr>
          <a:xfrm>
            <a:off x="1453769" y="2209800"/>
            <a:ext cx="4105" cy="1509776"/>
          </a:xfrm>
          <a:prstGeom prst="rect">
            <a:avLst/>
          </a:prstGeom>
          <a:blipFill>
            <a:blip r:embed="rId19" cstate="print"/>
            <a:stretch>
              <a:fillRect/>
            </a:stretch>
          </a:blipFill>
        </p:spPr>
        <p:txBody>
          <a:bodyPr wrap="square" lIns="0" tIns="0" rIns="0" bIns="0" rtlCol="0"/>
          <a:lstStyle/>
          <a:p>
            <a:endParaRPr/>
          </a:p>
        </p:txBody>
      </p:sp>
      <p:sp>
        <p:nvSpPr>
          <p:cNvPr id="7822" name="object 7822"/>
          <p:cNvSpPr/>
          <p:nvPr/>
        </p:nvSpPr>
        <p:spPr>
          <a:xfrm>
            <a:off x="1449006"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823" name="object 7823"/>
          <p:cNvSpPr/>
          <p:nvPr/>
        </p:nvSpPr>
        <p:spPr>
          <a:xfrm>
            <a:off x="1457960" y="2209800"/>
            <a:ext cx="9581" cy="1509776"/>
          </a:xfrm>
          <a:prstGeom prst="rect">
            <a:avLst/>
          </a:prstGeom>
          <a:blipFill>
            <a:blip r:embed="rId18" cstate="print"/>
            <a:stretch>
              <a:fillRect/>
            </a:stretch>
          </a:blipFill>
        </p:spPr>
        <p:txBody>
          <a:bodyPr wrap="square" lIns="0" tIns="0" rIns="0" bIns="0" rtlCol="0"/>
          <a:lstStyle/>
          <a:p>
            <a:endParaRPr/>
          </a:p>
        </p:txBody>
      </p:sp>
      <p:sp>
        <p:nvSpPr>
          <p:cNvPr id="7824" name="object 7824"/>
          <p:cNvSpPr/>
          <p:nvPr/>
        </p:nvSpPr>
        <p:spPr>
          <a:xfrm>
            <a:off x="1453197" y="2205037"/>
            <a:ext cx="19685" cy="1519555"/>
          </a:xfrm>
          <a:custGeom>
            <a:avLst/>
            <a:gdLst/>
            <a:ahLst/>
            <a:cxnLst/>
            <a:rect l="l" t="t" r="r" b="b"/>
            <a:pathLst>
              <a:path w="19684"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825" name="object 7825"/>
          <p:cNvSpPr/>
          <p:nvPr/>
        </p:nvSpPr>
        <p:spPr>
          <a:xfrm>
            <a:off x="1467485" y="2209800"/>
            <a:ext cx="4106" cy="1509776"/>
          </a:xfrm>
          <a:prstGeom prst="rect">
            <a:avLst/>
          </a:prstGeom>
          <a:blipFill>
            <a:blip r:embed="rId19" cstate="print"/>
            <a:stretch>
              <a:fillRect/>
            </a:stretch>
          </a:blipFill>
        </p:spPr>
        <p:txBody>
          <a:bodyPr wrap="square" lIns="0" tIns="0" rIns="0" bIns="0" rtlCol="0"/>
          <a:lstStyle/>
          <a:p>
            <a:endParaRPr/>
          </a:p>
        </p:txBody>
      </p:sp>
      <p:sp>
        <p:nvSpPr>
          <p:cNvPr id="7826" name="object 7826"/>
          <p:cNvSpPr/>
          <p:nvPr/>
        </p:nvSpPr>
        <p:spPr>
          <a:xfrm>
            <a:off x="1462722"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827" name="object 7827"/>
          <p:cNvSpPr/>
          <p:nvPr/>
        </p:nvSpPr>
        <p:spPr>
          <a:xfrm>
            <a:off x="1471675" y="2209800"/>
            <a:ext cx="8212" cy="1509776"/>
          </a:xfrm>
          <a:prstGeom prst="rect">
            <a:avLst/>
          </a:prstGeom>
          <a:blipFill>
            <a:blip r:embed="rId18" cstate="print"/>
            <a:stretch>
              <a:fillRect/>
            </a:stretch>
          </a:blipFill>
        </p:spPr>
        <p:txBody>
          <a:bodyPr wrap="square" lIns="0" tIns="0" rIns="0" bIns="0" rtlCol="0"/>
          <a:lstStyle/>
          <a:p>
            <a:endParaRPr/>
          </a:p>
        </p:txBody>
      </p:sp>
      <p:sp>
        <p:nvSpPr>
          <p:cNvPr id="7828" name="object 7828"/>
          <p:cNvSpPr/>
          <p:nvPr/>
        </p:nvSpPr>
        <p:spPr>
          <a:xfrm>
            <a:off x="1466913"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829" name="object 7829"/>
          <p:cNvSpPr/>
          <p:nvPr/>
        </p:nvSpPr>
        <p:spPr>
          <a:xfrm>
            <a:off x="1479803" y="2209800"/>
            <a:ext cx="5475" cy="1509776"/>
          </a:xfrm>
          <a:prstGeom prst="rect">
            <a:avLst/>
          </a:prstGeom>
          <a:blipFill>
            <a:blip r:embed="rId20" cstate="print"/>
            <a:stretch>
              <a:fillRect/>
            </a:stretch>
          </a:blipFill>
        </p:spPr>
        <p:txBody>
          <a:bodyPr wrap="square" lIns="0" tIns="0" rIns="0" bIns="0" rtlCol="0"/>
          <a:lstStyle/>
          <a:p>
            <a:endParaRPr/>
          </a:p>
        </p:txBody>
      </p:sp>
      <p:sp>
        <p:nvSpPr>
          <p:cNvPr id="7830" name="object 7830"/>
          <p:cNvSpPr/>
          <p:nvPr/>
        </p:nvSpPr>
        <p:spPr>
          <a:xfrm>
            <a:off x="1475041" y="2205037"/>
            <a:ext cx="15240" cy="1519555"/>
          </a:xfrm>
          <a:custGeom>
            <a:avLst/>
            <a:gdLst/>
            <a:ahLst/>
            <a:cxnLst/>
            <a:rect l="l" t="t" r="r" b="b"/>
            <a:pathLst>
              <a:path w="15240"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831" name="object 7831"/>
          <p:cNvSpPr/>
          <p:nvPr/>
        </p:nvSpPr>
        <p:spPr>
          <a:xfrm>
            <a:off x="1485264" y="2209800"/>
            <a:ext cx="8212" cy="1509776"/>
          </a:xfrm>
          <a:prstGeom prst="rect">
            <a:avLst/>
          </a:prstGeom>
          <a:blipFill>
            <a:blip r:embed="rId18" cstate="print"/>
            <a:stretch>
              <a:fillRect/>
            </a:stretch>
          </a:blipFill>
        </p:spPr>
        <p:txBody>
          <a:bodyPr wrap="square" lIns="0" tIns="0" rIns="0" bIns="0" rtlCol="0"/>
          <a:lstStyle/>
          <a:p>
            <a:endParaRPr/>
          </a:p>
        </p:txBody>
      </p:sp>
      <p:sp>
        <p:nvSpPr>
          <p:cNvPr id="7832" name="object 7832"/>
          <p:cNvSpPr/>
          <p:nvPr/>
        </p:nvSpPr>
        <p:spPr>
          <a:xfrm>
            <a:off x="1480502"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833" name="object 7833"/>
          <p:cNvSpPr/>
          <p:nvPr/>
        </p:nvSpPr>
        <p:spPr>
          <a:xfrm>
            <a:off x="1493519" y="2209800"/>
            <a:ext cx="8212" cy="1509776"/>
          </a:xfrm>
          <a:prstGeom prst="rect">
            <a:avLst/>
          </a:prstGeom>
          <a:blipFill>
            <a:blip r:embed="rId18" cstate="print"/>
            <a:stretch>
              <a:fillRect/>
            </a:stretch>
          </a:blipFill>
        </p:spPr>
        <p:txBody>
          <a:bodyPr wrap="square" lIns="0" tIns="0" rIns="0" bIns="0" rtlCol="0"/>
          <a:lstStyle/>
          <a:p>
            <a:endParaRPr/>
          </a:p>
        </p:txBody>
      </p:sp>
      <p:sp>
        <p:nvSpPr>
          <p:cNvPr id="7834" name="object 7834"/>
          <p:cNvSpPr/>
          <p:nvPr/>
        </p:nvSpPr>
        <p:spPr>
          <a:xfrm>
            <a:off x="1488757"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835" name="object 7835"/>
          <p:cNvSpPr/>
          <p:nvPr/>
        </p:nvSpPr>
        <p:spPr>
          <a:xfrm>
            <a:off x="1501775" y="2209800"/>
            <a:ext cx="5474" cy="1509776"/>
          </a:xfrm>
          <a:prstGeom prst="rect">
            <a:avLst/>
          </a:prstGeom>
          <a:blipFill>
            <a:blip r:embed="rId20" cstate="print"/>
            <a:stretch>
              <a:fillRect/>
            </a:stretch>
          </a:blipFill>
        </p:spPr>
        <p:txBody>
          <a:bodyPr wrap="square" lIns="0" tIns="0" rIns="0" bIns="0" rtlCol="0"/>
          <a:lstStyle/>
          <a:p>
            <a:endParaRPr/>
          </a:p>
        </p:txBody>
      </p:sp>
      <p:sp>
        <p:nvSpPr>
          <p:cNvPr id="7836" name="object 7836"/>
          <p:cNvSpPr/>
          <p:nvPr/>
        </p:nvSpPr>
        <p:spPr>
          <a:xfrm>
            <a:off x="1497012" y="2205037"/>
            <a:ext cx="15240" cy="1519555"/>
          </a:xfrm>
          <a:custGeom>
            <a:avLst/>
            <a:gdLst/>
            <a:ahLst/>
            <a:cxnLst/>
            <a:rect l="l" t="t" r="r" b="b"/>
            <a:pathLst>
              <a:path w="15240" h="1519554">
                <a:moveTo>
                  <a:pt x="0" y="1519301"/>
                </a:moveTo>
                <a:lnTo>
                  <a:pt x="14999" y="1519301"/>
                </a:lnTo>
                <a:lnTo>
                  <a:pt x="14999" y="0"/>
                </a:lnTo>
                <a:lnTo>
                  <a:pt x="0" y="0"/>
                </a:lnTo>
                <a:lnTo>
                  <a:pt x="0" y="1519301"/>
                </a:lnTo>
                <a:close/>
              </a:path>
            </a:pathLst>
          </a:custGeom>
          <a:solidFill>
            <a:srgbClr val="F1FFEB"/>
          </a:solidFill>
        </p:spPr>
        <p:txBody>
          <a:bodyPr wrap="square" lIns="0" tIns="0" rIns="0" bIns="0" rtlCol="0"/>
          <a:lstStyle/>
          <a:p>
            <a:endParaRPr/>
          </a:p>
        </p:txBody>
      </p:sp>
      <p:sp>
        <p:nvSpPr>
          <p:cNvPr id="7837" name="object 7837"/>
          <p:cNvSpPr/>
          <p:nvPr/>
        </p:nvSpPr>
        <p:spPr>
          <a:xfrm>
            <a:off x="1507236" y="2209800"/>
            <a:ext cx="8213" cy="1509776"/>
          </a:xfrm>
          <a:prstGeom prst="rect">
            <a:avLst/>
          </a:prstGeom>
          <a:blipFill>
            <a:blip r:embed="rId18" cstate="print"/>
            <a:stretch>
              <a:fillRect/>
            </a:stretch>
          </a:blipFill>
        </p:spPr>
        <p:txBody>
          <a:bodyPr wrap="square" lIns="0" tIns="0" rIns="0" bIns="0" rtlCol="0"/>
          <a:lstStyle/>
          <a:p>
            <a:endParaRPr/>
          </a:p>
        </p:txBody>
      </p:sp>
      <p:sp>
        <p:nvSpPr>
          <p:cNvPr id="7838" name="object 7838"/>
          <p:cNvSpPr/>
          <p:nvPr/>
        </p:nvSpPr>
        <p:spPr>
          <a:xfrm>
            <a:off x="1502473"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839" name="object 7839"/>
          <p:cNvSpPr/>
          <p:nvPr/>
        </p:nvSpPr>
        <p:spPr>
          <a:xfrm>
            <a:off x="1515363" y="2209800"/>
            <a:ext cx="4105" cy="1509776"/>
          </a:xfrm>
          <a:prstGeom prst="rect">
            <a:avLst/>
          </a:prstGeom>
          <a:blipFill>
            <a:blip r:embed="rId19" cstate="print"/>
            <a:stretch>
              <a:fillRect/>
            </a:stretch>
          </a:blipFill>
        </p:spPr>
        <p:txBody>
          <a:bodyPr wrap="square" lIns="0" tIns="0" rIns="0" bIns="0" rtlCol="0"/>
          <a:lstStyle/>
          <a:p>
            <a:endParaRPr/>
          </a:p>
        </p:txBody>
      </p:sp>
      <p:sp>
        <p:nvSpPr>
          <p:cNvPr id="7840" name="object 7840"/>
          <p:cNvSpPr/>
          <p:nvPr/>
        </p:nvSpPr>
        <p:spPr>
          <a:xfrm>
            <a:off x="1510601"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841" name="object 7841"/>
          <p:cNvSpPr/>
          <p:nvPr/>
        </p:nvSpPr>
        <p:spPr>
          <a:xfrm>
            <a:off x="1519555" y="2209800"/>
            <a:ext cx="9581" cy="1509776"/>
          </a:xfrm>
          <a:prstGeom prst="rect">
            <a:avLst/>
          </a:prstGeom>
          <a:blipFill>
            <a:blip r:embed="rId18" cstate="print"/>
            <a:stretch>
              <a:fillRect/>
            </a:stretch>
          </a:blipFill>
        </p:spPr>
        <p:txBody>
          <a:bodyPr wrap="square" lIns="0" tIns="0" rIns="0" bIns="0" rtlCol="0"/>
          <a:lstStyle/>
          <a:p>
            <a:endParaRPr/>
          </a:p>
        </p:txBody>
      </p:sp>
      <p:sp>
        <p:nvSpPr>
          <p:cNvPr id="7842" name="object 7842"/>
          <p:cNvSpPr/>
          <p:nvPr/>
        </p:nvSpPr>
        <p:spPr>
          <a:xfrm>
            <a:off x="1514792" y="2205037"/>
            <a:ext cx="19685" cy="1519555"/>
          </a:xfrm>
          <a:custGeom>
            <a:avLst/>
            <a:gdLst/>
            <a:ahLst/>
            <a:cxnLst/>
            <a:rect l="l" t="t" r="r" b="b"/>
            <a:pathLst>
              <a:path w="19684"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843" name="object 7843"/>
          <p:cNvSpPr/>
          <p:nvPr/>
        </p:nvSpPr>
        <p:spPr>
          <a:xfrm>
            <a:off x="1529080" y="2209800"/>
            <a:ext cx="4106" cy="1509776"/>
          </a:xfrm>
          <a:prstGeom prst="rect">
            <a:avLst/>
          </a:prstGeom>
          <a:blipFill>
            <a:blip r:embed="rId19" cstate="print"/>
            <a:stretch>
              <a:fillRect/>
            </a:stretch>
          </a:blipFill>
        </p:spPr>
        <p:txBody>
          <a:bodyPr wrap="square" lIns="0" tIns="0" rIns="0" bIns="0" rtlCol="0"/>
          <a:lstStyle/>
          <a:p>
            <a:endParaRPr/>
          </a:p>
        </p:txBody>
      </p:sp>
      <p:sp>
        <p:nvSpPr>
          <p:cNvPr id="7844" name="object 7844"/>
          <p:cNvSpPr/>
          <p:nvPr/>
        </p:nvSpPr>
        <p:spPr>
          <a:xfrm>
            <a:off x="1524317"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845" name="object 7845"/>
          <p:cNvSpPr/>
          <p:nvPr/>
        </p:nvSpPr>
        <p:spPr>
          <a:xfrm>
            <a:off x="1533271" y="2209800"/>
            <a:ext cx="8212" cy="1509776"/>
          </a:xfrm>
          <a:prstGeom prst="rect">
            <a:avLst/>
          </a:prstGeom>
          <a:blipFill>
            <a:blip r:embed="rId18" cstate="print"/>
            <a:stretch>
              <a:fillRect/>
            </a:stretch>
          </a:blipFill>
        </p:spPr>
        <p:txBody>
          <a:bodyPr wrap="square" lIns="0" tIns="0" rIns="0" bIns="0" rtlCol="0"/>
          <a:lstStyle/>
          <a:p>
            <a:endParaRPr/>
          </a:p>
        </p:txBody>
      </p:sp>
      <p:sp>
        <p:nvSpPr>
          <p:cNvPr id="7846" name="object 7846"/>
          <p:cNvSpPr/>
          <p:nvPr/>
        </p:nvSpPr>
        <p:spPr>
          <a:xfrm>
            <a:off x="1528508"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847" name="object 7847"/>
          <p:cNvSpPr/>
          <p:nvPr/>
        </p:nvSpPr>
        <p:spPr>
          <a:xfrm>
            <a:off x="1541399" y="2209800"/>
            <a:ext cx="8212" cy="1509776"/>
          </a:xfrm>
          <a:prstGeom prst="rect">
            <a:avLst/>
          </a:prstGeom>
          <a:blipFill>
            <a:blip r:embed="rId18" cstate="print"/>
            <a:stretch>
              <a:fillRect/>
            </a:stretch>
          </a:blipFill>
        </p:spPr>
        <p:txBody>
          <a:bodyPr wrap="square" lIns="0" tIns="0" rIns="0" bIns="0" rtlCol="0"/>
          <a:lstStyle/>
          <a:p>
            <a:endParaRPr/>
          </a:p>
        </p:txBody>
      </p:sp>
      <p:sp>
        <p:nvSpPr>
          <p:cNvPr id="7848" name="object 7848"/>
          <p:cNvSpPr/>
          <p:nvPr/>
        </p:nvSpPr>
        <p:spPr>
          <a:xfrm>
            <a:off x="1536636"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849" name="object 7849"/>
          <p:cNvSpPr/>
          <p:nvPr/>
        </p:nvSpPr>
        <p:spPr>
          <a:xfrm>
            <a:off x="1549653" y="2209800"/>
            <a:ext cx="5475" cy="1509776"/>
          </a:xfrm>
          <a:prstGeom prst="rect">
            <a:avLst/>
          </a:prstGeom>
          <a:blipFill>
            <a:blip r:embed="rId20" cstate="print"/>
            <a:stretch>
              <a:fillRect/>
            </a:stretch>
          </a:blipFill>
        </p:spPr>
        <p:txBody>
          <a:bodyPr wrap="square" lIns="0" tIns="0" rIns="0" bIns="0" rtlCol="0"/>
          <a:lstStyle/>
          <a:p>
            <a:endParaRPr/>
          </a:p>
        </p:txBody>
      </p:sp>
      <p:sp>
        <p:nvSpPr>
          <p:cNvPr id="7850" name="object 7850"/>
          <p:cNvSpPr/>
          <p:nvPr/>
        </p:nvSpPr>
        <p:spPr>
          <a:xfrm>
            <a:off x="1544891" y="2205037"/>
            <a:ext cx="15240" cy="1519555"/>
          </a:xfrm>
          <a:custGeom>
            <a:avLst/>
            <a:gdLst/>
            <a:ahLst/>
            <a:cxnLst/>
            <a:rect l="l" t="t" r="r" b="b"/>
            <a:pathLst>
              <a:path w="15240"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851" name="object 7851"/>
          <p:cNvSpPr/>
          <p:nvPr/>
        </p:nvSpPr>
        <p:spPr>
          <a:xfrm>
            <a:off x="1555114" y="2209800"/>
            <a:ext cx="8212" cy="1509776"/>
          </a:xfrm>
          <a:prstGeom prst="rect">
            <a:avLst/>
          </a:prstGeom>
          <a:blipFill>
            <a:blip r:embed="rId18" cstate="print"/>
            <a:stretch>
              <a:fillRect/>
            </a:stretch>
          </a:blipFill>
        </p:spPr>
        <p:txBody>
          <a:bodyPr wrap="square" lIns="0" tIns="0" rIns="0" bIns="0" rtlCol="0"/>
          <a:lstStyle/>
          <a:p>
            <a:endParaRPr/>
          </a:p>
        </p:txBody>
      </p:sp>
      <p:sp>
        <p:nvSpPr>
          <p:cNvPr id="7852" name="object 7852"/>
          <p:cNvSpPr/>
          <p:nvPr/>
        </p:nvSpPr>
        <p:spPr>
          <a:xfrm>
            <a:off x="1550352"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853" name="object 7853"/>
          <p:cNvSpPr/>
          <p:nvPr/>
        </p:nvSpPr>
        <p:spPr>
          <a:xfrm>
            <a:off x="1563369" y="2209800"/>
            <a:ext cx="4105" cy="1509776"/>
          </a:xfrm>
          <a:prstGeom prst="rect">
            <a:avLst/>
          </a:prstGeom>
          <a:blipFill>
            <a:blip r:embed="rId19" cstate="print"/>
            <a:stretch>
              <a:fillRect/>
            </a:stretch>
          </a:blipFill>
        </p:spPr>
        <p:txBody>
          <a:bodyPr wrap="square" lIns="0" tIns="0" rIns="0" bIns="0" rtlCol="0"/>
          <a:lstStyle/>
          <a:p>
            <a:endParaRPr/>
          </a:p>
        </p:txBody>
      </p:sp>
      <p:sp>
        <p:nvSpPr>
          <p:cNvPr id="7854" name="object 7854"/>
          <p:cNvSpPr/>
          <p:nvPr/>
        </p:nvSpPr>
        <p:spPr>
          <a:xfrm>
            <a:off x="1558607"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855" name="object 7855"/>
          <p:cNvSpPr/>
          <p:nvPr/>
        </p:nvSpPr>
        <p:spPr>
          <a:xfrm>
            <a:off x="1567433" y="2209800"/>
            <a:ext cx="9581" cy="1509776"/>
          </a:xfrm>
          <a:prstGeom prst="rect">
            <a:avLst/>
          </a:prstGeom>
          <a:blipFill>
            <a:blip r:embed="rId18" cstate="print"/>
            <a:stretch>
              <a:fillRect/>
            </a:stretch>
          </a:blipFill>
        </p:spPr>
        <p:txBody>
          <a:bodyPr wrap="square" lIns="0" tIns="0" rIns="0" bIns="0" rtlCol="0"/>
          <a:lstStyle/>
          <a:p>
            <a:endParaRPr/>
          </a:p>
        </p:txBody>
      </p:sp>
      <p:sp>
        <p:nvSpPr>
          <p:cNvPr id="7856" name="object 7856"/>
          <p:cNvSpPr/>
          <p:nvPr/>
        </p:nvSpPr>
        <p:spPr>
          <a:xfrm>
            <a:off x="1562671" y="2205037"/>
            <a:ext cx="19685" cy="1519555"/>
          </a:xfrm>
          <a:custGeom>
            <a:avLst/>
            <a:gdLst/>
            <a:ahLst/>
            <a:cxnLst/>
            <a:rect l="l" t="t" r="r" b="b"/>
            <a:pathLst>
              <a:path w="19684"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857" name="object 7857"/>
          <p:cNvSpPr/>
          <p:nvPr/>
        </p:nvSpPr>
        <p:spPr>
          <a:xfrm>
            <a:off x="1576958" y="2209800"/>
            <a:ext cx="4105" cy="1509776"/>
          </a:xfrm>
          <a:prstGeom prst="rect">
            <a:avLst/>
          </a:prstGeom>
          <a:blipFill>
            <a:blip r:embed="rId19" cstate="print"/>
            <a:stretch>
              <a:fillRect/>
            </a:stretch>
          </a:blipFill>
        </p:spPr>
        <p:txBody>
          <a:bodyPr wrap="square" lIns="0" tIns="0" rIns="0" bIns="0" rtlCol="0"/>
          <a:lstStyle/>
          <a:p>
            <a:endParaRPr/>
          </a:p>
        </p:txBody>
      </p:sp>
      <p:sp>
        <p:nvSpPr>
          <p:cNvPr id="7858" name="object 7858"/>
          <p:cNvSpPr/>
          <p:nvPr/>
        </p:nvSpPr>
        <p:spPr>
          <a:xfrm>
            <a:off x="1572196"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859" name="object 7859"/>
          <p:cNvSpPr/>
          <p:nvPr/>
        </p:nvSpPr>
        <p:spPr>
          <a:xfrm>
            <a:off x="1581150" y="2209800"/>
            <a:ext cx="8212" cy="1509776"/>
          </a:xfrm>
          <a:prstGeom prst="rect">
            <a:avLst/>
          </a:prstGeom>
          <a:blipFill>
            <a:blip r:embed="rId18" cstate="print"/>
            <a:stretch>
              <a:fillRect/>
            </a:stretch>
          </a:blipFill>
        </p:spPr>
        <p:txBody>
          <a:bodyPr wrap="square" lIns="0" tIns="0" rIns="0" bIns="0" rtlCol="0"/>
          <a:lstStyle/>
          <a:p>
            <a:endParaRPr/>
          </a:p>
        </p:txBody>
      </p:sp>
      <p:sp>
        <p:nvSpPr>
          <p:cNvPr id="7860" name="object 7860"/>
          <p:cNvSpPr/>
          <p:nvPr/>
        </p:nvSpPr>
        <p:spPr>
          <a:xfrm>
            <a:off x="1576387"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861" name="object 7861"/>
          <p:cNvSpPr/>
          <p:nvPr/>
        </p:nvSpPr>
        <p:spPr>
          <a:xfrm>
            <a:off x="1589277" y="2209800"/>
            <a:ext cx="4106" cy="1509776"/>
          </a:xfrm>
          <a:prstGeom prst="rect">
            <a:avLst/>
          </a:prstGeom>
          <a:blipFill>
            <a:blip r:embed="rId19" cstate="print"/>
            <a:stretch>
              <a:fillRect/>
            </a:stretch>
          </a:blipFill>
        </p:spPr>
        <p:txBody>
          <a:bodyPr wrap="square" lIns="0" tIns="0" rIns="0" bIns="0" rtlCol="0"/>
          <a:lstStyle/>
          <a:p>
            <a:endParaRPr/>
          </a:p>
        </p:txBody>
      </p:sp>
      <p:sp>
        <p:nvSpPr>
          <p:cNvPr id="7862" name="object 7862"/>
          <p:cNvSpPr/>
          <p:nvPr/>
        </p:nvSpPr>
        <p:spPr>
          <a:xfrm>
            <a:off x="1584515"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863" name="object 7863"/>
          <p:cNvSpPr/>
          <p:nvPr/>
        </p:nvSpPr>
        <p:spPr>
          <a:xfrm>
            <a:off x="1593469" y="2209800"/>
            <a:ext cx="9581" cy="1509776"/>
          </a:xfrm>
          <a:prstGeom prst="rect">
            <a:avLst/>
          </a:prstGeom>
          <a:blipFill>
            <a:blip r:embed="rId18" cstate="print"/>
            <a:stretch>
              <a:fillRect/>
            </a:stretch>
          </a:blipFill>
        </p:spPr>
        <p:txBody>
          <a:bodyPr wrap="square" lIns="0" tIns="0" rIns="0" bIns="0" rtlCol="0"/>
          <a:lstStyle/>
          <a:p>
            <a:endParaRPr/>
          </a:p>
        </p:txBody>
      </p:sp>
      <p:sp>
        <p:nvSpPr>
          <p:cNvPr id="7864" name="object 7864"/>
          <p:cNvSpPr/>
          <p:nvPr/>
        </p:nvSpPr>
        <p:spPr>
          <a:xfrm>
            <a:off x="1588706" y="2205037"/>
            <a:ext cx="19685" cy="1519555"/>
          </a:xfrm>
          <a:custGeom>
            <a:avLst/>
            <a:gdLst/>
            <a:ahLst/>
            <a:cxnLst/>
            <a:rect l="l" t="t" r="r" b="b"/>
            <a:pathLst>
              <a:path w="19684"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865" name="object 7865"/>
          <p:cNvSpPr/>
          <p:nvPr/>
        </p:nvSpPr>
        <p:spPr>
          <a:xfrm>
            <a:off x="1602994" y="2209800"/>
            <a:ext cx="8212" cy="1509776"/>
          </a:xfrm>
          <a:prstGeom prst="rect">
            <a:avLst/>
          </a:prstGeom>
          <a:blipFill>
            <a:blip r:embed="rId18" cstate="print"/>
            <a:stretch>
              <a:fillRect/>
            </a:stretch>
          </a:blipFill>
        </p:spPr>
        <p:txBody>
          <a:bodyPr wrap="square" lIns="0" tIns="0" rIns="0" bIns="0" rtlCol="0"/>
          <a:lstStyle/>
          <a:p>
            <a:endParaRPr/>
          </a:p>
        </p:txBody>
      </p:sp>
      <p:sp>
        <p:nvSpPr>
          <p:cNvPr id="7866" name="object 7866"/>
          <p:cNvSpPr/>
          <p:nvPr/>
        </p:nvSpPr>
        <p:spPr>
          <a:xfrm>
            <a:off x="1598231"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867" name="object 7867"/>
          <p:cNvSpPr/>
          <p:nvPr/>
        </p:nvSpPr>
        <p:spPr>
          <a:xfrm>
            <a:off x="1611249" y="2209800"/>
            <a:ext cx="4106" cy="1509776"/>
          </a:xfrm>
          <a:prstGeom prst="rect">
            <a:avLst/>
          </a:prstGeom>
          <a:blipFill>
            <a:blip r:embed="rId19" cstate="print"/>
            <a:stretch>
              <a:fillRect/>
            </a:stretch>
          </a:blipFill>
        </p:spPr>
        <p:txBody>
          <a:bodyPr wrap="square" lIns="0" tIns="0" rIns="0" bIns="0" rtlCol="0"/>
          <a:lstStyle/>
          <a:p>
            <a:endParaRPr/>
          </a:p>
        </p:txBody>
      </p:sp>
      <p:sp>
        <p:nvSpPr>
          <p:cNvPr id="7868" name="object 7868"/>
          <p:cNvSpPr/>
          <p:nvPr/>
        </p:nvSpPr>
        <p:spPr>
          <a:xfrm>
            <a:off x="1606486"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869" name="object 7869"/>
          <p:cNvSpPr/>
          <p:nvPr/>
        </p:nvSpPr>
        <p:spPr>
          <a:xfrm>
            <a:off x="1615313" y="2209800"/>
            <a:ext cx="9581" cy="1509776"/>
          </a:xfrm>
          <a:prstGeom prst="rect">
            <a:avLst/>
          </a:prstGeom>
          <a:blipFill>
            <a:blip r:embed="rId18" cstate="print"/>
            <a:stretch>
              <a:fillRect/>
            </a:stretch>
          </a:blipFill>
        </p:spPr>
        <p:txBody>
          <a:bodyPr wrap="square" lIns="0" tIns="0" rIns="0" bIns="0" rtlCol="0"/>
          <a:lstStyle/>
          <a:p>
            <a:endParaRPr/>
          </a:p>
        </p:txBody>
      </p:sp>
      <p:sp>
        <p:nvSpPr>
          <p:cNvPr id="7870" name="object 7870"/>
          <p:cNvSpPr/>
          <p:nvPr/>
        </p:nvSpPr>
        <p:spPr>
          <a:xfrm>
            <a:off x="1610550"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871" name="object 7871"/>
          <p:cNvSpPr/>
          <p:nvPr/>
        </p:nvSpPr>
        <p:spPr>
          <a:xfrm>
            <a:off x="1624964" y="2209800"/>
            <a:ext cx="4106" cy="1509776"/>
          </a:xfrm>
          <a:prstGeom prst="rect">
            <a:avLst/>
          </a:prstGeom>
          <a:blipFill>
            <a:blip r:embed="rId19" cstate="print"/>
            <a:stretch>
              <a:fillRect/>
            </a:stretch>
          </a:blipFill>
        </p:spPr>
        <p:txBody>
          <a:bodyPr wrap="square" lIns="0" tIns="0" rIns="0" bIns="0" rtlCol="0"/>
          <a:lstStyle/>
          <a:p>
            <a:endParaRPr/>
          </a:p>
        </p:txBody>
      </p:sp>
      <p:sp>
        <p:nvSpPr>
          <p:cNvPr id="7872" name="object 7872"/>
          <p:cNvSpPr/>
          <p:nvPr/>
        </p:nvSpPr>
        <p:spPr>
          <a:xfrm>
            <a:off x="1620202"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873" name="object 7873"/>
          <p:cNvSpPr/>
          <p:nvPr/>
        </p:nvSpPr>
        <p:spPr>
          <a:xfrm>
            <a:off x="1629029" y="2209800"/>
            <a:ext cx="8212" cy="1509776"/>
          </a:xfrm>
          <a:prstGeom prst="rect">
            <a:avLst/>
          </a:prstGeom>
          <a:blipFill>
            <a:blip r:embed="rId18" cstate="print"/>
            <a:stretch>
              <a:fillRect/>
            </a:stretch>
          </a:blipFill>
        </p:spPr>
        <p:txBody>
          <a:bodyPr wrap="square" lIns="0" tIns="0" rIns="0" bIns="0" rtlCol="0"/>
          <a:lstStyle/>
          <a:p>
            <a:endParaRPr/>
          </a:p>
        </p:txBody>
      </p:sp>
      <p:sp>
        <p:nvSpPr>
          <p:cNvPr id="7874" name="object 7874"/>
          <p:cNvSpPr/>
          <p:nvPr/>
        </p:nvSpPr>
        <p:spPr>
          <a:xfrm>
            <a:off x="1624266"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875" name="object 7875"/>
          <p:cNvSpPr/>
          <p:nvPr/>
        </p:nvSpPr>
        <p:spPr>
          <a:xfrm>
            <a:off x="1637283" y="2209800"/>
            <a:ext cx="5475" cy="1509776"/>
          </a:xfrm>
          <a:prstGeom prst="rect">
            <a:avLst/>
          </a:prstGeom>
          <a:blipFill>
            <a:blip r:embed="rId20" cstate="print"/>
            <a:stretch>
              <a:fillRect/>
            </a:stretch>
          </a:blipFill>
        </p:spPr>
        <p:txBody>
          <a:bodyPr wrap="square" lIns="0" tIns="0" rIns="0" bIns="0" rtlCol="0"/>
          <a:lstStyle/>
          <a:p>
            <a:endParaRPr/>
          </a:p>
        </p:txBody>
      </p:sp>
      <p:sp>
        <p:nvSpPr>
          <p:cNvPr id="7876" name="object 7876"/>
          <p:cNvSpPr/>
          <p:nvPr/>
        </p:nvSpPr>
        <p:spPr>
          <a:xfrm>
            <a:off x="1632521"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877" name="object 7877"/>
          <p:cNvSpPr/>
          <p:nvPr/>
        </p:nvSpPr>
        <p:spPr>
          <a:xfrm>
            <a:off x="1642745" y="2209800"/>
            <a:ext cx="8213" cy="1509776"/>
          </a:xfrm>
          <a:prstGeom prst="rect">
            <a:avLst/>
          </a:prstGeom>
          <a:blipFill>
            <a:blip r:embed="rId18" cstate="print"/>
            <a:stretch>
              <a:fillRect/>
            </a:stretch>
          </a:blipFill>
        </p:spPr>
        <p:txBody>
          <a:bodyPr wrap="square" lIns="0" tIns="0" rIns="0" bIns="0" rtlCol="0"/>
          <a:lstStyle/>
          <a:p>
            <a:endParaRPr/>
          </a:p>
        </p:txBody>
      </p:sp>
      <p:sp>
        <p:nvSpPr>
          <p:cNvPr id="7878" name="object 7878"/>
          <p:cNvSpPr/>
          <p:nvPr/>
        </p:nvSpPr>
        <p:spPr>
          <a:xfrm>
            <a:off x="1637982"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879" name="object 7879"/>
          <p:cNvSpPr/>
          <p:nvPr/>
        </p:nvSpPr>
        <p:spPr>
          <a:xfrm>
            <a:off x="1650873" y="2209800"/>
            <a:ext cx="8212" cy="1509776"/>
          </a:xfrm>
          <a:prstGeom prst="rect">
            <a:avLst/>
          </a:prstGeom>
          <a:blipFill>
            <a:blip r:embed="rId18" cstate="print"/>
            <a:stretch>
              <a:fillRect/>
            </a:stretch>
          </a:blipFill>
        </p:spPr>
        <p:txBody>
          <a:bodyPr wrap="square" lIns="0" tIns="0" rIns="0" bIns="0" rtlCol="0"/>
          <a:lstStyle/>
          <a:p>
            <a:endParaRPr/>
          </a:p>
        </p:txBody>
      </p:sp>
      <p:sp>
        <p:nvSpPr>
          <p:cNvPr id="7880" name="object 7880"/>
          <p:cNvSpPr/>
          <p:nvPr/>
        </p:nvSpPr>
        <p:spPr>
          <a:xfrm>
            <a:off x="1646110"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881" name="object 7881"/>
          <p:cNvSpPr/>
          <p:nvPr/>
        </p:nvSpPr>
        <p:spPr>
          <a:xfrm>
            <a:off x="1659127" y="2209800"/>
            <a:ext cx="5475" cy="1509776"/>
          </a:xfrm>
          <a:prstGeom prst="rect">
            <a:avLst/>
          </a:prstGeom>
          <a:blipFill>
            <a:blip r:embed="rId20" cstate="print"/>
            <a:stretch>
              <a:fillRect/>
            </a:stretch>
          </a:blipFill>
        </p:spPr>
        <p:txBody>
          <a:bodyPr wrap="square" lIns="0" tIns="0" rIns="0" bIns="0" rtlCol="0"/>
          <a:lstStyle/>
          <a:p>
            <a:endParaRPr/>
          </a:p>
        </p:txBody>
      </p:sp>
      <p:sp>
        <p:nvSpPr>
          <p:cNvPr id="7882" name="object 7882"/>
          <p:cNvSpPr/>
          <p:nvPr/>
        </p:nvSpPr>
        <p:spPr>
          <a:xfrm>
            <a:off x="1654365"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883" name="object 7883"/>
          <p:cNvSpPr/>
          <p:nvPr/>
        </p:nvSpPr>
        <p:spPr>
          <a:xfrm>
            <a:off x="1664589" y="2209800"/>
            <a:ext cx="8213" cy="1509776"/>
          </a:xfrm>
          <a:prstGeom prst="rect">
            <a:avLst/>
          </a:prstGeom>
          <a:blipFill>
            <a:blip r:embed="rId18" cstate="print"/>
            <a:stretch>
              <a:fillRect/>
            </a:stretch>
          </a:blipFill>
        </p:spPr>
        <p:txBody>
          <a:bodyPr wrap="square" lIns="0" tIns="0" rIns="0" bIns="0" rtlCol="0"/>
          <a:lstStyle/>
          <a:p>
            <a:endParaRPr/>
          </a:p>
        </p:txBody>
      </p:sp>
      <p:sp>
        <p:nvSpPr>
          <p:cNvPr id="7884" name="object 7884"/>
          <p:cNvSpPr/>
          <p:nvPr/>
        </p:nvSpPr>
        <p:spPr>
          <a:xfrm>
            <a:off x="1659826"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885" name="object 7885"/>
          <p:cNvSpPr/>
          <p:nvPr/>
        </p:nvSpPr>
        <p:spPr>
          <a:xfrm>
            <a:off x="1672844" y="2209800"/>
            <a:ext cx="4105" cy="1509776"/>
          </a:xfrm>
          <a:prstGeom prst="rect">
            <a:avLst/>
          </a:prstGeom>
          <a:blipFill>
            <a:blip r:embed="rId19" cstate="print"/>
            <a:stretch>
              <a:fillRect/>
            </a:stretch>
          </a:blipFill>
        </p:spPr>
        <p:txBody>
          <a:bodyPr wrap="square" lIns="0" tIns="0" rIns="0" bIns="0" rtlCol="0"/>
          <a:lstStyle/>
          <a:p>
            <a:endParaRPr/>
          </a:p>
        </p:txBody>
      </p:sp>
      <p:sp>
        <p:nvSpPr>
          <p:cNvPr id="7886" name="object 7886"/>
          <p:cNvSpPr/>
          <p:nvPr/>
        </p:nvSpPr>
        <p:spPr>
          <a:xfrm>
            <a:off x="1668081"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887" name="object 7887"/>
          <p:cNvSpPr/>
          <p:nvPr/>
        </p:nvSpPr>
        <p:spPr>
          <a:xfrm>
            <a:off x="1676907" y="2209800"/>
            <a:ext cx="9581" cy="1509776"/>
          </a:xfrm>
          <a:prstGeom prst="rect">
            <a:avLst/>
          </a:prstGeom>
          <a:blipFill>
            <a:blip r:embed="rId18" cstate="print"/>
            <a:stretch>
              <a:fillRect/>
            </a:stretch>
          </a:blipFill>
        </p:spPr>
        <p:txBody>
          <a:bodyPr wrap="square" lIns="0" tIns="0" rIns="0" bIns="0" rtlCol="0"/>
          <a:lstStyle/>
          <a:p>
            <a:endParaRPr/>
          </a:p>
        </p:txBody>
      </p:sp>
      <p:sp>
        <p:nvSpPr>
          <p:cNvPr id="7888" name="object 7888"/>
          <p:cNvSpPr/>
          <p:nvPr/>
        </p:nvSpPr>
        <p:spPr>
          <a:xfrm>
            <a:off x="1672145"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889" name="object 7889"/>
          <p:cNvSpPr/>
          <p:nvPr/>
        </p:nvSpPr>
        <p:spPr>
          <a:xfrm>
            <a:off x="1686560" y="2209800"/>
            <a:ext cx="4105" cy="1509776"/>
          </a:xfrm>
          <a:prstGeom prst="rect">
            <a:avLst/>
          </a:prstGeom>
          <a:blipFill>
            <a:blip r:embed="rId19" cstate="print"/>
            <a:stretch>
              <a:fillRect/>
            </a:stretch>
          </a:blipFill>
        </p:spPr>
        <p:txBody>
          <a:bodyPr wrap="square" lIns="0" tIns="0" rIns="0" bIns="0" rtlCol="0"/>
          <a:lstStyle/>
          <a:p>
            <a:endParaRPr/>
          </a:p>
        </p:txBody>
      </p:sp>
      <p:sp>
        <p:nvSpPr>
          <p:cNvPr id="7890" name="object 7890"/>
          <p:cNvSpPr/>
          <p:nvPr/>
        </p:nvSpPr>
        <p:spPr>
          <a:xfrm>
            <a:off x="1681797"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891" name="object 7891"/>
          <p:cNvSpPr/>
          <p:nvPr/>
        </p:nvSpPr>
        <p:spPr>
          <a:xfrm>
            <a:off x="1690623" y="2209800"/>
            <a:ext cx="8213" cy="1509776"/>
          </a:xfrm>
          <a:prstGeom prst="rect">
            <a:avLst/>
          </a:prstGeom>
          <a:blipFill>
            <a:blip r:embed="rId18" cstate="print"/>
            <a:stretch>
              <a:fillRect/>
            </a:stretch>
          </a:blipFill>
        </p:spPr>
        <p:txBody>
          <a:bodyPr wrap="square" lIns="0" tIns="0" rIns="0" bIns="0" rtlCol="0"/>
          <a:lstStyle/>
          <a:p>
            <a:endParaRPr/>
          </a:p>
        </p:txBody>
      </p:sp>
      <p:sp>
        <p:nvSpPr>
          <p:cNvPr id="7892" name="object 7892"/>
          <p:cNvSpPr/>
          <p:nvPr/>
        </p:nvSpPr>
        <p:spPr>
          <a:xfrm>
            <a:off x="1685861"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893" name="object 7893"/>
          <p:cNvSpPr/>
          <p:nvPr/>
        </p:nvSpPr>
        <p:spPr>
          <a:xfrm>
            <a:off x="1698879" y="2209800"/>
            <a:ext cx="4105" cy="1509776"/>
          </a:xfrm>
          <a:prstGeom prst="rect">
            <a:avLst/>
          </a:prstGeom>
          <a:blipFill>
            <a:blip r:embed="rId19" cstate="print"/>
            <a:stretch>
              <a:fillRect/>
            </a:stretch>
          </a:blipFill>
        </p:spPr>
        <p:txBody>
          <a:bodyPr wrap="square" lIns="0" tIns="0" rIns="0" bIns="0" rtlCol="0"/>
          <a:lstStyle/>
          <a:p>
            <a:endParaRPr/>
          </a:p>
        </p:txBody>
      </p:sp>
      <p:sp>
        <p:nvSpPr>
          <p:cNvPr id="7894" name="object 7894"/>
          <p:cNvSpPr/>
          <p:nvPr/>
        </p:nvSpPr>
        <p:spPr>
          <a:xfrm>
            <a:off x="1694116"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895" name="object 7895"/>
          <p:cNvSpPr/>
          <p:nvPr/>
        </p:nvSpPr>
        <p:spPr>
          <a:xfrm>
            <a:off x="1702942" y="2209800"/>
            <a:ext cx="9581" cy="1509776"/>
          </a:xfrm>
          <a:prstGeom prst="rect">
            <a:avLst/>
          </a:prstGeom>
          <a:blipFill>
            <a:blip r:embed="rId18" cstate="print"/>
            <a:stretch>
              <a:fillRect/>
            </a:stretch>
          </a:blipFill>
        </p:spPr>
        <p:txBody>
          <a:bodyPr wrap="square" lIns="0" tIns="0" rIns="0" bIns="0" rtlCol="0"/>
          <a:lstStyle/>
          <a:p>
            <a:endParaRPr/>
          </a:p>
        </p:txBody>
      </p:sp>
      <p:sp>
        <p:nvSpPr>
          <p:cNvPr id="7896" name="object 7896"/>
          <p:cNvSpPr/>
          <p:nvPr/>
        </p:nvSpPr>
        <p:spPr>
          <a:xfrm>
            <a:off x="1698180"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897" name="object 7897"/>
          <p:cNvSpPr/>
          <p:nvPr/>
        </p:nvSpPr>
        <p:spPr>
          <a:xfrm>
            <a:off x="1712467" y="2209800"/>
            <a:ext cx="8213" cy="1509776"/>
          </a:xfrm>
          <a:prstGeom prst="rect">
            <a:avLst/>
          </a:prstGeom>
          <a:blipFill>
            <a:blip r:embed="rId18" cstate="print"/>
            <a:stretch>
              <a:fillRect/>
            </a:stretch>
          </a:blipFill>
        </p:spPr>
        <p:txBody>
          <a:bodyPr wrap="square" lIns="0" tIns="0" rIns="0" bIns="0" rtlCol="0"/>
          <a:lstStyle/>
          <a:p>
            <a:endParaRPr/>
          </a:p>
        </p:txBody>
      </p:sp>
      <p:sp>
        <p:nvSpPr>
          <p:cNvPr id="7898" name="object 7898"/>
          <p:cNvSpPr/>
          <p:nvPr/>
        </p:nvSpPr>
        <p:spPr>
          <a:xfrm>
            <a:off x="1707705"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899" name="object 7899"/>
          <p:cNvSpPr/>
          <p:nvPr/>
        </p:nvSpPr>
        <p:spPr>
          <a:xfrm>
            <a:off x="1720723" y="2209800"/>
            <a:ext cx="4105" cy="1509776"/>
          </a:xfrm>
          <a:prstGeom prst="rect">
            <a:avLst/>
          </a:prstGeom>
          <a:blipFill>
            <a:blip r:embed="rId19" cstate="print"/>
            <a:stretch>
              <a:fillRect/>
            </a:stretch>
          </a:blipFill>
        </p:spPr>
        <p:txBody>
          <a:bodyPr wrap="square" lIns="0" tIns="0" rIns="0" bIns="0" rtlCol="0"/>
          <a:lstStyle/>
          <a:p>
            <a:endParaRPr/>
          </a:p>
        </p:txBody>
      </p:sp>
      <p:sp>
        <p:nvSpPr>
          <p:cNvPr id="7900" name="object 7900"/>
          <p:cNvSpPr/>
          <p:nvPr/>
        </p:nvSpPr>
        <p:spPr>
          <a:xfrm>
            <a:off x="1715960"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901" name="object 7901"/>
          <p:cNvSpPr/>
          <p:nvPr/>
        </p:nvSpPr>
        <p:spPr>
          <a:xfrm>
            <a:off x="1724786" y="2209800"/>
            <a:ext cx="9581" cy="1509776"/>
          </a:xfrm>
          <a:prstGeom prst="rect">
            <a:avLst/>
          </a:prstGeom>
          <a:blipFill>
            <a:blip r:embed="rId18" cstate="print"/>
            <a:stretch>
              <a:fillRect/>
            </a:stretch>
          </a:blipFill>
        </p:spPr>
        <p:txBody>
          <a:bodyPr wrap="square" lIns="0" tIns="0" rIns="0" bIns="0" rtlCol="0"/>
          <a:lstStyle/>
          <a:p>
            <a:endParaRPr/>
          </a:p>
        </p:txBody>
      </p:sp>
      <p:sp>
        <p:nvSpPr>
          <p:cNvPr id="7902" name="object 7902"/>
          <p:cNvSpPr/>
          <p:nvPr/>
        </p:nvSpPr>
        <p:spPr>
          <a:xfrm>
            <a:off x="1720024"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903" name="object 7903"/>
          <p:cNvSpPr/>
          <p:nvPr/>
        </p:nvSpPr>
        <p:spPr>
          <a:xfrm>
            <a:off x="1734439" y="2209800"/>
            <a:ext cx="4105" cy="1509776"/>
          </a:xfrm>
          <a:prstGeom prst="rect">
            <a:avLst/>
          </a:prstGeom>
          <a:blipFill>
            <a:blip r:embed="rId19" cstate="print"/>
            <a:stretch>
              <a:fillRect/>
            </a:stretch>
          </a:blipFill>
        </p:spPr>
        <p:txBody>
          <a:bodyPr wrap="square" lIns="0" tIns="0" rIns="0" bIns="0" rtlCol="0"/>
          <a:lstStyle/>
          <a:p>
            <a:endParaRPr/>
          </a:p>
        </p:txBody>
      </p:sp>
      <p:sp>
        <p:nvSpPr>
          <p:cNvPr id="7904" name="object 7904"/>
          <p:cNvSpPr/>
          <p:nvPr/>
        </p:nvSpPr>
        <p:spPr>
          <a:xfrm>
            <a:off x="1729676"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905" name="object 7905"/>
          <p:cNvSpPr/>
          <p:nvPr/>
        </p:nvSpPr>
        <p:spPr>
          <a:xfrm>
            <a:off x="1738502" y="2209800"/>
            <a:ext cx="8213" cy="1509776"/>
          </a:xfrm>
          <a:prstGeom prst="rect">
            <a:avLst/>
          </a:prstGeom>
          <a:blipFill>
            <a:blip r:embed="rId18" cstate="print"/>
            <a:stretch>
              <a:fillRect/>
            </a:stretch>
          </a:blipFill>
        </p:spPr>
        <p:txBody>
          <a:bodyPr wrap="square" lIns="0" tIns="0" rIns="0" bIns="0" rtlCol="0"/>
          <a:lstStyle/>
          <a:p>
            <a:endParaRPr/>
          </a:p>
        </p:txBody>
      </p:sp>
      <p:sp>
        <p:nvSpPr>
          <p:cNvPr id="7906" name="object 7906"/>
          <p:cNvSpPr/>
          <p:nvPr/>
        </p:nvSpPr>
        <p:spPr>
          <a:xfrm>
            <a:off x="1733740"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907" name="object 7907"/>
          <p:cNvSpPr/>
          <p:nvPr/>
        </p:nvSpPr>
        <p:spPr>
          <a:xfrm>
            <a:off x="1746757" y="2209800"/>
            <a:ext cx="4105" cy="1509776"/>
          </a:xfrm>
          <a:prstGeom prst="rect">
            <a:avLst/>
          </a:prstGeom>
          <a:blipFill>
            <a:blip r:embed="rId19" cstate="print"/>
            <a:stretch>
              <a:fillRect/>
            </a:stretch>
          </a:blipFill>
        </p:spPr>
        <p:txBody>
          <a:bodyPr wrap="square" lIns="0" tIns="0" rIns="0" bIns="0" rtlCol="0"/>
          <a:lstStyle/>
          <a:p>
            <a:endParaRPr/>
          </a:p>
        </p:txBody>
      </p:sp>
      <p:sp>
        <p:nvSpPr>
          <p:cNvPr id="7908" name="object 7908"/>
          <p:cNvSpPr/>
          <p:nvPr/>
        </p:nvSpPr>
        <p:spPr>
          <a:xfrm>
            <a:off x="1741995"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909" name="object 7909"/>
          <p:cNvSpPr/>
          <p:nvPr/>
        </p:nvSpPr>
        <p:spPr>
          <a:xfrm>
            <a:off x="1750822" y="2209800"/>
            <a:ext cx="9581" cy="1509776"/>
          </a:xfrm>
          <a:prstGeom prst="rect">
            <a:avLst/>
          </a:prstGeom>
          <a:blipFill>
            <a:blip r:embed="rId18" cstate="print"/>
            <a:stretch>
              <a:fillRect/>
            </a:stretch>
          </a:blipFill>
        </p:spPr>
        <p:txBody>
          <a:bodyPr wrap="square" lIns="0" tIns="0" rIns="0" bIns="0" rtlCol="0"/>
          <a:lstStyle/>
          <a:p>
            <a:endParaRPr/>
          </a:p>
        </p:txBody>
      </p:sp>
      <p:sp>
        <p:nvSpPr>
          <p:cNvPr id="7910" name="object 7910"/>
          <p:cNvSpPr/>
          <p:nvPr/>
        </p:nvSpPr>
        <p:spPr>
          <a:xfrm>
            <a:off x="1746059"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911" name="object 7911"/>
          <p:cNvSpPr/>
          <p:nvPr/>
        </p:nvSpPr>
        <p:spPr>
          <a:xfrm>
            <a:off x="1760473" y="2209800"/>
            <a:ext cx="8213" cy="1509776"/>
          </a:xfrm>
          <a:prstGeom prst="rect">
            <a:avLst/>
          </a:prstGeom>
          <a:blipFill>
            <a:blip r:embed="rId18" cstate="print"/>
            <a:stretch>
              <a:fillRect/>
            </a:stretch>
          </a:blipFill>
        </p:spPr>
        <p:txBody>
          <a:bodyPr wrap="square" lIns="0" tIns="0" rIns="0" bIns="0" rtlCol="0"/>
          <a:lstStyle/>
          <a:p>
            <a:endParaRPr/>
          </a:p>
        </p:txBody>
      </p:sp>
      <p:sp>
        <p:nvSpPr>
          <p:cNvPr id="7912" name="object 7912"/>
          <p:cNvSpPr/>
          <p:nvPr/>
        </p:nvSpPr>
        <p:spPr>
          <a:xfrm>
            <a:off x="1755711"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913" name="object 7913"/>
          <p:cNvSpPr/>
          <p:nvPr/>
        </p:nvSpPr>
        <p:spPr>
          <a:xfrm>
            <a:off x="1768601" y="2209800"/>
            <a:ext cx="4105" cy="1509776"/>
          </a:xfrm>
          <a:prstGeom prst="rect">
            <a:avLst/>
          </a:prstGeom>
          <a:blipFill>
            <a:blip r:embed="rId19" cstate="print"/>
            <a:stretch>
              <a:fillRect/>
            </a:stretch>
          </a:blipFill>
        </p:spPr>
        <p:txBody>
          <a:bodyPr wrap="square" lIns="0" tIns="0" rIns="0" bIns="0" rtlCol="0"/>
          <a:lstStyle/>
          <a:p>
            <a:endParaRPr/>
          </a:p>
        </p:txBody>
      </p:sp>
      <p:sp>
        <p:nvSpPr>
          <p:cNvPr id="7914" name="object 7914"/>
          <p:cNvSpPr/>
          <p:nvPr/>
        </p:nvSpPr>
        <p:spPr>
          <a:xfrm>
            <a:off x="1763839"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915" name="object 7915"/>
          <p:cNvSpPr/>
          <p:nvPr/>
        </p:nvSpPr>
        <p:spPr>
          <a:xfrm>
            <a:off x="1772792" y="2209800"/>
            <a:ext cx="9581" cy="1509776"/>
          </a:xfrm>
          <a:prstGeom prst="rect">
            <a:avLst/>
          </a:prstGeom>
          <a:blipFill>
            <a:blip r:embed="rId18" cstate="print"/>
            <a:stretch>
              <a:fillRect/>
            </a:stretch>
          </a:blipFill>
        </p:spPr>
        <p:txBody>
          <a:bodyPr wrap="square" lIns="0" tIns="0" rIns="0" bIns="0" rtlCol="0"/>
          <a:lstStyle/>
          <a:p>
            <a:endParaRPr/>
          </a:p>
        </p:txBody>
      </p:sp>
      <p:sp>
        <p:nvSpPr>
          <p:cNvPr id="7916" name="object 7916"/>
          <p:cNvSpPr/>
          <p:nvPr/>
        </p:nvSpPr>
        <p:spPr>
          <a:xfrm>
            <a:off x="1768030"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917" name="object 7917"/>
          <p:cNvSpPr/>
          <p:nvPr/>
        </p:nvSpPr>
        <p:spPr>
          <a:xfrm>
            <a:off x="1782317" y="2209800"/>
            <a:ext cx="4105" cy="1509776"/>
          </a:xfrm>
          <a:prstGeom prst="rect">
            <a:avLst/>
          </a:prstGeom>
          <a:blipFill>
            <a:blip r:embed="rId19" cstate="print"/>
            <a:stretch>
              <a:fillRect/>
            </a:stretch>
          </a:blipFill>
        </p:spPr>
        <p:txBody>
          <a:bodyPr wrap="square" lIns="0" tIns="0" rIns="0" bIns="0" rtlCol="0"/>
          <a:lstStyle/>
          <a:p>
            <a:endParaRPr/>
          </a:p>
        </p:txBody>
      </p:sp>
      <p:sp>
        <p:nvSpPr>
          <p:cNvPr id="7918" name="object 7918"/>
          <p:cNvSpPr/>
          <p:nvPr/>
        </p:nvSpPr>
        <p:spPr>
          <a:xfrm>
            <a:off x="1777555"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919" name="object 7919"/>
          <p:cNvSpPr/>
          <p:nvPr/>
        </p:nvSpPr>
        <p:spPr>
          <a:xfrm>
            <a:off x="1786382" y="2209800"/>
            <a:ext cx="8212" cy="1509776"/>
          </a:xfrm>
          <a:prstGeom prst="rect">
            <a:avLst/>
          </a:prstGeom>
          <a:blipFill>
            <a:blip r:embed="rId18" cstate="print"/>
            <a:stretch>
              <a:fillRect/>
            </a:stretch>
          </a:blipFill>
        </p:spPr>
        <p:txBody>
          <a:bodyPr wrap="square" lIns="0" tIns="0" rIns="0" bIns="0" rtlCol="0"/>
          <a:lstStyle/>
          <a:p>
            <a:endParaRPr/>
          </a:p>
        </p:txBody>
      </p:sp>
      <p:sp>
        <p:nvSpPr>
          <p:cNvPr id="7920" name="object 7920"/>
          <p:cNvSpPr/>
          <p:nvPr/>
        </p:nvSpPr>
        <p:spPr>
          <a:xfrm>
            <a:off x="1781619"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921" name="object 7921"/>
          <p:cNvSpPr/>
          <p:nvPr/>
        </p:nvSpPr>
        <p:spPr>
          <a:xfrm>
            <a:off x="1794636" y="2209800"/>
            <a:ext cx="5475" cy="1509776"/>
          </a:xfrm>
          <a:prstGeom prst="rect">
            <a:avLst/>
          </a:prstGeom>
          <a:blipFill>
            <a:blip r:embed="rId20" cstate="print"/>
            <a:stretch>
              <a:fillRect/>
            </a:stretch>
          </a:blipFill>
        </p:spPr>
        <p:txBody>
          <a:bodyPr wrap="square" lIns="0" tIns="0" rIns="0" bIns="0" rtlCol="0"/>
          <a:lstStyle/>
          <a:p>
            <a:endParaRPr/>
          </a:p>
        </p:txBody>
      </p:sp>
      <p:sp>
        <p:nvSpPr>
          <p:cNvPr id="7922" name="object 7922"/>
          <p:cNvSpPr/>
          <p:nvPr/>
        </p:nvSpPr>
        <p:spPr>
          <a:xfrm>
            <a:off x="1789874"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923" name="object 7923"/>
          <p:cNvSpPr/>
          <p:nvPr/>
        </p:nvSpPr>
        <p:spPr>
          <a:xfrm>
            <a:off x="1800098" y="2209800"/>
            <a:ext cx="8212" cy="1509776"/>
          </a:xfrm>
          <a:prstGeom prst="rect">
            <a:avLst/>
          </a:prstGeom>
          <a:blipFill>
            <a:blip r:embed="rId18" cstate="print"/>
            <a:stretch>
              <a:fillRect/>
            </a:stretch>
          </a:blipFill>
        </p:spPr>
        <p:txBody>
          <a:bodyPr wrap="square" lIns="0" tIns="0" rIns="0" bIns="0" rtlCol="0"/>
          <a:lstStyle/>
          <a:p>
            <a:endParaRPr/>
          </a:p>
        </p:txBody>
      </p:sp>
      <p:sp>
        <p:nvSpPr>
          <p:cNvPr id="7924" name="object 7924"/>
          <p:cNvSpPr/>
          <p:nvPr/>
        </p:nvSpPr>
        <p:spPr>
          <a:xfrm>
            <a:off x="1795335"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925" name="object 7925"/>
          <p:cNvSpPr/>
          <p:nvPr/>
        </p:nvSpPr>
        <p:spPr>
          <a:xfrm>
            <a:off x="1808352" y="2209800"/>
            <a:ext cx="4106" cy="1509776"/>
          </a:xfrm>
          <a:prstGeom prst="rect">
            <a:avLst/>
          </a:prstGeom>
          <a:blipFill>
            <a:blip r:embed="rId19" cstate="print"/>
            <a:stretch>
              <a:fillRect/>
            </a:stretch>
          </a:blipFill>
        </p:spPr>
        <p:txBody>
          <a:bodyPr wrap="square" lIns="0" tIns="0" rIns="0" bIns="0" rtlCol="0"/>
          <a:lstStyle/>
          <a:p>
            <a:endParaRPr/>
          </a:p>
        </p:txBody>
      </p:sp>
      <p:sp>
        <p:nvSpPr>
          <p:cNvPr id="7926" name="object 7926"/>
          <p:cNvSpPr/>
          <p:nvPr/>
        </p:nvSpPr>
        <p:spPr>
          <a:xfrm>
            <a:off x="1803590"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927" name="object 7927"/>
          <p:cNvSpPr/>
          <p:nvPr/>
        </p:nvSpPr>
        <p:spPr>
          <a:xfrm>
            <a:off x="1812417" y="2209800"/>
            <a:ext cx="9581" cy="1509776"/>
          </a:xfrm>
          <a:prstGeom prst="rect">
            <a:avLst/>
          </a:prstGeom>
          <a:blipFill>
            <a:blip r:embed="rId18" cstate="print"/>
            <a:stretch>
              <a:fillRect/>
            </a:stretch>
          </a:blipFill>
        </p:spPr>
        <p:txBody>
          <a:bodyPr wrap="square" lIns="0" tIns="0" rIns="0" bIns="0" rtlCol="0"/>
          <a:lstStyle/>
          <a:p>
            <a:endParaRPr/>
          </a:p>
        </p:txBody>
      </p:sp>
      <p:sp>
        <p:nvSpPr>
          <p:cNvPr id="7928" name="object 7928"/>
          <p:cNvSpPr/>
          <p:nvPr/>
        </p:nvSpPr>
        <p:spPr>
          <a:xfrm>
            <a:off x="1807654"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929" name="object 7929"/>
          <p:cNvSpPr/>
          <p:nvPr/>
        </p:nvSpPr>
        <p:spPr>
          <a:xfrm>
            <a:off x="1822069" y="2209800"/>
            <a:ext cx="8212" cy="1509776"/>
          </a:xfrm>
          <a:prstGeom prst="rect">
            <a:avLst/>
          </a:prstGeom>
          <a:blipFill>
            <a:blip r:embed="rId18" cstate="print"/>
            <a:stretch>
              <a:fillRect/>
            </a:stretch>
          </a:blipFill>
        </p:spPr>
        <p:txBody>
          <a:bodyPr wrap="square" lIns="0" tIns="0" rIns="0" bIns="0" rtlCol="0"/>
          <a:lstStyle/>
          <a:p>
            <a:endParaRPr/>
          </a:p>
        </p:txBody>
      </p:sp>
      <p:sp>
        <p:nvSpPr>
          <p:cNvPr id="7930" name="object 7930"/>
          <p:cNvSpPr/>
          <p:nvPr/>
        </p:nvSpPr>
        <p:spPr>
          <a:xfrm>
            <a:off x="1817306"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931" name="object 7931"/>
          <p:cNvSpPr/>
          <p:nvPr/>
        </p:nvSpPr>
        <p:spPr>
          <a:xfrm>
            <a:off x="1830197" y="2209800"/>
            <a:ext cx="4106" cy="1509776"/>
          </a:xfrm>
          <a:prstGeom prst="rect">
            <a:avLst/>
          </a:prstGeom>
          <a:blipFill>
            <a:blip r:embed="rId19" cstate="print"/>
            <a:stretch>
              <a:fillRect/>
            </a:stretch>
          </a:blipFill>
        </p:spPr>
        <p:txBody>
          <a:bodyPr wrap="square" lIns="0" tIns="0" rIns="0" bIns="0" rtlCol="0"/>
          <a:lstStyle/>
          <a:p>
            <a:endParaRPr/>
          </a:p>
        </p:txBody>
      </p:sp>
      <p:sp>
        <p:nvSpPr>
          <p:cNvPr id="7932" name="object 7932"/>
          <p:cNvSpPr/>
          <p:nvPr/>
        </p:nvSpPr>
        <p:spPr>
          <a:xfrm>
            <a:off x="1825434"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933" name="object 7933"/>
          <p:cNvSpPr/>
          <p:nvPr/>
        </p:nvSpPr>
        <p:spPr>
          <a:xfrm>
            <a:off x="1834388" y="2209800"/>
            <a:ext cx="8212" cy="1509776"/>
          </a:xfrm>
          <a:prstGeom prst="rect">
            <a:avLst/>
          </a:prstGeom>
          <a:blipFill>
            <a:blip r:embed="rId18" cstate="print"/>
            <a:stretch>
              <a:fillRect/>
            </a:stretch>
          </a:blipFill>
        </p:spPr>
        <p:txBody>
          <a:bodyPr wrap="square" lIns="0" tIns="0" rIns="0" bIns="0" rtlCol="0"/>
          <a:lstStyle/>
          <a:p>
            <a:endParaRPr/>
          </a:p>
        </p:txBody>
      </p:sp>
      <p:sp>
        <p:nvSpPr>
          <p:cNvPr id="7934" name="object 7934"/>
          <p:cNvSpPr/>
          <p:nvPr/>
        </p:nvSpPr>
        <p:spPr>
          <a:xfrm>
            <a:off x="1829625"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935" name="object 7935"/>
          <p:cNvSpPr/>
          <p:nvPr/>
        </p:nvSpPr>
        <p:spPr>
          <a:xfrm>
            <a:off x="1842516" y="2209800"/>
            <a:ext cx="5475" cy="1509776"/>
          </a:xfrm>
          <a:prstGeom prst="rect">
            <a:avLst/>
          </a:prstGeom>
          <a:blipFill>
            <a:blip r:embed="rId20" cstate="print"/>
            <a:stretch>
              <a:fillRect/>
            </a:stretch>
          </a:blipFill>
        </p:spPr>
        <p:txBody>
          <a:bodyPr wrap="square" lIns="0" tIns="0" rIns="0" bIns="0" rtlCol="0"/>
          <a:lstStyle/>
          <a:p>
            <a:endParaRPr/>
          </a:p>
        </p:txBody>
      </p:sp>
      <p:sp>
        <p:nvSpPr>
          <p:cNvPr id="7936" name="object 7936"/>
          <p:cNvSpPr/>
          <p:nvPr/>
        </p:nvSpPr>
        <p:spPr>
          <a:xfrm>
            <a:off x="1837753"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937" name="object 7937"/>
          <p:cNvSpPr/>
          <p:nvPr/>
        </p:nvSpPr>
        <p:spPr>
          <a:xfrm>
            <a:off x="1847976" y="2209800"/>
            <a:ext cx="8213" cy="1509776"/>
          </a:xfrm>
          <a:prstGeom prst="rect">
            <a:avLst/>
          </a:prstGeom>
          <a:blipFill>
            <a:blip r:embed="rId18" cstate="print"/>
            <a:stretch>
              <a:fillRect/>
            </a:stretch>
          </a:blipFill>
        </p:spPr>
        <p:txBody>
          <a:bodyPr wrap="square" lIns="0" tIns="0" rIns="0" bIns="0" rtlCol="0"/>
          <a:lstStyle/>
          <a:p>
            <a:endParaRPr/>
          </a:p>
        </p:txBody>
      </p:sp>
      <p:sp>
        <p:nvSpPr>
          <p:cNvPr id="7938" name="object 7938"/>
          <p:cNvSpPr/>
          <p:nvPr/>
        </p:nvSpPr>
        <p:spPr>
          <a:xfrm>
            <a:off x="1843214"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939" name="object 7939"/>
          <p:cNvSpPr/>
          <p:nvPr/>
        </p:nvSpPr>
        <p:spPr>
          <a:xfrm>
            <a:off x="1856232" y="2209800"/>
            <a:ext cx="4105" cy="1509776"/>
          </a:xfrm>
          <a:prstGeom prst="rect">
            <a:avLst/>
          </a:prstGeom>
          <a:blipFill>
            <a:blip r:embed="rId19" cstate="print"/>
            <a:stretch>
              <a:fillRect/>
            </a:stretch>
          </a:blipFill>
        </p:spPr>
        <p:txBody>
          <a:bodyPr wrap="square" lIns="0" tIns="0" rIns="0" bIns="0" rtlCol="0"/>
          <a:lstStyle/>
          <a:p>
            <a:endParaRPr/>
          </a:p>
        </p:txBody>
      </p:sp>
      <p:sp>
        <p:nvSpPr>
          <p:cNvPr id="7940" name="object 7940"/>
          <p:cNvSpPr/>
          <p:nvPr/>
        </p:nvSpPr>
        <p:spPr>
          <a:xfrm>
            <a:off x="1851469"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941" name="object 7941"/>
          <p:cNvSpPr/>
          <p:nvPr/>
        </p:nvSpPr>
        <p:spPr>
          <a:xfrm>
            <a:off x="1860295" y="2209800"/>
            <a:ext cx="9581" cy="1509776"/>
          </a:xfrm>
          <a:prstGeom prst="rect">
            <a:avLst/>
          </a:prstGeom>
          <a:blipFill>
            <a:blip r:embed="rId18" cstate="print"/>
            <a:stretch>
              <a:fillRect/>
            </a:stretch>
          </a:blipFill>
        </p:spPr>
        <p:txBody>
          <a:bodyPr wrap="square" lIns="0" tIns="0" rIns="0" bIns="0" rtlCol="0"/>
          <a:lstStyle/>
          <a:p>
            <a:endParaRPr/>
          </a:p>
        </p:txBody>
      </p:sp>
      <p:sp>
        <p:nvSpPr>
          <p:cNvPr id="7942" name="object 7942"/>
          <p:cNvSpPr/>
          <p:nvPr/>
        </p:nvSpPr>
        <p:spPr>
          <a:xfrm>
            <a:off x="1855533"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943" name="object 7943"/>
          <p:cNvSpPr/>
          <p:nvPr/>
        </p:nvSpPr>
        <p:spPr>
          <a:xfrm>
            <a:off x="1869948" y="2209800"/>
            <a:ext cx="8213" cy="1509776"/>
          </a:xfrm>
          <a:prstGeom prst="rect">
            <a:avLst/>
          </a:prstGeom>
          <a:blipFill>
            <a:blip r:embed="rId18" cstate="print"/>
            <a:stretch>
              <a:fillRect/>
            </a:stretch>
          </a:blipFill>
        </p:spPr>
        <p:txBody>
          <a:bodyPr wrap="square" lIns="0" tIns="0" rIns="0" bIns="0" rtlCol="0"/>
          <a:lstStyle/>
          <a:p>
            <a:endParaRPr/>
          </a:p>
        </p:txBody>
      </p:sp>
      <p:sp>
        <p:nvSpPr>
          <p:cNvPr id="7944" name="object 7944"/>
          <p:cNvSpPr/>
          <p:nvPr/>
        </p:nvSpPr>
        <p:spPr>
          <a:xfrm>
            <a:off x="1865185"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945" name="object 7945"/>
          <p:cNvSpPr/>
          <p:nvPr/>
        </p:nvSpPr>
        <p:spPr>
          <a:xfrm>
            <a:off x="1878202" y="2209800"/>
            <a:ext cx="4105" cy="1509776"/>
          </a:xfrm>
          <a:prstGeom prst="rect">
            <a:avLst/>
          </a:prstGeom>
          <a:blipFill>
            <a:blip r:embed="rId19" cstate="print"/>
            <a:stretch>
              <a:fillRect/>
            </a:stretch>
          </a:blipFill>
        </p:spPr>
        <p:txBody>
          <a:bodyPr wrap="square" lIns="0" tIns="0" rIns="0" bIns="0" rtlCol="0"/>
          <a:lstStyle/>
          <a:p>
            <a:endParaRPr/>
          </a:p>
        </p:txBody>
      </p:sp>
      <p:sp>
        <p:nvSpPr>
          <p:cNvPr id="7946" name="object 7946"/>
          <p:cNvSpPr/>
          <p:nvPr/>
        </p:nvSpPr>
        <p:spPr>
          <a:xfrm>
            <a:off x="1873440"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947" name="object 7947"/>
          <p:cNvSpPr/>
          <p:nvPr/>
        </p:nvSpPr>
        <p:spPr>
          <a:xfrm>
            <a:off x="1882267" y="2209800"/>
            <a:ext cx="9581" cy="1509776"/>
          </a:xfrm>
          <a:prstGeom prst="rect">
            <a:avLst/>
          </a:prstGeom>
          <a:blipFill>
            <a:blip r:embed="rId18" cstate="print"/>
            <a:stretch>
              <a:fillRect/>
            </a:stretch>
          </a:blipFill>
        </p:spPr>
        <p:txBody>
          <a:bodyPr wrap="square" lIns="0" tIns="0" rIns="0" bIns="0" rtlCol="0"/>
          <a:lstStyle/>
          <a:p>
            <a:endParaRPr/>
          </a:p>
        </p:txBody>
      </p:sp>
      <p:sp>
        <p:nvSpPr>
          <p:cNvPr id="7948" name="object 7948"/>
          <p:cNvSpPr/>
          <p:nvPr/>
        </p:nvSpPr>
        <p:spPr>
          <a:xfrm>
            <a:off x="1877504"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949" name="object 7949"/>
          <p:cNvSpPr/>
          <p:nvPr/>
        </p:nvSpPr>
        <p:spPr>
          <a:xfrm>
            <a:off x="1891792" y="2209800"/>
            <a:ext cx="4105" cy="1509776"/>
          </a:xfrm>
          <a:prstGeom prst="rect">
            <a:avLst/>
          </a:prstGeom>
          <a:blipFill>
            <a:blip r:embed="rId19" cstate="print"/>
            <a:stretch>
              <a:fillRect/>
            </a:stretch>
          </a:blipFill>
        </p:spPr>
        <p:txBody>
          <a:bodyPr wrap="square" lIns="0" tIns="0" rIns="0" bIns="0" rtlCol="0"/>
          <a:lstStyle/>
          <a:p>
            <a:endParaRPr/>
          </a:p>
        </p:txBody>
      </p:sp>
      <p:sp>
        <p:nvSpPr>
          <p:cNvPr id="7950" name="object 7950"/>
          <p:cNvSpPr/>
          <p:nvPr/>
        </p:nvSpPr>
        <p:spPr>
          <a:xfrm>
            <a:off x="1887029"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951" name="object 7951"/>
          <p:cNvSpPr/>
          <p:nvPr/>
        </p:nvSpPr>
        <p:spPr>
          <a:xfrm>
            <a:off x="1895982" y="2209800"/>
            <a:ext cx="8213" cy="1509776"/>
          </a:xfrm>
          <a:prstGeom prst="rect">
            <a:avLst/>
          </a:prstGeom>
          <a:blipFill>
            <a:blip r:embed="rId18" cstate="print"/>
            <a:stretch>
              <a:fillRect/>
            </a:stretch>
          </a:blipFill>
        </p:spPr>
        <p:txBody>
          <a:bodyPr wrap="square" lIns="0" tIns="0" rIns="0" bIns="0" rtlCol="0"/>
          <a:lstStyle/>
          <a:p>
            <a:endParaRPr/>
          </a:p>
        </p:txBody>
      </p:sp>
      <p:sp>
        <p:nvSpPr>
          <p:cNvPr id="7952" name="object 7952"/>
          <p:cNvSpPr/>
          <p:nvPr/>
        </p:nvSpPr>
        <p:spPr>
          <a:xfrm>
            <a:off x="1891220"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953" name="object 7953"/>
          <p:cNvSpPr/>
          <p:nvPr/>
        </p:nvSpPr>
        <p:spPr>
          <a:xfrm>
            <a:off x="1904110" y="2209800"/>
            <a:ext cx="4105" cy="1509776"/>
          </a:xfrm>
          <a:prstGeom prst="rect">
            <a:avLst/>
          </a:prstGeom>
          <a:blipFill>
            <a:blip r:embed="rId19" cstate="print"/>
            <a:stretch>
              <a:fillRect/>
            </a:stretch>
          </a:blipFill>
        </p:spPr>
        <p:txBody>
          <a:bodyPr wrap="square" lIns="0" tIns="0" rIns="0" bIns="0" rtlCol="0"/>
          <a:lstStyle/>
          <a:p>
            <a:endParaRPr/>
          </a:p>
        </p:txBody>
      </p:sp>
      <p:sp>
        <p:nvSpPr>
          <p:cNvPr id="7954" name="object 7954"/>
          <p:cNvSpPr/>
          <p:nvPr/>
        </p:nvSpPr>
        <p:spPr>
          <a:xfrm>
            <a:off x="1899348"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955" name="object 7955"/>
          <p:cNvSpPr/>
          <p:nvPr/>
        </p:nvSpPr>
        <p:spPr>
          <a:xfrm>
            <a:off x="1908301" y="2209800"/>
            <a:ext cx="9581" cy="1509776"/>
          </a:xfrm>
          <a:prstGeom prst="rect">
            <a:avLst/>
          </a:prstGeom>
          <a:blipFill>
            <a:blip r:embed="rId18" cstate="print"/>
            <a:stretch>
              <a:fillRect/>
            </a:stretch>
          </a:blipFill>
        </p:spPr>
        <p:txBody>
          <a:bodyPr wrap="square" lIns="0" tIns="0" rIns="0" bIns="0" rtlCol="0"/>
          <a:lstStyle/>
          <a:p>
            <a:endParaRPr/>
          </a:p>
        </p:txBody>
      </p:sp>
      <p:sp>
        <p:nvSpPr>
          <p:cNvPr id="7956" name="object 7956"/>
          <p:cNvSpPr/>
          <p:nvPr/>
        </p:nvSpPr>
        <p:spPr>
          <a:xfrm>
            <a:off x="1903539"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957" name="object 7957"/>
          <p:cNvSpPr/>
          <p:nvPr/>
        </p:nvSpPr>
        <p:spPr>
          <a:xfrm>
            <a:off x="1917826" y="2209800"/>
            <a:ext cx="4105" cy="1509776"/>
          </a:xfrm>
          <a:prstGeom prst="rect">
            <a:avLst/>
          </a:prstGeom>
          <a:blipFill>
            <a:blip r:embed="rId19" cstate="print"/>
            <a:stretch>
              <a:fillRect/>
            </a:stretch>
          </a:blipFill>
        </p:spPr>
        <p:txBody>
          <a:bodyPr wrap="square" lIns="0" tIns="0" rIns="0" bIns="0" rtlCol="0"/>
          <a:lstStyle/>
          <a:p>
            <a:endParaRPr/>
          </a:p>
        </p:txBody>
      </p:sp>
      <p:sp>
        <p:nvSpPr>
          <p:cNvPr id="7958" name="object 7958"/>
          <p:cNvSpPr/>
          <p:nvPr/>
        </p:nvSpPr>
        <p:spPr>
          <a:xfrm>
            <a:off x="1913064"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959" name="object 7959"/>
          <p:cNvSpPr/>
          <p:nvPr/>
        </p:nvSpPr>
        <p:spPr>
          <a:xfrm>
            <a:off x="1921891" y="2209800"/>
            <a:ext cx="8213" cy="1509776"/>
          </a:xfrm>
          <a:prstGeom prst="rect">
            <a:avLst/>
          </a:prstGeom>
          <a:blipFill>
            <a:blip r:embed="rId18" cstate="print"/>
            <a:stretch>
              <a:fillRect/>
            </a:stretch>
          </a:blipFill>
        </p:spPr>
        <p:txBody>
          <a:bodyPr wrap="square" lIns="0" tIns="0" rIns="0" bIns="0" rtlCol="0"/>
          <a:lstStyle/>
          <a:p>
            <a:endParaRPr/>
          </a:p>
        </p:txBody>
      </p:sp>
      <p:sp>
        <p:nvSpPr>
          <p:cNvPr id="7960" name="object 7960"/>
          <p:cNvSpPr/>
          <p:nvPr/>
        </p:nvSpPr>
        <p:spPr>
          <a:xfrm>
            <a:off x="1917128"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961" name="object 7961"/>
          <p:cNvSpPr/>
          <p:nvPr/>
        </p:nvSpPr>
        <p:spPr>
          <a:xfrm>
            <a:off x="1930145" y="2209800"/>
            <a:ext cx="9581" cy="1509776"/>
          </a:xfrm>
          <a:prstGeom prst="rect">
            <a:avLst/>
          </a:prstGeom>
          <a:blipFill>
            <a:blip r:embed="rId18" cstate="print"/>
            <a:stretch>
              <a:fillRect/>
            </a:stretch>
          </a:blipFill>
        </p:spPr>
        <p:txBody>
          <a:bodyPr wrap="square" lIns="0" tIns="0" rIns="0" bIns="0" rtlCol="0"/>
          <a:lstStyle/>
          <a:p>
            <a:endParaRPr/>
          </a:p>
        </p:txBody>
      </p:sp>
      <p:sp>
        <p:nvSpPr>
          <p:cNvPr id="7962" name="object 7962"/>
          <p:cNvSpPr/>
          <p:nvPr/>
        </p:nvSpPr>
        <p:spPr>
          <a:xfrm>
            <a:off x="1925383"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963" name="object 7963"/>
          <p:cNvSpPr/>
          <p:nvPr/>
        </p:nvSpPr>
        <p:spPr>
          <a:xfrm>
            <a:off x="1939798" y="2209800"/>
            <a:ext cx="4105" cy="1509776"/>
          </a:xfrm>
          <a:prstGeom prst="rect">
            <a:avLst/>
          </a:prstGeom>
          <a:blipFill>
            <a:blip r:embed="rId19" cstate="print"/>
            <a:stretch>
              <a:fillRect/>
            </a:stretch>
          </a:blipFill>
        </p:spPr>
        <p:txBody>
          <a:bodyPr wrap="square" lIns="0" tIns="0" rIns="0" bIns="0" rtlCol="0"/>
          <a:lstStyle/>
          <a:p>
            <a:endParaRPr/>
          </a:p>
        </p:txBody>
      </p:sp>
      <p:sp>
        <p:nvSpPr>
          <p:cNvPr id="7964" name="object 7964"/>
          <p:cNvSpPr/>
          <p:nvPr/>
        </p:nvSpPr>
        <p:spPr>
          <a:xfrm>
            <a:off x="1935035"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965" name="object 7965"/>
          <p:cNvSpPr/>
          <p:nvPr/>
        </p:nvSpPr>
        <p:spPr>
          <a:xfrm>
            <a:off x="1943861" y="2209800"/>
            <a:ext cx="8213" cy="1509776"/>
          </a:xfrm>
          <a:prstGeom prst="rect">
            <a:avLst/>
          </a:prstGeom>
          <a:blipFill>
            <a:blip r:embed="rId18" cstate="print"/>
            <a:stretch>
              <a:fillRect/>
            </a:stretch>
          </a:blipFill>
        </p:spPr>
        <p:txBody>
          <a:bodyPr wrap="square" lIns="0" tIns="0" rIns="0" bIns="0" rtlCol="0"/>
          <a:lstStyle/>
          <a:p>
            <a:endParaRPr/>
          </a:p>
        </p:txBody>
      </p:sp>
      <p:sp>
        <p:nvSpPr>
          <p:cNvPr id="7966" name="object 7966"/>
          <p:cNvSpPr/>
          <p:nvPr/>
        </p:nvSpPr>
        <p:spPr>
          <a:xfrm>
            <a:off x="1939099"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967" name="object 7967"/>
          <p:cNvSpPr/>
          <p:nvPr/>
        </p:nvSpPr>
        <p:spPr>
          <a:xfrm>
            <a:off x="1952117" y="2209800"/>
            <a:ext cx="5475" cy="1509776"/>
          </a:xfrm>
          <a:prstGeom prst="rect">
            <a:avLst/>
          </a:prstGeom>
          <a:blipFill>
            <a:blip r:embed="rId20" cstate="print"/>
            <a:stretch>
              <a:fillRect/>
            </a:stretch>
          </a:blipFill>
        </p:spPr>
        <p:txBody>
          <a:bodyPr wrap="square" lIns="0" tIns="0" rIns="0" bIns="0" rtlCol="0"/>
          <a:lstStyle/>
          <a:p>
            <a:endParaRPr/>
          </a:p>
        </p:txBody>
      </p:sp>
      <p:sp>
        <p:nvSpPr>
          <p:cNvPr id="7968" name="object 7968"/>
          <p:cNvSpPr/>
          <p:nvPr/>
        </p:nvSpPr>
        <p:spPr>
          <a:xfrm>
            <a:off x="1947354"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969" name="object 7969"/>
          <p:cNvSpPr/>
          <p:nvPr/>
        </p:nvSpPr>
        <p:spPr>
          <a:xfrm>
            <a:off x="1957577" y="2209800"/>
            <a:ext cx="8212" cy="1509776"/>
          </a:xfrm>
          <a:prstGeom prst="rect">
            <a:avLst/>
          </a:prstGeom>
          <a:blipFill>
            <a:blip r:embed="rId18" cstate="print"/>
            <a:stretch>
              <a:fillRect/>
            </a:stretch>
          </a:blipFill>
        </p:spPr>
        <p:txBody>
          <a:bodyPr wrap="square" lIns="0" tIns="0" rIns="0" bIns="0" rtlCol="0"/>
          <a:lstStyle/>
          <a:p>
            <a:endParaRPr/>
          </a:p>
        </p:txBody>
      </p:sp>
      <p:sp>
        <p:nvSpPr>
          <p:cNvPr id="7970" name="object 7970"/>
          <p:cNvSpPr/>
          <p:nvPr/>
        </p:nvSpPr>
        <p:spPr>
          <a:xfrm>
            <a:off x="1952815"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971" name="object 7971"/>
          <p:cNvSpPr/>
          <p:nvPr/>
        </p:nvSpPr>
        <p:spPr>
          <a:xfrm>
            <a:off x="1965705" y="2209800"/>
            <a:ext cx="4105" cy="1509776"/>
          </a:xfrm>
          <a:prstGeom prst="rect">
            <a:avLst/>
          </a:prstGeom>
          <a:blipFill>
            <a:blip r:embed="rId19" cstate="print"/>
            <a:stretch>
              <a:fillRect/>
            </a:stretch>
          </a:blipFill>
        </p:spPr>
        <p:txBody>
          <a:bodyPr wrap="square" lIns="0" tIns="0" rIns="0" bIns="0" rtlCol="0"/>
          <a:lstStyle/>
          <a:p>
            <a:endParaRPr/>
          </a:p>
        </p:txBody>
      </p:sp>
      <p:sp>
        <p:nvSpPr>
          <p:cNvPr id="7972" name="object 7972"/>
          <p:cNvSpPr/>
          <p:nvPr/>
        </p:nvSpPr>
        <p:spPr>
          <a:xfrm>
            <a:off x="1960943"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973" name="object 7973"/>
          <p:cNvSpPr/>
          <p:nvPr/>
        </p:nvSpPr>
        <p:spPr>
          <a:xfrm>
            <a:off x="1969897" y="2209800"/>
            <a:ext cx="9581" cy="1509776"/>
          </a:xfrm>
          <a:prstGeom prst="rect">
            <a:avLst/>
          </a:prstGeom>
          <a:blipFill>
            <a:blip r:embed="rId18" cstate="print"/>
            <a:stretch>
              <a:fillRect/>
            </a:stretch>
          </a:blipFill>
        </p:spPr>
        <p:txBody>
          <a:bodyPr wrap="square" lIns="0" tIns="0" rIns="0" bIns="0" rtlCol="0"/>
          <a:lstStyle/>
          <a:p>
            <a:endParaRPr/>
          </a:p>
        </p:txBody>
      </p:sp>
      <p:sp>
        <p:nvSpPr>
          <p:cNvPr id="7974" name="object 7974"/>
          <p:cNvSpPr/>
          <p:nvPr/>
        </p:nvSpPr>
        <p:spPr>
          <a:xfrm>
            <a:off x="1965134"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975" name="object 7975"/>
          <p:cNvSpPr/>
          <p:nvPr/>
        </p:nvSpPr>
        <p:spPr>
          <a:xfrm>
            <a:off x="1979422" y="2209800"/>
            <a:ext cx="8213" cy="1509776"/>
          </a:xfrm>
          <a:prstGeom prst="rect">
            <a:avLst/>
          </a:prstGeom>
          <a:blipFill>
            <a:blip r:embed="rId18" cstate="print"/>
            <a:stretch>
              <a:fillRect/>
            </a:stretch>
          </a:blipFill>
        </p:spPr>
        <p:txBody>
          <a:bodyPr wrap="square" lIns="0" tIns="0" rIns="0" bIns="0" rtlCol="0"/>
          <a:lstStyle/>
          <a:p>
            <a:endParaRPr/>
          </a:p>
        </p:txBody>
      </p:sp>
      <p:sp>
        <p:nvSpPr>
          <p:cNvPr id="7976" name="object 7976"/>
          <p:cNvSpPr/>
          <p:nvPr/>
        </p:nvSpPr>
        <p:spPr>
          <a:xfrm>
            <a:off x="1974659"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977" name="object 7977"/>
          <p:cNvSpPr/>
          <p:nvPr/>
        </p:nvSpPr>
        <p:spPr>
          <a:xfrm>
            <a:off x="1987676" y="2209800"/>
            <a:ext cx="4105" cy="1509776"/>
          </a:xfrm>
          <a:prstGeom prst="rect">
            <a:avLst/>
          </a:prstGeom>
          <a:blipFill>
            <a:blip r:embed="rId19" cstate="print"/>
            <a:stretch>
              <a:fillRect/>
            </a:stretch>
          </a:blipFill>
        </p:spPr>
        <p:txBody>
          <a:bodyPr wrap="square" lIns="0" tIns="0" rIns="0" bIns="0" rtlCol="0"/>
          <a:lstStyle/>
          <a:p>
            <a:endParaRPr/>
          </a:p>
        </p:txBody>
      </p:sp>
      <p:sp>
        <p:nvSpPr>
          <p:cNvPr id="7978" name="object 7978"/>
          <p:cNvSpPr/>
          <p:nvPr/>
        </p:nvSpPr>
        <p:spPr>
          <a:xfrm>
            <a:off x="1982914"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979" name="object 7979"/>
          <p:cNvSpPr/>
          <p:nvPr/>
        </p:nvSpPr>
        <p:spPr>
          <a:xfrm>
            <a:off x="1991741" y="2209800"/>
            <a:ext cx="8213" cy="1509776"/>
          </a:xfrm>
          <a:prstGeom prst="rect">
            <a:avLst/>
          </a:prstGeom>
          <a:blipFill>
            <a:blip r:embed="rId18" cstate="print"/>
            <a:stretch>
              <a:fillRect/>
            </a:stretch>
          </a:blipFill>
        </p:spPr>
        <p:txBody>
          <a:bodyPr wrap="square" lIns="0" tIns="0" rIns="0" bIns="0" rtlCol="0"/>
          <a:lstStyle/>
          <a:p>
            <a:endParaRPr/>
          </a:p>
        </p:txBody>
      </p:sp>
      <p:sp>
        <p:nvSpPr>
          <p:cNvPr id="7980" name="object 7980"/>
          <p:cNvSpPr/>
          <p:nvPr/>
        </p:nvSpPr>
        <p:spPr>
          <a:xfrm>
            <a:off x="1986978"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981" name="object 7981"/>
          <p:cNvSpPr/>
          <p:nvPr/>
        </p:nvSpPr>
        <p:spPr>
          <a:xfrm>
            <a:off x="1999995" y="2209800"/>
            <a:ext cx="5475" cy="1509776"/>
          </a:xfrm>
          <a:prstGeom prst="rect">
            <a:avLst/>
          </a:prstGeom>
          <a:blipFill>
            <a:blip r:embed="rId20" cstate="print"/>
            <a:stretch>
              <a:fillRect/>
            </a:stretch>
          </a:blipFill>
        </p:spPr>
        <p:txBody>
          <a:bodyPr wrap="square" lIns="0" tIns="0" rIns="0" bIns="0" rtlCol="0"/>
          <a:lstStyle/>
          <a:p>
            <a:endParaRPr/>
          </a:p>
        </p:txBody>
      </p:sp>
      <p:sp>
        <p:nvSpPr>
          <p:cNvPr id="7982" name="object 7982"/>
          <p:cNvSpPr/>
          <p:nvPr/>
        </p:nvSpPr>
        <p:spPr>
          <a:xfrm>
            <a:off x="1995233"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7983" name="object 7983"/>
          <p:cNvSpPr/>
          <p:nvPr/>
        </p:nvSpPr>
        <p:spPr>
          <a:xfrm>
            <a:off x="2005457" y="2209800"/>
            <a:ext cx="8212" cy="1509776"/>
          </a:xfrm>
          <a:prstGeom prst="rect">
            <a:avLst/>
          </a:prstGeom>
          <a:blipFill>
            <a:blip r:embed="rId18" cstate="print"/>
            <a:stretch>
              <a:fillRect/>
            </a:stretch>
          </a:blipFill>
        </p:spPr>
        <p:txBody>
          <a:bodyPr wrap="square" lIns="0" tIns="0" rIns="0" bIns="0" rtlCol="0"/>
          <a:lstStyle/>
          <a:p>
            <a:endParaRPr/>
          </a:p>
        </p:txBody>
      </p:sp>
      <p:sp>
        <p:nvSpPr>
          <p:cNvPr id="7984" name="object 7984"/>
          <p:cNvSpPr/>
          <p:nvPr/>
        </p:nvSpPr>
        <p:spPr>
          <a:xfrm>
            <a:off x="2000694"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985" name="object 7985"/>
          <p:cNvSpPr/>
          <p:nvPr/>
        </p:nvSpPr>
        <p:spPr>
          <a:xfrm>
            <a:off x="2013711" y="2209800"/>
            <a:ext cx="4106" cy="1509776"/>
          </a:xfrm>
          <a:prstGeom prst="rect">
            <a:avLst/>
          </a:prstGeom>
          <a:blipFill>
            <a:blip r:embed="rId19" cstate="print"/>
            <a:stretch>
              <a:fillRect/>
            </a:stretch>
          </a:blipFill>
        </p:spPr>
        <p:txBody>
          <a:bodyPr wrap="square" lIns="0" tIns="0" rIns="0" bIns="0" rtlCol="0"/>
          <a:lstStyle/>
          <a:p>
            <a:endParaRPr/>
          </a:p>
        </p:txBody>
      </p:sp>
      <p:sp>
        <p:nvSpPr>
          <p:cNvPr id="7986" name="object 7986"/>
          <p:cNvSpPr/>
          <p:nvPr/>
        </p:nvSpPr>
        <p:spPr>
          <a:xfrm>
            <a:off x="2008949"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7987" name="object 7987"/>
          <p:cNvSpPr/>
          <p:nvPr/>
        </p:nvSpPr>
        <p:spPr>
          <a:xfrm>
            <a:off x="2017776" y="2209800"/>
            <a:ext cx="9581" cy="1509776"/>
          </a:xfrm>
          <a:prstGeom prst="rect">
            <a:avLst/>
          </a:prstGeom>
          <a:blipFill>
            <a:blip r:embed="rId18" cstate="print"/>
            <a:stretch>
              <a:fillRect/>
            </a:stretch>
          </a:blipFill>
        </p:spPr>
        <p:txBody>
          <a:bodyPr wrap="square" lIns="0" tIns="0" rIns="0" bIns="0" rtlCol="0"/>
          <a:lstStyle/>
          <a:p>
            <a:endParaRPr/>
          </a:p>
        </p:txBody>
      </p:sp>
      <p:sp>
        <p:nvSpPr>
          <p:cNvPr id="7988" name="object 7988"/>
          <p:cNvSpPr/>
          <p:nvPr/>
        </p:nvSpPr>
        <p:spPr>
          <a:xfrm>
            <a:off x="2013013"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989" name="object 7989"/>
          <p:cNvSpPr/>
          <p:nvPr/>
        </p:nvSpPr>
        <p:spPr>
          <a:xfrm>
            <a:off x="2027301" y="2209800"/>
            <a:ext cx="4105" cy="1509776"/>
          </a:xfrm>
          <a:prstGeom prst="rect">
            <a:avLst/>
          </a:prstGeom>
          <a:blipFill>
            <a:blip r:embed="rId19" cstate="print"/>
            <a:stretch>
              <a:fillRect/>
            </a:stretch>
          </a:blipFill>
        </p:spPr>
        <p:txBody>
          <a:bodyPr wrap="square" lIns="0" tIns="0" rIns="0" bIns="0" rtlCol="0"/>
          <a:lstStyle/>
          <a:p>
            <a:endParaRPr/>
          </a:p>
        </p:txBody>
      </p:sp>
      <p:sp>
        <p:nvSpPr>
          <p:cNvPr id="7990" name="object 7990"/>
          <p:cNvSpPr/>
          <p:nvPr/>
        </p:nvSpPr>
        <p:spPr>
          <a:xfrm>
            <a:off x="2022538"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991" name="object 7991"/>
          <p:cNvSpPr/>
          <p:nvPr/>
        </p:nvSpPr>
        <p:spPr>
          <a:xfrm>
            <a:off x="2031492" y="2209800"/>
            <a:ext cx="8213" cy="1509776"/>
          </a:xfrm>
          <a:prstGeom prst="rect">
            <a:avLst/>
          </a:prstGeom>
          <a:blipFill>
            <a:blip r:embed="rId18" cstate="print"/>
            <a:stretch>
              <a:fillRect/>
            </a:stretch>
          </a:blipFill>
        </p:spPr>
        <p:txBody>
          <a:bodyPr wrap="square" lIns="0" tIns="0" rIns="0" bIns="0" rtlCol="0"/>
          <a:lstStyle/>
          <a:p>
            <a:endParaRPr/>
          </a:p>
        </p:txBody>
      </p:sp>
      <p:sp>
        <p:nvSpPr>
          <p:cNvPr id="7992" name="object 7992"/>
          <p:cNvSpPr/>
          <p:nvPr/>
        </p:nvSpPr>
        <p:spPr>
          <a:xfrm>
            <a:off x="2026729"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7993" name="object 7993"/>
          <p:cNvSpPr/>
          <p:nvPr/>
        </p:nvSpPr>
        <p:spPr>
          <a:xfrm>
            <a:off x="2039620" y="2209800"/>
            <a:ext cx="9581" cy="1509776"/>
          </a:xfrm>
          <a:prstGeom prst="rect">
            <a:avLst/>
          </a:prstGeom>
          <a:blipFill>
            <a:blip r:embed="rId18" cstate="print"/>
            <a:stretch>
              <a:fillRect/>
            </a:stretch>
          </a:blipFill>
        </p:spPr>
        <p:txBody>
          <a:bodyPr wrap="square" lIns="0" tIns="0" rIns="0" bIns="0" rtlCol="0"/>
          <a:lstStyle/>
          <a:p>
            <a:endParaRPr/>
          </a:p>
        </p:txBody>
      </p:sp>
      <p:sp>
        <p:nvSpPr>
          <p:cNvPr id="7994" name="object 7994"/>
          <p:cNvSpPr/>
          <p:nvPr/>
        </p:nvSpPr>
        <p:spPr>
          <a:xfrm>
            <a:off x="2034857"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7995" name="object 7995"/>
          <p:cNvSpPr/>
          <p:nvPr/>
        </p:nvSpPr>
        <p:spPr>
          <a:xfrm>
            <a:off x="2049272" y="2209800"/>
            <a:ext cx="4105" cy="1509776"/>
          </a:xfrm>
          <a:prstGeom prst="rect">
            <a:avLst/>
          </a:prstGeom>
          <a:blipFill>
            <a:blip r:embed="rId19" cstate="print"/>
            <a:stretch>
              <a:fillRect/>
            </a:stretch>
          </a:blipFill>
        </p:spPr>
        <p:txBody>
          <a:bodyPr wrap="square" lIns="0" tIns="0" rIns="0" bIns="0" rtlCol="0"/>
          <a:lstStyle/>
          <a:p>
            <a:endParaRPr/>
          </a:p>
        </p:txBody>
      </p:sp>
      <p:sp>
        <p:nvSpPr>
          <p:cNvPr id="7996" name="object 7996"/>
          <p:cNvSpPr/>
          <p:nvPr/>
        </p:nvSpPr>
        <p:spPr>
          <a:xfrm>
            <a:off x="2044509"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7997" name="object 7997"/>
          <p:cNvSpPr/>
          <p:nvPr/>
        </p:nvSpPr>
        <p:spPr>
          <a:xfrm>
            <a:off x="2053335" y="2209800"/>
            <a:ext cx="8212" cy="1509776"/>
          </a:xfrm>
          <a:prstGeom prst="rect">
            <a:avLst/>
          </a:prstGeom>
          <a:blipFill>
            <a:blip r:embed="rId18" cstate="print"/>
            <a:stretch>
              <a:fillRect/>
            </a:stretch>
          </a:blipFill>
        </p:spPr>
        <p:txBody>
          <a:bodyPr wrap="square" lIns="0" tIns="0" rIns="0" bIns="0" rtlCol="0"/>
          <a:lstStyle/>
          <a:p>
            <a:endParaRPr/>
          </a:p>
        </p:txBody>
      </p:sp>
      <p:sp>
        <p:nvSpPr>
          <p:cNvPr id="7998" name="object 7998"/>
          <p:cNvSpPr/>
          <p:nvPr/>
        </p:nvSpPr>
        <p:spPr>
          <a:xfrm>
            <a:off x="2048573"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7999" name="object 7999"/>
          <p:cNvSpPr/>
          <p:nvPr/>
        </p:nvSpPr>
        <p:spPr>
          <a:xfrm>
            <a:off x="2061591" y="2209800"/>
            <a:ext cx="4106" cy="1509776"/>
          </a:xfrm>
          <a:prstGeom prst="rect">
            <a:avLst/>
          </a:prstGeom>
          <a:blipFill>
            <a:blip r:embed="rId19" cstate="print"/>
            <a:stretch>
              <a:fillRect/>
            </a:stretch>
          </a:blipFill>
        </p:spPr>
        <p:txBody>
          <a:bodyPr wrap="square" lIns="0" tIns="0" rIns="0" bIns="0" rtlCol="0"/>
          <a:lstStyle/>
          <a:p>
            <a:endParaRPr/>
          </a:p>
        </p:txBody>
      </p:sp>
      <p:sp>
        <p:nvSpPr>
          <p:cNvPr id="8000" name="object 8000"/>
          <p:cNvSpPr/>
          <p:nvPr/>
        </p:nvSpPr>
        <p:spPr>
          <a:xfrm>
            <a:off x="2056828"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8001" name="object 8001"/>
          <p:cNvSpPr/>
          <p:nvPr/>
        </p:nvSpPr>
        <p:spPr>
          <a:xfrm>
            <a:off x="2065654" y="2209800"/>
            <a:ext cx="9581" cy="1509776"/>
          </a:xfrm>
          <a:prstGeom prst="rect">
            <a:avLst/>
          </a:prstGeom>
          <a:blipFill>
            <a:blip r:embed="rId18" cstate="print"/>
            <a:stretch>
              <a:fillRect/>
            </a:stretch>
          </a:blipFill>
        </p:spPr>
        <p:txBody>
          <a:bodyPr wrap="square" lIns="0" tIns="0" rIns="0" bIns="0" rtlCol="0"/>
          <a:lstStyle/>
          <a:p>
            <a:endParaRPr/>
          </a:p>
        </p:txBody>
      </p:sp>
      <p:sp>
        <p:nvSpPr>
          <p:cNvPr id="8002" name="object 8002"/>
          <p:cNvSpPr/>
          <p:nvPr/>
        </p:nvSpPr>
        <p:spPr>
          <a:xfrm>
            <a:off x="2060892"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003" name="object 8003"/>
          <p:cNvSpPr/>
          <p:nvPr/>
        </p:nvSpPr>
        <p:spPr>
          <a:xfrm>
            <a:off x="2075307" y="2209800"/>
            <a:ext cx="4105" cy="1509776"/>
          </a:xfrm>
          <a:prstGeom prst="rect">
            <a:avLst/>
          </a:prstGeom>
          <a:blipFill>
            <a:blip r:embed="rId19" cstate="print"/>
            <a:stretch>
              <a:fillRect/>
            </a:stretch>
          </a:blipFill>
        </p:spPr>
        <p:txBody>
          <a:bodyPr wrap="square" lIns="0" tIns="0" rIns="0" bIns="0" rtlCol="0"/>
          <a:lstStyle/>
          <a:p>
            <a:endParaRPr/>
          </a:p>
        </p:txBody>
      </p:sp>
      <p:sp>
        <p:nvSpPr>
          <p:cNvPr id="8004" name="object 8004"/>
          <p:cNvSpPr/>
          <p:nvPr/>
        </p:nvSpPr>
        <p:spPr>
          <a:xfrm>
            <a:off x="2070544"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005" name="object 8005"/>
          <p:cNvSpPr/>
          <p:nvPr/>
        </p:nvSpPr>
        <p:spPr>
          <a:xfrm>
            <a:off x="2079370" y="2209800"/>
            <a:ext cx="8213" cy="1509776"/>
          </a:xfrm>
          <a:prstGeom prst="rect">
            <a:avLst/>
          </a:prstGeom>
          <a:blipFill>
            <a:blip r:embed="rId18" cstate="print"/>
            <a:stretch>
              <a:fillRect/>
            </a:stretch>
          </a:blipFill>
        </p:spPr>
        <p:txBody>
          <a:bodyPr wrap="square" lIns="0" tIns="0" rIns="0" bIns="0" rtlCol="0"/>
          <a:lstStyle/>
          <a:p>
            <a:endParaRPr/>
          </a:p>
        </p:txBody>
      </p:sp>
      <p:sp>
        <p:nvSpPr>
          <p:cNvPr id="8006" name="object 8006"/>
          <p:cNvSpPr/>
          <p:nvPr/>
        </p:nvSpPr>
        <p:spPr>
          <a:xfrm>
            <a:off x="2074608"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007" name="object 8007"/>
          <p:cNvSpPr/>
          <p:nvPr/>
        </p:nvSpPr>
        <p:spPr>
          <a:xfrm>
            <a:off x="2087498" y="2209800"/>
            <a:ext cx="9581" cy="1509776"/>
          </a:xfrm>
          <a:prstGeom prst="rect">
            <a:avLst/>
          </a:prstGeom>
          <a:blipFill>
            <a:blip r:embed="rId18" cstate="print"/>
            <a:stretch>
              <a:fillRect/>
            </a:stretch>
          </a:blipFill>
        </p:spPr>
        <p:txBody>
          <a:bodyPr wrap="square" lIns="0" tIns="0" rIns="0" bIns="0" rtlCol="0"/>
          <a:lstStyle/>
          <a:p>
            <a:endParaRPr/>
          </a:p>
        </p:txBody>
      </p:sp>
      <p:sp>
        <p:nvSpPr>
          <p:cNvPr id="8008" name="object 8008"/>
          <p:cNvSpPr/>
          <p:nvPr/>
        </p:nvSpPr>
        <p:spPr>
          <a:xfrm>
            <a:off x="2082736"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009" name="object 8009"/>
          <p:cNvSpPr/>
          <p:nvPr/>
        </p:nvSpPr>
        <p:spPr>
          <a:xfrm>
            <a:off x="2097151" y="2209800"/>
            <a:ext cx="4105" cy="1509776"/>
          </a:xfrm>
          <a:prstGeom prst="rect">
            <a:avLst/>
          </a:prstGeom>
          <a:blipFill>
            <a:blip r:embed="rId19" cstate="print"/>
            <a:stretch>
              <a:fillRect/>
            </a:stretch>
          </a:blipFill>
        </p:spPr>
        <p:txBody>
          <a:bodyPr wrap="square" lIns="0" tIns="0" rIns="0" bIns="0" rtlCol="0"/>
          <a:lstStyle/>
          <a:p>
            <a:endParaRPr/>
          </a:p>
        </p:txBody>
      </p:sp>
      <p:sp>
        <p:nvSpPr>
          <p:cNvPr id="8010" name="object 8010"/>
          <p:cNvSpPr/>
          <p:nvPr/>
        </p:nvSpPr>
        <p:spPr>
          <a:xfrm>
            <a:off x="2092388"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011" name="object 8011"/>
          <p:cNvSpPr/>
          <p:nvPr/>
        </p:nvSpPr>
        <p:spPr>
          <a:xfrm>
            <a:off x="2101214" y="2209800"/>
            <a:ext cx="8213" cy="1509776"/>
          </a:xfrm>
          <a:prstGeom prst="rect">
            <a:avLst/>
          </a:prstGeom>
          <a:blipFill>
            <a:blip r:embed="rId18" cstate="print"/>
            <a:stretch>
              <a:fillRect/>
            </a:stretch>
          </a:blipFill>
        </p:spPr>
        <p:txBody>
          <a:bodyPr wrap="square" lIns="0" tIns="0" rIns="0" bIns="0" rtlCol="0"/>
          <a:lstStyle/>
          <a:p>
            <a:endParaRPr/>
          </a:p>
        </p:txBody>
      </p:sp>
      <p:sp>
        <p:nvSpPr>
          <p:cNvPr id="8012" name="object 8012"/>
          <p:cNvSpPr/>
          <p:nvPr/>
        </p:nvSpPr>
        <p:spPr>
          <a:xfrm>
            <a:off x="2096452"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013" name="object 8013"/>
          <p:cNvSpPr/>
          <p:nvPr/>
        </p:nvSpPr>
        <p:spPr>
          <a:xfrm>
            <a:off x="2109470" y="2209800"/>
            <a:ext cx="5474" cy="1509776"/>
          </a:xfrm>
          <a:prstGeom prst="rect">
            <a:avLst/>
          </a:prstGeom>
          <a:blipFill>
            <a:blip r:embed="rId20" cstate="print"/>
            <a:stretch>
              <a:fillRect/>
            </a:stretch>
          </a:blipFill>
        </p:spPr>
        <p:txBody>
          <a:bodyPr wrap="square" lIns="0" tIns="0" rIns="0" bIns="0" rtlCol="0"/>
          <a:lstStyle/>
          <a:p>
            <a:endParaRPr/>
          </a:p>
        </p:txBody>
      </p:sp>
      <p:sp>
        <p:nvSpPr>
          <p:cNvPr id="8014" name="object 8014"/>
          <p:cNvSpPr/>
          <p:nvPr/>
        </p:nvSpPr>
        <p:spPr>
          <a:xfrm>
            <a:off x="2104707" y="2205037"/>
            <a:ext cx="15240" cy="1519555"/>
          </a:xfrm>
          <a:custGeom>
            <a:avLst/>
            <a:gdLst/>
            <a:ahLst/>
            <a:cxnLst/>
            <a:rect l="l" t="t" r="r" b="b"/>
            <a:pathLst>
              <a:path w="15239" h="1519554">
                <a:moveTo>
                  <a:pt x="0" y="1519301"/>
                </a:moveTo>
                <a:lnTo>
                  <a:pt x="14999" y="1519301"/>
                </a:lnTo>
                <a:lnTo>
                  <a:pt x="14999" y="0"/>
                </a:lnTo>
                <a:lnTo>
                  <a:pt x="0" y="0"/>
                </a:lnTo>
                <a:lnTo>
                  <a:pt x="0" y="1519301"/>
                </a:lnTo>
                <a:close/>
              </a:path>
            </a:pathLst>
          </a:custGeom>
          <a:solidFill>
            <a:srgbClr val="F1FFEB"/>
          </a:solidFill>
        </p:spPr>
        <p:txBody>
          <a:bodyPr wrap="square" lIns="0" tIns="0" rIns="0" bIns="0" rtlCol="0"/>
          <a:lstStyle/>
          <a:p>
            <a:endParaRPr/>
          </a:p>
        </p:txBody>
      </p:sp>
      <p:sp>
        <p:nvSpPr>
          <p:cNvPr id="8015" name="object 8015"/>
          <p:cNvSpPr/>
          <p:nvPr/>
        </p:nvSpPr>
        <p:spPr>
          <a:xfrm>
            <a:off x="2114930" y="2209800"/>
            <a:ext cx="8213" cy="1509776"/>
          </a:xfrm>
          <a:prstGeom prst="rect">
            <a:avLst/>
          </a:prstGeom>
          <a:blipFill>
            <a:blip r:embed="rId18" cstate="print"/>
            <a:stretch>
              <a:fillRect/>
            </a:stretch>
          </a:blipFill>
        </p:spPr>
        <p:txBody>
          <a:bodyPr wrap="square" lIns="0" tIns="0" rIns="0" bIns="0" rtlCol="0"/>
          <a:lstStyle/>
          <a:p>
            <a:endParaRPr/>
          </a:p>
        </p:txBody>
      </p:sp>
      <p:sp>
        <p:nvSpPr>
          <p:cNvPr id="8016" name="object 8016"/>
          <p:cNvSpPr/>
          <p:nvPr/>
        </p:nvSpPr>
        <p:spPr>
          <a:xfrm>
            <a:off x="2110168"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017" name="object 8017"/>
          <p:cNvSpPr/>
          <p:nvPr/>
        </p:nvSpPr>
        <p:spPr>
          <a:xfrm>
            <a:off x="2123185" y="2209800"/>
            <a:ext cx="4105" cy="1509776"/>
          </a:xfrm>
          <a:prstGeom prst="rect">
            <a:avLst/>
          </a:prstGeom>
          <a:blipFill>
            <a:blip r:embed="rId19" cstate="print"/>
            <a:stretch>
              <a:fillRect/>
            </a:stretch>
          </a:blipFill>
        </p:spPr>
        <p:txBody>
          <a:bodyPr wrap="square" lIns="0" tIns="0" rIns="0" bIns="0" rtlCol="0"/>
          <a:lstStyle/>
          <a:p>
            <a:endParaRPr/>
          </a:p>
        </p:txBody>
      </p:sp>
      <p:sp>
        <p:nvSpPr>
          <p:cNvPr id="8018" name="object 8018"/>
          <p:cNvSpPr/>
          <p:nvPr/>
        </p:nvSpPr>
        <p:spPr>
          <a:xfrm>
            <a:off x="2118423"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019" name="object 8019"/>
          <p:cNvSpPr/>
          <p:nvPr/>
        </p:nvSpPr>
        <p:spPr>
          <a:xfrm>
            <a:off x="2127250" y="2209800"/>
            <a:ext cx="9581" cy="1509776"/>
          </a:xfrm>
          <a:prstGeom prst="rect">
            <a:avLst/>
          </a:prstGeom>
          <a:blipFill>
            <a:blip r:embed="rId18" cstate="print"/>
            <a:stretch>
              <a:fillRect/>
            </a:stretch>
          </a:blipFill>
        </p:spPr>
        <p:txBody>
          <a:bodyPr wrap="square" lIns="0" tIns="0" rIns="0" bIns="0" rtlCol="0"/>
          <a:lstStyle/>
          <a:p>
            <a:endParaRPr/>
          </a:p>
        </p:txBody>
      </p:sp>
      <p:sp>
        <p:nvSpPr>
          <p:cNvPr id="8020" name="object 8020"/>
          <p:cNvSpPr/>
          <p:nvPr/>
        </p:nvSpPr>
        <p:spPr>
          <a:xfrm>
            <a:off x="2122487"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021" name="object 8021"/>
          <p:cNvSpPr/>
          <p:nvPr/>
        </p:nvSpPr>
        <p:spPr>
          <a:xfrm>
            <a:off x="2136775" y="2209800"/>
            <a:ext cx="4105" cy="1509776"/>
          </a:xfrm>
          <a:prstGeom prst="rect">
            <a:avLst/>
          </a:prstGeom>
          <a:blipFill>
            <a:blip r:embed="rId19" cstate="print"/>
            <a:stretch>
              <a:fillRect/>
            </a:stretch>
          </a:blipFill>
        </p:spPr>
        <p:txBody>
          <a:bodyPr wrap="square" lIns="0" tIns="0" rIns="0" bIns="0" rtlCol="0"/>
          <a:lstStyle/>
          <a:p>
            <a:endParaRPr/>
          </a:p>
        </p:txBody>
      </p:sp>
      <p:sp>
        <p:nvSpPr>
          <p:cNvPr id="8022" name="object 8022"/>
          <p:cNvSpPr/>
          <p:nvPr/>
        </p:nvSpPr>
        <p:spPr>
          <a:xfrm>
            <a:off x="2132012"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023" name="object 8023"/>
          <p:cNvSpPr/>
          <p:nvPr/>
        </p:nvSpPr>
        <p:spPr>
          <a:xfrm>
            <a:off x="2140966" y="2209800"/>
            <a:ext cx="8213" cy="1509776"/>
          </a:xfrm>
          <a:prstGeom prst="rect">
            <a:avLst/>
          </a:prstGeom>
          <a:blipFill>
            <a:blip r:embed="rId18" cstate="print"/>
            <a:stretch>
              <a:fillRect/>
            </a:stretch>
          </a:blipFill>
        </p:spPr>
        <p:txBody>
          <a:bodyPr wrap="square" lIns="0" tIns="0" rIns="0" bIns="0" rtlCol="0"/>
          <a:lstStyle/>
          <a:p>
            <a:endParaRPr/>
          </a:p>
        </p:txBody>
      </p:sp>
      <p:sp>
        <p:nvSpPr>
          <p:cNvPr id="8024" name="object 8024"/>
          <p:cNvSpPr/>
          <p:nvPr/>
        </p:nvSpPr>
        <p:spPr>
          <a:xfrm>
            <a:off x="2136203"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025" name="object 8025"/>
          <p:cNvSpPr/>
          <p:nvPr/>
        </p:nvSpPr>
        <p:spPr>
          <a:xfrm>
            <a:off x="2149094" y="2209800"/>
            <a:ext cx="8213" cy="1509776"/>
          </a:xfrm>
          <a:prstGeom prst="rect">
            <a:avLst/>
          </a:prstGeom>
          <a:blipFill>
            <a:blip r:embed="rId18" cstate="print"/>
            <a:stretch>
              <a:fillRect/>
            </a:stretch>
          </a:blipFill>
        </p:spPr>
        <p:txBody>
          <a:bodyPr wrap="square" lIns="0" tIns="0" rIns="0" bIns="0" rtlCol="0"/>
          <a:lstStyle/>
          <a:p>
            <a:endParaRPr/>
          </a:p>
        </p:txBody>
      </p:sp>
      <p:sp>
        <p:nvSpPr>
          <p:cNvPr id="8026" name="object 8026"/>
          <p:cNvSpPr/>
          <p:nvPr/>
        </p:nvSpPr>
        <p:spPr>
          <a:xfrm>
            <a:off x="2144331"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027" name="object 8027"/>
          <p:cNvSpPr/>
          <p:nvPr/>
        </p:nvSpPr>
        <p:spPr>
          <a:xfrm>
            <a:off x="2157348" y="2209800"/>
            <a:ext cx="5474" cy="1509776"/>
          </a:xfrm>
          <a:prstGeom prst="rect">
            <a:avLst/>
          </a:prstGeom>
          <a:blipFill>
            <a:blip r:embed="rId20" cstate="print"/>
            <a:stretch>
              <a:fillRect/>
            </a:stretch>
          </a:blipFill>
        </p:spPr>
        <p:txBody>
          <a:bodyPr wrap="square" lIns="0" tIns="0" rIns="0" bIns="0" rtlCol="0"/>
          <a:lstStyle/>
          <a:p>
            <a:endParaRPr/>
          </a:p>
        </p:txBody>
      </p:sp>
      <p:sp>
        <p:nvSpPr>
          <p:cNvPr id="8028" name="object 8028"/>
          <p:cNvSpPr/>
          <p:nvPr/>
        </p:nvSpPr>
        <p:spPr>
          <a:xfrm>
            <a:off x="2152586" y="2205037"/>
            <a:ext cx="15240" cy="1519555"/>
          </a:xfrm>
          <a:custGeom>
            <a:avLst/>
            <a:gdLst/>
            <a:ahLst/>
            <a:cxnLst/>
            <a:rect l="l" t="t" r="r" b="b"/>
            <a:pathLst>
              <a:path w="15239" h="1519554">
                <a:moveTo>
                  <a:pt x="0" y="1519301"/>
                </a:moveTo>
                <a:lnTo>
                  <a:pt x="14999" y="1519301"/>
                </a:lnTo>
                <a:lnTo>
                  <a:pt x="14999" y="0"/>
                </a:lnTo>
                <a:lnTo>
                  <a:pt x="0" y="0"/>
                </a:lnTo>
                <a:lnTo>
                  <a:pt x="0" y="1519301"/>
                </a:lnTo>
                <a:close/>
              </a:path>
            </a:pathLst>
          </a:custGeom>
          <a:solidFill>
            <a:srgbClr val="F1FFEB"/>
          </a:solidFill>
        </p:spPr>
        <p:txBody>
          <a:bodyPr wrap="square" lIns="0" tIns="0" rIns="0" bIns="0" rtlCol="0"/>
          <a:lstStyle/>
          <a:p>
            <a:endParaRPr/>
          </a:p>
        </p:txBody>
      </p:sp>
      <p:sp>
        <p:nvSpPr>
          <p:cNvPr id="8029" name="object 8029"/>
          <p:cNvSpPr/>
          <p:nvPr/>
        </p:nvSpPr>
        <p:spPr>
          <a:xfrm>
            <a:off x="2162810" y="2209800"/>
            <a:ext cx="8213" cy="1509776"/>
          </a:xfrm>
          <a:prstGeom prst="rect">
            <a:avLst/>
          </a:prstGeom>
          <a:blipFill>
            <a:blip r:embed="rId18" cstate="print"/>
            <a:stretch>
              <a:fillRect/>
            </a:stretch>
          </a:blipFill>
        </p:spPr>
        <p:txBody>
          <a:bodyPr wrap="square" lIns="0" tIns="0" rIns="0" bIns="0" rtlCol="0"/>
          <a:lstStyle/>
          <a:p>
            <a:endParaRPr/>
          </a:p>
        </p:txBody>
      </p:sp>
      <p:sp>
        <p:nvSpPr>
          <p:cNvPr id="8030" name="object 8030"/>
          <p:cNvSpPr/>
          <p:nvPr/>
        </p:nvSpPr>
        <p:spPr>
          <a:xfrm>
            <a:off x="2158047"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031" name="object 8031"/>
          <p:cNvSpPr/>
          <p:nvPr/>
        </p:nvSpPr>
        <p:spPr>
          <a:xfrm>
            <a:off x="2171064" y="2209800"/>
            <a:ext cx="4105" cy="1509776"/>
          </a:xfrm>
          <a:prstGeom prst="rect">
            <a:avLst/>
          </a:prstGeom>
          <a:blipFill>
            <a:blip r:embed="rId19" cstate="print"/>
            <a:stretch>
              <a:fillRect/>
            </a:stretch>
          </a:blipFill>
        </p:spPr>
        <p:txBody>
          <a:bodyPr wrap="square" lIns="0" tIns="0" rIns="0" bIns="0" rtlCol="0"/>
          <a:lstStyle/>
          <a:p>
            <a:endParaRPr/>
          </a:p>
        </p:txBody>
      </p:sp>
      <p:sp>
        <p:nvSpPr>
          <p:cNvPr id="8032" name="object 8032"/>
          <p:cNvSpPr/>
          <p:nvPr/>
        </p:nvSpPr>
        <p:spPr>
          <a:xfrm>
            <a:off x="2166302"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033" name="object 8033"/>
          <p:cNvSpPr/>
          <p:nvPr/>
        </p:nvSpPr>
        <p:spPr>
          <a:xfrm>
            <a:off x="2175129" y="2209800"/>
            <a:ext cx="9581" cy="1509776"/>
          </a:xfrm>
          <a:prstGeom prst="rect">
            <a:avLst/>
          </a:prstGeom>
          <a:blipFill>
            <a:blip r:embed="rId18" cstate="print"/>
            <a:stretch>
              <a:fillRect/>
            </a:stretch>
          </a:blipFill>
        </p:spPr>
        <p:txBody>
          <a:bodyPr wrap="square" lIns="0" tIns="0" rIns="0" bIns="0" rtlCol="0"/>
          <a:lstStyle/>
          <a:p>
            <a:endParaRPr/>
          </a:p>
        </p:txBody>
      </p:sp>
      <p:sp>
        <p:nvSpPr>
          <p:cNvPr id="8034" name="object 8034"/>
          <p:cNvSpPr/>
          <p:nvPr/>
        </p:nvSpPr>
        <p:spPr>
          <a:xfrm>
            <a:off x="2170366"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035" name="object 8035"/>
          <p:cNvSpPr/>
          <p:nvPr/>
        </p:nvSpPr>
        <p:spPr>
          <a:xfrm>
            <a:off x="2184780" y="2209800"/>
            <a:ext cx="4106" cy="1509776"/>
          </a:xfrm>
          <a:prstGeom prst="rect">
            <a:avLst/>
          </a:prstGeom>
          <a:blipFill>
            <a:blip r:embed="rId19" cstate="print"/>
            <a:stretch>
              <a:fillRect/>
            </a:stretch>
          </a:blipFill>
        </p:spPr>
        <p:txBody>
          <a:bodyPr wrap="square" lIns="0" tIns="0" rIns="0" bIns="0" rtlCol="0"/>
          <a:lstStyle/>
          <a:p>
            <a:endParaRPr/>
          </a:p>
        </p:txBody>
      </p:sp>
      <p:sp>
        <p:nvSpPr>
          <p:cNvPr id="8036" name="object 8036"/>
          <p:cNvSpPr/>
          <p:nvPr/>
        </p:nvSpPr>
        <p:spPr>
          <a:xfrm>
            <a:off x="2180018"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8037" name="object 8037"/>
          <p:cNvSpPr/>
          <p:nvPr/>
        </p:nvSpPr>
        <p:spPr>
          <a:xfrm>
            <a:off x="2188845" y="2209800"/>
            <a:ext cx="8212" cy="1509776"/>
          </a:xfrm>
          <a:prstGeom prst="rect">
            <a:avLst/>
          </a:prstGeom>
          <a:blipFill>
            <a:blip r:embed="rId18" cstate="print"/>
            <a:stretch>
              <a:fillRect/>
            </a:stretch>
          </a:blipFill>
        </p:spPr>
        <p:txBody>
          <a:bodyPr wrap="square" lIns="0" tIns="0" rIns="0" bIns="0" rtlCol="0"/>
          <a:lstStyle/>
          <a:p>
            <a:endParaRPr/>
          </a:p>
        </p:txBody>
      </p:sp>
      <p:sp>
        <p:nvSpPr>
          <p:cNvPr id="8038" name="object 8038"/>
          <p:cNvSpPr/>
          <p:nvPr/>
        </p:nvSpPr>
        <p:spPr>
          <a:xfrm>
            <a:off x="2184082"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8039" name="object 8039"/>
          <p:cNvSpPr/>
          <p:nvPr/>
        </p:nvSpPr>
        <p:spPr>
          <a:xfrm>
            <a:off x="2197100" y="2209800"/>
            <a:ext cx="9581" cy="1509776"/>
          </a:xfrm>
          <a:prstGeom prst="rect">
            <a:avLst/>
          </a:prstGeom>
          <a:blipFill>
            <a:blip r:embed="rId18" cstate="print"/>
            <a:stretch>
              <a:fillRect/>
            </a:stretch>
          </a:blipFill>
        </p:spPr>
        <p:txBody>
          <a:bodyPr wrap="square" lIns="0" tIns="0" rIns="0" bIns="0" rtlCol="0"/>
          <a:lstStyle/>
          <a:p>
            <a:endParaRPr/>
          </a:p>
        </p:txBody>
      </p:sp>
      <p:sp>
        <p:nvSpPr>
          <p:cNvPr id="8040" name="object 8040"/>
          <p:cNvSpPr/>
          <p:nvPr/>
        </p:nvSpPr>
        <p:spPr>
          <a:xfrm>
            <a:off x="2192337"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041" name="object 8041"/>
          <p:cNvSpPr/>
          <p:nvPr/>
        </p:nvSpPr>
        <p:spPr>
          <a:xfrm>
            <a:off x="2206625" y="2209800"/>
            <a:ext cx="4106" cy="1509776"/>
          </a:xfrm>
          <a:prstGeom prst="rect">
            <a:avLst/>
          </a:prstGeom>
          <a:blipFill>
            <a:blip r:embed="rId19" cstate="print"/>
            <a:stretch>
              <a:fillRect/>
            </a:stretch>
          </a:blipFill>
        </p:spPr>
        <p:txBody>
          <a:bodyPr wrap="square" lIns="0" tIns="0" rIns="0" bIns="0" rtlCol="0"/>
          <a:lstStyle/>
          <a:p>
            <a:endParaRPr/>
          </a:p>
        </p:txBody>
      </p:sp>
      <p:sp>
        <p:nvSpPr>
          <p:cNvPr id="8042" name="object 8042"/>
          <p:cNvSpPr/>
          <p:nvPr/>
        </p:nvSpPr>
        <p:spPr>
          <a:xfrm>
            <a:off x="2201862"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8043" name="object 8043"/>
          <p:cNvSpPr/>
          <p:nvPr/>
        </p:nvSpPr>
        <p:spPr>
          <a:xfrm>
            <a:off x="2210689" y="2209800"/>
            <a:ext cx="8212" cy="1509776"/>
          </a:xfrm>
          <a:prstGeom prst="rect">
            <a:avLst/>
          </a:prstGeom>
          <a:blipFill>
            <a:blip r:embed="rId18" cstate="print"/>
            <a:stretch>
              <a:fillRect/>
            </a:stretch>
          </a:blipFill>
        </p:spPr>
        <p:txBody>
          <a:bodyPr wrap="square" lIns="0" tIns="0" rIns="0" bIns="0" rtlCol="0"/>
          <a:lstStyle/>
          <a:p>
            <a:endParaRPr/>
          </a:p>
        </p:txBody>
      </p:sp>
      <p:sp>
        <p:nvSpPr>
          <p:cNvPr id="8044" name="object 8044"/>
          <p:cNvSpPr/>
          <p:nvPr/>
        </p:nvSpPr>
        <p:spPr>
          <a:xfrm>
            <a:off x="2205926"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8045" name="object 8045"/>
          <p:cNvSpPr/>
          <p:nvPr/>
        </p:nvSpPr>
        <p:spPr>
          <a:xfrm>
            <a:off x="2218944" y="2209800"/>
            <a:ext cx="4105" cy="1509776"/>
          </a:xfrm>
          <a:prstGeom prst="rect">
            <a:avLst/>
          </a:prstGeom>
          <a:blipFill>
            <a:blip r:embed="rId19" cstate="print"/>
            <a:stretch>
              <a:fillRect/>
            </a:stretch>
          </a:blipFill>
        </p:spPr>
        <p:txBody>
          <a:bodyPr wrap="square" lIns="0" tIns="0" rIns="0" bIns="0" rtlCol="0"/>
          <a:lstStyle/>
          <a:p>
            <a:endParaRPr/>
          </a:p>
        </p:txBody>
      </p:sp>
      <p:sp>
        <p:nvSpPr>
          <p:cNvPr id="8046" name="object 8046"/>
          <p:cNvSpPr/>
          <p:nvPr/>
        </p:nvSpPr>
        <p:spPr>
          <a:xfrm>
            <a:off x="2214181"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047" name="object 8047"/>
          <p:cNvSpPr/>
          <p:nvPr/>
        </p:nvSpPr>
        <p:spPr>
          <a:xfrm>
            <a:off x="2223007" y="2209800"/>
            <a:ext cx="9581" cy="1509776"/>
          </a:xfrm>
          <a:prstGeom prst="rect">
            <a:avLst/>
          </a:prstGeom>
          <a:blipFill>
            <a:blip r:embed="rId18" cstate="print"/>
            <a:stretch>
              <a:fillRect/>
            </a:stretch>
          </a:blipFill>
        </p:spPr>
        <p:txBody>
          <a:bodyPr wrap="square" lIns="0" tIns="0" rIns="0" bIns="0" rtlCol="0"/>
          <a:lstStyle/>
          <a:p>
            <a:endParaRPr/>
          </a:p>
        </p:txBody>
      </p:sp>
      <p:sp>
        <p:nvSpPr>
          <p:cNvPr id="8048" name="object 8048"/>
          <p:cNvSpPr/>
          <p:nvPr/>
        </p:nvSpPr>
        <p:spPr>
          <a:xfrm>
            <a:off x="2218245"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049" name="object 8049"/>
          <p:cNvSpPr/>
          <p:nvPr/>
        </p:nvSpPr>
        <p:spPr>
          <a:xfrm>
            <a:off x="2232660" y="2209800"/>
            <a:ext cx="4106" cy="1509776"/>
          </a:xfrm>
          <a:prstGeom prst="rect">
            <a:avLst/>
          </a:prstGeom>
          <a:blipFill>
            <a:blip r:embed="rId19" cstate="print"/>
            <a:stretch>
              <a:fillRect/>
            </a:stretch>
          </a:blipFill>
        </p:spPr>
        <p:txBody>
          <a:bodyPr wrap="square" lIns="0" tIns="0" rIns="0" bIns="0" rtlCol="0"/>
          <a:lstStyle/>
          <a:p>
            <a:endParaRPr/>
          </a:p>
        </p:txBody>
      </p:sp>
      <p:sp>
        <p:nvSpPr>
          <p:cNvPr id="8050" name="object 8050"/>
          <p:cNvSpPr/>
          <p:nvPr/>
        </p:nvSpPr>
        <p:spPr>
          <a:xfrm>
            <a:off x="2227897"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8051" name="object 8051"/>
          <p:cNvSpPr/>
          <p:nvPr/>
        </p:nvSpPr>
        <p:spPr>
          <a:xfrm>
            <a:off x="2236723" y="2209800"/>
            <a:ext cx="8213" cy="1509776"/>
          </a:xfrm>
          <a:prstGeom prst="rect">
            <a:avLst/>
          </a:prstGeom>
          <a:blipFill>
            <a:blip r:embed="rId18" cstate="print"/>
            <a:stretch>
              <a:fillRect/>
            </a:stretch>
          </a:blipFill>
        </p:spPr>
        <p:txBody>
          <a:bodyPr wrap="square" lIns="0" tIns="0" rIns="0" bIns="0" rtlCol="0"/>
          <a:lstStyle/>
          <a:p>
            <a:endParaRPr/>
          </a:p>
        </p:txBody>
      </p:sp>
      <p:sp>
        <p:nvSpPr>
          <p:cNvPr id="8052" name="object 8052"/>
          <p:cNvSpPr/>
          <p:nvPr/>
        </p:nvSpPr>
        <p:spPr>
          <a:xfrm>
            <a:off x="2231961"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053" name="object 8053"/>
          <p:cNvSpPr/>
          <p:nvPr/>
        </p:nvSpPr>
        <p:spPr>
          <a:xfrm>
            <a:off x="2244979" y="2209800"/>
            <a:ext cx="5475" cy="1509776"/>
          </a:xfrm>
          <a:prstGeom prst="rect">
            <a:avLst/>
          </a:prstGeom>
          <a:blipFill>
            <a:blip r:embed="rId20" cstate="print"/>
            <a:stretch>
              <a:fillRect/>
            </a:stretch>
          </a:blipFill>
        </p:spPr>
        <p:txBody>
          <a:bodyPr wrap="square" lIns="0" tIns="0" rIns="0" bIns="0" rtlCol="0"/>
          <a:lstStyle/>
          <a:p>
            <a:endParaRPr/>
          </a:p>
        </p:txBody>
      </p:sp>
      <p:sp>
        <p:nvSpPr>
          <p:cNvPr id="8054" name="object 8054"/>
          <p:cNvSpPr/>
          <p:nvPr/>
        </p:nvSpPr>
        <p:spPr>
          <a:xfrm>
            <a:off x="2240216"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8055" name="object 8055"/>
          <p:cNvSpPr/>
          <p:nvPr/>
        </p:nvSpPr>
        <p:spPr>
          <a:xfrm>
            <a:off x="2250439" y="2209800"/>
            <a:ext cx="8213" cy="1509776"/>
          </a:xfrm>
          <a:prstGeom prst="rect">
            <a:avLst/>
          </a:prstGeom>
          <a:blipFill>
            <a:blip r:embed="rId18" cstate="print"/>
            <a:stretch>
              <a:fillRect/>
            </a:stretch>
          </a:blipFill>
        </p:spPr>
        <p:txBody>
          <a:bodyPr wrap="square" lIns="0" tIns="0" rIns="0" bIns="0" rtlCol="0"/>
          <a:lstStyle/>
          <a:p>
            <a:endParaRPr/>
          </a:p>
        </p:txBody>
      </p:sp>
      <p:sp>
        <p:nvSpPr>
          <p:cNvPr id="8056" name="object 8056"/>
          <p:cNvSpPr/>
          <p:nvPr/>
        </p:nvSpPr>
        <p:spPr>
          <a:xfrm>
            <a:off x="2245677"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057" name="object 8057"/>
          <p:cNvSpPr/>
          <p:nvPr/>
        </p:nvSpPr>
        <p:spPr>
          <a:xfrm>
            <a:off x="2258695" y="2209800"/>
            <a:ext cx="8212" cy="1509776"/>
          </a:xfrm>
          <a:prstGeom prst="rect">
            <a:avLst/>
          </a:prstGeom>
          <a:blipFill>
            <a:blip r:embed="rId18" cstate="print"/>
            <a:stretch>
              <a:fillRect/>
            </a:stretch>
          </a:blipFill>
        </p:spPr>
        <p:txBody>
          <a:bodyPr wrap="square" lIns="0" tIns="0" rIns="0" bIns="0" rtlCol="0"/>
          <a:lstStyle/>
          <a:p>
            <a:endParaRPr/>
          </a:p>
        </p:txBody>
      </p:sp>
      <p:sp>
        <p:nvSpPr>
          <p:cNvPr id="8058" name="object 8058"/>
          <p:cNvSpPr/>
          <p:nvPr/>
        </p:nvSpPr>
        <p:spPr>
          <a:xfrm>
            <a:off x="2253932"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8059" name="object 8059"/>
          <p:cNvSpPr/>
          <p:nvPr/>
        </p:nvSpPr>
        <p:spPr>
          <a:xfrm>
            <a:off x="2266823" y="2209800"/>
            <a:ext cx="5475" cy="1509776"/>
          </a:xfrm>
          <a:prstGeom prst="rect">
            <a:avLst/>
          </a:prstGeom>
          <a:blipFill>
            <a:blip r:embed="rId20" cstate="print"/>
            <a:stretch>
              <a:fillRect/>
            </a:stretch>
          </a:blipFill>
        </p:spPr>
        <p:txBody>
          <a:bodyPr wrap="square" lIns="0" tIns="0" rIns="0" bIns="0" rtlCol="0"/>
          <a:lstStyle/>
          <a:p>
            <a:endParaRPr/>
          </a:p>
        </p:txBody>
      </p:sp>
      <p:sp>
        <p:nvSpPr>
          <p:cNvPr id="8060" name="object 8060"/>
          <p:cNvSpPr/>
          <p:nvPr/>
        </p:nvSpPr>
        <p:spPr>
          <a:xfrm>
            <a:off x="2262060"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8061" name="object 8061"/>
          <p:cNvSpPr/>
          <p:nvPr/>
        </p:nvSpPr>
        <p:spPr>
          <a:xfrm>
            <a:off x="2272283" y="2209800"/>
            <a:ext cx="8213" cy="1509776"/>
          </a:xfrm>
          <a:prstGeom prst="rect">
            <a:avLst/>
          </a:prstGeom>
          <a:blipFill>
            <a:blip r:embed="rId18" cstate="print"/>
            <a:stretch>
              <a:fillRect/>
            </a:stretch>
          </a:blipFill>
        </p:spPr>
        <p:txBody>
          <a:bodyPr wrap="square" lIns="0" tIns="0" rIns="0" bIns="0" rtlCol="0"/>
          <a:lstStyle/>
          <a:p>
            <a:endParaRPr/>
          </a:p>
        </p:txBody>
      </p:sp>
      <p:sp>
        <p:nvSpPr>
          <p:cNvPr id="8062" name="object 8062"/>
          <p:cNvSpPr/>
          <p:nvPr/>
        </p:nvSpPr>
        <p:spPr>
          <a:xfrm>
            <a:off x="2267521"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063" name="object 8063"/>
          <p:cNvSpPr/>
          <p:nvPr/>
        </p:nvSpPr>
        <p:spPr>
          <a:xfrm>
            <a:off x="2280539" y="2209800"/>
            <a:ext cx="4105" cy="1509776"/>
          </a:xfrm>
          <a:prstGeom prst="rect">
            <a:avLst/>
          </a:prstGeom>
          <a:blipFill>
            <a:blip r:embed="rId19" cstate="print"/>
            <a:stretch>
              <a:fillRect/>
            </a:stretch>
          </a:blipFill>
        </p:spPr>
        <p:txBody>
          <a:bodyPr wrap="square" lIns="0" tIns="0" rIns="0" bIns="0" rtlCol="0"/>
          <a:lstStyle/>
          <a:p>
            <a:endParaRPr/>
          </a:p>
        </p:txBody>
      </p:sp>
      <p:sp>
        <p:nvSpPr>
          <p:cNvPr id="8064" name="object 8064"/>
          <p:cNvSpPr/>
          <p:nvPr/>
        </p:nvSpPr>
        <p:spPr>
          <a:xfrm>
            <a:off x="2275776"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065" name="object 8065"/>
          <p:cNvSpPr/>
          <p:nvPr/>
        </p:nvSpPr>
        <p:spPr>
          <a:xfrm>
            <a:off x="2284602" y="2209800"/>
            <a:ext cx="8213" cy="1509776"/>
          </a:xfrm>
          <a:prstGeom prst="rect">
            <a:avLst/>
          </a:prstGeom>
          <a:blipFill>
            <a:blip r:embed="rId18" cstate="print"/>
            <a:stretch>
              <a:fillRect/>
            </a:stretch>
          </a:blipFill>
        </p:spPr>
        <p:txBody>
          <a:bodyPr wrap="square" lIns="0" tIns="0" rIns="0" bIns="0" rtlCol="0"/>
          <a:lstStyle/>
          <a:p>
            <a:endParaRPr/>
          </a:p>
        </p:txBody>
      </p:sp>
      <p:sp>
        <p:nvSpPr>
          <p:cNvPr id="8066" name="object 8066"/>
          <p:cNvSpPr/>
          <p:nvPr/>
        </p:nvSpPr>
        <p:spPr>
          <a:xfrm>
            <a:off x="2279840"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067" name="object 8067"/>
          <p:cNvSpPr/>
          <p:nvPr/>
        </p:nvSpPr>
        <p:spPr>
          <a:xfrm>
            <a:off x="2292857" y="2209800"/>
            <a:ext cx="5474" cy="1509776"/>
          </a:xfrm>
          <a:prstGeom prst="rect">
            <a:avLst/>
          </a:prstGeom>
          <a:blipFill>
            <a:blip r:embed="rId20" cstate="print"/>
            <a:stretch>
              <a:fillRect/>
            </a:stretch>
          </a:blipFill>
        </p:spPr>
        <p:txBody>
          <a:bodyPr wrap="square" lIns="0" tIns="0" rIns="0" bIns="0" rtlCol="0"/>
          <a:lstStyle/>
          <a:p>
            <a:endParaRPr/>
          </a:p>
        </p:txBody>
      </p:sp>
      <p:sp>
        <p:nvSpPr>
          <p:cNvPr id="8068" name="object 8068"/>
          <p:cNvSpPr/>
          <p:nvPr/>
        </p:nvSpPr>
        <p:spPr>
          <a:xfrm>
            <a:off x="2288095" y="2205037"/>
            <a:ext cx="15240" cy="1519555"/>
          </a:xfrm>
          <a:custGeom>
            <a:avLst/>
            <a:gdLst/>
            <a:ahLst/>
            <a:cxnLst/>
            <a:rect l="l" t="t" r="r" b="b"/>
            <a:pathLst>
              <a:path w="15239" h="1519554">
                <a:moveTo>
                  <a:pt x="0" y="1519301"/>
                </a:moveTo>
                <a:lnTo>
                  <a:pt x="14999" y="1519301"/>
                </a:lnTo>
                <a:lnTo>
                  <a:pt x="14999" y="0"/>
                </a:lnTo>
                <a:lnTo>
                  <a:pt x="0" y="0"/>
                </a:lnTo>
                <a:lnTo>
                  <a:pt x="0" y="1519301"/>
                </a:lnTo>
                <a:close/>
              </a:path>
            </a:pathLst>
          </a:custGeom>
          <a:solidFill>
            <a:srgbClr val="F1FFEB"/>
          </a:solidFill>
        </p:spPr>
        <p:txBody>
          <a:bodyPr wrap="square" lIns="0" tIns="0" rIns="0" bIns="0" rtlCol="0"/>
          <a:lstStyle/>
          <a:p>
            <a:endParaRPr/>
          </a:p>
        </p:txBody>
      </p:sp>
      <p:sp>
        <p:nvSpPr>
          <p:cNvPr id="8069" name="object 8069"/>
          <p:cNvSpPr/>
          <p:nvPr/>
        </p:nvSpPr>
        <p:spPr>
          <a:xfrm>
            <a:off x="2298319" y="2209800"/>
            <a:ext cx="8213" cy="1509776"/>
          </a:xfrm>
          <a:prstGeom prst="rect">
            <a:avLst/>
          </a:prstGeom>
          <a:blipFill>
            <a:blip r:embed="rId18" cstate="print"/>
            <a:stretch>
              <a:fillRect/>
            </a:stretch>
          </a:blipFill>
        </p:spPr>
        <p:txBody>
          <a:bodyPr wrap="square" lIns="0" tIns="0" rIns="0" bIns="0" rtlCol="0"/>
          <a:lstStyle/>
          <a:p>
            <a:endParaRPr/>
          </a:p>
        </p:txBody>
      </p:sp>
      <p:sp>
        <p:nvSpPr>
          <p:cNvPr id="8070" name="object 8070"/>
          <p:cNvSpPr/>
          <p:nvPr/>
        </p:nvSpPr>
        <p:spPr>
          <a:xfrm>
            <a:off x="2293556"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071" name="object 8071"/>
          <p:cNvSpPr/>
          <p:nvPr/>
        </p:nvSpPr>
        <p:spPr>
          <a:xfrm>
            <a:off x="2306573" y="2209800"/>
            <a:ext cx="8213" cy="1509776"/>
          </a:xfrm>
          <a:prstGeom prst="rect">
            <a:avLst/>
          </a:prstGeom>
          <a:blipFill>
            <a:blip r:embed="rId18" cstate="print"/>
            <a:stretch>
              <a:fillRect/>
            </a:stretch>
          </a:blipFill>
        </p:spPr>
        <p:txBody>
          <a:bodyPr wrap="square" lIns="0" tIns="0" rIns="0" bIns="0" rtlCol="0"/>
          <a:lstStyle/>
          <a:p>
            <a:endParaRPr/>
          </a:p>
        </p:txBody>
      </p:sp>
      <p:sp>
        <p:nvSpPr>
          <p:cNvPr id="8072" name="object 8072"/>
          <p:cNvSpPr/>
          <p:nvPr/>
        </p:nvSpPr>
        <p:spPr>
          <a:xfrm>
            <a:off x="2301811"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073" name="object 8073"/>
          <p:cNvSpPr/>
          <p:nvPr/>
        </p:nvSpPr>
        <p:spPr>
          <a:xfrm>
            <a:off x="2314829" y="2209800"/>
            <a:ext cx="5475" cy="1509776"/>
          </a:xfrm>
          <a:prstGeom prst="rect">
            <a:avLst/>
          </a:prstGeom>
          <a:blipFill>
            <a:blip r:embed="rId20" cstate="print"/>
            <a:stretch>
              <a:fillRect/>
            </a:stretch>
          </a:blipFill>
        </p:spPr>
        <p:txBody>
          <a:bodyPr wrap="square" lIns="0" tIns="0" rIns="0" bIns="0" rtlCol="0"/>
          <a:lstStyle/>
          <a:p>
            <a:endParaRPr/>
          </a:p>
        </p:txBody>
      </p:sp>
      <p:sp>
        <p:nvSpPr>
          <p:cNvPr id="8074" name="object 8074"/>
          <p:cNvSpPr/>
          <p:nvPr/>
        </p:nvSpPr>
        <p:spPr>
          <a:xfrm>
            <a:off x="2310066"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8075" name="object 8075"/>
          <p:cNvSpPr/>
          <p:nvPr/>
        </p:nvSpPr>
        <p:spPr>
          <a:xfrm>
            <a:off x="2320289" y="2209800"/>
            <a:ext cx="8213" cy="1509776"/>
          </a:xfrm>
          <a:prstGeom prst="rect">
            <a:avLst/>
          </a:prstGeom>
          <a:blipFill>
            <a:blip r:embed="rId18" cstate="print"/>
            <a:stretch>
              <a:fillRect/>
            </a:stretch>
          </a:blipFill>
        </p:spPr>
        <p:txBody>
          <a:bodyPr wrap="square" lIns="0" tIns="0" rIns="0" bIns="0" rtlCol="0"/>
          <a:lstStyle/>
          <a:p>
            <a:endParaRPr/>
          </a:p>
        </p:txBody>
      </p:sp>
      <p:sp>
        <p:nvSpPr>
          <p:cNvPr id="8076" name="object 8076"/>
          <p:cNvSpPr/>
          <p:nvPr/>
        </p:nvSpPr>
        <p:spPr>
          <a:xfrm>
            <a:off x="2315527"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077" name="object 8077"/>
          <p:cNvSpPr/>
          <p:nvPr/>
        </p:nvSpPr>
        <p:spPr>
          <a:xfrm>
            <a:off x="2328417" y="2209800"/>
            <a:ext cx="4105" cy="1509776"/>
          </a:xfrm>
          <a:prstGeom prst="rect">
            <a:avLst/>
          </a:prstGeom>
          <a:blipFill>
            <a:blip r:embed="rId19" cstate="print"/>
            <a:stretch>
              <a:fillRect/>
            </a:stretch>
          </a:blipFill>
        </p:spPr>
        <p:txBody>
          <a:bodyPr wrap="square" lIns="0" tIns="0" rIns="0" bIns="0" rtlCol="0"/>
          <a:lstStyle/>
          <a:p>
            <a:endParaRPr/>
          </a:p>
        </p:txBody>
      </p:sp>
      <p:sp>
        <p:nvSpPr>
          <p:cNvPr id="8078" name="object 8078"/>
          <p:cNvSpPr/>
          <p:nvPr/>
        </p:nvSpPr>
        <p:spPr>
          <a:xfrm>
            <a:off x="2323655"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079" name="object 8079"/>
          <p:cNvSpPr/>
          <p:nvPr/>
        </p:nvSpPr>
        <p:spPr>
          <a:xfrm>
            <a:off x="2332608" y="2209800"/>
            <a:ext cx="9581" cy="1509776"/>
          </a:xfrm>
          <a:prstGeom prst="rect">
            <a:avLst/>
          </a:prstGeom>
          <a:blipFill>
            <a:blip r:embed="rId18" cstate="print"/>
            <a:stretch>
              <a:fillRect/>
            </a:stretch>
          </a:blipFill>
        </p:spPr>
        <p:txBody>
          <a:bodyPr wrap="square" lIns="0" tIns="0" rIns="0" bIns="0" rtlCol="0"/>
          <a:lstStyle/>
          <a:p>
            <a:endParaRPr/>
          </a:p>
        </p:txBody>
      </p:sp>
      <p:sp>
        <p:nvSpPr>
          <p:cNvPr id="8080" name="object 8080"/>
          <p:cNvSpPr/>
          <p:nvPr/>
        </p:nvSpPr>
        <p:spPr>
          <a:xfrm>
            <a:off x="2327846"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081" name="object 8081"/>
          <p:cNvSpPr/>
          <p:nvPr/>
        </p:nvSpPr>
        <p:spPr>
          <a:xfrm>
            <a:off x="2342133" y="2209800"/>
            <a:ext cx="4105" cy="1509776"/>
          </a:xfrm>
          <a:prstGeom prst="rect">
            <a:avLst/>
          </a:prstGeom>
          <a:blipFill>
            <a:blip r:embed="rId19" cstate="print"/>
            <a:stretch>
              <a:fillRect/>
            </a:stretch>
          </a:blipFill>
        </p:spPr>
        <p:txBody>
          <a:bodyPr wrap="square" lIns="0" tIns="0" rIns="0" bIns="0" rtlCol="0"/>
          <a:lstStyle/>
          <a:p>
            <a:endParaRPr/>
          </a:p>
        </p:txBody>
      </p:sp>
      <p:sp>
        <p:nvSpPr>
          <p:cNvPr id="8082" name="object 8082"/>
          <p:cNvSpPr/>
          <p:nvPr/>
        </p:nvSpPr>
        <p:spPr>
          <a:xfrm>
            <a:off x="2337371"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083" name="object 8083"/>
          <p:cNvSpPr/>
          <p:nvPr/>
        </p:nvSpPr>
        <p:spPr>
          <a:xfrm>
            <a:off x="2346198" y="2209800"/>
            <a:ext cx="8213" cy="1509776"/>
          </a:xfrm>
          <a:prstGeom prst="rect">
            <a:avLst/>
          </a:prstGeom>
          <a:blipFill>
            <a:blip r:embed="rId18" cstate="print"/>
            <a:stretch>
              <a:fillRect/>
            </a:stretch>
          </a:blipFill>
        </p:spPr>
        <p:txBody>
          <a:bodyPr wrap="square" lIns="0" tIns="0" rIns="0" bIns="0" rtlCol="0"/>
          <a:lstStyle/>
          <a:p>
            <a:endParaRPr/>
          </a:p>
        </p:txBody>
      </p:sp>
      <p:sp>
        <p:nvSpPr>
          <p:cNvPr id="8084" name="object 8084"/>
          <p:cNvSpPr/>
          <p:nvPr/>
        </p:nvSpPr>
        <p:spPr>
          <a:xfrm>
            <a:off x="2341435"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085" name="object 8085"/>
          <p:cNvSpPr/>
          <p:nvPr/>
        </p:nvSpPr>
        <p:spPr>
          <a:xfrm>
            <a:off x="2354452" y="2209800"/>
            <a:ext cx="4105" cy="1509776"/>
          </a:xfrm>
          <a:prstGeom prst="rect">
            <a:avLst/>
          </a:prstGeom>
          <a:blipFill>
            <a:blip r:embed="rId19" cstate="print"/>
            <a:stretch>
              <a:fillRect/>
            </a:stretch>
          </a:blipFill>
        </p:spPr>
        <p:txBody>
          <a:bodyPr wrap="square" lIns="0" tIns="0" rIns="0" bIns="0" rtlCol="0"/>
          <a:lstStyle/>
          <a:p>
            <a:endParaRPr/>
          </a:p>
        </p:txBody>
      </p:sp>
      <p:sp>
        <p:nvSpPr>
          <p:cNvPr id="8086" name="object 8086"/>
          <p:cNvSpPr/>
          <p:nvPr/>
        </p:nvSpPr>
        <p:spPr>
          <a:xfrm>
            <a:off x="2349690"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087" name="object 8087"/>
          <p:cNvSpPr/>
          <p:nvPr/>
        </p:nvSpPr>
        <p:spPr>
          <a:xfrm>
            <a:off x="2358517" y="2209800"/>
            <a:ext cx="9581" cy="1509776"/>
          </a:xfrm>
          <a:prstGeom prst="rect">
            <a:avLst/>
          </a:prstGeom>
          <a:blipFill>
            <a:blip r:embed="rId18" cstate="print"/>
            <a:stretch>
              <a:fillRect/>
            </a:stretch>
          </a:blipFill>
        </p:spPr>
        <p:txBody>
          <a:bodyPr wrap="square" lIns="0" tIns="0" rIns="0" bIns="0" rtlCol="0"/>
          <a:lstStyle/>
          <a:p>
            <a:endParaRPr/>
          </a:p>
        </p:txBody>
      </p:sp>
      <p:sp>
        <p:nvSpPr>
          <p:cNvPr id="8088" name="object 8088"/>
          <p:cNvSpPr/>
          <p:nvPr/>
        </p:nvSpPr>
        <p:spPr>
          <a:xfrm>
            <a:off x="2353754"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089" name="object 8089"/>
          <p:cNvSpPr/>
          <p:nvPr/>
        </p:nvSpPr>
        <p:spPr>
          <a:xfrm>
            <a:off x="2368169" y="2209800"/>
            <a:ext cx="8213" cy="1509776"/>
          </a:xfrm>
          <a:prstGeom prst="rect">
            <a:avLst/>
          </a:prstGeom>
          <a:blipFill>
            <a:blip r:embed="rId18" cstate="print"/>
            <a:stretch>
              <a:fillRect/>
            </a:stretch>
          </a:blipFill>
        </p:spPr>
        <p:txBody>
          <a:bodyPr wrap="square" lIns="0" tIns="0" rIns="0" bIns="0" rtlCol="0"/>
          <a:lstStyle/>
          <a:p>
            <a:endParaRPr/>
          </a:p>
        </p:txBody>
      </p:sp>
      <p:sp>
        <p:nvSpPr>
          <p:cNvPr id="8090" name="object 8090"/>
          <p:cNvSpPr/>
          <p:nvPr/>
        </p:nvSpPr>
        <p:spPr>
          <a:xfrm>
            <a:off x="2363406"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091" name="object 8091"/>
          <p:cNvSpPr/>
          <p:nvPr/>
        </p:nvSpPr>
        <p:spPr>
          <a:xfrm>
            <a:off x="2376423" y="2209800"/>
            <a:ext cx="4105" cy="1509776"/>
          </a:xfrm>
          <a:prstGeom prst="rect">
            <a:avLst/>
          </a:prstGeom>
          <a:blipFill>
            <a:blip r:embed="rId19" cstate="print"/>
            <a:stretch>
              <a:fillRect/>
            </a:stretch>
          </a:blipFill>
        </p:spPr>
        <p:txBody>
          <a:bodyPr wrap="square" lIns="0" tIns="0" rIns="0" bIns="0" rtlCol="0"/>
          <a:lstStyle/>
          <a:p>
            <a:endParaRPr/>
          </a:p>
        </p:txBody>
      </p:sp>
      <p:sp>
        <p:nvSpPr>
          <p:cNvPr id="8092" name="object 8092"/>
          <p:cNvSpPr/>
          <p:nvPr/>
        </p:nvSpPr>
        <p:spPr>
          <a:xfrm>
            <a:off x="2371661"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093" name="object 8093"/>
          <p:cNvSpPr/>
          <p:nvPr/>
        </p:nvSpPr>
        <p:spPr>
          <a:xfrm>
            <a:off x="2380488" y="2209800"/>
            <a:ext cx="9581" cy="1509776"/>
          </a:xfrm>
          <a:prstGeom prst="rect">
            <a:avLst/>
          </a:prstGeom>
          <a:blipFill>
            <a:blip r:embed="rId18" cstate="print"/>
            <a:stretch>
              <a:fillRect/>
            </a:stretch>
          </a:blipFill>
        </p:spPr>
        <p:txBody>
          <a:bodyPr wrap="square" lIns="0" tIns="0" rIns="0" bIns="0" rtlCol="0"/>
          <a:lstStyle/>
          <a:p>
            <a:endParaRPr/>
          </a:p>
        </p:txBody>
      </p:sp>
      <p:sp>
        <p:nvSpPr>
          <p:cNvPr id="8094" name="object 8094"/>
          <p:cNvSpPr/>
          <p:nvPr/>
        </p:nvSpPr>
        <p:spPr>
          <a:xfrm>
            <a:off x="2375725"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095" name="object 8095"/>
          <p:cNvSpPr/>
          <p:nvPr/>
        </p:nvSpPr>
        <p:spPr>
          <a:xfrm>
            <a:off x="2390013" y="2209800"/>
            <a:ext cx="4106" cy="1509776"/>
          </a:xfrm>
          <a:prstGeom prst="rect">
            <a:avLst/>
          </a:prstGeom>
          <a:blipFill>
            <a:blip r:embed="rId19" cstate="print"/>
            <a:stretch>
              <a:fillRect/>
            </a:stretch>
          </a:blipFill>
        </p:spPr>
        <p:txBody>
          <a:bodyPr wrap="square" lIns="0" tIns="0" rIns="0" bIns="0" rtlCol="0"/>
          <a:lstStyle/>
          <a:p>
            <a:endParaRPr/>
          </a:p>
        </p:txBody>
      </p:sp>
      <p:sp>
        <p:nvSpPr>
          <p:cNvPr id="8096" name="object 8096"/>
          <p:cNvSpPr/>
          <p:nvPr/>
        </p:nvSpPr>
        <p:spPr>
          <a:xfrm>
            <a:off x="2385250"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8097" name="object 8097"/>
          <p:cNvSpPr/>
          <p:nvPr/>
        </p:nvSpPr>
        <p:spPr>
          <a:xfrm>
            <a:off x="2394204" y="2209800"/>
            <a:ext cx="8212" cy="1509776"/>
          </a:xfrm>
          <a:prstGeom prst="rect">
            <a:avLst/>
          </a:prstGeom>
          <a:blipFill>
            <a:blip r:embed="rId18" cstate="print"/>
            <a:stretch>
              <a:fillRect/>
            </a:stretch>
          </a:blipFill>
        </p:spPr>
        <p:txBody>
          <a:bodyPr wrap="square" lIns="0" tIns="0" rIns="0" bIns="0" rtlCol="0"/>
          <a:lstStyle/>
          <a:p>
            <a:endParaRPr/>
          </a:p>
        </p:txBody>
      </p:sp>
      <p:sp>
        <p:nvSpPr>
          <p:cNvPr id="8098" name="object 8098"/>
          <p:cNvSpPr/>
          <p:nvPr/>
        </p:nvSpPr>
        <p:spPr>
          <a:xfrm>
            <a:off x="2389441"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8099" name="object 8099"/>
          <p:cNvSpPr/>
          <p:nvPr/>
        </p:nvSpPr>
        <p:spPr>
          <a:xfrm>
            <a:off x="2402332" y="2209800"/>
            <a:ext cx="5475" cy="1509776"/>
          </a:xfrm>
          <a:prstGeom prst="rect">
            <a:avLst/>
          </a:prstGeom>
          <a:blipFill>
            <a:blip r:embed="rId20" cstate="print"/>
            <a:stretch>
              <a:fillRect/>
            </a:stretch>
          </a:blipFill>
        </p:spPr>
        <p:txBody>
          <a:bodyPr wrap="square" lIns="0" tIns="0" rIns="0" bIns="0" rtlCol="0"/>
          <a:lstStyle/>
          <a:p>
            <a:endParaRPr/>
          </a:p>
        </p:txBody>
      </p:sp>
      <p:sp>
        <p:nvSpPr>
          <p:cNvPr id="8100" name="object 8100"/>
          <p:cNvSpPr/>
          <p:nvPr/>
        </p:nvSpPr>
        <p:spPr>
          <a:xfrm>
            <a:off x="2397569"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8101" name="object 8101"/>
          <p:cNvSpPr/>
          <p:nvPr/>
        </p:nvSpPr>
        <p:spPr>
          <a:xfrm>
            <a:off x="2407792" y="2209800"/>
            <a:ext cx="8213" cy="1509776"/>
          </a:xfrm>
          <a:prstGeom prst="rect">
            <a:avLst/>
          </a:prstGeom>
          <a:blipFill>
            <a:blip r:embed="rId18" cstate="print"/>
            <a:stretch>
              <a:fillRect/>
            </a:stretch>
          </a:blipFill>
        </p:spPr>
        <p:txBody>
          <a:bodyPr wrap="square" lIns="0" tIns="0" rIns="0" bIns="0" rtlCol="0"/>
          <a:lstStyle/>
          <a:p>
            <a:endParaRPr/>
          </a:p>
        </p:txBody>
      </p:sp>
      <p:sp>
        <p:nvSpPr>
          <p:cNvPr id="8102" name="object 8102"/>
          <p:cNvSpPr/>
          <p:nvPr/>
        </p:nvSpPr>
        <p:spPr>
          <a:xfrm>
            <a:off x="2403030"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103" name="object 8103"/>
          <p:cNvSpPr/>
          <p:nvPr/>
        </p:nvSpPr>
        <p:spPr>
          <a:xfrm>
            <a:off x="2416048" y="2209800"/>
            <a:ext cx="8212" cy="1509776"/>
          </a:xfrm>
          <a:prstGeom prst="rect">
            <a:avLst/>
          </a:prstGeom>
          <a:blipFill>
            <a:blip r:embed="rId18" cstate="print"/>
            <a:stretch>
              <a:fillRect/>
            </a:stretch>
          </a:blipFill>
        </p:spPr>
        <p:txBody>
          <a:bodyPr wrap="square" lIns="0" tIns="0" rIns="0" bIns="0" rtlCol="0"/>
          <a:lstStyle/>
          <a:p>
            <a:endParaRPr/>
          </a:p>
        </p:txBody>
      </p:sp>
      <p:sp>
        <p:nvSpPr>
          <p:cNvPr id="8104" name="object 8104"/>
          <p:cNvSpPr/>
          <p:nvPr/>
        </p:nvSpPr>
        <p:spPr>
          <a:xfrm>
            <a:off x="2411285"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8105" name="object 8105"/>
          <p:cNvSpPr/>
          <p:nvPr/>
        </p:nvSpPr>
        <p:spPr>
          <a:xfrm>
            <a:off x="2424302" y="2209800"/>
            <a:ext cx="5475" cy="1509776"/>
          </a:xfrm>
          <a:prstGeom prst="rect">
            <a:avLst/>
          </a:prstGeom>
          <a:blipFill>
            <a:blip r:embed="rId20" cstate="print"/>
            <a:stretch>
              <a:fillRect/>
            </a:stretch>
          </a:blipFill>
        </p:spPr>
        <p:txBody>
          <a:bodyPr wrap="square" lIns="0" tIns="0" rIns="0" bIns="0" rtlCol="0"/>
          <a:lstStyle/>
          <a:p>
            <a:endParaRPr/>
          </a:p>
        </p:txBody>
      </p:sp>
      <p:sp>
        <p:nvSpPr>
          <p:cNvPr id="8106" name="object 8106"/>
          <p:cNvSpPr/>
          <p:nvPr/>
        </p:nvSpPr>
        <p:spPr>
          <a:xfrm>
            <a:off x="2419540"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8107" name="object 8107"/>
          <p:cNvSpPr/>
          <p:nvPr/>
        </p:nvSpPr>
        <p:spPr>
          <a:xfrm>
            <a:off x="2429764" y="2209800"/>
            <a:ext cx="8212" cy="1509776"/>
          </a:xfrm>
          <a:prstGeom prst="rect">
            <a:avLst/>
          </a:prstGeom>
          <a:blipFill>
            <a:blip r:embed="rId18" cstate="print"/>
            <a:stretch>
              <a:fillRect/>
            </a:stretch>
          </a:blipFill>
        </p:spPr>
        <p:txBody>
          <a:bodyPr wrap="square" lIns="0" tIns="0" rIns="0" bIns="0" rtlCol="0"/>
          <a:lstStyle/>
          <a:p>
            <a:endParaRPr/>
          </a:p>
        </p:txBody>
      </p:sp>
      <p:sp>
        <p:nvSpPr>
          <p:cNvPr id="8108" name="object 8108"/>
          <p:cNvSpPr/>
          <p:nvPr/>
        </p:nvSpPr>
        <p:spPr>
          <a:xfrm>
            <a:off x="2425001"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8109" name="object 8109"/>
          <p:cNvSpPr/>
          <p:nvPr/>
        </p:nvSpPr>
        <p:spPr>
          <a:xfrm>
            <a:off x="2438019" y="2209800"/>
            <a:ext cx="4106" cy="1509776"/>
          </a:xfrm>
          <a:prstGeom prst="rect">
            <a:avLst/>
          </a:prstGeom>
          <a:blipFill>
            <a:blip r:embed="rId19" cstate="print"/>
            <a:stretch>
              <a:fillRect/>
            </a:stretch>
          </a:blipFill>
        </p:spPr>
        <p:txBody>
          <a:bodyPr wrap="square" lIns="0" tIns="0" rIns="0" bIns="0" rtlCol="0"/>
          <a:lstStyle/>
          <a:p>
            <a:endParaRPr/>
          </a:p>
        </p:txBody>
      </p:sp>
      <p:sp>
        <p:nvSpPr>
          <p:cNvPr id="8110" name="object 8110"/>
          <p:cNvSpPr/>
          <p:nvPr/>
        </p:nvSpPr>
        <p:spPr>
          <a:xfrm>
            <a:off x="2433256"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8111" name="object 8111"/>
          <p:cNvSpPr/>
          <p:nvPr/>
        </p:nvSpPr>
        <p:spPr>
          <a:xfrm>
            <a:off x="2442082" y="2209800"/>
            <a:ext cx="8212" cy="1509776"/>
          </a:xfrm>
          <a:prstGeom prst="rect">
            <a:avLst/>
          </a:prstGeom>
          <a:blipFill>
            <a:blip r:embed="rId18" cstate="print"/>
            <a:stretch>
              <a:fillRect/>
            </a:stretch>
          </a:blipFill>
        </p:spPr>
        <p:txBody>
          <a:bodyPr wrap="square" lIns="0" tIns="0" rIns="0" bIns="0" rtlCol="0"/>
          <a:lstStyle/>
          <a:p>
            <a:endParaRPr/>
          </a:p>
        </p:txBody>
      </p:sp>
      <p:sp>
        <p:nvSpPr>
          <p:cNvPr id="8112" name="object 8112"/>
          <p:cNvSpPr/>
          <p:nvPr/>
        </p:nvSpPr>
        <p:spPr>
          <a:xfrm>
            <a:off x="2437320"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8113" name="object 8113"/>
          <p:cNvSpPr/>
          <p:nvPr/>
        </p:nvSpPr>
        <p:spPr>
          <a:xfrm>
            <a:off x="2450338" y="2209800"/>
            <a:ext cx="5475" cy="1509776"/>
          </a:xfrm>
          <a:prstGeom prst="rect">
            <a:avLst/>
          </a:prstGeom>
          <a:blipFill>
            <a:blip r:embed="rId20" cstate="print"/>
            <a:stretch>
              <a:fillRect/>
            </a:stretch>
          </a:blipFill>
        </p:spPr>
        <p:txBody>
          <a:bodyPr wrap="square" lIns="0" tIns="0" rIns="0" bIns="0" rtlCol="0"/>
          <a:lstStyle/>
          <a:p>
            <a:endParaRPr/>
          </a:p>
        </p:txBody>
      </p:sp>
      <p:sp>
        <p:nvSpPr>
          <p:cNvPr id="8114" name="object 8114"/>
          <p:cNvSpPr/>
          <p:nvPr/>
        </p:nvSpPr>
        <p:spPr>
          <a:xfrm>
            <a:off x="2445575"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8115" name="object 8115"/>
          <p:cNvSpPr/>
          <p:nvPr/>
        </p:nvSpPr>
        <p:spPr>
          <a:xfrm>
            <a:off x="2455798" y="2209800"/>
            <a:ext cx="8213" cy="1509776"/>
          </a:xfrm>
          <a:prstGeom prst="rect">
            <a:avLst/>
          </a:prstGeom>
          <a:blipFill>
            <a:blip r:embed="rId18" cstate="print"/>
            <a:stretch>
              <a:fillRect/>
            </a:stretch>
          </a:blipFill>
        </p:spPr>
        <p:txBody>
          <a:bodyPr wrap="square" lIns="0" tIns="0" rIns="0" bIns="0" rtlCol="0"/>
          <a:lstStyle/>
          <a:p>
            <a:endParaRPr/>
          </a:p>
        </p:txBody>
      </p:sp>
      <p:sp>
        <p:nvSpPr>
          <p:cNvPr id="8116" name="object 8116"/>
          <p:cNvSpPr/>
          <p:nvPr/>
        </p:nvSpPr>
        <p:spPr>
          <a:xfrm>
            <a:off x="2451036"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117" name="object 8117"/>
          <p:cNvSpPr/>
          <p:nvPr/>
        </p:nvSpPr>
        <p:spPr>
          <a:xfrm>
            <a:off x="2463926" y="2209800"/>
            <a:ext cx="4105" cy="1509776"/>
          </a:xfrm>
          <a:prstGeom prst="rect">
            <a:avLst/>
          </a:prstGeom>
          <a:blipFill>
            <a:blip r:embed="rId19" cstate="print"/>
            <a:stretch>
              <a:fillRect/>
            </a:stretch>
          </a:blipFill>
        </p:spPr>
        <p:txBody>
          <a:bodyPr wrap="square" lIns="0" tIns="0" rIns="0" bIns="0" rtlCol="0"/>
          <a:lstStyle/>
          <a:p>
            <a:endParaRPr/>
          </a:p>
        </p:txBody>
      </p:sp>
      <p:sp>
        <p:nvSpPr>
          <p:cNvPr id="8118" name="object 8118"/>
          <p:cNvSpPr/>
          <p:nvPr/>
        </p:nvSpPr>
        <p:spPr>
          <a:xfrm>
            <a:off x="2459164"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119" name="object 8119"/>
          <p:cNvSpPr/>
          <p:nvPr/>
        </p:nvSpPr>
        <p:spPr>
          <a:xfrm>
            <a:off x="2468117" y="2209800"/>
            <a:ext cx="9581" cy="1509776"/>
          </a:xfrm>
          <a:prstGeom prst="rect">
            <a:avLst/>
          </a:prstGeom>
          <a:blipFill>
            <a:blip r:embed="rId18" cstate="print"/>
            <a:stretch>
              <a:fillRect/>
            </a:stretch>
          </a:blipFill>
        </p:spPr>
        <p:txBody>
          <a:bodyPr wrap="square" lIns="0" tIns="0" rIns="0" bIns="0" rtlCol="0"/>
          <a:lstStyle/>
          <a:p>
            <a:endParaRPr/>
          </a:p>
        </p:txBody>
      </p:sp>
      <p:sp>
        <p:nvSpPr>
          <p:cNvPr id="8120" name="object 8120"/>
          <p:cNvSpPr/>
          <p:nvPr/>
        </p:nvSpPr>
        <p:spPr>
          <a:xfrm>
            <a:off x="2463355"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121" name="object 8121"/>
          <p:cNvSpPr/>
          <p:nvPr/>
        </p:nvSpPr>
        <p:spPr>
          <a:xfrm>
            <a:off x="2477642" y="2209800"/>
            <a:ext cx="8213" cy="1509776"/>
          </a:xfrm>
          <a:prstGeom prst="rect">
            <a:avLst/>
          </a:prstGeom>
          <a:blipFill>
            <a:blip r:embed="rId18" cstate="print"/>
            <a:stretch>
              <a:fillRect/>
            </a:stretch>
          </a:blipFill>
        </p:spPr>
        <p:txBody>
          <a:bodyPr wrap="square" lIns="0" tIns="0" rIns="0" bIns="0" rtlCol="0"/>
          <a:lstStyle/>
          <a:p>
            <a:endParaRPr/>
          </a:p>
        </p:txBody>
      </p:sp>
      <p:sp>
        <p:nvSpPr>
          <p:cNvPr id="8122" name="object 8122"/>
          <p:cNvSpPr/>
          <p:nvPr/>
        </p:nvSpPr>
        <p:spPr>
          <a:xfrm>
            <a:off x="2472880"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123" name="object 8123"/>
          <p:cNvSpPr/>
          <p:nvPr/>
        </p:nvSpPr>
        <p:spPr>
          <a:xfrm>
            <a:off x="2485898" y="2209800"/>
            <a:ext cx="4105" cy="1509776"/>
          </a:xfrm>
          <a:prstGeom prst="rect">
            <a:avLst/>
          </a:prstGeom>
          <a:blipFill>
            <a:blip r:embed="rId19" cstate="print"/>
            <a:stretch>
              <a:fillRect/>
            </a:stretch>
          </a:blipFill>
        </p:spPr>
        <p:txBody>
          <a:bodyPr wrap="square" lIns="0" tIns="0" rIns="0" bIns="0" rtlCol="0"/>
          <a:lstStyle/>
          <a:p>
            <a:endParaRPr/>
          </a:p>
        </p:txBody>
      </p:sp>
      <p:sp>
        <p:nvSpPr>
          <p:cNvPr id="8124" name="object 8124"/>
          <p:cNvSpPr/>
          <p:nvPr/>
        </p:nvSpPr>
        <p:spPr>
          <a:xfrm>
            <a:off x="2481135"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125" name="object 8125"/>
          <p:cNvSpPr/>
          <p:nvPr/>
        </p:nvSpPr>
        <p:spPr>
          <a:xfrm>
            <a:off x="2489961" y="2209800"/>
            <a:ext cx="9581" cy="1509776"/>
          </a:xfrm>
          <a:prstGeom prst="rect">
            <a:avLst/>
          </a:prstGeom>
          <a:blipFill>
            <a:blip r:embed="rId18" cstate="print"/>
            <a:stretch>
              <a:fillRect/>
            </a:stretch>
          </a:blipFill>
        </p:spPr>
        <p:txBody>
          <a:bodyPr wrap="square" lIns="0" tIns="0" rIns="0" bIns="0" rtlCol="0"/>
          <a:lstStyle/>
          <a:p>
            <a:endParaRPr/>
          </a:p>
        </p:txBody>
      </p:sp>
      <p:sp>
        <p:nvSpPr>
          <p:cNvPr id="8126" name="object 8126"/>
          <p:cNvSpPr/>
          <p:nvPr/>
        </p:nvSpPr>
        <p:spPr>
          <a:xfrm>
            <a:off x="2485199"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127" name="object 8127"/>
          <p:cNvSpPr/>
          <p:nvPr/>
        </p:nvSpPr>
        <p:spPr>
          <a:xfrm>
            <a:off x="2499614" y="2209800"/>
            <a:ext cx="4105" cy="1509776"/>
          </a:xfrm>
          <a:prstGeom prst="rect">
            <a:avLst/>
          </a:prstGeom>
          <a:blipFill>
            <a:blip r:embed="rId19" cstate="print"/>
            <a:stretch>
              <a:fillRect/>
            </a:stretch>
          </a:blipFill>
        </p:spPr>
        <p:txBody>
          <a:bodyPr wrap="square" lIns="0" tIns="0" rIns="0" bIns="0" rtlCol="0"/>
          <a:lstStyle/>
          <a:p>
            <a:endParaRPr/>
          </a:p>
        </p:txBody>
      </p:sp>
      <p:sp>
        <p:nvSpPr>
          <p:cNvPr id="8128" name="object 8128"/>
          <p:cNvSpPr/>
          <p:nvPr/>
        </p:nvSpPr>
        <p:spPr>
          <a:xfrm>
            <a:off x="2494851"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129" name="object 8129"/>
          <p:cNvSpPr/>
          <p:nvPr/>
        </p:nvSpPr>
        <p:spPr>
          <a:xfrm>
            <a:off x="2503677" y="2209800"/>
            <a:ext cx="8213" cy="1509776"/>
          </a:xfrm>
          <a:prstGeom prst="rect">
            <a:avLst/>
          </a:prstGeom>
          <a:blipFill>
            <a:blip r:embed="rId18" cstate="print"/>
            <a:stretch>
              <a:fillRect/>
            </a:stretch>
          </a:blipFill>
        </p:spPr>
        <p:txBody>
          <a:bodyPr wrap="square" lIns="0" tIns="0" rIns="0" bIns="0" rtlCol="0"/>
          <a:lstStyle/>
          <a:p>
            <a:endParaRPr/>
          </a:p>
        </p:txBody>
      </p:sp>
      <p:sp>
        <p:nvSpPr>
          <p:cNvPr id="8130" name="object 8130"/>
          <p:cNvSpPr/>
          <p:nvPr/>
        </p:nvSpPr>
        <p:spPr>
          <a:xfrm>
            <a:off x="2498915"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131" name="object 8131"/>
          <p:cNvSpPr/>
          <p:nvPr/>
        </p:nvSpPr>
        <p:spPr>
          <a:xfrm>
            <a:off x="2511932" y="2209800"/>
            <a:ext cx="4105" cy="1509776"/>
          </a:xfrm>
          <a:prstGeom prst="rect">
            <a:avLst/>
          </a:prstGeom>
          <a:blipFill>
            <a:blip r:embed="rId19" cstate="print"/>
            <a:stretch>
              <a:fillRect/>
            </a:stretch>
          </a:blipFill>
        </p:spPr>
        <p:txBody>
          <a:bodyPr wrap="square" lIns="0" tIns="0" rIns="0" bIns="0" rtlCol="0"/>
          <a:lstStyle/>
          <a:p>
            <a:endParaRPr/>
          </a:p>
        </p:txBody>
      </p:sp>
      <p:sp>
        <p:nvSpPr>
          <p:cNvPr id="8132" name="object 8132"/>
          <p:cNvSpPr/>
          <p:nvPr/>
        </p:nvSpPr>
        <p:spPr>
          <a:xfrm>
            <a:off x="2507170"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133" name="object 8133"/>
          <p:cNvSpPr/>
          <p:nvPr/>
        </p:nvSpPr>
        <p:spPr>
          <a:xfrm>
            <a:off x="2515997" y="2209800"/>
            <a:ext cx="9581" cy="1509776"/>
          </a:xfrm>
          <a:prstGeom prst="rect">
            <a:avLst/>
          </a:prstGeom>
          <a:blipFill>
            <a:blip r:embed="rId18" cstate="print"/>
            <a:stretch>
              <a:fillRect/>
            </a:stretch>
          </a:blipFill>
        </p:spPr>
        <p:txBody>
          <a:bodyPr wrap="square" lIns="0" tIns="0" rIns="0" bIns="0" rtlCol="0"/>
          <a:lstStyle/>
          <a:p>
            <a:endParaRPr/>
          </a:p>
        </p:txBody>
      </p:sp>
      <p:sp>
        <p:nvSpPr>
          <p:cNvPr id="8134" name="object 8134"/>
          <p:cNvSpPr/>
          <p:nvPr/>
        </p:nvSpPr>
        <p:spPr>
          <a:xfrm>
            <a:off x="2511234"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135" name="object 8135"/>
          <p:cNvSpPr/>
          <p:nvPr/>
        </p:nvSpPr>
        <p:spPr>
          <a:xfrm>
            <a:off x="2525522" y="2209800"/>
            <a:ext cx="8213" cy="1509776"/>
          </a:xfrm>
          <a:prstGeom prst="rect">
            <a:avLst/>
          </a:prstGeom>
          <a:blipFill>
            <a:blip r:embed="rId18" cstate="print"/>
            <a:stretch>
              <a:fillRect/>
            </a:stretch>
          </a:blipFill>
        </p:spPr>
        <p:txBody>
          <a:bodyPr wrap="square" lIns="0" tIns="0" rIns="0" bIns="0" rtlCol="0"/>
          <a:lstStyle/>
          <a:p>
            <a:endParaRPr/>
          </a:p>
        </p:txBody>
      </p:sp>
      <p:sp>
        <p:nvSpPr>
          <p:cNvPr id="8136" name="object 8136"/>
          <p:cNvSpPr/>
          <p:nvPr/>
        </p:nvSpPr>
        <p:spPr>
          <a:xfrm>
            <a:off x="2520759"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137" name="object 8137"/>
          <p:cNvSpPr/>
          <p:nvPr/>
        </p:nvSpPr>
        <p:spPr>
          <a:xfrm>
            <a:off x="2533776" y="2209800"/>
            <a:ext cx="4105" cy="1509776"/>
          </a:xfrm>
          <a:prstGeom prst="rect">
            <a:avLst/>
          </a:prstGeom>
          <a:blipFill>
            <a:blip r:embed="rId19" cstate="print"/>
            <a:stretch>
              <a:fillRect/>
            </a:stretch>
          </a:blipFill>
        </p:spPr>
        <p:txBody>
          <a:bodyPr wrap="square" lIns="0" tIns="0" rIns="0" bIns="0" rtlCol="0"/>
          <a:lstStyle/>
          <a:p>
            <a:endParaRPr/>
          </a:p>
        </p:txBody>
      </p:sp>
      <p:sp>
        <p:nvSpPr>
          <p:cNvPr id="8138" name="object 8138"/>
          <p:cNvSpPr/>
          <p:nvPr/>
        </p:nvSpPr>
        <p:spPr>
          <a:xfrm>
            <a:off x="2529014"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139" name="object 8139"/>
          <p:cNvSpPr/>
          <p:nvPr/>
        </p:nvSpPr>
        <p:spPr>
          <a:xfrm>
            <a:off x="2537841" y="2209800"/>
            <a:ext cx="9581" cy="1509776"/>
          </a:xfrm>
          <a:prstGeom prst="rect">
            <a:avLst/>
          </a:prstGeom>
          <a:blipFill>
            <a:blip r:embed="rId18" cstate="print"/>
            <a:stretch>
              <a:fillRect/>
            </a:stretch>
          </a:blipFill>
        </p:spPr>
        <p:txBody>
          <a:bodyPr wrap="square" lIns="0" tIns="0" rIns="0" bIns="0" rtlCol="0"/>
          <a:lstStyle/>
          <a:p>
            <a:endParaRPr/>
          </a:p>
        </p:txBody>
      </p:sp>
      <p:sp>
        <p:nvSpPr>
          <p:cNvPr id="8140" name="object 8140"/>
          <p:cNvSpPr/>
          <p:nvPr/>
        </p:nvSpPr>
        <p:spPr>
          <a:xfrm>
            <a:off x="2533078"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141" name="object 8141"/>
          <p:cNvSpPr/>
          <p:nvPr/>
        </p:nvSpPr>
        <p:spPr>
          <a:xfrm>
            <a:off x="2547492" y="2209800"/>
            <a:ext cx="4105" cy="1509776"/>
          </a:xfrm>
          <a:prstGeom prst="rect">
            <a:avLst/>
          </a:prstGeom>
          <a:blipFill>
            <a:blip r:embed="rId19" cstate="print"/>
            <a:stretch>
              <a:fillRect/>
            </a:stretch>
          </a:blipFill>
        </p:spPr>
        <p:txBody>
          <a:bodyPr wrap="square" lIns="0" tIns="0" rIns="0" bIns="0" rtlCol="0"/>
          <a:lstStyle/>
          <a:p>
            <a:endParaRPr/>
          </a:p>
        </p:txBody>
      </p:sp>
      <p:sp>
        <p:nvSpPr>
          <p:cNvPr id="8142" name="object 8142"/>
          <p:cNvSpPr/>
          <p:nvPr/>
        </p:nvSpPr>
        <p:spPr>
          <a:xfrm>
            <a:off x="2542730"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143" name="object 8143"/>
          <p:cNvSpPr/>
          <p:nvPr/>
        </p:nvSpPr>
        <p:spPr>
          <a:xfrm>
            <a:off x="2551557" y="2209800"/>
            <a:ext cx="8213" cy="1509776"/>
          </a:xfrm>
          <a:prstGeom prst="rect">
            <a:avLst/>
          </a:prstGeom>
          <a:blipFill>
            <a:blip r:embed="rId18" cstate="print"/>
            <a:stretch>
              <a:fillRect/>
            </a:stretch>
          </a:blipFill>
        </p:spPr>
        <p:txBody>
          <a:bodyPr wrap="square" lIns="0" tIns="0" rIns="0" bIns="0" rtlCol="0"/>
          <a:lstStyle/>
          <a:p>
            <a:endParaRPr/>
          </a:p>
        </p:txBody>
      </p:sp>
      <p:sp>
        <p:nvSpPr>
          <p:cNvPr id="8144" name="object 8144"/>
          <p:cNvSpPr/>
          <p:nvPr/>
        </p:nvSpPr>
        <p:spPr>
          <a:xfrm>
            <a:off x="2546794"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145" name="object 8145"/>
          <p:cNvSpPr/>
          <p:nvPr/>
        </p:nvSpPr>
        <p:spPr>
          <a:xfrm>
            <a:off x="2559811" y="2209800"/>
            <a:ext cx="5475" cy="1509776"/>
          </a:xfrm>
          <a:prstGeom prst="rect">
            <a:avLst/>
          </a:prstGeom>
          <a:blipFill>
            <a:blip r:embed="rId20" cstate="print"/>
            <a:stretch>
              <a:fillRect/>
            </a:stretch>
          </a:blipFill>
        </p:spPr>
        <p:txBody>
          <a:bodyPr wrap="square" lIns="0" tIns="0" rIns="0" bIns="0" rtlCol="0"/>
          <a:lstStyle/>
          <a:p>
            <a:endParaRPr/>
          </a:p>
        </p:txBody>
      </p:sp>
      <p:sp>
        <p:nvSpPr>
          <p:cNvPr id="8146" name="object 8146"/>
          <p:cNvSpPr/>
          <p:nvPr/>
        </p:nvSpPr>
        <p:spPr>
          <a:xfrm>
            <a:off x="2555049"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8147" name="object 8147"/>
          <p:cNvSpPr/>
          <p:nvPr/>
        </p:nvSpPr>
        <p:spPr>
          <a:xfrm>
            <a:off x="2565273" y="2209800"/>
            <a:ext cx="8212" cy="1509776"/>
          </a:xfrm>
          <a:prstGeom prst="rect">
            <a:avLst/>
          </a:prstGeom>
          <a:blipFill>
            <a:blip r:embed="rId18" cstate="print"/>
            <a:stretch>
              <a:fillRect/>
            </a:stretch>
          </a:blipFill>
        </p:spPr>
        <p:txBody>
          <a:bodyPr wrap="square" lIns="0" tIns="0" rIns="0" bIns="0" rtlCol="0"/>
          <a:lstStyle/>
          <a:p>
            <a:endParaRPr/>
          </a:p>
        </p:txBody>
      </p:sp>
      <p:sp>
        <p:nvSpPr>
          <p:cNvPr id="8148" name="object 8148"/>
          <p:cNvSpPr/>
          <p:nvPr/>
        </p:nvSpPr>
        <p:spPr>
          <a:xfrm>
            <a:off x="2560510"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8149" name="object 8149"/>
          <p:cNvSpPr/>
          <p:nvPr/>
        </p:nvSpPr>
        <p:spPr>
          <a:xfrm>
            <a:off x="2573527" y="2209800"/>
            <a:ext cx="4105" cy="1509776"/>
          </a:xfrm>
          <a:prstGeom prst="rect">
            <a:avLst/>
          </a:prstGeom>
          <a:blipFill>
            <a:blip r:embed="rId19" cstate="print"/>
            <a:stretch>
              <a:fillRect/>
            </a:stretch>
          </a:blipFill>
        </p:spPr>
        <p:txBody>
          <a:bodyPr wrap="square" lIns="0" tIns="0" rIns="0" bIns="0" rtlCol="0"/>
          <a:lstStyle/>
          <a:p>
            <a:endParaRPr/>
          </a:p>
        </p:txBody>
      </p:sp>
      <p:sp>
        <p:nvSpPr>
          <p:cNvPr id="8150" name="object 8150"/>
          <p:cNvSpPr/>
          <p:nvPr/>
        </p:nvSpPr>
        <p:spPr>
          <a:xfrm>
            <a:off x="2568765"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151" name="object 8151"/>
          <p:cNvSpPr/>
          <p:nvPr/>
        </p:nvSpPr>
        <p:spPr>
          <a:xfrm>
            <a:off x="2577592" y="2209800"/>
            <a:ext cx="9581" cy="1509776"/>
          </a:xfrm>
          <a:prstGeom prst="rect">
            <a:avLst/>
          </a:prstGeom>
          <a:blipFill>
            <a:blip r:embed="rId18" cstate="print"/>
            <a:stretch>
              <a:fillRect/>
            </a:stretch>
          </a:blipFill>
        </p:spPr>
        <p:txBody>
          <a:bodyPr wrap="square" lIns="0" tIns="0" rIns="0" bIns="0" rtlCol="0"/>
          <a:lstStyle/>
          <a:p>
            <a:endParaRPr/>
          </a:p>
        </p:txBody>
      </p:sp>
      <p:sp>
        <p:nvSpPr>
          <p:cNvPr id="8152" name="object 8152"/>
          <p:cNvSpPr/>
          <p:nvPr/>
        </p:nvSpPr>
        <p:spPr>
          <a:xfrm>
            <a:off x="2572829"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153" name="object 8153"/>
          <p:cNvSpPr/>
          <p:nvPr/>
        </p:nvSpPr>
        <p:spPr>
          <a:xfrm>
            <a:off x="2587117" y="2209800"/>
            <a:ext cx="8212" cy="1509776"/>
          </a:xfrm>
          <a:prstGeom prst="rect">
            <a:avLst/>
          </a:prstGeom>
          <a:blipFill>
            <a:blip r:embed="rId18" cstate="print"/>
            <a:stretch>
              <a:fillRect/>
            </a:stretch>
          </a:blipFill>
        </p:spPr>
        <p:txBody>
          <a:bodyPr wrap="square" lIns="0" tIns="0" rIns="0" bIns="0" rtlCol="0"/>
          <a:lstStyle/>
          <a:p>
            <a:endParaRPr/>
          </a:p>
        </p:txBody>
      </p:sp>
      <p:sp>
        <p:nvSpPr>
          <p:cNvPr id="8154" name="object 8154"/>
          <p:cNvSpPr/>
          <p:nvPr/>
        </p:nvSpPr>
        <p:spPr>
          <a:xfrm>
            <a:off x="2582354"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8155" name="object 8155"/>
          <p:cNvSpPr/>
          <p:nvPr/>
        </p:nvSpPr>
        <p:spPr>
          <a:xfrm>
            <a:off x="2595372" y="2209800"/>
            <a:ext cx="4105" cy="1509776"/>
          </a:xfrm>
          <a:prstGeom prst="rect">
            <a:avLst/>
          </a:prstGeom>
          <a:blipFill>
            <a:blip r:embed="rId19" cstate="print"/>
            <a:stretch>
              <a:fillRect/>
            </a:stretch>
          </a:blipFill>
        </p:spPr>
        <p:txBody>
          <a:bodyPr wrap="square" lIns="0" tIns="0" rIns="0" bIns="0" rtlCol="0"/>
          <a:lstStyle/>
          <a:p>
            <a:endParaRPr/>
          </a:p>
        </p:txBody>
      </p:sp>
      <p:sp>
        <p:nvSpPr>
          <p:cNvPr id="8156" name="object 8156"/>
          <p:cNvSpPr/>
          <p:nvPr/>
        </p:nvSpPr>
        <p:spPr>
          <a:xfrm>
            <a:off x="2590609"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157" name="object 8157"/>
          <p:cNvSpPr/>
          <p:nvPr/>
        </p:nvSpPr>
        <p:spPr>
          <a:xfrm>
            <a:off x="2599435" y="2209800"/>
            <a:ext cx="8213" cy="1509776"/>
          </a:xfrm>
          <a:prstGeom prst="rect">
            <a:avLst/>
          </a:prstGeom>
          <a:blipFill>
            <a:blip r:embed="rId18" cstate="print"/>
            <a:stretch>
              <a:fillRect/>
            </a:stretch>
          </a:blipFill>
        </p:spPr>
        <p:txBody>
          <a:bodyPr wrap="square" lIns="0" tIns="0" rIns="0" bIns="0" rtlCol="0"/>
          <a:lstStyle/>
          <a:p>
            <a:endParaRPr/>
          </a:p>
        </p:txBody>
      </p:sp>
      <p:sp>
        <p:nvSpPr>
          <p:cNvPr id="8158" name="object 8158"/>
          <p:cNvSpPr/>
          <p:nvPr/>
        </p:nvSpPr>
        <p:spPr>
          <a:xfrm>
            <a:off x="2594673"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159" name="object 8159"/>
          <p:cNvSpPr/>
          <p:nvPr/>
        </p:nvSpPr>
        <p:spPr>
          <a:xfrm>
            <a:off x="2607691" y="2209800"/>
            <a:ext cx="5475" cy="1509776"/>
          </a:xfrm>
          <a:prstGeom prst="rect">
            <a:avLst/>
          </a:prstGeom>
          <a:blipFill>
            <a:blip r:embed="rId20" cstate="print"/>
            <a:stretch>
              <a:fillRect/>
            </a:stretch>
          </a:blipFill>
        </p:spPr>
        <p:txBody>
          <a:bodyPr wrap="square" lIns="0" tIns="0" rIns="0" bIns="0" rtlCol="0"/>
          <a:lstStyle/>
          <a:p>
            <a:endParaRPr/>
          </a:p>
        </p:txBody>
      </p:sp>
      <p:sp>
        <p:nvSpPr>
          <p:cNvPr id="8160" name="object 8160"/>
          <p:cNvSpPr/>
          <p:nvPr/>
        </p:nvSpPr>
        <p:spPr>
          <a:xfrm>
            <a:off x="2602928" y="2205037"/>
            <a:ext cx="15240" cy="1519555"/>
          </a:xfrm>
          <a:custGeom>
            <a:avLst/>
            <a:gdLst/>
            <a:ahLst/>
            <a:cxnLst/>
            <a:rect l="l" t="t" r="r" b="b"/>
            <a:pathLst>
              <a:path w="15239" h="1519554">
                <a:moveTo>
                  <a:pt x="0" y="1519301"/>
                </a:moveTo>
                <a:lnTo>
                  <a:pt x="15000" y="1519301"/>
                </a:lnTo>
                <a:lnTo>
                  <a:pt x="15000" y="0"/>
                </a:lnTo>
                <a:lnTo>
                  <a:pt x="0" y="0"/>
                </a:lnTo>
                <a:lnTo>
                  <a:pt x="0" y="1519301"/>
                </a:lnTo>
                <a:close/>
              </a:path>
            </a:pathLst>
          </a:custGeom>
          <a:solidFill>
            <a:srgbClr val="F1FFEB"/>
          </a:solidFill>
        </p:spPr>
        <p:txBody>
          <a:bodyPr wrap="square" lIns="0" tIns="0" rIns="0" bIns="0" rtlCol="0"/>
          <a:lstStyle/>
          <a:p>
            <a:endParaRPr/>
          </a:p>
        </p:txBody>
      </p:sp>
      <p:sp>
        <p:nvSpPr>
          <p:cNvPr id="8161" name="object 8161"/>
          <p:cNvSpPr/>
          <p:nvPr/>
        </p:nvSpPr>
        <p:spPr>
          <a:xfrm>
            <a:off x="2613151" y="2209800"/>
            <a:ext cx="8213" cy="1509776"/>
          </a:xfrm>
          <a:prstGeom prst="rect">
            <a:avLst/>
          </a:prstGeom>
          <a:blipFill>
            <a:blip r:embed="rId18" cstate="print"/>
            <a:stretch>
              <a:fillRect/>
            </a:stretch>
          </a:blipFill>
        </p:spPr>
        <p:txBody>
          <a:bodyPr wrap="square" lIns="0" tIns="0" rIns="0" bIns="0" rtlCol="0"/>
          <a:lstStyle/>
          <a:p>
            <a:endParaRPr/>
          </a:p>
        </p:txBody>
      </p:sp>
      <p:sp>
        <p:nvSpPr>
          <p:cNvPr id="8162" name="object 8162"/>
          <p:cNvSpPr/>
          <p:nvPr/>
        </p:nvSpPr>
        <p:spPr>
          <a:xfrm>
            <a:off x="2608389"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163" name="object 8163"/>
          <p:cNvSpPr/>
          <p:nvPr/>
        </p:nvSpPr>
        <p:spPr>
          <a:xfrm>
            <a:off x="2621407" y="2209800"/>
            <a:ext cx="4106" cy="1509776"/>
          </a:xfrm>
          <a:prstGeom prst="rect">
            <a:avLst/>
          </a:prstGeom>
          <a:blipFill>
            <a:blip r:embed="rId19" cstate="print"/>
            <a:stretch>
              <a:fillRect/>
            </a:stretch>
          </a:blipFill>
        </p:spPr>
        <p:txBody>
          <a:bodyPr wrap="square" lIns="0" tIns="0" rIns="0" bIns="0" rtlCol="0"/>
          <a:lstStyle/>
          <a:p>
            <a:endParaRPr/>
          </a:p>
        </p:txBody>
      </p:sp>
      <p:sp>
        <p:nvSpPr>
          <p:cNvPr id="8164" name="object 8164"/>
          <p:cNvSpPr/>
          <p:nvPr/>
        </p:nvSpPr>
        <p:spPr>
          <a:xfrm>
            <a:off x="2616644"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8165" name="object 8165"/>
          <p:cNvSpPr/>
          <p:nvPr/>
        </p:nvSpPr>
        <p:spPr>
          <a:xfrm>
            <a:off x="2625470" y="2209800"/>
            <a:ext cx="9581" cy="1509776"/>
          </a:xfrm>
          <a:prstGeom prst="rect">
            <a:avLst/>
          </a:prstGeom>
          <a:blipFill>
            <a:blip r:embed="rId18" cstate="print"/>
            <a:stretch>
              <a:fillRect/>
            </a:stretch>
          </a:blipFill>
        </p:spPr>
        <p:txBody>
          <a:bodyPr wrap="square" lIns="0" tIns="0" rIns="0" bIns="0" rtlCol="0"/>
          <a:lstStyle/>
          <a:p>
            <a:endParaRPr/>
          </a:p>
        </p:txBody>
      </p:sp>
      <p:sp>
        <p:nvSpPr>
          <p:cNvPr id="8166" name="object 8166"/>
          <p:cNvSpPr/>
          <p:nvPr/>
        </p:nvSpPr>
        <p:spPr>
          <a:xfrm>
            <a:off x="2620708"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167" name="object 8167"/>
          <p:cNvSpPr/>
          <p:nvPr/>
        </p:nvSpPr>
        <p:spPr>
          <a:xfrm>
            <a:off x="2635123" y="2209800"/>
            <a:ext cx="8212" cy="1509776"/>
          </a:xfrm>
          <a:prstGeom prst="rect">
            <a:avLst/>
          </a:prstGeom>
          <a:blipFill>
            <a:blip r:embed="rId18" cstate="print"/>
            <a:stretch>
              <a:fillRect/>
            </a:stretch>
          </a:blipFill>
        </p:spPr>
        <p:txBody>
          <a:bodyPr wrap="square" lIns="0" tIns="0" rIns="0" bIns="0" rtlCol="0"/>
          <a:lstStyle/>
          <a:p>
            <a:endParaRPr/>
          </a:p>
        </p:txBody>
      </p:sp>
      <p:sp>
        <p:nvSpPr>
          <p:cNvPr id="8168" name="object 8168"/>
          <p:cNvSpPr/>
          <p:nvPr/>
        </p:nvSpPr>
        <p:spPr>
          <a:xfrm>
            <a:off x="2630360" y="2205037"/>
            <a:ext cx="17780" cy="1519555"/>
          </a:xfrm>
          <a:custGeom>
            <a:avLst/>
            <a:gdLst/>
            <a:ahLst/>
            <a:cxnLst/>
            <a:rect l="l" t="t" r="r" b="b"/>
            <a:pathLst>
              <a:path w="17780" h="1519554">
                <a:moveTo>
                  <a:pt x="0" y="1519301"/>
                </a:moveTo>
                <a:lnTo>
                  <a:pt x="17737" y="1519301"/>
                </a:lnTo>
                <a:lnTo>
                  <a:pt x="17737" y="0"/>
                </a:lnTo>
                <a:lnTo>
                  <a:pt x="0" y="0"/>
                </a:lnTo>
                <a:lnTo>
                  <a:pt x="0" y="1519301"/>
                </a:lnTo>
                <a:close/>
              </a:path>
            </a:pathLst>
          </a:custGeom>
          <a:solidFill>
            <a:srgbClr val="F1FFEB"/>
          </a:solidFill>
        </p:spPr>
        <p:txBody>
          <a:bodyPr wrap="square" lIns="0" tIns="0" rIns="0" bIns="0" rtlCol="0"/>
          <a:lstStyle/>
          <a:p>
            <a:endParaRPr/>
          </a:p>
        </p:txBody>
      </p:sp>
      <p:sp>
        <p:nvSpPr>
          <p:cNvPr id="8169" name="object 8169"/>
          <p:cNvSpPr/>
          <p:nvPr/>
        </p:nvSpPr>
        <p:spPr>
          <a:xfrm>
            <a:off x="2643251" y="2209800"/>
            <a:ext cx="4106" cy="1509776"/>
          </a:xfrm>
          <a:prstGeom prst="rect">
            <a:avLst/>
          </a:prstGeom>
          <a:blipFill>
            <a:blip r:embed="rId19" cstate="print"/>
            <a:stretch>
              <a:fillRect/>
            </a:stretch>
          </a:blipFill>
        </p:spPr>
        <p:txBody>
          <a:bodyPr wrap="square" lIns="0" tIns="0" rIns="0" bIns="0" rtlCol="0"/>
          <a:lstStyle/>
          <a:p>
            <a:endParaRPr/>
          </a:p>
        </p:txBody>
      </p:sp>
      <p:sp>
        <p:nvSpPr>
          <p:cNvPr id="8170" name="object 8170"/>
          <p:cNvSpPr/>
          <p:nvPr/>
        </p:nvSpPr>
        <p:spPr>
          <a:xfrm>
            <a:off x="2638488" y="2205037"/>
            <a:ext cx="13970" cy="1519555"/>
          </a:xfrm>
          <a:custGeom>
            <a:avLst/>
            <a:gdLst/>
            <a:ahLst/>
            <a:cxnLst/>
            <a:rect l="l" t="t" r="r" b="b"/>
            <a:pathLst>
              <a:path w="13969" h="1519554">
                <a:moveTo>
                  <a:pt x="0" y="1519301"/>
                </a:moveTo>
                <a:lnTo>
                  <a:pt x="13631" y="1519301"/>
                </a:lnTo>
                <a:lnTo>
                  <a:pt x="13631" y="0"/>
                </a:lnTo>
                <a:lnTo>
                  <a:pt x="0" y="0"/>
                </a:lnTo>
                <a:lnTo>
                  <a:pt x="0" y="1519301"/>
                </a:lnTo>
                <a:close/>
              </a:path>
            </a:pathLst>
          </a:custGeom>
          <a:solidFill>
            <a:srgbClr val="F1FFEB"/>
          </a:solidFill>
        </p:spPr>
        <p:txBody>
          <a:bodyPr wrap="square" lIns="0" tIns="0" rIns="0" bIns="0" rtlCol="0"/>
          <a:lstStyle/>
          <a:p>
            <a:endParaRPr/>
          </a:p>
        </p:txBody>
      </p:sp>
      <p:sp>
        <p:nvSpPr>
          <p:cNvPr id="8171" name="object 8171"/>
          <p:cNvSpPr/>
          <p:nvPr/>
        </p:nvSpPr>
        <p:spPr>
          <a:xfrm>
            <a:off x="2647442" y="2209800"/>
            <a:ext cx="9581" cy="1509776"/>
          </a:xfrm>
          <a:prstGeom prst="rect">
            <a:avLst/>
          </a:prstGeom>
          <a:blipFill>
            <a:blip r:embed="rId18" cstate="print"/>
            <a:stretch>
              <a:fillRect/>
            </a:stretch>
          </a:blipFill>
        </p:spPr>
        <p:txBody>
          <a:bodyPr wrap="square" lIns="0" tIns="0" rIns="0" bIns="0" rtlCol="0"/>
          <a:lstStyle/>
          <a:p>
            <a:endParaRPr/>
          </a:p>
        </p:txBody>
      </p:sp>
      <p:sp>
        <p:nvSpPr>
          <p:cNvPr id="8172" name="object 8172"/>
          <p:cNvSpPr/>
          <p:nvPr/>
        </p:nvSpPr>
        <p:spPr>
          <a:xfrm>
            <a:off x="2642679"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173" name="object 8173"/>
          <p:cNvSpPr/>
          <p:nvPr/>
        </p:nvSpPr>
        <p:spPr>
          <a:xfrm>
            <a:off x="2656967" y="2209800"/>
            <a:ext cx="4105" cy="1509776"/>
          </a:xfrm>
          <a:prstGeom prst="rect">
            <a:avLst/>
          </a:prstGeom>
          <a:blipFill>
            <a:blip r:embed="rId19" cstate="print"/>
            <a:stretch>
              <a:fillRect/>
            </a:stretch>
          </a:blipFill>
        </p:spPr>
        <p:txBody>
          <a:bodyPr wrap="square" lIns="0" tIns="0" rIns="0" bIns="0" rtlCol="0"/>
          <a:lstStyle/>
          <a:p>
            <a:endParaRPr/>
          </a:p>
        </p:txBody>
      </p:sp>
      <p:sp>
        <p:nvSpPr>
          <p:cNvPr id="8174" name="object 8174"/>
          <p:cNvSpPr/>
          <p:nvPr/>
        </p:nvSpPr>
        <p:spPr>
          <a:xfrm>
            <a:off x="2652204"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175" name="object 8175"/>
          <p:cNvSpPr/>
          <p:nvPr/>
        </p:nvSpPr>
        <p:spPr>
          <a:xfrm>
            <a:off x="2661030" y="2209800"/>
            <a:ext cx="8213" cy="1509776"/>
          </a:xfrm>
          <a:prstGeom prst="rect">
            <a:avLst/>
          </a:prstGeom>
          <a:blipFill>
            <a:blip r:embed="rId18" cstate="print"/>
            <a:stretch>
              <a:fillRect/>
            </a:stretch>
          </a:blipFill>
        </p:spPr>
        <p:txBody>
          <a:bodyPr wrap="square" lIns="0" tIns="0" rIns="0" bIns="0" rtlCol="0"/>
          <a:lstStyle/>
          <a:p>
            <a:endParaRPr/>
          </a:p>
        </p:txBody>
      </p:sp>
      <p:sp>
        <p:nvSpPr>
          <p:cNvPr id="8176" name="object 8176"/>
          <p:cNvSpPr/>
          <p:nvPr/>
        </p:nvSpPr>
        <p:spPr>
          <a:xfrm>
            <a:off x="2656268"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177" name="object 8177"/>
          <p:cNvSpPr/>
          <p:nvPr/>
        </p:nvSpPr>
        <p:spPr>
          <a:xfrm>
            <a:off x="2669285" y="2209800"/>
            <a:ext cx="4105" cy="1509776"/>
          </a:xfrm>
          <a:prstGeom prst="rect">
            <a:avLst/>
          </a:prstGeom>
          <a:blipFill>
            <a:blip r:embed="rId19" cstate="print"/>
            <a:stretch>
              <a:fillRect/>
            </a:stretch>
          </a:blipFill>
        </p:spPr>
        <p:txBody>
          <a:bodyPr wrap="square" lIns="0" tIns="0" rIns="0" bIns="0" rtlCol="0"/>
          <a:lstStyle/>
          <a:p>
            <a:endParaRPr/>
          </a:p>
        </p:txBody>
      </p:sp>
      <p:sp>
        <p:nvSpPr>
          <p:cNvPr id="8178" name="object 8178"/>
          <p:cNvSpPr/>
          <p:nvPr/>
        </p:nvSpPr>
        <p:spPr>
          <a:xfrm>
            <a:off x="2664523"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179" name="object 8179"/>
          <p:cNvSpPr/>
          <p:nvPr/>
        </p:nvSpPr>
        <p:spPr>
          <a:xfrm>
            <a:off x="2673350" y="2209800"/>
            <a:ext cx="9581" cy="1509776"/>
          </a:xfrm>
          <a:prstGeom prst="rect">
            <a:avLst/>
          </a:prstGeom>
          <a:blipFill>
            <a:blip r:embed="rId18" cstate="print"/>
            <a:stretch>
              <a:fillRect/>
            </a:stretch>
          </a:blipFill>
        </p:spPr>
        <p:txBody>
          <a:bodyPr wrap="square" lIns="0" tIns="0" rIns="0" bIns="0" rtlCol="0"/>
          <a:lstStyle/>
          <a:p>
            <a:endParaRPr/>
          </a:p>
        </p:txBody>
      </p:sp>
      <p:sp>
        <p:nvSpPr>
          <p:cNvPr id="8180" name="object 8180"/>
          <p:cNvSpPr/>
          <p:nvPr/>
        </p:nvSpPr>
        <p:spPr>
          <a:xfrm>
            <a:off x="2668587"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181" name="object 8181"/>
          <p:cNvSpPr/>
          <p:nvPr/>
        </p:nvSpPr>
        <p:spPr>
          <a:xfrm>
            <a:off x="2683001" y="2209800"/>
            <a:ext cx="4105" cy="1509776"/>
          </a:xfrm>
          <a:prstGeom prst="rect">
            <a:avLst/>
          </a:prstGeom>
          <a:blipFill>
            <a:blip r:embed="rId19" cstate="print"/>
            <a:stretch>
              <a:fillRect/>
            </a:stretch>
          </a:blipFill>
        </p:spPr>
        <p:txBody>
          <a:bodyPr wrap="square" lIns="0" tIns="0" rIns="0" bIns="0" rtlCol="0"/>
          <a:lstStyle/>
          <a:p>
            <a:endParaRPr/>
          </a:p>
        </p:txBody>
      </p:sp>
      <p:sp>
        <p:nvSpPr>
          <p:cNvPr id="8182" name="object 8182"/>
          <p:cNvSpPr/>
          <p:nvPr/>
        </p:nvSpPr>
        <p:spPr>
          <a:xfrm>
            <a:off x="2678239"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183" name="object 8183"/>
          <p:cNvSpPr/>
          <p:nvPr/>
        </p:nvSpPr>
        <p:spPr>
          <a:xfrm>
            <a:off x="2687066" y="2209800"/>
            <a:ext cx="8213" cy="1509776"/>
          </a:xfrm>
          <a:prstGeom prst="rect">
            <a:avLst/>
          </a:prstGeom>
          <a:blipFill>
            <a:blip r:embed="rId18" cstate="print"/>
            <a:stretch>
              <a:fillRect/>
            </a:stretch>
          </a:blipFill>
        </p:spPr>
        <p:txBody>
          <a:bodyPr wrap="square" lIns="0" tIns="0" rIns="0" bIns="0" rtlCol="0"/>
          <a:lstStyle/>
          <a:p>
            <a:endParaRPr/>
          </a:p>
        </p:txBody>
      </p:sp>
      <p:sp>
        <p:nvSpPr>
          <p:cNvPr id="8184" name="object 8184"/>
          <p:cNvSpPr/>
          <p:nvPr/>
        </p:nvSpPr>
        <p:spPr>
          <a:xfrm>
            <a:off x="2682303"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185" name="object 8185"/>
          <p:cNvSpPr/>
          <p:nvPr/>
        </p:nvSpPr>
        <p:spPr>
          <a:xfrm>
            <a:off x="2695320" y="2209800"/>
            <a:ext cx="9581" cy="1509776"/>
          </a:xfrm>
          <a:prstGeom prst="rect">
            <a:avLst/>
          </a:prstGeom>
          <a:blipFill>
            <a:blip r:embed="rId18" cstate="print"/>
            <a:stretch>
              <a:fillRect/>
            </a:stretch>
          </a:blipFill>
        </p:spPr>
        <p:txBody>
          <a:bodyPr wrap="square" lIns="0" tIns="0" rIns="0" bIns="0" rtlCol="0"/>
          <a:lstStyle/>
          <a:p>
            <a:endParaRPr/>
          </a:p>
        </p:txBody>
      </p:sp>
      <p:sp>
        <p:nvSpPr>
          <p:cNvPr id="8186" name="object 8186"/>
          <p:cNvSpPr/>
          <p:nvPr/>
        </p:nvSpPr>
        <p:spPr>
          <a:xfrm>
            <a:off x="2690558" y="2205037"/>
            <a:ext cx="19685" cy="1519555"/>
          </a:xfrm>
          <a:custGeom>
            <a:avLst/>
            <a:gdLst/>
            <a:ahLst/>
            <a:cxnLst/>
            <a:rect l="l" t="t" r="r" b="b"/>
            <a:pathLst>
              <a:path w="19685" h="1519554">
                <a:moveTo>
                  <a:pt x="0" y="1519301"/>
                </a:moveTo>
                <a:lnTo>
                  <a:pt x="19106" y="1519301"/>
                </a:lnTo>
                <a:lnTo>
                  <a:pt x="19106" y="0"/>
                </a:lnTo>
                <a:lnTo>
                  <a:pt x="0" y="0"/>
                </a:lnTo>
                <a:lnTo>
                  <a:pt x="0" y="1519301"/>
                </a:lnTo>
                <a:close/>
              </a:path>
            </a:pathLst>
          </a:custGeom>
          <a:solidFill>
            <a:srgbClr val="F1FFEB"/>
          </a:solidFill>
        </p:spPr>
        <p:txBody>
          <a:bodyPr wrap="square" lIns="0" tIns="0" rIns="0" bIns="0" rtlCol="0"/>
          <a:lstStyle/>
          <a:p>
            <a:endParaRPr/>
          </a:p>
        </p:txBody>
      </p:sp>
      <p:sp>
        <p:nvSpPr>
          <p:cNvPr id="8187" name="object 8187"/>
          <p:cNvSpPr/>
          <p:nvPr/>
        </p:nvSpPr>
        <p:spPr>
          <a:xfrm>
            <a:off x="2704845" y="2209800"/>
            <a:ext cx="4105" cy="1509776"/>
          </a:xfrm>
          <a:prstGeom prst="rect">
            <a:avLst/>
          </a:prstGeom>
          <a:blipFill>
            <a:blip r:embed="rId19" cstate="print"/>
            <a:stretch>
              <a:fillRect/>
            </a:stretch>
          </a:blipFill>
        </p:spPr>
        <p:txBody>
          <a:bodyPr wrap="square" lIns="0" tIns="0" rIns="0" bIns="0" rtlCol="0"/>
          <a:lstStyle/>
          <a:p>
            <a:endParaRPr/>
          </a:p>
        </p:txBody>
      </p:sp>
      <p:sp>
        <p:nvSpPr>
          <p:cNvPr id="8188" name="object 8188"/>
          <p:cNvSpPr/>
          <p:nvPr/>
        </p:nvSpPr>
        <p:spPr>
          <a:xfrm>
            <a:off x="2700083"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189" name="object 8189"/>
          <p:cNvSpPr/>
          <p:nvPr/>
        </p:nvSpPr>
        <p:spPr>
          <a:xfrm>
            <a:off x="2709036" y="2209800"/>
            <a:ext cx="8213" cy="1509776"/>
          </a:xfrm>
          <a:prstGeom prst="rect">
            <a:avLst/>
          </a:prstGeom>
          <a:blipFill>
            <a:blip r:embed="rId18" cstate="print"/>
            <a:stretch>
              <a:fillRect/>
            </a:stretch>
          </a:blipFill>
        </p:spPr>
        <p:txBody>
          <a:bodyPr wrap="square" lIns="0" tIns="0" rIns="0" bIns="0" rtlCol="0"/>
          <a:lstStyle/>
          <a:p>
            <a:endParaRPr/>
          </a:p>
        </p:txBody>
      </p:sp>
      <p:sp>
        <p:nvSpPr>
          <p:cNvPr id="8190" name="object 8190"/>
          <p:cNvSpPr/>
          <p:nvPr/>
        </p:nvSpPr>
        <p:spPr>
          <a:xfrm>
            <a:off x="2704274"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191" name="object 8191"/>
          <p:cNvSpPr/>
          <p:nvPr/>
        </p:nvSpPr>
        <p:spPr>
          <a:xfrm>
            <a:off x="2717164" y="2209800"/>
            <a:ext cx="5474" cy="1509776"/>
          </a:xfrm>
          <a:prstGeom prst="rect">
            <a:avLst/>
          </a:prstGeom>
          <a:blipFill>
            <a:blip r:embed="rId20" cstate="print"/>
            <a:stretch>
              <a:fillRect/>
            </a:stretch>
          </a:blipFill>
        </p:spPr>
        <p:txBody>
          <a:bodyPr wrap="square" lIns="0" tIns="0" rIns="0" bIns="0" rtlCol="0"/>
          <a:lstStyle/>
          <a:p>
            <a:endParaRPr/>
          </a:p>
        </p:txBody>
      </p:sp>
      <p:sp>
        <p:nvSpPr>
          <p:cNvPr id="8192" name="object 8192"/>
          <p:cNvSpPr/>
          <p:nvPr/>
        </p:nvSpPr>
        <p:spPr>
          <a:xfrm>
            <a:off x="2712402" y="2205037"/>
            <a:ext cx="15240" cy="1519555"/>
          </a:xfrm>
          <a:custGeom>
            <a:avLst/>
            <a:gdLst/>
            <a:ahLst/>
            <a:cxnLst/>
            <a:rect l="l" t="t" r="r" b="b"/>
            <a:pathLst>
              <a:path w="15239" h="1519554">
                <a:moveTo>
                  <a:pt x="0" y="1519301"/>
                </a:moveTo>
                <a:lnTo>
                  <a:pt x="14999" y="1519301"/>
                </a:lnTo>
                <a:lnTo>
                  <a:pt x="14999" y="0"/>
                </a:lnTo>
                <a:lnTo>
                  <a:pt x="0" y="0"/>
                </a:lnTo>
                <a:lnTo>
                  <a:pt x="0" y="1519301"/>
                </a:lnTo>
                <a:close/>
              </a:path>
            </a:pathLst>
          </a:custGeom>
          <a:solidFill>
            <a:srgbClr val="F1FFEB"/>
          </a:solidFill>
        </p:spPr>
        <p:txBody>
          <a:bodyPr wrap="square" lIns="0" tIns="0" rIns="0" bIns="0" rtlCol="0"/>
          <a:lstStyle/>
          <a:p>
            <a:endParaRPr/>
          </a:p>
        </p:txBody>
      </p:sp>
      <p:sp>
        <p:nvSpPr>
          <p:cNvPr id="8193" name="object 8193"/>
          <p:cNvSpPr/>
          <p:nvPr/>
        </p:nvSpPr>
        <p:spPr>
          <a:xfrm>
            <a:off x="2722626" y="2209800"/>
            <a:ext cx="8213" cy="1509776"/>
          </a:xfrm>
          <a:prstGeom prst="rect">
            <a:avLst/>
          </a:prstGeom>
          <a:blipFill>
            <a:blip r:embed="rId18" cstate="print"/>
            <a:stretch>
              <a:fillRect/>
            </a:stretch>
          </a:blipFill>
        </p:spPr>
        <p:txBody>
          <a:bodyPr wrap="square" lIns="0" tIns="0" rIns="0" bIns="0" rtlCol="0"/>
          <a:lstStyle/>
          <a:p>
            <a:endParaRPr/>
          </a:p>
        </p:txBody>
      </p:sp>
      <p:sp>
        <p:nvSpPr>
          <p:cNvPr id="8194" name="object 8194"/>
          <p:cNvSpPr/>
          <p:nvPr/>
        </p:nvSpPr>
        <p:spPr>
          <a:xfrm>
            <a:off x="2717863"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195" name="object 8195"/>
          <p:cNvSpPr/>
          <p:nvPr/>
        </p:nvSpPr>
        <p:spPr>
          <a:xfrm>
            <a:off x="2730880" y="2209800"/>
            <a:ext cx="4105" cy="1509776"/>
          </a:xfrm>
          <a:prstGeom prst="rect">
            <a:avLst/>
          </a:prstGeom>
          <a:blipFill>
            <a:blip r:embed="rId19" cstate="print"/>
            <a:stretch>
              <a:fillRect/>
            </a:stretch>
          </a:blipFill>
        </p:spPr>
        <p:txBody>
          <a:bodyPr wrap="square" lIns="0" tIns="0" rIns="0" bIns="0" rtlCol="0"/>
          <a:lstStyle/>
          <a:p>
            <a:endParaRPr/>
          </a:p>
        </p:txBody>
      </p:sp>
      <p:sp>
        <p:nvSpPr>
          <p:cNvPr id="8196" name="object 8196"/>
          <p:cNvSpPr/>
          <p:nvPr/>
        </p:nvSpPr>
        <p:spPr>
          <a:xfrm>
            <a:off x="2726118" y="2205037"/>
            <a:ext cx="13970" cy="1519555"/>
          </a:xfrm>
          <a:custGeom>
            <a:avLst/>
            <a:gdLst/>
            <a:ahLst/>
            <a:cxnLst/>
            <a:rect l="l" t="t" r="r" b="b"/>
            <a:pathLst>
              <a:path w="13969" h="1519554">
                <a:moveTo>
                  <a:pt x="0" y="1519301"/>
                </a:moveTo>
                <a:lnTo>
                  <a:pt x="13630" y="1519301"/>
                </a:lnTo>
                <a:lnTo>
                  <a:pt x="13630" y="0"/>
                </a:lnTo>
                <a:lnTo>
                  <a:pt x="0" y="0"/>
                </a:lnTo>
                <a:lnTo>
                  <a:pt x="0" y="1519301"/>
                </a:lnTo>
                <a:close/>
              </a:path>
            </a:pathLst>
          </a:custGeom>
          <a:solidFill>
            <a:srgbClr val="F1FFEB"/>
          </a:solidFill>
        </p:spPr>
        <p:txBody>
          <a:bodyPr wrap="square" lIns="0" tIns="0" rIns="0" bIns="0" rtlCol="0"/>
          <a:lstStyle/>
          <a:p>
            <a:endParaRPr/>
          </a:p>
        </p:txBody>
      </p:sp>
      <p:sp>
        <p:nvSpPr>
          <p:cNvPr id="8197" name="object 8197"/>
          <p:cNvSpPr/>
          <p:nvPr/>
        </p:nvSpPr>
        <p:spPr>
          <a:xfrm>
            <a:off x="2734945" y="2209800"/>
            <a:ext cx="8213" cy="1509776"/>
          </a:xfrm>
          <a:prstGeom prst="rect">
            <a:avLst/>
          </a:prstGeom>
          <a:blipFill>
            <a:blip r:embed="rId18" cstate="print"/>
            <a:stretch>
              <a:fillRect/>
            </a:stretch>
          </a:blipFill>
        </p:spPr>
        <p:txBody>
          <a:bodyPr wrap="square" lIns="0" tIns="0" rIns="0" bIns="0" rtlCol="0"/>
          <a:lstStyle/>
          <a:p>
            <a:endParaRPr/>
          </a:p>
        </p:txBody>
      </p:sp>
      <p:sp>
        <p:nvSpPr>
          <p:cNvPr id="8198" name="object 8198"/>
          <p:cNvSpPr/>
          <p:nvPr/>
        </p:nvSpPr>
        <p:spPr>
          <a:xfrm>
            <a:off x="2730182" y="2205037"/>
            <a:ext cx="17780" cy="1519555"/>
          </a:xfrm>
          <a:custGeom>
            <a:avLst/>
            <a:gdLst/>
            <a:ahLst/>
            <a:cxnLst/>
            <a:rect l="l" t="t" r="r" b="b"/>
            <a:pathLst>
              <a:path w="17780" h="1519554">
                <a:moveTo>
                  <a:pt x="0" y="1519301"/>
                </a:moveTo>
                <a:lnTo>
                  <a:pt x="17738" y="1519301"/>
                </a:lnTo>
                <a:lnTo>
                  <a:pt x="17738" y="0"/>
                </a:lnTo>
                <a:lnTo>
                  <a:pt x="0" y="0"/>
                </a:lnTo>
                <a:lnTo>
                  <a:pt x="0" y="1519301"/>
                </a:lnTo>
                <a:close/>
              </a:path>
            </a:pathLst>
          </a:custGeom>
          <a:solidFill>
            <a:srgbClr val="F1FFEB"/>
          </a:solidFill>
        </p:spPr>
        <p:txBody>
          <a:bodyPr wrap="square" lIns="0" tIns="0" rIns="0" bIns="0" rtlCol="0"/>
          <a:lstStyle/>
          <a:p>
            <a:endParaRPr/>
          </a:p>
        </p:txBody>
      </p:sp>
      <p:sp>
        <p:nvSpPr>
          <p:cNvPr id="8199" name="object 8199"/>
          <p:cNvSpPr/>
          <p:nvPr/>
        </p:nvSpPr>
        <p:spPr>
          <a:xfrm>
            <a:off x="1431925" y="2209800"/>
            <a:ext cx="1303020" cy="373125"/>
          </a:xfrm>
          <a:prstGeom prst="rect">
            <a:avLst/>
          </a:prstGeom>
          <a:blipFill>
            <a:blip r:embed="rId22" cstate="print"/>
            <a:stretch>
              <a:fillRect/>
            </a:stretch>
          </a:blipFill>
        </p:spPr>
        <p:txBody>
          <a:bodyPr wrap="square" lIns="0" tIns="0" rIns="0" bIns="0" rtlCol="0"/>
          <a:lstStyle/>
          <a:p>
            <a:endParaRPr/>
          </a:p>
        </p:txBody>
      </p:sp>
      <p:sp>
        <p:nvSpPr>
          <p:cNvPr id="8200" name="object 8200"/>
          <p:cNvSpPr/>
          <p:nvPr/>
        </p:nvSpPr>
        <p:spPr>
          <a:xfrm>
            <a:off x="1431925" y="2209800"/>
            <a:ext cx="1303020" cy="373380"/>
          </a:xfrm>
          <a:custGeom>
            <a:avLst/>
            <a:gdLst/>
            <a:ahLst/>
            <a:cxnLst/>
            <a:rect l="l" t="t" r="r" b="b"/>
            <a:pathLst>
              <a:path w="1303020" h="373380">
                <a:moveTo>
                  <a:pt x="1303020" y="191515"/>
                </a:moveTo>
                <a:lnTo>
                  <a:pt x="1290701" y="231266"/>
                </a:lnTo>
                <a:lnTo>
                  <a:pt x="1251077" y="261112"/>
                </a:lnTo>
                <a:lnTo>
                  <a:pt x="1193545" y="293497"/>
                </a:lnTo>
                <a:lnTo>
                  <a:pt x="1155192" y="310896"/>
                </a:lnTo>
                <a:lnTo>
                  <a:pt x="1111377" y="318388"/>
                </a:lnTo>
                <a:lnTo>
                  <a:pt x="1014222" y="340740"/>
                </a:lnTo>
                <a:lnTo>
                  <a:pt x="904748" y="358139"/>
                </a:lnTo>
                <a:lnTo>
                  <a:pt x="782955" y="373125"/>
                </a:lnTo>
                <a:lnTo>
                  <a:pt x="651510" y="373125"/>
                </a:lnTo>
                <a:lnTo>
                  <a:pt x="520192" y="373125"/>
                </a:lnTo>
                <a:lnTo>
                  <a:pt x="398272" y="358139"/>
                </a:lnTo>
                <a:lnTo>
                  <a:pt x="288798" y="340740"/>
                </a:lnTo>
                <a:lnTo>
                  <a:pt x="193040" y="318388"/>
                </a:lnTo>
                <a:lnTo>
                  <a:pt x="149225" y="310896"/>
                </a:lnTo>
                <a:lnTo>
                  <a:pt x="113665" y="293497"/>
                </a:lnTo>
                <a:lnTo>
                  <a:pt x="79375" y="278511"/>
                </a:lnTo>
                <a:lnTo>
                  <a:pt x="53340" y="261112"/>
                </a:lnTo>
                <a:lnTo>
                  <a:pt x="31496" y="246252"/>
                </a:lnTo>
                <a:lnTo>
                  <a:pt x="13715" y="231266"/>
                </a:lnTo>
                <a:lnTo>
                  <a:pt x="4063" y="206375"/>
                </a:lnTo>
                <a:lnTo>
                  <a:pt x="0" y="191515"/>
                </a:lnTo>
                <a:lnTo>
                  <a:pt x="4063" y="174116"/>
                </a:lnTo>
                <a:lnTo>
                  <a:pt x="31496" y="134365"/>
                </a:lnTo>
                <a:lnTo>
                  <a:pt x="79375" y="101980"/>
                </a:lnTo>
                <a:lnTo>
                  <a:pt x="149225" y="72136"/>
                </a:lnTo>
                <a:lnTo>
                  <a:pt x="193040" y="54737"/>
                </a:lnTo>
                <a:lnTo>
                  <a:pt x="288798" y="32385"/>
                </a:lnTo>
                <a:lnTo>
                  <a:pt x="398272" y="14986"/>
                </a:lnTo>
                <a:lnTo>
                  <a:pt x="520192" y="7492"/>
                </a:lnTo>
                <a:lnTo>
                  <a:pt x="651510" y="0"/>
                </a:lnTo>
                <a:lnTo>
                  <a:pt x="782955" y="7492"/>
                </a:lnTo>
                <a:lnTo>
                  <a:pt x="904748" y="14986"/>
                </a:lnTo>
                <a:lnTo>
                  <a:pt x="1014222" y="32385"/>
                </a:lnTo>
                <a:lnTo>
                  <a:pt x="1111377" y="54737"/>
                </a:lnTo>
                <a:lnTo>
                  <a:pt x="1155192" y="72136"/>
                </a:lnTo>
                <a:lnTo>
                  <a:pt x="1193545" y="86995"/>
                </a:lnTo>
                <a:lnTo>
                  <a:pt x="1251077" y="119379"/>
                </a:lnTo>
                <a:lnTo>
                  <a:pt x="1290701" y="151764"/>
                </a:lnTo>
                <a:lnTo>
                  <a:pt x="1298956" y="174116"/>
                </a:lnTo>
                <a:lnTo>
                  <a:pt x="1303020" y="191515"/>
                </a:lnTo>
                <a:close/>
              </a:path>
            </a:pathLst>
          </a:custGeom>
          <a:ln w="9525">
            <a:solidFill>
              <a:srgbClr val="F1FFEB"/>
            </a:solidFill>
          </a:ln>
        </p:spPr>
        <p:txBody>
          <a:bodyPr wrap="square" lIns="0" tIns="0" rIns="0" bIns="0" rtlCol="0"/>
          <a:lstStyle/>
          <a:p>
            <a:endParaRPr/>
          </a:p>
        </p:txBody>
      </p:sp>
      <p:sp>
        <p:nvSpPr>
          <p:cNvPr id="8201" name="object 8201"/>
          <p:cNvSpPr/>
          <p:nvPr/>
        </p:nvSpPr>
        <p:spPr>
          <a:xfrm>
            <a:off x="1431925" y="2209800"/>
            <a:ext cx="1303020" cy="1494789"/>
          </a:xfrm>
          <a:prstGeom prst="rect">
            <a:avLst/>
          </a:prstGeom>
          <a:blipFill>
            <a:blip r:embed="rId21" cstate="print"/>
            <a:stretch>
              <a:fillRect/>
            </a:stretch>
          </a:blipFill>
        </p:spPr>
        <p:txBody>
          <a:bodyPr wrap="square" lIns="0" tIns="0" rIns="0" bIns="0" rtlCol="0"/>
          <a:lstStyle/>
          <a:p>
            <a:endParaRPr/>
          </a:p>
        </p:txBody>
      </p:sp>
      <p:sp>
        <p:nvSpPr>
          <p:cNvPr id="8202" name="object 8202"/>
          <p:cNvSpPr/>
          <p:nvPr/>
        </p:nvSpPr>
        <p:spPr>
          <a:xfrm>
            <a:off x="1431925" y="2209800"/>
            <a:ext cx="1303020" cy="1494790"/>
          </a:xfrm>
          <a:custGeom>
            <a:avLst/>
            <a:gdLst/>
            <a:ahLst/>
            <a:cxnLst/>
            <a:rect l="l" t="t" r="r" b="b"/>
            <a:pathLst>
              <a:path w="1303020" h="1494789">
                <a:moveTo>
                  <a:pt x="651510" y="0"/>
                </a:moveTo>
                <a:lnTo>
                  <a:pt x="782955" y="7492"/>
                </a:lnTo>
                <a:lnTo>
                  <a:pt x="904748" y="14986"/>
                </a:lnTo>
                <a:lnTo>
                  <a:pt x="1014222" y="32385"/>
                </a:lnTo>
                <a:lnTo>
                  <a:pt x="1111377" y="54737"/>
                </a:lnTo>
                <a:lnTo>
                  <a:pt x="1155192" y="72136"/>
                </a:lnTo>
                <a:lnTo>
                  <a:pt x="1193545" y="86995"/>
                </a:lnTo>
                <a:lnTo>
                  <a:pt x="1251077" y="119379"/>
                </a:lnTo>
                <a:lnTo>
                  <a:pt x="1290701" y="151764"/>
                </a:lnTo>
                <a:lnTo>
                  <a:pt x="1303020" y="191515"/>
                </a:lnTo>
                <a:lnTo>
                  <a:pt x="1303020" y="1310766"/>
                </a:lnTo>
                <a:lnTo>
                  <a:pt x="1290701" y="1350517"/>
                </a:lnTo>
                <a:lnTo>
                  <a:pt x="1251077" y="1382902"/>
                </a:lnTo>
                <a:lnTo>
                  <a:pt x="1193545" y="1415161"/>
                </a:lnTo>
                <a:lnTo>
                  <a:pt x="1155192" y="1430147"/>
                </a:lnTo>
                <a:lnTo>
                  <a:pt x="1111377" y="1437639"/>
                </a:lnTo>
                <a:lnTo>
                  <a:pt x="1014222" y="1462405"/>
                </a:lnTo>
                <a:lnTo>
                  <a:pt x="904748" y="1477391"/>
                </a:lnTo>
                <a:lnTo>
                  <a:pt x="782955" y="1494789"/>
                </a:lnTo>
                <a:lnTo>
                  <a:pt x="651510" y="1494789"/>
                </a:lnTo>
                <a:lnTo>
                  <a:pt x="520192" y="1494789"/>
                </a:lnTo>
                <a:lnTo>
                  <a:pt x="398272" y="1477391"/>
                </a:lnTo>
                <a:lnTo>
                  <a:pt x="288798" y="1462405"/>
                </a:lnTo>
                <a:lnTo>
                  <a:pt x="193040" y="1437639"/>
                </a:lnTo>
                <a:lnTo>
                  <a:pt x="149225" y="1430147"/>
                </a:lnTo>
                <a:lnTo>
                  <a:pt x="113665" y="1415161"/>
                </a:lnTo>
                <a:lnTo>
                  <a:pt x="79375" y="1397762"/>
                </a:lnTo>
                <a:lnTo>
                  <a:pt x="31496" y="1367916"/>
                </a:lnTo>
                <a:lnTo>
                  <a:pt x="4063" y="1328165"/>
                </a:lnTo>
                <a:lnTo>
                  <a:pt x="0" y="1310766"/>
                </a:lnTo>
                <a:lnTo>
                  <a:pt x="0" y="191515"/>
                </a:lnTo>
                <a:lnTo>
                  <a:pt x="13715" y="151764"/>
                </a:lnTo>
                <a:lnTo>
                  <a:pt x="53340" y="119379"/>
                </a:lnTo>
                <a:lnTo>
                  <a:pt x="113665" y="86995"/>
                </a:lnTo>
                <a:lnTo>
                  <a:pt x="149225" y="72136"/>
                </a:lnTo>
                <a:lnTo>
                  <a:pt x="193040" y="54737"/>
                </a:lnTo>
                <a:lnTo>
                  <a:pt x="288798" y="32385"/>
                </a:lnTo>
                <a:lnTo>
                  <a:pt x="398272" y="14986"/>
                </a:lnTo>
                <a:lnTo>
                  <a:pt x="520192" y="7492"/>
                </a:lnTo>
                <a:lnTo>
                  <a:pt x="651510" y="0"/>
                </a:lnTo>
                <a:close/>
              </a:path>
            </a:pathLst>
          </a:custGeom>
          <a:ln w="8255">
            <a:solidFill>
              <a:srgbClr val="F1FFEB"/>
            </a:solidFill>
          </a:ln>
        </p:spPr>
        <p:txBody>
          <a:bodyPr wrap="square" lIns="0" tIns="0" rIns="0" bIns="0" rtlCol="0"/>
          <a:lstStyle/>
          <a:p>
            <a:endParaRPr/>
          </a:p>
        </p:txBody>
      </p:sp>
      <p:sp>
        <p:nvSpPr>
          <p:cNvPr id="8203" name="object 8203"/>
          <p:cNvSpPr/>
          <p:nvPr/>
        </p:nvSpPr>
        <p:spPr>
          <a:xfrm>
            <a:off x="1431925" y="2401316"/>
            <a:ext cx="1303020" cy="181610"/>
          </a:xfrm>
          <a:prstGeom prst="rect">
            <a:avLst/>
          </a:prstGeom>
          <a:blipFill>
            <a:blip r:embed="rId23" cstate="print"/>
            <a:stretch>
              <a:fillRect/>
            </a:stretch>
          </a:blipFill>
        </p:spPr>
        <p:txBody>
          <a:bodyPr wrap="square" lIns="0" tIns="0" rIns="0" bIns="0" rtlCol="0"/>
          <a:lstStyle/>
          <a:p>
            <a:endParaRPr/>
          </a:p>
        </p:txBody>
      </p:sp>
      <p:sp>
        <p:nvSpPr>
          <p:cNvPr id="8204" name="object 8204"/>
          <p:cNvSpPr/>
          <p:nvPr/>
        </p:nvSpPr>
        <p:spPr>
          <a:xfrm>
            <a:off x="1431925" y="2401316"/>
            <a:ext cx="1303020" cy="181610"/>
          </a:xfrm>
          <a:custGeom>
            <a:avLst/>
            <a:gdLst/>
            <a:ahLst/>
            <a:cxnLst/>
            <a:rect l="l" t="t" r="r" b="b"/>
            <a:pathLst>
              <a:path w="1303020" h="181610">
                <a:moveTo>
                  <a:pt x="1303020" y="0"/>
                </a:moveTo>
                <a:lnTo>
                  <a:pt x="1290701" y="39750"/>
                </a:lnTo>
                <a:lnTo>
                  <a:pt x="1251077" y="69596"/>
                </a:lnTo>
                <a:lnTo>
                  <a:pt x="1193545" y="101981"/>
                </a:lnTo>
                <a:lnTo>
                  <a:pt x="1155192" y="119380"/>
                </a:lnTo>
                <a:lnTo>
                  <a:pt x="1111377" y="126873"/>
                </a:lnTo>
                <a:lnTo>
                  <a:pt x="1014222" y="149225"/>
                </a:lnTo>
                <a:lnTo>
                  <a:pt x="904748" y="166624"/>
                </a:lnTo>
                <a:lnTo>
                  <a:pt x="782955" y="181610"/>
                </a:lnTo>
                <a:lnTo>
                  <a:pt x="651510" y="181610"/>
                </a:lnTo>
                <a:lnTo>
                  <a:pt x="520192" y="181610"/>
                </a:lnTo>
                <a:lnTo>
                  <a:pt x="398272" y="166624"/>
                </a:lnTo>
                <a:lnTo>
                  <a:pt x="288798" y="149225"/>
                </a:lnTo>
                <a:lnTo>
                  <a:pt x="193040" y="126873"/>
                </a:lnTo>
                <a:lnTo>
                  <a:pt x="149225" y="119380"/>
                </a:lnTo>
                <a:lnTo>
                  <a:pt x="113665" y="101981"/>
                </a:lnTo>
                <a:lnTo>
                  <a:pt x="79375" y="86995"/>
                </a:lnTo>
                <a:lnTo>
                  <a:pt x="53340" y="69596"/>
                </a:lnTo>
                <a:lnTo>
                  <a:pt x="31496" y="54737"/>
                </a:lnTo>
                <a:lnTo>
                  <a:pt x="13715" y="39750"/>
                </a:lnTo>
                <a:lnTo>
                  <a:pt x="4063" y="14859"/>
                </a:lnTo>
                <a:lnTo>
                  <a:pt x="0" y="0"/>
                </a:lnTo>
              </a:path>
            </a:pathLst>
          </a:custGeom>
          <a:ln w="8255">
            <a:solidFill>
              <a:srgbClr val="F1FFEB"/>
            </a:solidFill>
          </a:ln>
        </p:spPr>
        <p:txBody>
          <a:bodyPr wrap="square" lIns="0" tIns="0" rIns="0" bIns="0" rtlCol="0"/>
          <a:lstStyle/>
          <a:p>
            <a:endParaRPr/>
          </a:p>
        </p:txBody>
      </p:sp>
      <p:sp>
        <p:nvSpPr>
          <p:cNvPr id="8205" name="object 8205"/>
          <p:cNvSpPr txBox="1"/>
          <p:nvPr/>
        </p:nvSpPr>
        <p:spPr>
          <a:xfrm>
            <a:off x="1595374" y="2630042"/>
            <a:ext cx="988060"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Material</a:t>
            </a:r>
            <a:endParaRPr sz="2000">
              <a:latin typeface="Arial"/>
              <a:cs typeface="Arial"/>
            </a:endParaRPr>
          </a:p>
        </p:txBody>
      </p:sp>
      <p:sp>
        <p:nvSpPr>
          <p:cNvPr id="8206" name="object 8206"/>
          <p:cNvSpPr txBox="1"/>
          <p:nvPr/>
        </p:nvSpPr>
        <p:spPr>
          <a:xfrm>
            <a:off x="1665477" y="2934842"/>
            <a:ext cx="846455"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Master</a:t>
            </a:r>
            <a:endParaRPr sz="200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cstate="print"/>
          <a:stretch>
            <a:fillRect/>
          </a:stretch>
        </p:blipFill>
        <p:spPr>
          <a:xfrm>
            <a:off x="5961136" y="1929954"/>
            <a:ext cx="2992364" cy="1651446"/>
          </a:xfrm>
          <a:prstGeom prst="rect">
            <a:avLst/>
          </a:prstGeom>
        </p:spPr>
      </p:pic>
      <p:sp>
        <p:nvSpPr>
          <p:cNvPr id="10" name="object 10"/>
          <p:cNvSpPr/>
          <p:nvPr/>
        </p:nvSpPr>
        <p:spPr>
          <a:xfrm>
            <a:off x="4492752" y="1975104"/>
            <a:ext cx="297179" cy="300227"/>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4811267" y="2231135"/>
            <a:ext cx="297179" cy="300227"/>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4613147" y="2487167"/>
            <a:ext cx="297179" cy="300227"/>
          </a:xfrm>
          <a:prstGeom prst="rect">
            <a:avLst/>
          </a:prstGeom>
          <a:blipFill>
            <a:blip r:embed="rId3" cstate="print"/>
            <a:stretch>
              <a:fillRect/>
            </a:stretch>
          </a:blipFill>
        </p:spPr>
        <p:txBody>
          <a:bodyPr wrap="square" lIns="0" tIns="0" rIns="0" bIns="0" rtlCol="0"/>
          <a:lstStyle/>
          <a:p>
            <a:endParaRPr/>
          </a:p>
        </p:txBody>
      </p:sp>
      <p:sp>
        <p:nvSpPr>
          <p:cNvPr id="19" name="object 19"/>
          <p:cNvSpPr txBox="1">
            <a:spLocks noGrp="1"/>
          </p:cNvSpPr>
          <p:nvPr>
            <p:ph type="title"/>
          </p:nvPr>
        </p:nvSpPr>
        <p:spPr>
          <a:xfrm>
            <a:off x="339648" y="290321"/>
            <a:ext cx="4596765" cy="678180"/>
          </a:xfrm>
          <a:prstGeom prst="rect">
            <a:avLst/>
          </a:prstGeom>
        </p:spPr>
        <p:txBody>
          <a:bodyPr vert="horz" wrap="square" lIns="0" tIns="0" rIns="0" bIns="0" rtlCol="0">
            <a:spAutoFit/>
          </a:bodyPr>
          <a:lstStyle/>
          <a:p>
            <a:pPr marL="12700">
              <a:lnSpc>
                <a:spcPct val="100000"/>
              </a:lnSpc>
            </a:pPr>
            <a:r>
              <a:rPr dirty="0"/>
              <a:t>Customer</a:t>
            </a:r>
            <a:r>
              <a:rPr spc="-60" dirty="0"/>
              <a:t> </a:t>
            </a:r>
            <a:r>
              <a:rPr dirty="0"/>
              <a:t>Master</a:t>
            </a:r>
          </a:p>
        </p:txBody>
      </p:sp>
      <p:sp>
        <p:nvSpPr>
          <p:cNvPr id="20" name="object 20"/>
          <p:cNvSpPr txBox="1"/>
          <p:nvPr/>
        </p:nvSpPr>
        <p:spPr>
          <a:xfrm>
            <a:off x="457200" y="1600200"/>
            <a:ext cx="7223125" cy="4401205"/>
          </a:xfrm>
          <a:prstGeom prst="rect">
            <a:avLst/>
          </a:prstGeom>
        </p:spPr>
        <p:txBody>
          <a:bodyPr vert="horz" wrap="square" lIns="0" tIns="0" rIns="0" bIns="0" rtlCol="0">
            <a:spAutoFit/>
          </a:bodyPr>
          <a:lstStyle/>
          <a:p>
            <a:pPr marL="355600" marR="388620" indent="-342900">
              <a:buClr>
                <a:srgbClr val="00B0F0"/>
              </a:buClr>
              <a:buFont typeface="Wingdings" panose="05000000000000000000" pitchFamily="2" charset="2"/>
              <a:buChar char="§"/>
              <a:tabLst>
                <a:tab pos="248920" algn="l"/>
                <a:tab pos="249554" algn="l"/>
              </a:tabLst>
            </a:pPr>
            <a:r>
              <a:rPr sz="2200" dirty="0">
                <a:latin typeface="Arial"/>
                <a:cs typeface="Arial"/>
              </a:rPr>
              <a:t>The customer master contains all customer-relevant data  necessary for processing inquiry, </a:t>
            </a:r>
            <a:endParaRPr lang="en-US" sz="2200" dirty="0" smtClean="0">
              <a:latin typeface="Arial"/>
              <a:cs typeface="Arial"/>
            </a:endParaRPr>
          </a:p>
          <a:p>
            <a:pPr marL="12700" marR="388620">
              <a:buClr>
                <a:srgbClr val="00B0F0"/>
              </a:buClr>
              <a:tabLst>
                <a:tab pos="248920" algn="l"/>
                <a:tab pos="249554" algn="l"/>
              </a:tabLst>
            </a:pPr>
            <a:r>
              <a:rPr lang="en-US" sz="2200" dirty="0">
                <a:latin typeface="Arial"/>
                <a:cs typeface="Arial"/>
              </a:rPr>
              <a:t>	</a:t>
            </a:r>
            <a:r>
              <a:rPr lang="en-US" sz="2200" dirty="0" smtClean="0">
                <a:latin typeface="Arial"/>
                <a:cs typeface="Arial"/>
              </a:rPr>
              <a:t> </a:t>
            </a:r>
            <a:r>
              <a:rPr sz="2200" dirty="0" smtClean="0">
                <a:latin typeface="Arial"/>
                <a:cs typeface="Arial"/>
              </a:rPr>
              <a:t>quotation</a:t>
            </a:r>
            <a:r>
              <a:rPr sz="2200" dirty="0">
                <a:latin typeface="Arial"/>
                <a:cs typeface="Arial"/>
              </a:rPr>
              <a:t>, order, delivery,  invoice and </a:t>
            </a:r>
            <a:endParaRPr lang="en-US" sz="2200" dirty="0" smtClean="0">
              <a:latin typeface="Arial"/>
              <a:cs typeface="Arial"/>
            </a:endParaRPr>
          </a:p>
          <a:p>
            <a:pPr marL="12700" marR="388620">
              <a:buClr>
                <a:srgbClr val="00B0F0"/>
              </a:buClr>
              <a:tabLst>
                <a:tab pos="248920" algn="l"/>
                <a:tab pos="249554" algn="l"/>
              </a:tabLst>
            </a:pPr>
            <a:r>
              <a:rPr lang="en-US" sz="2200" dirty="0">
                <a:latin typeface="Arial"/>
                <a:cs typeface="Arial"/>
              </a:rPr>
              <a:t>	</a:t>
            </a:r>
            <a:r>
              <a:rPr lang="en-US" sz="2200" dirty="0" smtClean="0">
                <a:latin typeface="Arial"/>
                <a:cs typeface="Arial"/>
              </a:rPr>
              <a:t> </a:t>
            </a:r>
            <a:r>
              <a:rPr sz="2200" dirty="0" smtClean="0">
                <a:latin typeface="Arial"/>
                <a:cs typeface="Arial"/>
              </a:rPr>
              <a:t>customer </a:t>
            </a:r>
            <a:r>
              <a:rPr sz="2200" dirty="0">
                <a:latin typeface="Arial"/>
                <a:cs typeface="Arial"/>
              </a:rPr>
              <a:t>payments</a:t>
            </a:r>
          </a:p>
          <a:p>
            <a:pPr marL="355600" indent="-342900">
              <a:spcBef>
                <a:spcPts val="30"/>
              </a:spcBef>
              <a:buClr>
                <a:srgbClr val="00B0F0"/>
              </a:buClr>
              <a:buFont typeface="Wingdings" panose="05000000000000000000" pitchFamily="2" charset="2"/>
              <a:buChar char="§"/>
              <a:tabLst>
                <a:tab pos="248920" algn="l"/>
                <a:tab pos="249554" algn="l"/>
              </a:tabLst>
            </a:pPr>
            <a:endParaRPr sz="2200" dirty="0">
              <a:latin typeface="Arial"/>
              <a:cs typeface="Arial"/>
            </a:endParaRPr>
          </a:p>
          <a:p>
            <a:pPr marL="355600" marR="312420" indent="-342900">
              <a:spcBef>
                <a:spcPts val="5"/>
              </a:spcBef>
              <a:buClr>
                <a:srgbClr val="00B0F0"/>
              </a:buClr>
              <a:buFont typeface="Wingdings" panose="05000000000000000000" pitchFamily="2" charset="2"/>
              <a:buChar char="§"/>
              <a:tabLst>
                <a:tab pos="248920" algn="l"/>
                <a:tab pos="249554" algn="l"/>
              </a:tabLst>
            </a:pPr>
            <a:r>
              <a:rPr sz="2200" dirty="0">
                <a:latin typeface="Arial"/>
                <a:cs typeface="Arial"/>
              </a:rPr>
              <a:t>Depending on the Configuration settings, </a:t>
            </a:r>
            <a:endParaRPr lang="en-US" sz="2200" dirty="0">
              <a:latin typeface="Arial"/>
              <a:cs typeface="Arial"/>
            </a:endParaRPr>
          </a:p>
          <a:p>
            <a:pPr marL="12700" marR="312420">
              <a:spcBef>
                <a:spcPts val="5"/>
              </a:spcBef>
              <a:buClr>
                <a:srgbClr val="00B0F0"/>
              </a:buClr>
              <a:tabLst>
                <a:tab pos="248920" algn="l"/>
                <a:tab pos="249554" algn="l"/>
              </a:tabLst>
            </a:pPr>
            <a:r>
              <a:rPr lang="en-US" sz="2200" dirty="0" smtClean="0">
                <a:latin typeface="Arial"/>
                <a:cs typeface="Arial"/>
              </a:rPr>
              <a:t>	 </a:t>
            </a:r>
            <a:r>
              <a:rPr sz="2200" dirty="0" smtClean="0">
                <a:latin typeface="Arial"/>
                <a:cs typeface="Arial"/>
              </a:rPr>
              <a:t>Customer </a:t>
            </a:r>
            <a:r>
              <a:rPr sz="2200" dirty="0">
                <a:latin typeface="Arial"/>
                <a:cs typeface="Arial"/>
              </a:rPr>
              <a:t>Masters  can have System generated or </a:t>
            </a:r>
            <a:r>
              <a:rPr lang="en-US" sz="2200" dirty="0" smtClean="0">
                <a:latin typeface="Arial"/>
                <a:cs typeface="Arial"/>
              </a:rPr>
              <a:t>   	 m</a:t>
            </a:r>
            <a:r>
              <a:rPr sz="2200" dirty="0" smtClean="0">
                <a:latin typeface="Arial"/>
                <a:cs typeface="Arial"/>
              </a:rPr>
              <a:t>anually </a:t>
            </a:r>
            <a:r>
              <a:rPr sz="2200" dirty="0">
                <a:latin typeface="Arial"/>
                <a:cs typeface="Arial"/>
              </a:rPr>
              <a:t>assigned numbers</a:t>
            </a:r>
          </a:p>
          <a:p>
            <a:pPr marL="355600" indent="-342900">
              <a:spcBef>
                <a:spcPts val="35"/>
              </a:spcBef>
              <a:buClr>
                <a:srgbClr val="00B0F0"/>
              </a:buClr>
              <a:buFont typeface="Wingdings" panose="05000000000000000000" pitchFamily="2" charset="2"/>
              <a:buChar char="§"/>
              <a:tabLst>
                <a:tab pos="248920" algn="l"/>
                <a:tab pos="249554" algn="l"/>
              </a:tabLst>
            </a:pPr>
            <a:endParaRPr sz="2200" dirty="0">
              <a:latin typeface="Arial"/>
              <a:cs typeface="Arial"/>
            </a:endParaRPr>
          </a:p>
          <a:p>
            <a:pPr marL="355600" marR="5080" indent="-342900">
              <a:buClr>
                <a:srgbClr val="00B0F0"/>
              </a:buClr>
              <a:buFont typeface="Wingdings" panose="05000000000000000000" pitchFamily="2" charset="2"/>
              <a:buChar char="§"/>
              <a:tabLst>
                <a:tab pos="248920" algn="l"/>
                <a:tab pos="249554" algn="l"/>
              </a:tabLst>
            </a:pPr>
            <a:r>
              <a:rPr sz="2200" dirty="0">
                <a:latin typeface="Arial"/>
                <a:cs typeface="Arial"/>
              </a:rPr>
              <a:t>Mostly customers will belong to one Sales Area.	They can   also be extended to many other sales areas. During order entry  SAP will prompt you to choose the relevant one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83279" y="67056"/>
            <a:ext cx="809244" cy="81991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880100" y="885761"/>
            <a:ext cx="3124200" cy="5113579"/>
          </a:xfrm>
          <a:prstGeom prst="rect">
            <a:avLst/>
          </a:prstGeom>
          <a:solidFill>
            <a:srgbClr val="FFFFD4"/>
          </a:solidFill>
          <a:ln w="12700">
            <a:solidFill>
              <a:srgbClr val="000000"/>
            </a:solidFill>
          </a:ln>
        </p:spPr>
        <p:txBody>
          <a:bodyPr vert="horz" wrap="square" lIns="0" tIns="34925" rIns="0" bIns="0" rtlCol="0">
            <a:spAutoFit/>
          </a:bodyPr>
          <a:lstStyle/>
          <a:p>
            <a:pPr marL="371475" marR="331470" indent="-285750">
              <a:lnSpc>
                <a:spcPct val="100000"/>
              </a:lnSpc>
              <a:spcBef>
                <a:spcPts val="275"/>
              </a:spcBef>
              <a:buClr>
                <a:srgbClr val="00B0F0"/>
              </a:buClr>
              <a:buFont typeface="Wingdings" panose="05000000000000000000" pitchFamily="2" charset="2"/>
              <a:buChar char="§"/>
              <a:tabLst>
                <a:tab pos="200660" algn="l"/>
              </a:tabLst>
            </a:pPr>
            <a:r>
              <a:rPr sz="1500" spc="-5" dirty="0">
                <a:latin typeface="Arial" panose="020B0604020202020204" pitchFamily="34" charset="0"/>
                <a:cs typeface="Arial" panose="020B0604020202020204" pitchFamily="34" charset="0"/>
              </a:rPr>
              <a:t>Same </a:t>
            </a:r>
            <a:r>
              <a:rPr sz="1500" dirty="0">
                <a:latin typeface="Arial" panose="020B0604020202020204" pitchFamily="34" charset="0"/>
                <a:cs typeface="Arial" panose="020B0604020202020204" pitchFamily="34" charset="0"/>
              </a:rPr>
              <a:t>Material </a:t>
            </a:r>
            <a:r>
              <a:rPr sz="1500" spc="-5" dirty="0">
                <a:latin typeface="Arial" panose="020B0604020202020204" pitchFamily="34" charset="0"/>
                <a:cs typeface="Arial" panose="020B0604020202020204" pitchFamily="34" charset="0"/>
              </a:rPr>
              <a:t>can be used by  different </a:t>
            </a:r>
            <a:r>
              <a:rPr sz="1500" dirty="0">
                <a:latin typeface="Arial" panose="020B0604020202020204" pitchFamily="34" charset="0"/>
                <a:cs typeface="Arial" panose="020B0604020202020204" pitchFamily="34" charset="0"/>
              </a:rPr>
              <a:t>Departments, </a:t>
            </a:r>
            <a:r>
              <a:rPr sz="1500" spc="-5" dirty="0">
                <a:latin typeface="Arial" panose="020B0604020202020204" pitchFamily="34" charset="0"/>
                <a:cs typeface="Arial" panose="020B0604020202020204" pitchFamily="34" charset="0"/>
              </a:rPr>
              <a:t>hence  </a:t>
            </a:r>
            <a:r>
              <a:rPr sz="1500" dirty="0">
                <a:latin typeface="Arial" panose="020B0604020202020204" pitchFamily="34" charset="0"/>
                <a:cs typeface="Arial" panose="020B0604020202020204" pitchFamily="34" charset="0"/>
              </a:rPr>
              <a:t>material </a:t>
            </a:r>
            <a:r>
              <a:rPr sz="1500" spc="-5" dirty="0">
                <a:latin typeface="Arial" panose="020B0604020202020204" pitchFamily="34" charset="0"/>
                <a:cs typeface="Arial" panose="020B0604020202020204" pitchFamily="34" charset="0"/>
              </a:rPr>
              <a:t>has many</a:t>
            </a:r>
            <a:r>
              <a:rPr sz="1500" spc="-90" dirty="0">
                <a:latin typeface="Arial" panose="020B0604020202020204" pitchFamily="34" charset="0"/>
                <a:cs typeface="Arial" panose="020B0604020202020204" pitchFamily="34" charset="0"/>
              </a:rPr>
              <a:t> </a:t>
            </a:r>
            <a:r>
              <a:rPr sz="1500" spc="-10" dirty="0" smtClean="0">
                <a:latin typeface="Arial" panose="020B0604020202020204" pitchFamily="34" charset="0"/>
                <a:cs typeface="Arial" panose="020B0604020202020204" pitchFamily="34" charset="0"/>
              </a:rPr>
              <a:t>Views</a:t>
            </a:r>
            <a:endParaRPr sz="1500" dirty="0">
              <a:latin typeface="Arial" panose="020B0604020202020204" pitchFamily="34" charset="0"/>
              <a:cs typeface="Arial" panose="020B0604020202020204" pitchFamily="34" charset="0"/>
            </a:endParaRPr>
          </a:p>
          <a:p>
            <a:pPr marL="371475" marR="85725" indent="-285750">
              <a:lnSpc>
                <a:spcPct val="100000"/>
              </a:lnSpc>
              <a:spcBef>
                <a:spcPts val="5"/>
              </a:spcBef>
              <a:buClr>
                <a:srgbClr val="00B0F0"/>
              </a:buClr>
              <a:buFont typeface="Wingdings" panose="05000000000000000000" pitchFamily="2" charset="2"/>
              <a:buChar char="§"/>
              <a:tabLst>
                <a:tab pos="200660" algn="l"/>
              </a:tabLst>
            </a:pPr>
            <a:r>
              <a:rPr sz="1500" dirty="0">
                <a:latin typeface="Arial" panose="020B0604020202020204" pitchFamily="34" charset="0"/>
                <a:cs typeface="Arial" panose="020B0604020202020204" pitchFamily="34" charset="0"/>
              </a:rPr>
              <a:t>Material Master has Main </a:t>
            </a:r>
            <a:r>
              <a:rPr sz="1500" spc="-10" dirty="0">
                <a:latin typeface="Arial" panose="020B0604020202020204" pitchFamily="34" charset="0"/>
                <a:cs typeface="Arial" panose="020B0604020202020204" pitchFamily="34" charset="0"/>
              </a:rPr>
              <a:t>Views  </a:t>
            </a:r>
            <a:r>
              <a:rPr sz="1500" dirty="0">
                <a:latin typeface="Arial" panose="020B0604020202020204" pitchFamily="34" charset="0"/>
                <a:cs typeface="Arial" panose="020B0604020202020204" pitchFamily="34" charset="0"/>
              </a:rPr>
              <a:t>(Basic Data, </a:t>
            </a:r>
            <a:r>
              <a:rPr sz="1500" spc="-55" dirty="0">
                <a:latin typeface="Arial" panose="020B0604020202020204" pitchFamily="34" charset="0"/>
                <a:cs typeface="Arial" panose="020B0604020202020204" pitchFamily="34" charset="0"/>
              </a:rPr>
              <a:t>MRP, </a:t>
            </a:r>
            <a:r>
              <a:rPr sz="1500" dirty="0">
                <a:latin typeface="Arial" panose="020B0604020202020204" pitchFamily="34" charset="0"/>
                <a:cs typeface="Arial" panose="020B0604020202020204" pitchFamily="34" charset="0"/>
              </a:rPr>
              <a:t>Purch. Org)  </a:t>
            </a:r>
            <a:r>
              <a:rPr sz="1500" spc="-5" dirty="0">
                <a:latin typeface="Arial" panose="020B0604020202020204" pitchFamily="34" charset="0"/>
                <a:cs typeface="Arial" panose="020B0604020202020204" pitchFamily="34" charset="0"/>
              </a:rPr>
              <a:t>and Additional </a:t>
            </a:r>
            <a:r>
              <a:rPr sz="1500" spc="-10" dirty="0">
                <a:latin typeface="Arial" panose="020B0604020202020204" pitchFamily="34" charset="0"/>
                <a:cs typeface="Arial" panose="020B0604020202020204" pitchFamily="34" charset="0"/>
              </a:rPr>
              <a:t>Views </a:t>
            </a:r>
            <a:r>
              <a:rPr sz="1500" dirty="0">
                <a:latin typeface="Arial" panose="020B0604020202020204" pitchFamily="34" charset="0"/>
                <a:cs typeface="Arial" panose="020B0604020202020204" pitchFamily="34" charset="0"/>
              </a:rPr>
              <a:t>(UOM, </a:t>
            </a:r>
            <a:r>
              <a:rPr sz="1500" spc="-40" dirty="0">
                <a:latin typeface="Arial" panose="020B0604020202020204" pitchFamily="34" charset="0"/>
                <a:cs typeface="Arial" panose="020B0604020202020204" pitchFamily="34" charset="0"/>
              </a:rPr>
              <a:t>Text,  </a:t>
            </a:r>
            <a:r>
              <a:rPr sz="1500" dirty="0" smtClean="0">
                <a:latin typeface="Arial" panose="020B0604020202020204" pitchFamily="34" charset="0"/>
                <a:cs typeface="Arial" panose="020B0604020202020204" pitchFamily="34" charset="0"/>
              </a:rPr>
              <a:t>etc.)</a:t>
            </a:r>
            <a:endParaRPr sz="1500" dirty="0">
              <a:latin typeface="Arial" panose="020B0604020202020204" pitchFamily="34" charset="0"/>
              <a:cs typeface="Arial" panose="020B0604020202020204" pitchFamily="34" charset="0"/>
            </a:endParaRPr>
          </a:p>
          <a:p>
            <a:pPr marL="371475" marR="94615" indent="-285750">
              <a:lnSpc>
                <a:spcPct val="100000"/>
              </a:lnSpc>
              <a:buClr>
                <a:srgbClr val="00B0F0"/>
              </a:buClr>
              <a:buFont typeface="Wingdings" panose="05000000000000000000" pitchFamily="2" charset="2"/>
              <a:buChar char="§"/>
              <a:tabLst>
                <a:tab pos="200660" algn="l"/>
              </a:tabLst>
            </a:pPr>
            <a:r>
              <a:rPr sz="1500" dirty="0">
                <a:latin typeface="Arial" panose="020B0604020202020204" pitchFamily="34" charset="0"/>
                <a:cs typeface="Arial" panose="020B0604020202020204" pitchFamily="34" charset="0"/>
              </a:rPr>
              <a:t>In Material Master </a:t>
            </a:r>
            <a:r>
              <a:rPr sz="1500" spc="-5" dirty="0">
                <a:latin typeface="Arial" panose="020B0604020202020204" pitchFamily="34" charset="0"/>
                <a:cs typeface="Arial" panose="020B0604020202020204" pitchFamily="34" charset="0"/>
              </a:rPr>
              <a:t>some </a:t>
            </a:r>
            <a:r>
              <a:rPr sz="1500" spc="-10" dirty="0">
                <a:latin typeface="Arial" panose="020B0604020202020204" pitchFamily="34" charset="0"/>
                <a:cs typeface="Arial" panose="020B0604020202020204" pitchFamily="34" charset="0"/>
              </a:rPr>
              <a:t>views  </a:t>
            </a:r>
            <a:r>
              <a:rPr sz="1500" spc="-5" dirty="0">
                <a:latin typeface="Arial" panose="020B0604020202020204" pitchFamily="34" charset="0"/>
                <a:cs typeface="Arial" panose="020B0604020202020204" pitchFamily="34" charset="0"/>
              </a:rPr>
              <a:t>are </a:t>
            </a:r>
            <a:r>
              <a:rPr sz="1500" dirty="0">
                <a:latin typeface="Arial" panose="020B0604020202020204" pitchFamily="34" charset="0"/>
                <a:cs typeface="Arial" panose="020B0604020202020204" pitchFamily="34" charset="0"/>
              </a:rPr>
              <a:t>maintained at Client </a:t>
            </a:r>
            <a:r>
              <a:rPr sz="1500" spc="-5" dirty="0">
                <a:latin typeface="Arial" panose="020B0604020202020204" pitchFamily="34" charset="0"/>
                <a:cs typeface="Arial" panose="020B0604020202020204" pitchFamily="34" charset="0"/>
              </a:rPr>
              <a:t>Level  whereas </a:t>
            </a:r>
            <a:r>
              <a:rPr sz="1500" dirty="0">
                <a:latin typeface="Arial" panose="020B0604020202020204" pitchFamily="34" charset="0"/>
                <a:cs typeface="Arial" panose="020B0604020202020204" pitchFamily="34" charset="0"/>
              </a:rPr>
              <a:t>the others are  maintained at other Orgaizational  </a:t>
            </a:r>
            <a:r>
              <a:rPr sz="1500" spc="-5" dirty="0">
                <a:latin typeface="Arial" panose="020B0604020202020204" pitchFamily="34" charset="0"/>
                <a:cs typeface="Arial" panose="020B0604020202020204" pitchFamily="34" charset="0"/>
              </a:rPr>
              <a:t>levels, </a:t>
            </a:r>
            <a:r>
              <a:rPr sz="1500" dirty="0">
                <a:latin typeface="Arial" panose="020B0604020202020204" pitchFamily="34" charset="0"/>
                <a:cs typeface="Arial" panose="020B0604020202020204" pitchFamily="34" charset="0"/>
              </a:rPr>
              <a:t>e.g. Plant </a:t>
            </a:r>
            <a:r>
              <a:rPr sz="1500" spc="-5" dirty="0">
                <a:latin typeface="Arial" panose="020B0604020202020204" pitchFamily="34" charset="0"/>
                <a:cs typeface="Arial" panose="020B0604020202020204" pitchFamily="34" charset="0"/>
              </a:rPr>
              <a:t>Level, </a:t>
            </a:r>
            <a:r>
              <a:rPr sz="1500" dirty="0">
                <a:latin typeface="Arial" panose="020B0604020202020204" pitchFamily="34" charset="0"/>
                <a:cs typeface="Arial" panose="020B0604020202020204" pitchFamily="34" charset="0"/>
              </a:rPr>
              <a:t>Sales  Org/Dist Channel </a:t>
            </a:r>
            <a:r>
              <a:rPr sz="1500" spc="-5" dirty="0">
                <a:latin typeface="Arial" panose="020B0604020202020204" pitchFamily="34" charset="0"/>
                <a:cs typeface="Arial" panose="020B0604020202020204" pitchFamily="34" charset="0"/>
              </a:rPr>
              <a:t>level,</a:t>
            </a:r>
            <a:r>
              <a:rPr sz="1500" spc="-105" dirty="0">
                <a:latin typeface="Arial" panose="020B0604020202020204" pitchFamily="34" charset="0"/>
                <a:cs typeface="Arial" panose="020B0604020202020204" pitchFamily="34" charset="0"/>
              </a:rPr>
              <a:t> </a:t>
            </a:r>
            <a:r>
              <a:rPr sz="1500" dirty="0" err="1" smtClean="0">
                <a:latin typeface="Arial" panose="020B0604020202020204" pitchFamily="34" charset="0"/>
                <a:cs typeface="Arial" panose="020B0604020202020204" pitchFamily="34" charset="0"/>
              </a:rPr>
              <a:t>etc</a:t>
            </a:r>
            <a:endParaRPr sz="1500" dirty="0">
              <a:latin typeface="Arial" panose="020B0604020202020204" pitchFamily="34" charset="0"/>
              <a:cs typeface="Arial" panose="020B0604020202020204" pitchFamily="34" charset="0"/>
            </a:endParaRPr>
          </a:p>
          <a:p>
            <a:pPr marL="371475" marR="372745" indent="-285750">
              <a:lnSpc>
                <a:spcPct val="100000"/>
              </a:lnSpc>
              <a:buClr>
                <a:srgbClr val="00B0F0"/>
              </a:buClr>
              <a:buFont typeface="Wingdings" panose="05000000000000000000" pitchFamily="2" charset="2"/>
              <a:buChar char="§"/>
              <a:tabLst>
                <a:tab pos="200660" algn="l"/>
              </a:tabLst>
            </a:pPr>
            <a:r>
              <a:rPr sz="1500" spc="-5" dirty="0">
                <a:latin typeface="Arial" panose="020B0604020202020204" pitchFamily="34" charset="0"/>
                <a:cs typeface="Arial" panose="020B0604020202020204" pitchFamily="34" charset="0"/>
              </a:rPr>
              <a:t>The data in </a:t>
            </a:r>
            <a:r>
              <a:rPr sz="1500" dirty="0">
                <a:latin typeface="Arial" panose="020B0604020202020204" pitchFamily="34" charset="0"/>
                <a:cs typeface="Arial" panose="020B0604020202020204" pitchFamily="34" charset="0"/>
              </a:rPr>
              <a:t>Material Master </a:t>
            </a:r>
            <a:r>
              <a:rPr sz="1500" spc="-5" dirty="0">
                <a:latin typeface="Arial" panose="020B0604020202020204" pitchFamily="34" charset="0"/>
                <a:cs typeface="Arial" panose="020B0604020202020204" pitchFamily="34" charset="0"/>
              </a:rPr>
              <a:t>is  either descriptive </a:t>
            </a:r>
            <a:r>
              <a:rPr sz="1500" dirty="0">
                <a:latin typeface="Arial" panose="020B0604020202020204" pitchFamily="34" charset="0"/>
                <a:cs typeface="Arial" panose="020B0604020202020204" pitchFamily="34" charset="0"/>
              </a:rPr>
              <a:t>(name, size,  etc) </a:t>
            </a:r>
            <a:r>
              <a:rPr sz="1500" spc="-5" dirty="0">
                <a:latin typeface="Arial" panose="020B0604020202020204" pitchFamily="34" charset="0"/>
                <a:cs typeface="Arial" panose="020B0604020202020204" pitchFamily="34" charset="0"/>
              </a:rPr>
              <a:t>or can </a:t>
            </a:r>
            <a:r>
              <a:rPr sz="1500" dirty="0">
                <a:latin typeface="Arial" panose="020B0604020202020204" pitchFamily="34" charset="0"/>
                <a:cs typeface="Arial" panose="020B0604020202020204" pitchFamily="34" charset="0"/>
              </a:rPr>
              <a:t>control certain  functions (material group,  procurement </a:t>
            </a:r>
            <a:r>
              <a:rPr sz="1500" spc="-35" dirty="0">
                <a:latin typeface="Arial" panose="020B0604020202020204" pitchFamily="34" charset="0"/>
                <a:cs typeface="Arial" panose="020B0604020202020204" pitchFamily="34" charset="0"/>
              </a:rPr>
              <a:t>key,</a:t>
            </a:r>
            <a:r>
              <a:rPr sz="1500" spc="-130" dirty="0">
                <a:latin typeface="Arial" panose="020B0604020202020204" pitchFamily="34" charset="0"/>
                <a:cs typeface="Arial" panose="020B0604020202020204" pitchFamily="34" charset="0"/>
              </a:rPr>
              <a:t> </a:t>
            </a:r>
            <a:r>
              <a:rPr sz="1500" dirty="0">
                <a:latin typeface="Arial" panose="020B0604020202020204" pitchFamily="34" charset="0"/>
                <a:cs typeface="Arial" panose="020B0604020202020204" pitchFamily="34" charset="0"/>
              </a:rPr>
              <a:t>etc</a:t>
            </a:r>
            <a:r>
              <a:rPr sz="1500" dirty="0" smtClean="0">
                <a:latin typeface="Arial" panose="020B0604020202020204" pitchFamily="34" charset="0"/>
                <a:cs typeface="Arial" panose="020B0604020202020204" pitchFamily="34" charset="0"/>
              </a:rPr>
              <a:t>.)</a:t>
            </a:r>
            <a:endParaRPr sz="1500" dirty="0">
              <a:latin typeface="Arial" panose="020B0604020202020204" pitchFamily="34" charset="0"/>
              <a:cs typeface="Arial" panose="020B0604020202020204" pitchFamily="34" charset="0"/>
            </a:endParaRPr>
          </a:p>
          <a:p>
            <a:pPr marL="371475" indent="-285750">
              <a:lnSpc>
                <a:spcPct val="100000"/>
              </a:lnSpc>
              <a:buClr>
                <a:srgbClr val="00B0F0"/>
              </a:buClr>
              <a:buFont typeface="Wingdings" panose="05000000000000000000" pitchFamily="2" charset="2"/>
              <a:buChar char="§"/>
              <a:tabLst>
                <a:tab pos="200660" algn="l"/>
              </a:tabLst>
            </a:pPr>
            <a:r>
              <a:rPr sz="1500" dirty="0">
                <a:latin typeface="Arial" panose="020B0604020202020204" pitchFamily="34" charset="0"/>
                <a:cs typeface="Arial" panose="020B0604020202020204" pitchFamily="34" charset="0"/>
              </a:rPr>
              <a:t>Material Master </a:t>
            </a:r>
            <a:r>
              <a:rPr sz="1500" spc="-5" dirty="0">
                <a:latin typeface="Arial" panose="020B0604020202020204" pitchFamily="34" charset="0"/>
                <a:cs typeface="Arial" panose="020B0604020202020204" pitchFamily="34" charset="0"/>
              </a:rPr>
              <a:t>has </a:t>
            </a:r>
            <a:r>
              <a:rPr sz="1500" dirty="0">
                <a:latin typeface="Arial" panose="020B0604020202020204" pitchFamily="34" charset="0"/>
                <a:cs typeface="Arial" panose="020B0604020202020204" pitchFamily="34" charset="0"/>
              </a:rPr>
              <a:t>~ 800</a:t>
            </a:r>
            <a:r>
              <a:rPr sz="1500" spc="-150" dirty="0">
                <a:latin typeface="Arial" panose="020B0604020202020204" pitchFamily="34" charset="0"/>
                <a:cs typeface="Arial" panose="020B0604020202020204" pitchFamily="34" charset="0"/>
              </a:rPr>
              <a:t> </a:t>
            </a:r>
            <a:r>
              <a:rPr sz="1500" dirty="0" smtClean="0">
                <a:latin typeface="Arial" panose="020B0604020202020204" pitchFamily="34" charset="0"/>
                <a:cs typeface="Arial" panose="020B0604020202020204" pitchFamily="34" charset="0"/>
              </a:rPr>
              <a:t>fields</a:t>
            </a:r>
            <a:endParaRPr sz="1500" dirty="0">
              <a:latin typeface="Arial" panose="020B0604020202020204" pitchFamily="34" charset="0"/>
              <a:cs typeface="Arial" panose="020B0604020202020204" pitchFamily="34" charset="0"/>
            </a:endParaRPr>
          </a:p>
        </p:txBody>
      </p:sp>
      <p:sp>
        <p:nvSpPr>
          <p:cNvPr id="6" name="object 6"/>
          <p:cNvSpPr/>
          <p:nvPr/>
        </p:nvSpPr>
        <p:spPr>
          <a:xfrm>
            <a:off x="1800225" y="1492250"/>
            <a:ext cx="516255" cy="857250"/>
          </a:xfrm>
          <a:custGeom>
            <a:avLst/>
            <a:gdLst/>
            <a:ahLst/>
            <a:cxnLst/>
            <a:rect l="l" t="t" r="r" b="b"/>
            <a:pathLst>
              <a:path w="516255" h="857250">
                <a:moveTo>
                  <a:pt x="516000" y="857250"/>
                </a:moveTo>
                <a:lnTo>
                  <a:pt x="0" y="0"/>
                </a:lnTo>
              </a:path>
            </a:pathLst>
          </a:custGeom>
          <a:ln w="38100">
            <a:solidFill>
              <a:srgbClr val="00CC99"/>
            </a:solidFill>
          </a:ln>
        </p:spPr>
        <p:txBody>
          <a:bodyPr wrap="square" lIns="0" tIns="0" rIns="0" bIns="0" rtlCol="0"/>
          <a:lstStyle/>
          <a:p>
            <a:endParaRPr/>
          </a:p>
        </p:txBody>
      </p:sp>
      <p:sp>
        <p:nvSpPr>
          <p:cNvPr id="7" name="object 7"/>
          <p:cNvSpPr/>
          <p:nvPr/>
        </p:nvSpPr>
        <p:spPr>
          <a:xfrm>
            <a:off x="1304925" y="906525"/>
            <a:ext cx="654050" cy="626999"/>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426591" y="1062609"/>
            <a:ext cx="412115" cy="316865"/>
          </a:xfrm>
          <a:prstGeom prst="rect">
            <a:avLst/>
          </a:prstGeom>
        </p:spPr>
        <p:txBody>
          <a:bodyPr vert="horz" wrap="square" lIns="0" tIns="0" rIns="0" bIns="0" rtlCol="0">
            <a:spAutoFit/>
          </a:bodyPr>
          <a:lstStyle/>
          <a:p>
            <a:pPr marL="12700" marR="5080" indent="38100">
              <a:lnSpc>
                <a:spcPct val="100000"/>
              </a:lnSpc>
            </a:pPr>
            <a:r>
              <a:rPr sz="1000" spc="-5" dirty="0">
                <a:latin typeface="Times New Roman"/>
                <a:cs typeface="Times New Roman"/>
              </a:rPr>
              <a:t>Calssi  </a:t>
            </a:r>
            <a:r>
              <a:rPr sz="1000" spc="-15" dirty="0">
                <a:latin typeface="Times New Roman"/>
                <a:cs typeface="Times New Roman"/>
              </a:rPr>
              <a:t>f</a:t>
            </a:r>
            <a:r>
              <a:rPr sz="1000" spc="-5" dirty="0">
                <a:latin typeface="Times New Roman"/>
                <a:cs typeface="Times New Roman"/>
              </a:rPr>
              <a:t>icati</a:t>
            </a:r>
            <a:r>
              <a:rPr sz="1000" dirty="0">
                <a:latin typeface="Times New Roman"/>
                <a:cs typeface="Times New Roman"/>
              </a:rPr>
              <a:t>o</a:t>
            </a:r>
            <a:r>
              <a:rPr sz="1000" spc="-5" dirty="0">
                <a:latin typeface="Times New Roman"/>
                <a:cs typeface="Times New Roman"/>
              </a:rPr>
              <a:t>n</a:t>
            </a:r>
            <a:endParaRPr sz="1000">
              <a:latin typeface="Times New Roman"/>
              <a:cs typeface="Times New Roman"/>
            </a:endParaRPr>
          </a:p>
        </p:txBody>
      </p:sp>
      <p:sp>
        <p:nvSpPr>
          <p:cNvPr id="9" name="object 9"/>
          <p:cNvSpPr/>
          <p:nvPr/>
        </p:nvSpPr>
        <p:spPr>
          <a:xfrm>
            <a:off x="1301750" y="1968500"/>
            <a:ext cx="895350" cy="494030"/>
          </a:xfrm>
          <a:custGeom>
            <a:avLst/>
            <a:gdLst/>
            <a:ahLst/>
            <a:cxnLst/>
            <a:rect l="l" t="t" r="r" b="b"/>
            <a:pathLst>
              <a:path w="895350" h="494030">
                <a:moveTo>
                  <a:pt x="895350" y="493775"/>
                </a:moveTo>
                <a:lnTo>
                  <a:pt x="0" y="0"/>
                </a:lnTo>
              </a:path>
            </a:pathLst>
          </a:custGeom>
          <a:ln w="38100">
            <a:solidFill>
              <a:srgbClr val="00CC99"/>
            </a:solidFill>
          </a:ln>
        </p:spPr>
        <p:txBody>
          <a:bodyPr wrap="square" lIns="0" tIns="0" rIns="0" bIns="0" rtlCol="0"/>
          <a:lstStyle/>
          <a:p>
            <a:endParaRPr/>
          </a:p>
        </p:txBody>
      </p:sp>
      <p:sp>
        <p:nvSpPr>
          <p:cNvPr id="10" name="object 10"/>
          <p:cNvSpPr/>
          <p:nvPr/>
        </p:nvSpPr>
        <p:spPr>
          <a:xfrm>
            <a:off x="688975" y="1500250"/>
            <a:ext cx="652526" cy="625475"/>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787704" y="1732026"/>
            <a:ext cx="455295" cy="164465"/>
          </a:xfrm>
          <a:prstGeom prst="rect">
            <a:avLst/>
          </a:prstGeom>
        </p:spPr>
        <p:txBody>
          <a:bodyPr vert="horz" wrap="square" lIns="0" tIns="0" rIns="0" bIns="0" rtlCol="0">
            <a:spAutoFit/>
          </a:bodyPr>
          <a:lstStyle/>
          <a:p>
            <a:pPr marL="12700">
              <a:lnSpc>
                <a:spcPct val="100000"/>
              </a:lnSpc>
            </a:pPr>
            <a:r>
              <a:rPr sz="1000" spc="-5" dirty="0">
                <a:latin typeface="Times New Roman"/>
                <a:cs typeface="Times New Roman"/>
              </a:rPr>
              <a:t>Forecast</a:t>
            </a:r>
            <a:endParaRPr sz="1000">
              <a:latin typeface="Times New Roman"/>
              <a:cs typeface="Times New Roman"/>
            </a:endParaRPr>
          </a:p>
        </p:txBody>
      </p:sp>
      <p:sp>
        <p:nvSpPr>
          <p:cNvPr id="12" name="object 12"/>
          <p:cNvSpPr/>
          <p:nvPr/>
        </p:nvSpPr>
        <p:spPr>
          <a:xfrm>
            <a:off x="1119187" y="2617851"/>
            <a:ext cx="1033780" cy="0"/>
          </a:xfrm>
          <a:custGeom>
            <a:avLst/>
            <a:gdLst/>
            <a:ahLst/>
            <a:cxnLst/>
            <a:rect l="l" t="t" r="r" b="b"/>
            <a:pathLst>
              <a:path w="1033780">
                <a:moveTo>
                  <a:pt x="1033462" y="0"/>
                </a:moveTo>
                <a:lnTo>
                  <a:pt x="0" y="0"/>
                </a:lnTo>
              </a:path>
            </a:pathLst>
          </a:custGeom>
          <a:ln w="38100">
            <a:solidFill>
              <a:srgbClr val="00CC99"/>
            </a:solidFill>
          </a:ln>
        </p:spPr>
        <p:txBody>
          <a:bodyPr wrap="square" lIns="0" tIns="0" rIns="0" bIns="0" rtlCol="0"/>
          <a:lstStyle/>
          <a:p>
            <a:endParaRPr/>
          </a:p>
        </p:txBody>
      </p:sp>
      <p:sp>
        <p:nvSpPr>
          <p:cNvPr id="13" name="object 13"/>
          <p:cNvSpPr/>
          <p:nvPr/>
        </p:nvSpPr>
        <p:spPr>
          <a:xfrm>
            <a:off x="463550" y="2308225"/>
            <a:ext cx="652462" cy="625475"/>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588060" y="2540253"/>
            <a:ext cx="404495" cy="164465"/>
          </a:xfrm>
          <a:prstGeom prst="rect">
            <a:avLst/>
          </a:prstGeom>
        </p:spPr>
        <p:txBody>
          <a:bodyPr vert="horz" wrap="square" lIns="0" tIns="0" rIns="0" bIns="0" rtlCol="0">
            <a:spAutoFit/>
          </a:bodyPr>
          <a:lstStyle/>
          <a:p>
            <a:pPr marL="12700">
              <a:lnSpc>
                <a:spcPct val="100000"/>
              </a:lnSpc>
            </a:pPr>
            <a:r>
              <a:rPr sz="1000" spc="-5" dirty="0">
                <a:latin typeface="Times New Roman"/>
                <a:cs typeface="Times New Roman"/>
              </a:rPr>
              <a:t>Q</a:t>
            </a:r>
            <a:r>
              <a:rPr sz="1000" spc="-10" dirty="0">
                <a:latin typeface="Times New Roman"/>
                <a:cs typeface="Times New Roman"/>
              </a:rPr>
              <a:t>u</a:t>
            </a:r>
            <a:r>
              <a:rPr sz="1000" spc="-5" dirty="0">
                <a:latin typeface="Times New Roman"/>
                <a:cs typeface="Times New Roman"/>
              </a:rPr>
              <a:t>ality</a:t>
            </a:r>
            <a:endParaRPr sz="1000">
              <a:latin typeface="Times New Roman"/>
              <a:cs typeface="Times New Roman"/>
            </a:endParaRPr>
          </a:p>
        </p:txBody>
      </p:sp>
      <p:sp>
        <p:nvSpPr>
          <p:cNvPr id="15" name="object 15"/>
          <p:cNvSpPr/>
          <p:nvPr/>
        </p:nvSpPr>
        <p:spPr>
          <a:xfrm>
            <a:off x="1300225" y="2774950"/>
            <a:ext cx="895350" cy="495300"/>
          </a:xfrm>
          <a:custGeom>
            <a:avLst/>
            <a:gdLst/>
            <a:ahLst/>
            <a:cxnLst/>
            <a:rect l="l" t="t" r="r" b="b"/>
            <a:pathLst>
              <a:path w="895350" h="495300">
                <a:moveTo>
                  <a:pt x="895350" y="0"/>
                </a:moveTo>
                <a:lnTo>
                  <a:pt x="0" y="495300"/>
                </a:lnTo>
              </a:path>
            </a:pathLst>
          </a:custGeom>
          <a:ln w="38100">
            <a:solidFill>
              <a:srgbClr val="00CC99"/>
            </a:solidFill>
          </a:ln>
        </p:spPr>
        <p:txBody>
          <a:bodyPr wrap="square" lIns="0" tIns="0" rIns="0" bIns="0" rtlCol="0"/>
          <a:lstStyle/>
          <a:p>
            <a:endParaRPr/>
          </a:p>
        </p:txBody>
      </p:sp>
      <p:sp>
        <p:nvSpPr>
          <p:cNvPr id="16" name="object 16"/>
          <p:cNvSpPr/>
          <p:nvPr/>
        </p:nvSpPr>
        <p:spPr>
          <a:xfrm>
            <a:off x="688975" y="3116326"/>
            <a:ext cx="654050" cy="625475"/>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1798701" y="2889250"/>
            <a:ext cx="516255" cy="857250"/>
          </a:xfrm>
          <a:custGeom>
            <a:avLst/>
            <a:gdLst/>
            <a:ahLst/>
            <a:cxnLst/>
            <a:rect l="l" t="t" r="r" b="b"/>
            <a:pathLst>
              <a:path w="516255" h="857250">
                <a:moveTo>
                  <a:pt x="515874" y="0"/>
                </a:moveTo>
                <a:lnTo>
                  <a:pt x="0" y="857250"/>
                </a:lnTo>
              </a:path>
            </a:pathLst>
          </a:custGeom>
          <a:ln w="38100">
            <a:solidFill>
              <a:srgbClr val="00CC99"/>
            </a:solidFill>
          </a:ln>
        </p:spPr>
        <p:txBody>
          <a:bodyPr wrap="square" lIns="0" tIns="0" rIns="0" bIns="0" rtlCol="0"/>
          <a:lstStyle/>
          <a:p>
            <a:endParaRPr/>
          </a:p>
        </p:txBody>
      </p:sp>
      <p:sp>
        <p:nvSpPr>
          <p:cNvPr id="18" name="object 18"/>
          <p:cNvSpPr/>
          <p:nvPr/>
        </p:nvSpPr>
        <p:spPr>
          <a:xfrm>
            <a:off x="1308100" y="3706876"/>
            <a:ext cx="654050" cy="626999"/>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2476500" y="2930525"/>
            <a:ext cx="0" cy="990600"/>
          </a:xfrm>
          <a:custGeom>
            <a:avLst/>
            <a:gdLst/>
            <a:ahLst/>
            <a:cxnLst/>
            <a:rect l="l" t="t" r="r" b="b"/>
            <a:pathLst>
              <a:path h="990600">
                <a:moveTo>
                  <a:pt x="0" y="0"/>
                </a:moveTo>
                <a:lnTo>
                  <a:pt x="0" y="990600"/>
                </a:lnTo>
              </a:path>
            </a:pathLst>
          </a:custGeom>
          <a:ln w="38100">
            <a:solidFill>
              <a:srgbClr val="00CC99"/>
            </a:solidFill>
          </a:ln>
        </p:spPr>
        <p:txBody>
          <a:bodyPr wrap="square" lIns="0" tIns="0" rIns="0" bIns="0" rtlCol="0"/>
          <a:lstStyle/>
          <a:p>
            <a:endParaRPr/>
          </a:p>
        </p:txBody>
      </p:sp>
      <p:sp>
        <p:nvSpPr>
          <p:cNvPr id="20" name="object 20"/>
          <p:cNvSpPr/>
          <p:nvPr/>
        </p:nvSpPr>
        <p:spPr>
          <a:xfrm>
            <a:off x="2151126" y="3922776"/>
            <a:ext cx="654050" cy="625475"/>
          </a:xfrm>
          <a:prstGeom prst="rect">
            <a:avLst/>
          </a:prstGeom>
          <a:blipFill>
            <a:blip r:embed="rId8" cstate="print"/>
            <a:stretch>
              <a:fillRect/>
            </a:stretch>
          </a:blipFill>
        </p:spPr>
        <p:txBody>
          <a:bodyPr wrap="square" lIns="0" tIns="0" rIns="0" bIns="0" rtlCol="0"/>
          <a:lstStyle/>
          <a:p>
            <a:endParaRPr/>
          </a:p>
        </p:txBody>
      </p:sp>
      <p:sp>
        <p:nvSpPr>
          <p:cNvPr id="21" name="object 21"/>
          <p:cNvSpPr txBox="1"/>
          <p:nvPr/>
        </p:nvSpPr>
        <p:spPr>
          <a:xfrm>
            <a:off x="772159" y="3272154"/>
            <a:ext cx="2000885" cy="1047750"/>
          </a:xfrm>
          <a:prstGeom prst="rect">
            <a:avLst/>
          </a:prstGeom>
        </p:spPr>
        <p:txBody>
          <a:bodyPr vert="horz" wrap="square" lIns="0" tIns="0" rIns="0" bIns="0" rtlCol="0">
            <a:spAutoFit/>
          </a:bodyPr>
          <a:lstStyle/>
          <a:p>
            <a:pPr marL="12700" marR="1516380" indent="85090">
              <a:lnSpc>
                <a:spcPct val="100000"/>
              </a:lnSpc>
            </a:pPr>
            <a:r>
              <a:rPr sz="1000" dirty="0">
                <a:latin typeface="Times New Roman"/>
                <a:cs typeface="Times New Roman"/>
              </a:rPr>
              <a:t>Work  </a:t>
            </a:r>
            <a:r>
              <a:rPr sz="1000" spc="-5" dirty="0">
                <a:latin typeface="Times New Roman"/>
                <a:cs typeface="Times New Roman"/>
              </a:rPr>
              <a:t>Sc</a:t>
            </a:r>
            <a:r>
              <a:rPr sz="1000" spc="-15" dirty="0">
                <a:latin typeface="Times New Roman"/>
                <a:cs typeface="Times New Roman"/>
              </a:rPr>
              <a:t>h</a:t>
            </a:r>
            <a:r>
              <a:rPr sz="1000" spc="-5" dirty="0">
                <a:latin typeface="Times New Roman"/>
                <a:cs typeface="Times New Roman"/>
              </a:rPr>
              <a:t>e</a:t>
            </a:r>
            <a:r>
              <a:rPr sz="1000" dirty="0">
                <a:latin typeface="Times New Roman"/>
                <a:cs typeface="Times New Roman"/>
              </a:rPr>
              <a:t>d</a:t>
            </a:r>
            <a:r>
              <a:rPr sz="1000" spc="-15" dirty="0">
                <a:latin typeface="Times New Roman"/>
                <a:cs typeface="Times New Roman"/>
              </a:rPr>
              <a:t>u</a:t>
            </a:r>
            <a:r>
              <a:rPr sz="1000" spc="-5" dirty="0">
                <a:latin typeface="Times New Roman"/>
                <a:cs typeface="Times New Roman"/>
              </a:rPr>
              <a:t>le</a:t>
            </a: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40"/>
              </a:spcBef>
            </a:pPr>
            <a:endParaRPr sz="1450">
              <a:latin typeface="Times New Roman"/>
              <a:cs typeface="Times New Roman"/>
            </a:endParaRPr>
          </a:p>
          <a:p>
            <a:pPr marR="267970" algn="ctr">
              <a:lnSpc>
                <a:spcPct val="100000"/>
              </a:lnSpc>
            </a:pPr>
            <a:r>
              <a:rPr sz="1000" spc="-10" dirty="0">
                <a:latin typeface="Times New Roman"/>
                <a:cs typeface="Times New Roman"/>
              </a:rPr>
              <a:t>S&amp;D</a:t>
            </a:r>
            <a:endParaRPr sz="1000">
              <a:latin typeface="Times New Roman"/>
              <a:cs typeface="Times New Roman"/>
            </a:endParaRPr>
          </a:p>
          <a:p>
            <a:pPr marR="5080" algn="r">
              <a:lnSpc>
                <a:spcPct val="100000"/>
              </a:lnSpc>
              <a:spcBef>
                <a:spcPts val="495"/>
              </a:spcBef>
            </a:pPr>
            <a:r>
              <a:rPr sz="1000" dirty="0">
                <a:latin typeface="Times New Roman"/>
                <a:cs typeface="Times New Roman"/>
              </a:rPr>
              <a:t>P</a:t>
            </a:r>
            <a:r>
              <a:rPr sz="1000" spc="-15" dirty="0">
                <a:latin typeface="Times New Roman"/>
                <a:cs typeface="Times New Roman"/>
              </a:rPr>
              <a:t>u</a:t>
            </a:r>
            <a:r>
              <a:rPr sz="1000" spc="-5" dirty="0">
                <a:latin typeface="Times New Roman"/>
                <a:cs typeface="Times New Roman"/>
              </a:rPr>
              <a:t>rc</a:t>
            </a:r>
            <a:r>
              <a:rPr sz="1000" spc="-10" dirty="0">
                <a:latin typeface="Times New Roman"/>
                <a:cs typeface="Times New Roman"/>
              </a:rPr>
              <a:t>h</a:t>
            </a:r>
            <a:r>
              <a:rPr sz="1000" spc="-5" dirty="0">
                <a:latin typeface="Times New Roman"/>
                <a:cs typeface="Times New Roman"/>
              </a:rPr>
              <a:t>asi</a:t>
            </a:r>
            <a:r>
              <a:rPr sz="1000" spc="-15" dirty="0">
                <a:latin typeface="Times New Roman"/>
                <a:cs typeface="Times New Roman"/>
              </a:rPr>
              <a:t>n</a:t>
            </a:r>
            <a:r>
              <a:rPr sz="1000" spc="-5" dirty="0">
                <a:latin typeface="Times New Roman"/>
                <a:cs typeface="Times New Roman"/>
              </a:rPr>
              <a:t>g</a:t>
            </a:r>
            <a:endParaRPr sz="1000">
              <a:latin typeface="Times New Roman"/>
              <a:cs typeface="Times New Roman"/>
            </a:endParaRPr>
          </a:p>
        </p:txBody>
      </p:sp>
      <p:sp>
        <p:nvSpPr>
          <p:cNvPr id="22" name="object 22"/>
          <p:cNvSpPr/>
          <p:nvPr/>
        </p:nvSpPr>
        <p:spPr>
          <a:xfrm>
            <a:off x="2640076" y="2890773"/>
            <a:ext cx="516255" cy="857885"/>
          </a:xfrm>
          <a:custGeom>
            <a:avLst/>
            <a:gdLst/>
            <a:ahLst/>
            <a:cxnLst/>
            <a:rect l="l" t="t" r="r" b="b"/>
            <a:pathLst>
              <a:path w="516255" h="857885">
                <a:moveTo>
                  <a:pt x="0" y="0"/>
                </a:moveTo>
                <a:lnTo>
                  <a:pt x="515874" y="857376"/>
                </a:lnTo>
              </a:path>
            </a:pathLst>
          </a:custGeom>
          <a:ln w="38100">
            <a:solidFill>
              <a:srgbClr val="00CC99"/>
            </a:solidFill>
          </a:ln>
        </p:spPr>
        <p:txBody>
          <a:bodyPr wrap="square" lIns="0" tIns="0" rIns="0" bIns="0" rtlCol="0"/>
          <a:lstStyle/>
          <a:p>
            <a:endParaRPr/>
          </a:p>
        </p:txBody>
      </p:sp>
      <p:sp>
        <p:nvSpPr>
          <p:cNvPr id="23" name="object 23"/>
          <p:cNvSpPr/>
          <p:nvPr/>
        </p:nvSpPr>
        <p:spPr>
          <a:xfrm>
            <a:off x="2994025" y="3705225"/>
            <a:ext cx="654050" cy="627126"/>
          </a:xfrm>
          <a:prstGeom prst="rect">
            <a:avLst/>
          </a:prstGeom>
          <a:blipFill>
            <a:blip r:embed="rId9" cstate="print"/>
            <a:stretch>
              <a:fillRect/>
            </a:stretch>
          </a:blipFill>
        </p:spPr>
        <p:txBody>
          <a:bodyPr wrap="square" lIns="0" tIns="0" rIns="0" bIns="0" rtlCol="0"/>
          <a:lstStyle/>
          <a:p>
            <a:endParaRPr/>
          </a:p>
        </p:txBody>
      </p:sp>
      <p:sp>
        <p:nvSpPr>
          <p:cNvPr id="24" name="object 24"/>
          <p:cNvSpPr txBox="1"/>
          <p:nvPr/>
        </p:nvSpPr>
        <p:spPr>
          <a:xfrm>
            <a:off x="3161538" y="3861942"/>
            <a:ext cx="319405" cy="317500"/>
          </a:xfrm>
          <a:prstGeom prst="rect">
            <a:avLst/>
          </a:prstGeom>
        </p:spPr>
        <p:txBody>
          <a:bodyPr vert="horz" wrap="square" lIns="0" tIns="0" rIns="0" bIns="0" rtlCol="0">
            <a:spAutoFit/>
          </a:bodyPr>
          <a:lstStyle/>
          <a:p>
            <a:pPr marL="12700" marR="5080" indent="8890">
              <a:lnSpc>
                <a:spcPct val="100000"/>
              </a:lnSpc>
            </a:pPr>
            <a:r>
              <a:rPr sz="1000" dirty="0">
                <a:latin typeface="Times New Roman"/>
                <a:cs typeface="Times New Roman"/>
              </a:rPr>
              <a:t>W</a:t>
            </a:r>
            <a:r>
              <a:rPr sz="1000" spc="-5" dirty="0">
                <a:latin typeface="Times New Roman"/>
                <a:cs typeface="Times New Roman"/>
              </a:rPr>
              <a:t>a</a:t>
            </a:r>
            <a:r>
              <a:rPr sz="1000" dirty="0">
                <a:latin typeface="Times New Roman"/>
                <a:cs typeface="Times New Roman"/>
              </a:rPr>
              <a:t>r</a:t>
            </a:r>
            <a:r>
              <a:rPr sz="1000" spc="-5" dirty="0">
                <a:latin typeface="Times New Roman"/>
                <a:cs typeface="Times New Roman"/>
              </a:rPr>
              <a:t>e  </a:t>
            </a:r>
            <a:r>
              <a:rPr sz="1000" spc="-15" dirty="0">
                <a:latin typeface="Times New Roman"/>
                <a:cs typeface="Times New Roman"/>
              </a:rPr>
              <a:t>h</a:t>
            </a:r>
            <a:r>
              <a:rPr sz="1000" dirty="0">
                <a:latin typeface="Times New Roman"/>
                <a:cs typeface="Times New Roman"/>
              </a:rPr>
              <a:t>o</a:t>
            </a:r>
            <a:r>
              <a:rPr sz="1000" spc="-15" dirty="0">
                <a:latin typeface="Times New Roman"/>
                <a:cs typeface="Times New Roman"/>
              </a:rPr>
              <a:t>u</a:t>
            </a:r>
            <a:r>
              <a:rPr sz="1000" spc="-10" dirty="0">
                <a:latin typeface="Times New Roman"/>
                <a:cs typeface="Times New Roman"/>
              </a:rPr>
              <a:t>s</a:t>
            </a:r>
            <a:r>
              <a:rPr sz="1000" spc="-5" dirty="0">
                <a:latin typeface="Times New Roman"/>
                <a:cs typeface="Times New Roman"/>
              </a:rPr>
              <a:t>e</a:t>
            </a:r>
            <a:endParaRPr sz="1000">
              <a:latin typeface="Times New Roman"/>
              <a:cs typeface="Times New Roman"/>
            </a:endParaRPr>
          </a:p>
        </p:txBody>
      </p:sp>
      <p:sp>
        <p:nvSpPr>
          <p:cNvPr id="25" name="object 25"/>
          <p:cNvSpPr/>
          <p:nvPr/>
        </p:nvSpPr>
        <p:spPr>
          <a:xfrm>
            <a:off x="2759075" y="2776473"/>
            <a:ext cx="895350" cy="495934"/>
          </a:xfrm>
          <a:custGeom>
            <a:avLst/>
            <a:gdLst/>
            <a:ahLst/>
            <a:cxnLst/>
            <a:rect l="l" t="t" r="r" b="b"/>
            <a:pathLst>
              <a:path w="895350" h="495935">
                <a:moveTo>
                  <a:pt x="0" y="0"/>
                </a:moveTo>
                <a:lnTo>
                  <a:pt x="895350" y="495426"/>
                </a:lnTo>
              </a:path>
            </a:pathLst>
          </a:custGeom>
          <a:ln w="38100">
            <a:solidFill>
              <a:srgbClr val="00CC99"/>
            </a:solidFill>
          </a:ln>
        </p:spPr>
        <p:txBody>
          <a:bodyPr wrap="square" lIns="0" tIns="0" rIns="0" bIns="0" rtlCol="0"/>
          <a:lstStyle/>
          <a:p>
            <a:endParaRPr/>
          </a:p>
        </p:txBody>
      </p:sp>
      <p:sp>
        <p:nvSpPr>
          <p:cNvPr id="26" name="object 26"/>
          <p:cNvSpPr/>
          <p:nvPr/>
        </p:nvSpPr>
        <p:spPr>
          <a:xfrm>
            <a:off x="3611626" y="3113151"/>
            <a:ext cx="652399" cy="625475"/>
          </a:xfrm>
          <a:prstGeom prst="rect">
            <a:avLst/>
          </a:prstGeom>
          <a:blipFill>
            <a:blip r:embed="rId10" cstate="print"/>
            <a:stretch>
              <a:fillRect/>
            </a:stretch>
          </a:blipFill>
        </p:spPr>
        <p:txBody>
          <a:bodyPr wrap="square" lIns="0" tIns="0" rIns="0" bIns="0" rtlCol="0"/>
          <a:lstStyle/>
          <a:p>
            <a:endParaRPr/>
          </a:p>
        </p:txBody>
      </p:sp>
      <p:sp>
        <p:nvSpPr>
          <p:cNvPr id="27" name="object 27"/>
          <p:cNvSpPr txBox="1"/>
          <p:nvPr/>
        </p:nvSpPr>
        <p:spPr>
          <a:xfrm>
            <a:off x="3732021" y="3345307"/>
            <a:ext cx="412115" cy="164465"/>
          </a:xfrm>
          <a:prstGeom prst="rect">
            <a:avLst/>
          </a:prstGeom>
        </p:spPr>
        <p:txBody>
          <a:bodyPr vert="horz" wrap="square" lIns="0" tIns="0" rIns="0" bIns="0" rtlCol="0">
            <a:spAutoFit/>
          </a:bodyPr>
          <a:lstStyle/>
          <a:p>
            <a:pPr marL="12700">
              <a:lnSpc>
                <a:spcPct val="100000"/>
              </a:lnSpc>
            </a:pPr>
            <a:r>
              <a:rPr sz="1000" spc="-5" dirty="0">
                <a:latin typeface="Times New Roman"/>
                <a:cs typeface="Times New Roman"/>
              </a:rPr>
              <a:t>Stora</a:t>
            </a:r>
            <a:r>
              <a:rPr sz="1000" spc="-10" dirty="0">
                <a:latin typeface="Times New Roman"/>
                <a:cs typeface="Times New Roman"/>
              </a:rPr>
              <a:t>g</a:t>
            </a:r>
            <a:r>
              <a:rPr sz="1000" spc="-5" dirty="0">
                <a:latin typeface="Times New Roman"/>
                <a:cs typeface="Times New Roman"/>
              </a:rPr>
              <a:t>e</a:t>
            </a:r>
            <a:endParaRPr sz="1000">
              <a:latin typeface="Times New Roman"/>
              <a:cs typeface="Times New Roman"/>
            </a:endParaRPr>
          </a:p>
        </p:txBody>
      </p:sp>
      <p:sp>
        <p:nvSpPr>
          <p:cNvPr id="28" name="object 28"/>
          <p:cNvSpPr/>
          <p:nvPr/>
        </p:nvSpPr>
        <p:spPr>
          <a:xfrm>
            <a:off x="2803525" y="2619375"/>
            <a:ext cx="1033780" cy="0"/>
          </a:xfrm>
          <a:custGeom>
            <a:avLst/>
            <a:gdLst/>
            <a:ahLst/>
            <a:cxnLst/>
            <a:rect l="l" t="t" r="r" b="b"/>
            <a:pathLst>
              <a:path w="1033779">
                <a:moveTo>
                  <a:pt x="0" y="0"/>
                </a:moveTo>
                <a:lnTo>
                  <a:pt x="1033526" y="0"/>
                </a:lnTo>
              </a:path>
            </a:pathLst>
          </a:custGeom>
          <a:ln w="38100">
            <a:solidFill>
              <a:srgbClr val="00CC99"/>
            </a:solidFill>
          </a:ln>
        </p:spPr>
        <p:txBody>
          <a:bodyPr wrap="square" lIns="0" tIns="0" rIns="0" bIns="0" rtlCol="0"/>
          <a:lstStyle/>
          <a:p>
            <a:endParaRPr/>
          </a:p>
        </p:txBody>
      </p:sp>
      <p:sp>
        <p:nvSpPr>
          <p:cNvPr id="29" name="object 29"/>
          <p:cNvSpPr/>
          <p:nvPr/>
        </p:nvSpPr>
        <p:spPr>
          <a:xfrm>
            <a:off x="3837051" y="2305050"/>
            <a:ext cx="652399" cy="625475"/>
          </a:xfrm>
          <a:prstGeom prst="rect">
            <a:avLst/>
          </a:prstGeom>
          <a:blipFill>
            <a:blip r:embed="rId11" cstate="print"/>
            <a:stretch>
              <a:fillRect/>
            </a:stretch>
          </a:blipFill>
        </p:spPr>
        <p:txBody>
          <a:bodyPr wrap="square" lIns="0" tIns="0" rIns="0" bIns="0" rtlCol="0"/>
          <a:lstStyle/>
          <a:p>
            <a:endParaRPr/>
          </a:p>
        </p:txBody>
      </p:sp>
      <p:sp>
        <p:nvSpPr>
          <p:cNvPr id="30" name="object 30"/>
          <p:cNvSpPr txBox="1"/>
          <p:nvPr/>
        </p:nvSpPr>
        <p:spPr>
          <a:xfrm>
            <a:off x="3858514" y="2536952"/>
            <a:ext cx="612775" cy="164465"/>
          </a:xfrm>
          <a:prstGeom prst="rect">
            <a:avLst/>
          </a:prstGeom>
        </p:spPr>
        <p:txBody>
          <a:bodyPr vert="horz" wrap="square" lIns="0" tIns="0" rIns="0" bIns="0" rtlCol="0">
            <a:spAutoFit/>
          </a:bodyPr>
          <a:lstStyle/>
          <a:p>
            <a:pPr marL="12700">
              <a:lnSpc>
                <a:spcPct val="100000"/>
              </a:lnSpc>
            </a:pPr>
            <a:r>
              <a:rPr sz="1000" spc="-10" dirty="0">
                <a:latin typeface="Times New Roman"/>
                <a:cs typeface="Times New Roman"/>
              </a:rPr>
              <a:t>Accounting</a:t>
            </a:r>
            <a:endParaRPr sz="1000">
              <a:latin typeface="Times New Roman"/>
              <a:cs typeface="Times New Roman"/>
            </a:endParaRPr>
          </a:p>
        </p:txBody>
      </p:sp>
      <p:sp>
        <p:nvSpPr>
          <p:cNvPr id="31" name="object 31"/>
          <p:cNvSpPr/>
          <p:nvPr/>
        </p:nvSpPr>
        <p:spPr>
          <a:xfrm>
            <a:off x="2759075" y="1968500"/>
            <a:ext cx="895350" cy="494030"/>
          </a:xfrm>
          <a:custGeom>
            <a:avLst/>
            <a:gdLst/>
            <a:ahLst/>
            <a:cxnLst/>
            <a:rect l="l" t="t" r="r" b="b"/>
            <a:pathLst>
              <a:path w="895350" h="494030">
                <a:moveTo>
                  <a:pt x="0" y="493775"/>
                </a:moveTo>
                <a:lnTo>
                  <a:pt x="895350" y="0"/>
                </a:lnTo>
              </a:path>
            </a:pathLst>
          </a:custGeom>
          <a:ln w="38100">
            <a:solidFill>
              <a:srgbClr val="00CC99"/>
            </a:solidFill>
          </a:ln>
        </p:spPr>
        <p:txBody>
          <a:bodyPr wrap="square" lIns="0" tIns="0" rIns="0" bIns="0" rtlCol="0"/>
          <a:lstStyle/>
          <a:p>
            <a:endParaRPr/>
          </a:p>
        </p:txBody>
      </p:sp>
      <p:sp>
        <p:nvSpPr>
          <p:cNvPr id="32" name="object 32"/>
          <p:cNvSpPr/>
          <p:nvPr/>
        </p:nvSpPr>
        <p:spPr>
          <a:xfrm>
            <a:off x="3609975" y="1498600"/>
            <a:ext cx="654050" cy="625475"/>
          </a:xfrm>
          <a:prstGeom prst="rect">
            <a:avLst/>
          </a:prstGeom>
          <a:blipFill>
            <a:blip r:embed="rId12" cstate="print"/>
            <a:stretch>
              <a:fillRect/>
            </a:stretch>
          </a:blipFill>
        </p:spPr>
        <p:txBody>
          <a:bodyPr wrap="square" lIns="0" tIns="0" rIns="0" bIns="0" rtlCol="0"/>
          <a:lstStyle/>
          <a:p>
            <a:endParaRPr/>
          </a:p>
        </p:txBody>
      </p:sp>
      <p:sp>
        <p:nvSpPr>
          <p:cNvPr id="33" name="object 33"/>
          <p:cNvSpPr txBox="1"/>
          <p:nvPr/>
        </p:nvSpPr>
        <p:spPr>
          <a:xfrm>
            <a:off x="3664711" y="1654302"/>
            <a:ext cx="546100" cy="316865"/>
          </a:xfrm>
          <a:prstGeom prst="rect">
            <a:avLst/>
          </a:prstGeom>
        </p:spPr>
        <p:txBody>
          <a:bodyPr vert="horz" wrap="square" lIns="0" tIns="0" rIns="0" bIns="0" rtlCol="0">
            <a:spAutoFit/>
          </a:bodyPr>
          <a:lstStyle/>
          <a:p>
            <a:pPr marL="12700" marR="5080" indent="115570">
              <a:lnSpc>
                <a:spcPct val="100000"/>
              </a:lnSpc>
            </a:pPr>
            <a:r>
              <a:rPr sz="1000" spc="-5" dirty="0">
                <a:latin typeface="Times New Roman"/>
                <a:cs typeface="Times New Roman"/>
              </a:rPr>
              <a:t>Stock  </a:t>
            </a:r>
            <a:r>
              <a:rPr sz="1000" dirty="0">
                <a:latin typeface="Times New Roman"/>
                <a:cs typeface="Times New Roman"/>
              </a:rPr>
              <a:t>P</a:t>
            </a:r>
            <a:r>
              <a:rPr sz="1000" spc="-5" dirty="0">
                <a:latin typeface="Times New Roman"/>
                <a:cs typeface="Times New Roman"/>
              </a:rPr>
              <a:t>la</a:t>
            </a:r>
            <a:r>
              <a:rPr sz="1000" spc="-10" dirty="0">
                <a:latin typeface="Times New Roman"/>
                <a:cs typeface="Times New Roman"/>
              </a:rPr>
              <a:t>n</a:t>
            </a:r>
            <a:r>
              <a:rPr sz="1000" spc="-5" dirty="0">
                <a:latin typeface="Times New Roman"/>
                <a:cs typeface="Times New Roman"/>
              </a:rPr>
              <a:t>t/</a:t>
            </a:r>
            <a:r>
              <a:rPr sz="1000" spc="-10" dirty="0">
                <a:latin typeface="Times New Roman"/>
                <a:cs typeface="Times New Roman"/>
              </a:rPr>
              <a:t>S</a:t>
            </a:r>
            <a:r>
              <a:rPr sz="1000" spc="-5" dirty="0">
                <a:latin typeface="Times New Roman"/>
                <a:cs typeface="Times New Roman"/>
              </a:rPr>
              <a:t>loc</a:t>
            </a:r>
            <a:endParaRPr sz="1000">
              <a:latin typeface="Times New Roman"/>
              <a:cs typeface="Times New Roman"/>
            </a:endParaRPr>
          </a:p>
        </p:txBody>
      </p:sp>
      <p:sp>
        <p:nvSpPr>
          <p:cNvPr id="34" name="object 34"/>
          <p:cNvSpPr/>
          <p:nvPr/>
        </p:nvSpPr>
        <p:spPr>
          <a:xfrm>
            <a:off x="2640076" y="1490725"/>
            <a:ext cx="516255" cy="857250"/>
          </a:xfrm>
          <a:custGeom>
            <a:avLst/>
            <a:gdLst/>
            <a:ahLst/>
            <a:cxnLst/>
            <a:rect l="l" t="t" r="r" b="b"/>
            <a:pathLst>
              <a:path w="516255" h="857250">
                <a:moveTo>
                  <a:pt x="0" y="857250"/>
                </a:moveTo>
                <a:lnTo>
                  <a:pt x="515874" y="0"/>
                </a:lnTo>
              </a:path>
            </a:pathLst>
          </a:custGeom>
          <a:ln w="38100">
            <a:solidFill>
              <a:srgbClr val="00CC99"/>
            </a:solidFill>
          </a:ln>
        </p:spPr>
        <p:txBody>
          <a:bodyPr wrap="square" lIns="0" tIns="0" rIns="0" bIns="0" rtlCol="0"/>
          <a:lstStyle/>
          <a:p>
            <a:endParaRPr/>
          </a:p>
        </p:txBody>
      </p:sp>
      <p:sp>
        <p:nvSpPr>
          <p:cNvPr id="35" name="object 35"/>
          <p:cNvSpPr/>
          <p:nvPr/>
        </p:nvSpPr>
        <p:spPr>
          <a:xfrm>
            <a:off x="2992501" y="906525"/>
            <a:ext cx="654050" cy="626999"/>
          </a:xfrm>
          <a:prstGeom prst="rect">
            <a:avLst/>
          </a:prstGeom>
          <a:blipFill>
            <a:blip r:embed="rId13" cstate="print"/>
            <a:stretch>
              <a:fillRect/>
            </a:stretch>
          </a:blipFill>
        </p:spPr>
        <p:txBody>
          <a:bodyPr wrap="square" lIns="0" tIns="0" rIns="0" bIns="0" rtlCol="0"/>
          <a:lstStyle/>
          <a:p>
            <a:endParaRPr/>
          </a:p>
        </p:txBody>
      </p:sp>
      <p:sp>
        <p:nvSpPr>
          <p:cNvPr id="36" name="object 36"/>
          <p:cNvSpPr txBox="1"/>
          <p:nvPr/>
        </p:nvSpPr>
        <p:spPr>
          <a:xfrm>
            <a:off x="3082289" y="1062609"/>
            <a:ext cx="474345" cy="316865"/>
          </a:xfrm>
          <a:prstGeom prst="rect">
            <a:avLst/>
          </a:prstGeom>
        </p:spPr>
        <p:txBody>
          <a:bodyPr vert="horz" wrap="square" lIns="0" tIns="0" rIns="0" bIns="0" rtlCol="0">
            <a:spAutoFit/>
          </a:bodyPr>
          <a:lstStyle/>
          <a:p>
            <a:pPr marL="12700" marR="5080" indent="8890">
              <a:lnSpc>
                <a:spcPct val="100000"/>
              </a:lnSpc>
            </a:pPr>
            <a:r>
              <a:rPr sz="1000" spc="-5" dirty="0">
                <a:latin typeface="Times New Roman"/>
                <a:cs typeface="Times New Roman"/>
              </a:rPr>
              <a:t>Material  </a:t>
            </a:r>
            <a:r>
              <a:rPr sz="1000" dirty="0">
                <a:latin typeface="Times New Roman"/>
                <a:cs typeface="Times New Roman"/>
              </a:rPr>
              <a:t>P</a:t>
            </a:r>
            <a:r>
              <a:rPr sz="1000" spc="-5" dirty="0">
                <a:latin typeface="Times New Roman"/>
                <a:cs typeface="Times New Roman"/>
              </a:rPr>
              <a:t>la</a:t>
            </a:r>
            <a:r>
              <a:rPr sz="1000" spc="-10" dirty="0">
                <a:latin typeface="Times New Roman"/>
                <a:cs typeface="Times New Roman"/>
              </a:rPr>
              <a:t>n</a:t>
            </a:r>
            <a:r>
              <a:rPr sz="1000" spc="-15" dirty="0">
                <a:latin typeface="Times New Roman"/>
                <a:cs typeface="Times New Roman"/>
              </a:rPr>
              <a:t>n</a:t>
            </a:r>
            <a:r>
              <a:rPr sz="1000" spc="-5" dirty="0">
                <a:latin typeface="Times New Roman"/>
                <a:cs typeface="Times New Roman"/>
              </a:rPr>
              <a:t>i</a:t>
            </a:r>
            <a:r>
              <a:rPr sz="1000" spc="-15" dirty="0">
                <a:latin typeface="Times New Roman"/>
                <a:cs typeface="Times New Roman"/>
              </a:rPr>
              <a:t>n</a:t>
            </a:r>
            <a:r>
              <a:rPr sz="1000" spc="-5" dirty="0">
                <a:latin typeface="Times New Roman"/>
                <a:cs typeface="Times New Roman"/>
              </a:rPr>
              <a:t>g</a:t>
            </a:r>
            <a:endParaRPr sz="1000">
              <a:latin typeface="Times New Roman"/>
              <a:cs typeface="Times New Roman"/>
            </a:endParaRPr>
          </a:p>
        </p:txBody>
      </p:sp>
      <p:sp>
        <p:nvSpPr>
          <p:cNvPr id="37" name="object 37"/>
          <p:cNvSpPr/>
          <p:nvPr/>
        </p:nvSpPr>
        <p:spPr>
          <a:xfrm>
            <a:off x="2476500" y="1317625"/>
            <a:ext cx="0" cy="990600"/>
          </a:xfrm>
          <a:custGeom>
            <a:avLst/>
            <a:gdLst/>
            <a:ahLst/>
            <a:cxnLst/>
            <a:rect l="l" t="t" r="r" b="b"/>
            <a:pathLst>
              <a:path h="990600">
                <a:moveTo>
                  <a:pt x="0" y="990600"/>
                </a:moveTo>
                <a:lnTo>
                  <a:pt x="0" y="0"/>
                </a:lnTo>
              </a:path>
            </a:pathLst>
          </a:custGeom>
          <a:ln w="38100">
            <a:solidFill>
              <a:srgbClr val="00CC99"/>
            </a:solidFill>
          </a:ln>
        </p:spPr>
        <p:txBody>
          <a:bodyPr wrap="square" lIns="0" tIns="0" rIns="0" bIns="0" rtlCol="0"/>
          <a:lstStyle/>
          <a:p>
            <a:endParaRPr/>
          </a:p>
        </p:txBody>
      </p:sp>
      <p:sp>
        <p:nvSpPr>
          <p:cNvPr id="38" name="object 38"/>
          <p:cNvSpPr/>
          <p:nvPr/>
        </p:nvSpPr>
        <p:spPr>
          <a:xfrm>
            <a:off x="2149475" y="692150"/>
            <a:ext cx="654050" cy="625475"/>
          </a:xfrm>
          <a:prstGeom prst="rect">
            <a:avLst/>
          </a:prstGeom>
          <a:blipFill>
            <a:blip r:embed="rId14" cstate="print"/>
            <a:stretch>
              <a:fillRect/>
            </a:stretch>
          </a:blipFill>
        </p:spPr>
        <p:txBody>
          <a:bodyPr wrap="square" lIns="0" tIns="0" rIns="0" bIns="0" rtlCol="0"/>
          <a:lstStyle/>
          <a:p>
            <a:endParaRPr/>
          </a:p>
        </p:txBody>
      </p:sp>
      <p:sp>
        <p:nvSpPr>
          <p:cNvPr id="39" name="object 39"/>
          <p:cNvSpPr txBox="1"/>
          <p:nvPr/>
        </p:nvSpPr>
        <p:spPr>
          <a:xfrm>
            <a:off x="2307717" y="847725"/>
            <a:ext cx="307340" cy="316865"/>
          </a:xfrm>
          <a:prstGeom prst="rect">
            <a:avLst/>
          </a:prstGeom>
        </p:spPr>
        <p:txBody>
          <a:bodyPr vert="horz" wrap="square" lIns="0" tIns="0" rIns="0" bIns="0" rtlCol="0">
            <a:spAutoFit/>
          </a:bodyPr>
          <a:lstStyle/>
          <a:p>
            <a:pPr marL="12700">
              <a:lnSpc>
                <a:spcPct val="100000"/>
              </a:lnSpc>
            </a:pPr>
            <a:r>
              <a:rPr sz="1000" dirty="0">
                <a:latin typeface="Times New Roman"/>
                <a:cs typeface="Times New Roman"/>
              </a:rPr>
              <a:t>B</a:t>
            </a:r>
            <a:r>
              <a:rPr sz="1000" spc="-5" dirty="0">
                <a:latin typeface="Times New Roman"/>
                <a:cs typeface="Times New Roman"/>
              </a:rPr>
              <a:t>a</a:t>
            </a:r>
            <a:r>
              <a:rPr sz="1000" spc="-10" dirty="0">
                <a:latin typeface="Times New Roman"/>
                <a:cs typeface="Times New Roman"/>
              </a:rPr>
              <a:t>s</a:t>
            </a:r>
            <a:r>
              <a:rPr sz="1000" spc="-5" dirty="0">
                <a:latin typeface="Times New Roman"/>
                <a:cs typeface="Times New Roman"/>
              </a:rPr>
              <a:t>ic</a:t>
            </a:r>
            <a:endParaRPr sz="1000">
              <a:latin typeface="Times New Roman"/>
              <a:cs typeface="Times New Roman"/>
            </a:endParaRPr>
          </a:p>
          <a:p>
            <a:pPr marL="48895">
              <a:lnSpc>
                <a:spcPct val="100000"/>
              </a:lnSpc>
            </a:pPr>
            <a:r>
              <a:rPr sz="1000" spc="-5" dirty="0">
                <a:latin typeface="Times New Roman"/>
                <a:cs typeface="Times New Roman"/>
              </a:rPr>
              <a:t>Data</a:t>
            </a:r>
            <a:endParaRPr sz="1000">
              <a:latin typeface="Times New Roman"/>
              <a:cs typeface="Times New Roman"/>
            </a:endParaRPr>
          </a:p>
        </p:txBody>
      </p:sp>
      <p:sp>
        <p:nvSpPr>
          <p:cNvPr id="40" name="object 40"/>
          <p:cNvSpPr/>
          <p:nvPr/>
        </p:nvSpPr>
        <p:spPr>
          <a:xfrm>
            <a:off x="2149475" y="2308225"/>
            <a:ext cx="654050" cy="625475"/>
          </a:xfrm>
          <a:prstGeom prst="rect">
            <a:avLst/>
          </a:prstGeom>
          <a:blipFill>
            <a:blip r:embed="rId15" cstate="print"/>
            <a:stretch>
              <a:fillRect/>
            </a:stretch>
          </a:blipFill>
        </p:spPr>
        <p:txBody>
          <a:bodyPr wrap="square" lIns="0" tIns="0" rIns="0" bIns="0" rtlCol="0"/>
          <a:lstStyle/>
          <a:p>
            <a:endParaRPr/>
          </a:p>
        </p:txBody>
      </p:sp>
      <p:sp>
        <p:nvSpPr>
          <p:cNvPr id="41" name="object 41"/>
          <p:cNvSpPr txBox="1"/>
          <p:nvPr/>
        </p:nvSpPr>
        <p:spPr>
          <a:xfrm>
            <a:off x="2248280" y="2464053"/>
            <a:ext cx="455295" cy="316865"/>
          </a:xfrm>
          <a:prstGeom prst="rect">
            <a:avLst/>
          </a:prstGeom>
        </p:spPr>
        <p:txBody>
          <a:bodyPr vert="horz" wrap="square" lIns="0" tIns="0" rIns="0" bIns="0" rtlCol="0">
            <a:spAutoFit/>
          </a:bodyPr>
          <a:lstStyle/>
          <a:p>
            <a:pPr marL="52069" marR="5080" indent="-40005">
              <a:lnSpc>
                <a:spcPct val="100000"/>
              </a:lnSpc>
            </a:pPr>
            <a:r>
              <a:rPr sz="1000" spc="-5" dirty="0">
                <a:latin typeface="Times New Roman"/>
                <a:cs typeface="Times New Roman"/>
              </a:rPr>
              <a:t>Material  Master</a:t>
            </a:r>
            <a:endParaRPr sz="1000">
              <a:latin typeface="Times New Roman"/>
              <a:cs typeface="Times New Roman"/>
            </a:endParaRPr>
          </a:p>
        </p:txBody>
      </p:sp>
      <p:sp>
        <p:nvSpPr>
          <p:cNvPr id="42" name="object 42"/>
          <p:cNvSpPr/>
          <p:nvPr/>
        </p:nvSpPr>
        <p:spPr>
          <a:xfrm>
            <a:off x="210311" y="4544567"/>
            <a:ext cx="4837176" cy="2093976"/>
          </a:xfrm>
          <a:prstGeom prst="rect">
            <a:avLst/>
          </a:prstGeom>
          <a:blipFill>
            <a:blip r:embed="rId16" cstate="print"/>
            <a:stretch>
              <a:fillRect/>
            </a:stretch>
          </a:blipFill>
        </p:spPr>
        <p:txBody>
          <a:bodyPr wrap="square" lIns="0" tIns="0" rIns="0" bIns="0" rtlCol="0"/>
          <a:lstStyle/>
          <a:p>
            <a:endParaRPr/>
          </a:p>
        </p:txBody>
      </p:sp>
      <p:sp>
        <p:nvSpPr>
          <p:cNvPr id="43" name="object 43"/>
          <p:cNvSpPr txBox="1"/>
          <p:nvPr/>
        </p:nvSpPr>
        <p:spPr>
          <a:xfrm>
            <a:off x="231140" y="4687189"/>
            <a:ext cx="4658360" cy="612140"/>
          </a:xfrm>
          <a:prstGeom prst="rect">
            <a:avLst/>
          </a:prstGeom>
        </p:spPr>
        <p:txBody>
          <a:bodyPr vert="horz" wrap="square" lIns="0" tIns="0" rIns="0" bIns="0" rtlCol="0">
            <a:spAutoFit/>
          </a:bodyPr>
          <a:lstStyle/>
          <a:p>
            <a:pPr marL="16510">
              <a:lnSpc>
                <a:spcPts val="2845"/>
              </a:lnSpc>
              <a:tabLst>
                <a:tab pos="4645025" algn="l"/>
              </a:tabLst>
            </a:pPr>
            <a:r>
              <a:rPr sz="2400" u="sng" spc="-5" dirty="0">
                <a:latin typeface="Arial"/>
                <a:cs typeface="Arial"/>
              </a:rPr>
              <a:t>Material</a:t>
            </a:r>
            <a:r>
              <a:rPr sz="2400" u="sng" spc="-70" dirty="0">
                <a:latin typeface="Arial"/>
                <a:cs typeface="Arial"/>
              </a:rPr>
              <a:t> </a:t>
            </a:r>
            <a:r>
              <a:rPr sz="2400" u="sng" dirty="0">
                <a:latin typeface="Arial"/>
                <a:cs typeface="Arial"/>
              </a:rPr>
              <a:t>Master	</a:t>
            </a:r>
            <a:endParaRPr sz="2400">
              <a:latin typeface="Arial"/>
              <a:cs typeface="Arial"/>
            </a:endParaRPr>
          </a:p>
          <a:p>
            <a:pPr marL="12700">
              <a:lnSpc>
                <a:spcPts val="1885"/>
              </a:lnSpc>
            </a:pPr>
            <a:r>
              <a:rPr sz="1600" b="1" spc="-10" dirty="0">
                <a:solidFill>
                  <a:srgbClr val="FFFFFF"/>
                </a:solidFill>
                <a:latin typeface="Arial"/>
                <a:cs typeface="Arial"/>
              </a:rPr>
              <a:t>Additional</a:t>
            </a:r>
            <a:r>
              <a:rPr sz="1600" b="1" dirty="0">
                <a:solidFill>
                  <a:srgbClr val="FFFFFF"/>
                </a:solidFill>
                <a:latin typeface="Arial"/>
                <a:cs typeface="Arial"/>
              </a:rPr>
              <a:t> </a:t>
            </a:r>
            <a:r>
              <a:rPr sz="1600" b="1" spc="-5" dirty="0">
                <a:solidFill>
                  <a:srgbClr val="FFFFFF"/>
                </a:solidFill>
                <a:latin typeface="Arial"/>
                <a:cs typeface="Arial"/>
              </a:rPr>
              <a:t>Data</a:t>
            </a:r>
            <a:endParaRPr sz="1600">
              <a:latin typeface="Arial"/>
              <a:cs typeface="Arial"/>
            </a:endParaRPr>
          </a:p>
        </p:txBody>
      </p:sp>
      <p:sp>
        <p:nvSpPr>
          <p:cNvPr id="44" name="object 44"/>
          <p:cNvSpPr/>
          <p:nvPr/>
        </p:nvSpPr>
        <p:spPr>
          <a:xfrm>
            <a:off x="282587" y="5514098"/>
            <a:ext cx="624903" cy="594829"/>
          </a:xfrm>
          <a:prstGeom prst="rect">
            <a:avLst/>
          </a:prstGeom>
          <a:blipFill>
            <a:blip r:embed="rId17" cstate="print"/>
            <a:stretch>
              <a:fillRect/>
            </a:stretch>
          </a:blipFill>
        </p:spPr>
        <p:txBody>
          <a:bodyPr wrap="square" lIns="0" tIns="0" rIns="0" bIns="0" rtlCol="0"/>
          <a:lstStyle/>
          <a:p>
            <a:endParaRPr/>
          </a:p>
        </p:txBody>
      </p:sp>
      <p:sp>
        <p:nvSpPr>
          <p:cNvPr id="45" name="object 45"/>
          <p:cNvSpPr txBox="1"/>
          <p:nvPr/>
        </p:nvSpPr>
        <p:spPr>
          <a:xfrm>
            <a:off x="419811" y="5700267"/>
            <a:ext cx="349885" cy="224790"/>
          </a:xfrm>
          <a:prstGeom prst="rect">
            <a:avLst/>
          </a:prstGeom>
        </p:spPr>
        <p:txBody>
          <a:bodyPr vert="horz" wrap="square" lIns="0" tIns="0" rIns="0" bIns="0" rtlCol="0">
            <a:spAutoFit/>
          </a:bodyPr>
          <a:lstStyle/>
          <a:p>
            <a:pPr marL="12700">
              <a:lnSpc>
                <a:spcPct val="100000"/>
              </a:lnSpc>
            </a:pPr>
            <a:r>
              <a:rPr sz="1400" spc="-165" dirty="0">
                <a:latin typeface="Arial"/>
                <a:cs typeface="Arial"/>
              </a:rPr>
              <a:t>T</a:t>
            </a:r>
            <a:r>
              <a:rPr sz="1400" dirty="0">
                <a:latin typeface="Arial"/>
                <a:cs typeface="Arial"/>
              </a:rPr>
              <a:t>e</a:t>
            </a:r>
            <a:r>
              <a:rPr sz="1400" spc="-20" dirty="0">
                <a:latin typeface="Arial"/>
                <a:cs typeface="Arial"/>
              </a:rPr>
              <a:t>x</a:t>
            </a:r>
            <a:r>
              <a:rPr sz="1400" dirty="0">
                <a:latin typeface="Arial"/>
                <a:cs typeface="Arial"/>
              </a:rPr>
              <a:t>t</a:t>
            </a:r>
            <a:endParaRPr sz="1400">
              <a:latin typeface="Arial"/>
              <a:cs typeface="Arial"/>
            </a:endParaRPr>
          </a:p>
        </p:txBody>
      </p:sp>
      <p:sp>
        <p:nvSpPr>
          <p:cNvPr id="46" name="object 46"/>
          <p:cNvSpPr/>
          <p:nvPr/>
        </p:nvSpPr>
        <p:spPr>
          <a:xfrm>
            <a:off x="1000074" y="5514098"/>
            <a:ext cx="624903" cy="594829"/>
          </a:xfrm>
          <a:prstGeom prst="rect">
            <a:avLst/>
          </a:prstGeom>
          <a:blipFill>
            <a:blip r:embed="rId17" cstate="print"/>
            <a:stretch>
              <a:fillRect/>
            </a:stretch>
          </a:blipFill>
        </p:spPr>
        <p:txBody>
          <a:bodyPr wrap="square" lIns="0" tIns="0" rIns="0" bIns="0" rtlCol="0"/>
          <a:lstStyle/>
          <a:p>
            <a:endParaRPr/>
          </a:p>
        </p:txBody>
      </p:sp>
      <p:sp>
        <p:nvSpPr>
          <p:cNvPr id="47" name="object 47"/>
          <p:cNvSpPr txBox="1"/>
          <p:nvPr/>
        </p:nvSpPr>
        <p:spPr>
          <a:xfrm>
            <a:off x="1093114" y="5700267"/>
            <a:ext cx="440690" cy="224790"/>
          </a:xfrm>
          <a:prstGeom prst="rect">
            <a:avLst/>
          </a:prstGeom>
        </p:spPr>
        <p:txBody>
          <a:bodyPr vert="horz" wrap="square" lIns="0" tIns="0" rIns="0" bIns="0" rtlCol="0">
            <a:spAutoFit/>
          </a:bodyPr>
          <a:lstStyle/>
          <a:p>
            <a:pPr marL="12700">
              <a:lnSpc>
                <a:spcPct val="100000"/>
              </a:lnSpc>
            </a:pPr>
            <a:r>
              <a:rPr sz="1400" spc="-10" dirty="0">
                <a:latin typeface="Arial"/>
                <a:cs typeface="Arial"/>
              </a:rPr>
              <a:t>U</a:t>
            </a:r>
            <a:r>
              <a:rPr sz="1400" dirty="0">
                <a:latin typeface="Arial"/>
                <a:cs typeface="Arial"/>
              </a:rPr>
              <a:t>OM</a:t>
            </a:r>
            <a:endParaRPr sz="1400">
              <a:latin typeface="Arial"/>
              <a:cs typeface="Arial"/>
            </a:endParaRPr>
          </a:p>
        </p:txBody>
      </p:sp>
      <p:sp>
        <p:nvSpPr>
          <p:cNvPr id="48" name="object 48"/>
          <p:cNvSpPr/>
          <p:nvPr/>
        </p:nvSpPr>
        <p:spPr>
          <a:xfrm>
            <a:off x="1729104" y="5514098"/>
            <a:ext cx="624903" cy="594829"/>
          </a:xfrm>
          <a:prstGeom prst="rect">
            <a:avLst/>
          </a:prstGeom>
          <a:blipFill>
            <a:blip r:embed="rId17" cstate="print"/>
            <a:stretch>
              <a:fillRect/>
            </a:stretch>
          </a:blipFill>
        </p:spPr>
        <p:txBody>
          <a:bodyPr wrap="square" lIns="0" tIns="0" rIns="0" bIns="0" rtlCol="0"/>
          <a:lstStyle/>
          <a:p>
            <a:endParaRPr/>
          </a:p>
        </p:txBody>
      </p:sp>
      <p:sp>
        <p:nvSpPr>
          <p:cNvPr id="49" name="object 49"/>
          <p:cNvSpPr/>
          <p:nvPr/>
        </p:nvSpPr>
        <p:spPr>
          <a:xfrm>
            <a:off x="2446654" y="5514098"/>
            <a:ext cx="821639" cy="594829"/>
          </a:xfrm>
          <a:prstGeom prst="rect">
            <a:avLst/>
          </a:prstGeom>
          <a:blipFill>
            <a:blip r:embed="rId18" cstate="print"/>
            <a:stretch>
              <a:fillRect/>
            </a:stretch>
          </a:blipFill>
        </p:spPr>
        <p:txBody>
          <a:bodyPr wrap="square" lIns="0" tIns="0" rIns="0" bIns="0" rtlCol="0"/>
          <a:lstStyle/>
          <a:p>
            <a:endParaRPr/>
          </a:p>
        </p:txBody>
      </p:sp>
      <p:sp>
        <p:nvSpPr>
          <p:cNvPr id="50" name="object 50"/>
          <p:cNvSpPr txBox="1"/>
          <p:nvPr/>
        </p:nvSpPr>
        <p:spPr>
          <a:xfrm>
            <a:off x="1707895" y="5593588"/>
            <a:ext cx="1568450" cy="438150"/>
          </a:xfrm>
          <a:prstGeom prst="rect">
            <a:avLst/>
          </a:prstGeom>
        </p:spPr>
        <p:txBody>
          <a:bodyPr vert="horz" wrap="square" lIns="0" tIns="0" rIns="0" bIns="0" rtlCol="0">
            <a:spAutoFit/>
          </a:bodyPr>
          <a:lstStyle/>
          <a:p>
            <a:pPr marL="151130" marR="5080" indent="-139065">
              <a:lnSpc>
                <a:spcPct val="100000"/>
              </a:lnSpc>
              <a:tabLst>
                <a:tab pos="961390" algn="l"/>
              </a:tabLst>
            </a:pPr>
            <a:r>
              <a:rPr sz="1400" dirty="0">
                <a:latin typeface="Arial"/>
                <a:cs typeface="Arial"/>
              </a:rPr>
              <a:t>Addition </a:t>
            </a:r>
            <a:r>
              <a:rPr sz="1400" spc="-5" dirty="0">
                <a:latin typeface="Arial"/>
                <a:cs typeface="Arial"/>
              </a:rPr>
              <a:t>Document  EAN	Data</a:t>
            </a:r>
            <a:endParaRPr sz="1400">
              <a:latin typeface="Arial"/>
              <a:cs typeface="Arial"/>
            </a:endParaRPr>
          </a:p>
        </p:txBody>
      </p:sp>
      <p:sp>
        <p:nvSpPr>
          <p:cNvPr id="51" name="object 51"/>
          <p:cNvSpPr/>
          <p:nvPr/>
        </p:nvSpPr>
        <p:spPr>
          <a:xfrm>
            <a:off x="3383915" y="5501703"/>
            <a:ext cx="1018362" cy="594829"/>
          </a:xfrm>
          <a:prstGeom prst="rect">
            <a:avLst/>
          </a:prstGeom>
          <a:blipFill>
            <a:blip r:embed="rId19" cstate="print"/>
            <a:stretch>
              <a:fillRect/>
            </a:stretch>
          </a:blipFill>
        </p:spPr>
        <p:txBody>
          <a:bodyPr wrap="square" lIns="0" tIns="0" rIns="0" bIns="0" rtlCol="0"/>
          <a:lstStyle/>
          <a:p>
            <a:endParaRPr/>
          </a:p>
        </p:txBody>
      </p:sp>
      <p:sp>
        <p:nvSpPr>
          <p:cNvPr id="52" name="object 52"/>
          <p:cNvSpPr txBox="1"/>
          <p:nvPr/>
        </p:nvSpPr>
        <p:spPr>
          <a:xfrm>
            <a:off x="3356864" y="5688076"/>
            <a:ext cx="1075690" cy="224790"/>
          </a:xfrm>
          <a:prstGeom prst="rect">
            <a:avLst/>
          </a:prstGeom>
        </p:spPr>
        <p:txBody>
          <a:bodyPr vert="horz" wrap="square" lIns="0" tIns="0" rIns="0" bIns="0" rtlCol="0">
            <a:spAutoFit/>
          </a:bodyPr>
          <a:lstStyle/>
          <a:p>
            <a:pPr marL="12700">
              <a:lnSpc>
                <a:spcPct val="100000"/>
              </a:lnSpc>
            </a:pPr>
            <a:r>
              <a:rPr sz="1400" spc="-10" dirty="0">
                <a:latin typeface="Arial"/>
                <a:cs typeface="Arial"/>
              </a:rPr>
              <a:t>C</a:t>
            </a:r>
            <a:r>
              <a:rPr sz="1400" dirty="0">
                <a:latin typeface="Arial"/>
                <a:cs typeface="Arial"/>
              </a:rPr>
              <a:t>onsu</a:t>
            </a:r>
            <a:r>
              <a:rPr sz="1400" spc="-10" dirty="0">
                <a:latin typeface="Arial"/>
                <a:cs typeface="Arial"/>
              </a:rPr>
              <a:t>m</a:t>
            </a:r>
            <a:r>
              <a:rPr sz="1400" dirty="0">
                <a:latin typeface="Arial"/>
                <a:cs typeface="Arial"/>
              </a:rPr>
              <a:t>ption</a:t>
            </a:r>
            <a:endParaRPr sz="1400">
              <a:latin typeface="Arial"/>
              <a:cs typeface="Arial"/>
            </a:endParaRPr>
          </a:p>
        </p:txBody>
      </p:sp>
      <p:sp>
        <p:nvSpPr>
          <p:cNvPr id="56" name="TextBox 55"/>
          <p:cNvSpPr txBox="1"/>
          <p:nvPr/>
        </p:nvSpPr>
        <p:spPr>
          <a:xfrm>
            <a:off x="185743" y="209328"/>
            <a:ext cx="6042013" cy="584775"/>
          </a:xfrm>
          <a:prstGeom prst="rect">
            <a:avLst/>
          </a:prstGeom>
          <a:noFill/>
        </p:spPr>
        <p:txBody>
          <a:bodyPr wrap="square" rtlCol="0">
            <a:spAutoFit/>
          </a:bodyPr>
          <a:lstStyle/>
          <a:p>
            <a:pPr marL="59690"/>
            <a:r>
              <a:rPr lang="en-US" sz="3200" b="1" dirty="0">
                <a:latin typeface="Arial"/>
                <a:ea typeface="+mj-ea"/>
                <a:cs typeface="Arial"/>
              </a:rPr>
              <a:t>Material Master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481137"/>
            <a:ext cx="7953248" cy="4401205"/>
          </a:xfrm>
        </p:spPr>
        <p:txBody>
          <a:bodyPr/>
          <a:lstStyle/>
          <a:p>
            <a:r>
              <a:rPr lang="en-US" sz="2400" spc="-5" dirty="0">
                <a:latin typeface="Arial"/>
                <a:cs typeface="Arial"/>
              </a:rPr>
              <a:t>Customer Material </a:t>
            </a:r>
            <a:r>
              <a:rPr lang="en-US" sz="2400" dirty="0">
                <a:latin typeface="Arial"/>
                <a:cs typeface="Arial"/>
              </a:rPr>
              <a:t>Info </a:t>
            </a:r>
            <a:r>
              <a:rPr lang="en-US" sz="2400" spc="-5" dirty="0">
                <a:latin typeface="Arial"/>
                <a:cs typeface="Arial"/>
              </a:rPr>
              <a:t>Record is used </a:t>
            </a:r>
            <a:r>
              <a:rPr lang="en-US" sz="2400" dirty="0">
                <a:latin typeface="Arial"/>
                <a:cs typeface="Arial"/>
              </a:rPr>
              <a:t>to </a:t>
            </a:r>
            <a:r>
              <a:rPr lang="en-US" sz="2400" spc="-5" dirty="0">
                <a:latin typeface="Arial"/>
                <a:cs typeface="Arial"/>
              </a:rPr>
              <a:t>store </a:t>
            </a:r>
            <a:r>
              <a:rPr lang="en-US" sz="2400" dirty="0">
                <a:latin typeface="Arial"/>
                <a:cs typeface="Arial"/>
              </a:rPr>
              <a:t>the </a:t>
            </a:r>
            <a:r>
              <a:rPr lang="en-US" sz="2400" spc="-5" dirty="0">
                <a:latin typeface="Arial"/>
                <a:cs typeface="Arial"/>
              </a:rPr>
              <a:t>information </a:t>
            </a:r>
            <a:r>
              <a:rPr lang="en-US" sz="2400" dirty="0">
                <a:latin typeface="Arial"/>
                <a:cs typeface="Arial"/>
              </a:rPr>
              <a:t>about  how </a:t>
            </a:r>
            <a:r>
              <a:rPr lang="en-US" sz="2400" spc="-5" dirty="0">
                <a:latin typeface="Arial"/>
                <a:cs typeface="Arial"/>
              </a:rPr>
              <a:t>a particular material is referred by a</a:t>
            </a:r>
            <a:r>
              <a:rPr lang="en-US" sz="2400" spc="35" dirty="0">
                <a:latin typeface="Arial"/>
                <a:cs typeface="Arial"/>
              </a:rPr>
              <a:t> </a:t>
            </a:r>
            <a:r>
              <a:rPr lang="en-US" sz="2400" spc="-15" dirty="0" smtClean="0">
                <a:latin typeface="Arial"/>
                <a:cs typeface="Arial"/>
              </a:rPr>
              <a:t>customer</a:t>
            </a:r>
          </a:p>
          <a:p>
            <a:pPr marL="0" indent="0">
              <a:buNone/>
            </a:pPr>
            <a:endParaRPr lang="en-US" sz="2400" spc="-15" dirty="0" smtClean="0">
              <a:latin typeface="Arial"/>
              <a:cs typeface="Arial"/>
            </a:endParaRPr>
          </a:p>
          <a:p>
            <a:r>
              <a:rPr lang="en-US" sz="2400" spc="-5" dirty="0">
                <a:latin typeface="Arial"/>
                <a:cs typeface="Arial"/>
              </a:rPr>
              <a:t>Customer-Material </a:t>
            </a:r>
            <a:r>
              <a:rPr lang="en-US" sz="2400" dirty="0">
                <a:latin typeface="Arial"/>
                <a:cs typeface="Arial"/>
              </a:rPr>
              <a:t>Info </a:t>
            </a:r>
            <a:r>
              <a:rPr lang="en-US" sz="2400" spc="-5" dirty="0">
                <a:latin typeface="Arial"/>
                <a:cs typeface="Arial"/>
              </a:rPr>
              <a:t>Record has </a:t>
            </a:r>
            <a:r>
              <a:rPr lang="en-US" sz="2400" b="1" u="sng" dirty="0" smtClean="0">
                <a:latin typeface="Arial"/>
                <a:cs typeface="Arial"/>
              </a:rPr>
              <a:t>priority </a:t>
            </a:r>
            <a:r>
              <a:rPr lang="en-US" sz="2400" spc="-15" dirty="0">
                <a:latin typeface="Arial"/>
                <a:cs typeface="Arial"/>
              </a:rPr>
              <a:t>over </a:t>
            </a:r>
            <a:r>
              <a:rPr lang="en-US" sz="2400" spc="-5" dirty="0">
                <a:latin typeface="Arial"/>
                <a:cs typeface="Arial"/>
              </a:rPr>
              <a:t>Customer Master &amp; Material  Master data. </a:t>
            </a:r>
            <a:r>
              <a:rPr lang="en-US" sz="2400" dirty="0">
                <a:latin typeface="Arial"/>
                <a:cs typeface="Arial"/>
              </a:rPr>
              <a:t>For </a:t>
            </a:r>
            <a:r>
              <a:rPr lang="en-US" sz="2400" spc="-5" dirty="0">
                <a:latin typeface="Arial"/>
                <a:cs typeface="Arial"/>
              </a:rPr>
              <a:t>example </a:t>
            </a:r>
            <a:r>
              <a:rPr lang="en-US" sz="2400" dirty="0">
                <a:latin typeface="Arial"/>
                <a:cs typeface="Arial"/>
              </a:rPr>
              <a:t>during </a:t>
            </a:r>
            <a:r>
              <a:rPr lang="en-US" sz="2400" spc="-10" dirty="0">
                <a:latin typeface="Arial"/>
                <a:cs typeface="Arial"/>
              </a:rPr>
              <a:t>Delivering </a:t>
            </a:r>
            <a:r>
              <a:rPr lang="en-US" sz="2400" dirty="0">
                <a:latin typeface="Arial"/>
                <a:cs typeface="Arial"/>
              </a:rPr>
              <a:t>Plant </a:t>
            </a:r>
            <a:r>
              <a:rPr lang="en-US" sz="2400" spc="-5" dirty="0">
                <a:latin typeface="Arial"/>
                <a:cs typeface="Arial"/>
              </a:rPr>
              <a:t>determination </a:t>
            </a:r>
            <a:r>
              <a:rPr lang="en-US" sz="2400" dirty="0">
                <a:latin typeface="Arial"/>
                <a:cs typeface="Arial"/>
              </a:rPr>
              <a:t>the </a:t>
            </a:r>
            <a:r>
              <a:rPr lang="en-US" sz="2400" spc="-5" dirty="0">
                <a:latin typeface="Arial"/>
                <a:cs typeface="Arial"/>
              </a:rPr>
              <a:t>CMIR </a:t>
            </a:r>
            <a:r>
              <a:rPr lang="en-US" sz="2400" dirty="0">
                <a:latin typeface="Arial"/>
                <a:cs typeface="Arial"/>
              </a:rPr>
              <a:t>is  </a:t>
            </a:r>
            <a:r>
              <a:rPr lang="en-US" sz="2400" spc="-5" dirty="0">
                <a:latin typeface="Arial"/>
                <a:cs typeface="Arial"/>
              </a:rPr>
              <a:t>accessed first (then, if plant information is </a:t>
            </a:r>
            <a:r>
              <a:rPr lang="en-US" sz="2400" dirty="0">
                <a:latin typeface="Arial"/>
                <a:cs typeface="Arial"/>
              </a:rPr>
              <a:t>not </a:t>
            </a:r>
            <a:r>
              <a:rPr lang="en-US" sz="2400" spc="-5" dirty="0">
                <a:latin typeface="Arial"/>
                <a:cs typeface="Arial"/>
              </a:rPr>
              <a:t>maintained there, </a:t>
            </a:r>
            <a:r>
              <a:rPr lang="en-US" sz="2400" spc="-10" dirty="0">
                <a:latin typeface="Arial"/>
                <a:cs typeface="Arial"/>
              </a:rPr>
              <a:t>system </a:t>
            </a:r>
            <a:r>
              <a:rPr lang="en-US" sz="2400" spc="-5" dirty="0">
                <a:latin typeface="Arial"/>
                <a:cs typeface="Arial"/>
              </a:rPr>
              <a:t>tries  </a:t>
            </a:r>
            <a:r>
              <a:rPr lang="en-US" sz="2400" dirty="0">
                <a:latin typeface="Arial"/>
                <a:cs typeface="Arial"/>
              </a:rPr>
              <a:t>to </a:t>
            </a:r>
            <a:r>
              <a:rPr lang="en-US" sz="2400" spc="-5" dirty="0">
                <a:latin typeface="Arial"/>
                <a:cs typeface="Arial"/>
              </a:rPr>
              <a:t>determine </a:t>
            </a:r>
            <a:r>
              <a:rPr lang="en-US" sz="2400" dirty="0">
                <a:latin typeface="Arial"/>
                <a:cs typeface="Arial"/>
              </a:rPr>
              <a:t>it </a:t>
            </a:r>
            <a:r>
              <a:rPr lang="en-US" sz="2400" spc="-5" dirty="0">
                <a:latin typeface="Arial"/>
                <a:cs typeface="Arial"/>
              </a:rPr>
              <a:t>from Customer </a:t>
            </a:r>
            <a:r>
              <a:rPr lang="en-US" sz="2400" spc="-20" dirty="0">
                <a:latin typeface="Arial"/>
                <a:cs typeface="Arial"/>
              </a:rPr>
              <a:t>Master,</a:t>
            </a:r>
            <a:r>
              <a:rPr lang="en-US" sz="2400" spc="30" dirty="0">
                <a:latin typeface="Arial"/>
                <a:cs typeface="Arial"/>
              </a:rPr>
              <a:t> </a:t>
            </a:r>
            <a:r>
              <a:rPr lang="en-US" sz="2400" spc="-5" dirty="0">
                <a:latin typeface="Arial"/>
                <a:cs typeface="Arial"/>
              </a:rPr>
              <a:t>etc.)</a:t>
            </a:r>
            <a:endParaRPr lang="en-US" sz="2400" dirty="0">
              <a:latin typeface="Arial"/>
              <a:cs typeface="Arial"/>
            </a:endParaRPr>
          </a:p>
          <a:p>
            <a:pPr marL="0" indent="0">
              <a:buNone/>
            </a:pPr>
            <a:endParaRPr lang="en-US" sz="2400" dirty="0">
              <a:latin typeface="Arial"/>
              <a:cs typeface="Arial"/>
            </a:endParaRPr>
          </a:p>
          <a:p>
            <a:endParaRPr lang="en-US" dirty="0"/>
          </a:p>
        </p:txBody>
      </p:sp>
      <p:sp>
        <p:nvSpPr>
          <p:cNvPr id="4"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Customer-Material Info </a:t>
            </a:r>
            <a:r>
              <a:rPr spc="-5" dirty="0"/>
              <a:t>Record</a:t>
            </a:r>
            <a:r>
              <a:rPr spc="-75" dirty="0"/>
              <a:t> </a:t>
            </a:r>
            <a:r>
              <a:rPr spc="-5" dirty="0"/>
              <a:t>(CMIR)</a:t>
            </a:r>
            <a:endParaRPr dirty="0"/>
          </a:p>
        </p:txBody>
      </p:sp>
    </p:spTree>
    <p:extLst>
      <p:ext uri="{BB962C8B-B14F-4D97-AF65-F5344CB8AC3E}">
        <p14:creationId xmlns:p14="http://schemas.microsoft.com/office/powerpoint/2010/main" xmlns="" val="399385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Customer-Material Info </a:t>
            </a:r>
            <a:r>
              <a:rPr spc="-5" dirty="0"/>
              <a:t>Record</a:t>
            </a:r>
            <a:r>
              <a:rPr spc="-75" dirty="0"/>
              <a:t> </a:t>
            </a:r>
            <a:r>
              <a:rPr spc="-5" dirty="0"/>
              <a:t>(CMIR)</a:t>
            </a:r>
            <a:endParaRPr dirty="0"/>
          </a:p>
        </p:txBody>
      </p:sp>
      <p:sp>
        <p:nvSpPr>
          <p:cNvPr id="8" name="object 8"/>
          <p:cNvSpPr/>
          <p:nvPr/>
        </p:nvSpPr>
        <p:spPr>
          <a:xfrm>
            <a:off x="3580584" y="2536411"/>
            <a:ext cx="1856105" cy="1871345"/>
          </a:xfrm>
          <a:custGeom>
            <a:avLst/>
            <a:gdLst/>
            <a:ahLst/>
            <a:cxnLst/>
            <a:rect l="l" t="t" r="r" b="b"/>
            <a:pathLst>
              <a:path w="1856104" h="1871345">
                <a:moveTo>
                  <a:pt x="927837" y="0"/>
                </a:moveTo>
                <a:lnTo>
                  <a:pt x="832590" y="4920"/>
                </a:lnTo>
                <a:lnTo>
                  <a:pt x="739833" y="19714"/>
                </a:lnTo>
                <a:lnTo>
                  <a:pt x="651921" y="41889"/>
                </a:lnTo>
                <a:lnTo>
                  <a:pt x="566464" y="73938"/>
                </a:lnTo>
                <a:lnTo>
                  <a:pt x="485886" y="113368"/>
                </a:lnTo>
                <a:lnTo>
                  <a:pt x="407765" y="160212"/>
                </a:lnTo>
                <a:lnTo>
                  <a:pt x="336943" y="214436"/>
                </a:lnTo>
                <a:lnTo>
                  <a:pt x="271034" y="273615"/>
                </a:lnTo>
                <a:lnTo>
                  <a:pt x="212426" y="340139"/>
                </a:lnTo>
                <a:lnTo>
                  <a:pt x="158696" y="411618"/>
                </a:lnTo>
                <a:lnTo>
                  <a:pt x="112314" y="488051"/>
                </a:lnTo>
                <a:lnTo>
                  <a:pt x="73250" y="571831"/>
                </a:lnTo>
                <a:lnTo>
                  <a:pt x="41506" y="655644"/>
                </a:lnTo>
                <a:lnTo>
                  <a:pt x="19533" y="746838"/>
                </a:lnTo>
                <a:lnTo>
                  <a:pt x="4881" y="838031"/>
                </a:lnTo>
                <a:lnTo>
                  <a:pt x="0" y="934179"/>
                </a:lnTo>
                <a:lnTo>
                  <a:pt x="4881" y="1030293"/>
                </a:lnTo>
                <a:lnTo>
                  <a:pt x="19533" y="1123981"/>
                </a:lnTo>
                <a:lnTo>
                  <a:pt x="41506" y="1212715"/>
                </a:lnTo>
                <a:lnTo>
                  <a:pt x="73250" y="1298988"/>
                </a:lnTo>
                <a:lnTo>
                  <a:pt x="112314" y="1380307"/>
                </a:lnTo>
                <a:lnTo>
                  <a:pt x="158696" y="1459201"/>
                </a:lnTo>
                <a:lnTo>
                  <a:pt x="212426" y="1530679"/>
                </a:lnTo>
                <a:lnTo>
                  <a:pt x="271034" y="1597218"/>
                </a:lnTo>
                <a:lnTo>
                  <a:pt x="336943" y="1656372"/>
                </a:lnTo>
                <a:lnTo>
                  <a:pt x="407765" y="1710600"/>
                </a:lnTo>
                <a:lnTo>
                  <a:pt x="485886" y="1757430"/>
                </a:lnTo>
                <a:lnTo>
                  <a:pt x="566464" y="1796866"/>
                </a:lnTo>
                <a:lnTo>
                  <a:pt x="651921" y="1828912"/>
                </a:lnTo>
                <a:lnTo>
                  <a:pt x="739833" y="1851094"/>
                </a:lnTo>
                <a:lnTo>
                  <a:pt x="832590" y="1865883"/>
                </a:lnTo>
                <a:lnTo>
                  <a:pt x="927837" y="1870813"/>
                </a:lnTo>
                <a:lnTo>
                  <a:pt x="1023050" y="1865883"/>
                </a:lnTo>
                <a:lnTo>
                  <a:pt x="1115841" y="1851094"/>
                </a:lnTo>
                <a:lnTo>
                  <a:pt x="1203720" y="1828912"/>
                </a:lnTo>
                <a:lnTo>
                  <a:pt x="1289176" y="1796866"/>
                </a:lnTo>
                <a:lnTo>
                  <a:pt x="1369754" y="1757430"/>
                </a:lnTo>
                <a:lnTo>
                  <a:pt x="1447910" y="1710600"/>
                </a:lnTo>
                <a:lnTo>
                  <a:pt x="1518697" y="1656372"/>
                </a:lnTo>
                <a:lnTo>
                  <a:pt x="1584640" y="1597218"/>
                </a:lnTo>
                <a:lnTo>
                  <a:pt x="1643215" y="1530679"/>
                </a:lnTo>
                <a:lnTo>
                  <a:pt x="1696945" y="1459201"/>
                </a:lnTo>
                <a:lnTo>
                  <a:pt x="1743340" y="1380307"/>
                </a:lnTo>
                <a:lnTo>
                  <a:pt x="1782401" y="1298988"/>
                </a:lnTo>
                <a:lnTo>
                  <a:pt x="1814162" y="1212715"/>
                </a:lnTo>
                <a:lnTo>
                  <a:pt x="1836131" y="1123981"/>
                </a:lnTo>
                <a:lnTo>
                  <a:pt x="1850766" y="1030293"/>
                </a:lnTo>
                <a:lnTo>
                  <a:pt x="1855645" y="934179"/>
                </a:lnTo>
                <a:lnTo>
                  <a:pt x="1850766" y="838031"/>
                </a:lnTo>
                <a:lnTo>
                  <a:pt x="1836131" y="746838"/>
                </a:lnTo>
                <a:lnTo>
                  <a:pt x="1814162" y="655644"/>
                </a:lnTo>
                <a:lnTo>
                  <a:pt x="1782401" y="571831"/>
                </a:lnTo>
                <a:lnTo>
                  <a:pt x="1743340" y="488051"/>
                </a:lnTo>
                <a:lnTo>
                  <a:pt x="1696945" y="411618"/>
                </a:lnTo>
                <a:lnTo>
                  <a:pt x="1643215" y="340139"/>
                </a:lnTo>
                <a:lnTo>
                  <a:pt x="1584640" y="273615"/>
                </a:lnTo>
                <a:lnTo>
                  <a:pt x="1518697" y="214436"/>
                </a:lnTo>
                <a:lnTo>
                  <a:pt x="1447910" y="160212"/>
                </a:lnTo>
                <a:lnTo>
                  <a:pt x="1369754" y="113368"/>
                </a:lnTo>
                <a:lnTo>
                  <a:pt x="1289176" y="73938"/>
                </a:lnTo>
                <a:lnTo>
                  <a:pt x="1203720" y="41889"/>
                </a:lnTo>
                <a:lnTo>
                  <a:pt x="1115841" y="19714"/>
                </a:lnTo>
                <a:lnTo>
                  <a:pt x="1023050" y="4920"/>
                </a:lnTo>
                <a:lnTo>
                  <a:pt x="927837" y="0"/>
                </a:lnTo>
                <a:close/>
              </a:path>
            </a:pathLst>
          </a:custGeom>
          <a:solidFill>
            <a:srgbClr val="3EFF9E"/>
          </a:solidFill>
        </p:spPr>
        <p:txBody>
          <a:bodyPr wrap="square" lIns="0" tIns="0" rIns="0" bIns="0" rtlCol="0"/>
          <a:lstStyle/>
          <a:p>
            <a:endParaRPr/>
          </a:p>
        </p:txBody>
      </p:sp>
      <p:sp>
        <p:nvSpPr>
          <p:cNvPr id="9" name="object 9"/>
          <p:cNvSpPr/>
          <p:nvPr/>
        </p:nvSpPr>
        <p:spPr>
          <a:xfrm>
            <a:off x="5255560" y="3130451"/>
            <a:ext cx="478790" cy="525145"/>
          </a:xfrm>
          <a:custGeom>
            <a:avLst/>
            <a:gdLst/>
            <a:ahLst/>
            <a:cxnLst/>
            <a:rect l="l" t="t" r="r" b="b"/>
            <a:pathLst>
              <a:path w="478789" h="525145">
                <a:moveTo>
                  <a:pt x="395555" y="0"/>
                </a:moveTo>
                <a:lnTo>
                  <a:pt x="0" y="221816"/>
                </a:lnTo>
                <a:lnTo>
                  <a:pt x="0" y="524987"/>
                </a:lnTo>
                <a:lnTo>
                  <a:pt x="478555" y="192261"/>
                </a:lnTo>
                <a:lnTo>
                  <a:pt x="451849" y="130623"/>
                </a:lnTo>
                <a:lnTo>
                  <a:pt x="388220" y="130623"/>
                </a:lnTo>
                <a:lnTo>
                  <a:pt x="395555" y="0"/>
                </a:lnTo>
                <a:close/>
              </a:path>
              <a:path w="478789" h="525145">
                <a:moveTo>
                  <a:pt x="444373" y="113368"/>
                </a:moveTo>
                <a:lnTo>
                  <a:pt x="388220" y="130623"/>
                </a:lnTo>
                <a:lnTo>
                  <a:pt x="451849" y="130623"/>
                </a:lnTo>
                <a:lnTo>
                  <a:pt x="444373" y="113368"/>
                </a:lnTo>
                <a:close/>
              </a:path>
            </a:pathLst>
          </a:custGeom>
          <a:solidFill>
            <a:srgbClr val="FFFFFF"/>
          </a:solidFill>
        </p:spPr>
        <p:txBody>
          <a:bodyPr wrap="square" lIns="0" tIns="0" rIns="0" bIns="0" rtlCol="0"/>
          <a:lstStyle/>
          <a:p>
            <a:endParaRPr/>
          </a:p>
        </p:txBody>
      </p:sp>
      <p:sp>
        <p:nvSpPr>
          <p:cNvPr id="10" name="object 10"/>
          <p:cNvSpPr/>
          <p:nvPr/>
        </p:nvSpPr>
        <p:spPr>
          <a:xfrm>
            <a:off x="3424317" y="3066353"/>
            <a:ext cx="366395" cy="451484"/>
          </a:xfrm>
          <a:custGeom>
            <a:avLst/>
            <a:gdLst/>
            <a:ahLst/>
            <a:cxnLst/>
            <a:rect l="l" t="t" r="r" b="b"/>
            <a:pathLst>
              <a:path w="366395" h="451485">
                <a:moveTo>
                  <a:pt x="0" y="0"/>
                </a:moveTo>
                <a:lnTo>
                  <a:pt x="0" y="216896"/>
                </a:lnTo>
                <a:lnTo>
                  <a:pt x="361359" y="451082"/>
                </a:lnTo>
                <a:lnTo>
                  <a:pt x="366237" y="246485"/>
                </a:lnTo>
                <a:lnTo>
                  <a:pt x="0" y="0"/>
                </a:lnTo>
                <a:close/>
              </a:path>
            </a:pathLst>
          </a:custGeom>
          <a:solidFill>
            <a:srgbClr val="FFFFFF"/>
          </a:solidFill>
        </p:spPr>
        <p:txBody>
          <a:bodyPr wrap="square" lIns="0" tIns="0" rIns="0" bIns="0" rtlCol="0"/>
          <a:lstStyle/>
          <a:p>
            <a:endParaRPr/>
          </a:p>
        </p:txBody>
      </p:sp>
      <p:sp>
        <p:nvSpPr>
          <p:cNvPr id="11" name="object 11"/>
          <p:cNvSpPr/>
          <p:nvPr/>
        </p:nvSpPr>
        <p:spPr>
          <a:xfrm>
            <a:off x="3771041" y="2472313"/>
            <a:ext cx="1494790" cy="1656714"/>
          </a:xfrm>
          <a:custGeom>
            <a:avLst/>
            <a:gdLst/>
            <a:ahLst/>
            <a:cxnLst/>
            <a:rect l="l" t="t" r="r" b="b"/>
            <a:pathLst>
              <a:path w="1494789" h="1656714">
                <a:moveTo>
                  <a:pt x="793533" y="0"/>
                </a:moveTo>
                <a:lnTo>
                  <a:pt x="0" y="554610"/>
                </a:lnTo>
                <a:lnTo>
                  <a:pt x="80578" y="675393"/>
                </a:lnTo>
                <a:lnTo>
                  <a:pt x="19513" y="702488"/>
                </a:lnTo>
                <a:lnTo>
                  <a:pt x="7300" y="1656386"/>
                </a:lnTo>
                <a:lnTo>
                  <a:pt x="1472305" y="1656386"/>
                </a:lnTo>
                <a:lnTo>
                  <a:pt x="1494275" y="697568"/>
                </a:lnTo>
                <a:lnTo>
                  <a:pt x="122061" y="680313"/>
                </a:lnTo>
                <a:lnTo>
                  <a:pt x="131851" y="623629"/>
                </a:lnTo>
                <a:lnTo>
                  <a:pt x="861898" y="86273"/>
                </a:lnTo>
                <a:lnTo>
                  <a:pt x="793533" y="0"/>
                </a:lnTo>
                <a:close/>
              </a:path>
            </a:pathLst>
          </a:custGeom>
          <a:solidFill>
            <a:srgbClr val="BEBE7E"/>
          </a:solidFill>
        </p:spPr>
        <p:txBody>
          <a:bodyPr wrap="square" lIns="0" tIns="0" rIns="0" bIns="0" rtlCol="0"/>
          <a:lstStyle/>
          <a:p>
            <a:endParaRPr/>
          </a:p>
        </p:txBody>
      </p:sp>
      <p:sp>
        <p:nvSpPr>
          <p:cNvPr id="12" name="object 12"/>
          <p:cNvSpPr/>
          <p:nvPr/>
        </p:nvSpPr>
        <p:spPr>
          <a:xfrm>
            <a:off x="3352800" y="2441596"/>
            <a:ext cx="2418080" cy="1702435"/>
          </a:xfrm>
          <a:custGeom>
            <a:avLst/>
            <a:gdLst/>
            <a:ahLst/>
            <a:cxnLst/>
            <a:rect l="l" t="t" r="r" b="b"/>
            <a:pathLst>
              <a:path w="2418079" h="1702435">
                <a:moveTo>
                  <a:pt x="25127" y="1031455"/>
                </a:moveTo>
                <a:lnTo>
                  <a:pt x="0" y="1065269"/>
                </a:lnTo>
                <a:lnTo>
                  <a:pt x="0" y="1073767"/>
                </a:lnTo>
                <a:lnTo>
                  <a:pt x="413363" y="1359294"/>
                </a:lnTo>
                <a:lnTo>
                  <a:pt x="413363" y="1701890"/>
                </a:lnTo>
                <a:lnTo>
                  <a:pt x="1663482" y="1701890"/>
                </a:lnTo>
                <a:lnTo>
                  <a:pt x="1663482" y="1652593"/>
                </a:lnTo>
                <a:lnTo>
                  <a:pt x="462180" y="1652593"/>
                </a:lnTo>
                <a:lnTo>
                  <a:pt x="462180" y="1610700"/>
                </a:lnTo>
                <a:lnTo>
                  <a:pt x="1932064" y="1610700"/>
                </a:lnTo>
                <a:lnTo>
                  <a:pt x="1932064" y="1586031"/>
                </a:lnTo>
                <a:lnTo>
                  <a:pt x="462180" y="1586031"/>
                </a:lnTo>
                <a:lnTo>
                  <a:pt x="462180" y="1297656"/>
                </a:lnTo>
                <a:lnTo>
                  <a:pt x="413363" y="1297656"/>
                </a:lnTo>
                <a:lnTo>
                  <a:pt x="25127" y="1031455"/>
                </a:lnTo>
                <a:close/>
              </a:path>
              <a:path w="2418079" h="1702435">
                <a:moveTo>
                  <a:pt x="1932064" y="1610700"/>
                </a:moveTo>
                <a:lnTo>
                  <a:pt x="1880790" y="1610700"/>
                </a:lnTo>
                <a:lnTo>
                  <a:pt x="1880790" y="1652593"/>
                </a:lnTo>
                <a:lnTo>
                  <a:pt x="1663482" y="1652593"/>
                </a:lnTo>
                <a:lnTo>
                  <a:pt x="1663482" y="1701890"/>
                </a:lnTo>
                <a:lnTo>
                  <a:pt x="1932064" y="1701890"/>
                </a:lnTo>
                <a:lnTo>
                  <a:pt x="1932064" y="1610700"/>
                </a:lnTo>
                <a:close/>
              </a:path>
              <a:path w="2418079" h="1702435">
                <a:moveTo>
                  <a:pt x="1409535" y="890957"/>
                </a:moveTo>
                <a:lnTo>
                  <a:pt x="1385109" y="890957"/>
                </a:lnTo>
                <a:lnTo>
                  <a:pt x="1385109" y="1586031"/>
                </a:lnTo>
                <a:lnTo>
                  <a:pt x="1409535" y="1586031"/>
                </a:lnTo>
                <a:lnTo>
                  <a:pt x="1409535" y="890957"/>
                </a:lnTo>
                <a:close/>
              </a:path>
              <a:path w="2418079" h="1702435">
                <a:moveTo>
                  <a:pt x="1932064" y="696235"/>
                </a:moveTo>
                <a:lnTo>
                  <a:pt x="1709877" y="696235"/>
                </a:lnTo>
                <a:lnTo>
                  <a:pt x="1709877" y="747999"/>
                </a:lnTo>
                <a:lnTo>
                  <a:pt x="1880790" y="747999"/>
                </a:lnTo>
                <a:lnTo>
                  <a:pt x="1880790" y="866322"/>
                </a:lnTo>
                <a:lnTo>
                  <a:pt x="1700086" y="866322"/>
                </a:lnTo>
                <a:lnTo>
                  <a:pt x="1700086" y="890957"/>
                </a:lnTo>
                <a:lnTo>
                  <a:pt x="1880790" y="890957"/>
                </a:lnTo>
                <a:lnTo>
                  <a:pt x="1880790" y="1586031"/>
                </a:lnTo>
                <a:lnTo>
                  <a:pt x="1932064" y="1586031"/>
                </a:lnTo>
                <a:lnTo>
                  <a:pt x="1932064" y="1213842"/>
                </a:lnTo>
                <a:lnTo>
                  <a:pt x="2022060" y="1154698"/>
                </a:lnTo>
                <a:lnTo>
                  <a:pt x="1932064" y="1154698"/>
                </a:lnTo>
                <a:lnTo>
                  <a:pt x="1932064" y="1090599"/>
                </a:lnTo>
                <a:lnTo>
                  <a:pt x="2025380" y="1031455"/>
                </a:lnTo>
                <a:lnTo>
                  <a:pt x="1932064" y="1031455"/>
                </a:lnTo>
                <a:lnTo>
                  <a:pt x="1932064" y="930387"/>
                </a:lnTo>
                <a:lnTo>
                  <a:pt x="2025966" y="873702"/>
                </a:lnTo>
                <a:lnTo>
                  <a:pt x="1932064" y="873702"/>
                </a:lnTo>
                <a:lnTo>
                  <a:pt x="1932064" y="696235"/>
                </a:lnTo>
                <a:close/>
              </a:path>
              <a:path w="2418079" h="1702435">
                <a:moveTo>
                  <a:pt x="25127" y="767714"/>
                </a:moveTo>
                <a:lnTo>
                  <a:pt x="0" y="803638"/>
                </a:lnTo>
                <a:lnTo>
                  <a:pt x="0" y="812462"/>
                </a:lnTo>
                <a:lnTo>
                  <a:pt x="413363" y="1095553"/>
                </a:lnTo>
                <a:lnTo>
                  <a:pt x="413363" y="1297656"/>
                </a:lnTo>
                <a:lnTo>
                  <a:pt x="462180" y="1297656"/>
                </a:lnTo>
                <a:lnTo>
                  <a:pt x="462180" y="1036375"/>
                </a:lnTo>
                <a:lnTo>
                  <a:pt x="413363" y="1036375"/>
                </a:lnTo>
                <a:lnTo>
                  <a:pt x="100817" y="819478"/>
                </a:lnTo>
                <a:lnTo>
                  <a:pt x="100314" y="784969"/>
                </a:lnTo>
                <a:lnTo>
                  <a:pt x="51986" y="784969"/>
                </a:lnTo>
                <a:lnTo>
                  <a:pt x="25127" y="767714"/>
                </a:lnTo>
                <a:close/>
              </a:path>
              <a:path w="2418079" h="1702435">
                <a:moveTo>
                  <a:pt x="2393875" y="834273"/>
                </a:moveTo>
                <a:lnTo>
                  <a:pt x="2339798" y="834273"/>
                </a:lnTo>
                <a:lnTo>
                  <a:pt x="2356890" y="873702"/>
                </a:lnTo>
                <a:lnTo>
                  <a:pt x="1932064" y="1154698"/>
                </a:lnTo>
                <a:lnTo>
                  <a:pt x="2022060" y="1154698"/>
                </a:lnTo>
                <a:lnTo>
                  <a:pt x="2400863" y="905752"/>
                </a:lnTo>
                <a:lnTo>
                  <a:pt x="2417954" y="893417"/>
                </a:lnTo>
                <a:lnTo>
                  <a:pt x="2410620" y="873702"/>
                </a:lnTo>
                <a:lnTo>
                  <a:pt x="2393875" y="834273"/>
                </a:lnTo>
                <a:close/>
              </a:path>
              <a:path w="2418079" h="1702435">
                <a:moveTo>
                  <a:pt x="298592" y="740619"/>
                </a:moveTo>
                <a:lnTo>
                  <a:pt x="298592" y="802224"/>
                </a:lnTo>
                <a:lnTo>
                  <a:pt x="413363" y="890957"/>
                </a:lnTo>
                <a:lnTo>
                  <a:pt x="413363" y="1036375"/>
                </a:lnTo>
                <a:lnTo>
                  <a:pt x="462180" y="1036375"/>
                </a:lnTo>
                <a:lnTo>
                  <a:pt x="462180" y="890957"/>
                </a:lnTo>
                <a:lnTo>
                  <a:pt x="1228865" y="890957"/>
                </a:lnTo>
                <a:lnTo>
                  <a:pt x="1228865" y="866322"/>
                </a:lnTo>
                <a:lnTo>
                  <a:pt x="462180" y="866322"/>
                </a:lnTo>
                <a:lnTo>
                  <a:pt x="462180" y="826858"/>
                </a:lnTo>
                <a:lnTo>
                  <a:pt x="413363" y="826858"/>
                </a:lnTo>
                <a:lnTo>
                  <a:pt x="298592" y="740619"/>
                </a:lnTo>
                <a:close/>
              </a:path>
              <a:path w="2418079" h="1702435">
                <a:moveTo>
                  <a:pt x="2142038" y="898371"/>
                </a:moveTo>
                <a:lnTo>
                  <a:pt x="1932064" y="1031455"/>
                </a:lnTo>
                <a:lnTo>
                  <a:pt x="2025380" y="1031455"/>
                </a:lnTo>
                <a:lnTo>
                  <a:pt x="2142038" y="957516"/>
                </a:lnTo>
                <a:lnTo>
                  <a:pt x="2142038" y="898371"/>
                </a:lnTo>
                <a:close/>
              </a:path>
              <a:path w="2418079" h="1702435">
                <a:moveTo>
                  <a:pt x="2322707" y="723364"/>
                </a:moveTo>
                <a:lnTo>
                  <a:pt x="2273889" y="723364"/>
                </a:lnTo>
                <a:lnTo>
                  <a:pt x="2273889" y="817018"/>
                </a:lnTo>
                <a:lnTo>
                  <a:pt x="2142038" y="898371"/>
                </a:lnTo>
                <a:lnTo>
                  <a:pt x="2142038" y="957516"/>
                </a:lnTo>
                <a:lnTo>
                  <a:pt x="2339798" y="834273"/>
                </a:lnTo>
                <a:lnTo>
                  <a:pt x="2393875" y="834273"/>
                </a:lnTo>
                <a:lnTo>
                  <a:pt x="2373981" y="787429"/>
                </a:lnTo>
                <a:lnTo>
                  <a:pt x="2372875" y="784969"/>
                </a:lnTo>
                <a:lnTo>
                  <a:pt x="2322707" y="784969"/>
                </a:lnTo>
                <a:lnTo>
                  <a:pt x="2322707" y="723364"/>
                </a:lnTo>
                <a:close/>
              </a:path>
              <a:path w="2418079" h="1702435">
                <a:moveTo>
                  <a:pt x="1700086" y="866322"/>
                </a:moveTo>
                <a:lnTo>
                  <a:pt x="1228865" y="866322"/>
                </a:lnTo>
                <a:lnTo>
                  <a:pt x="1228865" y="890957"/>
                </a:lnTo>
                <a:lnTo>
                  <a:pt x="1700086" y="890957"/>
                </a:lnTo>
                <a:lnTo>
                  <a:pt x="1700086" y="866322"/>
                </a:lnTo>
                <a:close/>
              </a:path>
              <a:path w="2418079" h="1702435">
                <a:moveTo>
                  <a:pt x="2168885" y="728285"/>
                </a:moveTo>
                <a:lnTo>
                  <a:pt x="1932064" y="873702"/>
                </a:lnTo>
                <a:lnTo>
                  <a:pt x="2025966" y="873702"/>
                </a:lnTo>
                <a:lnTo>
                  <a:pt x="2168885" y="787429"/>
                </a:lnTo>
                <a:lnTo>
                  <a:pt x="2168885" y="728285"/>
                </a:lnTo>
                <a:close/>
              </a:path>
              <a:path w="2418079" h="1702435">
                <a:moveTo>
                  <a:pt x="1709877" y="696235"/>
                </a:moveTo>
                <a:lnTo>
                  <a:pt x="413363" y="696235"/>
                </a:lnTo>
                <a:lnTo>
                  <a:pt x="413363" y="826858"/>
                </a:lnTo>
                <a:lnTo>
                  <a:pt x="462180" y="826858"/>
                </a:lnTo>
                <a:lnTo>
                  <a:pt x="462180" y="747999"/>
                </a:lnTo>
                <a:lnTo>
                  <a:pt x="1709877" y="747999"/>
                </a:lnTo>
                <a:lnTo>
                  <a:pt x="1709877" y="696235"/>
                </a:lnTo>
                <a:close/>
              </a:path>
              <a:path w="2418079" h="1702435">
                <a:moveTo>
                  <a:pt x="180941" y="651886"/>
                </a:moveTo>
                <a:lnTo>
                  <a:pt x="98375" y="651886"/>
                </a:lnTo>
                <a:lnTo>
                  <a:pt x="298592" y="802224"/>
                </a:lnTo>
                <a:lnTo>
                  <a:pt x="298592" y="740619"/>
                </a:lnTo>
                <a:lnTo>
                  <a:pt x="180941" y="651886"/>
                </a:lnTo>
                <a:close/>
              </a:path>
              <a:path w="2418079" h="1702435">
                <a:moveTo>
                  <a:pt x="2322707" y="637091"/>
                </a:moveTo>
                <a:lnTo>
                  <a:pt x="2283646" y="659266"/>
                </a:lnTo>
                <a:lnTo>
                  <a:pt x="2168885" y="728285"/>
                </a:lnTo>
                <a:lnTo>
                  <a:pt x="2168885" y="787429"/>
                </a:lnTo>
                <a:lnTo>
                  <a:pt x="2273889" y="723364"/>
                </a:lnTo>
                <a:lnTo>
                  <a:pt x="2322707" y="723364"/>
                </a:lnTo>
                <a:lnTo>
                  <a:pt x="2322707" y="637091"/>
                </a:lnTo>
                <a:close/>
              </a:path>
              <a:path w="2418079" h="1702435">
                <a:moveTo>
                  <a:pt x="47101" y="550817"/>
                </a:moveTo>
                <a:lnTo>
                  <a:pt x="47365" y="612422"/>
                </a:lnTo>
                <a:lnTo>
                  <a:pt x="51986" y="784969"/>
                </a:lnTo>
                <a:lnTo>
                  <a:pt x="100314" y="784969"/>
                </a:lnTo>
                <a:lnTo>
                  <a:pt x="98375" y="651886"/>
                </a:lnTo>
                <a:lnTo>
                  <a:pt x="180941" y="651886"/>
                </a:lnTo>
                <a:lnTo>
                  <a:pt x="47101" y="550817"/>
                </a:lnTo>
                <a:close/>
              </a:path>
              <a:path w="2418079" h="1702435">
                <a:moveTo>
                  <a:pt x="2361802" y="760334"/>
                </a:moveTo>
                <a:lnTo>
                  <a:pt x="2337376" y="775129"/>
                </a:lnTo>
                <a:lnTo>
                  <a:pt x="2322707" y="784969"/>
                </a:lnTo>
                <a:lnTo>
                  <a:pt x="2372875" y="784969"/>
                </a:lnTo>
                <a:lnTo>
                  <a:pt x="2361802" y="760334"/>
                </a:lnTo>
                <a:close/>
              </a:path>
              <a:path w="2418079" h="1702435">
                <a:moveTo>
                  <a:pt x="496363" y="747999"/>
                </a:moveTo>
                <a:lnTo>
                  <a:pt x="491484" y="747999"/>
                </a:lnTo>
                <a:lnTo>
                  <a:pt x="493906" y="750459"/>
                </a:lnTo>
                <a:lnTo>
                  <a:pt x="496363" y="747999"/>
                </a:lnTo>
                <a:close/>
              </a:path>
              <a:path w="2418079" h="1702435">
                <a:moveTo>
                  <a:pt x="1072588" y="97275"/>
                </a:moveTo>
                <a:lnTo>
                  <a:pt x="418241" y="585327"/>
                </a:lnTo>
                <a:lnTo>
                  <a:pt x="401150" y="600121"/>
                </a:lnTo>
                <a:lnTo>
                  <a:pt x="413363" y="619836"/>
                </a:lnTo>
                <a:lnTo>
                  <a:pt x="459724" y="696235"/>
                </a:lnTo>
                <a:lnTo>
                  <a:pt x="564728" y="696235"/>
                </a:lnTo>
                <a:lnTo>
                  <a:pt x="590477" y="676520"/>
                </a:lnTo>
                <a:lnTo>
                  <a:pt x="506119" y="676520"/>
                </a:lnTo>
                <a:lnTo>
                  <a:pt x="467058" y="612422"/>
                </a:lnTo>
                <a:lnTo>
                  <a:pt x="1072588" y="158914"/>
                </a:lnTo>
                <a:lnTo>
                  <a:pt x="1072588" y="97275"/>
                </a:lnTo>
                <a:close/>
              </a:path>
              <a:path w="2418079" h="1702435">
                <a:moveTo>
                  <a:pt x="711629" y="642011"/>
                </a:moveTo>
                <a:lnTo>
                  <a:pt x="635549" y="642011"/>
                </a:lnTo>
                <a:lnTo>
                  <a:pt x="662397" y="678981"/>
                </a:lnTo>
                <a:lnTo>
                  <a:pt x="711629" y="642011"/>
                </a:lnTo>
                <a:close/>
              </a:path>
              <a:path w="2418079" h="1702435">
                <a:moveTo>
                  <a:pt x="1271081" y="55385"/>
                </a:moveTo>
                <a:lnTo>
                  <a:pt x="1209318" y="55385"/>
                </a:lnTo>
                <a:lnTo>
                  <a:pt x="1255713" y="119450"/>
                </a:lnTo>
                <a:lnTo>
                  <a:pt x="506119" y="676520"/>
                </a:lnTo>
                <a:lnTo>
                  <a:pt x="590477" y="676520"/>
                </a:lnTo>
                <a:lnTo>
                  <a:pt x="635549" y="642011"/>
                </a:lnTo>
                <a:lnTo>
                  <a:pt x="711629" y="642011"/>
                </a:lnTo>
                <a:lnTo>
                  <a:pt x="1263048" y="227932"/>
                </a:lnTo>
                <a:lnTo>
                  <a:pt x="1238622" y="193423"/>
                </a:lnTo>
                <a:lnTo>
                  <a:pt x="1304565" y="144119"/>
                </a:lnTo>
                <a:lnTo>
                  <a:pt x="1324078" y="129324"/>
                </a:lnTo>
                <a:lnTo>
                  <a:pt x="1309443" y="109610"/>
                </a:lnTo>
                <a:lnTo>
                  <a:pt x="1271081" y="55385"/>
                </a:lnTo>
                <a:close/>
              </a:path>
              <a:path w="2418079" h="1702435">
                <a:moveTo>
                  <a:pt x="1232177" y="0"/>
                </a:moveTo>
                <a:lnTo>
                  <a:pt x="1203331" y="0"/>
                </a:lnTo>
                <a:lnTo>
                  <a:pt x="1202017" y="1161"/>
                </a:lnTo>
                <a:lnTo>
                  <a:pt x="1072588" y="97275"/>
                </a:lnTo>
                <a:lnTo>
                  <a:pt x="1072588" y="158914"/>
                </a:lnTo>
                <a:lnTo>
                  <a:pt x="1209318" y="55385"/>
                </a:lnTo>
                <a:lnTo>
                  <a:pt x="1271081" y="55385"/>
                </a:lnTo>
                <a:lnTo>
                  <a:pt x="1236200" y="6081"/>
                </a:lnTo>
                <a:lnTo>
                  <a:pt x="1232177" y="0"/>
                </a:lnTo>
                <a:close/>
              </a:path>
            </a:pathLst>
          </a:custGeom>
          <a:solidFill>
            <a:srgbClr val="000000"/>
          </a:solidFill>
        </p:spPr>
        <p:txBody>
          <a:bodyPr wrap="square" lIns="0" tIns="0" rIns="0" bIns="0" rtlCol="0"/>
          <a:lstStyle/>
          <a:p>
            <a:endParaRPr/>
          </a:p>
        </p:txBody>
      </p:sp>
      <p:sp>
        <p:nvSpPr>
          <p:cNvPr id="13" name="object 13"/>
          <p:cNvSpPr/>
          <p:nvPr/>
        </p:nvSpPr>
        <p:spPr>
          <a:xfrm>
            <a:off x="457200" y="2209800"/>
            <a:ext cx="2590800" cy="2557762"/>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57200" y="2209800"/>
            <a:ext cx="2590800" cy="2557780"/>
          </a:xfrm>
          <a:custGeom>
            <a:avLst/>
            <a:gdLst/>
            <a:ahLst/>
            <a:cxnLst/>
            <a:rect l="l" t="t" r="r" b="b"/>
            <a:pathLst>
              <a:path w="2590800" h="2557779">
                <a:moveTo>
                  <a:pt x="0" y="0"/>
                </a:moveTo>
                <a:lnTo>
                  <a:pt x="2590800" y="0"/>
                </a:lnTo>
                <a:lnTo>
                  <a:pt x="2590800" y="2077720"/>
                </a:lnTo>
                <a:lnTo>
                  <a:pt x="2534482" y="2078227"/>
                </a:lnTo>
                <a:lnTo>
                  <a:pt x="2479795" y="2079722"/>
                </a:lnTo>
                <a:lnTo>
                  <a:pt x="2426691" y="2082167"/>
                </a:lnTo>
                <a:lnTo>
                  <a:pt x="2375119" y="2085523"/>
                </a:lnTo>
                <a:lnTo>
                  <a:pt x="2325031" y="2089751"/>
                </a:lnTo>
                <a:lnTo>
                  <a:pt x="2276376" y="2094812"/>
                </a:lnTo>
                <a:lnTo>
                  <a:pt x="2229105" y="2100667"/>
                </a:lnTo>
                <a:lnTo>
                  <a:pt x="2183169" y="2107278"/>
                </a:lnTo>
                <a:lnTo>
                  <a:pt x="2138519" y="2114606"/>
                </a:lnTo>
                <a:lnTo>
                  <a:pt x="2095104" y="2122611"/>
                </a:lnTo>
                <a:lnTo>
                  <a:pt x="2052876" y="2131256"/>
                </a:lnTo>
                <a:lnTo>
                  <a:pt x="2011785" y="2140502"/>
                </a:lnTo>
                <a:lnTo>
                  <a:pt x="1971782" y="2150309"/>
                </a:lnTo>
                <a:lnTo>
                  <a:pt x="1932816" y="2160638"/>
                </a:lnTo>
                <a:lnTo>
                  <a:pt x="1894840" y="2171452"/>
                </a:lnTo>
                <a:lnTo>
                  <a:pt x="1857803" y="2182711"/>
                </a:lnTo>
                <a:lnTo>
                  <a:pt x="1786349" y="2206410"/>
                </a:lnTo>
                <a:lnTo>
                  <a:pt x="1718059" y="2231424"/>
                </a:lnTo>
                <a:lnTo>
                  <a:pt x="1652538" y="2257443"/>
                </a:lnTo>
                <a:lnTo>
                  <a:pt x="1589389" y="2284157"/>
                </a:lnTo>
                <a:lnTo>
                  <a:pt x="1528218" y="2311256"/>
                </a:lnTo>
                <a:lnTo>
                  <a:pt x="1468629" y="2338428"/>
                </a:lnTo>
                <a:lnTo>
                  <a:pt x="1410227" y="2365364"/>
                </a:lnTo>
                <a:lnTo>
                  <a:pt x="1381347" y="2378647"/>
                </a:lnTo>
                <a:lnTo>
                  <a:pt x="1323983" y="2404646"/>
                </a:lnTo>
                <a:lnTo>
                  <a:pt x="1266816" y="2429634"/>
                </a:lnTo>
                <a:lnTo>
                  <a:pt x="1209452" y="2453298"/>
                </a:lnTo>
                <a:lnTo>
                  <a:pt x="1151495" y="2475330"/>
                </a:lnTo>
                <a:lnTo>
                  <a:pt x="1092548" y="2495419"/>
                </a:lnTo>
                <a:lnTo>
                  <a:pt x="1032218" y="2513254"/>
                </a:lnTo>
                <a:lnTo>
                  <a:pt x="970108" y="2528525"/>
                </a:lnTo>
                <a:lnTo>
                  <a:pt x="905822" y="2540922"/>
                </a:lnTo>
                <a:lnTo>
                  <a:pt x="838966" y="2550134"/>
                </a:lnTo>
                <a:lnTo>
                  <a:pt x="769143" y="2555851"/>
                </a:lnTo>
                <a:lnTo>
                  <a:pt x="695959" y="2557762"/>
                </a:lnTo>
                <a:lnTo>
                  <a:pt x="657983" y="2557194"/>
                </a:lnTo>
                <a:lnTo>
                  <a:pt x="619017" y="2555558"/>
                </a:lnTo>
                <a:lnTo>
                  <a:pt x="579014" y="2552816"/>
                </a:lnTo>
                <a:lnTo>
                  <a:pt x="537923" y="2548928"/>
                </a:lnTo>
                <a:lnTo>
                  <a:pt x="495695" y="2543856"/>
                </a:lnTo>
                <a:lnTo>
                  <a:pt x="452280" y="2537561"/>
                </a:lnTo>
                <a:lnTo>
                  <a:pt x="407630" y="2530005"/>
                </a:lnTo>
                <a:lnTo>
                  <a:pt x="361694" y="2521148"/>
                </a:lnTo>
                <a:lnTo>
                  <a:pt x="314423" y="2510952"/>
                </a:lnTo>
                <a:lnTo>
                  <a:pt x="265768" y="2499377"/>
                </a:lnTo>
                <a:lnTo>
                  <a:pt x="215680" y="2486386"/>
                </a:lnTo>
                <a:lnTo>
                  <a:pt x="164108" y="2471939"/>
                </a:lnTo>
                <a:lnTo>
                  <a:pt x="111004" y="2455998"/>
                </a:lnTo>
                <a:lnTo>
                  <a:pt x="56317" y="2438523"/>
                </a:lnTo>
                <a:lnTo>
                  <a:pt x="0" y="2419477"/>
                </a:lnTo>
                <a:lnTo>
                  <a:pt x="0" y="0"/>
                </a:lnTo>
                <a:close/>
              </a:path>
            </a:pathLst>
          </a:custGeom>
          <a:ln w="9525">
            <a:solidFill>
              <a:srgbClr val="F1FFEB"/>
            </a:solidFill>
          </a:ln>
        </p:spPr>
        <p:txBody>
          <a:bodyPr wrap="square" lIns="0" tIns="0" rIns="0" bIns="0" rtlCol="0"/>
          <a:lstStyle/>
          <a:p>
            <a:endParaRPr/>
          </a:p>
        </p:txBody>
      </p:sp>
      <p:sp>
        <p:nvSpPr>
          <p:cNvPr id="15" name="object 15"/>
          <p:cNvSpPr txBox="1"/>
          <p:nvPr/>
        </p:nvSpPr>
        <p:spPr>
          <a:xfrm>
            <a:off x="877316" y="2726435"/>
            <a:ext cx="1167765" cy="194310"/>
          </a:xfrm>
          <a:prstGeom prst="rect">
            <a:avLst/>
          </a:prstGeom>
        </p:spPr>
        <p:txBody>
          <a:bodyPr vert="horz" wrap="square" lIns="0" tIns="0" rIns="0" bIns="0" rtlCol="0">
            <a:spAutoFit/>
          </a:bodyPr>
          <a:lstStyle/>
          <a:p>
            <a:pPr marL="12700">
              <a:lnSpc>
                <a:spcPct val="100000"/>
              </a:lnSpc>
            </a:pPr>
            <a:r>
              <a:rPr sz="1200" b="1" dirty="0">
                <a:latin typeface="Arial"/>
                <a:cs typeface="Arial"/>
              </a:rPr>
              <a:t>Purchase</a:t>
            </a:r>
            <a:r>
              <a:rPr sz="1200" b="1" spc="-125" dirty="0">
                <a:latin typeface="Arial"/>
                <a:cs typeface="Arial"/>
              </a:rPr>
              <a:t> </a:t>
            </a:r>
            <a:r>
              <a:rPr sz="1200" b="1" dirty="0">
                <a:latin typeface="Arial"/>
                <a:cs typeface="Arial"/>
              </a:rPr>
              <a:t>Order</a:t>
            </a:r>
            <a:endParaRPr sz="1200">
              <a:latin typeface="Arial"/>
              <a:cs typeface="Arial"/>
            </a:endParaRPr>
          </a:p>
        </p:txBody>
      </p:sp>
      <p:sp>
        <p:nvSpPr>
          <p:cNvPr id="16" name="object 16"/>
          <p:cNvSpPr txBox="1"/>
          <p:nvPr/>
        </p:nvSpPr>
        <p:spPr>
          <a:xfrm>
            <a:off x="535940" y="3092703"/>
            <a:ext cx="2011045" cy="514984"/>
          </a:xfrm>
          <a:prstGeom prst="rect">
            <a:avLst/>
          </a:prstGeom>
        </p:spPr>
        <p:txBody>
          <a:bodyPr vert="horz" wrap="square" lIns="0" tIns="0" rIns="0" bIns="0" rtlCol="0">
            <a:spAutoFit/>
          </a:bodyPr>
          <a:lstStyle/>
          <a:p>
            <a:pPr marL="12700">
              <a:lnSpc>
                <a:spcPct val="100000"/>
              </a:lnSpc>
              <a:tabLst>
                <a:tab pos="927100" algn="l"/>
                <a:tab pos="1778635" algn="l"/>
              </a:tabLst>
            </a:pPr>
            <a:r>
              <a:rPr sz="1100" u="sng" dirty="0">
                <a:latin typeface="Arial"/>
                <a:cs typeface="Arial"/>
              </a:rPr>
              <a:t>Item	</a:t>
            </a:r>
            <a:r>
              <a:rPr sz="1100" u="sng" spc="-10" dirty="0">
                <a:latin typeface="Arial"/>
                <a:cs typeface="Arial"/>
              </a:rPr>
              <a:t>D</a:t>
            </a:r>
            <a:r>
              <a:rPr sz="1100" u="sng" dirty="0">
                <a:latin typeface="Arial"/>
                <a:cs typeface="Arial"/>
              </a:rPr>
              <a:t>escri</a:t>
            </a:r>
            <a:r>
              <a:rPr sz="1100" u="sng" spc="-5" dirty="0">
                <a:latin typeface="Arial"/>
                <a:cs typeface="Arial"/>
              </a:rPr>
              <a:t>p</a:t>
            </a:r>
            <a:r>
              <a:rPr sz="1100" u="sng" dirty="0">
                <a:latin typeface="Arial"/>
                <a:cs typeface="Arial"/>
              </a:rPr>
              <a:t>t</a:t>
            </a:r>
            <a:r>
              <a:rPr sz="1100" u="sng" spc="-10" dirty="0">
                <a:latin typeface="Arial"/>
                <a:cs typeface="Arial"/>
              </a:rPr>
              <a:t>i</a:t>
            </a:r>
            <a:r>
              <a:rPr sz="1100" u="sng" dirty="0">
                <a:latin typeface="Arial"/>
                <a:cs typeface="Arial"/>
              </a:rPr>
              <a:t>on	Qty</a:t>
            </a:r>
            <a:endParaRPr sz="1100" dirty="0">
              <a:latin typeface="Arial"/>
              <a:cs typeface="Arial"/>
            </a:endParaRPr>
          </a:p>
          <a:p>
            <a:pPr>
              <a:lnSpc>
                <a:spcPct val="100000"/>
              </a:lnSpc>
              <a:spcBef>
                <a:spcPts val="55"/>
              </a:spcBef>
            </a:pPr>
            <a:endParaRPr sz="1100" dirty="0">
              <a:latin typeface="Times New Roman"/>
              <a:cs typeface="Times New Roman"/>
            </a:endParaRPr>
          </a:p>
          <a:p>
            <a:pPr marL="12700">
              <a:lnSpc>
                <a:spcPct val="100000"/>
              </a:lnSpc>
              <a:tabLst>
                <a:tab pos="927100" algn="l"/>
              </a:tabLst>
            </a:pPr>
            <a:r>
              <a:rPr sz="1100" dirty="0">
                <a:latin typeface="Arial"/>
                <a:cs typeface="Arial"/>
              </a:rPr>
              <a:t>OE-952	</a:t>
            </a:r>
            <a:r>
              <a:rPr sz="1100" spc="-5" dirty="0">
                <a:latin typeface="Arial"/>
                <a:cs typeface="Arial"/>
              </a:rPr>
              <a:t>Photocopier </a:t>
            </a:r>
            <a:r>
              <a:rPr sz="1100" spc="229" dirty="0">
                <a:latin typeface="Arial"/>
                <a:cs typeface="Arial"/>
              </a:rPr>
              <a:t> </a:t>
            </a:r>
            <a:r>
              <a:rPr sz="1100" dirty="0">
                <a:latin typeface="Arial"/>
                <a:cs typeface="Arial"/>
              </a:rPr>
              <a:t>1</a:t>
            </a:r>
          </a:p>
        </p:txBody>
      </p:sp>
      <p:sp>
        <p:nvSpPr>
          <p:cNvPr id="17" name="object 17"/>
          <p:cNvSpPr/>
          <p:nvPr/>
        </p:nvSpPr>
        <p:spPr>
          <a:xfrm>
            <a:off x="6096000" y="2209800"/>
            <a:ext cx="2819400" cy="2482513"/>
          </a:xfrm>
          <a:prstGeom prst="rect">
            <a:avLst/>
          </a:prstGeom>
          <a:blipFill>
            <a:blip r:embed="rId3" cstate="print"/>
            <a:stretch>
              <a:fillRect/>
            </a:stretch>
          </a:blipFill>
        </p:spPr>
        <p:txBody>
          <a:bodyPr wrap="square" lIns="0" tIns="0" rIns="0" bIns="0" rtlCol="0"/>
          <a:lstStyle/>
          <a:p>
            <a:endParaRPr/>
          </a:p>
        </p:txBody>
      </p:sp>
      <p:sp>
        <p:nvSpPr>
          <p:cNvPr id="18" name="object 18"/>
          <p:cNvSpPr txBox="1"/>
          <p:nvPr/>
        </p:nvSpPr>
        <p:spPr>
          <a:xfrm>
            <a:off x="6517005" y="2695955"/>
            <a:ext cx="881380" cy="194310"/>
          </a:xfrm>
          <a:prstGeom prst="rect">
            <a:avLst/>
          </a:prstGeom>
        </p:spPr>
        <p:txBody>
          <a:bodyPr vert="horz" wrap="square" lIns="0" tIns="0" rIns="0" bIns="0" rtlCol="0">
            <a:spAutoFit/>
          </a:bodyPr>
          <a:lstStyle/>
          <a:p>
            <a:pPr marL="12700">
              <a:lnSpc>
                <a:spcPct val="100000"/>
              </a:lnSpc>
            </a:pPr>
            <a:r>
              <a:rPr sz="1200" b="1" dirty="0">
                <a:latin typeface="Arial"/>
                <a:cs typeface="Arial"/>
              </a:rPr>
              <a:t>Sales</a:t>
            </a:r>
            <a:r>
              <a:rPr sz="1200" b="1" spc="-114" dirty="0">
                <a:latin typeface="Arial"/>
                <a:cs typeface="Arial"/>
              </a:rPr>
              <a:t> </a:t>
            </a:r>
            <a:r>
              <a:rPr sz="1200" b="1" dirty="0">
                <a:latin typeface="Arial"/>
                <a:cs typeface="Arial"/>
              </a:rPr>
              <a:t>Order</a:t>
            </a:r>
            <a:endParaRPr sz="1200">
              <a:latin typeface="Arial"/>
              <a:cs typeface="Arial"/>
            </a:endParaRPr>
          </a:p>
        </p:txBody>
      </p:sp>
      <p:sp>
        <p:nvSpPr>
          <p:cNvPr id="19" name="object 19"/>
          <p:cNvSpPr txBox="1"/>
          <p:nvPr/>
        </p:nvSpPr>
        <p:spPr>
          <a:xfrm>
            <a:off x="6175628" y="3062223"/>
            <a:ext cx="2087245" cy="514350"/>
          </a:xfrm>
          <a:prstGeom prst="rect">
            <a:avLst/>
          </a:prstGeom>
        </p:spPr>
        <p:txBody>
          <a:bodyPr vert="horz" wrap="square" lIns="0" tIns="0" rIns="0" bIns="0" rtlCol="0">
            <a:spAutoFit/>
          </a:bodyPr>
          <a:lstStyle/>
          <a:p>
            <a:pPr marL="12700">
              <a:lnSpc>
                <a:spcPct val="100000"/>
              </a:lnSpc>
              <a:tabLst>
                <a:tab pos="926465" algn="l"/>
                <a:tab pos="1854200" algn="l"/>
              </a:tabLst>
            </a:pPr>
            <a:r>
              <a:rPr sz="1100" u="sng" dirty="0">
                <a:latin typeface="Arial"/>
                <a:cs typeface="Arial"/>
              </a:rPr>
              <a:t>Item	</a:t>
            </a:r>
            <a:r>
              <a:rPr sz="1100" u="sng" spc="-10" dirty="0">
                <a:latin typeface="Arial"/>
                <a:cs typeface="Arial"/>
              </a:rPr>
              <a:t>D</a:t>
            </a:r>
            <a:r>
              <a:rPr sz="1100" u="sng" dirty="0">
                <a:latin typeface="Arial"/>
                <a:cs typeface="Arial"/>
              </a:rPr>
              <a:t>escri</a:t>
            </a:r>
            <a:r>
              <a:rPr sz="1100" u="sng" spc="-5" dirty="0">
                <a:latin typeface="Arial"/>
                <a:cs typeface="Arial"/>
              </a:rPr>
              <a:t>p</a:t>
            </a:r>
            <a:r>
              <a:rPr sz="1100" u="sng" dirty="0">
                <a:latin typeface="Arial"/>
                <a:cs typeface="Arial"/>
              </a:rPr>
              <a:t>t</a:t>
            </a:r>
            <a:r>
              <a:rPr sz="1100" u="sng" spc="-10" dirty="0">
                <a:latin typeface="Arial"/>
                <a:cs typeface="Arial"/>
              </a:rPr>
              <a:t>i</a:t>
            </a:r>
            <a:r>
              <a:rPr sz="1100" u="sng" dirty="0">
                <a:latin typeface="Arial"/>
                <a:cs typeface="Arial"/>
              </a:rPr>
              <a:t>on	Qty</a:t>
            </a:r>
            <a:endParaRPr sz="1100">
              <a:latin typeface="Arial"/>
              <a:cs typeface="Arial"/>
            </a:endParaRPr>
          </a:p>
          <a:p>
            <a:pPr>
              <a:lnSpc>
                <a:spcPct val="100000"/>
              </a:lnSpc>
              <a:spcBef>
                <a:spcPts val="55"/>
              </a:spcBef>
            </a:pPr>
            <a:endParaRPr sz="1100">
              <a:latin typeface="Times New Roman"/>
              <a:cs typeface="Times New Roman"/>
            </a:endParaRPr>
          </a:p>
          <a:p>
            <a:pPr marL="12700">
              <a:lnSpc>
                <a:spcPct val="100000"/>
              </a:lnSpc>
              <a:tabLst>
                <a:tab pos="926465" algn="l"/>
              </a:tabLst>
            </a:pPr>
            <a:r>
              <a:rPr sz="1100" spc="-5" dirty="0">
                <a:latin typeface="Arial"/>
                <a:cs typeface="Arial"/>
              </a:rPr>
              <a:t>157-E24	</a:t>
            </a:r>
            <a:r>
              <a:rPr sz="1100" dirty="0">
                <a:latin typeface="Arial"/>
                <a:cs typeface="Arial"/>
              </a:rPr>
              <a:t>Xerox </a:t>
            </a:r>
            <a:r>
              <a:rPr sz="1100" spc="-5" dirty="0">
                <a:latin typeface="Arial"/>
                <a:cs typeface="Arial"/>
              </a:rPr>
              <a:t>machine</a:t>
            </a:r>
            <a:r>
              <a:rPr sz="1100" spc="210" dirty="0">
                <a:latin typeface="Arial"/>
                <a:cs typeface="Arial"/>
              </a:rPr>
              <a:t> </a:t>
            </a:r>
            <a:r>
              <a:rPr sz="1100" dirty="0">
                <a:latin typeface="Arial"/>
                <a:cs typeface="Arial"/>
              </a:rPr>
              <a:t>1</a:t>
            </a:r>
            <a:endParaRPr sz="1100">
              <a:latin typeface="Arial"/>
              <a:cs typeface="Arial"/>
            </a:endParaRPr>
          </a:p>
        </p:txBody>
      </p:sp>
      <p:sp>
        <p:nvSpPr>
          <p:cNvPr id="20" name="object 20"/>
          <p:cNvSpPr/>
          <p:nvPr/>
        </p:nvSpPr>
        <p:spPr>
          <a:xfrm>
            <a:off x="1211287" y="3533775"/>
            <a:ext cx="2065655" cy="1876425"/>
          </a:xfrm>
          <a:custGeom>
            <a:avLst/>
            <a:gdLst/>
            <a:ahLst/>
            <a:cxnLst/>
            <a:rect l="l" t="t" r="r" b="b"/>
            <a:pathLst>
              <a:path w="2065654" h="1876425">
                <a:moveTo>
                  <a:pt x="1889036" y="819150"/>
                </a:moveTo>
                <a:lnTo>
                  <a:pt x="638213" y="819150"/>
                </a:lnTo>
                <a:lnTo>
                  <a:pt x="591333" y="825442"/>
                </a:lnTo>
                <a:lnTo>
                  <a:pt x="549219" y="843204"/>
                </a:lnTo>
                <a:lnTo>
                  <a:pt x="513546" y="870759"/>
                </a:lnTo>
                <a:lnTo>
                  <a:pt x="485991" y="906431"/>
                </a:lnTo>
                <a:lnTo>
                  <a:pt x="468230" y="948545"/>
                </a:lnTo>
                <a:lnTo>
                  <a:pt x="461954" y="995299"/>
                </a:lnTo>
                <a:lnTo>
                  <a:pt x="461937" y="1700149"/>
                </a:lnTo>
                <a:lnTo>
                  <a:pt x="468230" y="1747029"/>
                </a:lnTo>
                <a:lnTo>
                  <a:pt x="485991" y="1789143"/>
                </a:lnTo>
                <a:lnTo>
                  <a:pt x="513546" y="1824815"/>
                </a:lnTo>
                <a:lnTo>
                  <a:pt x="549219" y="1852370"/>
                </a:lnTo>
                <a:lnTo>
                  <a:pt x="591333" y="1870132"/>
                </a:lnTo>
                <a:lnTo>
                  <a:pt x="638213" y="1876425"/>
                </a:lnTo>
                <a:lnTo>
                  <a:pt x="1889036" y="1876425"/>
                </a:lnTo>
                <a:lnTo>
                  <a:pt x="1935916" y="1870132"/>
                </a:lnTo>
                <a:lnTo>
                  <a:pt x="1978030" y="1852370"/>
                </a:lnTo>
                <a:lnTo>
                  <a:pt x="2013702" y="1824815"/>
                </a:lnTo>
                <a:lnTo>
                  <a:pt x="2041257" y="1789143"/>
                </a:lnTo>
                <a:lnTo>
                  <a:pt x="2059019" y="1747029"/>
                </a:lnTo>
                <a:lnTo>
                  <a:pt x="2065312" y="1700149"/>
                </a:lnTo>
                <a:lnTo>
                  <a:pt x="2065295" y="995299"/>
                </a:lnTo>
                <a:lnTo>
                  <a:pt x="2059019" y="948545"/>
                </a:lnTo>
                <a:lnTo>
                  <a:pt x="2041257" y="906431"/>
                </a:lnTo>
                <a:lnTo>
                  <a:pt x="2013702" y="870759"/>
                </a:lnTo>
                <a:lnTo>
                  <a:pt x="1978030" y="843204"/>
                </a:lnTo>
                <a:lnTo>
                  <a:pt x="1935916" y="825442"/>
                </a:lnTo>
                <a:lnTo>
                  <a:pt x="1889036" y="819150"/>
                </a:lnTo>
                <a:close/>
              </a:path>
              <a:path w="2065654" h="1876425">
                <a:moveTo>
                  <a:pt x="0" y="0"/>
                </a:moveTo>
                <a:lnTo>
                  <a:pt x="729145" y="819150"/>
                </a:lnTo>
                <a:lnTo>
                  <a:pt x="1129957" y="819150"/>
                </a:lnTo>
                <a:lnTo>
                  <a:pt x="0" y="0"/>
                </a:lnTo>
                <a:close/>
              </a:path>
            </a:pathLst>
          </a:custGeom>
          <a:solidFill>
            <a:srgbClr val="FFFFCC"/>
          </a:solidFill>
        </p:spPr>
        <p:txBody>
          <a:bodyPr wrap="square" lIns="0" tIns="0" rIns="0" bIns="0" rtlCol="0"/>
          <a:lstStyle/>
          <a:p>
            <a:endParaRPr/>
          </a:p>
        </p:txBody>
      </p:sp>
      <p:sp>
        <p:nvSpPr>
          <p:cNvPr id="21" name="object 21"/>
          <p:cNvSpPr/>
          <p:nvPr/>
        </p:nvSpPr>
        <p:spPr>
          <a:xfrm>
            <a:off x="1211287" y="3533775"/>
            <a:ext cx="2065655" cy="1876425"/>
          </a:xfrm>
          <a:custGeom>
            <a:avLst/>
            <a:gdLst/>
            <a:ahLst/>
            <a:cxnLst/>
            <a:rect l="l" t="t" r="r" b="b"/>
            <a:pathLst>
              <a:path w="2065654" h="1876425">
                <a:moveTo>
                  <a:pt x="461937" y="995426"/>
                </a:moveTo>
                <a:lnTo>
                  <a:pt x="468230" y="948545"/>
                </a:lnTo>
                <a:lnTo>
                  <a:pt x="485991" y="906431"/>
                </a:lnTo>
                <a:lnTo>
                  <a:pt x="513546" y="870759"/>
                </a:lnTo>
                <a:lnTo>
                  <a:pt x="549219" y="843204"/>
                </a:lnTo>
                <a:lnTo>
                  <a:pt x="591333" y="825442"/>
                </a:lnTo>
                <a:lnTo>
                  <a:pt x="638213" y="819150"/>
                </a:lnTo>
                <a:lnTo>
                  <a:pt x="729145" y="819150"/>
                </a:lnTo>
                <a:lnTo>
                  <a:pt x="0" y="0"/>
                </a:lnTo>
                <a:lnTo>
                  <a:pt x="1129957" y="819150"/>
                </a:lnTo>
                <a:lnTo>
                  <a:pt x="1889036" y="819150"/>
                </a:lnTo>
                <a:lnTo>
                  <a:pt x="1935916" y="825442"/>
                </a:lnTo>
                <a:lnTo>
                  <a:pt x="1978030" y="843204"/>
                </a:lnTo>
                <a:lnTo>
                  <a:pt x="2013702" y="870759"/>
                </a:lnTo>
                <a:lnTo>
                  <a:pt x="2041257" y="906431"/>
                </a:lnTo>
                <a:lnTo>
                  <a:pt x="2059019" y="948545"/>
                </a:lnTo>
                <a:lnTo>
                  <a:pt x="2065312" y="995426"/>
                </a:lnTo>
                <a:lnTo>
                  <a:pt x="2065312" y="1259713"/>
                </a:lnTo>
                <a:lnTo>
                  <a:pt x="2065312" y="1700149"/>
                </a:lnTo>
                <a:lnTo>
                  <a:pt x="2059019" y="1747029"/>
                </a:lnTo>
                <a:lnTo>
                  <a:pt x="2041257" y="1789143"/>
                </a:lnTo>
                <a:lnTo>
                  <a:pt x="2013702" y="1824815"/>
                </a:lnTo>
                <a:lnTo>
                  <a:pt x="1978030" y="1852370"/>
                </a:lnTo>
                <a:lnTo>
                  <a:pt x="1935916" y="1870132"/>
                </a:lnTo>
                <a:lnTo>
                  <a:pt x="1889036" y="1876425"/>
                </a:lnTo>
                <a:lnTo>
                  <a:pt x="1129957" y="1876425"/>
                </a:lnTo>
                <a:lnTo>
                  <a:pt x="729145" y="1876425"/>
                </a:lnTo>
                <a:lnTo>
                  <a:pt x="638213" y="1876425"/>
                </a:lnTo>
                <a:lnTo>
                  <a:pt x="591333" y="1870132"/>
                </a:lnTo>
                <a:lnTo>
                  <a:pt x="549219" y="1852370"/>
                </a:lnTo>
                <a:lnTo>
                  <a:pt x="513546" y="1824815"/>
                </a:lnTo>
                <a:lnTo>
                  <a:pt x="485991" y="1789143"/>
                </a:lnTo>
                <a:lnTo>
                  <a:pt x="468230" y="1747029"/>
                </a:lnTo>
                <a:lnTo>
                  <a:pt x="461937" y="1700149"/>
                </a:lnTo>
                <a:lnTo>
                  <a:pt x="461937" y="1259713"/>
                </a:lnTo>
                <a:lnTo>
                  <a:pt x="461937" y="995299"/>
                </a:lnTo>
                <a:close/>
              </a:path>
            </a:pathLst>
          </a:custGeom>
          <a:ln w="9525">
            <a:solidFill>
              <a:srgbClr val="F1FFEB"/>
            </a:solidFill>
          </a:ln>
        </p:spPr>
        <p:txBody>
          <a:bodyPr wrap="square" lIns="0" tIns="0" rIns="0" bIns="0" rtlCol="0"/>
          <a:lstStyle/>
          <a:p>
            <a:endParaRPr/>
          </a:p>
        </p:txBody>
      </p:sp>
      <p:sp>
        <p:nvSpPr>
          <p:cNvPr id="22" name="object 22"/>
          <p:cNvSpPr txBox="1"/>
          <p:nvPr/>
        </p:nvSpPr>
        <p:spPr>
          <a:xfrm>
            <a:off x="1971801" y="4445761"/>
            <a:ext cx="1005840" cy="224790"/>
          </a:xfrm>
          <a:prstGeom prst="rect">
            <a:avLst/>
          </a:prstGeom>
        </p:spPr>
        <p:txBody>
          <a:bodyPr vert="horz" wrap="square" lIns="0" tIns="0" rIns="0" bIns="0" rtlCol="0">
            <a:spAutoFit/>
          </a:bodyPr>
          <a:lstStyle/>
          <a:p>
            <a:pPr marL="12700">
              <a:lnSpc>
                <a:spcPct val="100000"/>
              </a:lnSpc>
            </a:pPr>
            <a:r>
              <a:rPr sz="1400" b="1" spc="-10" dirty="0">
                <a:latin typeface="Arial"/>
                <a:cs typeface="Arial"/>
              </a:rPr>
              <a:t>Cu</a:t>
            </a:r>
            <a:r>
              <a:rPr sz="1400" b="1" dirty="0">
                <a:latin typeface="Arial"/>
                <a:cs typeface="Arial"/>
              </a:rPr>
              <a:t>st</a:t>
            </a:r>
            <a:r>
              <a:rPr sz="1400" b="1" spc="-10" dirty="0">
                <a:latin typeface="Arial"/>
                <a:cs typeface="Arial"/>
              </a:rPr>
              <a:t>o</a:t>
            </a:r>
            <a:r>
              <a:rPr sz="1400" b="1" spc="5" dirty="0">
                <a:latin typeface="Arial"/>
                <a:cs typeface="Arial"/>
              </a:rPr>
              <a:t>m</a:t>
            </a:r>
            <a:r>
              <a:rPr sz="1400" b="1" spc="-5" dirty="0">
                <a:latin typeface="Arial"/>
                <a:cs typeface="Arial"/>
              </a:rPr>
              <a:t>e</a:t>
            </a:r>
            <a:r>
              <a:rPr sz="1400" b="1" spc="50" dirty="0">
                <a:latin typeface="Arial"/>
                <a:cs typeface="Arial"/>
              </a:rPr>
              <a:t>r</a:t>
            </a:r>
            <a:r>
              <a:rPr sz="1400" b="1" spc="-45" dirty="0">
                <a:latin typeface="Arial"/>
                <a:cs typeface="Arial"/>
              </a:rPr>
              <a:t>’</a:t>
            </a:r>
            <a:r>
              <a:rPr sz="1400" b="1" dirty="0">
                <a:latin typeface="Arial"/>
                <a:cs typeface="Arial"/>
              </a:rPr>
              <a:t>s</a:t>
            </a:r>
            <a:endParaRPr sz="1400">
              <a:latin typeface="Arial"/>
              <a:cs typeface="Arial"/>
            </a:endParaRPr>
          </a:p>
        </p:txBody>
      </p:sp>
      <p:sp>
        <p:nvSpPr>
          <p:cNvPr id="23" name="object 23"/>
          <p:cNvSpPr txBox="1"/>
          <p:nvPr/>
        </p:nvSpPr>
        <p:spPr>
          <a:xfrm>
            <a:off x="1944370" y="4659121"/>
            <a:ext cx="1059815" cy="651510"/>
          </a:xfrm>
          <a:prstGeom prst="rect">
            <a:avLst/>
          </a:prstGeom>
        </p:spPr>
        <p:txBody>
          <a:bodyPr vert="horz" wrap="square" lIns="0" tIns="0" rIns="0" bIns="0" rtlCol="0">
            <a:spAutoFit/>
          </a:bodyPr>
          <a:lstStyle/>
          <a:p>
            <a:pPr marL="12065" marR="5080" algn="ctr">
              <a:lnSpc>
                <a:spcPct val="100000"/>
              </a:lnSpc>
            </a:pPr>
            <a:r>
              <a:rPr sz="1400" b="1" spc="-5" dirty="0">
                <a:latin typeface="Arial"/>
                <a:cs typeface="Arial"/>
              </a:rPr>
              <a:t>part</a:t>
            </a:r>
            <a:r>
              <a:rPr sz="1400" b="1" spc="-95" dirty="0">
                <a:latin typeface="Arial"/>
                <a:cs typeface="Arial"/>
              </a:rPr>
              <a:t> </a:t>
            </a:r>
            <a:r>
              <a:rPr sz="1400" b="1" spc="-5" dirty="0">
                <a:latin typeface="Arial"/>
                <a:cs typeface="Arial"/>
              </a:rPr>
              <a:t>number  and  description</a:t>
            </a:r>
            <a:endParaRPr sz="1400">
              <a:latin typeface="Arial"/>
              <a:cs typeface="Arial"/>
            </a:endParaRPr>
          </a:p>
        </p:txBody>
      </p:sp>
      <p:sp>
        <p:nvSpPr>
          <p:cNvPr id="25" name="object 25"/>
          <p:cNvSpPr/>
          <p:nvPr/>
        </p:nvSpPr>
        <p:spPr>
          <a:xfrm>
            <a:off x="5029200" y="3524250"/>
            <a:ext cx="1897380" cy="1876425"/>
          </a:xfrm>
          <a:custGeom>
            <a:avLst/>
            <a:gdLst/>
            <a:ahLst/>
            <a:cxnLst/>
            <a:rect l="l" t="t" r="r" b="b"/>
            <a:pathLst>
              <a:path w="1897379" h="1876425">
                <a:moveTo>
                  <a:pt x="1427099" y="819150"/>
                </a:moveTo>
                <a:lnTo>
                  <a:pt x="176275" y="819150"/>
                </a:lnTo>
                <a:lnTo>
                  <a:pt x="129395" y="825442"/>
                </a:lnTo>
                <a:lnTo>
                  <a:pt x="87281" y="843204"/>
                </a:lnTo>
                <a:lnTo>
                  <a:pt x="51609" y="870759"/>
                </a:lnTo>
                <a:lnTo>
                  <a:pt x="24054" y="906431"/>
                </a:lnTo>
                <a:lnTo>
                  <a:pt x="6292" y="948545"/>
                </a:lnTo>
                <a:lnTo>
                  <a:pt x="17" y="995299"/>
                </a:lnTo>
                <a:lnTo>
                  <a:pt x="0" y="1700149"/>
                </a:lnTo>
                <a:lnTo>
                  <a:pt x="6292" y="1747029"/>
                </a:lnTo>
                <a:lnTo>
                  <a:pt x="24054" y="1789143"/>
                </a:lnTo>
                <a:lnTo>
                  <a:pt x="51609" y="1824815"/>
                </a:lnTo>
                <a:lnTo>
                  <a:pt x="87281" y="1852370"/>
                </a:lnTo>
                <a:lnTo>
                  <a:pt x="129395" y="1870132"/>
                </a:lnTo>
                <a:lnTo>
                  <a:pt x="176275" y="1876425"/>
                </a:lnTo>
                <a:lnTo>
                  <a:pt x="1427099" y="1876425"/>
                </a:lnTo>
                <a:lnTo>
                  <a:pt x="1473979" y="1870132"/>
                </a:lnTo>
                <a:lnTo>
                  <a:pt x="1516093" y="1852370"/>
                </a:lnTo>
                <a:lnTo>
                  <a:pt x="1551765" y="1824815"/>
                </a:lnTo>
                <a:lnTo>
                  <a:pt x="1579320" y="1789143"/>
                </a:lnTo>
                <a:lnTo>
                  <a:pt x="1597082" y="1747029"/>
                </a:lnTo>
                <a:lnTo>
                  <a:pt x="1603375" y="1700149"/>
                </a:lnTo>
                <a:lnTo>
                  <a:pt x="1603357" y="995299"/>
                </a:lnTo>
                <a:lnTo>
                  <a:pt x="1597082" y="948545"/>
                </a:lnTo>
                <a:lnTo>
                  <a:pt x="1579320" y="906431"/>
                </a:lnTo>
                <a:lnTo>
                  <a:pt x="1551765" y="870759"/>
                </a:lnTo>
                <a:lnTo>
                  <a:pt x="1516093" y="843204"/>
                </a:lnTo>
                <a:lnTo>
                  <a:pt x="1473979" y="825442"/>
                </a:lnTo>
                <a:lnTo>
                  <a:pt x="1427099" y="819150"/>
                </a:lnTo>
                <a:close/>
              </a:path>
              <a:path w="1897379" h="1876425">
                <a:moveTo>
                  <a:pt x="1896999" y="0"/>
                </a:moveTo>
                <a:lnTo>
                  <a:pt x="935354" y="819150"/>
                </a:lnTo>
                <a:lnTo>
                  <a:pt x="1336166" y="819150"/>
                </a:lnTo>
                <a:lnTo>
                  <a:pt x="1896999" y="0"/>
                </a:lnTo>
                <a:close/>
              </a:path>
            </a:pathLst>
          </a:custGeom>
          <a:solidFill>
            <a:srgbClr val="FFFFCC"/>
          </a:solidFill>
        </p:spPr>
        <p:txBody>
          <a:bodyPr wrap="square" lIns="0" tIns="0" rIns="0" bIns="0" rtlCol="0"/>
          <a:lstStyle/>
          <a:p>
            <a:endParaRPr/>
          </a:p>
        </p:txBody>
      </p:sp>
      <p:sp>
        <p:nvSpPr>
          <p:cNvPr id="26" name="object 26"/>
          <p:cNvSpPr/>
          <p:nvPr/>
        </p:nvSpPr>
        <p:spPr>
          <a:xfrm>
            <a:off x="5029200" y="3524250"/>
            <a:ext cx="1897380" cy="1876425"/>
          </a:xfrm>
          <a:custGeom>
            <a:avLst/>
            <a:gdLst/>
            <a:ahLst/>
            <a:cxnLst/>
            <a:rect l="l" t="t" r="r" b="b"/>
            <a:pathLst>
              <a:path w="1897379" h="1876425">
                <a:moveTo>
                  <a:pt x="0" y="995426"/>
                </a:moveTo>
                <a:lnTo>
                  <a:pt x="6292" y="948545"/>
                </a:lnTo>
                <a:lnTo>
                  <a:pt x="24054" y="906431"/>
                </a:lnTo>
                <a:lnTo>
                  <a:pt x="51609" y="870759"/>
                </a:lnTo>
                <a:lnTo>
                  <a:pt x="87281" y="843204"/>
                </a:lnTo>
                <a:lnTo>
                  <a:pt x="129395" y="825442"/>
                </a:lnTo>
                <a:lnTo>
                  <a:pt x="176275" y="819150"/>
                </a:lnTo>
                <a:lnTo>
                  <a:pt x="935354" y="819150"/>
                </a:lnTo>
                <a:lnTo>
                  <a:pt x="1896999" y="0"/>
                </a:lnTo>
                <a:lnTo>
                  <a:pt x="1336166" y="819150"/>
                </a:lnTo>
                <a:lnTo>
                  <a:pt x="1427099" y="819150"/>
                </a:lnTo>
                <a:lnTo>
                  <a:pt x="1473979" y="825442"/>
                </a:lnTo>
                <a:lnTo>
                  <a:pt x="1516093" y="843204"/>
                </a:lnTo>
                <a:lnTo>
                  <a:pt x="1551765" y="870759"/>
                </a:lnTo>
                <a:lnTo>
                  <a:pt x="1579320" y="906431"/>
                </a:lnTo>
                <a:lnTo>
                  <a:pt x="1597082" y="948545"/>
                </a:lnTo>
                <a:lnTo>
                  <a:pt x="1603375" y="995426"/>
                </a:lnTo>
                <a:lnTo>
                  <a:pt x="1603375" y="1259713"/>
                </a:lnTo>
                <a:lnTo>
                  <a:pt x="1603375" y="1700149"/>
                </a:lnTo>
                <a:lnTo>
                  <a:pt x="1597082" y="1747029"/>
                </a:lnTo>
                <a:lnTo>
                  <a:pt x="1579320" y="1789143"/>
                </a:lnTo>
                <a:lnTo>
                  <a:pt x="1551765" y="1824815"/>
                </a:lnTo>
                <a:lnTo>
                  <a:pt x="1516093" y="1852370"/>
                </a:lnTo>
                <a:lnTo>
                  <a:pt x="1473979" y="1870132"/>
                </a:lnTo>
                <a:lnTo>
                  <a:pt x="1427099" y="1876425"/>
                </a:lnTo>
                <a:lnTo>
                  <a:pt x="1336166" y="1876425"/>
                </a:lnTo>
                <a:lnTo>
                  <a:pt x="935354" y="1876425"/>
                </a:lnTo>
                <a:lnTo>
                  <a:pt x="176275" y="1876425"/>
                </a:lnTo>
                <a:lnTo>
                  <a:pt x="129395" y="1870132"/>
                </a:lnTo>
                <a:lnTo>
                  <a:pt x="87281" y="1852370"/>
                </a:lnTo>
                <a:lnTo>
                  <a:pt x="51609" y="1824815"/>
                </a:lnTo>
                <a:lnTo>
                  <a:pt x="24054" y="1789143"/>
                </a:lnTo>
                <a:lnTo>
                  <a:pt x="6292" y="1747029"/>
                </a:lnTo>
                <a:lnTo>
                  <a:pt x="0" y="1700149"/>
                </a:lnTo>
                <a:lnTo>
                  <a:pt x="0" y="1259713"/>
                </a:lnTo>
                <a:lnTo>
                  <a:pt x="0" y="995299"/>
                </a:lnTo>
                <a:close/>
              </a:path>
            </a:pathLst>
          </a:custGeom>
          <a:ln w="9525">
            <a:solidFill>
              <a:srgbClr val="F1FFEB"/>
            </a:solidFill>
          </a:ln>
        </p:spPr>
        <p:txBody>
          <a:bodyPr wrap="square" lIns="0" tIns="0" rIns="0" bIns="0" rtlCol="0"/>
          <a:lstStyle/>
          <a:p>
            <a:endParaRPr/>
          </a:p>
        </p:txBody>
      </p:sp>
      <p:sp>
        <p:nvSpPr>
          <p:cNvPr id="27" name="object 27"/>
          <p:cNvSpPr txBox="1"/>
          <p:nvPr/>
        </p:nvSpPr>
        <p:spPr>
          <a:xfrm>
            <a:off x="5423153" y="4435982"/>
            <a:ext cx="816610" cy="224790"/>
          </a:xfrm>
          <a:prstGeom prst="rect">
            <a:avLst/>
          </a:prstGeom>
        </p:spPr>
        <p:txBody>
          <a:bodyPr vert="horz" wrap="square" lIns="0" tIns="0" rIns="0" bIns="0" rtlCol="0">
            <a:spAutoFit/>
          </a:bodyPr>
          <a:lstStyle/>
          <a:p>
            <a:pPr marL="12700">
              <a:lnSpc>
                <a:spcPct val="100000"/>
              </a:lnSpc>
            </a:pPr>
            <a:r>
              <a:rPr sz="1400" b="1" spc="-5" dirty="0">
                <a:latin typeface="Arial"/>
                <a:cs typeface="Arial"/>
              </a:rPr>
              <a:t>Business</a:t>
            </a:r>
            <a:endParaRPr sz="1400">
              <a:latin typeface="Arial"/>
              <a:cs typeface="Arial"/>
            </a:endParaRPr>
          </a:p>
        </p:txBody>
      </p:sp>
      <p:sp>
        <p:nvSpPr>
          <p:cNvPr id="28" name="object 28"/>
          <p:cNvSpPr txBox="1"/>
          <p:nvPr/>
        </p:nvSpPr>
        <p:spPr>
          <a:xfrm>
            <a:off x="6920309" y="4613782"/>
            <a:ext cx="526415" cy="46990"/>
          </a:xfrm>
          <a:prstGeom prst="rect">
            <a:avLst/>
          </a:prstGeom>
        </p:spPr>
        <p:txBody>
          <a:bodyPr vert="horz" wrap="square" lIns="0" tIns="0" rIns="0" bIns="0" rtlCol="0">
            <a:spAutoFit/>
          </a:bodyPr>
          <a:lstStyle/>
          <a:p>
            <a:pPr marL="12700">
              <a:lnSpc>
                <a:spcPct val="100000"/>
              </a:lnSpc>
            </a:pPr>
            <a:r>
              <a:rPr sz="1400" b="1" u="sng" dirty="0">
                <a:latin typeface="Arial"/>
                <a:cs typeface="Arial"/>
              </a:rPr>
              <a:t>   </a:t>
            </a:r>
            <a:r>
              <a:rPr sz="1400" b="1" u="sng" spc="-185" dirty="0">
                <a:latin typeface="Arial"/>
                <a:cs typeface="Arial"/>
              </a:rPr>
              <a:t> </a:t>
            </a:r>
            <a:r>
              <a:rPr sz="1400" b="1" u="sng" dirty="0">
                <a:latin typeface="Arial"/>
                <a:cs typeface="Arial"/>
              </a:rPr>
              <a:t> </a:t>
            </a:r>
            <a:r>
              <a:rPr sz="1400" b="1" u="sng" spc="-15" dirty="0">
                <a:latin typeface="Arial"/>
                <a:cs typeface="Arial"/>
              </a:rPr>
              <a:t> </a:t>
            </a:r>
            <a:r>
              <a:rPr sz="1400" b="1" u="sng" dirty="0">
                <a:latin typeface="Arial"/>
                <a:cs typeface="Arial"/>
              </a:rPr>
              <a:t> </a:t>
            </a:r>
            <a:r>
              <a:rPr sz="1400" b="1" u="sng" spc="-50" dirty="0">
                <a:latin typeface="Arial"/>
                <a:cs typeface="Arial"/>
              </a:rPr>
              <a:t> </a:t>
            </a:r>
            <a:r>
              <a:rPr sz="1400" b="1" u="sng" dirty="0">
                <a:latin typeface="Arial"/>
                <a:cs typeface="Arial"/>
              </a:rPr>
              <a:t> </a:t>
            </a:r>
            <a:r>
              <a:rPr sz="1400" b="1" u="sng" spc="-100" dirty="0">
                <a:latin typeface="Arial"/>
                <a:cs typeface="Arial"/>
              </a:rPr>
              <a:t> </a:t>
            </a:r>
            <a:endParaRPr sz="1400">
              <a:latin typeface="Arial"/>
              <a:cs typeface="Arial"/>
            </a:endParaRPr>
          </a:p>
        </p:txBody>
      </p:sp>
      <p:sp>
        <p:nvSpPr>
          <p:cNvPr id="29" name="object 29"/>
          <p:cNvSpPr txBox="1"/>
          <p:nvPr/>
        </p:nvSpPr>
        <p:spPr>
          <a:xfrm>
            <a:off x="5311902" y="4649342"/>
            <a:ext cx="1040130" cy="651510"/>
          </a:xfrm>
          <a:prstGeom prst="rect">
            <a:avLst/>
          </a:prstGeom>
        </p:spPr>
        <p:txBody>
          <a:bodyPr vert="horz" wrap="square" lIns="0" tIns="0" rIns="0" bIns="0" rtlCol="0">
            <a:spAutoFit/>
          </a:bodyPr>
          <a:lstStyle/>
          <a:p>
            <a:pPr marL="12700" marR="5080" indent="10160" algn="just">
              <a:lnSpc>
                <a:spcPct val="100000"/>
              </a:lnSpc>
            </a:pPr>
            <a:r>
              <a:rPr sz="1400" b="1" spc="-20" dirty="0">
                <a:latin typeface="Arial"/>
                <a:cs typeface="Arial"/>
              </a:rPr>
              <a:t>(Yours) </a:t>
            </a:r>
            <a:r>
              <a:rPr sz="1400" b="1" spc="-5" dirty="0">
                <a:latin typeface="Arial"/>
                <a:cs typeface="Arial"/>
              </a:rPr>
              <a:t>part  number</a:t>
            </a:r>
            <a:r>
              <a:rPr sz="1400" b="1" spc="-105" dirty="0">
                <a:latin typeface="Arial"/>
                <a:cs typeface="Arial"/>
              </a:rPr>
              <a:t> </a:t>
            </a:r>
            <a:r>
              <a:rPr sz="1400" b="1" dirty="0">
                <a:latin typeface="Arial"/>
                <a:cs typeface="Arial"/>
              </a:rPr>
              <a:t>and  </a:t>
            </a:r>
            <a:r>
              <a:rPr sz="1400" b="1" spc="-5" dirty="0">
                <a:latin typeface="Arial"/>
                <a:cs typeface="Arial"/>
              </a:rPr>
              <a:t>description</a:t>
            </a:r>
            <a:endParaRPr sz="1400">
              <a:latin typeface="Arial"/>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Master</a:t>
            </a:r>
            <a:endParaRPr lang="en-US" dirty="0"/>
          </a:p>
        </p:txBody>
      </p:sp>
      <p:sp>
        <p:nvSpPr>
          <p:cNvPr id="3" name="Text Placeholder 2"/>
          <p:cNvSpPr>
            <a:spLocks noGrp="1"/>
          </p:cNvSpPr>
          <p:nvPr>
            <p:ph type="body" idx="1"/>
          </p:nvPr>
        </p:nvSpPr>
        <p:spPr>
          <a:xfrm>
            <a:off x="304800" y="1447800"/>
            <a:ext cx="8534400" cy="4893647"/>
          </a:xfrm>
        </p:spPr>
        <p:txBody>
          <a:bodyPr/>
          <a:lstStyle/>
          <a:p>
            <a:r>
              <a:rPr lang="en-US" spc="-5" dirty="0"/>
              <a:t>Condition </a:t>
            </a:r>
            <a:r>
              <a:rPr lang="en-US" dirty="0"/>
              <a:t>Master </a:t>
            </a:r>
            <a:r>
              <a:rPr lang="en-US" spc="-5" dirty="0"/>
              <a:t>is stored </a:t>
            </a:r>
            <a:r>
              <a:rPr lang="en-US" dirty="0"/>
              <a:t>in the </a:t>
            </a:r>
            <a:r>
              <a:rPr lang="en-US" spc="-5" dirty="0"/>
              <a:t>form </a:t>
            </a:r>
            <a:r>
              <a:rPr lang="en-US" dirty="0"/>
              <a:t>of </a:t>
            </a:r>
            <a:r>
              <a:rPr lang="en-US" spc="-5" dirty="0"/>
              <a:t>Condition record  </a:t>
            </a:r>
            <a:r>
              <a:rPr lang="en-US" dirty="0"/>
              <a:t>(information </a:t>
            </a:r>
            <a:r>
              <a:rPr lang="en-US" spc="-5" dirty="0"/>
              <a:t>on prices, </a:t>
            </a:r>
            <a:r>
              <a:rPr lang="en-US" dirty="0"/>
              <a:t>texts, </a:t>
            </a:r>
            <a:r>
              <a:rPr lang="en-US" spc="-5" dirty="0"/>
              <a:t>partners, substitute </a:t>
            </a:r>
            <a:r>
              <a:rPr lang="en-US" dirty="0"/>
              <a:t>materials</a:t>
            </a:r>
            <a:r>
              <a:rPr lang="en-US" spc="-125" dirty="0"/>
              <a:t> </a:t>
            </a:r>
            <a:r>
              <a:rPr lang="en-US" dirty="0" smtClean="0"/>
              <a:t>etc.)  </a:t>
            </a:r>
            <a:r>
              <a:rPr lang="en-US" spc="-5" dirty="0"/>
              <a:t>During </a:t>
            </a:r>
            <a:r>
              <a:rPr lang="en-US" dirty="0"/>
              <a:t>sales </a:t>
            </a:r>
            <a:r>
              <a:rPr lang="en-US" spc="-5" dirty="0"/>
              <a:t>order processing, </a:t>
            </a:r>
            <a:r>
              <a:rPr lang="en-US" dirty="0"/>
              <a:t>the </a:t>
            </a:r>
            <a:r>
              <a:rPr lang="en-US" spc="-10" dirty="0"/>
              <a:t>system </a:t>
            </a:r>
            <a:r>
              <a:rPr lang="en-US" spc="-5" dirty="0"/>
              <a:t>uses </a:t>
            </a:r>
            <a:r>
              <a:rPr lang="en-US" dirty="0"/>
              <a:t>the </a:t>
            </a:r>
            <a:r>
              <a:rPr lang="en-US" spc="-5" dirty="0"/>
              <a:t>condition  technique </a:t>
            </a:r>
            <a:r>
              <a:rPr lang="en-US" dirty="0"/>
              <a:t>to </a:t>
            </a:r>
            <a:r>
              <a:rPr lang="en-US" spc="-5" dirty="0"/>
              <a:t>determine these</a:t>
            </a:r>
            <a:r>
              <a:rPr lang="en-US" spc="-45" dirty="0"/>
              <a:t> </a:t>
            </a:r>
            <a:r>
              <a:rPr lang="en-US" spc="-5" dirty="0" smtClean="0"/>
              <a:t>data</a:t>
            </a:r>
          </a:p>
          <a:p>
            <a:pPr marL="0" indent="0">
              <a:buNone/>
            </a:pPr>
            <a:endParaRPr lang="en-US" sz="2400" spc="-5" dirty="0" smtClean="0"/>
          </a:p>
          <a:p>
            <a:pPr marL="12700" marR="239395">
              <a:lnSpc>
                <a:spcPct val="100000"/>
              </a:lnSpc>
            </a:pPr>
            <a:r>
              <a:rPr lang="en-US" spc="-15" dirty="0">
                <a:latin typeface="Arial"/>
                <a:cs typeface="Arial"/>
              </a:rPr>
              <a:t>The </a:t>
            </a:r>
            <a:r>
              <a:rPr lang="en-US" spc="-5" dirty="0" smtClean="0">
                <a:latin typeface="Arial"/>
                <a:cs typeface="Arial"/>
              </a:rPr>
              <a:t>configuration </a:t>
            </a:r>
            <a:r>
              <a:rPr lang="en-US" dirty="0" smtClean="0">
                <a:latin typeface="Arial"/>
                <a:cs typeface="Arial"/>
              </a:rPr>
              <a:t>for </a:t>
            </a:r>
            <a:r>
              <a:rPr lang="en-US" spc="-5" dirty="0" smtClean="0">
                <a:latin typeface="Arial"/>
                <a:cs typeface="Arial"/>
              </a:rPr>
              <a:t>Condition </a:t>
            </a:r>
            <a:r>
              <a:rPr lang="en-US" spc="-20" dirty="0" smtClean="0">
                <a:latin typeface="Arial"/>
                <a:cs typeface="Arial"/>
              </a:rPr>
              <a:t>Technique </a:t>
            </a:r>
            <a:r>
              <a:rPr lang="en-US" dirty="0" smtClean="0">
                <a:latin typeface="Arial"/>
                <a:cs typeface="Arial"/>
              </a:rPr>
              <a:t>works as follows</a:t>
            </a:r>
            <a:r>
              <a:rPr lang="en-US" spc="-10" dirty="0" smtClean="0">
                <a:latin typeface="Arial"/>
                <a:cs typeface="Arial"/>
              </a:rPr>
              <a:t>:</a:t>
            </a:r>
            <a:endParaRPr lang="en-US" dirty="0">
              <a:latin typeface="Arial"/>
              <a:cs typeface="Arial"/>
            </a:endParaRPr>
          </a:p>
          <a:p>
            <a:pPr marL="409575" marR="288925" lvl="1">
              <a:buClr>
                <a:srgbClr val="C00000"/>
              </a:buClr>
              <a:buFont typeface="Arial"/>
              <a:buChar char="•"/>
              <a:tabLst>
                <a:tab pos="469265" algn="l"/>
                <a:tab pos="469900" algn="l"/>
              </a:tabLst>
            </a:pPr>
            <a:r>
              <a:rPr lang="en-US" dirty="0" smtClean="0">
                <a:latin typeface="Arial"/>
                <a:cs typeface="Arial"/>
              </a:rPr>
              <a:t> Define</a:t>
            </a:r>
            <a:r>
              <a:rPr lang="en-US" spc="-80" dirty="0" smtClean="0">
                <a:latin typeface="Arial"/>
                <a:cs typeface="Arial"/>
              </a:rPr>
              <a:t> </a:t>
            </a:r>
            <a:r>
              <a:rPr lang="en-US" spc="-5" dirty="0">
                <a:latin typeface="Arial"/>
                <a:cs typeface="Arial"/>
              </a:rPr>
              <a:t>condition  </a:t>
            </a:r>
            <a:r>
              <a:rPr lang="en-US" spc="-15" dirty="0">
                <a:latin typeface="Arial"/>
                <a:cs typeface="Arial"/>
              </a:rPr>
              <a:t>types </a:t>
            </a:r>
            <a:r>
              <a:rPr lang="en-US" dirty="0">
                <a:latin typeface="Arial"/>
                <a:cs typeface="Arial"/>
              </a:rPr>
              <a:t>for </a:t>
            </a:r>
            <a:r>
              <a:rPr lang="en-US" spc="-5" dirty="0">
                <a:latin typeface="Arial"/>
                <a:cs typeface="Arial"/>
              </a:rPr>
              <a:t>each  elements</a:t>
            </a:r>
            <a:endParaRPr lang="en-US" dirty="0">
              <a:latin typeface="Arial"/>
              <a:cs typeface="Arial"/>
            </a:endParaRPr>
          </a:p>
          <a:p>
            <a:pPr marL="409575" marR="5080" lvl="1">
              <a:buClr>
                <a:srgbClr val="C00000"/>
              </a:buClr>
              <a:buFont typeface="Arial"/>
              <a:buChar char="•"/>
              <a:tabLst>
                <a:tab pos="469265" algn="l"/>
                <a:tab pos="469900" algn="l"/>
              </a:tabLst>
            </a:pPr>
            <a:r>
              <a:rPr lang="en-US" dirty="0" smtClean="0">
                <a:latin typeface="Arial"/>
                <a:cs typeface="Arial"/>
              </a:rPr>
              <a:t> Define </a:t>
            </a:r>
            <a:r>
              <a:rPr lang="en-US" dirty="0">
                <a:latin typeface="Arial"/>
                <a:cs typeface="Arial"/>
              </a:rPr>
              <a:t>the  </a:t>
            </a:r>
            <a:r>
              <a:rPr lang="en-US" spc="-5" dirty="0">
                <a:latin typeface="Arial"/>
                <a:cs typeface="Arial"/>
              </a:rPr>
              <a:t>condition </a:t>
            </a:r>
            <a:r>
              <a:rPr lang="en-US" dirty="0">
                <a:latin typeface="Arial"/>
                <a:cs typeface="Arial"/>
              </a:rPr>
              <a:t>tables that  </a:t>
            </a:r>
            <a:r>
              <a:rPr lang="en-US" spc="-5" dirty="0">
                <a:latin typeface="Arial"/>
                <a:cs typeface="Arial"/>
              </a:rPr>
              <a:t>enable </a:t>
            </a:r>
            <a:r>
              <a:rPr lang="en-US" spc="-20" dirty="0">
                <a:latin typeface="Arial"/>
                <a:cs typeface="Arial"/>
              </a:rPr>
              <a:t>you </a:t>
            </a:r>
            <a:r>
              <a:rPr lang="en-US" dirty="0">
                <a:latin typeface="Arial"/>
                <a:cs typeface="Arial"/>
              </a:rPr>
              <a:t>to store  </a:t>
            </a:r>
            <a:r>
              <a:rPr lang="en-US" spc="-5" dirty="0">
                <a:latin typeface="Arial"/>
                <a:cs typeface="Arial"/>
              </a:rPr>
              <a:t>and retrieve condition  </a:t>
            </a:r>
            <a:r>
              <a:rPr lang="en-US" spc="-5" dirty="0" smtClean="0">
                <a:latin typeface="Arial"/>
                <a:cs typeface="Arial"/>
              </a:rPr>
              <a:t> 		 records </a:t>
            </a:r>
            <a:r>
              <a:rPr lang="en-US" dirty="0">
                <a:latin typeface="Arial"/>
                <a:cs typeface="Arial"/>
              </a:rPr>
              <a:t>for </a:t>
            </a:r>
            <a:r>
              <a:rPr lang="en-US" spc="-5" dirty="0">
                <a:latin typeface="Arial"/>
                <a:cs typeface="Arial"/>
              </a:rPr>
              <a:t>each of  </a:t>
            </a:r>
            <a:r>
              <a:rPr lang="en-US" dirty="0">
                <a:latin typeface="Arial"/>
                <a:cs typeface="Arial"/>
              </a:rPr>
              <a:t>the different</a:t>
            </a:r>
            <a:r>
              <a:rPr lang="en-US" spc="-114" dirty="0">
                <a:latin typeface="Arial"/>
                <a:cs typeface="Arial"/>
              </a:rPr>
              <a:t> </a:t>
            </a:r>
            <a:r>
              <a:rPr lang="en-US" spc="-5" dirty="0">
                <a:latin typeface="Arial"/>
                <a:cs typeface="Arial"/>
              </a:rPr>
              <a:t>condition  </a:t>
            </a:r>
            <a:r>
              <a:rPr lang="en-US" spc="-10" dirty="0" smtClean="0">
                <a:latin typeface="Arial"/>
                <a:cs typeface="Arial"/>
              </a:rPr>
              <a:t>types</a:t>
            </a:r>
            <a:endParaRPr lang="en-US" dirty="0">
              <a:latin typeface="Arial"/>
              <a:cs typeface="Arial"/>
            </a:endParaRPr>
          </a:p>
          <a:p>
            <a:pPr marL="409575" marR="128905" lvl="1">
              <a:buClr>
                <a:srgbClr val="C00000"/>
              </a:buClr>
              <a:buFont typeface="Arial"/>
              <a:buChar char="•"/>
              <a:tabLst>
                <a:tab pos="469265" algn="l"/>
                <a:tab pos="469900" algn="l"/>
              </a:tabLst>
            </a:pPr>
            <a:r>
              <a:rPr lang="en-US" spc="-5" dirty="0" smtClean="0">
                <a:latin typeface="Arial"/>
                <a:cs typeface="Arial"/>
              </a:rPr>
              <a:t> Define </a:t>
            </a:r>
            <a:r>
              <a:rPr lang="en-US" dirty="0">
                <a:latin typeface="Arial"/>
                <a:cs typeface="Arial"/>
              </a:rPr>
              <a:t>the access  </a:t>
            </a:r>
            <a:r>
              <a:rPr lang="en-US" spc="-5" dirty="0">
                <a:latin typeface="Arial"/>
                <a:cs typeface="Arial"/>
              </a:rPr>
              <a:t>sequences </a:t>
            </a:r>
            <a:r>
              <a:rPr lang="en-US" dirty="0">
                <a:latin typeface="Arial"/>
                <a:cs typeface="Arial"/>
              </a:rPr>
              <a:t>that  </a:t>
            </a:r>
            <a:r>
              <a:rPr lang="en-US" spc="-5" dirty="0">
                <a:latin typeface="Arial"/>
                <a:cs typeface="Arial"/>
              </a:rPr>
              <a:t>enable </a:t>
            </a:r>
            <a:r>
              <a:rPr lang="en-US" dirty="0">
                <a:latin typeface="Arial"/>
                <a:cs typeface="Arial"/>
              </a:rPr>
              <a:t>the </a:t>
            </a:r>
            <a:r>
              <a:rPr lang="en-US" spc="-10" dirty="0">
                <a:latin typeface="Arial"/>
                <a:cs typeface="Arial"/>
              </a:rPr>
              <a:t>system</a:t>
            </a:r>
            <a:r>
              <a:rPr lang="en-US" spc="-50" dirty="0">
                <a:latin typeface="Arial"/>
                <a:cs typeface="Arial"/>
              </a:rPr>
              <a:t> </a:t>
            </a:r>
            <a:r>
              <a:rPr lang="en-US" dirty="0">
                <a:latin typeface="Arial"/>
                <a:cs typeface="Arial"/>
              </a:rPr>
              <a:t>to  find </a:t>
            </a:r>
            <a:r>
              <a:rPr lang="en-US" spc="-10" dirty="0">
                <a:latin typeface="Arial"/>
                <a:cs typeface="Arial"/>
              </a:rPr>
              <a:t>valid </a:t>
            </a:r>
            <a:r>
              <a:rPr lang="en-US" spc="-5" dirty="0">
                <a:latin typeface="Arial"/>
                <a:cs typeface="Arial"/>
              </a:rPr>
              <a:t>condition  </a:t>
            </a:r>
            <a:r>
              <a:rPr lang="en-US" spc="-5" dirty="0" smtClean="0">
                <a:latin typeface="Arial"/>
                <a:cs typeface="Arial"/>
              </a:rPr>
              <a:t>	  records</a:t>
            </a:r>
            <a:endParaRPr lang="en-US" dirty="0">
              <a:latin typeface="Arial"/>
              <a:cs typeface="Arial"/>
            </a:endParaRPr>
          </a:p>
          <a:p>
            <a:pPr marL="409575" marR="236220" lvl="1">
              <a:buClr>
                <a:srgbClr val="C00000"/>
              </a:buClr>
              <a:buFont typeface="Arial"/>
              <a:buChar char="•"/>
              <a:tabLst>
                <a:tab pos="469265" algn="l"/>
                <a:tab pos="469900" algn="l"/>
              </a:tabLst>
            </a:pPr>
            <a:r>
              <a:rPr lang="en-US" spc="-5" dirty="0" smtClean="0">
                <a:latin typeface="Arial"/>
                <a:cs typeface="Arial"/>
              </a:rPr>
              <a:t> Group </a:t>
            </a:r>
            <a:r>
              <a:rPr lang="en-US" spc="-5" dirty="0">
                <a:latin typeface="Arial"/>
                <a:cs typeface="Arial"/>
              </a:rPr>
              <a:t>condition  </a:t>
            </a:r>
            <a:r>
              <a:rPr lang="en-US" spc="-15" dirty="0">
                <a:latin typeface="Arial"/>
                <a:cs typeface="Arial"/>
              </a:rPr>
              <a:t>types </a:t>
            </a:r>
            <a:r>
              <a:rPr lang="en-US" spc="-5" dirty="0">
                <a:latin typeface="Arial"/>
                <a:cs typeface="Arial"/>
              </a:rPr>
              <a:t>and </a:t>
            </a:r>
            <a:r>
              <a:rPr lang="en-US" dirty="0">
                <a:latin typeface="Arial"/>
                <a:cs typeface="Arial"/>
              </a:rPr>
              <a:t>establish  their </a:t>
            </a:r>
            <a:r>
              <a:rPr lang="en-US" spc="-5" dirty="0">
                <a:latin typeface="Arial"/>
                <a:cs typeface="Arial"/>
              </a:rPr>
              <a:t>sequence </a:t>
            </a:r>
            <a:r>
              <a:rPr lang="en-US" dirty="0">
                <a:latin typeface="Arial"/>
                <a:cs typeface="Arial"/>
              </a:rPr>
              <a:t>in  pricing</a:t>
            </a:r>
            <a:r>
              <a:rPr lang="en-US" spc="-110" dirty="0">
                <a:latin typeface="Arial"/>
                <a:cs typeface="Arial"/>
              </a:rPr>
              <a:t> </a:t>
            </a:r>
            <a:r>
              <a:rPr lang="en-US" spc="-5" dirty="0">
                <a:latin typeface="Arial"/>
                <a:cs typeface="Arial"/>
              </a:rPr>
              <a:t>procedures</a:t>
            </a:r>
            <a:r>
              <a:rPr lang="en-US" spc="-5" dirty="0" smtClean="0">
                <a:latin typeface="Arial"/>
                <a:cs typeface="Arial"/>
              </a:rPr>
              <a:t>.</a:t>
            </a:r>
          </a:p>
          <a:p>
            <a:pPr marL="409575" marR="236220" lvl="1">
              <a:buClr>
                <a:srgbClr val="C00000"/>
              </a:buClr>
              <a:buFont typeface="Arial"/>
              <a:buChar char="•"/>
              <a:tabLst>
                <a:tab pos="469265" algn="l"/>
                <a:tab pos="469900" algn="l"/>
              </a:tabLst>
            </a:pPr>
            <a:r>
              <a:rPr lang="en-US" spc="-5" dirty="0" smtClean="0">
                <a:latin typeface="Arial"/>
                <a:cs typeface="Arial"/>
              </a:rPr>
              <a:t> Once </a:t>
            </a:r>
            <a:r>
              <a:rPr lang="en-US" spc="-5" dirty="0">
                <a:latin typeface="Arial"/>
                <a:cs typeface="Arial"/>
              </a:rPr>
              <a:t>this set up is done you maintain Condition records that  allow you to </a:t>
            </a:r>
            <a:r>
              <a:rPr lang="en-US" spc="-5" dirty="0" smtClean="0">
                <a:latin typeface="Arial"/>
                <a:cs typeface="Arial"/>
              </a:rPr>
              <a:t> 	 	 store </a:t>
            </a:r>
            <a:r>
              <a:rPr lang="en-US" spc="-5" dirty="0">
                <a:latin typeface="Arial"/>
                <a:cs typeface="Arial"/>
              </a:rPr>
              <a:t>and retrieve the data in the </a:t>
            </a:r>
            <a:r>
              <a:rPr lang="en-US" spc="-5" dirty="0" smtClean="0">
                <a:latin typeface="Arial"/>
                <a:cs typeface="Arial"/>
              </a:rPr>
              <a:t>system</a:t>
            </a:r>
            <a:endParaRPr lang="en-US" spc="-5" dirty="0">
              <a:latin typeface="Arial"/>
              <a:cs typeface="Arial"/>
            </a:endParaRPr>
          </a:p>
          <a:p>
            <a:pPr marL="409575" marR="236220" lvl="1">
              <a:buClr>
                <a:srgbClr val="C00000"/>
              </a:buClr>
              <a:buFont typeface="Arial"/>
              <a:buChar char="•"/>
              <a:tabLst>
                <a:tab pos="469265" algn="l"/>
                <a:tab pos="469900" algn="l"/>
              </a:tabLst>
            </a:pPr>
            <a:endParaRPr lang="en-US" spc="-5" dirty="0">
              <a:latin typeface="Arial"/>
              <a:cs typeface="Arial"/>
            </a:endParaRPr>
          </a:p>
          <a:p>
            <a:endParaRPr lang="en-US" dirty="0"/>
          </a:p>
        </p:txBody>
      </p:sp>
    </p:spTree>
    <p:extLst>
      <p:ext uri="{BB962C8B-B14F-4D97-AF65-F5344CB8AC3E}">
        <p14:creationId xmlns:p14="http://schemas.microsoft.com/office/powerpoint/2010/main" xmlns="" val="1288754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1317" y="193716"/>
            <a:ext cx="5835650" cy="615553"/>
          </a:xfrm>
          <a:prstGeom prst="rect">
            <a:avLst/>
          </a:prstGeom>
        </p:spPr>
        <p:txBody>
          <a:bodyPr vert="horz" wrap="square" lIns="0" tIns="0" rIns="0" bIns="0" rtlCol="0">
            <a:spAutoFit/>
          </a:bodyPr>
          <a:lstStyle/>
          <a:p>
            <a:pPr marL="12700">
              <a:lnSpc>
                <a:spcPct val="100000"/>
              </a:lnSpc>
            </a:pPr>
            <a:r>
              <a:rPr sz="4000" spc="-5" dirty="0"/>
              <a:t>Condition</a:t>
            </a:r>
            <a:r>
              <a:rPr sz="4000" spc="-85" dirty="0"/>
              <a:t> </a:t>
            </a:r>
            <a:r>
              <a:rPr sz="4000" spc="-5" dirty="0" smtClean="0"/>
              <a:t>Master</a:t>
            </a:r>
            <a:endParaRPr sz="4000" dirty="0"/>
          </a:p>
        </p:txBody>
      </p:sp>
      <p:pic>
        <p:nvPicPr>
          <p:cNvPr id="23" name="Picture 22"/>
          <p:cNvPicPr>
            <a:picLocks noChangeAspect="1"/>
          </p:cNvPicPr>
          <p:nvPr/>
        </p:nvPicPr>
        <p:blipFill>
          <a:blip r:embed="rId2" cstate="print"/>
          <a:stretch>
            <a:fillRect/>
          </a:stretch>
        </p:blipFill>
        <p:spPr>
          <a:xfrm>
            <a:off x="762000" y="1219200"/>
            <a:ext cx="7543800" cy="501396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19400" y="36576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solidFill>
            <a:srgbClr val="E4E4FF"/>
          </a:solidFill>
        </p:spPr>
        <p:txBody>
          <a:bodyPr wrap="square" lIns="0" tIns="0" rIns="0" bIns="0" rtlCol="0"/>
          <a:lstStyle/>
          <a:p>
            <a:endParaRPr/>
          </a:p>
        </p:txBody>
      </p:sp>
      <p:sp>
        <p:nvSpPr>
          <p:cNvPr id="3" name="object 3"/>
          <p:cNvSpPr/>
          <p:nvPr/>
        </p:nvSpPr>
        <p:spPr>
          <a:xfrm>
            <a:off x="2819400" y="36576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ln w="9525">
            <a:solidFill>
              <a:srgbClr val="F1FFEB"/>
            </a:solidFill>
          </a:ln>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SD Master</a:t>
            </a:r>
            <a:r>
              <a:rPr spc="-80" dirty="0"/>
              <a:t> </a:t>
            </a:r>
            <a:r>
              <a:rPr dirty="0"/>
              <a:t>Data</a:t>
            </a:r>
          </a:p>
        </p:txBody>
      </p:sp>
      <p:sp>
        <p:nvSpPr>
          <p:cNvPr id="7" name="object 7"/>
          <p:cNvSpPr/>
          <p:nvPr/>
        </p:nvSpPr>
        <p:spPr>
          <a:xfrm>
            <a:off x="2286000" y="30480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solidFill>
            <a:srgbClr val="E4E4FF"/>
          </a:solidFill>
        </p:spPr>
        <p:txBody>
          <a:bodyPr wrap="square" lIns="0" tIns="0" rIns="0" bIns="0" rtlCol="0"/>
          <a:lstStyle/>
          <a:p>
            <a:endParaRPr/>
          </a:p>
        </p:txBody>
      </p:sp>
      <p:sp>
        <p:nvSpPr>
          <p:cNvPr id="8" name="object 8"/>
          <p:cNvSpPr/>
          <p:nvPr/>
        </p:nvSpPr>
        <p:spPr>
          <a:xfrm>
            <a:off x="2286000" y="30480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ln w="9525">
            <a:solidFill>
              <a:srgbClr val="F1FFEB"/>
            </a:solidFill>
          </a:ln>
        </p:spPr>
        <p:txBody>
          <a:bodyPr wrap="square" lIns="0" tIns="0" rIns="0" bIns="0" rtlCol="0"/>
          <a:lstStyle/>
          <a:p>
            <a:endParaRPr/>
          </a:p>
        </p:txBody>
      </p:sp>
      <p:sp>
        <p:nvSpPr>
          <p:cNvPr id="9" name="object 9"/>
          <p:cNvSpPr/>
          <p:nvPr/>
        </p:nvSpPr>
        <p:spPr>
          <a:xfrm>
            <a:off x="1752600" y="24384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solidFill>
            <a:srgbClr val="CCCCFF"/>
          </a:solidFill>
        </p:spPr>
        <p:txBody>
          <a:bodyPr wrap="square" lIns="0" tIns="0" rIns="0" bIns="0" rtlCol="0"/>
          <a:lstStyle/>
          <a:p>
            <a:endParaRPr/>
          </a:p>
        </p:txBody>
      </p:sp>
      <p:sp>
        <p:nvSpPr>
          <p:cNvPr id="10" name="object 10"/>
          <p:cNvSpPr/>
          <p:nvPr/>
        </p:nvSpPr>
        <p:spPr>
          <a:xfrm>
            <a:off x="1752600" y="24384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ln w="9525">
            <a:solidFill>
              <a:srgbClr val="F1FFEB"/>
            </a:solidFill>
          </a:ln>
        </p:spPr>
        <p:txBody>
          <a:bodyPr wrap="square" lIns="0" tIns="0" rIns="0" bIns="0" rtlCol="0"/>
          <a:lstStyle/>
          <a:p>
            <a:endParaRPr/>
          </a:p>
        </p:txBody>
      </p:sp>
      <p:sp>
        <p:nvSpPr>
          <p:cNvPr id="11" name="object 11"/>
          <p:cNvSpPr txBox="1"/>
          <p:nvPr/>
        </p:nvSpPr>
        <p:spPr>
          <a:xfrm>
            <a:off x="3281934" y="2664586"/>
            <a:ext cx="2353945" cy="1597025"/>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Customer</a:t>
            </a:r>
            <a:endParaRPr sz="2400">
              <a:latin typeface="Times New Roman"/>
              <a:cs typeface="Times New Roman"/>
            </a:endParaRPr>
          </a:p>
          <a:p>
            <a:pPr marL="620395">
              <a:lnSpc>
                <a:spcPct val="100000"/>
              </a:lnSpc>
              <a:spcBef>
                <a:spcPts val="1920"/>
              </a:spcBef>
            </a:pPr>
            <a:r>
              <a:rPr sz="2400" dirty="0">
                <a:solidFill>
                  <a:srgbClr val="9B9B9B"/>
                </a:solidFill>
                <a:latin typeface="Times New Roman"/>
                <a:cs typeface="Times New Roman"/>
              </a:rPr>
              <a:t>Material</a:t>
            </a:r>
            <a:endParaRPr sz="2400">
              <a:latin typeface="Times New Roman"/>
              <a:cs typeface="Times New Roman"/>
            </a:endParaRPr>
          </a:p>
          <a:p>
            <a:pPr marL="1001394">
              <a:lnSpc>
                <a:spcPct val="100000"/>
              </a:lnSpc>
              <a:spcBef>
                <a:spcPts val="1920"/>
              </a:spcBef>
            </a:pPr>
            <a:r>
              <a:rPr sz="2400" dirty="0">
                <a:solidFill>
                  <a:srgbClr val="9B9B9B"/>
                </a:solidFill>
                <a:latin typeface="Times New Roman"/>
                <a:cs typeface="Times New Roman"/>
              </a:rPr>
              <a:t>Condit</a:t>
            </a:r>
            <a:r>
              <a:rPr sz="2400" spc="5" dirty="0">
                <a:solidFill>
                  <a:srgbClr val="9B9B9B"/>
                </a:solidFill>
                <a:latin typeface="Times New Roman"/>
                <a:cs typeface="Times New Roman"/>
              </a:rPr>
              <a:t>i</a:t>
            </a:r>
            <a:r>
              <a:rPr sz="2400" spc="-5" dirty="0">
                <a:solidFill>
                  <a:srgbClr val="9B9B9B"/>
                </a:solidFill>
                <a:latin typeface="Times New Roman"/>
                <a:cs typeface="Times New Roman"/>
              </a:rPr>
              <a:t>ons</a:t>
            </a:r>
            <a:endParaRPr sz="2400">
              <a:latin typeface="Times New Roman"/>
              <a:cs typeface="Times New Roman"/>
            </a:endParaRPr>
          </a:p>
        </p:txBody>
      </p:sp>
      <p:sp>
        <p:nvSpPr>
          <p:cNvPr id="13" name="object 13"/>
          <p:cNvSpPr txBox="1">
            <a:spLocks noGrp="1"/>
          </p:cNvSpPr>
          <p:nvPr>
            <p:ph type="sldNum" sz="quarter" idx="4294967295"/>
          </p:nvPr>
        </p:nvSpPr>
        <p:spPr>
          <a:xfrm>
            <a:off x="617626" y="6680304"/>
            <a:ext cx="1524635" cy="166712"/>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17</a:t>
            </a:fld>
            <a:endParaRPr sz="1200">
              <a:latin typeface="Symbol"/>
              <a:cs typeface="Symbo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481137"/>
            <a:ext cx="7953248" cy="3570208"/>
          </a:xfrm>
        </p:spPr>
        <p:txBody>
          <a:bodyPr/>
          <a:lstStyle/>
          <a:p>
            <a:r>
              <a:rPr lang="en-US" spc="-5" dirty="0">
                <a:latin typeface="Arial"/>
                <a:cs typeface="Arial"/>
              </a:rPr>
              <a:t>Account Group is a classification </a:t>
            </a:r>
            <a:r>
              <a:rPr lang="en-US" dirty="0">
                <a:latin typeface="Arial"/>
                <a:cs typeface="Arial"/>
              </a:rPr>
              <a:t>of </a:t>
            </a:r>
            <a:r>
              <a:rPr lang="en-US" spc="-5" dirty="0">
                <a:latin typeface="Arial"/>
                <a:cs typeface="Arial"/>
              </a:rPr>
              <a:t>customer </a:t>
            </a:r>
            <a:r>
              <a:rPr lang="en-US" dirty="0">
                <a:latin typeface="Arial"/>
                <a:cs typeface="Arial"/>
              </a:rPr>
              <a:t>master</a:t>
            </a:r>
            <a:r>
              <a:rPr lang="en-US" spc="95" dirty="0">
                <a:latin typeface="Arial"/>
                <a:cs typeface="Arial"/>
              </a:rPr>
              <a:t> </a:t>
            </a:r>
            <a:r>
              <a:rPr lang="en-US" spc="-5" dirty="0" smtClean="0">
                <a:latin typeface="Arial"/>
                <a:cs typeface="Arial"/>
              </a:rPr>
              <a:t>record</a:t>
            </a:r>
          </a:p>
          <a:p>
            <a:pPr marL="0" indent="0">
              <a:buNone/>
            </a:pPr>
            <a:endParaRPr lang="en-US" spc="-5" dirty="0" smtClean="0">
              <a:latin typeface="Arial"/>
              <a:cs typeface="Arial"/>
            </a:endParaRPr>
          </a:p>
          <a:p>
            <a:pPr marL="12700">
              <a:lnSpc>
                <a:spcPct val="100000"/>
              </a:lnSpc>
            </a:pPr>
            <a:r>
              <a:rPr lang="en-US" spc="-5" dirty="0" smtClean="0">
                <a:latin typeface="Arial"/>
                <a:cs typeface="Arial"/>
              </a:rPr>
              <a:t>Account Group</a:t>
            </a:r>
            <a:r>
              <a:rPr lang="en-US" spc="-30" dirty="0" smtClean="0">
                <a:latin typeface="Arial"/>
                <a:cs typeface="Arial"/>
              </a:rPr>
              <a:t> </a:t>
            </a:r>
            <a:r>
              <a:rPr lang="en-US" spc="-5" dirty="0" smtClean="0">
                <a:latin typeface="Arial"/>
                <a:cs typeface="Arial"/>
              </a:rPr>
              <a:t>controls</a:t>
            </a:r>
            <a:endParaRPr lang="en-US" sz="2400" dirty="0" smtClean="0">
              <a:latin typeface="Arial"/>
              <a:cs typeface="Arial"/>
            </a:endParaRPr>
          </a:p>
          <a:p>
            <a:pPr marL="527050" lvl="1" indent="-342900">
              <a:buClr>
                <a:srgbClr val="C00000"/>
              </a:buClr>
              <a:buFont typeface="Wingdings" panose="05000000000000000000" pitchFamily="2" charset="2"/>
              <a:buChar char="§"/>
              <a:tabLst>
                <a:tab pos="354965" algn="l"/>
                <a:tab pos="355600" algn="l"/>
              </a:tabLst>
            </a:pPr>
            <a:r>
              <a:rPr lang="en-US" spc="-5" dirty="0" smtClean="0">
                <a:latin typeface="Arial"/>
                <a:cs typeface="Arial"/>
              </a:rPr>
              <a:t>Which fields in </a:t>
            </a:r>
            <a:r>
              <a:rPr lang="en-US" dirty="0" smtClean="0">
                <a:latin typeface="Arial"/>
                <a:cs typeface="Arial"/>
              </a:rPr>
              <a:t>the master </a:t>
            </a:r>
            <a:r>
              <a:rPr lang="en-US" spc="-5" dirty="0" smtClean="0">
                <a:latin typeface="Arial"/>
                <a:cs typeface="Arial"/>
              </a:rPr>
              <a:t>record are required or</a:t>
            </a:r>
            <a:r>
              <a:rPr lang="en-US" spc="30" dirty="0" smtClean="0">
                <a:latin typeface="Arial"/>
                <a:cs typeface="Arial"/>
              </a:rPr>
              <a:t> </a:t>
            </a:r>
            <a:r>
              <a:rPr lang="en-US" spc="-5" dirty="0" smtClean="0">
                <a:latin typeface="Arial"/>
                <a:cs typeface="Arial"/>
              </a:rPr>
              <a:t>optional</a:t>
            </a:r>
            <a:endParaRPr lang="en-US" dirty="0" smtClean="0">
              <a:latin typeface="Arial"/>
              <a:cs typeface="Arial"/>
            </a:endParaRPr>
          </a:p>
          <a:p>
            <a:pPr marL="527050" lvl="1" indent="-342900">
              <a:buClr>
                <a:srgbClr val="C00000"/>
              </a:buClr>
              <a:buFont typeface="Wingdings" panose="05000000000000000000" pitchFamily="2" charset="2"/>
              <a:buChar char="§"/>
              <a:tabLst>
                <a:tab pos="354965" algn="l"/>
                <a:tab pos="355600" algn="l"/>
              </a:tabLst>
            </a:pPr>
            <a:r>
              <a:rPr lang="en-US" spc="-5" dirty="0" smtClean="0">
                <a:latin typeface="Arial"/>
                <a:cs typeface="Arial"/>
              </a:rPr>
              <a:t>Number range </a:t>
            </a:r>
            <a:r>
              <a:rPr lang="en-US" dirty="0" smtClean="0">
                <a:latin typeface="Arial"/>
                <a:cs typeface="Arial"/>
              </a:rPr>
              <a:t>for the </a:t>
            </a:r>
            <a:r>
              <a:rPr lang="en-US" spc="-5" dirty="0" smtClean="0">
                <a:latin typeface="Arial"/>
                <a:cs typeface="Arial"/>
              </a:rPr>
              <a:t>customer account number (external or</a:t>
            </a:r>
            <a:r>
              <a:rPr lang="en-US" spc="80" dirty="0" smtClean="0">
                <a:latin typeface="Arial"/>
                <a:cs typeface="Arial"/>
              </a:rPr>
              <a:t> </a:t>
            </a:r>
            <a:r>
              <a:rPr lang="en-US" spc="-5" dirty="0" smtClean="0">
                <a:latin typeface="Arial"/>
                <a:cs typeface="Arial"/>
              </a:rPr>
              <a:t>internal)</a:t>
            </a:r>
            <a:endParaRPr lang="en-US" dirty="0" smtClean="0">
              <a:latin typeface="Arial"/>
              <a:cs typeface="Arial"/>
            </a:endParaRPr>
          </a:p>
          <a:p>
            <a:pPr marL="527050" lvl="1" indent="-342900">
              <a:buClr>
                <a:srgbClr val="C00000"/>
              </a:buClr>
              <a:buFont typeface="Wingdings" panose="05000000000000000000" pitchFamily="2" charset="2"/>
              <a:buChar char="§"/>
              <a:tabLst>
                <a:tab pos="354965" algn="l"/>
                <a:tab pos="355600" algn="l"/>
              </a:tabLst>
            </a:pPr>
            <a:r>
              <a:rPr lang="en-US" spc="-5" dirty="0" smtClean="0">
                <a:latin typeface="Arial"/>
                <a:cs typeface="Arial"/>
              </a:rPr>
              <a:t>Whether </a:t>
            </a:r>
            <a:r>
              <a:rPr lang="en-US" dirty="0" smtClean="0">
                <a:latin typeface="Arial"/>
                <a:cs typeface="Arial"/>
              </a:rPr>
              <a:t>it is </a:t>
            </a:r>
            <a:r>
              <a:rPr lang="en-US" spc="-5" dirty="0" smtClean="0">
                <a:latin typeface="Arial"/>
                <a:cs typeface="Arial"/>
              </a:rPr>
              <a:t>one-time</a:t>
            </a:r>
            <a:r>
              <a:rPr lang="en-US" spc="-65" dirty="0" smtClean="0">
                <a:latin typeface="Arial"/>
                <a:cs typeface="Arial"/>
              </a:rPr>
              <a:t> </a:t>
            </a:r>
            <a:r>
              <a:rPr lang="en-US" spc="-5" dirty="0" smtClean="0">
                <a:latin typeface="Arial"/>
                <a:cs typeface="Arial"/>
              </a:rPr>
              <a:t>account</a:t>
            </a:r>
            <a:endParaRPr lang="en-US" dirty="0" smtClean="0">
              <a:latin typeface="Arial"/>
              <a:cs typeface="Arial"/>
            </a:endParaRPr>
          </a:p>
          <a:p>
            <a:pPr marL="527050" lvl="1" indent="-342900">
              <a:buClr>
                <a:srgbClr val="C00000"/>
              </a:buClr>
              <a:buFont typeface="Wingdings" panose="05000000000000000000" pitchFamily="2" charset="2"/>
              <a:buChar char="§"/>
              <a:tabLst>
                <a:tab pos="354965" algn="l"/>
                <a:tab pos="355600" algn="l"/>
              </a:tabLst>
            </a:pPr>
            <a:r>
              <a:rPr lang="en-US" spc="-5" dirty="0" smtClean="0">
                <a:latin typeface="Arial"/>
                <a:cs typeface="Arial"/>
              </a:rPr>
              <a:t>Default value </a:t>
            </a:r>
            <a:r>
              <a:rPr lang="en-US" dirty="0" smtClean="0">
                <a:latin typeface="Arial"/>
                <a:cs typeface="Arial"/>
              </a:rPr>
              <a:t>for </a:t>
            </a:r>
            <a:r>
              <a:rPr lang="en-US" spc="-5" dirty="0" smtClean="0">
                <a:latin typeface="Arial"/>
                <a:cs typeface="Arial"/>
              </a:rPr>
              <a:t>pricing procedure</a:t>
            </a:r>
            <a:r>
              <a:rPr lang="en-US" spc="10" dirty="0" smtClean="0">
                <a:latin typeface="Arial"/>
                <a:cs typeface="Arial"/>
              </a:rPr>
              <a:t> </a:t>
            </a:r>
            <a:r>
              <a:rPr lang="en-US" spc="-5" dirty="0" smtClean="0">
                <a:latin typeface="Arial"/>
                <a:cs typeface="Arial"/>
              </a:rPr>
              <a:t>indicator</a:t>
            </a:r>
            <a:endParaRPr lang="en-US" dirty="0" smtClean="0">
              <a:latin typeface="Arial"/>
              <a:cs typeface="Arial"/>
            </a:endParaRPr>
          </a:p>
          <a:p>
            <a:pPr>
              <a:lnSpc>
                <a:spcPct val="100000"/>
              </a:lnSpc>
              <a:spcBef>
                <a:spcPts val="30"/>
              </a:spcBef>
            </a:pPr>
            <a:endParaRPr lang="en-US" sz="2800" dirty="0">
              <a:latin typeface="Times New Roman"/>
              <a:cs typeface="Times New Roman"/>
            </a:endParaRPr>
          </a:p>
          <a:p>
            <a:pPr marL="12700">
              <a:lnSpc>
                <a:spcPct val="100000"/>
              </a:lnSpc>
            </a:pPr>
            <a:r>
              <a:rPr lang="en-US" spc="-5" dirty="0">
                <a:latin typeface="Arial"/>
                <a:cs typeface="Arial"/>
              </a:rPr>
              <a:t>IMG </a:t>
            </a:r>
            <a:r>
              <a:rPr lang="en-US" spc="-5" dirty="0" smtClean="0">
                <a:latin typeface="Arial"/>
                <a:cs typeface="Arial"/>
                <a:sym typeface="Wingdings" panose="05000000000000000000" pitchFamily="2" charset="2"/>
              </a:rPr>
              <a:t></a:t>
            </a:r>
            <a:r>
              <a:rPr lang="en-US" spc="-5" dirty="0" smtClean="0">
                <a:latin typeface="Arial"/>
                <a:cs typeface="Arial"/>
              </a:rPr>
              <a:t>Logistics General</a:t>
            </a:r>
            <a:r>
              <a:rPr lang="en-US" spc="-5" dirty="0" smtClean="0">
                <a:latin typeface="Arial"/>
                <a:cs typeface="Arial"/>
                <a:sym typeface="Wingdings" panose="05000000000000000000" pitchFamily="2" charset="2"/>
              </a:rPr>
              <a:t></a:t>
            </a:r>
            <a:r>
              <a:rPr lang="en-US" spc="-5" dirty="0" smtClean="0">
                <a:latin typeface="Arial"/>
                <a:cs typeface="Arial"/>
              </a:rPr>
              <a:t>Business Partner</a:t>
            </a:r>
            <a:r>
              <a:rPr lang="en-US" spc="-5" dirty="0" smtClean="0">
                <a:latin typeface="Arial"/>
                <a:cs typeface="Arial"/>
                <a:sym typeface="Wingdings" panose="05000000000000000000" pitchFamily="2" charset="2"/>
              </a:rPr>
              <a:t>C</a:t>
            </a:r>
            <a:r>
              <a:rPr lang="en-US" spc="-5" dirty="0" smtClean="0">
                <a:latin typeface="Arial"/>
                <a:cs typeface="Arial"/>
              </a:rPr>
              <a:t>ustomers </a:t>
            </a:r>
            <a:r>
              <a:rPr lang="en-US" spc="-5" dirty="0" smtClean="0">
                <a:latin typeface="Arial"/>
                <a:cs typeface="Arial"/>
                <a:sym typeface="Wingdings" panose="05000000000000000000" pitchFamily="2" charset="2"/>
              </a:rPr>
              <a:t></a:t>
            </a:r>
            <a:r>
              <a:rPr lang="en-US" spc="-5" dirty="0" smtClean="0">
                <a:latin typeface="Arial"/>
                <a:cs typeface="Arial"/>
              </a:rPr>
              <a:t>Control</a:t>
            </a:r>
            <a:endParaRPr lang="en-US" spc="-5" dirty="0">
              <a:latin typeface="Arial"/>
              <a:cs typeface="Arial"/>
            </a:endParaRPr>
          </a:p>
          <a:p>
            <a:endParaRPr lang="en-US" dirty="0"/>
          </a:p>
        </p:txBody>
      </p:sp>
      <p:sp>
        <p:nvSpPr>
          <p:cNvPr id="4" name="object 7"/>
          <p:cNvSpPr txBox="1">
            <a:spLocks noGrp="1"/>
          </p:cNvSpPr>
          <p:nvPr>
            <p:ph type="title"/>
          </p:nvPr>
        </p:nvSpPr>
        <p:spPr>
          <a:prstGeom prst="rect">
            <a:avLst/>
          </a:prstGeom>
        </p:spPr>
        <p:txBody>
          <a:bodyPr vert="horz" wrap="square" lIns="0" tIns="65150" rIns="0" bIns="0" rtlCol="0">
            <a:spAutoFit/>
          </a:bodyPr>
          <a:lstStyle/>
          <a:p>
            <a:pPr marL="59690">
              <a:lnSpc>
                <a:spcPct val="100000"/>
              </a:lnSpc>
            </a:pPr>
            <a:r>
              <a:rPr spc="-5" dirty="0"/>
              <a:t>Customer Master - Account</a:t>
            </a:r>
            <a:r>
              <a:rPr spc="-85" dirty="0"/>
              <a:t> </a:t>
            </a:r>
            <a:r>
              <a:rPr spc="-5" dirty="0"/>
              <a:t>Group</a:t>
            </a:r>
            <a:endParaRPr dirty="0"/>
          </a:p>
        </p:txBody>
      </p:sp>
    </p:spTree>
    <p:extLst>
      <p:ext uri="{BB962C8B-B14F-4D97-AF65-F5344CB8AC3E}">
        <p14:creationId xmlns:p14="http://schemas.microsoft.com/office/powerpoint/2010/main" xmlns="" val="208966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553613" y="1524000"/>
            <a:ext cx="8316173" cy="4648200"/>
          </a:xfrm>
          <a:prstGeom prst="rect">
            <a:avLst/>
          </a:prstGeom>
        </p:spPr>
      </p:pic>
      <p:sp>
        <p:nvSpPr>
          <p:cNvPr id="5" name="object 7"/>
          <p:cNvSpPr txBox="1">
            <a:spLocks noGrp="1"/>
          </p:cNvSpPr>
          <p:nvPr>
            <p:ph type="title"/>
          </p:nvPr>
        </p:nvSpPr>
        <p:spPr>
          <a:prstGeom prst="rect">
            <a:avLst/>
          </a:prstGeom>
        </p:spPr>
        <p:txBody>
          <a:bodyPr vert="horz" wrap="square" lIns="0" tIns="65150" rIns="0" bIns="0" rtlCol="0">
            <a:spAutoFit/>
          </a:bodyPr>
          <a:lstStyle/>
          <a:p>
            <a:pPr marL="59690">
              <a:lnSpc>
                <a:spcPct val="100000"/>
              </a:lnSpc>
            </a:pPr>
            <a:r>
              <a:rPr spc="-5" dirty="0"/>
              <a:t>Customer Master - Account</a:t>
            </a:r>
            <a:r>
              <a:rPr spc="-85" dirty="0"/>
              <a:t> </a:t>
            </a:r>
            <a:r>
              <a:rPr spc="-5" dirty="0"/>
              <a:t>Group</a:t>
            </a:r>
            <a:endParaRPr dirty="0"/>
          </a:p>
        </p:txBody>
      </p:sp>
    </p:spTree>
    <p:extLst>
      <p:ext uri="{BB962C8B-B14F-4D97-AF65-F5344CB8AC3E}">
        <p14:creationId xmlns:p14="http://schemas.microsoft.com/office/powerpoint/2010/main" xmlns="" val="2767908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04800" y="228600"/>
            <a:ext cx="6858000" cy="492443"/>
          </a:xfrm>
        </p:spPr>
        <p:txBody>
          <a:bodyPr/>
          <a:lstStyle/>
          <a:p>
            <a:pPr eaLnBrk="1" hangingPunct="1"/>
            <a:r>
              <a:rPr lang="en-US" altLang="en-US" sz="3200" dirty="0"/>
              <a:t>Lesson Objectives</a:t>
            </a:r>
          </a:p>
        </p:txBody>
      </p:sp>
      <p:sp>
        <p:nvSpPr>
          <p:cNvPr id="33795" name="Content Placeholder 2"/>
          <p:cNvSpPr>
            <a:spLocks noGrp="1"/>
          </p:cNvSpPr>
          <p:nvPr>
            <p:ph idx="1"/>
          </p:nvPr>
        </p:nvSpPr>
        <p:spPr>
          <a:xfrm>
            <a:off x="762000" y="1295400"/>
            <a:ext cx="5095875" cy="5078313"/>
          </a:xfrm>
        </p:spPr>
        <p:txBody>
          <a:bodyPr/>
          <a:lstStyle/>
          <a:p>
            <a:pPr eaLnBrk="1" hangingPunct="1"/>
            <a:r>
              <a:rPr lang="en-US" altLang="en-US" dirty="0" smtClean="0">
                <a:solidFill>
                  <a:schemeClr val="tx1"/>
                </a:solidFill>
              </a:rPr>
              <a:t>Master Data</a:t>
            </a:r>
          </a:p>
          <a:p>
            <a:pPr marL="742950" lvl="1" indent="-285750">
              <a:buClr>
                <a:srgbClr val="C00000"/>
              </a:buClr>
              <a:buFont typeface="Arial" panose="020B0604020202020204" pitchFamily="34" charset="0"/>
              <a:buChar char="•"/>
            </a:pPr>
            <a:r>
              <a:rPr lang="en-US" altLang="en-US" dirty="0" smtClean="0">
                <a:solidFill>
                  <a:schemeClr val="tx1"/>
                </a:solidFill>
              </a:rPr>
              <a:t>Purpose</a:t>
            </a:r>
          </a:p>
          <a:p>
            <a:pPr marL="742950" lvl="1" indent="-285750">
              <a:buClr>
                <a:srgbClr val="C00000"/>
              </a:buClr>
              <a:buFont typeface="Arial" panose="020B0604020202020204" pitchFamily="34" charset="0"/>
              <a:buChar char="•"/>
            </a:pPr>
            <a:r>
              <a:rPr lang="en-US" altLang="en-US" dirty="0" smtClean="0">
                <a:solidFill>
                  <a:schemeClr val="tx1"/>
                </a:solidFill>
              </a:rPr>
              <a:t>Use</a:t>
            </a:r>
          </a:p>
          <a:p>
            <a:pPr marL="742950" lvl="1" indent="-285750">
              <a:buClr>
                <a:srgbClr val="C00000"/>
              </a:buClr>
              <a:buFont typeface="Arial" panose="020B0604020202020204" pitchFamily="34" charset="0"/>
              <a:buChar char="•"/>
            </a:pPr>
            <a:r>
              <a:rPr lang="en-US" altLang="en-US" dirty="0" smtClean="0">
                <a:solidFill>
                  <a:schemeClr val="tx1"/>
                </a:solidFill>
              </a:rPr>
              <a:t>Challenges</a:t>
            </a:r>
          </a:p>
          <a:p>
            <a:pPr eaLnBrk="1" hangingPunct="1"/>
            <a:r>
              <a:rPr lang="en-US" dirty="0"/>
              <a:t>SD Master </a:t>
            </a:r>
            <a:r>
              <a:rPr lang="en-US" spc="-4" dirty="0"/>
              <a:t>Data </a:t>
            </a:r>
            <a:r>
              <a:rPr lang="en-US" dirty="0" smtClean="0"/>
              <a:t>–</a:t>
            </a:r>
            <a:r>
              <a:rPr lang="en-US" spc="-49" dirty="0"/>
              <a:t> Types</a:t>
            </a:r>
          </a:p>
          <a:p>
            <a:pPr marL="742950" lvl="1" indent="-285750" eaLnBrk="1" hangingPunct="1">
              <a:buClr>
                <a:srgbClr val="C00000"/>
              </a:buClr>
              <a:buFont typeface="Arial" panose="020B0604020202020204" pitchFamily="34" charset="0"/>
              <a:buChar char="•"/>
            </a:pPr>
            <a:r>
              <a:rPr lang="en-US" altLang="en-US" dirty="0" smtClean="0">
                <a:solidFill>
                  <a:schemeClr val="tx1"/>
                </a:solidFill>
              </a:rPr>
              <a:t>Customer Master</a:t>
            </a:r>
          </a:p>
          <a:p>
            <a:pPr marL="742950" lvl="1" indent="-285750">
              <a:buClr>
                <a:srgbClr val="C00000"/>
              </a:buClr>
              <a:buFont typeface="Arial" panose="020B0604020202020204" pitchFamily="34" charset="0"/>
              <a:buChar char="•"/>
            </a:pPr>
            <a:r>
              <a:rPr lang="en-US" altLang="en-US" dirty="0">
                <a:solidFill>
                  <a:schemeClr val="tx1"/>
                </a:solidFill>
              </a:rPr>
              <a:t>Material </a:t>
            </a:r>
            <a:r>
              <a:rPr lang="en-US" altLang="en-US" dirty="0" smtClean="0">
                <a:solidFill>
                  <a:schemeClr val="tx1"/>
                </a:solidFill>
              </a:rPr>
              <a:t>Master</a:t>
            </a:r>
          </a:p>
          <a:p>
            <a:pPr marL="742950" lvl="1" indent="-285750">
              <a:buClr>
                <a:srgbClr val="C00000"/>
              </a:buClr>
              <a:buFont typeface="Arial" panose="020B0604020202020204" pitchFamily="34" charset="0"/>
              <a:buChar char="•"/>
            </a:pPr>
            <a:r>
              <a:rPr lang="en-US" altLang="en-US" dirty="0">
                <a:solidFill>
                  <a:schemeClr val="tx1"/>
                </a:solidFill>
              </a:rPr>
              <a:t>Customer-Material Info Record (CMIR)</a:t>
            </a:r>
          </a:p>
          <a:p>
            <a:pPr marL="742950" lvl="1" indent="-285750">
              <a:buClr>
                <a:srgbClr val="C00000"/>
              </a:buClr>
              <a:buFont typeface="Arial" panose="020B0604020202020204" pitchFamily="34" charset="0"/>
              <a:buChar char="•"/>
            </a:pPr>
            <a:r>
              <a:rPr lang="en-US" altLang="en-US" dirty="0">
                <a:solidFill>
                  <a:schemeClr val="tx1"/>
                </a:solidFill>
              </a:rPr>
              <a:t>Condition </a:t>
            </a:r>
            <a:r>
              <a:rPr lang="en-US" altLang="en-US" dirty="0" smtClean="0">
                <a:solidFill>
                  <a:schemeClr val="tx1"/>
                </a:solidFill>
              </a:rPr>
              <a:t>Master</a:t>
            </a:r>
          </a:p>
          <a:p>
            <a:pPr marL="285750" lvl="1" indent="-285750">
              <a:buClr>
                <a:srgbClr val="00B0F0"/>
              </a:buClr>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SD Master </a:t>
            </a:r>
            <a:r>
              <a:rPr lang="en-US" sz="2200" dirty="0" smtClean="0">
                <a:solidFill>
                  <a:schemeClr val="tx1"/>
                </a:solidFill>
                <a:latin typeface="Arial" panose="020B0604020202020204" pitchFamily="34" charset="0"/>
                <a:cs typeface="Arial" panose="020B0604020202020204" pitchFamily="34" charset="0"/>
              </a:rPr>
              <a:t>Data - Customer </a:t>
            </a:r>
            <a:endParaRPr lang="en-US" sz="2200" dirty="0" smtClean="0">
              <a:solidFill>
                <a:schemeClr val="tx1"/>
              </a:solidFill>
              <a:latin typeface="Arial" panose="020B0604020202020204" pitchFamily="34" charset="0"/>
              <a:cs typeface="Arial" panose="020B0604020202020204" pitchFamily="34" charset="0"/>
            </a:endParaRPr>
          </a:p>
          <a:p>
            <a:pPr marL="742950" lvl="1" indent="-285750">
              <a:buClr>
                <a:srgbClr val="C00000"/>
              </a:buClr>
              <a:buFont typeface="Arial" panose="020B0604020202020204" pitchFamily="34" charset="0"/>
              <a:buChar char="•"/>
            </a:pPr>
            <a:r>
              <a:rPr lang="en-US" altLang="en-US" dirty="0" smtClean="0">
                <a:solidFill>
                  <a:schemeClr val="tx1"/>
                </a:solidFill>
              </a:rPr>
              <a:t>Customer </a:t>
            </a:r>
            <a:r>
              <a:rPr lang="en-US" altLang="en-US" dirty="0">
                <a:solidFill>
                  <a:schemeClr val="tx1"/>
                </a:solidFill>
              </a:rPr>
              <a:t>Master - Account Group</a:t>
            </a:r>
          </a:p>
          <a:p>
            <a:pPr marL="742950" lvl="1" indent="-285750">
              <a:buClr>
                <a:srgbClr val="C00000"/>
              </a:buClr>
              <a:buFont typeface="Arial" panose="020B0604020202020204" pitchFamily="34" charset="0"/>
              <a:buChar char="•"/>
            </a:pPr>
            <a:r>
              <a:rPr lang="en-US" altLang="en-US" dirty="0">
                <a:solidFill>
                  <a:schemeClr val="tx1"/>
                </a:solidFill>
              </a:rPr>
              <a:t>Customer Master </a:t>
            </a:r>
            <a:r>
              <a:rPr lang="en-US" altLang="en-US" dirty="0" smtClean="0">
                <a:solidFill>
                  <a:schemeClr val="tx1"/>
                </a:solidFill>
              </a:rPr>
              <a:t>Record</a:t>
            </a:r>
          </a:p>
          <a:p>
            <a:pPr marL="742950" lvl="1" indent="-285750">
              <a:buClr>
                <a:srgbClr val="C00000"/>
              </a:buClr>
              <a:buFont typeface="Arial" panose="020B0604020202020204" pitchFamily="34" charset="0"/>
              <a:buChar char="•"/>
            </a:pPr>
            <a:r>
              <a:rPr lang="en-US" altLang="en-US" dirty="0">
                <a:solidFill>
                  <a:schemeClr val="tx1"/>
                </a:solidFill>
              </a:rPr>
              <a:t>Customer Master </a:t>
            </a:r>
            <a:r>
              <a:rPr lang="en-US" altLang="en-US" dirty="0" smtClean="0">
                <a:solidFill>
                  <a:schemeClr val="tx1"/>
                </a:solidFill>
              </a:rPr>
              <a:t>–</a:t>
            </a:r>
            <a:r>
              <a:rPr lang="en-US" altLang="en-US" dirty="0">
                <a:solidFill>
                  <a:schemeClr val="tx1"/>
                </a:solidFill>
              </a:rPr>
              <a:t> Transactions</a:t>
            </a:r>
          </a:p>
          <a:p>
            <a:pPr marL="742950" lvl="1" indent="-285750">
              <a:buClr>
                <a:srgbClr val="C00000"/>
              </a:buClr>
              <a:buFont typeface="Arial" panose="020B0604020202020204" pitchFamily="34" charset="0"/>
              <a:buChar char="•"/>
            </a:pPr>
            <a:r>
              <a:rPr lang="en-US" altLang="en-US" dirty="0">
                <a:solidFill>
                  <a:schemeClr val="tx1"/>
                </a:solidFill>
              </a:rPr>
              <a:t>Customer Master – Create</a:t>
            </a:r>
          </a:p>
          <a:p>
            <a:pPr marL="0" indent="0">
              <a:buNone/>
            </a:pPr>
            <a:endParaRPr lang="en-US" dirty="0"/>
          </a:p>
          <a:p>
            <a:pPr eaLnBrk="1" hangingPunct="1"/>
            <a:endParaRPr lang="en-US" altLang="en-US" dirty="0" smtClean="0">
              <a:solidFill>
                <a:schemeClr val="tx1"/>
              </a:solidFill>
            </a:endParaRPr>
          </a:p>
          <a:p>
            <a:pPr marL="0" indent="0">
              <a:buNone/>
            </a:pPr>
            <a:r>
              <a:rPr lang="en-US" altLang="en-US" dirty="0" smtClean="0"/>
              <a:t>	</a:t>
            </a:r>
          </a:p>
        </p:txBody>
      </p:sp>
    </p:spTree>
    <p:extLst>
      <p:ext uri="{BB962C8B-B14F-4D97-AF65-F5344CB8AC3E}">
        <p14:creationId xmlns:p14="http://schemas.microsoft.com/office/powerpoint/2010/main" xmlns="" val="3615132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91000" y="1066800"/>
            <a:ext cx="4724400" cy="5099050"/>
          </a:xfrm>
          <a:custGeom>
            <a:avLst/>
            <a:gdLst/>
            <a:ahLst/>
            <a:cxnLst/>
            <a:rect l="l" t="t" r="r" b="b"/>
            <a:pathLst>
              <a:path w="4724400" h="5099050">
                <a:moveTo>
                  <a:pt x="0" y="5099050"/>
                </a:moveTo>
                <a:lnTo>
                  <a:pt x="4724400" y="5099050"/>
                </a:lnTo>
                <a:lnTo>
                  <a:pt x="4724400" y="0"/>
                </a:lnTo>
                <a:lnTo>
                  <a:pt x="0" y="0"/>
                </a:lnTo>
                <a:lnTo>
                  <a:pt x="0" y="5099050"/>
                </a:lnTo>
                <a:close/>
              </a:path>
            </a:pathLst>
          </a:custGeom>
          <a:solidFill>
            <a:srgbClr val="B1B1B1"/>
          </a:solidFill>
        </p:spPr>
        <p:txBody>
          <a:bodyPr wrap="square" lIns="0" tIns="0" rIns="0" bIns="0" rtlCol="0"/>
          <a:lstStyle/>
          <a:p>
            <a:endParaRPr/>
          </a:p>
        </p:txBody>
      </p:sp>
      <p:sp>
        <p:nvSpPr>
          <p:cNvPr id="3" name="object 3"/>
          <p:cNvSpPr/>
          <p:nvPr/>
        </p:nvSpPr>
        <p:spPr>
          <a:xfrm>
            <a:off x="4191000" y="1066800"/>
            <a:ext cx="4724400" cy="5099050"/>
          </a:xfrm>
          <a:custGeom>
            <a:avLst/>
            <a:gdLst/>
            <a:ahLst/>
            <a:cxnLst/>
            <a:rect l="l" t="t" r="r" b="b"/>
            <a:pathLst>
              <a:path w="4724400" h="5099050">
                <a:moveTo>
                  <a:pt x="0" y="5099050"/>
                </a:moveTo>
                <a:lnTo>
                  <a:pt x="4724400" y="5099050"/>
                </a:lnTo>
                <a:lnTo>
                  <a:pt x="4724400" y="0"/>
                </a:lnTo>
                <a:lnTo>
                  <a:pt x="0" y="0"/>
                </a:lnTo>
                <a:lnTo>
                  <a:pt x="0" y="5099050"/>
                </a:lnTo>
                <a:close/>
              </a:path>
            </a:pathLst>
          </a:custGeom>
          <a:ln w="38100">
            <a:solidFill>
              <a:srgbClr val="000000"/>
            </a:solidFill>
          </a:ln>
        </p:spPr>
        <p:txBody>
          <a:bodyPr wrap="square" lIns="0" tIns="0" rIns="0" bIns="0" rtlCol="0"/>
          <a:lstStyle/>
          <a:p>
            <a:endParaRPr/>
          </a:p>
        </p:txBody>
      </p:sp>
      <p:sp>
        <p:nvSpPr>
          <p:cNvPr id="4" name="object 4"/>
          <p:cNvSpPr/>
          <p:nvPr/>
        </p:nvSpPr>
        <p:spPr>
          <a:xfrm>
            <a:off x="152400" y="1219200"/>
            <a:ext cx="3810000" cy="3276600"/>
          </a:xfrm>
          <a:custGeom>
            <a:avLst/>
            <a:gdLst/>
            <a:ahLst/>
            <a:cxnLst/>
            <a:rect l="l" t="t" r="r" b="b"/>
            <a:pathLst>
              <a:path w="3810000" h="3276600">
                <a:moveTo>
                  <a:pt x="0" y="3276600"/>
                </a:moveTo>
                <a:lnTo>
                  <a:pt x="3810000" y="3276600"/>
                </a:lnTo>
                <a:lnTo>
                  <a:pt x="3810000" y="0"/>
                </a:lnTo>
                <a:lnTo>
                  <a:pt x="0" y="0"/>
                </a:lnTo>
                <a:lnTo>
                  <a:pt x="0" y="3276600"/>
                </a:lnTo>
                <a:close/>
              </a:path>
            </a:pathLst>
          </a:custGeom>
          <a:solidFill>
            <a:srgbClr val="B1B1B1"/>
          </a:solidFill>
        </p:spPr>
        <p:txBody>
          <a:bodyPr wrap="square" lIns="0" tIns="0" rIns="0" bIns="0" rtlCol="0"/>
          <a:lstStyle/>
          <a:p>
            <a:endParaRPr/>
          </a:p>
        </p:txBody>
      </p:sp>
      <p:sp>
        <p:nvSpPr>
          <p:cNvPr id="5" name="object 5"/>
          <p:cNvSpPr/>
          <p:nvPr/>
        </p:nvSpPr>
        <p:spPr>
          <a:xfrm>
            <a:off x="152400" y="1219200"/>
            <a:ext cx="3810000" cy="3276600"/>
          </a:xfrm>
          <a:custGeom>
            <a:avLst/>
            <a:gdLst/>
            <a:ahLst/>
            <a:cxnLst/>
            <a:rect l="l" t="t" r="r" b="b"/>
            <a:pathLst>
              <a:path w="3810000" h="3276600">
                <a:moveTo>
                  <a:pt x="0" y="3276600"/>
                </a:moveTo>
                <a:lnTo>
                  <a:pt x="3810000" y="3276600"/>
                </a:lnTo>
                <a:lnTo>
                  <a:pt x="3810000" y="0"/>
                </a:lnTo>
                <a:lnTo>
                  <a:pt x="0" y="0"/>
                </a:lnTo>
                <a:lnTo>
                  <a:pt x="0" y="3276600"/>
                </a:lnTo>
                <a:close/>
              </a:path>
            </a:pathLst>
          </a:custGeom>
          <a:ln w="28575">
            <a:solidFill>
              <a:srgbClr val="000000"/>
            </a:solidFill>
          </a:ln>
        </p:spPr>
        <p:txBody>
          <a:bodyPr wrap="square" lIns="0" tIns="0" rIns="0" bIns="0" rtlCol="0"/>
          <a:lstStyle/>
          <a:p>
            <a:endParaRPr/>
          </a:p>
        </p:txBody>
      </p:sp>
      <p:sp>
        <p:nvSpPr>
          <p:cNvPr id="10" name="object 10"/>
          <p:cNvSpPr/>
          <p:nvPr/>
        </p:nvSpPr>
        <p:spPr>
          <a:xfrm>
            <a:off x="8084819" y="173736"/>
            <a:ext cx="809244" cy="819911"/>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title"/>
          </p:nvPr>
        </p:nvSpPr>
        <p:spPr>
          <a:xfrm>
            <a:off x="118045" y="182372"/>
            <a:ext cx="8305165" cy="492443"/>
          </a:xfrm>
          <a:prstGeom prst="rect">
            <a:avLst/>
          </a:prstGeom>
        </p:spPr>
        <p:txBody>
          <a:bodyPr vert="horz" wrap="square" lIns="0" tIns="0" rIns="0" bIns="0" rtlCol="0">
            <a:spAutoFit/>
          </a:bodyPr>
          <a:lstStyle/>
          <a:p>
            <a:pPr marL="12700">
              <a:lnSpc>
                <a:spcPct val="100000"/>
              </a:lnSpc>
            </a:pPr>
            <a:r>
              <a:rPr spc="-5" dirty="0"/>
              <a:t>Customer Master - </a:t>
            </a:r>
            <a:r>
              <a:rPr spc="-10" dirty="0"/>
              <a:t>Account</a:t>
            </a:r>
            <a:r>
              <a:rPr spc="-80" dirty="0"/>
              <a:t> </a:t>
            </a:r>
            <a:r>
              <a:rPr spc="-5" dirty="0"/>
              <a:t>Group</a:t>
            </a:r>
            <a:endParaRPr dirty="0"/>
          </a:p>
        </p:txBody>
      </p:sp>
      <p:sp>
        <p:nvSpPr>
          <p:cNvPr id="12" name="object 12"/>
          <p:cNvSpPr/>
          <p:nvPr/>
        </p:nvSpPr>
        <p:spPr>
          <a:xfrm>
            <a:off x="230390" y="1298194"/>
            <a:ext cx="3655822" cy="3121405"/>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209550" y="1276350"/>
            <a:ext cx="3695700" cy="3162300"/>
          </a:xfrm>
          <a:custGeom>
            <a:avLst/>
            <a:gdLst/>
            <a:ahLst/>
            <a:cxnLst/>
            <a:rect l="l" t="t" r="r" b="b"/>
            <a:pathLst>
              <a:path w="3695700" h="3162300">
                <a:moveTo>
                  <a:pt x="0" y="3162300"/>
                </a:moveTo>
                <a:lnTo>
                  <a:pt x="3695700" y="3162300"/>
                </a:lnTo>
                <a:lnTo>
                  <a:pt x="3695700" y="0"/>
                </a:lnTo>
                <a:lnTo>
                  <a:pt x="0" y="0"/>
                </a:lnTo>
                <a:lnTo>
                  <a:pt x="0" y="3162300"/>
                </a:lnTo>
                <a:close/>
              </a:path>
            </a:pathLst>
          </a:custGeom>
          <a:ln w="38100">
            <a:solidFill>
              <a:srgbClr val="000000"/>
            </a:solidFill>
          </a:ln>
        </p:spPr>
        <p:txBody>
          <a:bodyPr wrap="square" lIns="0" tIns="0" rIns="0" bIns="0" rtlCol="0"/>
          <a:lstStyle/>
          <a:p>
            <a:endParaRPr/>
          </a:p>
        </p:txBody>
      </p:sp>
      <p:sp>
        <p:nvSpPr>
          <p:cNvPr id="14" name="object 14"/>
          <p:cNvSpPr/>
          <p:nvPr/>
        </p:nvSpPr>
        <p:spPr>
          <a:xfrm>
            <a:off x="4270628" y="1136777"/>
            <a:ext cx="4568571" cy="4959223"/>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733425" y="3565525"/>
            <a:ext cx="1704975" cy="1463675"/>
          </a:xfrm>
          <a:custGeom>
            <a:avLst/>
            <a:gdLst/>
            <a:ahLst/>
            <a:cxnLst/>
            <a:rect l="l" t="t" r="r" b="b"/>
            <a:pathLst>
              <a:path w="1704975" h="1463675">
                <a:moveTo>
                  <a:pt x="1565275" y="625475"/>
                </a:moveTo>
                <a:lnTo>
                  <a:pt x="701675" y="625475"/>
                </a:lnTo>
                <a:lnTo>
                  <a:pt x="657495" y="632591"/>
                </a:lnTo>
                <a:lnTo>
                  <a:pt x="619143" y="652411"/>
                </a:lnTo>
                <a:lnTo>
                  <a:pt x="588911" y="682643"/>
                </a:lnTo>
                <a:lnTo>
                  <a:pt x="569091" y="720995"/>
                </a:lnTo>
                <a:lnTo>
                  <a:pt x="561975" y="765175"/>
                </a:lnTo>
                <a:lnTo>
                  <a:pt x="561975" y="1323975"/>
                </a:lnTo>
                <a:lnTo>
                  <a:pt x="569091" y="1368154"/>
                </a:lnTo>
                <a:lnTo>
                  <a:pt x="588911" y="1406506"/>
                </a:lnTo>
                <a:lnTo>
                  <a:pt x="619143" y="1436738"/>
                </a:lnTo>
                <a:lnTo>
                  <a:pt x="657495" y="1456558"/>
                </a:lnTo>
                <a:lnTo>
                  <a:pt x="701675" y="1463675"/>
                </a:lnTo>
                <a:lnTo>
                  <a:pt x="1565275" y="1463675"/>
                </a:lnTo>
                <a:lnTo>
                  <a:pt x="1609454" y="1456558"/>
                </a:lnTo>
                <a:lnTo>
                  <a:pt x="1647806" y="1436738"/>
                </a:lnTo>
                <a:lnTo>
                  <a:pt x="1678038" y="1406506"/>
                </a:lnTo>
                <a:lnTo>
                  <a:pt x="1697858" y="1368154"/>
                </a:lnTo>
                <a:lnTo>
                  <a:pt x="1704975" y="1323975"/>
                </a:lnTo>
                <a:lnTo>
                  <a:pt x="1704975" y="765175"/>
                </a:lnTo>
                <a:lnTo>
                  <a:pt x="1697846" y="720995"/>
                </a:lnTo>
                <a:lnTo>
                  <a:pt x="1678002" y="682643"/>
                </a:lnTo>
                <a:lnTo>
                  <a:pt x="1647751" y="652411"/>
                </a:lnTo>
                <a:lnTo>
                  <a:pt x="1609405" y="632591"/>
                </a:lnTo>
                <a:lnTo>
                  <a:pt x="1565275" y="625475"/>
                </a:lnTo>
                <a:close/>
              </a:path>
              <a:path w="1704975" h="1463675">
                <a:moveTo>
                  <a:pt x="0" y="0"/>
                </a:moveTo>
                <a:lnTo>
                  <a:pt x="752475" y="625475"/>
                </a:lnTo>
                <a:lnTo>
                  <a:pt x="1038225" y="625475"/>
                </a:lnTo>
                <a:lnTo>
                  <a:pt x="0" y="0"/>
                </a:lnTo>
                <a:close/>
              </a:path>
            </a:pathLst>
          </a:custGeom>
          <a:solidFill>
            <a:srgbClr val="FFFF99"/>
          </a:solidFill>
        </p:spPr>
        <p:txBody>
          <a:bodyPr wrap="square" lIns="0" tIns="0" rIns="0" bIns="0" rtlCol="0"/>
          <a:lstStyle/>
          <a:p>
            <a:endParaRPr/>
          </a:p>
        </p:txBody>
      </p:sp>
      <p:sp>
        <p:nvSpPr>
          <p:cNvPr id="16" name="object 16"/>
          <p:cNvSpPr/>
          <p:nvPr/>
        </p:nvSpPr>
        <p:spPr>
          <a:xfrm>
            <a:off x="733425" y="3565525"/>
            <a:ext cx="1704975" cy="1463675"/>
          </a:xfrm>
          <a:custGeom>
            <a:avLst/>
            <a:gdLst/>
            <a:ahLst/>
            <a:cxnLst/>
            <a:rect l="l" t="t" r="r" b="b"/>
            <a:pathLst>
              <a:path w="1704975" h="1463675">
                <a:moveTo>
                  <a:pt x="561975" y="765175"/>
                </a:moveTo>
                <a:lnTo>
                  <a:pt x="569091" y="720995"/>
                </a:lnTo>
                <a:lnTo>
                  <a:pt x="588911" y="682643"/>
                </a:lnTo>
                <a:lnTo>
                  <a:pt x="619143" y="652411"/>
                </a:lnTo>
                <a:lnTo>
                  <a:pt x="657495" y="632591"/>
                </a:lnTo>
                <a:lnTo>
                  <a:pt x="701675" y="625475"/>
                </a:lnTo>
                <a:lnTo>
                  <a:pt x="752475" y="625475"/>
                </a:lnTo>
                <a:lnTo>
                  <a:pt x="0" y="0"/>
                </a:lnTo>
                <a:lnTo>
                  <a:pt x="1038225" y="625475"/>
                </a:lnTo>
                <a:lnTo>
                  <a:pt x="1565275" y="625475"/>
                </a:lnTo>
                <a:lnTo>
                  <a:pt x="1609405" y="632591"/>
                </a:lnTo>
                <a:lnTo>
                  <a:pt x="1647751" y="652411"/>
                </a:lnTo>
                <a:lnTo>
                  <a:pt x="1678002" y="682643"/>
                </a:lnTo>
                <a:lnTo>
                  <a:pt x="1697846" y="720995"/>
                </a:lnTo>
                <a:lnTo>
                  <a:pt x="1704975" y="765175"/>
                </a:lnTo>
                <a:lnTo>
                  <a:pt x="1704975" y="974725"/>
                </a:lnTo>
                <a:lnTo>
                  <a:pt x="1704975" y="1323975"/>
                </a:lnTo>
                <a:lnTo>
                  <a:pt x="1697858" y="1368154"/>
                </a:lnTo>
                <a:lnTo>
                  <a:pt x="1678038" y="1406506"/>
                </a:lnTo>
                <a:lnTo>
                  <a:pt x="1647806" y="1436738"/>
                </a:lnTo>
                <a:lnTo>
                  <a:pt x="1609454" y="1456558"/>
                </a:lnTo>
                <a:lnTo>
                  <a:pt x="1565275" y="1463675"/>
                </a:lnTo>
                <a:lnTo>
                  <a:pt x="1038225" y="1463675"/>
                </a:lnTo>
                <a:lnTo>
                  <a:pt x="752475" y="1463675"/>
                </a:lnTo>
                <a:lnTo>
                  <a:pt x="701675" y="1463675"/>
                </a:lnTo>
                <a:lnTo>
                  <a:pt x="657495" y="1456558"/>
                </a:lnTo>
                <a:lnTo>
                  <a:pt x="619143" y="1436738"/>
                </a:lnTo>
                <a:lnTo>
                  <a:pt x="588911" y="1406506"/>
                </a:lnTo>
                <a:lnTo>
                  <a:pt x="569091" y="1368154"/>
                </a:lnTo>
                <a:lnTo>
                  <a:pt x="561975" y="1323975"/>
                </a:lnTo>
                <a:lnTo>
                  <a:pt x="561975" y="974725"/>
                </a:lnTo>
                <a:lnTo>
                  <a:pt x="561975" y="765175"/>
                </a:lnTo>
                <a:close/>
              </a:path>
            </a:pathLst>
          </a:custGeom>
          <a:ln w="9525">
            <a:solidFill>
              <a:srgbClr val="F1FFEB"/>
            </a:solidFill>
          </a:ln>
        </p:spPr>
        <p:txBody>
          <a:bodyPr wrap="square" lIns="0" tIns="0" rIns="0" bIns="0" rtlCol="0"/>
          <a:lstStyle/>
          <a:p>
            <a:endParaRPr/>
          </a:p>
        </p:txBody>
      </p:sp>
      <p:sp>
        <p:nvSpPr>
          <p:cNvPr id="17" name="object 17"/>
          <p:cNvSpPr txBox="1"/>
          <p:nvPr/>
        </p:nvSpPr>
        <p:spPr>
          <a:xfrm>
            <a:off x="319723" y="4161779"/>
            <a:ext cx="3475354" cy="2160270"/>
          </a:xfrm>
          <a:prstGeom prst="rect">
            <a:avLst/>
          </a:prstGeom>
        </p:spPr>
        <p:txBody>
          <a:bodyPr vert="horz" wrap="square" lIns="0" tIns="0" rIns="0" bIns="0" rtlCol="0">
            <a:spAutoFit/>
          </a:bodyPr>
          <a:lstStyle/>
          <a:p>
            <a:pPr marL="1172210" marR="1522095" algn="ctr">
              <a:lnSpc>
                <a:spcPct val="100000"/>
              </a:lnSpc>
            </a:pPr>
            <a:r>
              <a:rPr sz="1200" b="1" spc="-5" dirty="0">
                <a:latin typeface="Times New Roman"/>
                <a:cs typeface="Times New Roman"/>
              </a:rPr>
              <a:t>Can </a:t>
            </a:r>
            <a:r>
              <a:rPr sz="1200" b="1" dirty="0">
                <a:latin typeface="Times New Roman"/>
                <a:cs typeface="Times New Roman"/>
              </a:rPr>
              <a:t>be  </a:t>
            </a:r>
            <a:r>
              <a:rPr sz="1200" b="1" spc="-5" dirty="0">
                <a:latin typeface="Times New Roman"/>
                <a:cs typeface="Times New Roman"/>
              </a:rPr>
              <a:t>defaulted</a:t>
            </a:r>
            <a:r>
              <a:rPr sz="1200" b="1" spc="-90" dirty="0">
                <a:latin typeface="Times New Roman"/>
                <a:cs typeface="Times New Roman"/>
              </a:rPr>
              <a:t> </a:t>
            </a:r>
            <a:r>
              <a:rPr sz="1200" b="1" dirty="0">
                <a:latin typeface="Times New Roman"/>
                <a:cs typeface="Times New Roman"/>
              </a:rPr>
              <a:t>in  the </a:t>
            </a:r>
            <a:r>
              <a:rPr sz="1200" b="1" spc="-5" dirty="0">
                <a:latin typeface="Times New Roman"/>
                <a:cs typeface="Times New Roman"/>
              </a:rPr>
              <a:t>Master  Record</a:t>
            </a:r>
            <a:endParaRPr sz="1200" dirty="0">
              <a:latin typeface="Times New Roman"/>
              <a:cs typeface="Times New Roman"/>
            </a:endParaRPr>
          </a:p>
          <a:p>
            <a:pPr>
              <a:lnSpc>
                <a:spcPct val="100000"/>
              </a:lnSpc>
            </a:pPr>
            <a:endParaRPr sz="1350" dirty="0">
              <a:latin typeface="Times New Roman"/>
              <a:cs typeface="Times New Roman"/>
            </a:endParaRPr>
          </a:p>
          <a:p>
            <a:pPr marL="12700">
              <a:lnSpc>
                <a:spcPct val="100000"/>
              </a:lnSpc>
            </a:pPr>
            <a:r>
              <a:rPr sz="1600" b="1" spc="-75" dirty="0">
                <a:latin typeface="Times New Roman"/>
                <a:cs typeface="Times New Roman"/>
              </a:rPr>
              <a:t>To </a:t>
            </a:r>
            <a:r>
              <a:rPr sz="1600" b="1" spc="-5" dirty="0">
                <a:latin typeface="Times New Roman"/>
                <a:cs typeface="Times New Roman"/>
              </a:rPr>
              <a:t>configure an account </a:t>
            </a:r>
            <a:r>
              <a:rPr sz="1600" b="1" spc="-10" dirty="0">
                <a:latin typeface="Times New Roman"/>
                <a:cs typeface="Times New Roman"/>
              </a:rPr>
              <a:t>group: </a:t>
            </a:r>
            <a:r>
              <a:rPr sz="1600" b="1" spc="-5" dirty="0">
                <a:latin typeface="Times New Roman"/>
                <a:cs typeface="Times New Roman"/>
              </a:rPr>
              <a:t>IMG</a:t>
            </a:r>
            <a:r>
              <a:rPr sz="1600" b="1" spc="75" dirty="0">
                <a:latin typeface="Times New Roman"/>
                <a:cs typeface="Times New Roman"/>
              </a:rPr>
              <a:t> </a:t>
            </a:r>
            <a:r>
              <a:rPr sz="1600" b="1" spc="-5" dirty="0">
                <a:latin typeface="Symbol"/>
                <a:cs typeface="Symbol"/>
              </a:rPr>
              <a:t></a:t>
            </a:r>
            <a:endParaRPr sz="1600" dirty="0">
              <a:latin typeface="Symbol"/>
              <a:cs typeface="Symbol"/>
            </a:endParaRPr>
          </a:p>
          <a:p>
            <a:pPr marL="12700">
              <a:lnSpc>
                <a:spcPct val="100000"/>
              </a:lnSpc>
            </a:pPr>
            <a:r>
              <a:rPr sz="1600" b="1" spc="-5" dirty="0">
                <a:latin typeface="Times New Roman"/>
                <a:cs typeface="Times New Roman"/>
              </a:rPr>
              <a:t>Logistics General </a:t>
            </a:r>
            <a:r>
              <a:rPr sz="1600" b="1" spc="-5" dirty="0">
                <a:latin typeface="Symbol"/>
                <a:cs typeface="Symbol"/>
              </a:rPr>
              <a:t></a:t>
            </a:r>
            <a:r>
              <a:rPr sz="1600" b="1" spc="-5" dirty="0">
                <a:latin typeface="Times New Roman"/>
                <a:cs typeface="Times New Roman"/>
              </a:rPr>
              <a:t> Business</a:t>
            </a:r>
            <a:r>
              <a:rPr sz="1600" b="1" spc="55" dirty="0">
                <a:latin typeface="Times New Roman"/>
                <a:cs typeface="Times New Roman"/>
              </a:rPr>
              <a:t> </a:t>
            </a:r>
            <a:r>
              <a:rPr sz="1600" b="1" spc="-5" dirty="0">
                <a:latin typeface="Times New Roman"/>
                <a:cs typeface="Times New Roman"/>
              </a:rPr>
              <a:t>Partners</a:t>
            </a:r>
            <a:endParaRPr sz="1600" dirty="0">
              <a:latin typeface="Times New Roman"/>
              <a:cs typeface="Times New Roman"/>
            </a:endParaRPr>
          </a:p>
          <a:p>
            <a:pPr marL="12700" marR="211454">
              <a:lnSpc>
                <a:spcPct val="100000"/>
              </a:lnSpc>
            </a:pPr>
            <a:r>
              <a:rPr sz="1600" b="1" spc="-5" dirty="0">
                <a:latin typeface="Symbol"/>
                <a:cs typeface="Symbol"/>
              </a:rPr>
              <a:t></a:t>
            </a:r>
            <a:r>
              <a:rPr sz="1600" b="1" spc="-5" dirty="0">
                <a:latin typeface="Times New Roman"/>
                <a:cs typeface="Times New Roman"/>
              </a:rPr>
              <a:t> customers </a:t>
            </a:r>
            <a:r>
              <a:rPr sz="1600" b="1" spc="-5" dirty="0">
                <a:latin typeface="Symbol"/>
                <a:cs typeface="Symbol"/>
              </a:rPr>
              <a:t></a:t>
            </a:r>
            <a:r>
              <a:rPr sz="1600" b="1" spc="-5" dirty="0">
                <a:latin typeface="Times New Roman"/>
                <a:cs typeface="Times New Roman"/>
              </a:rPr>
              <a:t> </a:t>
            </a:r>
            <a:r>
              <a:rPr sz="1600" b="1" spc="-10" dirty="0">
                <a:latin typeface="Times New Roman"/>
                <a:cs typeface="Times New Roman"/>
              </a:rPr>
              <a:t>controls </a:t>
            </a:r>
            <a:r>
              <a:rPr sz="1600" b="1" spc="-5" dirty="0">
                <a:latin typeface="Symbol"/>
                <a:cs typeface="Symbol"/>
              </a:rPr>
              <a:t></a:t>
            </a:r>
            <a:r>
              <a:rPr sz="1600" b="1" spc="-5" dirty="0">
                <a:latin typeface="Times New Roman"/>
                <a:cs typeface="Times New Roman"/>
              </a:rPr>
              <a:t> Define  account </a:t>
            </a:r>
            <a:r>
              <a:rPr sz="1600" b="1" spc="-10" dirty="0">
                <a:latin typeface="Times New Roman"/>
                <a:cs typeface="Times New Roman"/>
              </a:rPr>
              <a:t>groups </a:t>
            </a:r>
            <a:r>
              <a:rPr sz="1600" b="1" spc="-5" dirty="0">
                <a:latin typeface="Times New Roman"/>
                <a:cs typeface="Times New Roman"/>
              </a:rPr>
              <a:t>and field selection for  </a:t>
            </a:r>
            <a:r>
              <a:rPr sz="1600" b="1" spc="-10" dirty="0">
                <a:latin typeface="Times New Roman"/>
                <a:cs typeface="Times New Roman"/>
              </a:rPr>
              <a:t>customer</a:t>
            </a:r>
            <a:endParaRPr sz="1600" dirty="0">
              <a:latin typeface="Times New Roman"/>
              <a:cs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61088" y="237935"/>
            <a:ext cx="6673850" cy="678180"/>
          </a:xfrm>
          <a:prstGeom prst="rect">
            <a:avLst/>
          </a:prstGeom>
        </p:spPr>
        <p:txBody>
          <a:bodyPr vert="horz" wrap="square" lIns="0" tIns="0" rIns="0" bIns="0" rtlCol="0">
            <a:spAutoFit/>
          </a:bodyPr>
          <a:lstStyle/>
          <a:p>
            <a:pPr marL="12700">
              <a:lnSpc>
                <a:spcPct val="100000"/>
              </a:lnSpc>
            </a:pPr>
            <a:r>
              <a:rPr dirty="0"/>
              <a:t>Customer </a:t>
            </a:r>
            <a:r>
              <a:rPr spc="-5" dirty="0"/>
              <a:t>Master</a:t>
            </a:r>
            <a:r>
              <a:rPr spc="-65" dirty="0"/>
              <a:t> </a:t>
            </a:r>
            <a:r>
              <a:rPr dirty="0"/>
              <a:t>Record</a:t>
            </a:r>
          </a:p>
        </p:txBody>
      </p:sp>
      <p:sp>
        <p:nvSpPr>
          <p:cNvPr id="5" name="object 5"/>
          <p:cNvSpPr/>
          <p:nvPr/>
        </p:nvSpPr>
        <p:spPr>
          <a:xfrm>
            <a:off x="4462526" y="3171888"/>
            <a:ext cx="15875" cy="675005"/>
          </a:xfrm>
          <a:custGeom>
            <a:avLst/>
            <a:gdLst/>
            <a:ahLst/>
            <a:cxnLst/>
            <a:rect l="l" t="t" r="r" b="b"/>
            <a:pathLst>
              <a:path w="15875" h="675004">
                <a:moveTo>
                  <a:pt x="0" y="674687"/>
                </a:moveTo>
                <a:lnTo>
                  <a:pt x="15875" y="674687"/>
                </a:lnTo>
                <a:lnTo>
                  <a:pt x="15875" y="0"/>
                </a:lnTo>
                <a:lnTo>
                  <a:pt x="0" y="0"/>
                </a:lnTo>
                <a:lnTo>
                  <a:pt x="0" y="674687"/>
                </a:lnTo>
                <a:close/>
              </a:path>
            </a:pathLst>
          </a:custGeom>
          <a:solidFill>
            <a:srgbClr val="6666FF"/>
          </a:solidFill>
        </p:spPr>
        <p:txBody>
          <a:bodyPr wrap="square" lIns="0" tIns="0" rIns="0" bIns="0" rtlCol="0"/>
          <a:lstStyle/>
          <a:p>
            <a:endParaRPr/>
          </a:p>
        </p:txBody>
      </p:sp>
      <p:sp>
        <p:nvSpPr>
          <p:cNvPr id="6" name="object 6"/>
          <p:cNvSpPr/>
          <p:nvPr/>
        </p:nvSpPr>
        <p:spPr>
          <a:xfrm>
            <a:off x="4478401" y="3187763"/>
            <a:ext cx="15875" cy="675005"/>
          </a:xfrm>
          <a:custGeom>
            <a:avLst/>
            <a:gdLst/>
            <a:ahLst/>
            <a:cxnLst/>
            <a:rect l="l" t="t" r="r" b="b"/>
            <a:pathLst>
              <a:path w="15875" h="675004">
                <a:moveTo>
                  <a:pt x="0" y="674687"/>
                </a:moveTo>
                <a:lnTo>
                  <a:pt x="15875" y="674687"/>
                </a:lnTo>
                <a:lnTo>
                  <a:pt x="15875" y="0"/>
                </a:lnTo>
                <a:lnTo>
                  <a:pt x="0" y="0"/>
                </a:lnTo>
                <a:lnTo>
                  <a:pt x="0" y="674687"/>
                </a:lnTo>
                <a:close/>
              </a:path>
            </a:pathLst>
          </a:custGeom>
          <a:solidFill>
            <a:srgbClr val="000099"/>
          </a:solidFill>
        </p:spPr>
        <p:txBody>
          <a:bodyPr wrap="square" lIns="0" tIns="0" rIns="0" bIns="0" rtlCol="0"/>
          <a:lstStyle/>
          <a:p>
            <a:endParaRPr/>
          </a:p>
        </p:txBody>
      </p:sp>
      <p:sp>
        <p:nvSpPr>
          <p:cNvPr id="7" name="object 7"/>
          <p:cNvSpPr/>
          <p:nvPr/>
        </p:nvSpPr>
        <p:spPr>
          <a:xfrm>
            <a:off x="4470400" y="3179762"/>
            <a:ext cx="15875" cy="675005"/>
          </a:xfrm>
          <a:custGeom>
            <a:avLst/>
            <a:gdLst/>
            <a:ahLst/>
            <a:cxnLst/>
            <a:rect l="l" t="t" r="r" b="b"/>
            <a:pathLst>
              <a:path w="15875" h="675004">
                <a:moveTo>
                  <a:pt x="0" y="674687"/>
                </a:moveTo>
                <a:lnTo>
                  <a:pt x="15875" y="674687"/>
                </a:lnTo>
                <a:lnTo>
                  <a:pt x="15875" y="0"/>
                </a:lnTo>
                <a:lnTo>
                  <a:pt x="0" y="0"/>
                </a:lnTo>
                <a:lnTo>
                  <a:pt x="0" y="674687"/>
                </a:lnTo>
                <a:close/>
              </a:path>
            </a:pathLst>
          </a:custGeom>
          <a:solidFill>
            <a:srgbClr val="0000FF"/>
          </a:solidFill>
        </p:spPr>
        <p:txBody>
          <a:bodyPr wrap="square" lIns="0" tIns="0" rIns="0" bIns="0" rtlCol="0"/>
          <a:lstStyle/>
          <a:p>
            <a:endParaRPr/>
          </a:p>
        </p:txBody>
      </p:sp>
      <p:sp>
        <p:nvSpPr>
          <p:cNvPr id="8" name="object 8"/>
          <p:cNvSpPr/>
          <p:nvPr/>
        </p:nvSpPr>
        <p:spPr>
          <a:xfrm>
            <a:off x="3505200" y="3846576"/>
            <a:ext cx="19050" cy="1464945"/>
          </a:xfrm>
          <a:custGeom>
            <a:avLst/>
            <a:gdLst/>
            <a:ahLst/>
            <a:cxnLst/>
            <a:rect l="l" t="t" r="r" b="b"/>
            <a:pathLst>
              <a:path w="19050" h="1464945">
                <a:moveTo>
                  <a:pt x="0" y="1464564"/>
                </a:moveTo>
                <a:lnTo>
                  <a:pt x="18541" y="1464564"/>
                </a:lnTo>
                <a:lnTo>
                  <a:pt x="18541" y="0"/>
                </a:lnTo>
                <a:lnTo>
                  <a:pt x="0" y="0"/>
                </a:lnTo>
                <a:lnTo>
                  <a:pt x="0" y="1464564"/>
                </a:lnTo>
                <a:close/>
              </a:path>
            </a:pathLst>
          </a:custGeom>
          <a:solidFill>
            <a:srgbClr val="84A2FF"/>
          </a:solidFill>
        </p:spPr>
        <p:txBody>
          <a:bodyPr wrap="square" lIns="0" tIns="0" rIns="0" bIns="0" rtlCol="0"/>
          <a:lstStyle/>
          <a:p>
            <a:endParaRPr/>
          </a:p>
        </p:txBody>
      </p:sp>
      <p:sp>
        <p:nvSpPr>
          <p:cNvPr id="9" name="object 9"/>
          <p:cNvSpPr/>
          <p:nvPr/>
        </p:nvSpPr>
        <p:spPr>
          <a:xfrm>
            <a:off x="6156833" y="3869435"/>
            <a:ext cx="15875" cy="1464945"/>
          </a:xfrm>
          <a:custGeom>
            <a:avLst/>
            <a:gdLst/>
            <a:ahLst/>
            <a:cxnLst/>
            <a:rect l="l" t="t" r="r" b="b"/>
            <a:pathLst>
              <a:path w="15875" h="1464945">
                <a:moveTo>
                  <a:pt x="0" y="1464564"/>
                </a:moveTo>
                <a:lnTo>
                  <a:pt x="15367" y="1464564"/>
                </a:lnTo>
                <a:lnTo>
                  <a:pt x="15367" y="0"/>
                </a:lnTo>
                <a:lnTo>
                  <a:pt x="0" y="0"/>
                </a:lnTo>
                <a:lnTo>
                  <a:pt x="0" y="1464564"/>
                </a:lnTo>
                <a:close/>
              </a:path>
            </a:pathLst>
          </a:custGeom>
          <a:solidFill>
            <a:srgbClr val="1E3C99"/>
          </a:solidFill>
        </p:spPr>
        <p:txBody>
          <a:bodyPr wrap="square" lIns="0" tIns="0" rIns="0" bIns="0" rtlCol="0"/>
          <a:lstStyle/>
          <a:p>
            <a:endParaRPr/>
          </a:p>
        </p:txBody>
      </p:sp>
      <p:sp>
        <p:nvSpPr>
          <p:cNvPr id="10" name="object 10"/>
          <p:cNvSpPr/>
          <p:nvPr/>
        </p:nvSpPr>
        <p:spPr>
          <a:xfrm>
            <a:off x="3523741" y="3858005"/>
            <a:ext cx="2633345" cy="1464945"/>
          </a:xfrm>
          <a:custGeom>
            <a:avLst/>
            <a:gdLst/>
            <a:ahLst/>
            <a:cxnLst/>
            <a:rect l="l" t="t" r="r" b="b"/>
            <a:pathLst>
              <a:path w="2633345" h="1464945">
                <a:moveTo>
                  <a:pt x="0" y="1464564"/>
                </a:moveTo>
                <a:lnTo>
                  <a:pt x="2633091" y="1464564"/>
                </a:lnTo>
                <a:lnTo>
                  <a:pt x="2633091" y="0"/>
                </a:lnTo>
                <a:lnTo>
                  <a:pt x="0" y="0"/>
                </a:lnTo>
                <a:lnTo>
                  <a:pt x="0" y="1464564"/>
                </a:lnTo>
                <a:close/>
              </a:path>
            </a:pathLst>
          </a:custGeom>
          <a:solidFill>
            <a:srgbClr val="3366FF"/>
          </a:solidFill>
        </p:spPr>
        <p:txBody>
          <a:bodyPr wrap="square" lIns="0" tIns="0" rIns="0" bIns="0" rtlCol="0"/>
          <a:lstStyle/>
          <a:p>
            <a:endParaRPr/>
          </a:p>
        </p:txBody>
      </p:sp>
      <p:sp>
        <p:nvSpPr>
          <p:cNvPr id="11" name="object 11"/>
          <p:cNvSpPr txBox="1"/>
          <p:nvPr/>
        </p:nvSpPr>
        <p:spPr>
          <a:xfrm>
            <a:off x="3603116" y="3898392"/>
            <a:ext cx="2383790" cy="1382395"/>
          </a:xfrm>
          <a:prstGeom prst="rect">
            <a:avLst/>
          </a:prstGeom>
        </p:spPr>
        <p:txBody>
          <a:bodyPr vert="horz" wrap="square" lIns="0" tIns="0" rIns="0" bIns="0" rtlCol="0">
            <a:spAutoFit/>
          </a:bodyPr>
          <a:lstStyle/>
          <a:p>
            <a:pPr marL="12700" marR="5080">
              <a:lnSpc>
                <a:spcPct val="100000"/>
              </a:lnSpc>
            </a:pPr>
            <a:r>
              <a:rPr sz="1800" spc="-5" dirty="0">
                <a:solidFill>
                  <a:srgbClr val="FFFFFF"/>
                </a:solidFill>
                <a:latin typeface="Arial"/>
                <a:cs typeface="Arial"/>
              </a:rPr>
              <a:t>Sales Area </a:t>
            </a:r>
            <a:r>
              <a:rPr sz="1800" dirty="0">
                <a:solidFill>
                  <a:srgbClr val="FFFFFF"/>
                </a:solidFill>
                <a:latin typeface="Arial"/>
                <a:cs typeface="Arial"/>
              </a:rPr>
              <a:t>&amp;</a:t>
            </a:r>
            <a:r>
              <a:rPr sz="1800" spc="-165" dirty="0">
                <a:solidFill>
                  <a:srgbClr val="FFFFFF"/>
                </a:solidFill>
                <a:latin typeface="Arial"/>
                <a:cs typeface="Arial"/>
              </a:rPr>
              <a:t> </a:t>
            </a:r>
            <a:r>
              <a:rPr sz="1800" spc="-5" dirty="0">
                <a:solidFill>
                  <a:srgbClr val="FFFFFF"/>
                </a:solidFill>
                <a:latin typeface="Arial"/>
                <a:cs typeface="Arial"/>
              </a:rPr>
              <a:t>Company  Code Data maintained  centrally as </a:t>
            </a:r>
            <a:r>
              <a:rPr sz="1800" spc="-15" dirty="0">
                <a:solidFill>
                  <a:srgbClr val="FFFFFF"/>
                </a:solidFill>
                <a:latin typeface="Arial"/>
                <a:cs typeface="Arial"/>
              </a:rPr>
              <a:t>well </a:t>
            </a:r>
            <a:r>
              <a:rPr sz="1800" spc="-5" dirty="0">
                <a:solidFill>
                  <a:srgbClr val="FFFFFF"/>
                </a:solidFill>
                <a:latin typeface="Arial"/>
                <a:cs typeface="Arial"/>
              </a:rPr>
              <a:t>as  </a:t>
            </a:r>
            <a:r>
              <a:rPr sz="1800" spc="-10" dirty="0">
                <a:solidFill>
                  <a:srgbClr val="FFFFFF"/>
                </a:solidFill>
                <a:latin typeface="Arial"/>
                <a:cs typeface="Arial"/>
              </a:rPr>
              <a:t>independent </a:t>
            </a:r>
            <a:r>
              <a:rPr sz="1800" spc="-5" dirty="0">
                <a:solidFill>
                  <a:srgbClr val="FFFFFF"/>
                </a:solidFill>
                <a:latin typeface="Arial"/>
                <a:cs typeface="Arial"/>
              </a:rPr>
              <a:t>of each  other</a:t>
            </a:r>
            <a:endParaRPr sz="1800">
              <a:latin typeface="Arial"/>
              <a:cs typeface="Arial"/>
            </a:endParaRPr>
          </a:p>
        </p:txBody>
      </p:sp>
      <p:sp>
        <p:nvSpPr>
          <p:cNvPr id="12" name="object 12"/>
          <p:cNvSpPr/>
          <p:nvPr/>
        </p:nvSpPr>
        <p:spPr>
          <a:xfrm>
            <a:off x="2971800" y="4108450"/>
            <a:ext cx="364490" cy="972185"/>
          </a:xfrm>
          <a:custGeom>
            <a:avLst/>
            <a:gdLst/>
            <a:ahLst/>
            <a:cxnLst/>
            <a:rect l="l" t="t" r="r" b="b"/>
            <a:pathLst>
              <a:path w="364489" h="972185">
                <a:moveTo>
                  <a:pt x="364363" y="0"/>
                </a:moveTo>
                <a:lnTo>
                  <a:pt x="0" y="485901"/>
                </a:lnTo>
                <a:lnTo>
                  <a:pt x="364363" y="971676"/>
                </a:lnTo>
                <a:lnTo>
                  <a:pt x="364363" y="0"/>
                </a:lnTo>
                <a:close/>
              </a:path>
            </a:pathLst>
          </a:custGeom>
          <a:solidFill>
            <a:srgbClr val="66C2C2"/>
          </a:solidFill>
        </p:spPr>
        <p:txBody>
          <a:bodyPr wrap="square" lIns="0" tIns="0" rIns="0" bIns="0" rtlCol="0"/>
          <a:lstStyle/>
          <a:p>
            <a:endParaRPr/>
          </a:p>
        </p:txBody>
      </p:sp>
      <p:sp>
        <p:nvSpPr>
          <p:cNvPr id="13" name="object 13"/>
          <p:cNvSpPr/>
          <p:nvPr/>
        </p:nvSpPr>
        <p:spPr>
          <a:xfrm>
            <a:off x="3002660" y="4131309"/>
            <a:ext cx="364490" cy="974090"/>
          </a:xfrm>
          <a:custGeom>
            <a:avLst/>
            <a:gdLst/>
            <a:ahLst/>
            <a:cxnLst/>
            <a:rect l="l" t="t" r="r" b="b"/>
            <a:pathLst>
              <a:path w="364489" h="974089">
                <a:moveTo>
                  <a:pt x="364489" y="0"/>
                </a:moveTo>
                <a:lnTo>
                  <a:pt x="0" y="485901"/>
                </a:lnTo>
                <a:lnTo>
                  <a:pt x="364489" y="974089"/>
                </a:lnTo>
                <a:lnTo>
                  <a:pt x="364489" y="0"/>
                </a:lnTo>
                <a:close/>
              </a:path>
            </a:pathLst>
          </a:custGeom>
          <a:solidFill>
            <a:srgbClr val="005C5C"/>
          </a:solidFill>
        </p:spPr>
        <p:txBody>
          <a:bodyPr wrap="square" lIns="0" tIns="0" rIns="0" bIns="0" rtlCol="0"/>
          <a:lstStyle/>
          <a:p>
            <a:endParaRPr/>
          </a:p>
        </p:txBody>
      </p:sp>
      <p:sp>
        <p:nvSpPr>
          <p:cNvPr id="14" name="object 14"/>
          <p:cNvSpPr/>
          <p:nvPr/>
        </p:nvSpPr>
        <p:spPr>
          <a:xfrm>
            <a:off x="2987294" y="4119879"/>
            <a:ext cx="364490" cy="974090"/>
          </a:xfrm>
          <a:custGeom>
            <a:avLst/>
            <a:gdLst/>
            <a:ahLst/>
            <a:cxnLst/>
            <a:rect l="l" t="t" r="r" b="b"/>
            <a:pathLst>
              <a:path w="364489" h="974089">
                <a:moveTo>
                  <a:pt x="364363" y="0"/>
                </a:moveTo>
                <a:lnTo>
                  <a:pt x="0" y="485902"/>
                </a:lnTo>
                <a:lnTo>
                  <a:pt x="364363" y="974090"/>
                </a:lnTo>
                <a:lnTo>
                  <a:pt x="364363" y="0"/>
                </a:lnTo>
                <a:close/>
              </a:path>
            </a:pathLst>
          </a:custGeom>
          <a:solidFill>
            <a:srgbClr val="009999"/>
          </a:solidFill>
        </p:spPr>
        <p:txBody>
          <a:bodyPr wrap="square" lIns="0" tIns="0" rIns="0" bIns="0" rtlCol="0"/>
          <a:lstStyle/>
          <a:p>
            <a:endParaRPr/>
          </a:p>
        </p:txBody>
      </p:sp>
      <p:sp>
        <p:nvSpPr>
          <p:cNvPr id="15" name="object 15"/>
          <p:cNvSpPr/>
          <p:nvPr/>
        </p:nvSpPr>
        <p:spPr>
          <a:xfrm>
            <a:off x="6237351" y="4108450"/>
            <a:ext cx="361315" cy="972185"/>
          </a:xfrm>
          <a:custGeom>
            <a:avLst/>
            <a:gdLst/>
            <a:ahLst/>
            <a:cxnLst/>
            <a:rect l="l" t="t" r="r" b="b"/>
            <a:pathLst>
              <a:path w="361315" h="972185">
                <a:moveTo>
                  <a:pt x="0" y="0"/>
                </a:moveTo>
                <a:lnTo>
                  <a:pt x="0" y="971676"/>
                </a:lnTo>
                <a:lnTo>
                  <a:pt x="361188" y="485901"/>
                </a:lnTo>
                <a:lnTo>
                  <a:pt x="0" y="0"/>
                </a:lnTo>
                <a:close/>
              </a:path>
            </a:pathLst>
          </a:custGeom>
          <a:solidFill>
            <a:srgbClr val="66C2C2"/>
          </a:solidFill>
        </p:spPr>
        <p:txBody>
          <a:bodyPr wrap="square" lIns="0" tIns="0" rIns="0" bIns="0" rtlCol="0"/>
          <a:lstStyle/>
          <a:p>
            <a:endParaRPr/>
          </a:p>
        </p:txBody>
      </p:sp>
      <p:sp>
        <p:nvSpPr>
          <p:cNvPr id="16" name="object 16"/>
          <p:cNvSpPr/>
          <p:nvPr/>
        </p:nvSpPr>
        <p:spPr>
          <a:xfrm>
            <a:off x="6268211" y="4131309"/>
            <a:ext cx="361315" cy="974090"/>
          </a:xfrm>
          <a:custGeom>
            <a:avLst/>
            <a:gdLst/>
            <a:ahLst/>
            <a:cxnLst/>
            <a:rect l="l" t="t" r="r" b="b"/>
            <a:pathLst>
              <a:path w="361315" h="974089">
                <a:moveTo>
                  <a:pt x="0" y="0"/>
                </a:moveTo>
                <a:lnTo>
                  <a:pt x="0" y="974089"/>
                </a:lnTo>
                <a:lnTo>
                  <a:pt x="361188" y="485901"/>
                </a:lnTo>
                <a:lnTo>
                  <a:pt x="0" y="0"/>
                </a:lnTo>
                <a:close/>
              </a:path>
            </a:pathLst>
          </a:custGeom>
          <a:solidFill>
            <a:srgbClr val="005C5C"/>
          </a:solidFill>
        </p:spPr>
        <p:txBody>
          <a:bodyPr wrap="square" lIns="0" tIns="0" rIns="0" bIns="0" rtlCol="0"/>
          <a:lstStyle/>
          <a:p>
            <a:endParaRPr/>
          </a:p>
        </p:txBody>
      </p:sp>
      <p:sp>
        <p:nvSpPr>
          <p:cNvPr id="17" name="object 17"/>
          <p:cNvSpPr/>
          <p:nvPr/>
        </p:nvSpPr>
        <p:spPr>
          <a:xfrm>
            <a:off x="6252717" y="4119879"/>
            <a:ext cx="361315" cy="974090"/>
          </a:xfrm>
          <a:custGeom>
            <a:avLst/>
            <a:gdLst/>
            <a:ahLst/>
            <a:cxnLst/>
            <a:rect l="l" t="t" r="r" b="b"/>
            <a:pathLst>
              <a:path w="361315" h="974089">
                <a:moveTo>
                  <a:pt x="0" y="0"/>
                </a:moveTo>
                <a:lnTo>
                  <a:pt x="0" y="974090"/>
                </a:lnTo>
                <a:lnTo>
                  <a:pt x="361188" y="485902"/>
                </a:lnTo>
                <a:lnTo>
                  <a:pt x="0" y="0"/>
                </a:lnTo>
                <a:close/>
              </a:path>
            </a:pathLst>
          </a:custGeom>
          <a:solidFill>
            <a:srgbClr val="009999"/>
          </a:solidFill>
        </p:spPr>
        <p:txBody>
          <a:bodyPr wrap="square" lIns="0" tIns="0" rIns="0" bIns="0" rtlCol="0"/>
          <a:lstStyle/>
          <a:p>
            <a:endParaRPr/>
          </a:p>
        </p:txBody>
      </p:sp>
      <p:sp>
        <p:nvSpPr>
          <p:cNvPr id="18" name="object 18"/>
          <p:cNvSpPr/>
          <p:nvPr/>
        </p:nvSpPr>
        <p:spPr>
          <a:xfrm>
            <a:off x="317500" y="4927600"/>
            <a:ext cx="901700" cy="787400"/>
          </a:xfrm>
          <a:custGeom>
            <a:avLst/>
            <a:gdLst/>
            <a:ahLst/>
            <a:cxnLst/>
            <a:rect l="l" t="t" r="r" b="b"/>
            <a:pathLst>
              <a:path w="901700" h="787400">
                <a:moveTo>
                  <a:pt x="353669" y="0"/>
                </a:moveTo>
                <a:lnTo>
                  <a:pt x="0" y="141858"/>
                </a:lnTo>
                <a:lnTo>
                  <a:pt x="317347" y="305562"/>
                </a:lnTo>
                <a:lnTo>
                  <a:pt x="209638" y="353822"/>
                </a:lnTo>
                <a:lnTo>
                  <a:pt x="510209" y="509905"/>
                </a:lnTo>
                <a:lnTo>
                  <a:pt x="417956" y="543687"/>
                </a:lnTo>
                <a:lnTo>
                  <a:pt x="901700" y="787400"/>
                </a:lnTo>
                <a:lnTo>
                  <a:pt x="616458" y="469391"/>
                </a:lnTo>
                <a:lnTo>
                  <a:pt x="692010" y="437641"/>
                </a:lnTo>
                <a:lnTo>
                  <a:pt x="461289" y="247776"/>
                </a:lnTo>
                <a:lnTo>
                  <a:pt x="536841" y="221614"/>
                </a:lnTo>
                <a:lnTo>
                  <a:pt x="353669" y="0"/>
                </a:lnTo>
                <a:close/>
              </a:path>
            </a:pathLst>
          </a:custGeom>
          <a:solidFill>
            <a:srgbClr val="FFCC00"/>
          </a:solidFill>
        </p:spPr>
        <p:txBody>
          <a:bodyPr wrap="square" lIns="0" tIns="0" rIns="0" bIns="0" rtlCol="0"/>
          <a:lstStyle/>
          <a:p>
            <a:endParaRPr/>
          </a:p>
        </p:txBody>
      </p:sp>
      <p:sp>
        <p:nvSpPr>
          <p:cNvPr id="19" name="object 19"/>
          <p:cNvSpPr/>
          <p:nvPr/>
        </p:nvSpPr>
        <p:spPr>
          <a:xfrm>
            <a:off x="317500" y="4927600"/>
            <a:ext cx="901700" cy="787400"/>
          </a:xfrm>
          <a:custGeom>
            <a:avLst/>
            <a:gdLst/>
            <a:ahLst/>
            <a:cxnLst/>
            <a:rect l="l" t="t" r="r" b="b"/>
            <a:pathLst>
              <a:path w="901700" h="787400">
                <a:moveTo>
                  <a:pt x="353669" y="0"/>
                </a:moveTo>
                <a:lnTo>
                  <a:pt x="536841" y="221614"/>
                </a:lnTo>
                <a:lnTo>
                  <a:pt x="461289" y="247776"/>
                </a:lnTo>
                <a:lnTo>
                  <a:pt x="692010" y="437641"/>
                </a:lnTo>
                <a:lnTo>
                  <a:pt x="616458" y="469391"/>
                </a:lnTo>
                <a:lnTo>
                  <a:pt x="901700" y="787400"/>
                </a:lnTo>
                <a:lnTo>
                  <a:pt x="417956" y="543687"/>
                </a:lnTo>
                <a:lnTo>
                  <a:pt x="510209" y="509905"/>
                </a:lnTo>
                <a:lnTo>
                  <a:pt x="209638" y="353822"/>
                </a:lnTo>
                <a:lnTo>
                  <a:pt x="317347" y="305562"/>
                </a:lnTo>
                <a:lnTo>
                  <a:pt x="0" y="141858"/>
                </a:lnTo>
                <a:lnTo>
                  <a:pt x="353669" y="0"/>
                </a:lnTo>
                <a:close/>
              </a:path>
            </a:pathLst>
          </a:custGeom>
          <a:ln w="12700">
            <a:solidFill>
              <a:srgbClr val="000000"/>
            </a:solidFill>
          </a:ln>
        </p:spPr>
        <p:txBody>
          <a:bodyPr wrap="square" lIns="0" tIns="0" rIns="0" bIns="0" rtlCol="0"/>
          <a:lstStyle/>
          <a:p>
            <a:endParaRPr/>
          </a:p>
        </p:txBody>
      </p:sp>
      <p:sp>
        <p:nvSpPr>
          <p:cNvPr id="20" name="object 20"/>
          <p:cNvSpPr/>
          <p:nvPr/>
        </p:nvSpPr>
        <p:spPr>
          <a:xfrm>
            <a:off x="762000" y="5791200"/>
            <a:ext cx="7848600" cy="381000"/>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762000" y="5791200"/>
            <a:ext cx="7848600" cy="381000"/>
          </a:xfrm>
          <a:custGeom>
            <a:avLst/>
            <a:gdLst/>
            <a:ahLst/>
            <a:cxnLst/>
            <a:rect l="l" t="t" r="r" b="b"/>
            <a:pathLst>
              <a:path w="7848600" h="381000">
                <a:moveTo>
                  <a:pt x="0" y="63500"/>
                </a:moveTo>
                <a:lnTo>
                  <a:pt x="4990" y="38785"/>
                </a:lnTo>
                <a:lnTo>
                  <a:pt x="18600" y="18600"/>
                </a:lnTo>
                <a:lnTo>
                  <a:pt x="38785" y="4990"/>
                </a:lnTo>
                <a:lnTo>
                  <a:pt x="63500" y="0"/>
                </a:lnTo>
                <a:lnTo>
                  <a:pt x="7785100" y="0"/>
                </a:lnTo>
                <a:lnTo>
                  <a:pt x="7809809" y="4990"/>
                </a:lnTo>
                <a:lnTo>
                  <a:pt x="7829994" y="18600"/>
                </a:lnTo>
                <a:lnTo>
                  <a:pt x="7843607" y="38785"/>
                </a:lnTo>
                <a:lnTo>
                  <a:pt x="7848600" y="63500"/>
                </a:lnTo>
                <a:lnTo>
                  <a:pt x="7848600" y="317500"/>
                </a:lnTo>
                <a:lnTo>
                  <a:pt x="7843607" y="342214"/>
                </a:lnTo>
                <a:lnTo>
                  <a:pt x="7829994" y="362399"/>
                </a:lnTo>
                <a:lnTo>
                  <a:pt x="7809809" y="376009"/>
                </a:lnTo>
                <a:lnTo>
                  <a:pt x="7785100" y="381000"/>
                </a:lnTo>
                <a:lnTo>
                  <a:pt x="63500" y="381000"/>
                </a:lnTo>
                <a:lnTo>
                  <a:pt x="38785" y="376009"/>
                </a:lnTo>
                <a:lnTo>
                  <a:pt x="18600" y="362399"/>
                </a:lnTo>
                <a:lnTo>
                  <a:pt x="4990" y="342214"/>
                </a:lnTo>
                <a:lnTo>
                  <a:pt x="0" y="317500"/>
                </a:lnTo>
                <a:lnTo>
                  <a:pt x="0" y="63500"/>
                </a:lnTo>
                <a:close/>
              </a:path>
            </a:pathLst>
          </a:custGeom>
          <a:ln w="12700">
            <a:solidFill>
              <a:srgbClr val="000000"/>
            </a:solidFill>
          </a:ln>
        </p:spPr>
        <p:txBody>
          <a:bodyPr wrap="square" lIns="0" tIns="0" rIns="0" bIns="0" rtlCol="0"/>
          <a:lstStyle/>
          <a:p>
            <a:endParaRPr/>
          </a:p>
        </p:txBody>
      </p:sp>
      <p:sp>
        <p:nvSpPr>
          <p:cNvPr id="22" name="object 22"/>
          <p:cNvSpPr txBox="1"/>
          <p:nvPr/>
        </p:nvSpPr>
        <p:spPr>
          <a:xfrm>
            <a:off x="1595755" y="5821883"/>
            <a:ext cx="6177915" cy="316865"/>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Data on the </a:t>
            </a:r>
            <a:r>
              <a:rPr sz="2000" b="1" spc="-5" dirty="0">
                <a:latin typeface="Times New Roman"/>
                <a:cs typeface="Times New Roman"/>
              </a:rPr>
              <a:t>client level </a:t>
            </a:r>
            <a:r>
              <a:rPr sz="2000" b="1" dirty="0">
                <a:latin typeface="Times New Roman"/>
                <a:cs typeface="Times New Roman"/>
              </a:rPr>
              <a:t>can be used by all company</a:t>
            </a:r>
            <a:r>
              <a:rPr sz="2000" b="1" spc="-135" dirty="0">
                <a:latin typeface="Times New Roman"/>
                <a:cs typeface="Times New Roman"/>
              </a:rPr>
              <a:t> </a:t>
            </a:r>
            <a:r>
              <a:rPr sz="2000" b="1" dirty="0">
                <a:latin typeface="Times New Roman"/>
                <a:cs typeface="Times New Roman"/>
              </a:rPr>
              <a:t>codes</a:t>
            </a:r>
            <a:endParaRPr sz="2000">
              <a:latin typeface="Times New Roman"/>
              <a:cs typeface="Times New Roman"/>
            </a:endParaRPr>
          </a:p>
        </p:txBody>
      </p:sp>
      <p:sp>
        <p:nvSpPr>
          <p:cNvPr id="23" name="object 23"/>
          <p:cNvSpPr/>
          <p:nvPr/>
        </p:nvSpPr>
        <p:spPr>
          <a:xfrm>
            <a:off x="96011" y="2784348"/>
            <a:ext cx="1796795" cy="1591056"/>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212267" y="2939288"/>
            <a:ext cx="1368374" cy="1664462"/>
          </a:xfrm>
          <a:prstGeom prst="rect">
            <a:avLst/>
          </a:prstGeom>
          <a:blipFill>
            <a:blip r:embed="rId4" cstate="print"/>
            <a:stretch>
              <a:fillRect/>
            </a:stretch>
          </a:blipFill>
        </p:spPr>
        <p:txBody>
          <a:bodyPr wrap="square" lIns="0" tIns="0" rIns="0" bIns="0" rtlCol="0"/>
          <a:lstStyle/>
          <a:p>
            <a:endParaRPr/>
          </a:p>
        </p:txBody>
      </p:sp>
      <p:sp>
        <p:nvSpPr>
          <p:cNvPr id="25" name="object 25"/>
          <p:cNvSpPr txBox="1"/>
          <p:nvPr/>
        </p:nvSpPr>
        <p:spPr>
          <a:xfrm>
            <a:off x="494791" y="3484879"/>
            <a:ext cx="803275" cy="498475"/>
          </a:xfrm>
          <a:prstGeom prst="rect">
            <a:avLst/>
          </a:prstGeom>
        </p:spPr>
        <p:txBody>
          <a:bodyPr vert="horz" wrap="square" lIns="0" tIns="0" rIns="0" bIns="0" rtlCol="0">
            <a:spAutoFit/>
          </a:bodyPr>
          <a:lstStyle/>
          <a:p>
            <a:pPr algn="ctr">
              <a:lnSpc>
                <a:spcPct val="100000"/>
              </a:lnSpc>
            </a:pPr>
            <a:r>
              <a:rPr sz="1600" b="1" spc="-5" dirty="0">
                <a:latin typeface="Arial"/>
                <a:cs typeface="Arial"/>
              </a:rPr>
              <a:t>Bala</a:t>
            </a:r>
            <a:r>
              <a:rPr sz="1600" b="1" spc="-15" dirty="0">
                <a:latin typeface="Arial"/>
                <a:cs typeface="Arial"/>
              </a:rPr>
              <a:t>n</a:t>
            </a:r>
            <a:r>
              <a:rPr sz="1600" b="1" spc="-5" dirty="0">
                <a:latin typeface="Arial"/>
                <a:cs typeface="Arial"/>
              </a:rPr>
              <a:t>ce</a:t>
            </a:r>
            <a:endParaRPr sz="1600">
              <a:latin typeface="Arial"/>
              <a:cs typeface="Arial"/>
            </a:endParaRPr>
          </a:p>
          <a:p>
            <a:pPr marL="113664" algn="ctr">
              <a:lnSpc>
                <a:spcPct val="100000"/>
              </a:lnSpc>
            </a:pPr>
            <a:r>
              <a:rPr sz="1600" b="1" spc="-5" dirty="0">
                <a:latin typeface="Arial"/>
                <a:cs typeface="Arial"/>
              </a:rPr>
              <a:t>Sheet</a:t>
            </a:r>
            <a:endParaRPr sz="1600">
              <a:latin typeface="Arial"/>
              <a:cs typeface="Arial"/>
            </a:endParaRPr>
          </a:p>
        </p:txBody>
      </p:sp>
      <p:sp>
        <p:nvSpPr>
          <p:cNvPr id="26" name="object 26"/>
          <p:cNvSpPr/>
          <p:nvPr/>
        </p:nvSpPr>
        <p:spPr>
          <a:xfrm>
            <a:off x="1828800" y="3171825"/>
            <a:ext cx="5562600" cy="0"/>
          </a:xfrm>
          <a:custGeom>
            <a:avLst/>
            <a:gdLst/>
            <a:ahLst/>
            <a:cxnLst/>
            <a:rect l="l" t="t" r="r" b="b"/>
            <a:pathLst>
              <a:path w="5562600">
                <a:moveTo>
                  <a:pt x="0" y="0"/>
                </a:moveTo>
                <a:lnTo>
                  <a:pt x="5562600" y="0"/>
                </a:lnTo>
              </a:path>
            </a:pathLst>
          </a:custGeom>
          <a:ln w="28575">
            <a:solidFill>
              <a:srgbClr val="3333CC"/>
            </a:solidFill>
          </a:ln>
        </p:spPr>
        <p:txBody>
          <a:bodyPr wrap="square" lIns="0" tIns="0" rIns="0" bIns="0" rtlCol="0"/>
          <a:lstStyle/>
          <a:p>
            <a:endParaRPr/>
          </a:p>
        </p:txBody>
      </p:sp>
      <p:sp>
        <p:nvSpPr>
          <p:cNvPr id="27" name="object 27"/>
          <p:cNvSpPr/>
          <p:nvPr/>
        </p:nvSpPr>
        <p:spPr>
          <a:xfrm>
            <a:off x="1828800" y="3171825"/>
            <a:ext cx="0" cy="914400"/>
          </a:xfrm>
          <a:custGeom>
            <a:avLst/>
            <a:gdLst/>
            <a:ahLst/>
            <a:cxnLst/>
            <a:rect l="l" t="t" r="r" b="b"/>
            <a:pathLst>
              <a:path h="914400">
                <a:moveTo>
                  <a:pt x="0" y="914400"/>
                </a:moveTo>
                <a:lnTo>
                  <a:pt x="0" y="0"/>
                </a:lnTo>
              </a:path>
            </a:pathLst>
          </a:custGeom>
          <a:ln w="28575">
            <a:solidFill>
              <a:srgbClr val="3333CC"/>
            </a:solidFill>
          </a:ln>
        </p:spPr>
        <p:txBody>
          <a:bodyPr wrap="square" lIns="0" tIns="0" rIns="0" bIns="0" rtlCol="0"/>
          <a:lstStyle/>
          <a:p>
            <a:endParaRPr/>
          </a:p>
        </p:txBody>
      </p:sp>
      <p:sp>
        <p:nvSpPr>
          <p:cNvPr id="28" name="object 28"/>
          <p:cNvSpPr/>
          <p:nvPr/>
        </p:nvSpPr>
        <p:spPr>
          <a:xfrm>
            <a:off x="7467600" y="2866898"/>
            <a:ext cx="1676399" cy="1639951"/>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7391400" y="3171825"/>
            <a:ext cx="0" cy="914400"/>
          </a:xfrm>
          <a:custGeom>
            <a:avLst/>
            <a:gdLst/>
            <a:ahLst/>
            <a:cxnLst/>
            <a:rect l="l" t="t" r="r" b="b"/>
            <a:pathLst>
              <a:path h="914400">
                <a:moveTo>
                  <a:pt x="0" y="914400"/>
                </a:moveTo>
                <a:lnTo>
                  <a:pt x="0" y="0"/>
                </a:lnTo>
              </a:path>
            </a:pathLst>
          </a:custGeom>
          <a:ln w="28575">
            <a:solidFill>
              <a:srgbClr val="3333CC"/>
            </a:solidFill>
          </a:ln>
        </p:spPr>
        <p:txBody>
          <a:bodyPr wrap="square" lIns="0" tIns="0" rIns="0" bIns="0" rtlCol="0"/>
          <a:lstStyle/>
          <a:p>
            <a:endParaRPr/>
          </a:p>
        </p:txBody>
      </p:sp>
      <p:sp>
        <p:nvSpPr>
          <p:cNvPr id="30" name="object 30"/>
          <p:cNvSpPr/>
          <p:nvPr/>
        </p:nvSpPr>
        <p:spPr>
          <a:xfrm>
            <a:off x="3581400" y="1752600"/>
            <a:ext cx="1752600" cy="1314450"/>
          </a:xfrm>
          <a:prstGeom prst="rect">
            <a:avLst/>
          </a:prstGeom>
          <a:blipFill>
            <a:blip r:embed="rId6" cstate="print"/>
            <a:stretch>
              <a:fillRect/>
            </a:stretch>
          </a:blipFill>
        </p:spPr>
        <p:txBody>
          <a:bodyPr wrap="square" lIns="0" tIns="0" rIns="0" bIns="0" rtlCol="0"/>
          <a:lstStyle/>
          <a:p>
            <a:endParaRPr/>
          </a:p>
        </p:txBody>
      </p:sp>
      <p:sp>
        <p:nvSpPr>
          <p:cNvPr id="31" name="object 31"/>
          <p:cNvSpPr txBox="1"/>
          <p:nvPr/>
        </p:nvSpPr>
        <p:spPr>
          <a:xfrm>
            <a:off x="3581400" y="1219200"/>
            <a:ext cx="2209800" cy="609600"/>
          </a:xfrm>
          <a:prstGeom prst="rect">
            <a:avLst/>
          </a:prstGeom>
          <a:solidFill>
            <a:srgbClr val="DBFFC8"/>
          </a:solidFill>
          <a:ln w="12700">
            <a:solidFill>
              <a:srgbClr val="CC0099"/>
            </a:solidFill>
          </a:ln>
        </p:spPr>
        <p:txBody>
          <a:bodyPr vert="horz" wrap="square" lIns="0" tIns="0" rIns="0" bIns="0" rtlCol="0">
            <a:spAutoFit/>
          </a:bodyPr>
          <a:lstStyle/>
          <a:p>
            <a:pPr algn="ctr">
              <a:lnSpc>
                <a:spcPts val="2295"/>
              </a:lnSpc>
            </a:pPr>
            <a:r>
              <a:rPr sz="2000" b="1" dirty="0">
                <a:latin typeface="Arial"/>
                <a:cs typeface="Arial"/>
              </a:rPr>
              <a:t>General</a:t>
            </a:r>
            <a:r>
              <a:rPr sz="2000" b="1" spc="-125" dirty="0">
                <a:latin typeface="Arial"/>
                <a:cs typeface="Arial"/>
              </a:rPr>
              <a:t> </a:t>
            </a:r>
            <a:r>
              <a:rPr sz="2000" b="1" dirty="0">
                <a:latin typeface="Arial"/>
                <a:cs typeface="Arial"/>
              </a:rPr>
              <a:t>Data</a:t>
            </a:r>
            <a:endParaRPr sz="2000">
              <a:latin typeface="Arial"/>
              <a:cs typeface="Arial"/>
            </a:endParaRPr>
          </a:p>
          <a:p>
            <a:pPr algn="ctr">
              <a:lnSpc>
                <a:spcPct val="100000"/>
              </a:lnSpc>
            </a:pPr>
            <a:r>
              <a:rPr sz="2000" b="1" dirty="0">
                <a:latin typeface="Arial"/>
                <a:cs typeface="Arial"/>
              </a:rPr>
              <a:t>Client</a:t>
            </a:r>
            <a:endParaRPr sz="2000">
              <a:latin typeface="Arial"/>
              <a:cs typeface="Arial"/>
            </a:endParaRPr>
          </a:p>
        </p:txBody>
      </p:sp>
      <p:sp>
        <p:nvSpPr>
          <p:cNvPr id="32" name="object 32"/>
          <p:cNvSpPr txBox="1"/>
          <p:nvPr/>
        </p:nvSpPr>
        <p:spPr>
          <a:xfrm>
            <a:off x="304800" y="2133600"/>
            <a:ext cx="2209800" cy="609600"/>
          </a:xfrm>
          <a:prstGeom prst="rect">
            <a:avLst/>
          </a:prstGeom>
          <a:solidFill>
            <a:srgbClr val="DBFFC8"/>
          </a:solidFill>
          <a:ln w="12700">
            <a:solidFill>
              <a:srgbClr val="CC0099"/>
            </a:solidFill>
          </a:ln>
        </p:spPr>
        <p:txBody>
          <a:bodyPr vert="horz" wrap="square" lIns="0" tIns="0" rIns="0" bIns="0" rtlCol="0">
            <a:spAutoFit/>
          </a:bodyPr>
          <a:lstStyle/>
          <a:p>
            <a:pPr algn="ctr">
              <a:lnSpc>
                <a:spcPts val="2300"/>
              </a:lnSpc>
            </a:pPr>
            <a:r>
              <a:rPr sz="2000" b="1" dirty="0">
                <a:latin typeface="Arial"/>
                <a:cs typeface="Arial"/>
              </a:rPr>
              <a:t>Accounting</a:t>
            </a:r>
            <a:endParaRPr sz="2000">
              <a:latin typeface="Arial"/>
              <a:cs typeface="Arial"/>
            </a:endParaRPr>
          </a:p>
          <a:p>
            <a:pPr algn="ctr">
              <a:lnSpc>
                <a:spcPct val="100000"/>
              </a:lnSpc>
            </a:pPr>
            <a:r>
              <a:rPr sz="2000" b="1" dirty="0">
                <a:latin typeface="Arial"/>
                <a:cs typeface="Arial"/>
              </a:rPr>
              <a:t>Company</a:t>
            </a:r>
            <a:r>
              <a:rPr sz="2000" b="1" spc="-105" dirty="0">
                <a:latin typeface="Arial"/>
                <a:cs typeface="Arial"/>
              </a:rPr>
              <a:t> </a:t>
            </a:r>
            <a:r>
              <a:rPr sz="2000" b="1" dirty="0">
                <a:latin typeface="Arial"/>
                <a:cs typeface="Arial"/>
              </a:rPr>
              <a:t>Code</a:t>
            </a:r>
            <a:endParaRPr sz="2000">
              <a:latin typeface="Arial"/>
              <a:cs typeface="Arial"/>
            </a:endParaRPr>
          </a:p>
        </p:txBody>
      </p:sp>
      <p:sp>
        <p:nvSpPr>
          <p:cNvPr id="33" name="object 33"/>
          <p:cNvSpPr txBox="1"/>
          <p:nvPr/>
        </p:nvSpPr>
        <p:spPr>
          <a:xfrm>
            <a:off x="6781800" y="2209800"/>
            <a:ext cx="2209800" cy="609600"/>
          </a:xfrm>
          <a:prstGeom prst="rect">
            <a:avLst/>
          </a:prstGeom>
          <a:solidFill>
            <a:srgbClr val="DBFFC8"/>
          </a:solidFill>
          <a:ln w="12700">
            <a:solidFill>
              <a:srgbClr val="CC0099"/>
            </a:solidFill>
          </a:ln>
        </p:spPr>
        <p:txBody>
          <a:bodyPr vert="horz" wrap="square" lIns="0" tIns="0" rIns="0" bIns="0" rtlCol="0">
            <a:spAutoFit/>
          </a:bodyPr>
          <a:lstStyle/>
          <a:p>
            <a:pPr marL="635" algn="ctr">
              <a:lnSpc>
                <a:spcPts val="2300"/>
              </a:lnSpc>
            </a:pPr>
            <a:r>
              <a:rPr sz="2000" b="1" dirty="0">
                <a:latin typeface="Arial"/>
                <a:cs typeface="Arial"/>
              </a:rPr>
              <a:t>Sales</a:t>
            </a:r>
            <a:endParaRPr sz="2000">
              <a:latin typeface="Arial"/>
              <a:cs typeface="Arial"/>
            </a:endParaRPr>
          </a:p>
          <a:p>
            <a:pPr marL="1270" algn="ctr">
              <a:lnSpc>
                <a:spcPct val="100000"/>
              </a:lnSpc>
            </a:pPr>
            <a:r>
              <a:rPr sz="2000" b="1" dirty="0">
                <a:latin typeface="Arial"/>
                <a:cs typeface="Arial"/>
              </a:rPr>
              <a:t>Sales</a:t>
            </a:r>
            <a:r>
              <a:rPr sz="2000" b="1" spc="-175" dirty="0">
                <a:latin typeface="Arial"/>
                <a:cs typeface="Arial"/>
              </a:rPr>
              <a:t> </a:t>
            </a:r>
            <a:r>
              <a:rPr sz="2000" b="1" dirty="0">
                <a:latin typeface="Arial"/>
                <a:cs typeface="Arial"/>
              </a:rPr>
              <a:t>Area</a:t>
            </a:r>
            <a:endParaRPr sz="2000">
              <a:latin typeface="Arial"/>
              <a:cs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6476" y="4617973"/>
            <a:ext cx="1310005" cy="586105"/>
          </a:xfrm>
          <a:custGeom>
            <a:avLst/>
            <a:gdLst/>
            <a:ahLst/>
            <a:cxnLst/>
            <a:rect l="l" t="t" r="r" b="b"/>
            <a:pathLst>
              <a:path w="1310004" h="586104">
                <a:moveTo>
                  <a:pt x="0" y="558800"/>
                </a:moveTo>
                <a:lnTo>
                  <a:pt x="0" y="0"/>
                </a:lnTo>
                <a:lnTo>
                  <a:pt x="1309624" y="0"/>
                </a:lnTo>
                <a:lnTo>
                  <a:pt x="1309624" y="585851"/>
                </a:lnTo>
              </a:path>
            </a:pathLst>
          </a:custGeom>
          <a:ln w="25400">
            <a:solidFill>
              <a:srgbClr val="000000"/>
            </a:solidFill>
          </a:ln>
        </p:spPr>
        <p:txBody>
          <a:bodyPr wrap="square" lIns="0" tIns="0" rIns="0" bIns="0" rtlCol="0"/>
          <a:lstStyle/>
          <a:p>
            <a:endParaRPr/>
          </a:p>
        </p:txBody>
      </p:sp>
      <p:sp>
        <p:nvSpPr>
          <p:cNvPr id="3" name="object 3"/>
          <p:cNvSpPr/>
          <p:nvPr/>
        </p:nvSpPr>
        <p:spPr>
          <a:xfrm>
            <a:off x="4094226" y="4617973"/>
            <a:ext cx="1310005" cy="586105"/>
          </a:xfrm>
          <a:custGeom>
            <a:avLst/>
            <a:gdLst/>
            <a:ahLst/>
            <a:cxnLst/>
            <a:rect l="l" t="t" r="r" b="b"/>
            <a:pathLst>
              <a:path w="1310004" h="586104">
                <a:moveTo>
                  <a:pt x="0" y="558800"/>
                </a:moveTo>
                <a:lnTo>
                  <a:pt x="0" y="0"/>
                </a:lnTo>
                <a:lnTo>
                  <a:pt x="1309624" y="0"/>
                </a:lnTo>
                <a:lnTo>
                  <a:pt x="1309624" y="585851"/>
                </a:lnTo>
              </a:path>
            </a:pathLst>
          </a:custGeom>
          <a:ln w="25400">
            <a:solidFill>
              <a:srgbClr val="000000"/>
            </a:solidFill>
          </a:ln>
        </p:spPr>
        <p:txBody>
          <a:bodyPr wrap="square" lIns="0" tIns="0" rIns="0" bIns="0" rtlCol="0"/>
          <a:lstStyle/>
          <a:p>
            <a:endParaRPr/>
          </a:p>
        </p:txBody>
      </p:sp>
      <p:sp>
        <p:nvSpPr>
          <p:cNvPr id="4" name="object 4"/>
          <p:cNvSpPr/>
          <p:nvPr/>
        </p:nvSpPr>
        <p:spPr>
          <a:xfrm>
            <a:off x="1236662" y="4617973"/>
            <a:ext cx="1310005" cy="586105"/>
          </a:xfrm>
          <a:custGeom>
            <a:avLst/>
            <a:gdLst/>
            <a:ahLst/>
            <a:cxnLst/>
            <a:rect l="l" t="t" r="r" b="b"/>
            <a:pathLst>
              <a:path w="1310005" h="586104">
                <a:moveTo>
                  <a:pt x="0" y="558800"/>
                </a:moveTo>
                <a:lnTo>
                  <a:pt x="0" y="0"/>
                </a:lnTo>
                <a:lnTo>
                  <a:pt x="1309687" y="0"/>
                </a:lnTo>
                <a:lnTo>
                  <a:pt x="1309687" y="585851"/>
                </a:lnTo>
              </a:path>
            </a:pathLst>
          </a:custGeom>
          <a:ln w="25400">
            <a:solidFill>
              <a:srgbClr val="000000"/>
            </a:solidFill>
          </a:ln>
        </p:spPr>
        <p:txBody>
          <a:bodyPr wrap="square" lIns="0" tIns="0" rIns="0" bIns="0" rtlCol="0"/>
          <a:lstStyle/>
          <a:p>
            <a:endParaRPr/>
          </a:p>
        </p:txBody>
      </p:sp>
      <p:sp>
        <p:nvSpPr>
          <p:cNvPr id="5" name="object 5"/>
          <p:cNvSpPr/>
          <p:nvPr/>
        </p:nvSpPr>
        <p:spPr>
          <a:xfrm>
            <a:off x="1879600" y="3251200"/>
            <a:ext cx="5629275" cy="1362075"/>
          </a:xfrm>
          <a:custGeom>
            <a:avLst/>
            <a:gdLst/>
            <a:ahLst/>
            <a:cxnLst/>
            <a:rect l="l" t="t" r="r" b="b"/>
            <a:pathLst>
              <a:path w="5629275" h="1362075">
                <a:moveTo>
                  <a:pt x="0" y="1362075"/>
                </a:moveTo>
                <a:lnTo>
                  <a:pt x="0" y="0"/>
                </a:lnTo>
                <a:lnTo>
                  <a:pt x="5629275" y="0"/>
                </a:lnTo>
                <a:lnTo>
                  <a:pt x="5629275" y="1362075"/>
                </a:lnTo>
              </a:path>
            </a:pathLst>
          </a:custGeom>
          <a:ln w="25400">
            <a:solidFill>
              <a:srgbClr val="000000"/>
            </a:solidFill>
          </a:ln>
        </p:spPr>
        <p:txBody>
          <a:bodyPr wrap="square" lIns="0" tIns="0" rIns="0" bIns="0" rtlCol="0"/>
          <a:lstStyle/>
          <a:p>
            <a:endParaRPr/>
          </a:p>
        </p:txBody>
      </p:sp>
      <p:sp>
        <p:nvSpPr>
          <p:cNvPr id="6" name="object 6"/>
          <p:cNvSpPr/>
          <p:nvPr/>
        </p:nvSpPr>
        <p:spPr>
          <a:xfrm>
            <a:off x="4737100" y="3048000"/>
            <a:ext cx="0" cy="487680"/>
          </a:xfrm>
          <a:custGeom>
            <a:avLst/>
            <a:gdLst/>
            <a:ahLst/>
            <a:cxnLst/>
            <a:rect l="l" t="t" r="r" b="b"/>
            <a:pathLst>
              <a:path h="487679">
                <a:moveTo>
                  <a:pt x="0" y="0"/>
                </a:moveTo>
                <a:lnTo>
                  <a:pt x="0" y="487299"/>
                </a:lnTo>
              </a:path>
            </a:pathLst>
          </a:custGeom>
          <a:ln w="25400">
            <a:solidFill>
              <a:srgbClr val="000000"/>
            </a:solidFill>
          </a:ln>
        </p:spPr>
        <p:txBody>
          <a:bodyPr wrap="square" lIns="0" tIns="0" rIns="0" bIns="0" rtlCol="0"/>
          <a:lstStyle/>
          <a:p>
            <a:endParaRPr/>
          </a:p>
        </p:txBody>
      </p:sp>
      <p:sp>
        <p:nvSpPr>
          <p:cNvPr id="7" name="object 7"/>
          <p:cNvSpPr/>
          <p:nvPr/>
        </p:nvSpPr>
        <p:spPr>
          <a:xfrm>
            <a:off x="4737100" y="4138548"/>
            <a:ext cx="0" cy="479425"/>
          </a:xfrm>
          <a:custGeom>
            <a:avLst/>
            <a:gdLst/>
            <a:ahLst/>
            <a:cxnLst/>
            <a:rect l="l" t="t" r="r" b="b"/>
            <a:pathLst>
              <a:path h="479425">
                <a:moveTo>
                  <a:pt x="0" y="0"/>
                </a:moveTo>
                <a:lnTo>
                  <a:pt x="0" y="479425"/>
                </a:lnTo>
              </a:path>
            </a:pathLst>
          </a:custGeom>
          <a:ln w="25400">
            <a:solidFill>
              <a:srgbClr val="000000"/>
            </a:solidFill>
          </a:ln>
        </p:spPr>
        <p:txBody>
          <a:bodyPr wrap="square" lIns="0" tIns="0" rIns="0" bIns="0" rtlCol="0"/>
          <a:lstStyle/>
          <a:p>
            <a:endParaRPr/>
          </a:p>
        </p:txBody>
      </p:sp>
      <p:sp>
        <p:nvSpPr>
          <p:cNvPr id="8" name="object 8"/>
          <p:cNvSpPr/>
          <p:nvPr/>
        </p:nvSpPr>
        <p:spPr>
          <a:xfrm>
            <a:off x="877887" y="3535298"/>
            <a:ext cx="2127250" cy="603250"/>
          </a:xfrm>
          <a:custGeom>
            <a:avLst/>
            <a:gdLst/>
            <a:ahLst/>
            <a:cxnLst/>
            <a:rect l="l" t="t" r="r" b="b"/>
            <a:pathLst>
              <a:path w="2127250" h="603250">
                <a:moveTo>
                  <a:pt x="0" y="603250"/>
                </a:moveTo>
                <a:lnTo>
                  <a:pt x="2127250" y="603250"/>
                </a:lnTo>
                <a:lnTo>
                  <a:pt x="2127250" y="0"/>
                </a:lnTo>
                <a:lnTo>
                  <a:pt x="0" y="0"/>
                </a:lnTo>
                <a:lnTo>
                  <a:pt x="0" y="603250"/>
                </a:lnTo>
                <a:close/>
              </a:path>
            </a:pathLst>
          </a:custGeom>
          <a:solidFill>
            <a:srgbClr val="99FFFF"/>
          </a:solidFill>
        </p:spPr>
        <p:txBody>
          <a:bodyPr wrap="square" lIns="0" tIns="0" rIns="0" bIns="0" rtlCol="0"/>
          <a:lstStyle/>
          <a:p>
            <a:endParaRPr/>
          </a:p>
        </p:txBody>
      </p:sp>
      <p:sp>
        <p:nvSpPr>
          <p:cNvPr id="9" name="object 9"/>
          <p:cNvSpPr/>
          <p:nvPr/>
        </p:nvSpPr>
        <p:spPr>
          <a:xfrm>
            <a:off x="877887" y="3535298"/>
            <a:ext cx="2127250" cy="603250"/>
          </a:xfrm>
          <a:custGeom>
            <a:avLst/>
            <a:gdLst/>
            <a:ahLst/>
            <a:cxnLst/>
            <a:rect l="l" t="t" r="r" b="b"/>
            <a:pathLst>
              <a:path w="2127250" h="603250">
                <a:moveTo>
                  <a:pt x="0" y="603250"/>
                </a:moveTo>
                <a:lnTo>
                  <a:pt x="2127250" y="603250"/>
                </a:lnTo>
                <a:lnTo>
                  <a:pt x="2127250" y="0"/>
                </a:lnTo>
                <a:lnTo>
                  <a:pt x="0" y="0"/>
                </a:lnTo>
                <a:lnTo>
                  <a:pt x="0" y="603250"/>
                </a:lnTo>
                <a:close/>
              </a:path>
            </a:pathLst>
          </a:custGeom>
          <a:ln w="25400">
            <a:solidFill>
              <a:srgbClr val="000000"/>
            </a:solidFill>
          </a:ln>
        </p:spPr>
        <p:txBody>
          <a:bodyPr wrap="square" lIns="0" tIns="0" rIns="0" bIns="0" rtlCol="0"/>
          <a:lstStyle/>
          <a:p>
            <a:endParaRPr/>
          </a:p>
        </p:txBody>
      </p:sp>
      <p:sp>
        <p:nvSpPr>
          <p:cNvPr id="10" name="object 10"/>
          <p:cNvSpPr txBox="1"/>
          <p:nvPr/>
        </p:nvSpPr>
        <p:spPr>
          <a:xfrm>
            <a:off x="1574672" y="3674109"/>
            <a:ext cx="735330" cy="285115"/>
          </a:xfrm>
          <a:prstGeom prst="rect">
            <a:avLst/>
          </a:prstGeom>
        </p:spPr>
        <p:txBody>
          <a:bodyPr vert="horz" wrap="square" lIns="0" tIns="0" rIns="0" bIns="0" rtlCol="0">
            <a:spAutoFit/>
          </a:bodyPr>
          <a:lstStyle/>
          <a:p>
            <a:pPr marL="12700">
              <a:lnSpc>
                <a:spcPct val="100000"/>
              </a:lnSpc>
            </a:pPr>
            <a:r>
              <a:rPr sz="1800" b="1" dirty="0">
                <a:latin typeface="Arial"/>
                <a:cs typeface="Arial"/>
              </a:rPr>
              <a:t>C</a:t>
            </a:r>
            <a:r>
              <a:rPr sz="1800" b="1" spc="-15" dirty="0">
                <a:latin typeface="Arial"/>
                <a:cs typeface="Arial"/>
              </a:rPr>
              <a:t>r</a:t>
            </a:r>
            <a:r>
              <a:rPr sz="1800" b="1" spc="-10" dirty="0">
                <a:latin typeface="Arial"/>
                <a:cs typeface="Arial"/>
              </a:rPr>
              <a:t>ea</a:t>
            </a:r>
            <a:r>
              <a:rPr sz="1800" b="1" dirty="0">
                <a:latin typeface="Arial"/>
                <a:cs typeface="Arial"/>
              </a:rPr>
              <a:t>te</a:t>
            </a:r>
            <a:endParaRPr sz="1800">
              <a:latin typeface="Arial"/>
              <a:cs typeface="Arial"/>
            </a:endParaRPr>
          </a:p>
        </p:txBody>
      </p:sp>
      <p:sp>
        <p:nvSpPr>
          <p:cNvPr id="11" name="object 11"/>
          <p:cNvSpPr/>
          <p:nvPr/>
        </p:nvSpPr>
        <p:spPr>
          <a:xfrm>
            <a:off x="3697351" y="3535298"/>
            <a:ext cx="2051050" cy="603250"/>
          </a:xfrm>
          <a:custGeom>
            <a:avLst/>
            <a:gdLst/>
            <a:ahLst/>
            <a:cxnLst/>
            <a:rect l="l" t="t" r="r" b="b"/>
            <a:pathLst>
              <a:path w="2051050" h="603250">
                <a:moveTo>
                  <a:pt x="0" y="603250"/>
                </a:moveTo>
                <a:lnTo>
                  <a:pt x="2051050" y="603250"/>
                </a:lnTo>
                <a:lnTo>
                  <a:pt x="2051050" y="0"/>
                </a:lnTo>
                <a:lnTo>
                  <a:pt x="0" y="0"/>
                </a:lnTo>
                <a:lnTo>
                  <a:pt x="0" y="603250"/>
                </a:lnTo>
                <a:close/>
              </a:path>
            </a:pathLst>
          </a:custGeom>
          <a:solidFill>
            <a:srgbClr val="CCFFFF"/>
          </a:solidFill>
        </p:spPr>
        <p:txBody>
          <a:bodyPr wrap="square" lIns="0" tIns="0" rIns="0" bIns="0" rtlCol="0"/>
          <a:lstStyle/>
          <a:p>
            <a:endParaRPr/>
          </a:p>
        </p:txBody>
      </p:sp>
      <p:sp>
        <p:nvSpPr>
          <p:cNvPr id="12" name="object 12"/>
          <p:cNvSpPr/>
          <p:nvPr/>
        </p:nvSpPr>
        <p:spPr>
          <a:xfrm>
            <a:off x="3697351" y="3535298"/>
            <a:ext cx="2051050" cy="603250"/>
          </a:xfrm>
          <a:custGeom>
            <a:avLst/>
            <a:gdLst/>
            <a:ahLst/>
            <a:cxnLst/>
            <a:rect l="l" t="t" r="r" b="b"/>
            <a:pathLst>
              <a:path w="2051050" h="603250">
                <a:moveTo>
                  <a:pt x="0" y="603250"/>
                </a:moveTo>
                <a:lnTo>
                  <a:pt x="2051050" y="603250"/>
                </a:lnTo>
                <a:lnTo>
                  <a:pt x="2051050" y="0"/>
                </a:lnTo>
                <a:lnTo>
                  <a:pt x="0" y="0"/>
                </a:lnTo>
                <a:lnTo>
                  <a:pt x="0" y="603250"/>
                </a:lnTo>
                <a:close/>
              </a:path>
            </a:pathLst>
          </a:custGeom>
          <a:ln w="25400">
            <a:solidFill>
              <a:srgbClr val="000000"/>
            </a:solidFill>
          </a:ln>
        </p:spPr>
        <p:txBody>
          <a:bodyPr wrap="square" lIns="0" tIns="0" rIns="0" bIns="0" rtlCol="0"/>
          <a:lstStyle/>
          <a:p>
            <a:endParaRPr/>
          </a:p>
        </p:txBody>
      </p:sp>
      <p:sp>
        <p:nvSpPr>
          <p:cNvPr id="13" name="object 13"/>
          <p:cNvSpPr txBox="1"/>
          <p:nvPr/>
        </p:nvSpPr>
        <p:spPr>
          <a:xfrm>
            <a:off x="4290821" y="3674109"/>
            <a:ext cx="864235" cy="285115"/>
          </a:xfrm>
          <a:prstGeom prst="rect">
            <a:avLst/>
          </a:prstGeom>
        </p:spPr>
        <p:txBody>
          <a:bodyPr vert="horz" wrap="square" lIns="0" tIns="0" rIns="0" bIns="0" rtlCol="0">
            <a:spAutoFit/>
          </a:bodyPr>
          <a:lstStyle/>
          <a:p>
            <a:pPr marL="12700">
              <a:lnSpc>
                <a:spcPct val="100000"/>
              </a:lnSpc>
            </a:pPr>
            <a:r>
              <a:rPr sz="1800" b="1" dirty="0">
                <a:latin typeface="Arial"/>
                <a:cs typeface="Arial"/>
              </a:rPr>
              <a:t>Ch</a:t>
            </a:r>
            <a:r>
              <a:rPr sz="1800" b="1" spc="-10" dirty="0">
                <a:latin typeface="Arial"/>
                <a:cs typeface="Arial"/>
              </a:rPr>
              <a:t>a</a:t>
            </a:r>
            <a:r>
              <a:rPr sz="1800" b="1" dirty="0">
                <a:latin typeface="Arial"/>
                <a:cs typeface="Arial"/>
              </a:rPr>
              <a:t>nge</a:t>
            </a:r>
            <a:endParaRPr sz="1800">
              <a:latin typeface="Arial"/>
              <a:cs typeface="Arial"/>
            </a:endParaRPr>
          </a:p>
        </p:txBody>
      </p:sp>
      <p:sp>
        <p:nvSpPr>
          <p:cNvPr id="14" name="object 14"/>
          <p:cNvSpPr/>
          <p:nvPr/>
        </p:nvSpPr>
        <p:spPr>
          <a:xfrm>
            <a:off x="6421501" y="3535298"/>
            <a:ext cx="2051050" cy="603250"/>
          </a:xfrm>
          <a:custGeom>
            <a:avLst/>
            <a:gdLst/>
            <a:ahLst/>
            <a:cxnLst/>
            <a:rect l="l" t="t" r="r" b="b"/>
            <a:pathLst>
              <a:path w="2051050" h="603250">
                <a:moveTo>
                  <a:pt x="0" y="603250"/>
                </a:moveTo>
                <a:lnTo>
                  <a:pt x="2051050" y="603250"/>
                </a:lnTo>
                <a:lnTo>
                  <a:pt x="2051050" y="0"/>
                </a:lnTo>
                <a:lnTo>
                  <a:pt x="0" y="0"/>
                </a:lnTo>
                <a:lnTo>
                  <a:pt x="0" y="603250"/>
                </a:lnTo>
                <a:close/>
              </a:path>
            </a:pathLst>
          </a:custGeom>
          <a:solidFill>
            <a:srgbClr val="99CCFF"/>
          </a:solidFill>
        </p:spPr>
        <p:txBody>
          <a:bodyPr wrap="square" lIns="0" tIns="0" rIns="0" bIns="0" rtlCol="0"/>
          <a:lstStyle/>
          <a:p>
            <a:endParaRPr/>
          </a:p>
        </p:txBody>
      </p:sp>
      <p:sp>
        <p:nvSpPr>
          <p:cNvPr id="15" name="object 15"/>
          <p:cNvSpPr/>
          <p:nvPr/>
        </p:nvSpPr>
        <p:spPr>
          <a:xfrm>
            <a:off x="6421501" y="3535298"/>
            <a:ext cx="2051050" cy="603250"/>
          </a:xfrm>
          <a:custGeom>
            <a:avLst/>
            <a:gdLst/>
            <a:ahLst/>
            <a:cxnLst/>
            <a:rect l="l" t="t" r="r" b="b"/>
            <a:pathLst>
              <a:path w="2051050" h="603250">
                <a:moveTo>
                  <a:pt x="0" y="603250"/>
                </a:moveTo>
                <a:lnTo>
                  <a:pt x="2051050" y="603250"/>
                </a:lnTo>
                <a:lnTo>
                  <a:pt x="2051050" y="0"/>
                </a:lnTo>
                <a:lnTo>
                  <a:pt x="0" y="0"/>
                </a:lnTo>
                <a:lnTo>
                  <a:pt x="0" y="603250"/>
                </a:lnTo>
                <a:close/>
              </a:path>
            </a:pathLst>
          </a:custGeom>
          <a:ln w="25400">
            <a:solidFill>
              <a:srgbClr val="000000"/>
            </a:solidFill>
          </a:ln>
        </p:spPr>
        <p:txBody>
          <a:bodyPr wrap="square" lIns="0" tIns="0" rIns="0" bIns="0" rtlCol="0"/>
          <a:lstStyle/>
          <a:p>
            <a:endParaRPr/>
          </a:p>
        </p:txBody>
      </p:sp>
      <p:sp>
        <p:nvSpPr>
          <p:cNvPr id="16" name="object 16"/>
          <p:cNvSpPr txBox="1"/>
          <p:nvPr/>
        </p:nvSpPr>
        <p:spPr>
          <a:xfrm>
            <a:off x="7029068" y="3674109"/>
            <a:ext cx="838835" cy="285115"/>
          </a:xfrm>
          <a:prstGeom prst="rect">
            <a:avLst/>
          </a:prstGeom>
        </p:spPr>
        <p:txBody>
          <a:bodyPr vert="horz" wrap="square" lIns="0" tIns="0" rIns="0" bIns="0" rtlCol="0">
            <a:spAutoFit/>
          </a:bodyPr>
          <a:lstStyle/>
          <a:p>
            <a:pPr marL="12700">
              <a:lnSpc>
                <a:spcPct val="100000"/>
              </a:lnSpc>
            </a:pPr>
            <a:r>
              <a:rPr sz="1800" b="1" dirty="0">
                <a:latin typeface="Arial"/>
                <a:cs typeface="Arial"/>
              </a:rPr>
              <a:t>Di</a:t>
            </a:r>
            <a:r>
              <a:rPr sz="1800" b="1" spc="-10" dirty="0">
                <a:latin typeface="Arial"/>
                <a:cs typeface="Arial"/>
              </a:rPr>
              <a:t>s</a:t>
            </a:r>
            <a:r>
              <a:rPr sz="1800" b="1" dirty="0">
                <a:latin typeface="Arial"/>
                <a:cs typeface="Arial"/>
              </a:rPr>
              <a:t>pl</a:t>
            </a:r>
            <a:r>
              <a:rPr sz="1800" b="1" spc="-10" dirty="0">
                <a:latin typeface="Arial"/>
                <a:cs typeface="Arial"/>
              </a:rPr>
              <a:t>a</a:t>
            </a:r>
            <a:r>
              <a:rPr sz="1800" b="1" dirty="0">
                <a:latin typeface="Arial"/>
                <a:cs typeface="Arial"/>
              </a:rPr>
              <a:t>y</a:t>
            </a:r>
            <a:endParaRPr sz="1800">
              <a:latin typeface="Arial"/>
              <a:cs typeface="Arial"/>
            </a:endParaRPr>
          </a:p>
        </p:txBody>
      </p:sp>
      <p:sp>
        <p:nvSpPr>
          <p:cNvPr id="17" name="object 17"/>
          <p:cNvSpPr/>
          <p:nvPr/>
        </p:nvSpPr>
        <p:spPr>
          <a:xfrm>
            <a:off x="4772025" y="4902200"/>
            <a:ext cx="1205230" cy="565150"/>
          </a:xfrm>
          <a:custGeom>
            <a:avLst/>
            <a:gdLst/>
            <a:ahLst/>
            <a:cxnLst/>
            <a:rect l="l" t="t" r="r" b="b"/>
            <a:pathLst>
              <a:path w="1205229" h="565150">
                <a:moveTo>
                  <a:pt x="0" y="565150"/>
                </a:moveTo>
                <a:lnTo>
                  <a:pt x="1204912" y="565150"/>
                </a:lnTo>
                <a:lnTo>
                  <a:pt x="1204912" y="0"/>
                </a:lnTo>
                <a:lnTo>
                  <a:pt x="0" y="0"/>
                </a:lnTo>
                <a:lnTo>
                  <a:pt x="0" y="565150"/>
                </a:lnTo>
                <a:close/>
              </a:path>
            </a:pathLst>
          </a:custGeom>
          <a:solidFill>
            <a:srgbClr val="CCFFFF"/>
          </a:solidFill>
        </p:spPr>
        <p:txBody>
          <a:bodyPr wrap="square" lIns="0" tIns="0" rIns="0" bIns="0" rtlCol="0"/>
          <a:lstStyle/>
          <a:p>
            <a:endParaRPr/>
          </a:p>
        </p:txBody>
      </p:sp>
      <p:sp>
        <p:nvSpPr>
          <p:cNvPr id="18" name="object 18"/>
          <p:cNvSpPr/>
          <p:nvPr/>
        </p:nvSpPr>
        <p:spPr>
          <a:xfrm>
            <a:off x="4772025" y="4902200"/>
            <a:ext cx="1205230" cy="565150"/>
          </a:xfrm>
          <a:custGeom>
            <a:avLst/>
            <a:gdLst/>
            <a:ahLst/>
            <a:cxnLst/>
            <a:rect l="l" t="t" r="r" b="b"/>
            <a:pathLst>
              <a:path w="1205229" h="565150">
                <a:moveTo>
                  <a:pt x="0" y="565150"/>
                </a:moveTo>
                <a:lnTo>
                  <a:pt x="1204912" y="565150"/>
                </a:lnTo>
                <a:lnTo>
                  <a:pt x="1204912" y="0"/>
                </a:lnTo>
                <a:lnTo>
                  <a:pt x="0" y="0"/>
                </a:lnTo>
                <a:lnTo>
                  <a:pt x="0" y="565150"/>
                </a:lnTo>
                <a:close/>
              </a:path>
            </a:pathLst>
          </a:custGeom>
          <a:ln w="25400">
            <a:solidFill>
              <a:srgbClr val="000000"/>
            </a:solidFill>
          </a:ln>
        </p:spPr>
        <p:txBody>
          <a:bodyPr wrap="square" lIns="0" tIns="0" rIns="0" bIns="0" rtlCol="0"/>
          <a:lstStyle/>
          <a:p>
            <a:endParaRPr/>
          </a:p>
        </p:txBody>
      </p:sp>
      <p:sp>
        <p:nvSpPr>
          <p:cNvPr id="19" name="object 19"/>
          <p:cNvSpPr txBox="1"/>
          <p:nvPr/>
        </p:nvSpPr>
        <p:spPr>
          <a:xfrm>
            <a:off x="4874767" y="4947158"/>
            <a:ext cx="1002665" cy="476250"/>
          </a:xfrm>
          <a:prstGeom prst="rect">
            <a:avLst/>
          </a:prstGeom>
        </p:spPr>
        <p:txBody>
          <a:bodyPr vert="horz" wrap="square" lIns="0" tIns="0" rIns="0" bIns="0" rtlCol="0">
            <a:spAutoFit/>
          </a:bodyPr>
          <a:lstStyle/>
          <a:p>
            <a:pPr marL="12700" marR="5080" indent="68580">
              <a:lnSpc>
                <a:spcPts val="1839"/>
              </a:lnSpc>
            </a:pPr>
            <a:r>
              <a:rPr sz="1800" b="1" spc="-5" dirty="0">
                <a:latin typeface="Arial"/>
                <a:cs typeface="Arial"/>
              </a:rPr>
              <a:t>Change  C</a:t>
            </a:r>
            <a:r>
              <a:rPr sz="1800" b="1" spc="-15" dirty="0">
                <a:latin typeface="Arial"/>
                <a:cs typeface="Arial"/>
              </a:rPr>
              <a:t>e</a:t>
            </a:r>
            <a:r>
              <a:rPr sz="1800" b="1" spc="-5" dirty="0">
                <a:latin typeface="Arial"/>
                <a:cs typeface="Arial"/>
              </a:rPr>
              <a:t>ntrally</a:t>
            </a:r>
            <a:endParaRPr sz="1800">
              <a:latin typeface="Arial"/>
              <a:cs typeface="Arial"/>
            </a:endParaRPr>
          </a:p>
        </p:txBody>
      </p:sp>
      <p:sp>
        <p:nvSpPr>
          <p:cNvPr id="20" name="object 20"/>
          <p:cNvSpPr/>
          <p:nvPr/>
        </p:nvSpPr>
        <p:spPr>
          <a:xfrm>
            <a:off x="3476625" y="4902200"/>
            <a:ext cx="1205230" cy="565150"/>
          </a:xfrm>
          <a:custGeom>
            <a:avLst/>
            <a:gdLst/>
            <a:ahLst/>
            <a:cxnLst/>
            <a:rect l="l" t="t" r="r" b="b"/>
            <a:pathLst>
              <a:path w="1205229" h="565150">
                <a:moveTo>
                  <a:pt x="0" y="565150"/>
                </a:moveTo>
                <a:lnTo>
                  <a:pt x="1204912" y="565150"/>
                </a:lnTo>
                <a:lnTo>
                  <a:pt x="1204912" y="0"/>
                </a:lnTo>
                <a:lnTo>
                  <a:pt x="0" y="0"/>
                </a:lnTo>
                <a:lnTo>
                  <a:pt x="0" y="565150"/>
                </a:lnTo>
                <a:close/>
              </a:path>
            </a:pathLst>
          </a:custGeom>
          <a:solidFill>
            <a:srgbClr val="CCFFFF"/>
          </a:solidFill>
        </p:spPr>
        <p:txBody>
          <a:bodyPr wrap="square" lIns="0" tIns="0" rIns="0" bIns="0" rtlCol="0"/>
          <a:lstStyle/>
          <a:p>
            <a:endParaRPr/>
          </a:p>
        </p:txBody>
      </p:sp>
      <p:sp>
        <p:nvSpPr>
          <p:cNvPr id="21" name="object 21"/>
          <p:cNvSpPr/>
          <p:nvPr/>
        </p:nvSpPr>
        <p:spPr>
          <a:xfrm>
            <a:off x="3476625" y="4902200"/>
            <a:ext cx="1205230" cy="565150"/>
          </a:xfrm>
          <a:custGeom>
            <a:avLst/>
            <a:gdLst/>
            <a:ahLst/>
            <a:cxnLst/>
            <a:rect l="l" t="t" r="r" b="b"/>
            <a:pathLst>
              <a:path w="1205229" h="565150">
                <a:moveTo>
                  <a:pt x="0" y="565150"/>
                </a:moveTo>
                <a:lnTo>
                  <a:pt x="1204912" y="565150"/>
                </a:lnTo>
                <a:lnTo>
                  <a:pt x="1204912" y="0"/>
                </a:lnTo>
                <a:lnTo>
                  <a:pt x="0" y="0"/>
                </a:lnTo>
                <a:lnTo>
                  <a:pt x="0" y="565150"/>
                </a:lnTo>
                <a:close/>
              </a:path>
            </a:pathLst>
          </a:custGeom>
          <a:ln w="25400">
            <a:solidFill>
              <a:srgbClr val="000000"/>
            </a:solidFill>
          </a:ln>
        </p:spPr>
        <p:txBody>
          <a:bodyPr wrap="square" lIns="0" tIns="0" rIns="0" bIns="0" rtlCol="0"/>
          <a:lstStyle/>
          <a:p>
            <a:endParaRPr/>
          </a:p>
        </p:txBody>
      </p:sp>
      <p:sp>
        <p:nvSpPr>
          <p:cNvPr id="22" name="object 22"/>
          <p:cNvSpPr txBox="1"/>
          <p:nvPr/>
        </p:nvSpPr>
        <p:spPr>
          <a:xfrm>
            <a:off x="3647947" y="5021833"/>
            <a:ext cx="863600"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Change</a:t>
            </a:r>
            <a:endParaRPr sz="1800">
              <a:latin typeface="Arial"/>
              <a:cs typeface="Arial"/>
            </a:endParaRPr>
          </a:p>
        </p:txBody>
      </p:sp>
      <p:sp>
        <p:nvSpPr>
          <p:cNvPr id="23" name="object 23"/>
          <p:cNvSpPr/>
          <p:nvPr/>
        </p:nvSpPr>
        <p:spPr>
          <a:xfrm>
            <a:off x="7558151" y="4902200"/>
            <a:ext cx="1205230" cy="565150"/>
          </a:xfrm>
          <a:custGeom>
            <a:avLst/>
            <a:gdLst/>
            <a:ahLst/>
            <a:cxnLst/>
            <a:rect l="l" t="t" r="r" b="b"/>
            <a:pathLst>
              <a:path w="1205229" h="565150">
                <a:moveTo>
                  <a:pt x="0" y="565150"/>
                </a:moveTo>
                <a:lnTo>
                  <a:pt x="1204912" y="565150"/>
                </a:lnTo>
                <a:lnTo>
                  <a:pt x="1204912" y="0"/>
                </a:lnTo>
                <a:lnTo>
                  <a:pt x="0" y="0"/>
                </a:lnTo>
                <a:lnTo>
                  <a:pt x="0" y="565150"/>
                </a:lnTo>
                <a:close/>
              </a:path>
            </a:pathLst>
          </a:custGeom>
          <a:solidFill>
            <a:srgbClr val="99CCFF"/>
          </a:solidFill>
        </p:spPr>
        <p:txBody>
          <a:bodyPr wrap="square" lIns="0" tIns="0" rIns="0" bIns="0" rtlCol="0"/>
          <a:lstStyle/>
          <a:p>
            <a:endParaRPr/>
          </a:p>
        </p:txBody>
      </p:sp>
      <p:sp>
        <p:nvSpPr>
          <p:cNvPr id="24" name="object 24"/>
          <p:cNvSpPr/>
          <p:nvPr/>
        </p:nvSpPr>
        <p:spPr>
          <a:xfrm>
            <a:off x="7558151" y="4902200"/>
            <a:ext cx="1205230" cy="565150"/>
          </a:xfrm>
          <a:custGeom>
            <a:avLst/>
            <a:gdLst/>
            <a:ahLst/>
            <a:cxnLst/>
            <a:rect l="l" t="t" r="r" b="b"/>
            <a:pathLst>
              <a:path w="1205229" h="565150">
                <a:moveTo>
                  <a:pt x="0" y="565150"/>
                </a:moveTo>
                <a:lnTo>
                  <a:pt x="1204912" y="565150"/>
                </a:lnTo>
                <a:lnTo>
                  <a:pt x="1204912" y="0"/>
                </a:lnTo>
                <a:lnTo>
                  <a:pt x="0" y="0"/>
                </a:lnTo>
                <a:lnTo>
                  <a:pt x="0" y="565150"/>
                </a:lnTo>
                <a:close/>
              </a:path>
            </a:pathLst>
          </a:custGeom>
          <a:ln w="25400">
            <a:solidFill>
              <a:srgbClr val="000000"/>
            </a:solidFill>
          </a:ln>
        </p:spPr>
        <p:txBody>
          <a:bodyPr wrap="square" lIns="0" tIns="0" rIns="0" bIns="0" rtlCol="0"/>
          <a:lstStyle/>
          <a:p>
            <a:endParaRPr/>
          </a:p>
        </p:txBody>
      </p:sp>
      <p:sp>
        <p:nvSpPr>
          <p:cNvPr id="25" name="object 25"/>
          <p:cNvSpPr txBox="1"/>
          <p:nvPr/>
        </p:nvSpPr>
        <p:spPr>
          <a:xfrm>
            <a:off x="7660640" y="4947158"/>
            <a:ext cx="1002665" cy="476250"/>
          </a:xfrm>
          <a:prstGeom prst="rect">
            <a:avLst/>
          </a:prstGeom>
        </p:spPr>
        <p:txBody>
          <a:bodyPr vert="horz" wrap="square" lIns="0" tIns="0" rIns="0" bIns="0" rtlCol="0">
            <a:spAutoFit/>
          </a:bodyPr>
          <a:lstStyle/>
          <a:p>
            <a:pPr marL="12700" marR="5080" indent="81915">
              <a:lnSpc>
                <a:spcPts val="1839"/>
              </a:lnSpc>
            </a:pPr>
            <a:r>
              <a:rPr sz="1800" b="1" spc="-5" dirty="0">
                <a:latin typeface="Arial"/>
                <a:cs typeface="Arial"/>
              </a:rPr>
              <a:t>Display  C</a:t>
            </a:r>
            <a:r>
              <a:rPr sz="1800" b="1" spc="-15" dirty="0">
                <a:latin typeface="Arial"/>
                <a:cs typeface="Arial"/>
              </a:rPr>
              <a:t>e</a:t>
            </a:r>
            <a:r>
              <a:rPr sz="1800" b="1" spc="-5" dirty="0">
                <a:latin typeface="Arial"/>
                <a:cs typeface="Arial"/>
              </a:rPr>
              <a:t>ntrally</a:t>
            </a:r>
            <a:endParaRPr sz="1800">
              <a:latin typeface="Arial"/>
              <a:cs typeface="Arial"/>
            </a:endParaRPr>
          </a:p>
        </p:txBody>
      </p:sp>
      <p:sp>
        <p:nvSpPr>
          <p:cNvPr id="26" name="object 26"/>
          <p:cNvSpPr/>
          <p:nvPr/>
        </p:nvSpPr>
        <p:spPr>
          <a:xfrm>
            <a:off x="6262751" y="4902200"/>
            <a:ext cx="1205230" cy="565150"/>
          </a:xfrm>
          <a:custGeom>
            <a:avLst/>
            <a:gdLst/>
            <a:ahLst/>
            <a:cxnLst/>
            <a:rect l="l" t="t" r="r" b="b"/>
            <a:pathLst>
              <a:path w="1205229" h="565150">
                <a:moveTo>
                  <a:pt x="0" y="565150"/>
                </a:moveTo>
                <a:lnTo>
                  <a:pt x="1204912" y="565150"/>
                </a:lnTo>
                <a:lnTo>
                  <a:pt x="1204912" y="0"/>
                </a:lnTo>
                <a:lnTo>
                  <a:pt x="0" y="0"/>
                </a:lnTo>
                <a:lnTo>
                  <a:pt x="0" y="565150"/>
                </a:lnTo>
                <a:close/>
              </a:path>
            </a:pathLst>
          </a:custGeom>
          <a:solidFill>
            <a:srgbClr val="99CCFF"/>
          </a:solidFill>
        </p:spPr>
        <p:txBody>
          <a:bodyPr wrap="square" lIns="0" tIns="0" rIns="0" bIns="0" rtlCol="0"/>
          <a:lstStyle/>
          <a:p>
            <a:endParaRPr/>
          </a:p>
        </p:txBody>
      </p:sp>
      <p:sp>
        <p:nvSpPr>
          <p:cNvPr id="27" name="object 27"/>
          <p:cNvSpPr/>
          <p:nvPr/>
        </p:nvSpPr>
        <p:spPr>
          <a:xfrm>
            <a:off x="6262751" y="4902200"/>
            <a:ext cx="1205230" cy="565150"/>
          </a:xfrm>
          <a:custGeom>
            <a:avLst/>
            <a:gdLst/>
            <a:ahLst/>
            <a:cxnLst/>
            <a:rect l="l" t="t" r="r" b="b"/>
            <a:pathLst>
              <a:path w="1205229" h="565150">
                <a:moveTo>
                  <a:pt x="0" y="565150"/>
                </a:moveTo>
                <a:lnTo>
                  <a:pt x="1204912" y="565150"/>
                </a:lnTo>
                <a:lnTo>
                  <a:pt x="1204912" y="0"/>
                </a:lnTo>
                <a:lnTo>
                  <a:pt x="0" y="0"/>
                </a:lnTo>
                <a:lnTo>
                  <a:pt x="0" y="565150"/>
                </a:lnTo>
                <a:close/>
              </a:path>
            </a:pathLst>
          </a:custGeom>
          <a:ln w="25400">
            <a:solidFill>
              <a:srgbClr val="000000"/>
            </a:solidFill>
          </a:ln>
        </p:spPr>
        <p:txBody>
          <a:bodyPr wrap="square" lIns="0" tIns="0" rIns="0" bIns="0" rtlCol="0"/>
          <a:lstStyle/>
          <a:p>
            <a:endParaRPr/>
          </a:p>
        </p:txBody>
      </p:sp>
      <p:sp>
        <p:nvSpPr>
          <p:cNvPr id="28" name="object 28"/>
          <p:cNvSpPr txBox="1"/>
          <p:nvPr/>
        </p:nvSpPr>
        <p:spPr>
          <a:xfrm>
            <a:off x="6447535" y="5021833"/>
            <a:ext cx="838835"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Display</a:t>
            </a:r>
            <a:endParaRPr sz="1800">
              <a:latin typeface="Arial"/>
              <a:cs typeface="Arial"/>
            </a:endParaRPr>
          </a:p>
        </p:txBody>
      </p:sp>
      <p:sp>
        <p:nvSpPr>
          <p:cNvPr id="29" name="object 29"/>
          <p:cNvSpPr/>
          <p:nvPr/>
        </p:nvSpPr>
        <p:spPr>
          <a:xfrm>
            <a:off x="1938401" y="4902200"/>
            <a:ext cx="1205230" cy="565150"/>
          </a:xfrm>
          <a:custGeom>
            <a:avLst/>
            <a:gdLst/>
            <a:ahLst/>
            <a:cxnLst/>
            <a:rect l="l" t="t" r="r" b="b"/>
            <a:pathLst>
              <a:path w="1205230" h="565150">
                <a:moveTo>
                  <a:pt x="0" y="565150"/>
                </a:moveTo>
                <a:lnTo>
                  <a:pt x="1204912" y="565150"/>
                </a:lnTo>
                <a:lnTo>
                  <a:pt x="1204912" y="0"/>
                </a:lnTo>
                <a:lnTo>
                  <a:pt x="0" y="0"/>
                </a:lnTo>
                <a:lnTo>
                  <a:pt x="0" y="565150"/>
                </a:lnTo>
                <a:close/>
              </a:path>
            </a:pathLst>
          </a:custGeom>
          <a:solidFill>
            <a:srgbClr val="99FFFF"/>
          </a:solidFill>
        </p:spPr>
        <p:txBody>
          <a:bodyPr wrap="square" lIns="0" tIns="0" rIns="0" bIns="0" rtlCol="0"/>
          <a:lstStyle/>
          <a:p>
            <a:endParaRPr/>
          </a:p>
        </p:txBody>
      </p:sp>
      <p:sp>
        <p:nvSpPr>
          <p:cNvPr id="30" name="object 30"/>
          <p:cNvSpPr/>
          <p:nvPr/>
        </p:nvSpPr>
        <p:spPr>
          <a:xfrm>
            <a:off x="1938401" y="4902200"/>
            <a:ext cx="1205230" cy="565150"/>
          </a:xfrm>
          <a:custGeom>
            <a:avLst/>
            <a:gdLst/>
            <a:ahLst/>
            <a:cxnLst/>
            <a:rect l="l" t="t" r="r" b="b"/>
            <a:pathLst>
              <a:path w="1205230" h="565150">
                <a:moveTo>
                  <a:pt x="0" y="565150"/>
                </a:moveTo>
                <a:lnTo>
                  <a:pt x="1204912" y="565150"/>
                </a:lnTo>
                <a:lnTo>
                  <a:pt x="1204912" y="0"/>
                </a:lnTo>
                <a:lnTo>
                  <a:pt x="0" y="0"/>
                </a:lnTo>
                <a:lnTo>
                  <a:pt x="0" y="565150"/>
                </a:lnTo>
                <a:close/>
              </a:path>
            </a:pathLst>
          </a:custGeom>
          <a:ln w="25400">
            <a:solidFill>
              <a:srgbClr val="000000"/>
            </a:solidFill>
          </a:ln>
        </p:spPr>
        <p:txBody>
          <a:bodyPr wrap="square" lIns="0" tIns="0" rIns="0" bIns="0" rtlCol="0"/>
          <a:lstStyle/>
          <a:p>
            <a:endParaRPr/>
          </a:p>
        </p:txBody>
      </p:sp>
      <p:sp>
        <p:nvSpPr>
          <p:cNvPr id="31" name="object 31"/>
          <p:cNvSpPr txBox="1"/>
          <p:nvPr/>
        </p:nvSpPr>
        <p:spPr>
          <a:xfrm>
            <a:off x="2040127" y="4947158"/>
            <a:ext cx="1002665" cy="476250"/>
          </a:xfrm>
          <a:prstGeom prst="rect">
            <a:avLst/>
          </a:prstGeom>
        </p:spPr>
        <p:txBody>
          <a:bodyPr vert="horz" wrap="square" lIns="0" tIns="0" rIns="0" bIns="0" rtlCol="0">
            <a:spAutoFit/>
          </a:bodyPr>
          <a:lstStyle/>
          <a:p>
            <a:pPr marL="12700" marR="5080" indent="133985">
              <a:lnSpc>
                <a:spcPts val="1839"/>
              </a:lnSpc>
            </a:pPr>
            <a:r>
              <a:rPr sz="1800" b="1" spc="-5" dirty="0">
                <a:latin typeface="Arial"/>
                <a:cs typeface="Arial"/>
              </a:rPr>
              <a:t>Create  C</a:t>
            </a:r>
            <a:r>
              <a:rPr sz="1800" b="1" spc="-15" dirty="0">
                <a:latin typeface="Arial"/>
                <a:cs typeface="Arial"/>
              </a:rPr>
              <a:t>e</a:t>
            </a:r>
            <a:r>
              <a:rPr sz="1800" b="1" spc="-5" dirty="0">
                <a:latin typeface="Arial"/>
                <a:cs typeface="Arial"/>
              </a:rPr>
              <a:t>ntrally</a:t>
            </a:r>
            <a:endParaRPr sz="1800">
              <a:latin typeface="Arial"/>
              <a:cs typeface="Arial"/>
            </a:endParaRPr>
          </a:p>
        </p:txBody>
      </p:sp>
      <p:sp>
        <p:nvSpPr>
          <p:cNvPr id="32" name="object 32"/>
          <p:cNvSpPr/>
          <p:nvPr/>
        </p:nvSpPr>
        <p:spPr>
          <a:xfrm>
            <a:off x="642937" y="4902200"/>
            <a:ext cx="1205230" cy="565150"/>
          </a:xfrm>
          <a:custGeom>
            <a:avLst/>
            <a:gdLst/>
            <a:ahLst/>
            <a:cxnLst/>
            <a:rect l="l" t="t" r="r" b="b"/>
            <a:pathLst>
              <a:path w="1205230" h="565150">
                <a:moveTo>
                  <a:pt x="0" y="565150"/>
                </a:moveTo>
                <a:lnTo>
                  <a:pt x="1204912" y="565150"/>
                </a:lnTo>
                <a:lnTo>
                  <a:pt x="1204912" y="0"/>
                </a:lnTo>
                <a:lnTo>
                  <a:pt x="0" y="0"/>
                </a:lnTo>
                <a:lnTo>
                  <a:pt x="0" y="565150"/>
                </a:lnTo>
                <a:close/>
              </a:path>
            </a:pathLst>
          </a:custGeom>
          <a:solidFill>
            <a:srgbClr val="99FFFF"/>
          </a:solidFill>
        </p:spPr>
        <p:txBody>
          <a:bodyPr wrap="square" lIns="0" tIns="0" rIns="0" bIns="0" rtlCol="0"/>
          <a:lstStyle/>
          <a:p>
            <a:endParaRPr/>
          </a:p>
        </p:txBody>
      </p:sp>
      <p:sp>
        <p:nvSpPr>
          <p:cNvPr id="33" name="object 33"/>
          <p:cNvSpPr/>
          <p:nvPr/>
        </p:nvSpPr>
        <p:spPr>
          <a:xfrm>
            <a:off x="642937" y="4902200"/>
            <a:ext cx="1205230" cy="565150"/>
          </a:xfrm>
          <a:custGeom>
            <a:avLst/>
            <a:gdLst/>
            <a:ahLst/>
            <a:cxnLst/>
            <a:rect l="l" t="t" r="r" b="b"/>
            <a:pathLst>
              <a:path w="1205230" h="565150">
                <a:moveTo>
                  <a:pt x="0" y="565150"/>
                </a:moveTo>
                <a:lnTo>
                  <a:pt x="1204912" y="565150"/>
                </a:lnTo>
                <a:lnTo>
                  <a:pt x="1204912" y="0"/>
                </a:lnTo>
                <a:lnTo>
                  <a:pt x="0" y="0"/>
                </a:lnTo>
                <a:lnTo>
                  <a:pt x="0" y="565150"/>
                </a:lnTo>
                <a:close/>
              </a:path>
            </a:pathLst>
          </a:custGeom>
          <a:ln w="25400">
            <a:solidFill>
              <a:srgbClr val="000000"/>
            </a:solidFill>
          </a:ln>
        </p:spPr>
        <p:txBody>
          <a:bodyPr wrap="square" lIns="0" tIns="0" rIns="0" bIns="0" rtlCol="0"/>
          <a:lstStyle/>
          <a:p>
            <a:endParaRPr/>
          </a:p>
        </p:txBody>
      </p:sp>
      <p:sp>
        <p:nvSpPr>
          <p:cNvPr id="34" name="object 34"/>
          <p:cNvSpPr txBox="1"/>
          <p:nvPr/>
        </p:nvSpPr>
        <p:spPr>
          <a:xfrm>
            <a:off x="878839" y="5021833"/>
            <a:ext cx="735330"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C</a:t>
            </a:r>
            <a:r>
              <a:rPr sz="1800" b="1" spc="-15" dirty="0">
                <a:latin typeface="Arial"/>
                <a:cs typeface="Arial"/>
              </a:rPr>
              <a:t>r</a:t>
            </a:r>
            <a:r>
              <a:rPr sz="1800" b="1" spc="-5" dirty="0">
                <a:latin typeface="Arial"/>
                <a:cs typeface="Arial"/>
              </a:rPr>
              <a:t>e</a:t>
            </a:r>
            <a:r>
              <a:rPr sz="1800" b="1" spc="-15" dirty="0">
                <a:latin typeface="Arial"/>
                <a:cs typeface="Arial"/>
              </a:rPr>
              <a:t>a</a:t>
            </a:r>
            <a:r>
              <a:rPr sz="1800" b="1" spc="-5" dirty="0">
                <a:latin typeface="Arial"/>
                <a:cs typeface="Arial"/>
              </a:rPr>
              <a:t>te</a:t>
            </a:r>
            <a:endParaRPr sz="1800">
              <a:latin typeface="Arial"/>
              <a:cs typeface="Arial"/>
            </a:endParaRPr>
          </a:p>
        </p:txBody>
      </p:sp>
      <p:sp>
        <p:nvSpPr>
          <p:cNvPr id="35" name="object 35"/>
          <p:cNvSpPr/>
          <p:nvPr/>
        </p:nvSpPr>
        <p:spPr>
          <a:xfrm>
            <a:off x="3630676" y="1828800"/>
            <a:ext cx="2202180" cy="1219200"/>
          </a:xfrm>
          <a:custGeom>
            <a:avLst/>
            <a:gdLst/>
            <a:ahLst/>
            <a:cxnLst/>
            <a:rect l="l" t="t" r="r" b="b"/>
            <a:pathLst>
              <a:path w="2202179" h="1219200">
                <a:moveTo>
                  <a:pt x="0" y="1219200"/>
                </a:moveTo>
                <a:lnTo>
                  <a:pt x="2201799" y="1219200"/>
                </a:lnTo>
                <a:lnTo>
                  <a:pt x="2201799" y="0"/>
                </a:lnTo>
                <a:lnTo>
                  <a:pt x="0" y="0"/>
                </a:lnTo>
                <a:lnTo>
                  <a:pt x="0" y="1219200"/>
                </a:lnTo>
                <a:close/>
              </a:path>
            </a:pathLst>
          </a:custGeom>
          <a:ln w="25400">
            <a:solidFill>
              <a:srgbClr val="000000"/>
            </a:solidFill>
          </a:ln>
        </p:spPr>
        <p:txBody>
          <a:bodyPr wrap="square" lIns="0" tIns="0" rIns="0" bIns="0" rtlCol="0"/>
          <a:lstStyle/>
          <a:p>
            <a:endParaRPr/>
          </a:p>
        </p:txBody>
      </p:sp>
      <p:sp>
        <p:nvSpPr>
          <p:cNvPr id="36" name="object 36"/>
          <p:cNvSpPr txBox="1"/>
          <p:nvPr/>
        </p:nvSpPr>
        <p:spPr>
          <a:xfrm>
            <a:off x="4661661" y="2295778"/>
            <a:ext cx="1091565"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Custom</a:t>
            </a:r>
            <a:r>
              <a:rPr sz="1800" b="1" spc="-15" dirty="0">
                <a:latin typeface="Arial"/>
                <a:cs typeface="Arial"/>
              </a:rPr>
              <a:t>e</a:t>
            </a:r>
            <a:r>
              <a:rPr sz="1800" b="1" spc="-5" dirty="0">
                <a:latin typeface="Arial"/>
                <a:cs typeface="Arial"/>
              </a:rPr>
              <a:t>r</a:t>
            </a:r>
            <a:endParaRPr sz="1800">
              <a:latin typeface="Arial"/>
              <a:cs typeface="Arial"/>
            </a:endParaRPr>
          </a:p>
        </p:txBody>
      </p:sp>
      <p:sp>
        <p:nvSpPr>
          <p:cNvPr id="37" name="object 37"/>
          <p:cNvSpPr/>
          <p:nvPr/>
        </p:nvSpPr>
        <p:spPr>
          <a:xfrm>
            <a:off x="3824734" y="1922896"/>
            <a:ext cx="640715" cy="1065530"/>
          </a:xfrm>
          <a:custGeom>
            <a:avLst/>
            <a:gdLst/>
            <a:ahLst/>
            <a:cxnLst/>
            <a:rect l="l" t="t" r="r" b="b"/>
            <a:pathLst>
              <a:path w="640714" h="1065530">
                <a:moveTo>
                  <a:pt x="622161" y="589335"/>
                </a:moveTo>
                <a:lnTo>
                  <a:pt x="68135" y="589335"/>
                </a:lnTo>
                <a:lnTo>
                  <a:pt x="76765" y="617033"/>
                </a:lnTo>
                <a:lnTo>
                  <a:pt x="79616" y="674022"/>
                </a:lnTo>
                <a:lnTo>
                  <a:pt x="82870" y="691578"/>
                </a:lnTo>
                <a:lnTo>
                  <a:pt x="91500" y="712709"/>
                </a:lnTo>
                <a:lnTo>
                  <a:pt x="120238" y="746113"/>
                </a:lnTo>
                <a:lnTo>
                  <a:pt x="132123" y="774640"/>
                </a:lnTo>
                <a:lnTo>
                  <a:pt x="140753" y="821860"/>
                </a:lnTo>
                <a:lnTo>
                  <a:pt x="158743" y="897608"/>
                </a:lnTo>
                <a:lnTo>
                  <a:pt x="173152" y="919633"/>
                </a:lnTo>
                <a:lnTo>
                  <a:pt x="181779" y="936700"/>
                </a:lnTo>
                <a:lnTo>
                  <a:pt x="203108" y="949379"/>
                </a:lnTo>
                <a:lnTo>
                  <a:pt x="253093" y="972136"/>
                </a:lnTo>
                <a:lnTo>
                  <a:pt x="321639" y="1010497"/>
                </a:lnTo>
                <a:lnTo>
                  <a:pt x="357703" y="1065032"/>
                </a:lnTo>
                <a:lnTo>
                  <a:pt x="395885" y="1005946"/>
                </a:lnTo>
                <a:lnTo>
                  <a:pt x="464333" y="942471"/>
                </a:lnTo>
                <a:lnTo>
                  <a:pt x="524668" y="878508"/>
                </a:lnTo>
                <a:lnTo>
                  <a:pt x="523431" y="781548"/>
                </a:lnTo>
                <a:lnTo>
                  <a:pt x="573927" y="727826"/>
                </a:lnTo>
                <a:lnTo>
                  <a:pt x="580443" y="706597"/>
                </a:lnTo>
                <a:lnTo>
                  <a:pt x="586209" y="685888"/>
                </a:lnTo>
                <a:lnTo>
                  <a:pt x="591096" y="656955"/>
                </a:lnTo>
                <a:lnTo>
                  <a:pt x="598492" y="590147"/>
                </a:lnTo>
                <a:lnTo>
                  <a:pt x="621193" y="590147"/>
                </a:lnTo>
                <a:lnTo>
                  <a:pt x="622161" y="589335"/>
                </a:lnTo>
                <a:close/>
              </a:path>
              <a:path w="640714" h="1065530">
                <a:moveTo>
                  <a:pt x="321639" y="0"/>
                </a:moveTo>
                <a:lnTo>
                  <a:pt x="270350" y="4063"/>
                </a:lnTo>
                <a:lnTo>
                  <a:pt x="214585" y="12613"/>
                </a:lnTo>
                <a:lnTo>
                  <a:pt x="145636" y="46813"/>
                </a:lnTo>
                <a:lnTo>
                  <a:pt x="100945" y="76560"/>
                </a:lnTo>
                <a:lnTo>
                  <a:pt x="62356" y="116872"/>
                </a:lnTo>
                <a:lnTo>
                  <a:pt x="38586" y="161670"/>
                </a:lnTo>
                <a:lnTo>
                  <a:pt x="19293" y="257801"/>
                </a:lnTo>
                <a:lnTo>
                  <a:pt x="17258" y="311117"/>
                </a:lnTo>
                <a:lnTo>
                  <a:pt x="21815" y="400356"/>
                </a:lnTo>
                <a:lnTo>
                  <a:pt x="25887" y="442716"/>
                </a:lnTo>
                <a:lnTo>
                  <a:pt x="2523" y="442716"/>
                </a:lnTo>
                <a:lnTo>
                  <a:pt x="0" y="489530"/>
                </a:lnTo>
                <a:lnTo>
                  <a:pt x="13187" y="508711"/>
                </a:lnTo>
                <a:lnTo>
                  <a:pt x="23036" y="534296"/>
                </a:lnTo>
                <a:lnTo>
                  <a:pt x="25887" y="554712"/>
                </a:lnTo>
                <a:lnTo>
                  <a:pt x="36550" y="586474"/>
                </a:lnTo>
                <a:lnTo>
                  <a:pt x="45180" y="599478"/>
                </a:lnTo>
                <a:lnTo>
                  <a:pt x="59508" y="597852"/>
                </a:lnTo>
                <a:lnTo>
                  <a:pt x="68135" y="589335"/>
                </a:lnTo>
                <a:lnTo>
                  <a:pt x="622161" y="589335"/>
                </a:lnTo>
                <a:lnTo>
                  <a:pt x="622665" y="588912"/>
                </a:lnTo>
                <a:lnTo>
                  <a:pt x="624717" y="578769"/>
                </a:lnTo>
                <a:lnTo>
                  <a:pt x="626737" y="538360"/>
                </a:lnTo>
                <a:lnTo>
                  <a:pt x="629669" y="519276"/>
                </a:lnTo>
                <a:lnTo>
                  <a:pt x="640355" y="466286"/>
                </a:lnTo>
                <a:lnTo>
                  <a:pt x="631722" y="442716"/>
                </a:lnTo>
                <a:lnTo>
                  <a:pt x="620645" y="432963"/>
                </a:lnTo>
                <a:lnTo>
                  <a:pt x="612435" y="432150"/>
                </a:lnTo>
                <a:lnTo>
                  <a:pt x="623088" y="381988"/>
                </a:lnTo>
                <a:lnTo>
                  <a:pt x="627649" y="343724"/>
                </a:lnTo>
                <a:lnTo>
                  <a:pt x="634165" y="302599"/>
                </a:lnTo>
                <a:lnTo>
                  <a:pt x="639541" y="264303"/>
                </a:lnTo>
                <a:lnTo>
                  <a:pt x="637423" y="223178"/>
                </a:lnTo>
                <a:lnTo>
                  <a:pt x="627649" y="178803"/>
                </a:lnTo>
                <a:lnTo>
                  <a:pt x="612012" y="140864"/>
                </a:lnTo>
                <a:lnTo>
                  <a:pt x="559104" y="78608"/>
                </a:lnTo>
                <a:lnTo>
                  <a:pt x="514015" y="48862"/>
                </a:lnTo>
                <a:lnTo>
                  <a:pt x="447588" y="21131"/>
                </a:lnTo>
                <a:lnTo>
                  <a:pt x="379042" y="6501"/>
                </a:lnTo>
                <a:lnTo>
                  <a:pt x="321639" y="0"/>
                </a:lnTo>
                <a:close/>
              </a:path>
              <a:path w="640714" h="1065530">
                <a:moveTo>
                  <a:pt x="621193" y="590147"/>
                </a:moveTo>
                <a:lnTo>
                  <a:pt x="598492" y="590148"/>
                </a:lnTo>
                <a:lnTo>
                  <a:pt x="612012" y="597852"/>
                </a:lnTo>
                <a:lnTo>
                  <a:pt x="621193" y="590147"/>
                </a:lnTo>
                <a:close/>
              </a:path>
            </a:pathLst>
          </a:custGeom>
          <a:solidFill>
            <a:srgbClr val="5F3E1F"/>
          </a:solidFill>
        </p:spPr>
        <p:txBody>
          <a:bodyPr wrap="square" lIns="0" tIns="0" rIns="0" bIns="0" rtlCol="0"/>
          <a:lstStyle/>
          <a:p>
            <a:endParaRPr/>
          </a:p>
        </p:txBody>
      </p:sp>
      <p:sp>
        <p:nvSpPr>
          <p:cNvPr id="38" name="object 38"/>
          <p:cNvSpPr/>
          <p:nvPr/>
        </p:nvSpPr>
        <p:spPr>
          <a:xfrm>
            <a:off x="3892870" y="2512231"/>
            <a:ext cx="554355" cy="476250"/>
          </a:xfrm>
          <a:custGeom>
            <a:avLst/>
            <a:gdLst/>
            <a:ahLst/>
            <a:cxnLst/>
            <a:rect l="l" t="t" r="r" b="b"/>
            <a:pathLst>
              <a:path w="554354" h="476250">
                <a:moveTo>
                  <a:pt x="530356" y="812"/>
                </a:moveTo>
                <a:lnTo>
                  <a:pt x="553057" y="812"/>
                </a:lnTo>
                <a:lnTo>
                  <a:pt x="554026" y="0"/>
                </a:lnTo>
                <a:lnTo>
                  <a:pt x="0" y="0"/>
                </a:lnTo>
                <a:lnTo>
                  <a:pt x="8630" y="27698"/>
                </a:lnTo>
                <a:lnTo>
                  <a:pt x="11480" y="84687"/>
                </a:lnTo>
                <a:lnTo>
                  <a:pt x="14735" y="102242"/>
                </a:lnTo>
                <a:lnTo>
                  <a:pt x="23365" y="123374"/>
                </a:lnTo>
                <a:lnTo>
                  <a:pt x="52102" y="156777"/>
                </a:lnTo>
                <a:lnTo>
                  <a:pt x="63987" y="185305"/>
                </a:lnTo>
                <a:lnTo>
                  <a:pt x="72617" y="232525"/>
                </a:lnTo>
                <a:lnTo>
                  <a:pt x="90607" y="308272"/>
                </a:lnTo>
                <a:lnTo>
                  <a:pt x="105017" y="330298"/>
                </a:lnTo>
                <a:lnTo>
                  <a:pt x="113643" y="347365"/>
                </a:lnTo>
                <a:lnTo>
                  <a:pt x="134973" y="360044"/>
                </a:lnTo>
                <a:lnTo>
                  <a:pt x="184958" y="382801"/>
                </a:lnTo>
                <a:lnTo>
                  <a:pt x="253503" y="421162"/>
                </a:lnTo>
                <a:lnTo>
                  <a:pt x="289568" y="475697"/>
                </a:lnTo>
                <a:lnTo>
                  <a:pt x="327750" y="416611"/>
                </a:lnTo>
                <a:lnTo>
                  <a:pt x="396198" y="353136"/>
                </a:lnTo>
                <a:lnTo>
                  <a:pt x="456533" y="289173"/>
                </a:lnTo>
                <a:lnTo>
                  <a:pt x="455295" y="192213"/>
                </a:lnTo>
                <a:lnTo>
                  <a:pt x="505792" y="138491"/>
                </a:lnTo>
                <a:lnTo>
                  <a:pt x="512308" y="117262"/>
                </a:lnTo>
                <a:lnTo>
                  <a:pt x="518074" y="96553"/>
                </a:lnTo>
                <a:lnTo>
                  <a:pt x="522961" y="67620"/>
                </a:lnTo>
                <a:lnTo>
                  <a:pt x="530356" y="812"/>
                </a:lnTo>
              </a:path>
            </a:pathLst>
          </a:custGeom>
          <a:ln w="8943">
            <a:solidFill>
              <a:srgbClr val="000000"/>
            </a:solidFill>
          </a:ln>
        </p:spPr>
        <p:txBody>
          <a:bodyPr wrap="square" lIns="0" tIns="0" rIns="0" bIns="0" rtlCol="0"/>
          <a:lstStyle/>
          <a:p>
            <a:endParaRPr/>
          </a:p>
        </p:txBody>
      </p:sp>
      <p:sp>
        <p:nvSpPr>
          <p:cNvPr id="39" name="object 39"/>
          <p:cNvSpPr/>
          <p:nvPr/>
        </p:nvSpPr>
        <p:spPr>
          <a:xfrm>
            <a:off x="3824734" y="1922896"/>
            <a:ext cx="640715" cy="600075"/>
          </a:xfrm>
          <a:custGeom>
            <a:avLst/>
            <a:gdLst/>
            <a:ahLst/>
            <a:cxnLst/>
            <a:rect l="l" t="t" r="r" b="b"/>
            <a:pathLst>
              <a:path w="640714" h="600075">
                <a:moveTo>
                  <a:pt x="62356" y="116872"/>
                </a:moveTo>
                <a:lnTo>
                  <a:pt x="38586" y="161670"/>
                </a:lnTo>
                <a:lnTo>
                  <a:pt x="27516" y="195870"/>
                </a:lnTo>
                <a:lnTo>
                  <a:pt x="19293" y="257801"/>
                </a:lnTo>
                <a:lnTo>
                  <a:pt x="17258" y="311117"/>
                </a:lnTo>
                <a:lnTo>
                  <a:pt x="21815" y="400356"/>
                </a:lnTo>
                <a:lnTo>
                  <a:pt x="25887" y="442716"/>
                </a:lnTo>
                <a:lnTo>
                  <a:pt x="2523" y="442716"/>
                </a:lnTo>
                <a:lnTo>
                  <a:pt x="0" y="489530"/>
                </a:lnTo>
                <a:lnTo>
                  <a:pt x="13187" y="508711"/>
                </a:lnTo>
                <a:lnTo>
                  <a:pt x="23036" y="534296"/>
                </a:lnTo>
                <a:lnTo>
                  <a:pt x="25887" y="554712"/>
                </a:lnTo>
                <a:lnTo>
                  <a:pt x="36550" y="586474"/>
                </a:lnTo>
                <a:lnTo>
                  <a:pt x="45180" y="599478"/>
                </a:lnTo>
                <a:lnTo>
                  <a:pt x="59508" y="597852"/>
                </a:lnTo>
                <a:lnTo>
                  <a:pt x="68135" y="589335"/>
                </a:lnTo>
                <a:lnTo>
                  <a:pt x="622161" y="589335"/>
                </a:lnTo>
                <a:lnTo>
                  <a:pt x="622665" y="588912"/>
                </a:lnTo>
                <a:lnTo>
                  <a:pt x="624717" y="578769"/>
                </a:lnTo>
                <a:lnTo>
                  <a:pt x="626737" y="538360"/>
                </a:lnTo>
                <a:lnTo>
                  <a:pt x="629669" y="519276"/>
                </a:lnTo>
                <a:lnTo>
                  <a:pt x="640355" y="466286"/>
                </a:lnTo>
                <a:lnTo>
                  <a:pt x="631722" y="442716"/>
                </a:lnTo>
                <a:lnTo>
                  <a:pt x="620645" y="432963"/>
                </a:lnTo>
                <a:lnTo>
                  <a:pt x="612435" y="432150"/>
                </a:lnTo>
                <a:lnTo>
                  <a:pt x="623088" y="381988"/>
                </a:lnTo>
                <a:lnTo>
                  <a:pt x="627649" y="343724"/>
                </a:lnTo>
                <a:lnTo>
                  <a:pt x="634165" y="302599"/>
                </a:lnTo>
                <a:lnTo>
                  <a:pt x="639541" y="264303"/>
                </a:lnTo>
                <a:lnTo>
                  <a:pt x="637423" y="223178"/>
                </a:lnTo>
                <a:lnTo>
                  <a:pt x="627649" y="178803"/>
                </a:lnTo>
                <a:lnTo>
                  <a:pt x="612012" y="140864"/>
                </a:lnTo>
                <a:lnTo>
                  <a:pt x="559104" y="78608"/>
                </a:lnTo>
                <a:lnTo>
                  <a:pt x="514015" y="48862"/>
                </a:lnTo>
                <a:lnTo>
                  <a:pt x="447588" y="21131"/>
                </a:lnTo>
                <a:lnTo>
                  <a:pt x="379042" y="6501"/>
                </a:lnTo>
                <a:lnTo>
                  <a:pt x="321639" y="0"/>
                </a:lnTo>
                <a:lnTo>
                  <a:pt x="270350" y="4063"/>
                </a:lnTo>
                <a:lnTo>
                  <a:pt x="214585" y="12613"/>
                </a:lnTo>
                <a:lnTo>
                  <a:pt x="145636" y="46813"/>
                </a:lnTo>
                <a:lnTo>
                  <a:pt x="100945" y="76560"/>
                </a:lnTo>
                <a:lnTo>
                  <a:pt x="62356" y="116872"/>
                </a:lnTo>
              </a:path>
            </a:pathLst>
          </a:custGeom>
          <a:ln w="8944">
            <a:solidFill>
              <a:srgbClr val="000000"/>
            </a:solidFill>
          </a:ln>
        </p:spPr>
        <p:txBody>
          <a:bodyPr wrap="square" lIns="0" tIns="0" rIns="0" bIns="0" rtlCol="0"/>
          <a:lstStyle/>
          <a:p>
            <a:endParaRPr/>
          </a:p>
        </p:txBody>
      </p:sp>
      <p:sp>
        <p:nvSpPr>
          <p:cNvPr id="40" name="object 40"/>
          <p:cNvSpPr/>
          <p:nvPr/>
        </p:nvSpPr>
        <p:spPr>
          <a:xfrm>
            <a:off x="4423226" y="2513044"/>
            <a:ext cx="22860" cy="8255"/>
          </a:xfrm>
          <a:custGeom>
            <a:avLst/>
            <a:gdLst/>
            <a:ahLst/>
            <a:cxnLst/>
            <a:rect l="l" t="t" r="r" b="b"/>
            <a:pathLst>
              <a:path w="22860" h="8255">
                <a:moveTo>
                  <a:pt x="22701" y="0"/>
                </a:moveTo>
                <a:lnTo>
                  <a:pt x="0" y="0"/>
                </a:lnTo>
                <a:lnTo>
                  <a:pt x="13520" y="7704"/>
                </a:lnTo>
                <a:lnTo>
                  <a:pt x="22701" y="0"/>
                </a:lnTo>
              </a:path>
            </a:pathLst>
          </a:custGeom>
          <a:ln w="8937">
            <a:solidFill>
              <a:srgbClr val="000000"/>
            </a:solidFill>
          </a:ln>
        </p:spPr>
        <p:txBody>
          <a:bodyPr wrap="square" lIns="0" tIns="0" rIns="0" bIns="0" rtlCol="0"/>
          <a:lstStyle/>
          <a:p>
            <a:endParaRPr/>
          </a:p>
        </p:txBody>
      </p:sp>
      <p:sp>
        <p:nvSpPr>
          <p:cNvPr id="41" name="object 41"/>
          <p:cNvSpPr/>
          <p:nvPr/>
        </p:nvSpPr>
        <p:spPr>
          <a:xfrm>
            <a:off x="4205797" y="2275138"/>
            <a:ext cx="176530" cy="40640"/>
          </a:xfrm>
          <a:custGeom>
            <a:avLst/>
            <a:gdLst/>
            <a:ahLst/>
            <a:cxnLst/>
            <a:rect l="l" t="t" r="r" b="b"/>
            <a:pathLst>
              <a:path w="176529" h="40639">
                <a:moveTo>
                  <a:pt x="112350" y="11866"/>
                </a:moveTo>
                <a:lnTo>
                  <a:pt x="80013" y="11866"/>
                </a:lnTo>
                <a:lnTo>
                  <a:pt x="96790" y="12678"/>
                </a:lnTo>
                <a:lnTo>
                  <a:pt x="108356" y="15539"/>
                </a:lnTo>
                <a:lnTo>
                  <a:pt x="121876" y="19603"/>
                </a:lnTo>
                <a:lnTo>
                  <a:pt x="136602" y="24869"/>
                </a:lnTo>
                <a:lnTo>
                  <a:pt x="155888" y="35435"/>
                </a:lnTo>
                <a:lnTo>
                  <a:pt x="175989" y="40311"/>
                </a:lnTo>
                <a:lnTo>
                  <a:pt x="116891" y="13491"/>
                </a:lnTo>
                <a:lnTo>
                  <a:pt x="112350" y="11866"/>
                </a:lnTo>
                <a:close/>
              </a:path>
              <a:path w="176529" h="40639">
                <a:moveTo>
                  <a:pt x="79198" y="0"/>
                </a:moveTo>
                <a:lnTo>
                  <a:pt x="62778" y="0"/>
                </a:lnTo>
                <a:lnTo>
                  <a:pt x="45577" y="2048"/>
                </a:lnTo>
                <a:lnTo>
                  <a:pt x="7004" y="7802"/>
                </a:lnTo>
                <a:lnTo>
                  <a:pt x="1237" y="11866"/>
                </a:lnTo>
                <a:lnTo>
                  <a:pt x="0" y="16352"/>
                </a:lnTo>
                <a:lnTo>
                  <a:pt x="2117" y="20416"/>
                </a:lnTo>
                <a:lnTo>
                  <a:pt x="11467" y="22041"/>
                </a:lnTo>
                <a:lnTo>
                  <a:pt x="43459" y="16742"/>
                </a:lnTo>
                <a:lnTo>
                  <a:pt x="59097" y="13914"/>
                </a:lnTo>
                <a:lnTo>
                  <a:pt x="69359" y="12678"/>
                </a:lnTo>
                <a:lnTo>
                  <a:pt x="80013" y="11866"/>
                </a:lnTo>
                <a:lnTo>
                  <a:pt x="112350" y="11866"/>
                </a:lnTo>
                <a:lnTo>
                  <a:pt x="79198" y="0"/>
                </a:lnTo>
                <a:close/>
              </a:path>
            </a:pathLst>
          </a:custGeom>
          <a:solidFill>
            <a:srgbClr val="000000"/>
          </a:solidFill>
        </p:spPr>
        <p:txBody>
          <a:bodyPr wrap="square" lIns="0" tIns="0" rIns="0" bIns="0" rtlCol="0"/>
          <a:lstStyle/>
          <a:p>
            <a:endParaRPr/>
          </a:p>
        </p:txBody>
      </p:sp>
      <p:sp>
        <p:nvSpPr>
          <p:cNvPr id="42" name="object 42"/>
          <p:cNvSpPr/>
          <p:nvPr/>
        </p:nvSpPr>
        <p:spPr>
          <a:xfrm>
            <a:off x="3809593" y="1905763"/>
            <a:ext cx="702310" cy="495300"/>
          </a:xfrm>
          <a:custGeom>
            <a:avLst/>
            <a:gdLst/>
            <a:ahLst/>
            <a:cxnLst/>
            <a:rect l="l" t="t" r="r" b="b"/>
            <a:pathLst>
              <a:path w="702310" h="495300">
                <a:moveTo>
                  <a:pt x="323264" y="0"/>
                </a:moveTo>
                <a:lnTo>
                  <a:pt x="276047" y="3641"/>
                </a:lnTo>
                <a:lnTo>
                  <a:pt x="198550" y="21196"/>
                </a:lnTo>
                <a:lnTo>
                  <a:pt x="135380" y="45578"/>
                </a:lnTo>
                <a:lnTo>
                  <a:pt x="91092" y="70448"/>
                </a:lnTo>
                <a:lnTo>
                  <a:pt x="56171" y="97366"/>
                </a:lnTo>
                <a:lnTo>
                  <a:pt x="27515" y="127925"/>
                </a:lnTo>
                <a:lnTo>
                  <a:pt x="9850" y="161735"/>
                </a:lnTo>
                <a:lnTo>
                  <a:pt x="4070" y="195935"/>
                </a:lnTo>
                <a:lnTo>
                  <a:pt x="1628" y="221130"/>
                </a:lnTo>
                <a:lnTo>
                  <a:pt x="0" y="268854"/>
                </a:lnTo>
                <a:lnTo>
                  <a:pt x="407" y="302567"/>
                </a:lnTo>
                <a:lnTo>
                  <a:pt x="4070" y="332313"/>
                </a:lnTo>
                <a:lnTo>
                  <a:pt x="9036" y="379225"/>
                </a:lnTo>
                <a:lnTo>
                  <a:pt x="11885" y="420349"/>
                </a:lnTo>
                <a:lnTo>
                  <a:pt x="14734" y="466351"/>
                </a:lnTo>
                <a:lnTo>
                  <a:pt x="16851" y="494862"/>
                </a:lnTo>
                <a:lnTo>
                  <a:pt x="25398" y="476104"/>
                </a:lnTo>
                <a:lnTo>
                  <a:pt x="29143" y="469179"/>
                </a:lnTo>
                <a:lnTo>
                  <a:pt x="36956" y="464303"/>
                </a:lnTo>
                <a:lnTo>
                  <a:pt x="60322" y="451721"/>
                </a:lnTo>
                <a:lnTo>
                  <a:pt x="66020" y="438620"/>
                </a:lnTo>
                <a:lnTo>
                  <a:pt x="69766" y="425226"/>
                </a:lnTo>
                <a:lnTo>
                  <a:pt x="66834" y="399121"/>
                </a:lnTo>
                <a:lnTo>
                  <a:pt x="63172" y="381240"/>
                </a:lnTo>
                <a:lnTo>
                  <a:pt x="62358" y="352307"/>
                </a:lnTo>
                <a:lnTo>
                  <a:pt x="63172" y="321748"/>
                </a:lnTo>
                <a:lnTo>
                  <a:pt x="65205" y="284297"/>
                </a:lnTo>
                <a:lnTo>
                  <a:pt x="79615" y="266806"/>
                </a:lnTo>
                <a:lnTo>
                  <a:pt x="86535" y="259427"/>
                </a:lnTo>
                <a:lnTo>
                  <a:pt x="93943" y="230493"/>
                </a:lnTo>
                <a:lnTo>
                  <a:pt x="100944" y="205688"/>
                </a:lnTo>
                <a:lnTo>
                  <a:pt x="106642" y="185305"/>
                </a:lnTo>
                <a:lnTo>
                  <a:pt x="116087" y="166612"/>
                </a:lnTo>
                <a:lnTo>
                  <a:pt x="120970" y="158874"/>
                </a:lnTo>
                <a:lnTo>
                  <a:pt x="126750" y="157996"/>
                </a:lnTo>
                <a:lnTo>
                  <a:pt x="142299" y="153933"/>
                </a:lnTo>
                <a:lnTo>
                  <a:pt x="442645" y="153933"/>
                </a:lnTo>
                <a:lnTo>
                  <a:pt x="451229" y="148244"/>
                </a:lnTo>
                <a:lnTo>
                  <a:pt x="466769" y="139694"/>
                </a:lnTo>
                <a:lnTo>
                  <a:pt x="513096" y="121326"/>
                </a:lnTo>
                <a:lnTo>
                  <a:pt x="563560" y="113621"/>
                </a:lnTo>
                <a:lnTo>
                  <a:pt x="613290" y="113621"/>
                </a:lnTo>
                <a:lnTo>
                  <a:pt x="603371" y="107932"/>
                </a:lnTo>
                <a:lnTo>
                  <a:pt x="582879" y="68822"/>
                </a:lnTo>
                <a:lnTo>
                  <a:pt x="545511" y="41937"/>
                </a:lnTo>
                <a:lnTo>
                  <a:pt x="507395" y="23634"/>
                </a:lnTo>
                <a:lnTo>
                  <a:pt x="470450" y="12191"/>
                </a:lnTo>
                <a:lnTo>
                  <a:pt x="430314" y="4876"/>
                </a:lnTo>
                <a:lnTo>
                  <a:pt x="391741" y="812"/>
                </a:lnTo>
                <a:lnTo>
                  <a:pt x="323264" y="0"/>
                </a:lnTo>
                <a:close/>
              </a:path>
              <a:path w="702310" h="495300">
                <a:moveTo>
                  <a:pt x="613290" y="113621"/>
                </a:moveTo>
                <a:lnTo>
                  <a:pt x="578318" y="113621"/>
                </a:lnTo>
                <a:lnTo>
                  <a:pt x="593532" y="127925"/>
                </a:lnTo>
                <a:lnTo>
                  <a:pt x="600537" y="128315"/>
                </a:lnTo>
                <a:lnTo>
                  <a:pt x="603371" y="143367"/>
                </a:lnTo>
                <a:lnTo>
                  <a:pt x="607052" y="154746"/>
                </a:lnTo>
                <a:lnTo>
                  <a:pt x="611190" y="167424"/>
                </a:lnTo>
                <a:lnTo>
                  <a:pt x="618520" y="180818"/>
                </a:lnTo>
                <a:lnTo>
                  <a:pt x="629988" y="198796"/>
                </a:lnTo>
                <a:lnTo>
                  <a:pt x="641879" y="219115"/>
                </a:lnTo>
                <a:lnTo>
                  <a:pt x="648492" y="242749"/>
                </a:lnTo>
                <a:lnTo>
                  <a:pt x="651327" y="298113"/>
                </a:lnTo>
                <a:lnTo>
                  <a:pt x="639859" y="344602"/>
                </a:lnTo>
                <a:lnTo>
                  <a:pt x="639045" y="377599"/>
                </a:lnTo>
                <a:lnTo>
                  <a:pt x="632920" y="411734"/>
                </a:lnTo>
                <a:lnTo>
                  <a:pt x="621452" y="469992"/>
                </a:lnTo>
                <a:lnTo>
                  <a:pt x="625525" y="468366"/>
                </a:lnTo>
                <a:lnTo>
                  <a:pt x="627577" y="455785"/>
                </a:lnTo>
                <a:lnTo>
                  <a:pt x="638230" y="452924"/>
                </a:lnTo>
                <a:lnTo>
                  <a:pt x="658062" y="452924"/>
                </a:lnTo>
                <a:lnTo>
                  <a:pt x="671851" y="439433"/>
                </a:lnTo>
                <a:lnTo>
                  <a:pt x="684133" y="421162"/>
                </a:lnTo>
                <a:lnTo>
                  <a:pt x="690747" y="410499"/>
                </a:lnTo>
                <a:lnTo>
                  <a:pt x="694819" y="388978"/>
                </a:lnTo>
                <a:lnTo>
                  <a:pt x="696904" y="367749"/>
                </a:lnTo>
                <a:lnTo>
                  <a:pt x="702215" y="331501"/>
                </a:lnTo>
                <a:lnTo>
                  <a:pt x="696904" y="298113"/>
                </a:lnTo>
                <a:lnTo>
                  <a:pt x="691952" y="241124"/>
                </a:lnTo>
                <a:lnTo>
                  <a:pt x="685046" y="208549"/>
                </a:lnTo>
                <a:lnTo>
                  <a:pt x="680485" y="188556"/>
                </a:lnTo>
                <a:lnTo>
                  <a:pt x="668593" y="154746"/>
                </a:lnTo>
                <a:lnTo>
                  <a:pt x="638230" y="127925"/>
                </a:lnTo>
                <a:lnTo>
                  <a:pt x="613290" y="113621"/>
                </a:lnTo>
                <a:close/>
              </a:path>
              <a:path w="702310" h="495300">
                <a:moveTo>
                  <a:pt x="658062" y="452924"/>
                </a:moveTo>
                <a:lnTo>
                  <a:pt x="638230" y="452924"/>
                </a:lnTo>
                <a:lnTo>
                  <a:pt x="648492" y="462287"/>
                </a:lnTo>
                <a:lnTo>
                  <a:pt x="658062" y="452924"/>
                </a:lnTo>
                <a:close/>
              </a:path>
              <a:path w="702310" h="495300">
                <a:moveTo>
                  <a:pt x="442645" y="153933"/>
                </a:moveTo>
                <a:lnTo>
                  <a:pt x="142299" y="153933"/>
                </a:lnTo>
                <a:lnTo>
                  <a:pt x="214914" y="193822"/>
                </a:lnTo>
                <a:lnTo>
                  <a:pt x="239172" y="204875"/>
                </a:lnTo>
                <a:lnTo>
                  <a:pt x="243241" y="207314"/>
                </a:lnTo>
                <a:lnTo>
                  <a:pt x="264163" y="210174"/>
                </a:lnTo>
                <a:lnTo>
                  <a:pt x="278898" y="208549"/>
                </a:lnTo>
                <a:lnTo>
                  <a:pt x="321149" y="202860"/>
                </a:lnTo>
                <a:lnTo>
                  <a:pt x="340429" y="199999"/>
                </a:lnTo>
                <a:lnTo>
                  <a:pt x="353949" y="197171"/>
                </a:lnTo>
                <a:lnTo>
                  <a:pt x="366232" y="195123"/>
                </a:lnTo>
                <a:lnTo>
                  <a:pt x="376103" y="193822"/>
                </a:lnTo>
                <a:lnTo>
                  <a:pt x="397442" y="182866"/>
                </a:lnTo>
                <a:lnTo>
                  <a:pt x="418357" y="170253"/>
                </a:lnTo>
                <a:lnTo>
                  <a:pt x="433962" y="159687"/>
                </a:lnTo>
                <a:lnTo>
                  <a:pt x="442645" y="153933"/>
                </a:lnTo>
                <a:close/>
              </a:path>
            </a:pathLst>
          </a:custGeom>
          <a:solidFill>
            <a:srgbClr val="000000"/>
          </a:solidFill>
        </p:spPr>
        <p:txBody>
          <a:bodyPr wrap="square" lIns="0" tIns="0" rIns="0" bIns="0" rtlCol="0"/>
          <a:lstStyle/>
          <a:p>
            <a:endParaRPr/>
          </a:p>
        </p:txBody>
      </p:sp>
      <p:sp>
        <p:nvSpPr>
          <p:cNvPr id="43" name="object 43"/>
          <p:cNvSpPr/>
          <p:nvPr/>
        </p:nvSpPr>
        <p:spPr>
          <a:xfrm>
            <a:off x="3909641" y="2265808"/>
            <a:ext cx="176530" cy="29209"/>
          </a:xfrm>
          <a:custGeom>
            <a:avLst/>
            <a:gdLst/>
            <a:ahLst/>
            <a:cxnLst/>
            <a:rect l="l" t="t" r="r" b="b"/>
            <a:pathLst>
              <a:path w="176529" h="29210">
                <a:moveTo>
                  <a:pt x="94758" y="0"/>
                </a:moveTo>
                <a:lnTo>
                  <a:pt x="82058" y="0"/>
                </a:lnTo>
                <a:lnTo>
                  <a:pt x="63577" y="4063"/>
                </a:lnTo>
                <a:lnTo>
                  <a:pt x="41436" y="9752"/>
                </a:lnTo>
                <a:lnTo>
                  <a:pt x="21817" y="18367"/>
                </a:lnTo>
                <a:lnTo>
                  <a:pt x="0" y="28933"/>
                </a:lnTo>
                <a:lnTo>
                  <a:pt x="11558" y="28510"/>
                </a:lnTo>
                <a:lnTo>
                  <a:pt x="21817" y="26072"/>
                </a:lnTo>
                <a:lnTo>
                  <a:pt x="34517" y="22009"/>
                </a:lnTo>
                <a:lnTo>
                  <a:pt x="53810" y="17555"/>
                </a:lnTo>
                <a:lnTo>
                  <a:pt x="73021" y="14206"/>
                </a:lnTo>
                <a:lnTo>
                  <a:pt x="87838" y="13393"/>
                </a:lnTo>
                <a:lnTo>
                  <a:pt x="165193" y="13393"/>
                </a:lnTo>
                <a:lnTo>
                  <a:pt x="159638" y="12191"/>
                </a:lnTo>
                <a:lnTo>
                  <a:pt x="144821" y="9752"/>
                </a:lnTo>
                <a:lnTo>
                  <a:pt x="130493" y="6501"/>
                </a:lnTo>
                <a:lnTo>
                  <a:pt x="112422" y="2015"/>
                </a:lnTo>
                <a:lnTo>
                  <a:pt x="94758" y="0"/>
                </a:lnTo>
                <a:close/>
              </a:path>
              <a:path w="176529" h="29210">
                <a:moveTo>
                  <a:pt x="165193" y="13393"/>
                </a:moveTo>
                <a:lnTo>
                  <a:pt x="87838" y="13393"/>
                </a:lnTo>
                <a:lnTo>
                  <a:pt x="98908" y="15507"/>
                </a:lnTo>
                <a:lnTo>
                  <a:pt x="112422" y="19993"/>
                </a:lnTo>
                <a:lnTo>
                  <a:pt x="143192" y="22009"/>
                </a:lnTo>
                <a:lnTo>
                  <a:pt x="166965" y="25682"/>
                </a:lnTo>
                <a:lnTo>
                  <a:pt x="173966" y="24869"/>
                </a:lnTo>
                <a:lnTo>
                  <a:pt x="175999" y="19180"/>
                </a:lnTo>
                <a:lnTo>
                  <a:pt x="173151" y="15116"/>
                </a:lnTo>
                <a:lnTo>
                  <a:pt x="165193" y="13393"/>
                </a:lnTo>
                <a:close/>
              </a:path>
            </a:pathLst>
          </a:custGeom>
          <a:solidFill>
            <a:srgbClr val="000000"/>
          </a:solidFill>
        </p:spPr>
        <p:txBody>
          <a:bodyPr wrap="square" lIns="0" tIns="0" rIns="0" bIns="0" rtlCol="0"/>
          <a:lstStyle/>
          <a:p>
            <a:endParaRPr/>
          </a:p>
        </p:txBody>
      </p:sp>
      <p:sp>
        <p:nvSpPr>
          <p:cNvPr id="44" name="object 44"/>
          <p:cNvSpPr/>
          <p:nvPr/>
        </p:nvSpPr>
        <p:spPr>
          <a:xfrm>
            <a:off x="4070908" y="2471107"/>
            <a:ext cx="135890" cy="67310"/>
          </a:xfrm>
          <a:custGeom>
            <a:avLst/>
            <a:gdLst/>
            <a:ahLst/>
            <a:cxnLst/>
            <a:rect l="l" t="t" r="r" b="b"/>
            <a:pathLst>
              <a:path w="135889" h="67310">
                <a:moveTo>
                  <a:pt x="8545" y="0"/>
                </a:moveTo>
                <a:lnTo>
                  <a:pt x="3254" y="8517"/>
                </a:lnTo>
                <a:lnTo>
                  <a:pt x="407" y="17067"/>
                </a:lnTo>
                <a:lnTo>
                  <a:pt x="0" y="25585"/>
                </a:lnTo>
                <a:lnTo>
                  <a:pt x="2847" y="33387"/>
                </a:lnTo>
                <a:lnTo>
                  <a:pt x="9034" y="39889"/>
                </a:lnTo>
                <a:lnTo>
                  <a:pt x="18397" y="41124"/>
                </a:lnTo>
                <a:lnTo>
                  <a:pt x="28245" y="41937"/>
                </a:lnTo>
                <a:lnTo>
                  <a:pt x="38911" y="45578"/>
                </a:lnTo>
                <a:lnTo>
                  <a:pt x="52099" y="55331"/>
                </a:lnTo>
                <a:lnTo>
                  <a:pt x="60645" y="61833"/>
                </a:lnTo>
                <a:lnTo>
                  <a:pt x="73412" y="65994"/>
                </a:lnTo>
                <a:lnTo>
                  <a:pt x="111529" y="56144"/>
                </a:lnTo>
                <a:lnTo>
                  <a:pt x="125440" y="43562"/>
                </a:lnTo>
                <a:lnTo>
                  <a:pt x="135702" y="42750"/>
                </a:lnTo>
              </a:path>
            </a:pathLst>
          </a:custGeom>
          <a:ln w="4469">
            <a:solidFill>
              <a:srgbClr val="000000"/>
            </a:solidFill>
          </a:ln>
        </p:spPr>
        <p:txBody>
          <a:bodyPr wrap="square" lIns="0" tIns="0" rIns="0" bIns="0" rtlCol="0"/>
          <a:lstStyle/>
          <a:p>
            <a:endParaRPr/>
          </a:p>
        </p:txBody>
      </p:sp>
      <p:sp>
        <p:nvSpPr>
          <p:cNvPr id="45" name="object 45"/>
          <p:cNvSpPr/>
          <p:nvPr/>
        </p:nvSpPr>
        <p:spPr>
          <a:xfrm>
            <a:off x="4215245" y="2469058"/>
            <a:ext cx="8255" cy="29845"/>
          </a:xfrm>
          <a:custGeom>
            <a:avLst/>
            <a:gdLst/>
            <a:ahLst/>
            <a:cxnLst/>
            <a:rect l="l" t="t" r="r" b="b"/>
            <a:pathLst>
              <a:path w="8254" h="29844">
                <a:moveTo>
                  <a:pt x="0" y="0"/>
                </a:moveTo>
                <a:lnTo>
                  <a:pt x="5375" y="7314"/>
                </a:lnTo>
                <a:lnTo>
                  <a:pt x="7818" y="15051"/>
                </a:lnTo>
                <a:lnTo>
                  <a:pt x="8209" y="23992"/>
                </a:lnTo>
                <a:lnTo>
                  <a:pt x="7004" y="29258"/>
                </a:lnTo>
              </a:path>
            </a:pathLst>
          </a:custGeom>
          <a:ln w="4476">
            <a:solidFill>
              <a:srgbClr val="000000"/>
            </a:solidFill>
          </a:ln>
        </p:spPr>
        <p:txBody>
          <a:bodyPr wrap="square" lIns="0" tIns="0" rIns="0" bIns="0" rtlCol="0"/>
          <a:lstStyle/>
          <a:p>
            <a:endParaRPr/>
          </a:p>
        </p:txBody>
      </p:sp>
      <p:sp>
        <p:nvSpPr>
          <p:cNvPr id="46" name="object 46"/>
          <p:cNvSpPr/>
          <p:nvPr/>
        </p:nvSpPr>
        <p:spPr>
          <a:xfrm>
            <a:off x="4038506" y="2549292"/>
            <a:ext cx="220345" cy="39370"/>
          </a:xfrm>
          <a:custGeom>
            <a:avLst/>
            <a:gdLst/>
            <a:ahLst/>
            <a:cxnLst/>
            <a:rect l="l" t="t" r="r" b="b"/>
            <a:pathLst>
              <a:path w="220345" h="39369">
                <a:moveTo>
                  <a:pt x="13920" y="17457"/>
                </a:moveTo>
                <a:lnTo>
                  <a:pt x="0" y="0"/>
                </a:lnTo>
                <a:lnTo>
                  <a:pt x="9363" y="2828"/>
                </a:lnTo>
                <a:lnTo>
                  <a:pt x="20026" y="4876"/>
                </a:lnTo>
                <a:lnTo>
                  <a:pt x="34435" y="4876"/>
                </a:lnTo>
                <a:lnTo>
                  <a:pt x="46727" y="4876"/>
                </a:lnTo>
                <a:lnTo>
                  <a:pt x="58615" y="6501"/>
                </a:lnTo>
                <a:lnTo>
                  <a:pt x="71314" y="8517"/>
                </a:lnTo>
                <a:lnTo>
                  <a:pt x="80755" y="11768"/>
                </a:lnTo>
                <a:lnTo>
                  <a:pt x="90200" y="15442"/>
                </a:lnTo>
                <a:lnTo>
                  <a:pt x="100048" y="17457"/>
                </a:lnTo>
                <a:lnTo>
                  <a:pt x="112754" y="18270"/>
                </a:lnTo>
                <a:lnTo>
                  <a:pt x="126665" y="16254"/>
                </a:lnTo>
                <a:lnTo>
                  <a:pt x="134484" y="14629"/>
                </a:lnTo>
                <a:lnTo>
                  <a:pt x="148069" y="14629"/>
                </a:lnTo>
                <a:lnTo>
                  <a:pt x="160384" y="13393"/>
                </a:lnTo>
                <a:lnTo>
                  <a:pt x="178758" y="17067"/>
                </a:lnTo>
                <a:lnTo>
                  <a:pt x="195210" y="20318"/>
                </a:lnTo>
                <a:lnTo>
                  <a:pt x="209936" y="22009"/>
                </a:lnTo>
                <a:lnTo>
                  <a:pt x="220198" y="22821"/>
                </a:lnTo>
                <a:lnTo>
                  <a:pt x="209936" y="25682"/>
                </a:lnTo>
                <a:lnTo>
                  <a:pt x="201400" y="28933"/>
                </a:lnTo>
                <a:lnTo>
                  <a:pt x="194396" y="34622"/>
                </a:lnTo>
                <a:lnTo>
                  <a:pt x="190258" y="39076"/>
                </a:lnTo>
              </a:path>
            </a:pathLst>
          </a:custGeom>
          <a:ln w="4468">
            <a:solidFill>
              <a:srgbClr val="000000"/>
            </a:solidFill>
          </a:ln>
        </p:spPr>
        <p:txBody>
          <a:bodyPr wrap="square" lIns="0" tIns="0" rIns="0" bIns="0" rtlCol="0"/>
          <a:lstStyle/>
          <a:p>
            <a:endParaRPr/>
          </a:p>
        </p:txBody>
      </p:sp>
      <p:sp>
        <p:nvSpPr>
          <p:cNvPr id="47" name="object 47"/>
          <p:cNvSpPr/>
          <p:nvPr/>
        </p:nvSpPr>
        <p:spPr>
          <a:xfrm>
            <a:off x="4071316" y="2576990"/>
            <a:ext cx="145415" cy="26034"/>
          </a:xfrm>
          <a:custGeom>
            <a:avLst/>
            <a:gdLst/>
            <a:ahLst/>
            <a:cxnLst/>
            <a:rect l="l" t="t" r="r" b="b"/>
            <a:pathLst>
              <a:path w="145414" h="26035">
                <a:moveTo>
                  <a:pt x="0" y="0"/>
                </a:moveTo>
                <a:lnTo>
                  <a:pt x="12291" y="6924"/>
                </a:lnTo>
                <a:lnTo>
                  <a:pt x="23769" y="13426"/>
                </a:lnTo>
                <a:lnTo>
                  <a:pt x="37282" y="19928"/>
                </a:lnTo>
                <a:lnTo>
                  <a:pt x="47131" y="23179"/>
                </a:lnTo>
                <a:lnTo>
                  <a:pt x="66424" y="26007"/>
                </a:lnTo>
                <a:lnTo>
                  <a:pt x="81573" y="26007"/>
                </a:lnTo>
                <a:lnTo>
                  <a:pt x="98025" y="26007"/>
                </a:lnTo>
                <a:lnTo>
                  <a:pt x="110307" y="24804"/>
                </a:lnTo>
                <a:lnTo>
                  <a:pt x="120961" y="23992"/>
                </a:lnTo>
                <a:lnTo>
                  <a:pt x="132461" y="21131"/>
                </a:lnTo>
                <a:lnTo>
                  <a:pt x="143928" y="17067"/>
                </a:lnTo>
                <a:lnTo>
                  <a:pt x="145134" y="15442"/>
                </a:lnTo>
              </a:path>
            </a:pathLst>
          </a:custGeom>
          <a:ln w="4468">
            <a:solidFill>
              <a:srgbClr val="000000"/>
            </a:solidFill>
          </a:ln>
        </p:spPr>
        <p:txBody>
          <a:bodyPr wrap="square" lIns="0" tIns="0" rIns="0" bIns="0" rtlCol="0"/>
          <a:lstStyle/>
          <a:p>
            <a:endParaRPr/>
          </a:p>
        </p:txBody>
      </p:sp>
      <p:sp>
        <p:nvSpPr>
          <p:cNvPr id="48" name="object 48"/>
          <p:cNvSpPr/>
          <p:nvPr/>
        </p:nvSpPr>
        <p:spPr>
          <a:xfrm>
            <a:off x="4079454" y="2613239"/>
            <a:ext cx="117475" cy="25400"/>
          </a:xfrm>
          <a:custGeom>
            <a:avLst/>
            <a:gdLst/>
            <a:ahLst/>
            <a:cxnLst/>
            <a:rect l="l" t="t" r="r" b="b"/>
            <a:pathLst>
              <a:path w="117475" h="25400">
                <a:moveTo>
                  <a:pt x="0" y="0"/>
                </a:moveTo>
                <a:lnTo>
                  <a:pt x="47623" y="21944"/>
                </a:lnTo>
                <a:lnTo>
                  <a:pt x="84088" y="24804"/>
                </a:lnTo>
                <a:lnTo>
                  <a:pt x="100117" y="24804"/>
                </a:lnTo>
                <a:lnTo>
                  <a:pt x="116895" y="21944"/>
                </a:lnTo>
              </a:path>
            </a:pathLst>
          </a:custGeom>
          <a:ln w="4468">
            <a:solidFill>
              <a:srgbClr val="000000"/>
            </a:solidFill>
          </a:ln>
        </p:spPr>
        <p:txBody>
          <a:bodyPr wrap="square" lIns="0" tIns="0" rIns="0" bIns="0" rtlCol="0"/>
          <a:lstStyle/>
          <a:p>
            <a:endParaRPr/>
          </a:p>
        </p:txBody>
      </p:sp>
      <p:sp>
        <p:nvSpPr>
          <p:cNvPr id="49" name="object 49"/>
          <p:cNvSpPr/>
          <p:nvPr/>
        </p:nvSpPr>
        <p:spPr>
          <a:xfrm>
            <a:off x="3952785" y="2673479"/>
            <a:ext cx="320040" cy="91440"/>
          </a:xfrm>
          <a:custGeom>
            <a:avLst/>
            <a:gdLst/>
            <a:ahLst/>
            <a:cxnLst/>
            <a:rect l="l" t="t" r="r" b="b"/>
            <a:pathLst>
              <a:path w="320039" h="91439">
                <a:moveTo>
                  <a:pt x="0" y="0"/>
                </a:moveTo>
                <a:lnTo>
                  <a:pt x="20433" y="14710"/>
                </a:lnTo>
                <a:lnTo>
                  <a:pt x="42251" y="29746"/>
                </a:lnTo>
                <a:lnTo>
                  <a:pt x="64394" y="42425"/>
                </a:lnTo>
                <a:lnTo>
                  <a:pt x="85316" y="57054"/>
                </a:lnTo>
                <a:lnTo>
                  <a:pt x="137335" y="79079"/>
                </a:lnTo>
                <a:lnTo>
                  <a:pt x="196422" y="88832"/>
                </a:lnTo>
                <a:lnTo>
                  <a:pt x="232096" y="90864"/>
                </a:lnTo>
                <a:lnTo>
                  <a:pt x="257963" y="89645"/>
                </a:lnTo>
                <a:lnTo>
                  <a:pt x="295266" y="84768"/>
                </a:lnTo>
                <a:lnTo>
                  <a:pt x="319928" y="68432"/>
                </a:lnTo>
              </a:path>
            </a:pathLst>
          </a:custGeom>
          <a:ln w="4468">
            <a:solidFill>
              <a:srgbClr val="000000"/>
            </a:solidFill>
          </a:ln>
        </p:spPr>
        <p:txBody>
          <a:bodyPr wrap="square" lIns="0" tIns="0" rIns="0" bIns="0" rtlCol="0"/>
          <a:lstStyle/>
          <a:p>
            <a:endParaRPr/>
          </a:p>
        </p:txBody>
      </p:sp>
      <p:sp>
        <p:nvSpPr>
          <p:cNvPr id="50" name="object 50"/>
          <p:cNvSpPr/>
          <p:nvPr/>
        </p:nvSpPr>
        <p:spPr>
          <a:xfrm>
            <a:off x="4210749" y="2324488"/>
            <a:ext cx="130175" cy="46990"/>
          </a:xfrm>
          <a:custGeom>
            <a:avLst/>
            <a:gdLst/>
            <a:ahLst/>
            <a:cxnLst/>
            <a:rect l="l" t="t" r="r" b="b"/>
            <a:pathLst>
              <a:path w="130175" h="46989">
                <a:moveTo>
                  <a:pt x="72617" y="0"/>
                </a:moveTo>
                <a:lnTo>
                  <a:pt x="28669" y="12191"/>
                </a:lnTo>
                <a:lnTo>
                  <a:pt x="0" y="35012"/>
                </a:lnTo>
                <a:lnTo>
                  <a:pt x="4886" y="37873"/>
                </a:lnTo>
                <a:lnTo>
                  <a:pt x="22153" y="39889"/>
                </a:lnTo>
                <a:lnTo>
                  <a:pt x="38507" y="43562"/>
                </a:lnTo>
                <a:lnTo>
                  <a:pt x="57826" y="46391"/>
                </a:lnTo>
                <a:lnTo>
                  <a:pt x="72617" y="46391"/>
                </a:lnTo>
                <a:lnTo>
                  <a:pt x="94380" y="45578"/>
                </a:lnTo>
                <a:lnTo>
                  <a:pt x="106238" y="42750"/>
                </a:lnTo>
                <a:lnTo>
                  <a:pt x="116501" y="39889"/>
                </a:lnTo>
                <a:lnTo>
                  <a:pt x="129597" y="32184"/>
                </a:lnTo>
                <a:lnTo>
                  <a:pt x="110734" y="15832"/>
                </a:lnTo>
                <a:lnTo>
                  <a:pt x="89004" y="3641"/>
                </a:lnTo>
                <a:lnTo>
                  <a:pt x="72617" y="0"/>
                </a:lnTo>
                <a:close/>
              </a:path>
            </a:pathLst>
          </a:custGeom>
          <a:solidFill>
            <a:srgbClr val="DFDFDF"/>
          </a:solidFill>
        </p:spPr>
        <p:txBody>
          <a:bodyPr wrap="square" lIns="0" tIns="0" rIns="0" bIns="0" rtlCol="0"/>
          <a:lstStyle/>
          <a:p>
            <a:endParaRPr/>
          </a:p>
        </p:txBody>
      </p:sp>
      <p:sp>
        <p:nvSpPr>
          <p:cNvPr id="51" name="object 51"/>
          <p:cNvSpPr/>
          <p:nvPr/>
        </p:nvSpPr>
        <p:spPr>
          <a:xfrm>
            <a:off x="4248051" y="2322862"/>
            <a:ext cx="55244" cy="47625"/>
          </a:xfrm>
          <a:custGeom>
            <a:avLst/>
            <a:gdLst/>
            <a:ahLst/>
            <a:cxnLst/>
            <a:rect l="l" t="t" r="r" b="b"/>
            <a:pathLst>
              <a:path w="55245" h="47625">
                <a:moveTo>
                  <a:pt x="27496" y="0"/>
                </a:moveTo>
                <a:lnTo>
                  <a:pt x="16781" y="1854"/>
                </a:lnTo>
                <a:lnTo>
                  <a:pt x="8042" y="6908"/>
                </a:lnTo>
                <a:lnTo>
                  <a:pt x="2156" y="14400"/>
                </a:lnTo>
                <a:lnTo>
                  <a:pt x="0" y="23569"/>
                </a:lnTo>
                <a:lnTo>
                  <a:pt x="2156" y="32775"/>
                </a:lnTo>
                <a:lnTo>
                  <a:pt x="8042" y="40287"/>
                </a:lnTo>
                <a:lnTo>
                  <a:pt x="16781" y="45348"/>
                </a:lnTo>
                <a:lnTo>
                  <a:pt x="27496" y="47204"/>
                </a:lnTo>
                <a:lnTo>
                  <a:pt x="38178" y="45348"/>
                </a:lnTo>
                <a:lnTo>
                  <a:pt x="46909" y="40287"/>
                </a:lnTo>
                <a:lnTo>
                  <a:pt x="52799" y="32775"/>
                </a:lnTo>
                <a:lnTo>
                  <a:pt x="54960" y="23569"/>
                </a:lnTo>
                <a:lnTo>
                  <a:pt x="52799" y="14400"/>
                </a:lnTo>
                <a:lnTo>
                  <a:pt x="46909" y="6908"/>
                </a:lnTo>
                <a:lnTo>
                  <a:pt x="38178" y="1854"/>
                </a:lnTo>
                <a:lnTo>
                  <a:pt x="27496" y="0"/>
                </a:lnTo>
                <a:close/>
              </a:path>
            </a:pathLst>
          </a:custGeom>
          <a:solidFill>
            <a:srgbClr val="7E3E00"/>
          </a:solidFill>
        </p:spPr>
        <p:txBody>
          <a:bodyPr wrap="square" lIns="0" tIns="0" rIns="0" bIns="0" rtlCol="0"/>
          <a:lstStyle/>
          <a:p>
            <a:endParaRPr/>
          </a:p>
        </p:txBody>
      </p:sp>
      <p:sp>
        <p:nvSpPr>
          <p:cNvPr id="52" name="object 52"/>
          <p:cNvSpPr/>
          <p:nvPr/>
        </p:nvSpPr>
        <p:spPr>
          <a:xfrm>
            <a:off x="4255056" y="2324878"/>
            <a:ext cx="43180" cy="45720"/>
          </a:xfrm>
          <a:custGeom>
            <a:avLst/>
            <a:gdLst/>
            <a:ahLst/>
            <a:cxnLst/>
            <a:rect l="l" t="t" r="r" b="b"/>
            <a:pathLst>
              <a:path w="43179" h="45719">
                <a:moveTo>
                  <a:pt x="21306" y="0"/>
                </a:moveTo>
                <a:lnTo>
                  <a:pt x="12974" y="1780"/>
                </a:lnTo>
                <a:lnTo>
                  <a:pt x="6206" y="6611"/>
                </a:lnTo>
                <a:lnTo>
                  <a:pt x="1661" y="13728"/>
                </a:lnTo>
                <a:lnTo>
                  <a:pt x="0" y="22366"/>
                </a:lnTo>
                <a:lnTo>
                  <a:pt x="1661" y="31281"/>
                </a:lnTo>
                <a:lnTo>
                  <a:pt x="6206" y="38532"/>
                </a:lnTo>
                <a:lnTo>
                  <a:pt x="12974" y="43405"/>
                </a:lnTo>
                <a:lnTo>
                  <a:pt x="21306" y="45188"/>
                </a:lnTo>
                <a:lnTo>
                  <a:pt x="29657" y="43405"/>
                </a:lnTo>
                <a:lnTo>
                  <a:pt x="36435" y="38532"/>
                </a:lnTo>
                <a:lnTo>
                  <a:pt x="40983" y="31281"/>
                </a:lnTo>
                <a:lnTo>
                  <a:pt x="42645" y="22366"/>
                </a:lnTo>
                <a:lnTo>
                  <a:pt x="40983" y="13728"/>
                </a:lnTo>
                <a:lnTo>
                  <a:pt x="36435" y="6611"/>
                </a:lnTo>
                <a:lnTo>
                  <a:pt x="29657" y="1780"/>
                </a:lnTo>
                <a:lnTo>
                  <a:pt x="21306" y="0"/>
                </a:lnTo>
                <a:close/>
              </a:path>
            </a:pathLst>
          </a:custGeom>
          <a:solidFill>
            <a:srgbClr val="BE7E3E"/>
          </a:solidFill>
        </p:spPr>
        <p:txBody>
          <a:bodyPr wrap="square" lIns="0" tIns="0" rIns="0" bIns="0" rtlCol="0"/>
          <a:lstStyle/>
          <a:p>
            <a:endParaRPr/>
          </a:p>
        </p:txBody>
      </p:sp>
      <p:sp>
        <p:nvSpPr>
          <p:cNvPr id="53" name="object 53"/>
          <p:cNvSpPr/>
          <p:nvPr/>
        </p:nvSpPr>
        <p:spPr>
          <a:xfrm>
            <a:off x="4259943" y="2330567"/>
            <a:ext cx="31750" cy="33020"/>
          </a:xfrm>
          <a:custGeom>
            <a:avLst/>
            <a:gdLst/>
            <a:ahLst/>
            <a:cxnLst/>
            <a:rect l="l" t="t" r="r" b="b"/>
            <a:pathLst>
              <a:path w="31750" h="33019">
                <a:moveTo>
                  <a:pt x="24661" y="0"/>
                </a:moveTo>
                <a:lnTo>
                  <a:pt x="7004" y="0"/>
                </a:lnTo>
                <a:lnTo>
                  <a:pt x="0" y="7314"/>
                </a:lnTo>
                <a:lnTo>
                  <a:pt x="0" y="25292"/>
                </a:lnTo>
                <a:lnTo>
                  <a:pt x="7004" y="32607"/>
                </a:lnTo>
                <a:lnTo>
                  <a:pt x="24661" y="32607"/>
                </a:lnTo>
                <a:lnTo>
                  <a:pt x="31568" y="25292"/>
                </a:lnTo>
                <a:lnTo>
                  <a:pt x="31568" y="7314"/>
                </a:lnTo>
                <a:lnTo>
                  <a:pt x="24661" y="0"/>
                </a:lnTo>
                <a:close/>
              </a:path>
            </a:pathLst>
          </a:custGeom>
          <a:solidFill>
            <a:srgbClr val="000000"/>
          </a:solidFill>
        </p:spPr>
        <p:txBody>
          <a:bodyPr wrap="square" lIns="0" tIns="0" rIns="0" bIns="0" rtlCol="0"/>
          <a:lstStyle/>
          <a:p>
            <a:endParaRPr/>
          </a:p>
        </p:txBody>
      </p:sp>
      <p:sp>
        <p:nvSpPr>
          <p:cNvPr id="54" name="object 54"/>
          <p:cNvSpPr/>
          <p:nvPr/>
        </p:nvSpPr>
        <p:spPr>
          <a:xfrm>
            <a:off x="4210749" y="2324065"/>
            <a:ext cx="135890" cy="34290"/>
          </a:xfrm>
          <a:custGeom>
            <a:avLst/>
            <a:gdLst/>
            <a:ahLst/>
            <a:cxnLst/>
            <a:rect l="l" t="t" r="r" b="b"/>
            <a:pathLst>
              <a:path w="135889" h="34289">
                <a:moveTo>
                  <a:pt x="0" y="33810"/>
                </a:moveTo>
                <a:lnTo>
                  <a:pt x="5701" y="28868"/>
                </a:lnTo>
                <a:lnTo>
                  <a:pt x="12705" y="22366"/>
                </a:lnTo>
                <a:lnTo>
                  <a:pt x="22153" y="16254"/>
                </a:lnTo>
                <a:lnTo>
                  <a:pt x="31601" y="10565"/>
                </a:lnTo>
                <a:lnTo>
                  <a:pt x="40625" y="6111"/>
                </a:lnTo>
                <a:lnTo>
                  <a:pt x="57012" y="1235"/>
                </a:lnTo>
                <a:lnTo>
                  <a:pt x="66427" y="0"/>
                </a:lnTo>
                <a:lnTo>
                  <a:pt x="76299" y="0"/>
                </a:lnTo>
                <a:lnTo>
                  <a:pt x="111125" y="16677"/>
                </a:lnTo>
                <a:lnTo>
                  <a:pt x="128815" y="30981"/>
                </a:lnTo>
                <a:lnTo>
                  <a:pt x="135396" y="32607"/>
                </a:lnTo>
              </a:path>
            </a:pathLst>
          </a:custGeom>
          <a:ln w="4468">
            <a:solidFill>
              <a:srgbClr val="000000"/>
            </a:solidFill>
          </a:ln>
        </p:spPr>
        <p:txBody>
          <a:bodyPr wrap="square" lIns="0" tIns="0" rIns="0" bIns="0" rtlCol="0"/>
          <a:lstStyle/>
          <a:p>
            <a:endParaRPr/>
          </a:p>
        </p:txBody>
      </p:sp>
      <p:sp>
        <p:nvSpPr>
          <p:cNvPr id="55" name="object 55"/>
          <p:cNvSpPr/>
          <p:nvPr/>
        </p:nvSpPr>
        <p:spPr>
          <a:xfrm>
            <a:off x="3967520" y="2312622"/>
            <a:ext cx="130175" cy="46355"/>
          </a:xfrm>
          <a:custGeom>
            <a:avLst/>
            <a:gdLst/>
            <a:ahLst/>
            <a:cxnLst/>
            <a:rect l="l" t="t" r="r" b="b"/>
            <a:pathLst>
              <a:path w="130175" h="46355">
                <a:moveTo>
                  <a:pt x="56986" y="0"/>
                </a:moveTo>
                <a:lnTo>
                  <a:pt x="19293" y="15507"/>
                </a:lnTo>
                <a:lnTo>
                  <a:pt x="0" y="31761"/>
                </a:lnTo>
                <a:lnTo>
                  <a:pt x="13106" y="39499"/>
                </a:lnTo>
                <a:lnTo>
                  <a:pt x="23365" y="42425"/>
                </a:lnTo>
                <a:lnTo>
                  <a:pt x="35657" y="45253"/>
                </a:lnTo>
                <a:lnTo>
                  <a:pt x="56986" y="46066"/>
                </a:lnTo>
                <a:lnTo>
                  <a:pt x="71799" y="46066"/>
                </a:lnTo>
                <a:lnTo>
                  <a:pt x="91011" y="43237"/>
                </a:lnTo>
                <a:lnTo>
                  <a:pt x="107457" y="39499"/>
                </a:lnTo>
                <a:lnTo>
                  <a:pt x="124714" y="37451"/>
                </a:lnTo>
                <a:lnTo>
                  <a:pt x="129600" y="34622"/>
                </a:lnTo>
                <a:lnTo>
                  <a:pt x="125528" y="28933"/>
                </a:lnTo>
                <a:lnTo>
                  <a:pt x="118934" y="24057"/>
                </a:lnTo>
                <a:lnTo>
                  <a:pt x="111119" y="18367"/>
                </a:lnTo>
                <a:lnTo>
                  <a:pt x="101270" y="11866"/>
                </a:lnTo>
                <a:lnTo>
                  <a:pt x="84095" y="4063"/>
                </a:lnTo>
                <a:lnTo>
                  <a:pt x="71799" y="812"/>
                </a:lnTo>
                <a:lnTo>
                  <a:pt x="56986" y="0"/>
                </a:lnTo>
                <a:close/>
              </a:path>
            </a:pathLst>
          </a:custGeom>
          <a:solidFill>
            <a:srgbClr val="DFDFDF"/>
          </a:solidFill>
        </p:spPr>
        <p:txBody>
          <a:bodyPr wrap="square" lIns="0" tIns="0" rIns="0" bIns="0" rtlCol="0"/>
          <a:lstStyle/>
          <a:p>
            <a:endParaRPr/>
          </a:p>
        </p:txBody>
      </p:sp>
      <p:sp>
        <p:nvSpPr>
          <p:cNvPr id="56" name="object 56"/>
          <p:cNvSpPr/>
          <p:nvPr/>
        </p:nvSpPr>
        <p:spPr>
          <a:xfrm>
            <a:off x="3999105" y="2311387"/>
            <a:ext cx="55244" cy="47625"/>
          </a:xfrm>
          <a:custGeom>
            <a:avLst/>
            <a:gdLst/>
            <a:ahLst/>
            <a:cxnLst/>
            <a:rect l="l" t="t" r="r" b="b"/>
            <a:pathLst>
              <a:path w="55245" h="47625">
                <a:moveTo>
                  <a:pt x="27434" y="0"/>
                </a:moveTo>
                <a:lnTo>
                  <a:pt x="16760" y="1869"/>
                </a:lnTo>
                <a:lnTo>
                  <a:pt x="8039" y="6957"/>
                </a:lnTo>
                <a:lnTo>
                  <a:pt x="2157" y="14483"/>
                </a:lnTo>
                <a:lnTo>
                  <a:pt x="0" y="23667"/>
                </a:lnTo>
                <a:lnTo>
                  <a:pt x="2157" y="32845"/>
                </a:lnTo>
                <a:lnTo>
                  <a:pt x="8039" y="40360"/>
                </a:lnTo>
                <a:lnTo>
                  <a:pt x="16760" y="45437"/>
                </a:lnTo>
                <a:lnTo>
                  <a:pt x="27434" y="47301"/>
                </a:lnTo>
                <a:lnTo>
                  <a:pt x="38156" y="45437"/>
                </a:lnTo>
                <a:lnTo>
                  <a:pt x="46901" y="40360"/>
                </a:lnTo>
                <a:lnTo>
                  <a:pt x="52791" y="32845"/>
                </a:lnTo>
                <a:lnTo>
                  <a:pt x="54950" y="23667"/>
                </a:lnTo>
                <a:lnTo>
                  <a:pt x="52791" y="14483"/>
                </a:lnTo>
                <a:lnTo>
                  <a:pt x="46901" y="6957"/>
                </a:lnTo>
                <a:lnTo>
                  <a:pt x="38156" y="1869"/>
                </a:lnTo>
                <a:lnTo>
                  <a:pt x="27434" y="0"/>
                </a:lnTo>
                <a:close/>
              </a:path>
            </a:pathLst>
          </a:custGeom>
          <a:solidFill>
            <a:srgbClr val="7E3E00"/>
          </a:solidFill>
        </p:spPr>
        <p:txBody>
          <a:bodyPr wrap="square" lIns="0" tIns="0" rIns="0" bIns="0" rtlCol="0"/>
          <a:lstStyle/>
          <a:p>
            <a:endParaRPr/>
          </a:p>
        </p:txBody>
      </p:sp>
      <p:sp>
        <p:nvSpPr>
          <p:cNvPr id="57" name="object 57"/>
          <p:cNvSpPr/>
          <p:nvPr/>
        </p:nvSpPr>
        <p:spPr>
          <a:xfrm>
            <a:off x="4006106" y="2313435"/>
            <a:ext cx="43180" cy="45720"/>
          </a:xfrm>
          <a:custGeom>
            <a:avLst/>
            <a:gdLst/>
            <a:ahLst/>
            <a:cxnLst/>
            <a:rect l="l" t="t" r="r" b="b"/>
            <a:pathLst>
              <a:path w="43179" h="45719">
                <a:moveTo>
                  <a:pt x="21329" y="0"/>
                </a:moveTo>
                <a:lnTo>
                  <a:pt x="12948" y="1790"/>
                </a:lnTo>
                <a:lnTo>
                  <a:pt x="6177" y="6644"/>
                </a:lnTo>
                <a:lnTo>
                  <a:pt x="1649" y="13783"/>
                </a:lnTo>
                <a:lnTo>
                  <a:pt x="0" y="22431"/>
                </a:lnTo>
                <a:lnTo>
                  <a:pt x="1649" y="31305"/>
                </a:lnTo>
                <a:lnTo>
                  <a:pt x="6177" y="38560"/>
                </a:lnTo>
                <a:lnTo>
                  <a:pt x="12948" y="43456"/>
                </a:lnTo>
                <a:lnTo>
                  <a:pt x="21329" y="45253"/>
                </a:lnTo>
                <a:lnTo>
                  <a:pt x="29675" y="43456"/>
                </a:lnTo>
                <a:lnTo>
                  <a:pt x="36450" y="38560"/>
                </a:lnTo>
                <a:lnTo>
                  <a:pt x="40996" y="31305"/>
                </a:lnTo>
                <a:lnTo>
                  <a:pt x="42658" y="22431"/>
                </a:lnTo>
                <a:lnTo>
                  <a:pt x="40996" y="13783"/>
                </a:lnTo>
                <a:lnTo>
                  <a:pt x="36450" y="6644"/>
                </a:lnTo>
                <a:lnTo>
                  <a:pt x="29675" y="1790"/>
                </a:lnTo>
                <a:lnTo>
                  <a:pt x="21329" y="0"/>
                </a:lnTo>
                <a:close/>
              </a:path>
            </a:pathLst>
          </a:custGeom>
          <a:solidFill>
            <a:srgbClr val="BE7E3E"/>
          </a:solidFill>
        </p:spPr>
        <p:txBody>
          <a:bodyPr wrap="square" lIns="0" tIns="0" rIns="0" bIns="0" rtlCol="0"/>
          <a:lstStyle/>
          <a:p>
            <a:endParaRPr/>
          </a:p>
        </p:txBody>
      </p:sp>
      <p:sp>
        <p:nvSpPr>
          <p:cNvPr id="58" name="object 58"/>
          <p:cNvSpPr/>
          <p:nvPr/>
        </p:nvSpPr>
        <p:spPr>
          <a:xfrm>
            <a:off x="4010993" y="2319189"/>
            <a:ext cx="31750" cy="33020"/>
          </a:xfrm>
          <a:custGeom>
            <a:avLst/>
            <a:gdLst/>
            <a:ahLst/>
            <a:cxnLst/>
            <a:rect l="l" t="t" r="r" b="b"/>
            <a:pathLst>
              <a:path w="31750" h="33019">
                <a:moveTo>
                  <a:pt x="24583" y="0"/>
                </a:moveTo>
                <a:lnTo>
                  <a:pt x="7001" y="0"/>
                </a:lnTo>
                <a:lnTo>
                  <a:pt x="0" y="7314"/>
                </a:lnTo>
                <a:lnTo>
                  <a:pt x="0" y="25194"/>
                </a:lnTo>
                <a:lnTo>
                  <a:pt x="7001" y="32509"/>
                </a:lnTo>
                <a:lnTo>
                  <a:pt x="24583" y="32509"/>
                </a:lnTo>
                <a:lnTo>
                  <a:pt x="31584" y="25194"/>
                </a:lnTo>
                <a:lnTo>
                  <a:pt x="31584" y="7314"/>
                </a:lnTo>
                <a:lnTo>
                  <a:pt x="24583" y="0"/>
                </a:lnTo>
                <a:close/>
              </a:path>
            </a:pathLst>
          </a:custGeom>
          <a:solidFill>
            <a:srgbClr val="000000"/>
          </a:solidFill>
        </p:spPr>
        <p:txBody>
          <a:bodyPr wrap="square" lIns="0" tIns="0" rIns="0" bIns="0" rtlCol="0"/>
          <a:lstStyle/>
          <a:p>
            <a:endParaRPr/>
          </a:p>
        </p:txBody>
      </p:sp>
      <p:sp>
        <p:nvSpPr>
          <p:cNvPr id="59" name="object 59"/>
          <p:cNvSpPr/>
          <p:nvPr/>
        </p:nvSpPr>
        <p:spPr>
          <a:xfrm>
            <a:off x="3961741" y="2311809"/>
            <a:ext cx="135890" cy="34290"/>
          </a:xfrm>
          <a:custGeom>
            <a:avLst/>
            <a:gdLst/>
            <a:ahLst/>
            <a:cxnLst/>
            <a:rect l="l" t="t" r="r" b="b"/>
            <a:pathLst>
              <a:path w="135889" h="34289">
                <a:moveTo>
                  <a:pt x="135380" y="34200"/>
                </a:moveTo>
                <a:lnTo>
                  <a:pt x="104199" y="10630"/>
                </a:lnTo>
                <a:lnTo>
                  <a:pt x="68952" y="0"/>
                </a:lnTo>
                <a:lnTo>
                  <a:pt x="59100" y="0"/>
                </a:lnTo>
                <a:lnTo>
                  <a:pt x="24258" y="17132"/>
                </a:lnTo>
                <a:lnTo>
                  <a:pt x="6593" y="31371"/>
                </a:lnTo>
                <a:lnTo>
                  <a:pt x="0" y="32574"/>
                </a:lnTo>
              </a:path>
            </a:pathLst>
          </a:custGeom>
          <a:ln w="4468">
            <a:solidFill>
              <a:srgbClr val="000000"/>
            </a:solidFill>
          </a:ln>
        </p:spPr>
        <p:txBody>
          <a:bodyPr wrap="square" lIns="0" tIns="0" rIns="0" bIns="0" rtlCol="0"/>
          <a:lstStyle/>
          <a:p>
            <a:endParaRPr/>
          </a:p>
        </p:txBody>
      </p:sp>
      <p:sp>
        <p:nvSpPr>
          <p:cNvPr id="61" name="object 61"/>
          <p:cNvSpPr/>
          <p:nvPr/>
        </p:nvSpPr>
        <p:spPr>
          <a:xfrm>
            <a:off x="6633971" y="204215"/>
            <a:ext cx="886968" cy="897636"/>
          </a:xfrm>
          <a:prstGeom prst="rect">
            <a:avLst/>
          </a:prstGeom>
          <a:blipFill>
            <a:blip r:embed="rId2" cstate="print"/>
            <a:stretch>
              <a:fillRect/>
            </a:stretch>
          </a:blipFill>
        </p:spPr>
        <p:txBody>
          <a:bodyPr wrap="square" lIns="0" tIns="0" rIns="0" bIns="0" rtlCol="0"/>
          <a:lstStyle/>
          <a:p>
            <a:endParaRPr/>
          </a:p>
        </p:txBody>
      </p:sp>
      <p:sp>
        <p:nvSpPr>
          <p:cNvPr id="62" name="object 62"/>
          <p:cNvSpPr txBox="1">
            <a:spLocks noGrp="1"/>
          </p:cNvSpPr>
          <p:nvPr>
            <p:ph type="title"/>
          </p:nvPr>
        </p:nvSpPr>
        <p:spPr>
          <a:prstGeom prst="rect">
            <a:avLst/>
          </a:prstGeom>
        </p:spPr>
        <p:txBody>
          <a:bodyPr vert="horz" wrap="square" lIns="0" tIns="0" rIns="0" bIns="0" rtlCol="0">
            <a:spAutoFit/>
          </a:bodyPr>
          <a:lstStyle/>
          <a:p>
            <a:pPr marL="41275">
              <a:lnSpc>
                <a:spcPct val="100000"/>
              </a:lnSpc>
            </a:pPr>
            <a:r>
              <a:rPr dirty="0"/>
              <a:t>Customer Master</a:t>
            </a:r>
            <a:r>
              <a:rPr spc="-95" dirty="0"/>
              <a:t> </a:t>
            </a:r>
            <a:r>
              <a:rPr dirty="0"/>
              <a:t>Record</a:t>
            </a:r>
          </a:p>
        </p:txBody>
      </p:sp>
      <p:sp>
        <p:nvSpPr>
          <p:cNvPr id="63" name="object 63"/>
          <p:cNvSpPr/>
          <p:nvPr/>
        </p:nvSpPr>
        <p:spPr>
          <a:xfrm>
            <a:off x="228600" y="2133600"/>
            <a:ext cx="2438400" cy="914400"/>
          </a:xfrm>
          <a:prstGeom prst="rect">
            <a:avLst/>
          </a:prstGeom>
          <a:blipFill>
            <a:blip r:embed="rId3" cstate="print"/>
            <a:stretch>
              <a:fillRect/>
            </a:stretch>
          </a:blipFill>
        </p:spPr>
        <p:txBody>
          <a:bodyPr wrap="square" lIns="0" tIns="0" rIns="0" bIns="0" rtlCol="0"/>
          <a:lstStyle/>
          <a:p>
            <a:endParaRPr/>
          </a:p>
        </p:txBody>
      </p:sp>
      <p:sp>
        <p:nvSpPr>
          <p:cNvPr id="64" name="object 64"/>
          <p:cNvSpPr/>
          <p:nvPr/>
        </p:nvSpPr>
        <p:spPr>
          <a:xfrm>
            <a:off x="228600" y="2133600"/>
            <a:ext cx="2438400" cy="914400"/>
          </a:xfrm>
          <a:custGeom>
            <a:avLst/>
            <a:gdLst/>
            <a:ahLst/>
            <a:cxnLst/>
            <a:rect l="l" t="t" r="r" b="b"/>
            <a:pathLst>
              <a:path w="2438400" h="914400">
                <a:moveTo>
                  <a:pt x="0" y="457200"/>
                </a:moveTo>
                <a:lnTo>
                  <a:pt x="7154" y="407388"/>
                </a:lnTo>
                <a:lnTo>
                  <a:pt x="28120" y="359128"/>
                </a:lnTo>
                <a:lnTo>
                  <a:pt x="62156" y="312700"/>
                </a:lnTo>
                <a:lnTo>
                  <a:pt x="108516" y="268382"/>
                </a:lnTo>
                <a:lnTo>
                  <a:pt x="166457" y="226455"/>
                </a:lnTo>
                <a:lnTo>
                  <a:pt x="199538" y="206474"/>
                </a:lnTo>
                <a:lnTo>
                  <a:pt x="235236" y="187195"/>
                </a:lnTo>
                <a:lnTo>
                  <a:pt x="273456" y="168654"/>
                </a:lnTo>
                <a:lnTo>
                  <a:pt x="314108" y="150884"/>
                </a:lnTo>
                <a:lnTo>
                  <a:pt x="357097" y="133921"/>
                </a:lnTo>
                <a:lnTo>
                  <a:pt x="402330" y="117800"/>
                </a:lnTo>
                <a:lnTo>
                  <a:pt x="449714" y="102554"/>
                </a:lnTo>
                <a:lnTo>
                  <a:pt x="499158" y="88221"/>
                </a:lnTo>
                <a:lnTo>
                  <a:pt x="550566" y="74833"/>
                </a:lnTo>
                <a:lnTo>
                  <a:pt x="603848" y="62427"/>
                </a:lnTo>
                <a:lnTo>
                  <a:pt x="658909" y="51037"/>
                </a:lnTo>
                <a:lnTo>
                  <a:pt x="715656" y="40697"/>
                </a:lnTo>
                <a:lnTo>
                  <a:pt x="773998" y="31444"/>
                </a:lnTo>
                <a:lnTo>
                  <a:pt x="833840" y="23311"/>
                </a:lnTo>
                <a:lnTo>
                  <a:pt x="895089" y="16333"/>
                </a:lnTo>
                <a:lnTo>
                  <a:pt x="957654" y="10546"/>
                </a:lnTo>
                <a:lnTo>
                  <a:pt x="1021440" y="5984"/>
                </a:lnTo>
                <a:lnTo>
                  <a:pt x="1086355" y="2683"/>
                </a:lnTo>
                <a:lnTo>
                  <a:pt x="1152306" y="676"/>
                </a:lnTo>
                <a:lnTo>
                  <a:pt x="1219200" y="0"/>
                </a:lnTo>
                <a:lnTo>
                  <a:pt x="1286094" y="676"/>
                </a:lnTo>
                <a:lnTo>
                  <a:pt x="1352046" y="2683"/>
                </a:lnTo>
                <a:lnTo>
                  <a:pt x="1416962" y="5984"/>
                </a:lnTo>
                <a:lnTo>
                  <a:pt x="1480749" y="10546"/>
                </a:lnTo>
                <a:lnTo>
                  <a:pt x="1543314" y="16333"/>
                </a:lnTo>
                <a:lnTo>
                  <a:pt x="1604564" y="23311"/>
                </a:lnTo>
                <a:lnTo>
                  <a:pt x="1664407" y="31444"/>
                </a:lnTo>
                <a:lnTo>
                  <a:pt x="1722748" y="40697"/>
                </a:lnTo>
                <a:lnTo>
                  <a:pt x="1779496" y="51037"/>
                </a:lnTo>
                <a:lnTo>
                  <a:pt x="1834557" y="62427"/>
                </a:lnTo>
                <a:lnTo>
                  <a:pt x="1887838" y="74833"/>
                </a:lnTo>
                <a:lnTo>
                  <a:pt x="1939247" y="88221"/>
                </a:lnTo>
                <a:lnTo>
                  <a:pt x="1988690" y="102554"/>
                </a:lnTo>
                <a:lnTo>
                  <a:pt x="2036074" y="117800"/>
                </a:lnTo>
                <a:lnTo>
                  <a:pt x="2081307" y="133921"/>
                </a:lnTo>
                <a:lnTo>
                  <a:pt x="2124296" y="150884"/>
                </a:lnTo>
                <a:lnTo>
                  <a:pt x="2164947" y="168654"/>
                </a:lnTo>
                <a:lnTo>
                  <a:pt x="2203167" y="187195"/>
                </a:lnTo>
                <a:lnTo>
                  <a:pt x="2238864" y="206474"/>
                </a:lnTo>
                <a:lnTo>
                  <a:pt x="2271945" y="226455"/>
                </a:lnTo>
                <a:lnTo>
                  <a:pt x="2329885" y="268382"/>
                </a:lnTo>
                <a:lnTo>
                  <a:pt x="2376245" y="312700"/>
                </a:lnTo>
                <a:lnTo>
                  <a:pt x="2410279" y="359128"/>
                </a:lnTo>
                <a:lnTo>
                  <a:pt x="2431246" y="407388"/>
                </a:lnTo>
                <a:lnTo>
                  <a:pt x="2438400" y="457200"/>
                </a:lnTo>
                <a:lnTo>
                  <a:pt x="2436596" y="482282"/>
                </a:lnTo>
                <a:lnTo>
                  <a:pt x="2431246" y="507011"/>
                </a:lnTo>
                <a:lnTo>
                  <a:pt x="2410279" y="555271"/>
                </a:lnTo>
                <a:lnTo>
                  <a:pt x="2376245" y="601699"/>
                </a:lnTo>
                <a:lnTo>
                  <a:pt x="2329885" y="646017"/>
                </a:lnTo>
                <a:lnTo>
                  <a:pt x="2271945" y="687944"/>
                </a:lnTo>
                <a:lnTo>
                  <a:pt x="2238864" y="707925"/>
                </a:lnTo>
                <a:lnTo>
                  <a:pt x="2203167" y="727204"/>
                </a:lnTo>
                <a:lnTo>
                  <a:pt x="2164947" y="745745"/>
                </a:lnTo>
                <a:lnTo>
                  <a:pt x="2124296" y="763515"/>
                </a:lnTo>
                <a:lnTo>
                  <a:pt x="2081307" y="780478"/>
                </a:lnTo>
                <a:lnTo>
                  <a:pt x="2036074" y="796599"/>
                </a:lnTo>
                <a:lnTo>
                  <a:pt x="1988690" y="811845"/>
                </a:lnTo>
                <a:lnTo>
                  <a:pt x="1939247" y="826178"/>
                </a:lnTo>
                <a:lnTo>
                  <a:pt x="1887838" y="839566"/>
                </a:lnTo>
                <a:lnTo>
                  <a:pt x="1834557" y="851972"/>
                </a:lnTo>
                <a:lnTo>
                  <a:pt x="1779496" y="863362"/>
                </a:lnTo>
                <a:lnTo>
                  <a:pt x="1722748" y="873702"/>
                </a:lnTo>
                <a:lnTo>
                  <a:pt x="1664407" y="882955"/>
                </a:lnTo>
                <a:lnTo>
                  <a:pt x="1604564" y="891088"/>
                </a:lnTo>
                <a:lnTo>
                  <a:pt x="1543314" y="898066"/>
                </a:lnTo>
                <a:lnTo>
                  <a:pt x="1480749" y="903853"/>
                </a:lnTo>
                <a:lnTo>
                  <a:pt x="1416962" y="908415"/>
                </a:lnTo>
                <a:lnTo>
                  <a:pt x="1352046" y="911716"/>
                </a:lnTo>
                <a:lnTo>
                  <a:pt x="1286094" y="913723"/>
                </a:lnTo>
                <a:lnTo>
                  <a:pt x="1219200" y="914400"/>
                </a:lnTo>
                <a:lnTo>
                  <a:pt x="1152306" y="913723"/>
                </a:lnTo>
                <a:lnTo>
                  <a:pt x="1086355" y="911716"/>
                </a:lnTo>
                <a:lnTo>
                  <a:pt x="1021440" y="908415"/>
                </a:lnTo>
                <a:lnTo>
                  <a:pt x="957654" y="903853"/>
                </a:lnTo>
                <a:lnTo>
                  <a:pt x="895089" y="898066"/>
                </a:lnTo>
                <a:lnTo>
                  <a:pt x="833840" y="891088"/>
                </a:lnTo>
                <a:lnTo>
                  <a:pt x="773998" y="882955"/>
                </a:lnTo>
                <a:lnTo>
                  <a:pt x="715656" y="873702"/>
                </a:lnTo>
                <a:lnTo>
                  <a:pt x="658909" y="863362"/>
                </a:lnTo>
                <a:lnTo>
                  <a:pt x="603848" y="851972"/>
                </a:lnTo>
                <a:lnTo>
                  <a:pt x="550566" y="839566"/>
                </a:lnTo>
                <a:lnTo>
                  <a:pt x="499158" y="826178"/>
                </a:lnTo>
                <a:lnTo>
                  <a:pt x="449714" y="811845"/>
                </a:lnTo>
                <a:lnTo>
                  <a:pt x="402330" y="796599"/>
                </a:lnTo>
                <a:lnTo>
                  <a:pt x="357097" y="780478"/>
                </a:lnTo>
                <a:lnTo>
                  <a:pt x="314108" y="763515"/>
                </a:lnTo>
                <a:lnTo>
                  <a:pt x="273456" y="745745"/>
                </a:lnTo>
                <a:lnTo>
                  <a:pt x="235236" y="727204"/>
                </a:lnTo>
                <a:lnTo>
                  <a:pt x="199538" y="707925"/>
                </a:lnTo>
                <a:lnTo>
                  <a:pt x="166457" y="687944"/>
                </a:lnTo>
                <a:lnTo>
                  <a:pt x="108516" y="646017"/>
                </a:lnTo>
                <a:lnTo>
                  <a:pt x="62156" y="601699"/>
                </a:lnTo>
                <a:lnTo>
                  <a:pt x="28120" y="555271"/>
                </a:lnTo>
                <a:lnTo>
                  <a:pt x="7154" y="507011"/>
                </a:lnTo>
                <a:lnTo>
                  <a:pt x="0" y="457200"/>
                </a:lnTo>
                <a:close/>
              </a:path>
            </a:pathLst>
          </a:custGeom>
          <a:ln w="12700">
            <a:solidFill>
              <a:srgbClr val="CCFFFF"/>
            </a:solidFill>
          </a:ln>
        </p:spPr>
        <p:txBody>
          <a:bodyPr wrap="square" lIns="0" tIns="0" rIns="0" bIns="0" rtlCol="0"/>
          <a:lstStyle/>
          <a:p>
            <a:endParaRPr/>
          </a:p>
        </p:txBody>
      </p:sp>
      <p:sp>
        <p:nvSpPr>
          <p:cNvPr id="65" name="object 65"/>
          <p:cNvSpPr/>
          <p:nvPr/>
        </p:nvSpPr>
        <p:spPr>
          <a:xfrm>
            <a:off x="1365503" y="2165604"/>
            <a:ext cx="214884" cy="220979"/>
          </a:xfrm>
          <a:prstGeom prst="rect">
            <a:avLst/>
          </a:prstGeom>
          <a:blipFill>
            <a:blip r:embed="rId4" cstate="print"/>
            <a:stretch>
              <a:fillRect/>
            </a:stretch>
          </a:blipFill>
        </p:spPr>
        <p:txBody>
          <a:bodyPr wrap="square" lIns="0" tIns="0" rIns="0" bIns="0" rtlCol="0"/>
          <a:lstStyle/>
          <a:p>
            <a:endParaRPr/>
          </a:p>
        </p:txBody>
      </p:sp>
      <p:sp>
        <p:nvSpPr>
          <p:cNvPr id="66" name="object 66"/>
          <p:cNvSpPr txBox="1"/>
          <p:nvPr/>
        </p:nvSpPr>
        <p:spPr>
          <a:xfrm>
            <a:off x="355803" y="2359278"/>
            <a:ext cx="2183765" cy="163830"/>
          </a:xfrm>
          <a:prstGeom prst="rect">
            <a:avLst/>
          </a:prstGeom>
        </p:spPr>
        <p:txBody>
          <a:bodyPr vert="horz" wrap="square" lIns="0" tIns="0" rIns="0" bIns="0" rtlCol="0">
            <a:spAutoFit/>
          </a:bodyPr>
          <a:lstStyle/>
          <a:p>
            <a:pPr marL="12700">
              <a:lnSpc>
                <a:spcPct val="100000"/>
              </a:lnSpc>
            </a:pPr>
            <a:r>
              <a:rPr sz="1000" b="1" spc="-5" dirty="0">
                <a:latin typeface="Arial"/>
                <a:cs typeface="Arial"/>
              </a:rPr>
              <a:t>XD01 -  Create Customer</a:t>
            </a:r>
            <a:r>
              <a:rPr sz="1000" b="1" spc="-30" dirty="0">
                <a:latin typeface="Arial"/>
                <a:cs typeface="Arial"/>
              </a:rPr>
              <a:t> </a:t>
            </a:r>
            <a:r>
              <a:rPr sz="1000" b="1" spc="-5" dirty="0">
                <a:latin typeface="Arial"/>
                <a:cs typeface="Arial"/>
              </a:rPr>
              <a:t>(complete)</a:t>
            </a:r>
            <a:endParaRPr sz="1000">
              <a:latin typeface="Arial"/>
              <a:cs typeface="Arial"/>
            </a:endParaRPr>
          </a:p>
        </p:txBody>
      </p:sp>
      <p:sp>
        <p:nvSpPr>
          <p:cNvPr id="67" name="object 67"/>
          <p:cNvSpPr txBox="1"/>
          <p:nvPr/>
        </p:nvSpPr>
        <p:spPr>
          <a:xfrm>
            <a:off x="695655" y="2511678"/>
            <a:ext cx="1923414" cy="163830"/>
          </a:xfrm>
          <a:prstGeom prst="rect">
            <a:avLst/>
          </a:prstGeom>
        </p:spPr>
        <p:txBody>
          <a:bodyPr vert="horz" wrap="square" lIns="0" tIns="0" rIns="0" bIns="0" rtlCol="0">
            <a:spAutoFit/>
          </a:bodyPr>
          <a:lstStyle/>
          <a:p>
            <a:pPr marL="12700">
              <a:lnSpc>
                <a:spcPct val="100000"/>
              </a:lnSpc>
            </a:pPr>
            <a:r>
              <a:rPr sz="1000" b="1" spc="-5" dirty="0">
                <a:latin typeface="Arial"/>
                <a:cs typeface="Arial"/>
              </a:rPr>
              <a:t>VD01 – Create Customer (</a:t>
            </a:r>
            <a:r>
              <a:rPr sz="1000" b="1" spc="-40" dirty="0">
                <a:latin typeface="Arial"/>
                <a:cs typeface="Arial"/>
              </a:rPr>
              <a:t> </a:t>
            </a:r>
            <a:r>
              <a:rPr sz="1000" b="1" spc="-5" dirty="0">
                <a:latin typeface="Arial"/>
                <a:cs typeface="Arial"/>
              </a:rPr>
              <a:t>S&amp;D)</a:t>
            </a:r>
            <a:endParaRPr sz="1000">
              <a:latin typeface="Arial"/>
              <a:cs typeface="Arial"/>
            </a:endParaRPr>
          </a:p>
        </p:txBody>
      </p:sp>
      <p:sp>
        <p:nvSpPr>
          <p:cNvPr id="68" name="object 68"/>
          <p:cNvSpPr txBox="1"/>
          <p:nvPr/>
        </p:nvSpPr>
        <p:spPr>
          <a:xfrm>
            <a:off x="566115" y="2664078"/>
            <a:ext cx="1762125" cy="163830"/>
          </a:xfrm>
          <a:prstGeom prst="rect">
            <a:avLst/>
          </a:prstGeom>
        </p:spPr>
        <p:txBody>
          <a:bodyPr vert="horz" wrap="square" lIns="0" tIns="0" rIns="0" bIns="0" rtlCol="0">
            <a:spAutoFit/>
          </a:bodyPr>
          <a:lstStyle/>
          <a:p>
            <a:pPr marL="12700">
              <a:lnSpc>
                <a:spcPct val="100000"/>
              </a:lnSpc>
            </a:pPr>
            <a:r>
              <a:rPr sz="1000" b="1" spc="-5" dirty="0">
                <a:latin typeface="Arial"/>
                <a:cs typeface="Arial"/>
              </a:rPr>
              <a:t>FD01 – Create Customer (</a:t>
            </a:r>
            <a:r>
              <a:rPr sz="1000" b="1" spc="-40" dirty="0">
                <a:latin typeface="Arial"/>
                <a:cs typeface="Arial"/>
              </a:rPr>
              <a:t> </a:t>
            </a:r>
            <a:r>
              <a:rPr sz="1000" b="1" spc="-5" dirty="0">
                <a:latin typeface="Arial"/>
                <a:cs typeface="Arial"/>
              </a:rPr>
              <a:t>FI)</a:t>
            </a:r>
            <a:endParaRPr sz="1000">
              <a:latin typeface="Arial"/>
              <a:cs typeface="Arial"/>
            </a:endParaRPr>
          </a:p>
        </p:txBody>
      </p:sp>
      <p:sp>
        <p:nvSpPr>
          <p:cNvPr id="69" name="object 69"/>
          <p:cNvSpPr/>
          <p:nvPr/>
        </p:nvSpPr>
        <p:spPr>
          <a:xfrm>
            <a:off x="3581400" y="5715000"/>
            <a:ext cx="2514600" cy="914400"/>
          </a:xfrm>
          <a:prstGeom prst="rect">
            <a:avLst/>
          </a:prstGeom>
          <a:blipFill>
            <a:blip r:embed="rId5" cstate="print"/>
            <a:stretch>
              <a:fillRect/>
            </a:stretch>
          </a:blipFill>
        </p:spPr>
        <p:txBody>
          <a:bodyPr wrap="square" lIns="0" tIns="0" rIns="0" bIns="0" rtlCol="0"/>
          <a:lstStyle/>
          <a:p>
            <a:endParaRPr/>
          </a:p>
        </p:txBody>
      </p:sp>
      <p:sp>
        <p:nvSpPr>
          <p:cNvPr id="70" name="object 70"/>
          <p:cNvSpPr/>
          <p:nvPr/>
        </p:nvSpPr>
        <p:spPr>
          <a:xfrm>
            <a:off x="3581400" y="5715000"/>
            <a:ext cx="2514600" cy="914400"/>
          </a:xfrm>
          <a:custGeom>
            <a:avLst/>
            <a:gdLst/>
            <a:ahLst/>
            <a:cxnLst/>
            <a:rect l="l" t="t" r="r" b="b"/>
            <a:pathLst>
              <a:path w="2514600" h="914400">
                <a:moveTo>
                  <a:pt x="0" y="457200"/>
                </a:moveTo>
                <a:lnTo>
                  <a:pt x="7377" y="407383"/>
                </a:lnTo>
                <a:lnTo>
                  <a:pt x="28997" y="359120"/>
                </a:lnTo>
                <a:lnTo>
                  <a:pt x="64093" y="312690"/>
                </a:lnTo>
                <a:lnTo>
                  <a:pt x="111899" y="268372"/>
                </a:lnTo>
                <a:lnTo>
                  <a:pt x="171647" y="226443"/>
                </a:lnTo>
                <a:lnTo>
                  <a:pt x="205760" y="206463"/>
                </a:lnTo>
                <a:lnTo>
                  <a:pt x="242572" y="187184"/>
                </a:lnTo>
                <a:lnTo>
                  <a:pt x="281985" y="168643"/>
                </a:lnTo>
                <a:lnTo>
                  <a:pt x="323905" y="150874"/>
                </a:lnTo>
                <a:lnTo>
                  <a:pt x="368236" y="133911"/>
                </a:lnTo>
                <a:lnTo>
                  <a:pt x="414882" y="117791"/>
                </a:lnTo>
                <a:lnTo>
                  <a:pt x="463746" y="102546"/>
                </a:lnTo>
                <a:lnTo>
                  <a:pt x="514734" y="88213"/>
                </a:lnTo>
                <a:lnTo>
                  <a:pt x="567748" y="74827"/>
                </a:lnTo>
                <a:lnTo>
                  <a:pt x="622695" y="62421"/>
                </a:lnTo>
                <a:lnTo>
                  <a:pt x="679476" y="51032"/>
                </a:lnTo>
                <a:lnTo>
                  <a:pt x="737998" y="40693"/>
                </a:lnTo>
                <a:lnTo>
                  <a:pt x="798163" y="31440"/>
                </a:lnTo>
                <a:lnTo>
                  <a:pt x="859877" y="23308"/>
                </a:lnTo>
                <a:lnTo>
                  <a:pt x="923043" y="16331"/>
                </a:lnTo>
                <a:lnTo>
                  <a:pt x="987565" y="10545"/>
                </a:lnTo>
                <a:lnTo>
                  <a:pt x="1053347" y="5984"/>
                </a:lnTo>
                <a:lnTo>
                  <a:pt x="1120294" y="2682"/>
                </a:lnTo>
                <a:lnTo>
                  <a:pt x="1188310" y="676"/>
                </a:lnTo>
                <a:lnTo>
                  <a:pt x="1257300" y="0"/>
                </a:lnTo>
                <a:lnTo>
                  <a:pt x="1326289" y="676"/>
                </a:lnTo>
                <a:lnTo>
                  <a:pt x="1394305" y="2682"/>
                </a:lnTo>
                <a:lnTo>
                  <a:pt x="1461252" y="5984"/>
                </a:lnTo>
                <a:lnTo>
                  <a:pt x="1527034" y="10545"/>
                </a:lnTo>
                <a:lnTo>
                  <a:pt x="1591556" y="16331"/>
                </a:lnTo>
                <a:lnTo>
                  <a:pt x="1654722" y="23308"/>
                </a:lnTo>
                <a:lnTo>
                  <a:pt x="1716436" y="31440"/>
                </a:lnTo>
                <a:lnTo>
                  <a:pt x="1776601" y="40693"/>
                </a:lnTo>
                <a:lnTo>
                  <a:pt x="1835123" y="51032"/>
                </a:lnTo>
                <a:lnTo>
                  <a:pt x="1891904" y="62421"/>
                </a:lnTo>
                <a:lnTo>
                  <a:pt x="1946851" y="74827"/>
                </a:lnTo>
                <a:lnTo>
                  <a:pt x="1999865" y="88213"/>
                </a:lnTo>
                <a:lnTo>
                  <a:pt x="2050853" y="102546"/>
                </a:lnTo>
                <a:lnTo>
                  <a:pt x="2099717" y="117791"/>
                </a:lnTo>
                <a:lnTo>
                  <a:pt x="2146363" y="133911"/>
                </a:lnTo>
                <a:lnTo>
                  <a:pt x="2190694" y="150874"/>
                </a:lnTo>
                <a:lnTo>
                  <a:pt x="2232614" y="168643"/>
                </a:lnTo>
                <a:lnTo>
                  <a:pt x="2272027" y="187184"/>
                </a:lnTo>
                <a:lnTo>
                  <a:pt x="2308839" y="206463"/>
                </a:lnTo>
                <a:lnTo>
                  <a:pt x="2342952" y="226443"/>
                </a:lnTo>
                <a:lnTo>
                  <a:pt x="2402700" y="268372"/>
                </a:lnTo>
                <a:lnTo>
                  <a:pt x="2450506" y="312690"/>
                </a:lnTo>
                <a:lnTo>
                  <a:pt x="2485602" y="359120"/>
                </a:lnTo>
                <a:lnTo>
                  <a:pt x="2507222" y="407383"/>
                </a:lnTo>
                <a:lnTo>
                  <a:pt x="2514600" y="457200"/>
                </a:lnTo>
                <a:lnTo>
                  <a:pt x="2512739" y="482284"/>
                </a:lnTo>
                <a:lnTo>
                  <a:pt x="2507222" y="507016"/>
                </a:lnTo>
                <a:lnTo>
                  <a:pt x="2485602" y="555279"/>
                </a:lnTo>
                <a:lnTo>
                  <a:pt x="2450506" y="601709"/>
                </a:lnTo>
                <a:lnTo>
                  <a:pt x="2402700" y="646027"/>
                </a:lnTo>
                <a:lnTo>
                  <a:pt x="2342952" y="687956"/>
                </a:lnTo>
                <a:lnTo>
                  <a:pt x="2308839" y="707936"/>
                </a:lnTo>
                <a:lnTo>
                  <a:pt x="2272027" y="727215"/>
                </a:lnTo>
                <a:lnTo>
                  <a:pt x="2232614" y="745756"/>
                </a:lnTo>
                <a:lnTo>
                  <a:pt x="2190694" y="763525"/>
                </a:lnTo>
                <a:lnTo>
                  <a:pt x="2146363" y="780488"/>
                </a:lnTo>
                <a:lnTo>
                  <a:pt x="2099717" y="796608"/>
                </a:lnTo>
                <a:lnTo>
                  <a:pt x="2050853" y="811853"/>
                </a:lnTo>
                <a:lnTo>
                  <a:pt x="1999865" y="826186"/>
                </a:lnTo>
                <a:lnTo>
                  <a:pt x="1946851" y="839572"/>
                </a:lnTo>
                <a:lnTo>
                  <a:pt x="1891904" y="851978"/>
                </a:lnTo>
                <a:lnTo>
                  <a:pt x="1835123" y="863367"/>
                </a:lnTo>
                <a:lnTo>
                  <a:pt x="1776601" y="873706"/>
                </a:lnTo>
                <a:lnTo>
                  <a:pt x="1716436" y="882959"/>
                </a:lnTo>
                <a:lnTo>
                  <a:pt x="1654722" y="891091"/>
                </a:lnTo>
                <a:lnTo>
                  <a:pt x="1591556" y="898068"/>
                </a:lnTo>
                <a:lnTo>
                  <a:pt x="1527034" y="903854"/>
                </a:lnTo>
                <a:lnTo>
                  <a:pt x="1461252" y="908415"/>
                </a:lnTo>
                <a:lnTo>
                  <a:pt x="1394305" y="911717"/>
                </a:lnTo>
                <a:lnTo>
                  <a:pt x="1326289" y="913723"/>
                </a:lnTo>
                <a:lnTo>
                  <a:pt x="1257300" y="914400"/>
                </a:lnTo>
                <a:lnTo>
                  <a:pt x="1188310" y="913723"/>
                </a:lnTo>
                <a:lnTo>
                  <a:pt x="1120294" y="911717"/>
                </a:lnTo>
                <a:lnTo>
                  <a:pt x="1053347" y="908415"/>
                </a:lnTo>
                <a:lnTo>
                  <a:pt x="987565" y="903854"/>
                </a:lnTo>
                <a:lnTo>
                  <a:pt x="923043" y="898068"/>
                </a:lnTo>
                <a:lnTo>
                  <a:pt x="859877" y="891091"/>
                </a:lnTo>
                <a:lnTo>
                  <a:pt x="798163" y="882959"/>
                </a:lnTo>
                <a:lnTo>
                  <a:pt x="737998" y="873706"/>
                </a:lnTo>
                <a:lnTo>
                  <a:pt x="679476" y="863367"/>
                </a:lnTo>
                <a:lnTo>
                  <a:pt x="622695" y="851978"/>
                </a:lnTo>
                <a:lnTo>
                  <a:pt x="567748" y="839572"/>
                </a:lnTo>
                <a:lnTo>
                  <a:pt x="514734" y="826186"/>
                </a:lnTo>
                <a:lnTo>
                  <a:pt x="463746" y="811853"/>
                </a:lnTo>
                <a:lnTo>
                  <a:pt x="414882" y="796608"/>
                </a:lnTo>
                <a:lnTo>
                  <a:pt x="368236" y="780488"/>
                </a:lnTo>
                <a:lnTo>
                  <a:pt x="323905" y="763525"/>
                </a:lnTo>
                <a:lnTo>
                  <a:pt x="281985" y="745756"/>
                </a:lnTo>
                <a:lnTo>
                  <a:pt x="242572" y="727215"/>
                </a:lnTo>
                <a:lnTo>
                  <a:pt x="205760" y="707936"/>
                </a:lnTo>
                <a:lnTo>
                  <a:pt x="171647" y="687956"/>
                </a:lnTo>
                <a:lnTo>
                  <a:pt x="111899" y="646027"/>
                </a:lnTo>
                <a:lnTo>
                  <a:pt x="64093" y="601709"/>
                </a:lnTo>
                <a:lnTo>
                  <a:pt x="28997" y="555279"/>
                </a:lnTo>
                <a:lnTo>
                  <a:pt x="7377" y="507016"/>
                </a:lnTo>
                <a:lnTo>
                  <a:pt x="0" y="457200"/>
                </a:lnTo>
                <a:close/>
              </a:path>
            </a:pathLst>
          </a:custGeom>
          <a:ln w="12700">
            <a:solidFill>
              <a:srgbClr val="CCFFFF"/>
            </a:solidFill>
          </a:ln>
        </p:spPr>
        <p:txBody>
          <a:bodyPr wrap="square" lIns="0" tIns="0" rIns="0" bIns="0" rtlCol="0"/>
          <a:lstStyle/>
          <a:p>
            <a:endParaRPr/>
          </a:p>
        </p:txBody>
      </p:sp>
      <p:sp>
        <p:nvSpPr>
          <p:cNvPr id="71" name="object 71"/>
          <p:cNvSpPr/>
          <p:nvPr/>
        </p:nvSpPr>
        <p:spPr>
          <a:xfrm>
            <a:off x="4756403" y="5747003"/>
            <a:ext cx="214884" cy="220979"/>
          </a:xfrm>
          <a:prstGeom prst="rect">
            <a:avLst/>
          </a:prstGeom>
          <a:blipFill>
            <a:blip r:embed="rId4" cstate="print"/>
            <a:stretch>
              <a:fillRect/>
            </a:stretch>
          </a:blipFill>
        </p:spPr>
        <p:txBody>
          <a:bodyPr wrap="square" lIns="0" tIns="0" rIns="0" bIns="0" rtlCol="0"/>
          <a:lstStyle/>
          <a:p>
            <a:endParaRPr/>
          </a:p>
        </p:txBody>
      </p:sp>
      <p:sp>
        <p:nvSpPr>
          <p:cNvPr id="72" name="object 72"/>
          <p:cNvSpPr txBox="1"/>
          <p:nvPr/>
        </p:nvSpPr>
        <p:spPr>
          <a:xfrm>
            <a:off x="3711066" y="5941263"/>
            <a:ext cx="2334895" cy="468630"/>
          </a:xfrm>
          <a:prstGeom prst="rect">
            <a:avLst/>
          </a:prstGeom>
        </p:spPr>
        <p:txBody>
          <a:bodyPr vert="horz" wrap="square" lIns="0" tIns="0" rIns="0" bIns="0" rtlCol="0">
            <a:spAutoFit/>
          </a:bodyPr>
          <a:lstStyle/>
          <a:p>
            <a:pPr marL="352425" marR="5080" indent="-340360">
              <a:lnSpc>
                <a:spcPct val="100000"/>
              </a:lnSpc>
            </a:pPr>
            <a:r>
              <a:rPr sz="1000" b="1" spc="-5" dirty="0">
                <a:latin typeface="Arial"/>
                <a:cs typeface="Arial"/>
              </a:rPr>
              <a:t>XD02 - Change Customer (complete)  VD02 – Change Customer (</a:t>
            </a:r>
            <a:r>
              <a:rPr sz="1000" b="1" spc="-40" dirty="0">
                <a:latin typeface="Arial"/>
                <a:cs typeface="Arial"/>
              </a:rPr>
              <a:t> </a:t>
            </a:r>
            <a:r>
              <a:rPr sz="1000" b="1" spc="-5" dirty="0">
                <a:latin typeface="Arial"/>
                <a:cs typeface="Arial"/>
              </a:rPr>
              <a:t>S&amp;D)</a:t>
            </a:r>
            <a:endParaRPr sz="1000">
              <a:latin typeface="Arial"/>
              <a:cs typeface="Arial"/>
            </a:endParaRPr>
          </a:p>
          <a:p>
            <a:pPr marL="224154">
              <a:lnSpc>
                <a:spcPct val="100000"/>
              </a:lnSpc>
            </a:pPr>
            <a:r>
              <a:rPr sz="1000" b="1" spc="-5" dirty="0">
                <a:latin typeface="Arial"/>
                <a:cs typeface="Arial"/>
              </a:rPr>
              <a:t>FD02 – Change Customer (</a:t>
            </a:r>
            <a:r>
              <a:rPr sz="1000" b="1" spc="-50" dirty="0">
                <a:latin typeface="Arial"/>
                <a:cs typeface="Arial"/>
              </a:rPr>
              <a:t> </a:t>
            </a:r>
            <a:r>
              <a:rPr sz="1000" b="1" spc="-5" dirty="0">
                <a:latin typeface="Arial"/>
                <a:cs typeface="Arial"/>
              </a:rPr>
              <a:t>FI)</a:t>
            </a:r>
            <a:endParaRPr sz="1000">
              <a:latin typeface="Arial"/>
              <a:cs typeface="Arial"/>
            </a:endParaRPr>
          </a:p>
        </p:txBody>
      </p:sp>
      <p:sp>
        <p:nvSpPr>
          <p:cNvPr id="73" name="object 73"/>
          <p:cNvSpPr txBox="1"/>
          <p:nvPr/>
        </p:nvSpPr>
        <p:spPr>
          <a:xfrm>
            <a:off x="137261" y="1333753"/>
            <a:ext cx="3915410" cy="365760"/>
          </a:xfrm>
          <a:prstGeom prst="rect">
            <a:avLst/>
          </a:prstGeom>
        </p:spPr>
        <p:txBody>
          <a:bodyPr vert="horz" wrap="square" lIns="0" tIns="0" rIns="0" bIns="0" rtlCol="0">
            <a:spAutoFit/>
          </a:bodyPr>
          <a:lstStyle/>
          <a:p>
            <a:pPr marL="12700">
              <a:lnSpc>
                <a:spcPct val="100000"/>
              </a:lnSpc>
            </a:pPr>
            <a:r>
              <a:rPr sz="2400" b="1" dirty="0">
                <a:latin typeface="Arial"/>
                <a:cs typeface="Arial"/>
              </a:rPr>
              <a:t>Options </a:t>
            </a:r>
            <a:r>
              <a:rPr sz="2400" b="1" spc="-5" dirty="0">
                <a:latin typeface="Arial"/>
                <a:cs typeface="Arial"/>
              </a:rPr>
              <a:t>for Customer</a:t>
            </a:r>
            <a:r>
              <a:rPr sz="2400" b="1" spc="-80" dirty="0">
                <a:latin typeface="Arial"/>
                <a:cs typeface="Arial"/>
              </a:rPr>
              <a:t> </a:t>
            </a:r>
            <a:r>
              <a:rPr sz="2400" b="1" spc="-5" dirty="0">
                <a:latin typeface="Arial"/>
                <a:cs typeface="Arial"/>
              </a:rPr>
              <a:t>Data</a:t>
            </a:r>
            <a:endParaRPr sz="2400">
              <a:latin typeface="Arial"/>
              <a:cs typeface="Arial"/>
            </a:endParaRPr>
          </a:p>
        </p:txBody>
      </p:sp>
      <p:sp>
        <p:nvSpPr>
          <p:cNvPr id="74" name="object 74"/>
          <p:cNvSpPr/>
          <p:nvPr/>
        </p:nvSpPr>
        <p:spPr>
          <a:xfrm>
            <a:off x="6400800" y="2057400"/>
            <a:ext cx="2514600" cy="838200"/>
          </a:xfrm>
          <a:prstGeom prst="rect">
            <a:avLst/>
          </a:prstGeom>
          <a:blipFill>
            <a:blip r:embed="rId6" cstate="print"/>
            <a:stretch>
              <a:fillRect/>
            </a:stretch>
          </a:blipFill>
        </p:spPr>
        <p:txBody>
          <a:bodyPr wrap="square" lIns="0" tIns="0" rIns="0" bIns="0" rtlCol="0"/>
          <a:lstStyle/>
          <a:p>
            <a:endParaRPr/>
          </a:p>
        </p:txBody>
      </p:sp>
      <p:sp>
        <p:nvSpPr>
          <p:cNvPr id="75" name="object 75"/>
          <p:cNvSpPr/>
          <p:nvPr/>
        </p:nvSpPr>
        <p:spPr>
          <a:xfrm>
            <a:off x="6400800" y="2057400"/>
            <a:ext cx="2514600" cy="838200"/>
          </a:xfrm>
          <a:custGeom>
            <a:avLst/>
            <a:gdLst/>
            <a:ahLst/>
            <a:cxnLst/>
            <a:rect l="l" t="t" r="r" b="b"/>
            <a:pathLst>
              <a:path w="2514600" h="838200">
                <a:moveTo>
                  <a:pt x="0" y="419100"/>
                </a:moveTo>
                <a:lnTo>
                  <a:pt x="7377" y="373424"/>
                </a:lnTo>
                <a:lnTo>
                  <a:pt x="28997" y="329175"/>
                </a:lnTo>
                <a:lnTo>
                  <a:pt x="64093" y="286609"/>
                </a:lnTo>
                <a:lnTo>
                  <a:pt x="111899" y="245981"/>
                </a:lnTo>
                <a:lnTo>
                  <a:pt x="171647" y="207546"/>
                </a:lnTo>
                <a:lnTo>
                  <a:pt x="205760" y="189230"/>
                </a:lnTo>
                <a:lnTo>
                  <a:pt x="242572" y="171559"/>
                </a:lnTo>
                <a:lnTo>
                  <a:pt x="281985" y="154564"/>
                </a:lnTo>
                <a:lnTo>
                  <a:pt x="323905" y="138277"/>
                </a:lnTo>
                <a:lnTo>
                  <a:pt x="368236" y="122729"/>
                </a:lnTo>
                <a:lnTo>
                  <a:pt x="414882" y="107953"/>
                </a:lnTo>
                <a:lnTo>
                  <a:pt x="463746" y="93981"/>
                </a:lnTo>
                <a:lnTo>
                  <a:pt x="514734" y="80845"/>
                </a:lnTo>
                <a:lnTo>
                  <a:pt x="567748" y="68576"/>
                </a:lnTo>
                <a:lnTo>
                  <a:pt x="622695" y="57206"/>
                </a:lnTo>
                <a:lnTo>
                  <a:pt x="679476" y="46768"/>
                </a:lnTo>
                <a:lnTo>
                  <a:pt x="737998" y="37293"/>
                </a:lnTo>
                <a:lnTo>
                  <a:pt x="798163" y="28813"/>
                </a:lnTo>
                <a:lnTo>
                  <a:pt x="859877" y="21360"/>
                </a:lnTo>
                <a:lnTo>
                  <a:pt x="923043" y="14966"/>
                </a:lnTo>
                <a:lnTo>
                  <a:pt x="987565" y="9663"/>
                </a:lnTo>
                <a:lnTo>
                  <a:pt x="1053347" y="5483"/>
                </a:lnTo>
                <a:lnTo>
                  <a:pt x="1120294" y="2458"/>
                </a:lnTo>
                <a:lnTo>
                  <a:pt x="1188310" y="619"/>
                </a:lnTo>
                <a:lnTo>
                  <a:pt x="1257300" y="0"/>
                </a:lnTo>
                <a:lnTo>
                  <a:pt x="1326289" y="619"/>
                </a:lnTo>
                <a:lnTo>
                  <a:pt x="1394305" y="2458"/>
                </a:lnTo>
                <a:lnTo>
                  <a:pt x="1461252" y="5483"/>
                </a:lnTo>
                <a:lnTo>
                  <a:pt x="1527034" y="9663"/>
                </a:lnTo>
                <a:lnTo>
                  <a:pt x="1591556" y="14966"/>
                </a:lnTo>
                <a:lnTo>
                  <a:pt x="1654722" y="21360"/>
                </a:lnTo>
                <a:lnTo>
                  <a:pt x="1716436" y="28813"/>
                </a:lnTo>
                <a:lnTo>
                  <a:pt x="1776601" y="37293"/>
                </a:lnTo>
                <a:lnTo>
                  <a:pt x="1835123" y="46768"/>
                </a:lnTo>
                <a:lnTo>
                  <a:pt x="1891904" y="57206"/>
                </a:lnTo>
                <a:lnTo>
                  <a:pt x="1946851" y="68576"/>
                </a:lnTo>
                <a:lnTo>
                  <a:pt x="1999865" y="80845"/>
                </a:lnTo>
                <a:lnTo>
                  <a:pt x="2050853" y="93981"/>
                </a:lnTo>
                <a:lnTo>
                  <a:pt x="2099717" y="107953"/>
                </a:lnTo>
                <a:lnTo>
                  <a:pt x="2146363" y="122729"/>
                </a:lnTo>
                <a:lnTo>
                  <a:pt x="2190694" y="138277"/>
                </a:lnTo>
                <a:lnTo>
                  <a:pt x="2232614" y="154564"/>
                </a:lnTo>
                <a:lnTo>
                  <a:pt x="2272027" y="171559"/>
                </a:lnTo>
                <a:lnTo>
                  <a:pt x="2308839" y="189230"/>
                </a:lnTo>
                <a:lnTo>
                  <a:pt x="2342952" y="207546"/>
                </a:lnTo>
                <a:lnTo>
                  <a:pt x="2402700" y="245981"/>
                </a:lnTo>
                <a:lnTo>
                  <a:pt x="2450506" y="286609"/>
                </a:lnTo>
                <a:lnTo>
                  <a:pt x="2485602" y="329175"/>
                </a:lnTo>
                <a:lnTo>
                  <a:pt x="2507222" y="373424"/>
                </a:lnTo>
                <a:lnTo>
                  <a:pt x="2514600" y="419100"/>
                </a:lnTo>
                <a:lnTo>
                  <a:pt x="2512739" y="442100"/>
                </a:lnTo>
                <a:lnTo>
                  <a:pt x="2507222" y="464775"/>
                </a:lnTo>
                <a:lnTo>
                  <a:pt x="2485602" y="509024"/>
                </a:lnTo>
                <a:lnTo>
                  <a:pt x="2450506" y="551590"/>
                </a:lnTo>
                <a:lnTo>
                  <a:pt x="2402700" y="592218"/>
                </a:lnTo>
                <a:lnTo>
                  <a:pt x="2342952" y="630653"/>
                </a:lnTo>
                <a:lnTo>
                  <a:pt x="2308839" y="648969"/>
                </a:lnTo>
                <a:lnTo>
                  <a:pt x="2272027" y="666640"/>
                </a:lnTo>
                <a:lnTo>
                  <a:pt x="2232614" y="683635"/>
                </a:lnTo>
                <a:lnTo>
                  <a:pt x="2190694" y="699922"/>
                </a:lnTo>
                <a:lnTo>
                  <a:pt x="2146363" y="715470"/>
                </a:lnTo>
                <a:lnTo>
                  <a:pt x="2099717" y="730246"/>
                </a:lnTo>
                <a:lnTo>
                  <a:pt x="2050853" y="744218"/>
                </a:lnTo>
                <a:lnTo>
                  <a:pt x="1999865" y="757354"/>
                </a:lnTo>
                <a:lnTo>
                  <a:pt x="1946851" y="769623"/>
                </a:lnTo>
                <a:lnTo>
                  <a:pt x="1891904" y="780993"/>
                </a:lnTo>
                <a:lnTo>
                  <a:pt x="1835123" y="791431"/>
                </a:lnTo>
                <a:lnTo>
                  <a:pt x="1776601" y="800906"/>
                </a:lnTo>
                <a:lnTo>
                  <a:pt x="1716436" y="809386"/>
                </a:lnTo>
                <a:lnTo>
                  <a:pt x="1654722" y="816839"/>
                </a:lnTo>
                <a:lnTo>
                  <a:pt x="1591556" y="823233"/>
                </a:lnTo>
                <a:lnTo>
                  <a:pt x="1527034" y="828536"/>
                </a:lnTo>
                <a:lnTo>
                  <a:pt x="1461252" y="832716"/>
                </a:lnTo>
                <a:lnTo>
                  <a:pt x="1394305" y="835741"/>
                </a:lnTo>
                <a:lnTo>
                  <a:pt x="1326289" y="837580"/>
                </a:lnTo>
                <a:lnTo>
                  <a:pt x="1257300" y="838200"/>
                </a:lnTo>
                <a:lnTo>
                  <a:pt x="1188310" y="837580"/>
                </a:lnTo>
                <a:lnTo>
                  <a:pt x="1120294" y="835741"/>
                </a:lnTo>
                <a:lnTo>
                  <a:pt x="1053347" y="832716"/>
                </a:lnTo>
                <a:lnTo>
                  <a:pt x="987565" y="828536"/>
                </a:lnTo>
                <a:lnTo>
                  <a:pt x="923043" y="823233"/>
                </a:lnTo>
                <a:lnTo>
                  <a:pt x="859877" y="816839"/>
                </a:lnTo>
                <a:lnTo>
                  <a:pt x="798163" y="809386"/>
                </a:lnTo>
                <a:lnTo>
                  <a:pt x="737998" y="800906"/>
                </a:lnTo>
                <a:lnTo>
                  <a:pt x="679476" y="791431"/>
                </a:lnTo>
                <a:lnTo>
                  <a:pt x="622695" y="780993"/>
                </a:lnTo>
                <a:lnTo>
                  <a:pt x="567748" y="769623"/>
                </a:lnTo>
                <a:lnTo>
                  <a:pt x="514734" y="757354"/>
                </a:lnTo>
                <a:lnTo>
                  <a:pt x="463746" y="744218"/>
                </a:lnTo>
                <a:lnTo>
                  <a:pt x="414882" y="730246"/>
                </a:lnTo>
                <a:lnTo>
                  <a:pt x="368236" y="715470"/>
                </a:lnTo>
                <a:lnTo>
                  <a:pt x="323905" y="699922"/>
                </a:lnTo>
                <a:lnTo>
                  <a:pt x="281985" y="683635"/>
                </a:lnTo>
                <a:lnTo>
                  <a:pt x="242572" y="666640"/>
                </a:lnTo>
                <a:lnTo>
                  <a:pt x="205760" y="648969"/>
                </a:lnTo>
                <a:lnTo>
                  <a:pt x="171647" y="630653"/>
                </a:lnTo>
                <a:lnTo>
                  <a:pt x="111899" y="592218"/>
                </a:lnTo>
                <a:lnTo>
                  <a:pt x="64093" y="551590"/>
                </a:lnTo>
                <a:lnTo>
                  <a:pt x="28997" y="509024"/>
                </a:lnTo>
                <a:lnTo>
                  <a:pt x="7377" y="464775"/>
                </a:lnTo>
                <a:lnTo>
                  <a:pt x="0" y="419100"/>
                </a:lnTo>
                <a:close/>
              </a:path>
            </a:pathLst>
          </a:custGeom>
          <a:ln w="12700">
            <a:solidFill>
              <a:srgbClr val="CCFFFF"/>
            </a:solidFill>
          </a:ln>
        </p:spPr>
        <p:txBody>
          <a:bodyPr wrap="square" lIns="0" tIns="0" rIns="0" bIns="0" rtlCol="0"/>
          <a:lstStyle/>
          <a:p>
            <a:endParaRPr/>
          </a:p>
        </p:txBody>
      </p:sp>
      <p:sp>
        <p:nvSpPr>
          <p:cNvPr id="76" name="object 76"/>
          <p:cNvSpPr/>
          <p:nvPr/>
        </p:nvSpPr>
        <p:spPr>
          <a:xfrm>
            <a:off x="7575804" y="2051304"/>
            <a:ext cx="214883" cy="220979"/>
          </a:xfrm>
          <a:prstGeom prst="rect">
            <a:avLst/>
          </a:prstGeom>
          <a:blipFill>
            <a:blip r:embed="rId4" cstate="print"/>
            <a:stretch>
              <a:fillRect/>
            </a:stretch>
          </a:blipFill>
        </p:spPr>
        <p:txBody>
          <a:bodyPr wrap="square" lIns="0" tIns="0" rIns="0" bIns="0" rtlCol="0"/>
          <a:lstStyle/>
          <a:p>
            <a:endParaRPr/>
          </a:p>
        </p:txBody>
      </p:sp>
      <p:sp>
        <p:nvSpPr>
          <p:cNvPr id="77" name="object 77"/>
          <p:cNvSpPr txBox="1"/>
          <p:nvPr/>
        </p:nvSpPr>
        <p:spPr>
          <a:xfrm>
            <a:off x="6540245" y="2244978"/>
            <a:ext cx="2317750" cy="468630"/>
          </a:xfrm>
          <a:prstGeom prst="rect">
            <a:avLst/>
          </a:prstGeom>
        </p:spPr>
        <p:txBody>
          <a:bodyPr vert="horz" wrap="square" lIns="0" tIns="0" rIns="0" bIns="0" rtlCol="0">
            <a:spAutoFit/>
          </a:bodyPr>
          <a:lstStyle/>
          <a:p>
            <a:pPr marL="12700">
              <a:lnSpc>
                <a:spcPct val="100000"/>
              </a:lnSpc>
            </a:pPr>
            <a:r>
              <a:rPr sz="1000" b="1" spc="-5" dirty="0">
                <a:latin typeface="Arial"/>
                <a:cs typeface="Arial"/>
              </a:rPr>
              <a:t>XD03 -  Display Customer</a:t>
            </a:r>
            <a:r>
              <a:rPr sz="1000" b="1" spc="-40" dirty="0">
                <a:latin typeface="Arial"/>
                <a:cs typeface="Arial"/>
              </a:rPr>
              <a:t> </a:t>
            </a:r>
            <a:r>
              <a:rPr sz="1000" b="1" spc="-5" dirty="0">
                <a:latin typeface="Arial"/>
                <a:cs typeface="Arial"/>
              </a:rPr>
              <a:t>(complete)</a:t>
            </a:r>
            <a:endParaRPr sz="1000">
              <a:latin typeface="Arial"/>
              <a:cs typeface="Arial"/>
            </a:endParaRPr>
          </a:p>
          <a:p>
            <a:pPr marL="222885" marR="5080" indent="129539">
              <a:lnSpc>
                <a:spcPct val="100000"/>
              </a:lnSpc>
            </a:pPr>
            <a:r>
              <a:rPr sz="1000" b="1" spc="-5" dirty="0">
                <a:latin typeface="Arial"/>
                <a:cs typeface="Arial"/>
              </a:rPr>
              <a:t>VD03 – Display Customer (</a:t>
            </a:r>
            <a:r>
              <a:rPr sz="1000" b="1" spc="-45" dirty="0">
                <a:latin typeface="Arial"/>
                <a:cs typeface="Arial"/>
              </a:rPr>
              <a:t> </a:t>
            </a:r>
            <a:r>
              <a:rPr sz="1000" b="1" spc="-5" dirty="0">
                <a:latin typeface="Arial"/>
                <a:cs typeface="Arial"/>
              </a:rPr>
              <a:t>S&amp;D)  FD03 – Display Customer (</a:t>
            </a:r>
            <a:r>
              <a:rPr sz="1000" b="1" spc="-45" dirty="0">
                <a:latin typeface="Arial"/>
                <a:cs typeface="Arial"/>
              </a:rPr>
              <a:t> </a:t>
            </a:r>
            <a:r>
              <a:rPr sz="1000" b="1" spc="-5" dirty="0">
                <a:latin typeface="Arial"/>
                <a:cs typeface="Arial"/>
              </a:rPr>
              <a:t>FI)</a:t>
            </a:r>
            <a:endParaRPr sz="1000">
              <a:latin typeface="Arial"/>
              <a:cs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517635" y="260604"/>
            <a:ext cx="626364"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39648" y="422021"/>
            <a:ext cx="8539480" cy="678180"/>
          </a:xfrm>
          <a:prstGeom prst="rect">
            <a:avLst/>
          </a:prstGeom>
        </p:spPr>
        <p:txBody>
          <a:bodyPr vert="horz" wrap="square" lIns="0" tIns="0" rIns="0" bIns="0" rtlCol="0">
            <a:spAutoFit/>
          </a:bodyPr>
          <a:lstStyle/>
          <a:p>
            <a:pPr marL="12700">
              <a:lnSpc>
                <a:spcPct val="100000"/>
              </a:lnSpc>
            </a:pPr>
            <a:r>
              <a:rPr dirty="0"/>
              <a:t>Customer Master -</a:t>
            </a:r>
            <a:r>
              <a:rPr spc="-80" dirty="0"/>
              <a:t> </a:t>
            </a:r>
            <a:r>
              <a:rPr spc="-20" dirty="0"/>
              <a:t>Transactions</a:t>
            </a:r>
          </a:p>
        </p:txBody>
      </p:sp>
      <p:sp>
        <p:nvSpPr>
          <p:cNvPr id="8" name="object 8"/>
          <p:cNvSpPr/>
          <p:nvPr/>
        </p:nvSpPr>
        <p:spPr>
          <a:xfrm>
            <a:off x="914400" y="1328737"/>
            <a:ext cx="2466975" cy="36671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3381375" y="1328737"/>
            <a:ext cx="4924425" cy="36671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14400" y="1695513"/>
            <a:ext cx="2466975" cy="36671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381375" y="1695513"/>
            <a:ext cx="4924425" cy="366712"/>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914400" y="2062162"/>
            <a:ext cx="2466975" cy="366712"/>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3381375" y="2062162"/>
            <a:ext cx="4924425" cy="366712"/>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914400" y="2428938"/>
            <a:ext cx="2466975" cy="366712"/>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3381375" y="2428938"/>
            <a:ext cx="4924425" cy="366712"/>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914400" y="2795587"/>
            <a:ext cx="2466975" cy="366712"/>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3381375" y="2795587"/>
            <a:ext cx="4924425" cy="366712"/>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914400" y="3162363"/>
            <a:ext cx="2466975" cy="366712"/>
          </a:xfrm>
          <a:prstGeom prst="rect">
            <a:avLst/>
          </a:prstGeom>
          <a:blipFill>
            <a:blip r:embed="rId13" cstate="print"/>
            <a:stretch>
              <a:fillRect/>
            </a:stretch>
          </a:blipFill>
        </p:spPr>
        <p:txBody>
          <a:bodyPr wrap="square" lIns="0" tIns="0" rIns="0" bIns="0" rtlCol="0"/>
          <a:lstStyle/>
          <a:p>
            <a:endParaRPr/>
          </a:p>
        </p:txBody>
      </p:sp>
      <p:sp>
        <p:nvSpPr>
          <p:cNvPr id="19" name="object 19"/>
          <p:cNvSpPr/>
          <p:nvPr/>
        </p:nvSpPr>
        <p:spPr>
          <a:xfrm>
            <a:off x="3381375" y="3162363"/>
            <a:ext cx="4924425" cy="366712"/>
          </a:xfrm>
          <a:prstGeom prst="rect">
            <a:avLst/>
          </a:prstGeom>
          <a:blipFill>
            <a:blip r:embed="rId14" cstate="print"/>
            <a:stretch>
              <a:fillRect/>
            </a:stretch>
          </a:blipFill>
        </p:spPr>
        <p:txBody>
          <a:bodyPr wrap="square" lIns="0" tIns="0" rIns="0" bIns="0" rtlCol="0"/>
          <a:lstStyle/>
          <a:p>
            <a:endParaRPr/>
          </a:p>
        </p:txBody>
      </p:sp>
      <p:sp>
        <p:nvSpPr>
          <p:cNvPr id="20" name="object 20"/>
          <p:cNvSpPr/>
          <p:nvPr/>
        </p:nvSpPr>
        <p:spPr>
          <a:xfrm>
            <a:off x="914400" y="3529076"/>
            <a:ext cx="2466975" cy="419100"/>
          </a:xfrm>
          <a:prstGeom prst="rect">
            <a:avLst/>
          </a:prstGeom>
          <a:blipFill>
            <a:blip r:embed="rId15" cstate="print"/>
            <a:stretch>
              <a:fillRect/>
            </a:stretch>
          </a:blipFill>
        </p:spPr>
        <p:txBody>
          <a:bodyPr wrap="square" lIns="0" tIns="0" rIns="0" bIns="0" rtlCol="0"/>
          <a:lstStyle/>
          <a:p>
            <a:endParaRPr/>
          </a:p>
        </p:txBody>
      </p:sp>
      <p:sp>
        <p:nvSpPr>
          <p:cNvPr id="21" name="object 21"/>
          <p:cNvSpPr/>
          <p:nvPr/>
        </p:nvSpPr>
        <p:spPr>
          <a:xfrm>
            <a:off x="3381375" y="3529076"/>
            <a:ext cx="4924425" cy="419100"/>
          </a:xfrm>
          <a:prstGeom prst="rect">
            <a:avLst/>
          </a:prstGeom>
          <a:blipFill>
            <a:blip r:embed="rId16" cstate="print"/>
            <a:stretch>
              <a:fillRect/>
            </a:stretch>
          </a:blipFill>
        </p:spPr>
        <p:txBody>
          <a:bodyPr wrap="square" lIns="0" tIns="0" rIns="0" bIns="0" rtlCol="0"/>
          <a:lstStyle/>
          <a:p>
            <a:endParaRPr/>
          </a:p>
        </p:txBody>
      </p:sp>
      <p:sp>
        <p:nvSpPr>
          <p:cNvPr id="22" name="object 22"/>
          <p:cNvSpPr/>
          <p:nvPr/>
        </p:nvSpPr>
        <p:spPr>
          <a:xfrm>
            <a:off x="914400" y="3948112"/>
            <a:ext cx="2466975" cy="366712"/>
          </a:xfrm>
          <a:prstGeom prst="rect">
            <a:avLst/>
          </a:prstGeom>
          <a:blipFill>
            <a:blip r:embed="rId17" cstate="print"/>
            <a:stretch>
              <a:fillRect/>
            </a:stretch>
          </a:blipFill>
        </p:spPr>
        <p:txBody>
          <a:bodyPr wrap="square" lIns="0" tIns="0" rIns="0" bIns="0" rtlCol="0"/>
          <a:lstStyle/>
          <a:p>
            <a:endParaRPr/>
          </a:p>
        </p:txBody>
      </p:sp>
      <p:sp>
        <p:nvSpPr>
          <p:cNvPr id="23" name="object 23"/>
          <p:cNvSpPr/>
          <p:nvPr/>
        </p:nvSpPr>
        <p:spPr>
          <a:xfrm>
            <a:off x="3381375" y="3948112"/>
            <a:ext cx="4924425" cy="366712"/>
          </a:xfrm>
          <a:prstGeom prst="rect">
            <a:avLst/>
          </a:prstGeom>
          <a:blipFill>
            <a:blip r:embed="rId18" cstate="print"/>
            <a:stretch>
              <a:fillRect/>
            </a:stretch>
          </a:blipFill>
        </p:spPr>
        <p:txBody>
          <a:bodyPr wrap="square" lIns="0" tIns="0" rIns="0" bIns="0" rtlCol="0"/>
          <a:lstStyle/>
          <a:p>
            <a:endParaRPr/>
          </a:p>
        </p:txBody>
      </p:sp>
      <p:sp>
        <p:nvSpPr>
          <p:cNvPr id="24" name="object 24"/>
          <p:cNvSpPr/>
          <p:nvPr/>
        </p:nvSpPr>
        <p:spPr>
          <a:xfrm>
            <a:off x="914400" y="4314888"/>
            <a:ext cx="2466975" cy="366712"/>
          </a:xfrm>
          <a:prstGeom prst="rect">
            <a:avLst/>
          </a:prstGeom>
          <a:blipFill>
            <a:blip r:embed="rId19" cstate="print"/>
            <a:stretch>
              <a:fillRect/>
            </a:stretch>
          </a:blipFill>
        </p:spPr>
        <p:txBody>
          <a:bodyPr wrap="square" lIns="0" tIns="0" rIns="0" bIns="0" rtlCol="0"/>
          <a:lstStyle/>
          <a:p>
            <a:endParaRPr/>
          </a:p>
        </p:txBody>
      </p:sp>
      <p:sp>
        <p:nvSpPr>
          <p:cNvPr id="25" name="object 25"/>
          <p:cNvSpPr/>
          <p:nvPr/>
        </p:nvSpPr>
        <p:spPr>
          <a:xfrm>
            <a:off x="3381375" y="4314888"/>
            <a:ext cx="4924425" cy="366712"/>
          </a:xfrm>
          <a:prstGeom prst="rect">
            <a:avLst/>
          </a:prstGeom>
          <a:blipFill>
            <a:blip r:embed="rId20" cstate="print"/>
            <a:stretch>
              <a:fillRect/>
            </a:stretch>
          </a:blipFill>
        </p:spPr>
        <p:txBody>
          <a:bodyPr wrap="square" lIns="0" tIns="0" rIns="0" bIns="0" rtlCol="0"/>
          <a:lstStyle/>
          <a:p>
            <a:endParaRPr/>
          </a:p>
        </p:txBody>
      </p:sp>
      <p:sp>
        <p:nvSpPr>
          <p:cNvPr id="26" name="object 26"/>
          <p:cNvSpPr/>
          <p:nvPr/>
        </p:nvSpPr>
        <p:spPr>
          <a:xfrm>
            <a:off x="914400" y="4681537"/>
            <a:ext cx="2466975" cy="366712"/>
          </a:xfrm>
          <a:prstGeom prst="rect">
            <a:avLst/>
          </a:prstGeom>
          <a:blipFill>
            <a:blip r:embed="rId21" cstate="print"/>
            <a:stretch>
              <a:fillRect/>
            </a:stretch>
          </a:blipFill>
        </p:spPr>
        <p:txBody>
          <a:bodyPr wrap="square" lIns="0" tIns="0" rIns="0" bIns="0" rtlCol="0"/>
          <a:lstStyle/>
          <a:p>
            <a:endParaRPr/>
          </a:p>
        </p:txBody>
      </p:sp>
      <p:sp>
        <p:nvSpPr>
          <p:cNvPr id="27" name="object 27"/>
          <p:cNvSpPr/>
          <p:nvPr/>
        </p:nvSpPr>
        <p:spPr>
          <a:xfrm>
            <a:off x="3381375" y="4681537"/>
            <a:ext cx="4924425" cy="366712"/>
          </a:xfrm>
          <a:prstGeom prst="rect">
            <a:avLst/>
          </a:prstGeom>
          <a:blipFill>
            <a:blip r:embed="rId22" cstate="print"/>
            <a:stretch>
              <a:fillRect/>
            </a:stretch>
          </a:blipFill>
        </p:spPr>
        <p:txBody>
          <a:bodyPr wrap="square" lIns="0" tIns="0" rIns="0" bIns="0" rtlCol="0"/>
          <a:lstStyle/>
          <a:p>
            <a:endParaRPr/>
          </a:p>
        </p:txBody>
      </p:sp>
      <p:sp>
        <p:nvSpPr>
          <p:cNvPr id="28" name="object 28"/>
          <p:cNvSpPr/>
          <p:nvPr/>
        </p:nvSpPr>
        <p:spPr>
          <a:xfrm>
            <a:off x="914400" y="5048313"/>
            <a:ext cx="2466975" cy="366712"/>
          </a:xfrm>
          <a:prstGeom prst="rect">
            <a:avLst/>
          </a:prstGeom>
          <a:blipFill>
            <a:blip r:embed="rId23" cstate="print"/>
            <a:stretch>
              <a:fillRect/>
            </a:stretch>
          </a:blipFill>
        </p:spPr>
        <p:txBody>
          <a:bodyPr wrap="square" lIns="0" tIns="0" rIns="0" bIns="0" rtlCol="0"/>
          <a:lstStyle/>
          <a:p>
            <a:endParaRPr/>
          </a:p>
        </p:txBody>
      </p:sp>
      <p:sp>
        <p:nvSpPr>
          <p:cNvPr id="29" name="object 29"/>
          <p:cNvSpPr/>
          <p:nvPr/>
        </p:nvSpPr>
        <p:spPr>
          <a:xfrm>
            <a:off x="3381375" y="5048313"/>
            <a:ext cx="4924425" cy="366712"/>
          </a:xfrm>
          <a:prstGeom prst="rect">
            <a:avLst/>
          </a:prstGeom>
          <a:blipFill>
            <a:blip r:embed="rId24" cstate="print"/>
            <a:stretch>
              <a:fillRect/>
            </a:stretch>
          </a:blipFill>
        </p:spPr>
        <p:txBody>
          <a:bodyPr wrap="square" lIns="0" tIns="0" rIns="0" bIns="0" rtlCol="0"/>
          <a:lstStyle/>
          <a:p>
            <a:endParaRPr/>
          </a:p>
        </p:txBody>
      </p:sp>
      <p:graphicFrame>
        <p:nvGraphicFramePr>
          <p:cNvPr id="30" name="object 30"/>
          <p:cNvGraphicFramePr>
            <a:graphicFrameLocks noGrp="1"/>
          </p:cNvGraphicFramePr>
          <p:nvPr/>
        </p:nvGraphicFramePr>
        <p:xfrm>
          <a:off x="908050" y="1322450"/>
          <a:ext cx="7391400" cy="4086220"/>
        </p:xfrm>
        <a:graphic>
          <a:graphicData uri="http://schemas.openxmlformats.org/drawingml/2006/table">
            <a:tbl>
              <a:tblPr firstRow="1" bandRow="1">
                <a:tableStyleId>{2D5ABB26-0587-4C30-8999-92F81FD0307C}</a:tableStyleId>
              </a:tblPr>
              <a:tblGrid>
                <a:gridCol w="2466975"/>
                <a:gridCol w="4924425"/>
              </a:tblGrid>
              <a:tr h="366649">
                <a:tc>
                  <a:txBody>
                    <a:bodyPr/>
                    <a:lstStyle/>
                    <a:p>
                      <a:pPr marL="85090">
                        <a:lnSpc>
                          <a:spcPct val="100000"/>
                        </a:lnSpc>
                        <a:spcBef>
                          <a:spcPts val="285"/>
                        </a:spcBef>
                      </a:pPr>
                      <a:r>
                        <a:rPr sz="1800" b="1" spc="-15" dirty="0">
                          <a:latin typeface="Arial"/>
                          <a:cs typeface="Arial"/>
                        </a:rPr>
                        <a:t>Transaction</a:t>
                      </a:r>
                      <a:r>
                        <a:rPr sz="1800" b="1" spc="-75" dirty="0">
                          <a:latin typeface="Arial"/>
                          <a:cs typeface="Arial"/>
                        </a:rPr>
                        <a:t> </a:t>
                      </a:r>
                      <a:r>
                        <a:rPr sz="1800" b="1" dirty="0">
                          <a:latin typeface="Arial"/>
                          <a:cs typeface="Arial"/>
                        </a:rPr>
                        <a:t>Codes</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85"/>
                        </a:spcBef>
                      </a:pPr>
                      <a:r>
                        <a:rPr sz="1800" b="1" spc="-5" dirty="0">
                          <a:latin typeface="Arial"/>
                          <a:cs typeface="Arial"/>
                        </a:rPr>
                        <a:t>Application</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6775">
                <a:tc>
                  <a:txBody>
                    <a:bodyPr/>
                    <a:lstStyle/>
                    <a:p>
                      <a:pPr marL="85090">
                        <a:lnSpc>
                          <a:spcPct val="100000"/>
                        </a:lnSpc>
                        <a:spcBef>
                          <a:spcPts val="285"/>
                        </a:spcBef>
                      </a:pPr>
                      <a:r>
                        <a:rPr sz="1800" b="1" spc="-5" dirty="0">
                          <a:latin typeface="Arial"/>
                          <a:cs typeface="Arial"/>
                        </a:rPr>
                        <a:t>VS00</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85"/>
                        </a:spcBef>
                      </a:pPr>
                      <a:r>
                        <a:rPr sz="1800" b="1" spc="-5" dirty="0">
                          <a:latin typeface="Arial"/>
                          <a:cs typeface="Arial"/>
                        </a:rPr>
                        <a:t>SD </a:t>
                      </a:r>
                      <a:r>
                        <a:rPr sz="1800" b="1" dirty="0">
                          <a:latin typeface="Arial"/>
                          <a:cs typeface="Arial"/>
                        </a:rPr>
                        <a:t>Main Menu for</a:t>
                      </a:r>
                      <a:r>
                        <a:rPr sz="1800" b="1" spc="-70" dirty="0">
                          <a:latin typeface="Arial"/>
                          <a:cs typeface="Arial"/>
                        </a:rPr>
                        <a:t> </a:t>
                      </a:r>
                      <a:r>
                        <a:rPr sz="1800" b="1" spc="-5" dirty="0">
                          <a:latin typeface="Arial"/>
                          <a:cs typeface="Arial"/>
                        </a:rPr>
                        <a:t>Customer</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6649">
                <a:tc>
                  <a:txBody>
                    <a:bodyPr/>
                    <a:lstStyle/>
                    <a:p>
                      <a:pPr marL="85090">
                        <a:lnSpc>
                          <a:spcPct val="100000"/>
                        </a:lnSpc>
                        <a:spcBef>
                          <a:spcPts val="284"/>
                        </a:spcBef>
                      </a:pPr>
                      <a:r>
                        <a:rPr sz="1800" b="1" spc="-5" dirty="0">
                          <a:latin typeface="Arial"/>
                          <a:cs typeface="Arial"/>
                        </a:rPr>
                        <a:t>XD01</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84"/>
                        </a:spcBef>
                      </a:pPr>
                      <a:r>
                        <a:rPr sz="1800" b="1" spc="-5" dirty="0">
                          <a:latin typeface="Arial"/>
                          <a:cs typeface="Arial"/>
                        </a:rPr>
                        <a:t>Create Customer</a:t>
                      </a:r>
                      <a:r>
                        <a:rPr sz="1800" b="1" spc="-25" dirty="0">
                          <a:latin typeface="Arial"/>
                          <a:cs typeface="Arial"/>
                        </a:rPr>
                        <a:t> </a:t>
                      </a:r>
                      <a:r>
                        <a:rPr sz="1800" b="1" spc="-5" dirty="0">
                          <a:latin typeface="Arial"/>
                          <a:cs typeface="Arial"/>
                        </a:rPr>
                        <a:t>(Centrally)</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6775">
                <a:tc>
                  <a:txBody>
                    <a:bodyPr/>
                    <a:lstStyle/>
                    <a:p>
                      <a:pPr marL="85090">
                        <a:lnSpc>
                          <a:spcPct val="100000"/>
                        </a:lnSpc>
                        <a:spcBef>
                          <a:spcPts val="285"/>
                        </a:spcBef>
                      </a:pPr>
                      <a:r>
                        <a:rPr sz="1800" b="1" spc="-5" dirty="0">
                          <a:latin typeface="Arial"/>
                          <a:cs typeface="Arial"/>
                        </a:rPr>
                        <a:t>XD02</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85"/>
                        </a:spcBef>
                      </a:pPr>
                      <a:r>
                        <a:rPr sz="1800" b="1" dirty="0">
                          <a:latin typeface="Arial"/>
                          <a:cs typeface="Arial"/>
                        </a:rPr>
                        <a:t>Change </a:t>
                      </a:r>
                      <a:r>
                        <a:rPr sz="1800" b="1" spc="-5" dirty="0">
                          <a:latin typeface="Arial"/>
                          <a:cs typeface="Arial"/>
                        </a:rPr>
                        <a:t>Customer</a:t>
                      </a:r>
                      <a:r>
                        <a:rPr sz="1800" b="1" spc="-55" dirty="0">
                          <a:latin typeface="Arial"/>
                          <a:cs typeface="Arial"/>
                        </a:rPr>
                        <a:t> </a:t>
                      </a:r>
                      <a:r>
                        <a:rPr sz="1800" b="1" spc="-5" dirty="0">
                          <a:latin typeface="Arial"/>
                          <a:cs typeface="Arial"/>
                        </a:rPr>
                        <a:t>(Centrally)</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6649">
                <a:tc>
                  <a:txBody>
                    <a:bodyPr/>
                    <a:lstStyle/>
                    <a:p>
                      <a:pPr marL="85090">
                        <a:lnSpc>
                          <a:spcPct val="100000"/>
                        </a:lnSpc>
                        <a:spcBef>
                          <a:spcPts val="285"/>
                        </a:spcBef>
                      </a:pPr>
                      <a:r>
                        <a:rPr sz="1800" b="1" spc="-5" dirty="0">
                          <a:latin typeface="Arial"/>
                          <a:cs typeface="Arial"/>
                        </a:rPr>
                        <a:t>XD03</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85"/>
                        </a:spcBef>
                      </a:pPr>
                      <a:r>
                        <a:rPr sz="1800" b="1" dirty="0">
                          <a:latin typeface="Arial"/>
                          <a:cs typeface="Arial"/>
                        </a:rPr>
                        <a:t>Display Customer</a:t>
                      </a:r>
                      <a:r>
                        <a:rPr sz="1800" b="1" spc="-90" dirty="0">
                          <a:latin typeface="Arial"/>
                          <a:cs typeface="Arial"/>
                        </a:rPr>
                        <a:t> </a:t>
                      </a:r>
                      <a:r>
                        <a:rPr sz="1800" b="1" spc="-5" dirty="0">
                          <a:latin typeface="Arial"/>
                          <a:cs typeface="Arial"/>
                        </a:rPr>
                        <a:t>(Centrally)</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6775">
                <a:tc>
                  <a:txBody>
                    <a:bodyPr/>
                    <a:lstStyle/>
                    <a:p>
                      <a:pPr marL="85090">
                        <a:lnSpc>
                          <a:spcPct val="100000"/>
                        </a:lnSpc>
                        <a:spcBef>
                          <a:spcPts val="285"/>
                        </a:spcBef>
                      </a:pPr>
                      <a:r>
                        <a:rPr sz="1800" b="1" spc="-5" dirty="0">
                          <a:latin typeface="Arial"/>
                          <a:cs typeface="Arial"/>
                        </a:rPr>
                        <a:t>XD04</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85"/>
                        </a:spcBef>
                      </a:pPr>
                      <a:r>
                        <a:rPr sz="1800" b="1" spc="-5" dirty="0">
                          <a:latin typeface="Arial"/>
                          <a:cs typeface="Arial"/>
                        </a:rPr>
                        <a:t>Customer </a:t>
                      </a:r>
                      <a:r>
                        <a:rPr sz="1800" b="1" dirty="0">
                          <a:latin typeface="Arial"/>
                          <a:cs typeface="Arial"/>
                        </a:rPr>
                        <a:t>Changes</a:t>
                      </a:r>
                      <a:r>
                        <a:rPr sz="1800" b="1" spc="-40" dirty="0">
                          <a:latin typeface="Arial"/>
                          <a:cs typeface="Arial"/>
                        </a:rPr>
                        <a:t> </a:t>
                      </a:r>
                      <a:r>
                        <a:rPr sz="1800" b="1" spc="-5" dirty="0">
                          <a:latin typeface="Arial"/>
                          <a:cs typeface="Arial"/>
                        </a:rPr>
                        <a:t>(Centrally)</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19100">
                <a:tc>
                  <a:txBody>
                    <a:bodyPr/>
                    <a:lstStyle/>
                    <a:p>
                      <a:pPr marL="85090">
                        <a:lnSpc>
                          <a:spcPct val="100000"/>
                        </a:lnSpc>
                        <a:spcBef>
                          <a:spcPts val="700"/>
                        </a:spcBef>
                      </a:pPr>
                      <a:r>
                        <a:rPr sz="1800" b="1" spc="-5" dirty="0">
                          <a:latin typeface="Arial"/>
                          <a:cs typeface="Arial"/>
                        </a:rPr>
                        <a:t>XD05</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700"/>
                        </a:spcBef>
                      </a:pPr>
                      <a:r>
                        <a:rPr sz="1800" b="1" dirty="0">
                          <a:latin typeface="Arial"/>
                          <a:cs typeface="Arial"/>
                        </a:rPr>
                        <a:t>Block </a:t>
                      </a:r>
                      <a:r>
                        <a:rPr sz="1800" b="1" spc="-5" dirty="0">
                          <a:latin typeface="Arial"/>
                          <a:cs typeface="Arial"/>
                        </a:rPr>
                        <a:t>Customer</a:t>
                      </a:r>
                      <a:r>
                        <a:rPr sz="1800" b="1" spc="-50" dirty="0">
                          <a:latin typeface="Arial"/>
                          <a:cs typeface="Arial"/>
                        </a:rPr>
                        <a:t> </a:t>
                      </a:r>
                      <a:r>
                        <a:rPr sz="1800" b="1" spc="-5" dirty="0">
                          <a:latin typeface="Arial"/>
                          <a:cs typeface="Arial"/>
                        </a:rPr>
                        <a:t>(Centrally)</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6649">
                <a:tc>
                  <a:txBody>
                    <a:bodyPr/>
                    <a:lstStyle/>
                    <a:p>
                      <a:pPr marL="85090">
                        <a:lnSpc>
                          <a:spcPct val="100000"/>
                        </a:lnSpc>
                        <a:spcBef>
                          <a:spcPts val="285"/>
                        </a:spcBef>
                      </a:pPr>
                      <a:r>
                        <a:rPr sz="1800" b="1" spc="-5" dirty="0">
                          <a:latin typeface="Arial"/>
                          <a:cs typeface="Arial"/>
                        </a:rPr>
                        <a:t>XD06</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85"/>
                        </a:spcBef>
                      </a:pPr>
                      <a:r>
                        <a:rPr sz="1800" b="1" spc="-5" dirty="0">
                          <a:latin typeface="Arial"/>
                          <a:cs typeface="Arial"/>
                        </a:rPr>
                        <a:t>Mark </a:t>
                      </a:r>
                      <a:r>
                        <a:rPr sz="1800" b="1" dirty="0">
                          <a:latin typeface="Arial"/>
                          <a:cs typeface="Arial"/>
                        </a:rPr>
                        <a:t>for </a:t>
                      </a:r>
                      <a:r>
                        <a:rPr sz="1800" b="1" spc="-5" dirty="0">
                          <a:latin typeface="Arial"/>
                          <a:cs typeface="Arial"/>
                        </a:rPr>
                        <a:t>Deletion</a:t>
                      </a:r>
                      <a:r>
                        <a:rPr sz="1800" b="1" spc="-35" dirty="0">
                          <a:latin typeface="Arial"/>
                          <a:cs typeface="Arial"/>
                        </a:rPr>
                        <a:t> </a:t>
                      </a:r>
                      <a:r>
                        <a:rPr sz="1800" b="1" spc="-5" dirty="0">
                          <a:latin typeface="Arial"/>
                          <a:cs typeface="Arial"/>
                        </a:rPr>
                        <a:t>(Centrally)</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6775">
                <a:tc>
                  <a:txBody>
                    <a:bodyPr/>
                    <a:lstStyle/>
                    <a:p>
                      <a:pPr marL="85090">
                        <a:lnSpc>
                          <a:spcPct val="100000"/>
                        </a:lnSpc>
                        <a:spcBef>
                          <a:spcPts val="285"/>
                        </a:spcBef>
                      </a:pPr>
                      <a:r>
                        <a:rPr sz="1800" b="1" spc="-5" dirty="0">
                          <a:latin typeface="Arial"/>
                          <a:cs typeface="Arial"/>
                        </a:rPr>
                        <a:t>XD07</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85"/>
                        </a:spcBef>
                      </a:pPr>
                      <a:r>
                        <a:rPr sz="1800" b="1" dirty="0">
                          <a:latin typeface="Arial"/>
                          <a:cs typeface="Arial"/>
                        </a:rPr>
                        <a:t>Change </a:t>
                      </a:r>
                      <a:r>
                        <a:rPr sz="1800" b="1" spc="-5" dirty="0">
                          <a:latin typeface="Arial"/>
                          <a:cs typeface="Arial"/>
                        </a:rPr>
                        <a:t>Customer </a:t>
                      </a:r>
                      <a:r>
                        <a:rPr sz="1800" b="1" spc="-10" dirty="0">
                          <a:latin typeface="Arial"/>
                          <a:cs typeface="Arial"/>
                        </a:rPr>
                        <a:t>Account</a:t>
                      </a:r>
                      <a:r>
                        <a:rPr sz="1800" b="1" spc="-70" dirty="0">
                          <a:latin typeface="Arial"/>
                          <a:cs typeface="Arial"/>
                        </a:rPr>
                        <a:t> </a:t>
                      </a:r>
                      <a:r>
                        <a:rPr sz="1800" b="1" dirty="0">
                          <a:latin typeface="Arial"/>
                          <a:cs typeface="Arial"/>
                        </a:rPr>
                        <a:t>Group</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6649">
                <a:tc>
                  <a:txBody>
                    <a:bodyPr/>
                    <a:lstStyle/>
                    <a:p>
                      <a:pPr marL="85090">
                        <a:lnSpc>
                          <a:spcPct val="100000"/>
                        </a:lnSpc>
                        <a:spcBef>
                          <a:spcPts val="290"/>
                        </a:spcBef>
                      </a:pPr>
                      <a:r>
                        <a:rPr sz="1800" b="1" spc="-5" dirty="0">
                          <a:latin typeface="Arial"/>
                          <a:cs typeface="Arial"/>
                        </a:rPr>
                        <a:t>XD99</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90"/>
                        </a:spcBef>
                      </a:pPr>
                      <a:r>
                        <a:rPr sz="1800" b="1" spc="-5" dirty="0">
                          <a:latin typeface="Arial"/>
                          <a:cs typeface="Arial"/>
                        </a:rPr>
                        <a:t>Mass </a:t>
                      </a:r>
                      <a:r>
                        <a:rPr sz="1800" b="1" dirty="0">
                          <a:latin typeface="Arial"/>
                          <a:cs typeface="Arial"/>
                        </a:rPr>
                        <a:t>Maintenance: Indus. Matl</a:t>
                      </a:r>
                      <a:r>
                        <a:rPr sz="1800" b="1" spc="-75" dirty="0">
                          <a:latin typeface="Arial"/>
                          <a:cs typeface="Arial"/>
                        </a:rPr>
                        <a:t> </a:t>
                      </a:r>
                      <a:r>
                        <a:rPr sz="1800" b="1" spc="-5" dirty="0">
                          <a:latin typeface="Arial"/>
                          <a:cs typeface="Arial"/>
                        </a:rPr>
                        <a:t>Master</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66775">
                <a:tc>
                  <a:txBody>
                    <a:bodyPr/>
                    <a:lstStyle/>
                    <a:p>
                      <a:pPr marL="85090">
                        <a:lnSpc>
                          <a:spcPct val="100000"/>
                        </a:lnSpc>
                        <a:spcBef>
                          <a:spcPts val="290"/>
                        </a:spcBef>
                      </a:pPr>
                      <a:r>
                        <a:rPr sz="1800" b="1" spc="-5" dirty="0">
                          <a:latin typeface="Arial"/>
                          <a:cs typeface="Arial"/>
                        </a:rPr>
                        <a:t>VXBC</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90"/>
                        </a:spcBef>
                      </a:pPr>
                      <a:r>
                        <a:rPr sz="1800" b="1" dirty="0">
                          <a:latin typeface="Arial"/>
                          <a:cs typeface="Arial"/>
                        </a:rPr>
                        <a:t>List of </a:t>
                      </a:r>
                      <a:r>
                        <a:rPr sz="1800" b="1" spc="-5" dirty="0">
                          <a:latin typeface="Arial"/>
                          <a:cs typeface="Arial"/>
                        </a:rPr>
                        <a:t>Blocked</a:t>
                      </a:r>
                      <a:r>
                        <a:rPr sz="1800" b="1" spc="-45" dirty="0">
                          <a:latin typeface="Arial"/>
                          <a:cs typeface="Arial"/>
                        </a:rPr>
                        <a:t> </a:t>
                      </a:r>
                      <a:r>
                        <a:rPr sz="1800" b="1" spc="-5" dirty="0">
                          <a:latin typeface="Arial"/>
                          <a:cs typeface="Arial"/>
                        </a:rPr>
                        <a:t>Customers</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220967" y="274320"/>
            <a:ext cx="809243" cy="819912"/>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52400" y="152400"/>
            <a:ext cx="9118600" cy="558229"/>
          </a:xfrm>
          <a:prstGeom prst="rect">
            <a:avLst/>
          </a:prstGeom>
        </p:spPr>
        <p:txBody>
          <a:bodyPr vert="horz" wrap="square" lIns="0" tIns="65150" rIns="0" bIns="0" rtlCol="0">
            <a:spAutoFit/>
          </a:bodyPr>
          <a:lstStyle/>
          <a:p>
            <a:pPr marL="59690">
              <a:lnSpc>
                <a:spcPct val="100000"/>
              </a:lnSpc>
            </a:pPr>
            <a:r>
              <a:rPr spc="-5" dirty="0"/>
              <a:t>Customer Master -</a:t>
            </a:r>
            <a:r>
              <a:rPr spc="20" dirty="0"/>
              <a:t> </a:t>
            </a:r>
            <a:r>
              <a:rPr spc="-5" dirty="0"/>
              <a:t>Create</a:t>
            </a:r>
            <a:endParaRPr dirty="0"/>
          </a:p>
        </p:txBody>
      </p:sp>
      <p:sp>
        <p:nvSpPr>
          <p:cNvPr id="8" name="object 8"/>
          <p:cNvSpPr txBox="1"/>
          <p:nvPr/>
        </p:nvSpPr>
        <p:spPr>
          <a:xfrm>
            <a:off x="381000" y="1530872"/>
            <a:ext cx="7581900" cy="3077766"/>
          </a:xfrm>
          <a:prstGeom prst="rect">
            <a:avLst/>
          </a:prstGeom>
        </p:spPr>
        <p:txBody>
          <a:bodyPr vert="horz" wrap="square" lIns="0" tIns="0" rIns="0" bIns="0" rtlCol="0">
            <a:spAutoFit/>
          </a:bodyPr>
          <a:lstStyle/>
          <a:p>
            <a:pPr marL="355600" indent="-342900">
              <a:lnSpc>
                <a:spcPct val="100000"/>
              </a:lnSpc>
              <a:buClr>
                <a:srgbClr val="00B0F0"/>
              </a:buClr>
              <a:buFont typeface="Wingdings" panose="05000000000000000000" pitchFamily="2" charset="2"/>
              <a:buChar char="§"/>
            </a:pPr>
            <a:r>
              <a:rPr sz="2200" spc="-5" dirty="0">
                <a:latin typeface="Arial"/>
                <a:cs typeface="Arial"/>
              </a:rPr>
              <a:t>Customer Master creation needs the following pre-requisites</a:t>
            </a:r>
            <a:r>
              <a:rPr sz="2200" spc="-5" dirty="0" smtClean="0">
                <a:latin typeface="Arial"/>
                <a:cs typeface="Arial"/>
              </a:rPr>
              <a:t>:</a:t>
            </a:r>
            <a:endParaRPr lang="en-US" sz="2200" spc="-5" dirty="0" smtClean="0">
              <a:latin typeface="Arial"/>
              <a:cs typeface="Arial"/>
            </a:endParaRPr>
          </a:p>
          <a:p>
            <a:pPr marL="527050" lvl="1" indent="-342900">
              <a:buClr>
                <a:srgbClr val="C00000"/>
              </a:buClr>
              <a:buFont typeface="Wingdings" panose="05000000000000000000" pitchFamily="2" charset="2"/>
              <a:buChar char="§"/>
              <a:tabLst>
                <a:tab pos="354965" algn="l"/>
                <a:tab pos="355600" algn="l"/>
              </a:tabLst>
            </a:pPr>
            <a:r>
              <a:rPr lang="en-US" spc="-5" dirty="0">
                <a:latin typeface="Arial"/>
                <a:cs typeface="Arial"/>
              </a:rPr>
              <a:t>Defined Account Groups</a:t>
            </a:r>
          </a:p>
          <a:p>
            <a:pPr marL="527050" lvl="1" indent="-342900">
              <a:buClr>
                <a:srgbClr val="C00000"/>
              </a:buClr>
              <a:buFont typeface="Wingdings" panose="05000000000000000000" pitchFamily="2" charset="2"/>
              <a:buChar char="§"/>
              <a:tabLst>
                <a:tab pos="354965" algn="l"/>
                <a:tab pos="355600" algn="l"/>
              </a:tabLst>
            </a:pPr>
            <a:r>
              <a:rPr lang="en-US" spc="-5" dirty="0">
                <a:latin typeface="Arial"/>
                <a:cs typeface="Arial"/>
              </a:rPr>
              <a:t>Defined internal or external number ranges</a:t>
            </a:r>
          </a:p>
          <a:p>
            <a:pPr marL="527050" lvl="1" indent="-342900">
              <a:buClr>
                <a:srgbClr val="C00000"/>
              </a:buClr>
              <a:buFont typeface="Wingdings" panose="05000000000000000000" pitchFamily="2" charset="2"/>
              <a:buChar char="§"/>
              <a:tabLst>
                <a:tab pos="354965" algn="l"/>
                <a:tab pos="355600" algn="l"/>
              </a:tabLst>
            </a:pPr>
            <a:r>
              <a:rPr lang="en-US" spc="-5" dirty="0">
                <a:latin typeface="Arial"/>
                <a:cs typeface="Arial"/>
              </a:rPr>
              <a:t>SD Organizational </a:t>
            </a:r>
            <a:r>
              <a:rPr lang="en-US" spc="-5" dirty="0" smtClean="0">
                <a:latin typeface="Arial"/>
                <a:cs typeface="Arial"/>
              </a:rPr>
              <a:t>Data</a:t>
            </a:r>
          </a:p>
          <a:p>
            <a:pPr marL="184150" lvl="1">
              <a:buClr>
                <a:srgbClr val="C00000"/>
              </a:buClr>
              <a:tabLst>
                <a:tab pos="354965" algn="l"/>
                <a:tab pos="355600" algn="l"/>
              </a:tabLst>
            </a:pPr>
            <a:endParaRPr lang="en-US" spc="-5" dirty="0" smtClean="0">
              <a:latin typeface="Arial"/>
              <a:cs typeface="Arial"/>
            </a:endParaRPr>
          </a:p>
          <a:p>
            <a:pPr marL="355600" lvl="1" indent="-342900">
              <a:buClr>
                <a:srgbClr val="00B0F0"/>
              </a:buClr>
              <a:buFont typeface="Wingdings" panose="05000000000000000000" pitchFamily="2" charset="2"/>
              <a:buChar char="§"/>
              <a:tabLst>
                <a:tab pos="354965" algn="l"/>
                <a:tab pos="355600" algn="l"/>
              </a:tabLst>
            </a:pPr>
            <a:r>
              <a:rPr lang="en-US" sz="2200" spc="-5" dirty="0">
                <a:latin typeface="Arial"/>
                <a:cs typeface="Arial"/>
              </a:rPr>
              <a:t>Customer Master can also be created with reference to an existing record</a:t>
            </a:r>
          </a:p>
          <a:p>
            <a:pPr marL="527050" lvl="1" indent="-342900">
              <a:buClr>
                <a:srgbClr val="C00000"/>
              </a:buClr>
              <a:buFont typeface="Wingdings" panose="05000000000000000000" pitchFamily="2" charset="2"/>
              <a:buChar char="§"/>
              <a:tabLst>
                <a:tab pos="354965" algn="l"/>
                <a:tab pos="355600" algn="l"/>
              </a:tabLst>
            </a:pPr>
            <a:endParaRPr lang="en-US" spc="-5" dirty="0">
              <a:latin typeface="Arial"/>
              <a:cs typeface="Arial"/>
            </a:endParaRPr>
          </a:p>
          <a:p>
            <a:pPr marL="2756535">
              <a:lnSpc>
                <a:spcPct val="100000"/>
              </a:lnSpc>
              <a:tabLst>
                <a:tab pos="2895600" algn="l"/>
              </a:tabLst>
            </a:pPr>
            <a:endParaRPr sz="2200" spc="-5" dirty="0">
              <a:latin typeface="Arial"/>
              <a:cs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Customer Master -</a:t>
            </a:r>
            <a:r>
              <a:rPr lang="en-US" spc="20" dirty="0"/>
              <a:t> </a:t>
            </a:r>
            <a:r>
              <a:rPr lang="en-US" spc="-5" dirty="0"/>
              <a:t>Create</a:t>
            </a:r>
            <a:endParaRPr lang="en-US" dirty="0"/>
          </a:p>
        </p:txBody>
      </p:sp>
      <p:sp>
        <p:nvSpPr>
          <p:cNvPr id="4" name="object 10"/>
          <p:cNvSpPr/>
          <p:nvPr/>
        </p:nvSpPr>
        <p:spPr>
          <a:xfrm>
            <a:off x="609600" y="1295400"/>
            <a:ext cx="8305800" cy="4953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15499252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886700" y="274320"/>
            <a:ext cx="809244" cy="819912"/>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518795" y="1186479"/>
            <a:ext cx="7877809" cy="1354217"/>
          </a:xfrm>
          <a:prstGeom prst="rect">
            <a:avLst/>
          </a:prstGeom>
        </p:spPr>
        <p:txBody>
          <a:bodyPr vert="horz" wrap="square" lIns="0" tIns="0" rIns="0" bIns="0" rtlCol="0">
            <a:spAutoFit/>
          </a:bodyPr>
          <a:lstStyle/>
          <a:p>
            <a:pPr marL="551815" marR="462280" indent="-342900">
              <a:lnSpc>
                <a:spcPct val="100000"/>
              </a:lnSpc>
              <a:spcBef>
                <a:spcPts val="885"/>
              </a:spcBef>
              <a:buClr>
                <a:srgbClr val="00B0F0"/>
              </a:buClr>
              <a:buFont typeface="Wingdings" panose="05000000000000000000" pitchFamily="2" charset="2"/>
              <a:buChar char="§"/>
            </a:pPr>
            <a:r>
              <a:rPr sz="2200" b="0" dirty="0" smtClean="0"/>
              <a:t>The </a:t>
            </a:r>
            <a:r>
              <a:rPr sz="2200" b="0" spc="-5" dirty="0"/>
              <a:t>General </a:t>
            </a:r>
            <a:r>
              <a:rPr sz="2200" b="0" dirty="0"/>
              <a:t>data is </a:t>
            </a:r>
            <a:r>
              <a:rPr sz="2200" b="0" spc="-5" dirty="0"/>
              <a:t>created at client </a:t>
            </a:r>
            <a:r>
              <a:rPr sz="2200" b="0" spc="-10" dirty="0"/>
              <a:t>level. </a:t>
            </a:r>
            <a:r>
              <a:rPr sz="2200" b="0" dirty="0"/>
              <a:t>It </a:t>
            </a:r>
            <a:r>
              <a:rPr sz="2200" b="0" spc="-5" dirty="0"/>
              <a:t>contains </a:t>
            </a:r>
            <a:r>
              <a:rPr sz="2200" b="0" spc="-10" dirty="0"/>
              <a:t>Address,  </a:t>
            </a:r>
            <a:r>
              <a:rPr sz="2200" b="0" dirty="0"/>
              <a:t>Control </a:t>
            </a:r>
            <a:r>
              <a:rPr sz="2200" b="0" spc="-5" dirty="0"/>
              <a:t>Data, Payment </a:t>
            </a:r>
            <a:r>
              <a:rPr sz="2200" b="0" spc="-10" dirty="0"/>
              <a:t>Transactions, </a:t>
            </a:r>
            <a:r>
              <a:rPr sz="2200" b="0" spc="-5" dirty="0"/>
              <a:t>Marketing, </a:t>
            </a:r>
            <a:r>
              <a:rPr sz="2200" b="0" dirty="0"/>
              <a:t>Unloading Points,  </a:t>
            </a:r>
            <a:r>
              <a:rPr sz="2200" b="0" spc="-5" dirty="0"/>
              <a:t>Export Data &amp; Contact Person</a:t>
            </a:r>
            <a:r>
              <a:rPr sz="2200" b="0" spc="-10" dirty="0"/>
              <a:t> </a:t>
            </a:r>
            <a:r>
              <a:rPr sz="2200" b="0" dirty="0"/>
              <a:t>information</a:t>
            </a:r>
          </a:p>
        </p:txBody>
      </p:sp>
      <p:sp>
        <p:nvSpPr>
          <p:cNvPr id="8" name="object 8"/>
          <p:cNvSpPr/>
          <p:nvPr/>
        </p:nvSpPr>
        <p:spPr>
          <a:xfrm>
            <a:off x="1371600" y="2632943"/>
            <a:ext cx="6172200" cy="3748658"/>
          </a:xfrm>
          <a:prstGeom prst="rect">
            <a:avLst/>
          </a:prstGeom>
          <a:blipFill>
            <a:blip r:embed="rId3" cstate="print"/>
            <a:stretch>
              <a:fillRect/>
            </a:stretch>
          </a:blipFill>
        </p:spPr>
        <p:txBody>
          <a:bodyPr wrap="square" lIns="0" tIns="0" rIns="0" bIns="0" rtlCol="0"/>
          <a:lstStyle/>
          <a:p>
            <a:endParaRPr/>
          </a:p>
        </p:txBody>
      </p:sp>
      <p:sp>
        <p:nvSpPr>
          <p:cNvPr id="12" name="TextBox 11"/>
          <p:cNvSpPr txBox="1"/>
          <p:nvPr/>
        </p:nvSpPr>
        <p:spPr>
          <a:xfrm>
            <a:off x="152400" y="182073"/>
            <a:ext cx="7834122" cy="584775"/>
          </a:xfrm>
          <a:prstGeom prst="rect">
            <a:avLst/>
          </a:prstGeom>
          <a:noFill/>
        </p:spPr>
        <p:txBody>
          <a:bodyPr wrap="square" rtlCol="0">
            <a:spAutoFit/>
          </a:bodyPr>
          <a:lstStyle/>
          <a:p>
            <a:r>
              <a:rPr lang="en-US" sz="3200" b="1" dirty="0" smtClean="0">
                <a:latin typeface="Arial" panose="020B0604020202020204" pitchFamily="34" charset="0"/>
                <a:cs typeface="Arial" panose="020B0604020202020204" pitchFamily="34" charset="0"/>
              </a:rPr>
              <a:t>Customer Master- General Data</a:t>
            </a:r>
            <a:endParaRPr lang="en-US" sz="32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886700" y="274320"/>
            <a:ext cx="809244" cy="819912"/>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52400" y="152400"/>
            <a:ext cx="9118600" cy="558229"/>
          </a:xfrm>
          <a:prstGeom prst="rect">
            <a:avLst/>
          </a:prstGeom>
        </p:spPr>
        <p:txBody>
          <a:bodyPr vert="horz" wrap="square" lIns="0" tIns="65150" rIns="0" bIns="0" rtlCol="0">
            <a:spAutoFit/>
          </a:bodyPr>
          <a:lstStyle/>
          <a:p>
            <a:pPr marL="59690">
              <a:lnSpc>
                <a:spcPct val="100000"/>
              </a:lnSpc>
            </a:pPr>
            <a:r>
              <a:rPr spc="-5" dirty="0"/>
              <a:t>Customer Master – General</a:t>
            </a:r>
            <a:r>
              <a:rPr spc="55" dirty="0"/>
              <a:t> </a:t>
            </a:r>
            <a:r>
              <a:rPr spc="-5" dirty="0"/>
              <a:t>Data</a:t>
            </a:r>
            <a:endParaRPr dirty="0"/>
          </a:p>
        </p:txBody>
      </p:sp>
      <p:graphicFrame>
        <p:nvGraphicFramePr>
          <p:cNvPr id="8" name="object 8"/>
          <p:cNvGraphicFramePr>
            <a:graphicFrameLocks noGrp="1"/>
          </p:cNvGraphicFramePr>
          <p:nvPr/>
        </p:nvGraphicFramePr>
        <p:xfrm>
          <a:off x="222250" y="1060450"/>
          <a:ext cx="8763000" cy="5241604"/>
        </p:xfrm>
        <a:graphic>
          <a:graphicData uri="http://schemas.openxmlformats.org/drawingml/2006/table">
            <a:tbl>
              <a:tblPr firstRow="1" bandRow="1">
                <a:tableStyleId>{2D5ABB26-0587-4C30-8999-92F81FD0307C}</a:tableStyleId>
              </a:tblPr>
              <a:tblGrid>
                <a:gridCol w="1524000"/>
                <a:gridCol w="1066800"/>
                <a:gridCol w="6172200"/>
              </a:tblGrid>
              <a:tr h="518160">
                <a:tc>
                  <a:txBody>
                    <a:bodyPr/>
                    <a:lstStyle/>
                    <a:p>
                      <a:pPr marL="84455" marR="596900">
                        <a:lnSpc>
                          <a:spcPct val="100000"/>
                        </a:lnSpc>
                        <a:spcBef>
                          <a:spcPts val="180"/>
                        </a:spcBef>
                      </a:pPr>
                      <a:r>
                        <a:rPr sz="1400" b="1" dirty="0">
                          <a:latin typeface="Arial"/>
                          <a:cs typeface="Arial"/>
                        </a:rPr>
                        <a:t>Im</a:t>
                      </a:r>
                      <a:r>
                        <a:rPr sz="1400" b="1" spc="-10" dirty="0">
                          <a:latin typeface="Arial"/>
                          <a:cs typeface="Arial"/>
                        </a:rPr>
                        <a:t>po</a:t>
                      </a:r>
                      <a:r>
                        <a:rPr sz="1400" b="1" dirty="0">
                          <a:latin typeface="Arial"/>
                          <a:cs typeface="Arial"/>
                        </a:rPr>
                        <a:t>rta</a:t>
                      </a:r>
                      <a:r>
                        <a:rPr sz="1400" b="1" spc="-10" dirty="0">
                          <a:latin typeface="Arial"/>
                          <a:cs typeface="Arial"/>
                        </a:rPr>
                        <a:t>n</a:t>
                      </a:r>
                      <a:r>
                        <a:rPr sz="1400" b="1" dirty="0">
                          <a:latin typeface="Arial"/>
                          <a:cs typeface="Arial"/>
                        </a:rPr>
                        <a:t>t  </a:t>
                      </a:r>
                      <a:r>
                        <a:rPr sz="1400" b="1" spc="-5" dirty="0">
                          <a:latin typeface="Arial"/>
                          <a:cs typeface="Arial"/>
                        </a:rPr>
                        <a:t>Fields</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0"/>
                        </a:spcBef>
                      </a:pPr>
                      <a:r>
                        <a:rPr sz="1400" b="1" dirty="0">
                          <a:latin typeface="Arial"/>
                          <a:cs typeface="Arial"/>
                        </a:rPr>
                        <a:t>Screen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a:lnSpc>
                          <a:spcPct val="100000"/>
                        </a:lnSpc>
                        <a:spcBef>
                          <a:spcPts val="15"/>
                        </a:spcBef>
                      </a:pPr>
                      <a:endParaRPr sz="1700">
                        <a:latin typeface="Times New Roman"/>
                        <a:cs typeface="Times New Roman"/>
                      </a:endParaRPr>
                    </a:p>
                    <a:p>
                      <a:pPr marL="85090">
                        <a:lnSpc>
                          <a:spcPct val="100000"/>
                        </a:lnSpc>
                      </a:pPr>
                      <a:r>
                        <a:rPr sz="1400" b="1" spc="-5" dirty="0">
                          <a:latin typeface="Arial"/>
                          <a:cs typeface="Arial"/>
                        </a:rPr>
                        <a:t>Application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31519">
                <a:tc>
                  <a:txBody>
                    <a:bodyPr/>
                    <a:lstStyle/>
                    <a:p>
                      <a:pPr marL="84455">
                        <a:lnSpc>
                          <a:spcPct val="100000"/>
                        </a:lnSpc>
                        <a:spcBef>
                          <a:spcPts val="185"/>
                        </a:spcBef>
                      </a:pPr>
                      <a:r>
                        <a:rPr sz="1400" b="1" dirty="0">
                          <a:latin typeface="Arial"/>
                          <a:cs typeface="Arial"/>
                        </a:rPr>
                        <a:t>Search</a:t>
                      </a:r>
                      <a:r>
                        <a:rPr sz="1400" b="1" spc="-110" dirty="0">
                          <a:latin typeface="Arial"/>
                          <a:cs typeface="Arial"/>
                        </a:rPr>
                        <a:t> </a:t>
                      </a:r>
                      <a:r>
                        <a:rPr sz="1400" b="1" spc="-30" dirty="0">
                          <a:latin typeface="Arial"/>
                          <a:cs typeface="Arial"/>
                        </a:rPr>
                        <a:t>Term</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spc="-10" dirty="0">
                          <a:latin typeface="Arial"/>
                          <a:cs typeface="Arial"/>
                        </a:rPr>
                        <a:t>Address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270510">
                        <a:lnSpc>
                          <a:spcPct val="100000"/>
                        </a:lnSpc>
                        <a:spcBef>
                          <a:spcPts val="290"/>
                        </a:spcBef>
                      </a:pPr>
                      <a:r>
                        <a:rPr sz="1400" b="1" spc="-5" dirty="0">
                          <a:latin typeface="Arial"/>
                          <a:cs typeface="Arial"/>
                        </a:rPr>
                        <a:t>Short description used for </a:t>
                      </a:r>
                      <a:r>
                        <a:rPr sz="1400" b="1" dirty="0">
                          <a:latin typeface="Arial"/>
                          <a:cs typeface="Arial"/>
                        </a:rPr>
                        <a:t>search </a:t>
                      </a:r>
                      <a:r>
                        <a:rPr sz="1400" b="1" spc="-5" dirty="0">
                          <a:latin typeface="Arial"/>
                          <a:cs typeface="Arial"/>
                        </a:rPr>
                        <a:t>helps. </a:t>
                      </a:r>
                      <a:r>
                        <a:rPr sz="1400" b="1" spc="-15" dirty="0">
                          <a:latin typeface="Arial"/>
                          <a:cs typeface="Arial"/>
                        </a:rPr>
                        <a:t>All </a:t>
                      </a:r>
                      <a:r>
                        <a:rPr sz="1400" b="1" dirty="0">
                          <a:latin typeface="Arial"/>
                          <a:cs typeface="Arial"/>
                        </a:rPr>
                        <a:t>entries are</a:t>
                      </a:r>
                      <a:r>
                        <a:rPr sz="1400" b="1" spc="-180" dirty="0">
                          <a:latin typeface="Arial"/>
                          <a:cs typeface="Arial"/>
                        </a:rPr>
                        <a:t> </a:t>
                      </a:r>
                      <a:r>
                        <a:rPr sz="1400" b="1" dirty="0">
                          <a:latin typeface="Arial"/>
                          <a:cs typeface="Arial"/>
                        </a:rPr>
                        <a:t>automatically  </a:t>
                      </a:r>
                      <a:r>
                        <a:rPr sz="1400" b="1" spc="-5" dirty="0">
                          <a:latin typeface="Arial"/>
                          <a:cs typeface="Arial"/>
                        </a:rPr>
                        <a:t>converted into </a:t>
                      </a:r>
                      <a:r>
                        <a:rPr sz="1400" b="1" dirty="0">
                          <a:latin typeface="Arial"/>
                          <a:cs typeface="Arial"/>
                        </a:rPr>
                        <a:t>capital letters. </a:t>
                      </a:r>
                      <a:r>
                        <a:rPr sz="1400" b="1" spc="-5" dirty="0">
                          <a:latin typeface="Arial"/>
                          <a:cs typeface="Arial"/>
                        </a:rPr>
                        <a:t>There </a:t>
                      </a:r>
                      <a:r>
                        <a:rPr sz="1400" b="1" dirty="0">
                          <a:latin typeface="Arial"/>
                          <a:cs typeface="Arial"/>
                        </a:rPr>
                        <a:t>are </a:t>
                      </a:r>
                      <a:r>
                        <a:rPr sz="1400" b="1" spc="10" dirty="0">
                          <a:latin typeface="Arial"/>
                          <a:cs typeface="Arial"/>
                        </a:rPr>
                        <a:t>two </a:t>
                      </a:r>
                      <a:r>
                        <a:rPr sz="1400" b="1" spc="-5" dirty="0">
                          <a:latin typeface="Arial"/>
                          <a:cs typeface="Arial"/>
                        </a:rPr>
                        <a:t>such </a:t>
                      </a:r>
                      <a:r>
                        <a:rPr sz="1400" b="1" dirty="0">
                          <a:latin typeface="Arial"/>
                          <a:cs typeface="Arial"/>
                        </a:rPr>
                        <a:t>fields </a:t>
                      </a:r>
                      <a:r>
                        <a:rPr sz="1400" b="1" spc="-5" dirty="0">
                          <a:latin typeface="Arial"/>
                          <a:cs typeface="Arial"/>
                        </a:rPr>
                        <a:t>for </a:t>
                      </a:r>
                      <a:r>
                        <a:rPr sz="1400" b="1" dirty="0">
                          <a:latin typeface="Arial"/>
                          <a:cs typeface="Arial"/>
                        </a:rPr>
                        <a:t>search  terms which can </a:t>
                      </a:r>
                      <a:r>
                        <a:rPr sz="1400" b="1" spc="-5" dirty="0">
                          <a:latin typeface="Arial"/>
                          <a:cs typeface="Arial"/>
                        </a:rPr>
                        <a:t>be used independently of </a:t>
                      </a:r>
                      <a:r>
                        <a:rPr sz="1400" b="1" dirty="0">
                          <a:latin typeface="Arial"/>
                          <a:cs typeface="Arial"/>
                        </a:rPr>
                        <a:t>each</a:t>
                      </a:r>
                      <a:r>
                        <a:rPr sz="1400" b="1" spc="-200" dirty="0">
                          <a:latin typeface="Arial"/>
                          <a:cs typeface="Arial"/>
                        </a:rPr>
                        <a:t> </a:t>
                      </a:r>
                      <a:r>
                        <a:rPr sz="1400" b="1" spc="-15" dirty="0">
                          <a:latin typeface="Arial"/>
                          <a:cs typeface="Arial"/>
                        </a:rPr>
                        <a:t>other.</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944880">
                <a:tc>
                  <a:txBody>
                    <a:bodyPr/>
                    <a:lstStyle/>
                    <a:p>
                      <a:pPr marL="84455" marR="172720">
                        <a:lnSpc>
                          <a:spcPct val="100000"/>
                        </a:lnSpc>
                        <a:spcBef>
                          <a:spcPts val="185"/>
                        </a:spcBef>
                      </a:pPr>
                      <a:r>
                        <a:rPr sz="1400" b="1" spc="-80" dirty="0">
                          <a:latin typeface="Arial"/>
                          <a:cs typeface="Arial"/>
                        </a:rPr>
                        <a:t>T</a:t>
                      </a:r>
                      <a:r>
                        <a:rPr sz="1400" b="1" dirty="0">
                          <a:latin typeface="Arial"/>
                          <a:cs typeface="Arial"/>
                        </a:rPr>
                        <a:t>ra</a:t>
                      </a:r>
                      <a:r>
                        <a:rPr sz="1400" b="1" spc="-10" dirty="0">
                          <a:latin typeface="Arial"/>
                          <a:cs typeface="Arial"/>
                        </a:rPr>
                        <a:t>n</a:t>
                      </a:r>
                      <a:r>
                        <a:rPr sz="1400" b="1" dirty="0">
                          <a:latin typeface="Arial"/>
                          <a:cs typeface="Arial"/>
                        </a:rPr>
                        <a:t>s</a:t>
                      </a:r>
                      <a:r>
                        <a:rPr sz="1400" b="1" spc="-10" dirty="0">
                          <a:latin typeface="Arial"/>
                          <a:cs typeface="Arial"/>
                        </a:rPr>
                        <a:t>po</a:t>
                      </a:r>
                      <a:r>
                        <a:rPr sz="1400" b="1" dirty="0">
                          <a:latin typeface="Arial"/>
                          <a:cs typeface="Arial"/>
                        </a:rPr>
                        <a:t>rta</a:t>
                      </a:r>
                      <a:r>
                        <a:rPr sz="1400" b="1" spc="-15" dirty="0">
                          <a:latin typeface="Arial"/>
                          <a:cs typeface="Arial"/>
                        </a:rPr>
                        <a:t>t</a:t>
                      </a:r>
                      <a:r>
                        <a:rPr sz="1400" b="1" dirty="0">
                          <a:latin typeface="Arial"/>
                          <a:cs typeface="Arial"/>
                        </a:rPr>
                        <a:t>i</a:t>
                      </a:r>
                      <a:r>
                        <a:rPr sz="1400" b="1" spc="-10" dirty="0">
                          <a:latin typeface="Arial"/>
                          <a:cs typeface="Arial"/>
                        </a:rPr>
                        <a:t>o</a:t>
                      </a:r>
                      <a:r>
                        <a:rPr sz="1400" b="1" dirty="0">
                          <a:latin typeface="Arial"/>
                          <a:cs typeface="Arial"/>
                        </a:rPr>
                        <a:t>n  </a:t>
                      </a:r>
                      <a:r>
                        <a:rPr sz="1400" b="1" spc="-10" dirty="0">
                          <a:latin typeface="Arial"/>
                          <a:cs typeface="Arial"/>
                        </a:rPr>
                        <a:t>Zone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spc="-10" dirty="0">
                          <a:latin typeface="Arial"/>
                          <a:cs typeface="Arial"/>
                        </a:rPr>
                        <a:t>Address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314960">
                        <a:lnSpc>
                          <a:spcPct val="100000"/>
                        </a:lnSpc>
                        <a:spcBef>
                          <a:spcPts val="295"/>
                        </a:spcBef>
                      </a:pPr>
                      <a:r>
                        <a:rPr sz="1400" b="1" spc="-5" dirty="0">
                          <a:latin typeface="Arial"/>
                          <a:cs typeface="Arial"/>
                        </a:rPr>
                        <a:t>The </a:t>
                      </a:r>
                      <a:r>
                        <a:rPr sz="1400" b="1" spc="-10" dirty="0">
                          <a:latin typeface="Arial"/>
                          <a:cs typeface="Arial"/>
                        </a:rPr>
                        <a:t>system </a:t>
                      </a:r>
                      <a:r>
                        <a:rPr sz="1400" b="1" dirty="0">
                          <a:latin typeface="Arial"/>
                          <a:cs typeface="Arial"/>
                        </a:rPr>
                        <a:t>automatically </a:t>
                      </a:r>
                      <a:r>
                        <a:rPr sz="1400" b="1" spc="-5" dirty="0">
                          <a:latin typeface="Arial"/>
                          <a:cs typeface="Arial"/>
                        </a:rPr>
                        <a:t>proposes </a:t>
                      </a:r>
                      <a:r>
                        <a:rPr sz="1400" b="1" dirty="0">
                          <a:latin typeface="Arial"/>
                          <a:cs typeface="Arial"/>
                        </a:rPr>
                        <a:t>a </a:t>
                      </a:r>
                      <a:r>
                        <a:rPr sz="1400" b="1" spc="-5" dirty="0">
                          <a:latin typeface="Arial"/>
                          <a:cs typeface="Arial"/>
                        </a:rPr>
                        <a:t>suitable route by using the  transportation zone of the </a:t>
                      </a:r>
                      <a:r>
                        <a:rPr sz="1400" b="1" spc="-10" dirty="0">
                          <a:latin typeface="Arial"/>
                          <a:cs typeface="Arial"/>
                        </a:rPr>
                        <a:t>goods </a:t>
                      </a:r>
                      <a:r>
                        <a:rPr sz="1400" b="1" spc="-5" dirty="0">
                          <a:latin typeface="Arial"/>
                          <a:cs typeface="Arial"/>
                        </a:rPr>
                        <a:t>recipient </a:t>
                      </a:r>
                      <a:r>
                        <a:rPr sz="1400" b="1" dirty="0">
                          <a:latin typeface="Arial"/>
                          <a:cs typeface="Arial"/>
                        </a:rPr>
                        <a:t>in </a:t>
                      </a:r>
                      <a:r>
                        <a:rPr sz="1400" b="1" spc="-5" dirty="0">
                          <a:latin typeface="Arial"/>
                          <a:cs typeface="Arial"/>
                        </a:rPr>
                        <a:t>combination </a:t>
                      </a:r>
                      <a:r>
                        <a:rPr sz="1400" b="1" spc="5" dirty="0">
                          <a:latin typeface="Arial"/>
                          <a:cs typeface="Arial"/>
                        </a:rPr>
                        <a:t>with</a:t>
                      </a:r>
                      <a:r>
                        <a:rPr sz="1400" b="1" spc="-160" dirty="0">
                          <a:latin typeface="Arial"/>
                          <a:cs typeface="Arial"/>
                        </a:rPr>
                        <a:t> </a:t>
                      </a:r>
                      <a:r>
                        <a:rPr sz="1400" b="1" spc="-5" dirty="0">
                          <a:latin typeface="Arial"/>
                          <a:cs typeface="Arial"/>
                        </a:rPr>
                        <a:t>other  information about the </a:t>
                      </a:r>
                      <a:r>
                        <a:rPr sz="1400" b="1" spc="-20" dirty="0">
                          <a:latin typeface="Arial"/>
                          <a:cs typeface="Arial"/>
                        </a:rPr>
                        <a:t>delivery, </a:t>
                      </a:r>
                      <a:r>
                        <a:rPr sz="1400" b="1" spc="-5" dirty="0">
                          <a:latin typeface="Arial"/>
                          <a:cs typeface="Arial"/>
                        </a:rPr>
                        <a:t>such </a:t>
                      </a:r>
                      <a:r>
                        <a:rPr sz="1400" b="1" dirty="0">
                          <a:latin typeface="Arial"/>
                          <a:cs typeface="Arial"/>
                        </a:rPr>
                        <a:t>as </a:t>
                      </a:r>
                      <a:r>
                        <a:rPr sz="1400" b="1" spc="-5" dirty="0">
                          <a:latin typeface="Arial"/>
                          <a:cs typeface="Arial"/>
                        </a:rPr>
                        <a:t>the Countries of origin and  destination, Shipping conditions </a:t>
                      </a:r>
                      <a:r>
                        <a:rPr sz="1400" b="1" dirty="0">
                          <a:latin typeface="Arial"/>
                          <a:cs typeface="Arial"/>
                        </a:rPr>
                        <a:t>&amp; </a:t>
                      </a:r>
                      <a:r>
                        <a:rPr sz="1400" b="1" spc="-10" dirty="0">
                          <a:latin typeface="Arial"/>
                          <a:cs typeface="Arial"/>
                        </a:rPr>
                        <a:t>Transportation</a:t>
                      </a:r>
                      <a:r>
                        <a:rPr sz="1400" b="1" spc="-165" dirty="0">
                          <a:latin typeface="Arial"/>
                          <a:cs typeface="Arial"/>
                        </a:rPr>
                        <a:t> </a:t>
                      </a:r>
                      <a:r>
                        <a:rPr sz="1400" b="1" spc="-5" dirty="0">
                          <a:latin typeface="Arial"/>
                          <a:cs typeface="Arial"/>
                        </a:rPr>
                        <a:t>group.</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47751">
                <a:tc>
                  <a:txBody>
                    <a:bodyPr/>
                    <a:lstStyle/>
                    <a:p>
                      <a:pPr marL="84455">
                        <a:lnSpc>
                          <a:spcPct val="100000"/>
                        </a:lnSpc>
                        <a:spcBef>
                          <a:spcPts val="185"/>
                        </a:spcBef>
                      </a:pPr>
                      <a:r>
                        <a:rPr sz="1400" b="1" spc="-5" dirty="0">
                          <a:latin typeface="Arial"/>
                          <a:cs typeface="Arial"/>
                        </a:rPr>
                        <a:t>Country</a:t>
                      </a:r>
                      <a:r>
                        <a:rPr sz="1400" b="1" spc="-114" dirty="0">
                          <a:latin typeface="Arial"/>
                          <a:cs typeface="Arial"/>
                        </a:rPr>
                        <a:t> </a:t>
                      </a:r>
                      <a:r>
                        <a:rPr sz="1400" b="1" spc="-5" dirty="0">
                          <a:latin typeface="Arial"/>
                          <a:cs typeface="Arial"/>
                        </a:rPr>
                        <a:t>Key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spc="-10" dirty="0">
                          <a:latin typeface="Arial"/>
                          <a:cs typeface="Arial"/>
                        </a:rPr>
                        <a:t>Address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162560">
                        <a:lnSpc>
                          <a:spcPct val="100000"/>
                        </a:lnSpc>
                        <a:spcBef>
                          <a:spcPts val="420"/>
                        </a:spcBef>
                      </a:pPr>
                      <a:r>
                        <a:rPr sz="1400" b="1" spc="-5" dirty="0">
                          <a:latin typeface="Arial"/>
                          <a:cs typeface="Arial"/>
                        </a:rPr>
                        <a:t>The country </a:t>
                      </a:r>
                      <a:r>
                        <a:rPr sz="1400" b="1" dirty="0">
                          <a:latin typeface="Arial"/>
                          <a:cs typeface="Arial"/>
                        </a:rPr>
                        <a:t>key </a:t>
                      </a:r>
                      <a:r>
                        <a:rPr sz="1400" b="1" spc="-5" dirty="0">
                          <a:latin typeface="Arial"/>
                          <a:cs typeface="Arial"/>
                        </a:rPr>
                        <a:t>contains information </a:t>
                      </a:r>
                      <a:r>
                        <a:rPr sz="1400" b="1" spc="5" dirty="0">
                          <a:latin typeface="Arial"/>
                          <a:cs typeface="Arial"/>
                        </a:rPr>
                        <a:t>which </a:t>
                      </a:r>
                      <a:r>
                        <a:rPr sz="1400" b="1" spc="-5" dirty="0">
                          <a:latin typeface="Arial"/>
                          <a:cs typeface="Arial"/>
                        </a:rPr>
                        <a:t>the </a:t>
                      </a:r>
                      <a:r>
                        <a:rPr sz="1400" b="1" spc="-10" dirty="0">
                          <a:latin typeface="Arial"/>
                          <a:cs typeface="Arial"/>
                        </a:rPr>
                        <a:t>system </a:t>
                      </a:r>
                      <a:r>
                        <a:rPr sz="1400" b="1" spc="-5" dirty="0">
                          <a:latin typeface="Arial"/>
                          <a:cs typeface="Arial"/>
                        </a:rPr>
                        <a:t>uses </a:t>
                      </a:r>
                      <a:r>
                        <a:rPr sz="1400" b="1" dirty="0">
                          <a:latin typeface="Arial"/>
                          <a:cs typeface="Arial"/>
                        </a:rPr>
                        <a:t>to</a:t>
                      </a:r>
                      <a:r>
                        <a:rPr sz="1400" b="1" spc="-170" dirty="0">
                          <a:latin typeface="Arial"/>
                          <a:cs typeface="Arial"/>
                        </a:rPr>
                        <a:t> </a:t>
                      </a:r>
                      <a:r>
                        <a:rPr sz="1400" b="1" dirty="0">
                          <a:latin typeface="Arial"/>
                          <a:cs typeface="Arial"/>
                        </a:rPr>
                        <a:t>check  entries </a:t>
                      </a:r>
                      <a:r>
                        <a:rPr sz="1400" b="1" spc="-5" dirty="0">
                          <a:latin typeface="Arial"/>
                          <a:cs typeface="Arial"/>
                        </a:rPr>
                        <a:t>such </a:t>
                      </a:r>
                      <a:r>
                        <a:rPr sz="1400" b="1" dirty="0">
                          <a:latin typeface="Arial"/>
                          <a:cs typeface="Arial"/>
                        </a:rPr>
                        <a:t>as </a:t>
                      </a:r>
                      <a:r>
                        <a:rPr sz="1400" b="1" spc="-5" dirty="0">
                          <a:latin typeface="Arial"/>
                          <a:cs typeface="Arial"/>
                        </a:rPr>
                        <a:t>the length of the postal code or bank account</a:t>
                      </a:r>
                      <a:r>
                        <a:rPr sz="1400" b="1" spc="-160" dirty="0">
                          <a:latin typeface="Arial"/>
                          <a:cs typeface="Arial"/>
                        </a:rPr>
                        <a:t> </a:t>
                      </a:r>
                      <a:r>
                        <a:rPr sz="1400" b="1" spc="-15" dirty="0">
                          <a:latin typeface="Arial"/>
                          <a:cs typeface="Arial"/>
                        </a:rPr>
                        <a:t>number.</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31519">
                <a:tc>
                  <a:txBody>
                    <a:bodyPr/>
                    <a:lstStyle/>
                    <a:p>
                      <a:pPr marL="84455">
                        <a:lnSpc>
                          <a:spcPct val="100000"/>
                        </a:lnSpc>
                        <a:spcBef>
                          <a:spcPts val="185"/>
                        </a:spcBef>
                      </a:pPr>
                      <a:r>
                        <a:rPr sz="1400" b="1" spc="-90" dirty="0">
                          <a:latin typeface="Arial"/>
                          <a:cs typeface="Arial"/>
                        </a:rPr>
                        <a:t>VAT</a:t>
                      </a:r>
                      <a:endParaRPr sz="1400">
                        <a:latin typeface="Arial"/>
                        <a:cs typeface="Arial"/>
                      </a:endParaRPr>
                    </a:p>
                    <a:p>
                      <a:pPr marL="84455" marR="380365">
                        <a:lnSpc>
                          <a:spcPct val="100000"/>
                        </a:lnSpc>
                      </a:pPr>
                      <a:r>
                        <a:rPr sz="1400" b="1" spc="-10" dirty="0">
                          <a:latin typeface="Arial"/>
                          <a:cs typeface="Arial"/>
                        </a:rPr>
                        <a:t>R</a:t>
                      </a:r>
                      <a:r>
                        <a:rPr sz="1400" b="1" dirty="0">
                          <a:latin typeface="Arial"/>
                          <a:cs typeface="Arial"/>
                        </a:rPr>
                        <a:t>e</a:t>
                      </a:r>
                      <a:r>
                        <a:rPr sz="1400" b="1" spc="-10" dirty="0">
                          <a:latin typeface="Arial"/>
                          <a:cs typeface="Arial"/>
                        </a:rPr>
                        <a:t>g</a:t>
                      </a:r>
                      <a:r>
                        <a:rPr sz="1400" b="1" dirty="0">
                          <a:latin typeface="Arial"/>
                          <a:cs typeface="Arial"/>
                        </a:rPr>
                        <a:t>istrat</a:t>
                      </a:r>
                      <a:r>
                        <a:rPr sz="1400" b="1" spc="-10" dirty="0">
                          <a:latin typeface="Arial"/>
                          <a:cs typeface="Arial"/>
                        </a:rPr>
                        <a:t>io</a:t>
                      </a:r>
                      <a:r>
                        <a:rPr sz="1400" b="1" dirty="0">
                          <a:latin typeface="Arial"/>
                          <a:cs typeface="Arial"/>
                        </a:rPr>
                        <a:t>n  </a:t>
                      </a:r>
                      <a:r>
                        <a:rPr sz="1400" b="1" spc="-5" dirty="0">
                          <a:latin typeface="Arial"/>
                          <a:cs typeface="Arial"/>
                        </a:rPr>
                        <a:t>number</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marR="329565">
                        <a:lnSpc>
                          <a:spcPct val="100000"/>
                        </a:lnSpc>
                        <a:spcBef>
                          <a:spcPts val="185"/>
                        </a:spcBef>
                      </a:pPr>
                      <a:r>
                        <a:rPr sz="1400" b="1" spc="-10" dirty="0">
                          <a:latin typeface="Arial"/>
                          <a:cs typeface="Arial"/>
                        </a:rPr>
                        <a:t>Con</a:t>
                      </a:r>
                      <a:r>
                        <a:rPr sz="1400" b="1" dirty="0">
                          <a:latin typeface="Arial"/>
                          <a:cs typeface="Arial"/>
                        </a:rPr>
                        <a:t>tr</a:t>
                      </a:r>
                      <a:r>
                        <a:rPr sz="1400" b="1" spc="-10" dirty="0">
                          <a:latin typeface="Arial"/>
                          <a:cs typeface="Arial"/>
                        </a:rPr>
                        <a:t>o</a:t>
                      </a:r>
                      <a:r>
                        <a:rPr sz="1400" b="1" dirty="0">
                          <a:latin typeface="Arial"/>
                          <a:cs typeface="Arial"/>
                        </a:rPr>
                        <a:t>l  </a:t>
                      </a:r>
                      <a:r>
                        <a:rPr sz="1400" b="1" spc="-5" dirty="0">
                          <a:latin typeface="Arial"/>
                          <a:cs typeface="Arial"/>
                        </a:rPr>
                        <a:t>Data</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218440">
                        <a:lnSpc>
                          <a:spcPct val="100000"/>
                        </a:lnSpc>
                        <a:spcBef>
                          <a:spcPts val="295"/>
                        </a:spcBef>
                      </a:pPr>
                      <a:r>
                        <a:rPr sz="1400" b="1" spc="-5" dirty="0">
                          <a:latin typeface="Arial"/>
                          <a:cs typeface="Arial"/>
                        </a:rPr>
                        <a:t>The </a:t>
                      </a:r>
                      <a:r>
                        <a:rPr sz="1400" b="1" spc="-90" dirty="0">
                          <a:latin typeface="Arial"/>
                          <a:cs typeface="Arial"/>
                        </a:rPr>
                        <a:t>VAT </a:t>
                      </a:r>
                      <a:r>
                        <a:rPr sz="1400" b="1" dirty="0">
                          <a:latin typeface="Arial"/>
                          <a:cs typeface="Arial"/>
                        </a:rPr>
                        <a:t>registration </a:t>
                      </a:r>
                      <a:r>
                        <a:rPr sz="1400" b="1" spc="-5" dirty="0">
                          <a:latin typeface="Arial"/>
                          <a:cs typeface="Arial"/>
                        </a:rPr>
                        <a:t>number </a:t>
                      </a:r>
                      <a:r>
                        <a:rPr sz="1400" b="1" dirty="0">
                          <a:latin typeface="Arial"/>
                          <a:cs typeface="Arial"/>
                        </a:rPr>
                        <a:t>is </a:t>
                      </a:r>
                      <a:r>
                        <a:rPr sz="1400" b="1" spc="-5" dirty="0">
                          <a:latin typeface="Arial"/>
                          <a:cs typeface="Arial"/>
                        </a:rPr>
                        <a:t>used </a:t>
                      </a:r>
                      <a:r>
                        <a:rPr sz="1400" b="1" dirty="0">
                          <a:latin typeface="Arial"/>
                          <a:cs typeface="Arial"/>
                        </a:rPr>
                        <a:t>within </a:t>
                      </a:r>
                      <a:r>
                        <a:rPr sz="1400" b="1" spc="-5" dirty="0">
                          <a:latin typeface="Arial"/>
                          <a:cs typeface="Arial"/>
                        </a:rPr>
                        <a:t>the </a:t>
                      </a:r>
                      <a:r>
                        <a:rPr sz="1400" b="1" dirty="0">
                          <a:latin typeface="Arial"/>
                          <a:cs typeface="Arial"/>
                        </a:rPr>
                        <a:t>EU </a:t>
                      </a:r>
                      <a:r>
                        <a:rPr sz="1400" b="1" spc="-5" dirty="0">
                          <a:latin typeface="Arial"/>
                          <a:cs typeface="Arial"/>
                        </a:rPr>
                        <a:t>for </a:t>
                      </a:r>
                      <a:r>
                        <a:rPr sz="1400" b="1" dirty="0">
                          <a:latin typeface="Arial"/>
                          <a:cs typeface="Arial"/>
                        </a:rPr>
                        <a:t>tax-exempt  </a:t>
                      </a:r>
                      <a:r>
                        <a:rPr sz="1400" b="1" spc="-5" dirty="0">
                          <a:latin typeface="Arial"/>
                          <a:cs typeface="Arial"/>
                        </a:rPr>
                        <a:t>deliveries for the "EC </a:t>
                      </a:r>
                      <a:r>
                        <a:rPr sz="1400" b="1" dirty="0">
                          <a:latin typeface="Arial"/>
                          <a:cs typeface="Arial"/>
                        </a:rPr>
                        <a:t>sales </a:t>
                      </a:r>
                      <a:r>
                        <a:rPr sz="1400" b="1" spc="-5" dirty="0">
                          <a:latin typeface="Arial"/>
                          <a:cs typeface="Arial"/>
                        </a:rPr>
                        <a:t>list". The </a:t>
                      </a:r>
                      <a:r>
                        <a:rPr sz="1400" b="1" dirty="0">
                          <a:latin typeface="Arial"/>
                          <a:cs typeface="Arial"/>
                        </a:rPr>
                        <a:t>check </a:t>
                      </a:r>
                      <a:r>
                        <a:rPr sz="1400" b="1" spc="-5" dirty="0">
                          <a:latin typeface="Arial"/>
                          <a:cs typeface="Arial"/>
                        </a:rPr>
                        <a:t>rules </a:t>
                      </a:r>
                      <a:r>
                        <a:rPr sz="1400" b="1" dirty="0">
                          <a:latin typeface="Arial"/>
                          <a:cs typeface="Arial"/>
                        </a:rPr>
                        <a:t>are </a:t>
                      </a:r>
                      <a:r>
                        <a:rPr sz="1400" b="1" spc="-5" dirty="0">
                          <a:latin typeface="Arial"/>
                          <a:cs typeface="Arial"/>
                        </a:rPr>
                        <a:t>defined for</a:t>
                      </a:r>
                      <a:r>
                        <a:rPr sz="1400" b="1" spc="-155" dirty="0">
                          <a:latin typeface="Arial"/>
                          <a:cs typeface="Arial"/>
                        </a:rPr>
                        <a:t> </a:t>
                      </a:r>
                      <a:r>
                        <a:rPr sz="1400" b="1" dirty="0">
                          <a:latin typeface="Arial"/>
                          <a:cs typeface="Arial"/>
                        </a:rPr>
                        <a:t>each  EU </a:t>
                      </a:r>
                      <a:r>
                        <a:rPr sz="1400" b="1" spc="-5" dirty="0">
                          <a:latin typeface="Arial"/>
                          <a:cs typeface="Arial"/>
                        </a:rPr>
                        <a:t>country and cannot be</a:t>
                      </a:r>
                      <a:r>
                        <a:rPr sz="1400" b="1" spc="-110" dirty="0">
                          <a:latin typeface="Arial"/>
                          <a:cs typeface="Arial"/>
                        </a:rPr>
                        <a:t> </a:t>
                      </a:r>
                      <a:r>
                        <a:rPr sz="1400" b="1" spc="-5" dirty="0">
                          <a:latin typeface="Arial"/>
                          <a:cs typeface="Arial"/>
                        </a:rPr>
                        <a:t>changed.</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31519">
                <a:tc>
                  <a:txBody>
                    <a:bodyPr/>
                    <a:lstStyle/>
                    <a:p>
                      <a:pPr marL="84455">
                        <a:lnSpc>
                          <a:spcPct val="100000"/>
                        </a:lnSpc>
                        <a:spcBef>
                          <a:spcPts val="185"/>
                        </a:spcBef>
                      </a:pPr>
                      <a:r>
                        <a:rPr sz="1400" b="1" spc="-20" dirty="0">
                          <a:latin typeface="Arial"/>
                          <a:cs typeface="Arial"/>
                        </a:rPr>
                        <a:t>Vendor</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marR="329565">
                        <a:lnSpc>
                          <a:spcPct val="100000"/>
                        </a:lnSpc>
                        <a:spcBef>
                          <a:spcPts val="185"/>
                        </a:spcBef>
                      </a:pPr>
                      <a:r>
                        <a:rPr sz="1400" b="1" spc="-10" dirty="0">
                          <a:latin typeface="Arial"/>
                          <a:cs typeface="Arial"/>
                        </a:rPr>
                        <a:t>Con</a:t>
                      </a:r>
                      <a:r>
                        <a:rPr sz="1400" b="1" dirty="0">
                          <a:latin typeface="Arial"/>
                          <a:cs typeface="Arial"/>
                        </a:rPr>
                        <a:t>tr</a:t>
                      </a:r>
                      <a:r>
                        <a:rPr sz="1400" b="1" spc="-10" dirty="0">
                          <a:latin typeface="Arial"/>
                          <a:cs typeface="Arial"/>
                        </a:rPr>
                        <a:t>o</a:t>
                      </a:r>
                      <a:r>
                        <a:rPr sz="1400" b="1" dirty="0">
                          <a:latin typeface="Arial"/>
                          <a:cs typeface="Arial"/>
                        </a:rPr>
                        <a:t>l  </a:t>
                      </a:r>
                      <a:r>
                        <a:rPr sz="1400" b="1" spc="-5" dirty="0">
                          <a:latin typeface="Arial"/>
                          <a:cs typeface="Arial"/>
                        </a:rPr>
                        <a:t>Data</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347980">
                        <a:lnSpc>
                          <a:spcPct val="100000"/>
                        </a:lnSpc>
                        <a:spcBef>
                          <a:spcPts val="295"/>
                        </a:spcBef>
                      </a:pPr>
                      <a:r>
                        <a:rPr sz="1400" b="1" dirty="0">
                          <a:latin typeface="Arial"/>
                          <a:cs typeface="Arial"/>
                        </a:rPr>
                        <a:t>In case </a:t>
                      </a:r>
                      <a:r>
                        <a:rPr sz="1400" b="1" spc="-5" dirty="0">
                          <a:latin typeface="Arial"/>
                          <a:cs typeface="Arial"/>
                        </a:rPr>
                        <a:t>of </a:t>
                      </a:r>
                      <a:r>
                        <a:rPr sz="1400" b="1" dirty="0">
                          <a:latin typeface="Arial"/>
                          <a:cs typeface="Arial"/>
                        </a:rPr>
                        <a:t>Stock transfer </a:t>
                      </a:r>
                      <a:r>
                        <a:rPr sz="1400" b="1" spc="-5" dirty="0">
                          <a:latin typeface="Arial"/>
                          <a:cs typeface="Arial"/>
                        </a:rPr>
                        <a:t>one plant </a:t>
                      </a:r>
                      <a:r>
                        <a:rPr sz="1400" b="1" dirty="0">
                          <a:latin typeface="Arial"/>
                          <a:cs typeface="Arial"/>
                        </a:rPr>
                        <a:t>to </a:t>
                      </a:r>
                      <a:r>
                        <a:rPr sz="1400" b="1" spc="-5" dirty="0">
                          <a:latin typeface="Arial"/>
                          <a:cs typeface="Arial"/>
                        </a:rPr>
                        <a:t>another plant. The plant </a:t>
                      </a:r>
                      <a:r>
                        <a:rPr sz="1400" b="1" spc="5" dirty="0">
                          <a:latin typeface="Arial"/>
                          <a:cs typeface="Arial"/>
                        </a:rPr>
                        <a:t>will  </a:t>
                      </a:r>
                      <a:r>
                        <a:rPr sz="1400" b="1" spc="-5" dirty="0">
                          <a:latin typeface="Arial"/>
                          <a:cs typeface="Arial"/>
                        </a:rPr>
                        <a:t>needs </a:t>
                      </a:r>
                      <a:r>
                        <a:rPr sz="1400" b="1" dirty="0">
                          <a:latin typeface="Arial"/>
                          <a:cs typeface="Arial"/>
                        </a:rPr>
                        <a:t>to created as </a:t>
                      </a:r>
                      <a:r>
                        <a:rPr sz="1400" b="1" spc="-5" dirty="0">
                          <a:latin typeface="Arial"/>
                          <a:cs typeface="Arial"/>
                        </a:rPr>
                        <a:t>customer </a:t>
                      </a:r>
                      <a:r>
                        <a:rPr sz="1400" b="1" dirty="0">
                          <a:latin typeface="Arial"/>
                          <a:cs typeface="Arial"/>
                        </a:rPr>
                        <a:t>&amp; a </a:t>
                      </a:r>
                      <a:r>
                        <a:rPr sz="1400" b="1" spc="-15" dirty="0">
                          <a:latin typeface="Arial"/>
                          <a:cs typeface="Arial"/>
                        </a:rPr>
                        <a:t>vendor. </a:t>
                      </a:r>
                      <a:r>
                        <a:rPr sz="1400" b="1" spc="-5" dirty="0">
                          <a:latin typeface="Arial"/>
                          <a:cs typeface="Arial"/>
                        </a:rPr>
                        <a:t>The code </a:t>
                      </a:r>
                      <a:r>
                        <a:rPr sz="1400" b="1" dirty="0">
                          <a:latin typeface="Arial"/>
                          <a:cs typeface="Arial"/>
                        </a:rPr>
                        <a:t>is maintained</a:t>
                      </a:r>
                      <a:r>
                        <a:rPr sz="1400" b="1" spc="-225" dirty="0">
                          <a:latin typeface="Arial"/>
                          <a:cs typeface="Arial"/>
                        </a:rPr>
                        <a:t> </a:t>
                      </a:r>
                      <a:r>
                        <a:rPr sz="1400" b="1" dirty="0">
                          <a:latin typeface="Arial"/>
                          <a:cs typeface="Arial"/>
                        </a:rPr>
                        <a:t>in  </a:t>
                      </a:r>
                      <a:r>
                        <a:rPr sz="1400" b="1" spc="-5" dirty="0">
                          <a:latin typeface="Arial"/>
                          <a:cs typeface="Arial"/>
                        </a:rPr>
                        <a:t>both the</a:t>
                      </a:r>
                      <a:r>
                        <a:rPr sz="1400" b="1" spc="-105" dirty="0">
                          <a:latin typeface="Arial"/>
                          <a:cs typeface="Arial"/>
                        </a:rPr>
                        <a:t> </a:t>
                      </a:r>
                      <a:r>
                        <a:rPr sz="1400" b="1" dirty="0">
                          <a:latin typeface="Arial"/>
                          <a:cs typeface="Arial"/>
                        </a:rPr>
                        <a:t>masters.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18096">
                <a:tc>
                  <a:txBody>
                    <a:bodyPr/>
                    <a:lstStyle/>
                    <a:p>
                      <a:pPr marL="84455">
                        <a:lnSpc>
                          <a:spcPct val="100000"/>
                        </a:lnSpc>
                        <a:spcBef>
                          <a:spcPts val="185"/>
                        </a:spcBef>
                      </a:pPr>
                      <a:r>
                        <a:rPr sz="1400" b="1" spc="-5" dirty="0">
                          <a:latin typeface="Arial"/>
                          <a:cs typeface="Arial"/>
                        </a:rPr>
                        <a:t>Industry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spc="-5" dirty="0">
                          <a:latin typeface="Arial"/>
                          <a:cs typeface="Arial"/>
                        </a:rPr>
                        <a:t>Marketing</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a:lnSpc>
                          <a:spcPct val="100000"/>
                        </a:lnSpc>
                        <a:spcBef>
                          <a:spcPts val="295"/>
                        </a:spcBef>
                      </a:pPr>
                      <a:r>
                        <a:rPr sz="1400" b="1" spc="-5" dirty="0">
                          <a:latin typeface="Arial"/>
                          <a:cs typeface="Arial"/>
                        </a:rPr>
                        <a:t>Industry code </a:t>
                      </a:r>
                      <a:r>
                        <a:rPr sz="1400" b="1" dirty="0">
                          <a:latin typeface="Arial"/>
                          <a:cs typeface="Arial"/>
                        </a:rPr>
                        <a:t>can </a:t>
                      </a:r>
                      <a:r>
                        <a:rPr sz="1400" b="1" spc="-5" dirty="0">
                          <a:latin typeface="Arial"/>
                          <a:cs typeface="Arial"/>
                        </a:rPr>
                        <a:t>be used for reporting analysis. </a:t>
                      </a:r>
                      <a:r>
                        <a:rPr sz="1400" b="1" dirty="0">
                          <a:latin typeface="Arial"/>
                          <a:cs typeface="Arial"/>
                        </a:rPr>
                        <a:t>(for</a:t>
                      </a:r>
                      <a:r>
                        <a:rPr sz="1400" b="1" spc="-145" dirty="0">
                          <a:latin typeface="Arial"/>
                          <a:cs typeface="Arial"/>
                        </a:rPr>
                        <a:t> </a:t>
                      </a:r>
                      <a:r>
                        <a:rPr sz="1400" b="1" dirty="0">
                          <a:latin typeface="Arial"/>
                          <a:cs typeface="Arial"/>
                        </a:rPr>
                        <a:t>example)</a:t>
                      </a:r>
                      <a:endParaRPr sz="1400">
                        <a:latin typeface="Arial"/>
                        <a:cs typeface="Arial"/>
                      </a:endParaRPr>
                    </a:p>
                    <a:p>
                      <a:pPr marL="85090">
                        <a:lnSpc>
                          <a:spcPct val="100000"/>
                        </a:lnSpc>
                      </a:pPr>
                      <a:r>
                        <a:rPr sz="1400" b="1" spc="-5" dirty="0">
                          <a:latin typeface="Arial"/>
                          <a:cs typeface="Arial"/>
                        </a:rPr>
                        <a:t>Industry </a:t>
                      </a:r>
                      <a:r>
                        <a:rPr sz="1400" b="1" spc="5" dirty="0">
                          <a:latin typeface="Arial"/>
                          <a:cs typeface="Arial"/>
                        </a:rPr>
                        <a:t>wise </a:t>
                      </a:r>
                      <a:r>
                        <a:rPr sz="1400" b="1" dirty="0">
                          <a:latin typeface="Arial"/>
                          <a:cs typeface="Arial"/>
                        </a:rPr>
                        <a:t>sales </a:t>
                      </a:r>
                      <a:r>
                        <a:rPr sz="1400" b="1" spc="-5" dirty="0">
                          <a:latin typeface="Arial"/>
                          <a:cs typeface="Arial"/>
                        </a:rPr>
                        <a:t>of the</a:t>
                      </a:r>
                      <a:r>
                        <a:rPr sz="1400" b="1" spc="-160" dirty="0">
                          <a:latin typeface="Arial"/>
                          <a:cs typeface="Arial"/>
                        </a:rPr>
                        <a:t> </a:t>
                      </a:r>
                      <a:r>
                        <a:rPr sz="1400" b="1" dirty="0">
                          <a:latin typeface="Arial"/>
                          <a:cs typeface="Arial"/>
                        </a:rPr>
                        <a:t>customers).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18160">
                <a:tc>
                  <a:txBody>
                    <a:bodyPr/>
                    <a:lstStyle/>
                    <a:p>
                      <a:pPr marL="84455" marR="263525">
                        <a:lnSpc>
                          <a:spcPct val="100000"/>
                        </a:lnSpc>
                        <a:spcBef>
                          <a:spcPts val="190"/>
                        </a:spcBef>
                      </a:pPr>
                      <a:r>
                        <a:rPr sz="1400" b="1" spc="-5" dirty="0">
                          <a:latin typeface="Arial"/>
                          <a:cs typeface="Arial"/>
                        </a:rPr>
                        <a:t>Customer  </a:t>
                      </a:r>
                      <a:r>
                        <a:rPr sz="1400" b="1" spc="-10" dirty="0">
                          <a:latin typeface="Arial"/>
                          <a:cs typeface="Arial"/>
                        </a:rPr>
                        <a:t>C</a:t>
                      </a:r>
                      <a:r>
                        <a:rPr sz="1400" b="1" dirty="0">
                          <a:latin typeface="Arial"/>
                          <a:cs typeface="Arial"/>
                        </a:rPr>
                        <a:t>lassifi</a:t>
                      </a:r>
                      <a:r>
                        <a:rPr sz="1400" b="1" spc="-15" dirty="0">
                          <a:latin typeface="Arial"/>
                          <a:cs typeface="Arial"/>
                        </a:rPr>
                        <a:t>c</a:t>
                      </a:r>
                      <a:r>
                        <a:rPr sz="1400" b="1" dirty="0">
                          <a:latin typeface="Arial"/>
                          <a:cs typeface="Arial"/>
                        </a:rPr>
                        <a:t>a</a:t>
                      </a:r>
                      <a:r>
                        <a:rPr sz="1400" b="1" spc="-15" dirty="0">
                          <a:latin typeface="Arial"/>
                          <a:cs typeface="Arial"/>
                        </a:rPr>
                        <a:t>t</a:t>
                      </a:r>
                      <a:r>
                        <a:rPr sz="1400" b="1" dirty="0">
                          <a:latin typeface="Arial"/>
                          <a:cs typeface="Arial"/>
                        </a:rPr>
                        <a:t>i</a:t>
                      </a:r>
                      <a:r>
                        <a:rPr sz="1400" b="1" spc="-20" dirty="0">
                          <a:latin typeface="Arial"/>
                          <a:cs typeface="Arial"/>
                        </a:rPr>
                        <a:t>o</a:t>
                      </a:r>
                      <a:r>
                        <a:rPr sz="1400" b="1" dirty="0">
                          <a:latin typeface="Arial"/>
                          <a:cs typeface="Arial"/>
                        </a:rPr>
                        <a:t>n</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90"/>
                        </a:spcBef>
                      </a:pPr>
                      <a:r>
                        <a:rPr sz="1400" b="1" spc="-5" dirty="0">
                          <a:latin typeface="Arial"/>
                          <a:cs typeface="Arial"/>
                        </a:rPr>
                        <a:t>Marketing</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149860">
                        <a:lnSpc>
                          <a:spcPct val="100000"/>
                        </a:lnSpc>
                        <a:spcBef>
                          <a:spcPts val="300"/>
                        </a:spcBef>
                      </a:pPr>
                      <a:r>
                        <a:rPr sz="1400" b="1" spc="-5" dirty="0">
                          <a:latin typeface="Arial"/>
                          <a:cs typeface="Arial"/>
                        </a:rPr>
                        <a:t>The customer </a:t>
                      </a:r>
                      <a:r>
                        <a:rPr sz="1400" b="1" dirty="0">
                          <a:latin typeface="Arial"/>
                          <a:cs typeface="Arial"/>
                        </a:rPr>
                        <a:t>can classified as </a:t>
                      </a:r>
                      <a:r>
                        <a:rPr sz="1400" b="1" spc="-5" dirty="0">
                          <a:latin typeface="Arial"/>
                          <a:cs typeface="Arial"/>
                        </a:rPr>
                        <a:t>per the reporting requirements for</a:t>
                      </a:r>
                      <a:r>
                        <a:rPr sz="1400" b="1" spc="-135" dirty="0">
                          <a:latin typeface="Arial"/>
                          <a:cs typeface="Arial"/>
                        </a:rPr>
                        <a:t> </a:t>
                      </a:r>
                      <a:r>
                        <a:rPr sz="1400" b="1" spc="-5" dirty="0">
                          <a:latin typeface="Arial"/>
                          <a:cs typeface="Arial"/>
                        </a:rPr>
                        <a:t>that  industry </a:t>
                      </a:r>
                      <a:r>
                        <a:rPr sz="1400" b="1" dirty="0">
                          <a:latin typeface="Arial"/>
                          <a:cs typeface="Arial"/>
                        </a:rPr>
                        <a:t>&amp; can </a:t>
                      </a:r>
                      <a:r>
                        <a:rPr sz="1400" b="1" spc="-5" dirty="0">
                          <a:latin typeface="Arial"/>
                          <a:cs typeface="Arial"/>
                        </a:rPr>
                        <a:t>be used for</a:t>
                      </a:r>
                      <a:r>
                        <a:rPr sz="1400" b="1" spc="-105" dirty="0">
                          <a:latin typeface="Arial"/>
                          <a:cs typeface="Arial"/>
                        </a:rPr>
                        <a:t> </a:t>
                      </a:r>
                      <a:r>
                        <a:rPr sz="1400" b="1" spc="-5" dirty="0">
                          <a:latin typeface="Arial"/>
                          <a:cs typeface="Arial"/>
                        </a:rPr>
                        <a:t>reporting.</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058411" y="208788"/>
            <a:ext cx="729996" cy="75133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627364" y="143255"/>
            <a:ext cx="516635" cy="81991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766047" y="143255"/>
            <a:ext cx="377951" cy="819912"/>
          </a:xfrm>
          <a:prstGeom prst="rect">
            <a:avLst/>
          </a:prstGeom>
          <a:blipFill>
            <a:blip r:embed="rId4"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216787" y="256634"/>
            <a:ext cx="8738235" cy="492443"/>
          </a:xfrm>
          <a:prstGeom prst="rect">
            <a:avLst/>
          </a:prstGeom>
        </p:spPr>
        <p:txBody>
          <a:bodyPr vert="horz" wrap="square" lIns="0" tIns="0" rIns="0" bIns="0" rtlCol="0">
            <a:spAutoFit/>
          </a:bodyPr>
          <a:lstStyle/>
          <a:p>
            <a:pPr marL="12700">
              <a:lnSpc>
                <a:spcPct val="100000"/>
              </a:lnSpc>
            </a:pPr>
            <a:r>
              <a:rPr spc="-5" dirty="0"/>
              <a:t>Customer Master – Company Code</a:t>
            </a:r>
            <a:r>
              <a:rPr spc="20" dirty="0"/>
              <a:t> </a:t>
            </a:r>
            <a:r>
              <a:rPr dirty="0"/>
              <a:t>Data</a:t>
            </a:r>
          </a:p>
        </p:txBody>
      </p:sp>
      <p:sp>
        <p:nvSpPr>
          <p:cNvPr id="9" name="object 9"/>
          <p:cNvSpPr/>
          <p:nvPr/>
        </p:nvSpPr>
        <p:spPr>
          <a:xfrm>
            <a:off x="972311" y="2514600"/>
            <a:ext cx="6172200" cy="3760787"/>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609600" y="1219200"/>
            <a:ext cx="6206490" cy="1169551"/>
          </a:xfrm>
          <a:prstGeom prst="rect">
            <a:avLst/>
          </a:prstGeom>
        </p:spPr>
        <p:txBody>
          <a:bodyPr vert="horz" wrap="square" lIns="0" tIns="0" rIns="0" bIns="0" rtlCol="0">
            <a:spAutoFit/>
          </a:bodyPr>
          <a:lstStyle/>
          <a:p>
            <a:pPr marL="355600" indent="-342900">
              <a:lnSpc>
                <a:spcPct val="100000"/>
              </a:lnSpc>
              <a:buClr>
                <a:srgbClr val="00B0F0"/>
              </a:buClr>
              <a:buFont typeface="Wingdings" panose="05000000000000000000" pitchFamily="2" charset="2"/>
              <a:buChar char="§"/>
              <a:tabLst>
                <a:tab pos="299085" algn="l"/>
                <a:tab pos="299720" algn="l"/>
              </a:tabLst>
            </a:pPr>
            <a:r>
              <a:rPr sz="1900" dirty="0">
                <a:latin typeface="Arial"/>
                <a:cs typeface="Arial"/>
              </a:rPr>
              <a:t>Maintained </a:t>
            </a:r>
            <a:r>
              <a:rPr sz="1900" spc="-5" dirty="0">
                <a:latin typeface="Arial"/>
                <a:cs typeface="Arial"/>
              </a:rPr>
              <a:t>at Company code</a:t>
            </a:r>
            <a:r>
              <a:rPr sz="1900" spc="-40" dirty="0">
                <a:latin typeface="Arial"/>
                <a:cs typeface="Arial"/>
              </a:rPr>
              <a:t> </a:t>
            </a:r>
            <a:r>
              <a:rPr sz="1900" spc="-10" dirty="0">
                <a:latin typeface="Arial"/>
                <a:cs typeface="Arial"/>
              </a:rPr>
              <a:t>level.</a:t>
            </a:r>
            <a:endParaRPr sz="1900" dirty="0">
              <a:latin typeface="Arial"/>
              <a:cs typeface="Arial"/>
            </a:endParaRPr>
          </a:p>
          <a:p>
            <a:pPr marL="355600" marR="5080" indent="-342900">
              <a:lnSpc>
                <a:spcPct val="100000"/>
              </a:lnSpc>
              <a:buClr>
                <a:srgbClr val="00B0F0"/>
              </a:buClr>
              <a:buFont typeface="Wingdings" panose="05000000000000000000" pitchFamily="2" charset="2"/>
              <a:buChar char="§"/>
              <a:tabLst>
                <a:tab pos="299085" algn="l"/>
                <a:tab pos="299720" algn="l"/>
              </a:tabLst>
            </a:pPr>
            <a:r>
              <a:rPr sz="1900" dirty="0">
                <a:latin typeface="Arial"/>
                <a:cs typeface="Arial"/>
              </a:rPr>
              <a:t>Contains </a:t>
            </a:r>
            <a:r>
              <a:rPr sz="1900" spc="-10" dirty="0">
                <a:latin typeface="Arial"/>
                <a:cs typeface="Arial"/>
              </a:rPr>
              <a:t>Account </a:t>
            </a:r>
            <a:r>
              <a:rPr sz="1900" spc="-5" dirty="0">
                <a:latin typeface="Arial"/>
                <a:cs typeface="Arial"/>
              </a:rPr>
              <a:t>Management, Payment </a:t>
            </a:r>
            <a:r>
              <a:rPr sz="1900" spc="-10" dirty="0">
                <a:latin typeface="Arial"/>
                <a:cs typeface="Arial"/>
              </a:rPr>
              <a:t>Transaction,  </a:t>
            </a:r>
            <a:r>
              <a:rPr sz="1900" spc="-5" dirty="0">
                <a:latin typeface="Arial"/>
                <a:cs typeface="Arial"/>
              </a:rPr>
              <a:t>Correspondence &amp; Insurance related</a:t>
            </a:r>
            <a:r>
              <a:rPr sz="1900" spc="10" dirty="0">
                <a:latin typeface="Arial"/>
                <a:cs typeface="Arial"/>
              </a:rPr>
              <a:t> </a:t>
            </a:r>
            <a:r>
              <a:rPr sz="1900" dirty="0">
                <a:latin typeface="Arial"/>
                <a:cs typeface="Arial"/>
              </a:rPr>
              <a:t>Information</a:t>
            </a:r>
          </a:p>
          <a:p>
            <a:pPr marL="355600" indent="-342900">
              <a:lnSpc>
                <a:spcPct val="100000"/>
              </a:lnSpc>
              <a:buClr>
                <a:srgbClr val="00B0F0"/>
              </a:buClr>
              <a:buFont typeface="Wingdings" panose="05000000000000000000" pitchFamily="2" charset="2"/>
              <a:buChar char="§"/>
              <a:tabLst>
                <a:tab pos="299085" algn="l"/>
                <a:tab pos="299720" algn="l"/>
              </a:tabLst>
            </a:pPr>
            <a:r>
              <a:rPr sz="1900" spc="-5" dirty="0">
                <a:latin typeface="Arial"/>
                <a:cs typeface="Arial"/>
              </a:rPr>
              <a:t>Is maintained </a:t>
            </a:r>
            <a:r>
              <a:rPr sz="1900" dirty="0">
                <a:latin typeface="Arial"/>
                <a:cs typeface="Arial"/>
              </a:rPr>
              <a:t>in </a:t>
            </a:r>
            <a:r>
              <a:rPr sz="1900" spc="-5" dirty="0">
                <a:latin typeface="Arial"/>
                <a:cs typeface="Arial"/>
              </a:rPr>
              <a:t>Company Code</a:t>
            </a:r>
            <a:r>
              <a:rPr sz="1900" spc="15" dirty="0">
                <a:latin typeface="Arial"/>
                <a:cs typeface="Arial"/>
              </a:rPr>
              <a:t> </a:t>
            </a:r>
            <a:r>
              <a:rPr sz="1900" spc="-15" dirty="0">
                <a:latin typeface="Arial"/>
                <a:cs typeface="Arial"/>
              </a:rPr>
              <a:t>view</a:t>
            </a:r>
            <a:endParaRPr sz="1900" dirty="0">
              <a:latin typeface="Arial"/>
              <a:cs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610600" y="291084"/>
            <a:ext cx="533400" cy="739140"/>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04800" y="271750"/>
            <a:ext cx="8737600" cy="492443"/>
          </a:xfrm>
          <a:prstGeom prst="rect">
            <a:avLst/>
          </a:prstGeom>
        </p:spPr>
        <p:txBody>
          <a:bodyPr vert="horz" wrap="square" lIns="0" tIns="0" rIns="0" bIns="0" rtlCol="0">
            <a:spAutoFit/>
          </a:bodyPr>
          <a:lstStyle/>
          <a:p>
            <a:pPr marL="12700">
              <a:lnSpc>
                <a:spcPct val="100000"/>
              </a:lnSpc>
            </a:pPr>
            <a:r>
              <a:rPr spc="-5" dirty="0"/>
              <a:t>Customer Master – Company Code</a:t>
            </a:r>
            <a:r>
              <a:rPr spc="20" dirty="0"/>
              <a:t> </a:t>
            </a:r>
            <a:r>
              <a:rPr dirty="0"/>
              <a:t>Data</a:t>
            </a:r>
          </a:p>
        </p:txBody>
      </p:sp>
      <p:graphicFrame>
        <p:nvGraphicFramePr>
          <p:cNvPr id="8" name="object 8"/>
          <p:cNvGraphicFramePr>
            <a:graphicFrameLocks noGrp="1"/>
          </p:cNvGraphicFramePr>
          <p:nvPr>
            <p:extLst>
              <p:ext uri="{D42A27DB-BD31-4B8C-83A1-F6EECF244321}">
                <p14:modId xmlns:p14="http://schemas.microsoft.com/office/powerpoint/2010/main" xmlns="" val="37243022"/>
              </p:ext>
            </p:extLst>
          </p:nvPr>
        </p:nvGraphicFramePr>
        <p:xfrm>
          <a:off x="229387" y="1600200"/>
          <a:ext cx="8686800" cy="3616323"/>
        </p:xfrm>
        <a:graphic>
          <a:graphicData uri="http://schemas.openxmlformats.org/drawingml/2006/table">
            <a:tbl>
              <a:tblPr firstRow="1" bandRow="1">
                <a:tableStyleId>{2D5ABB26-0587-4C30-8999-92F81FD0307C}</a:tableStyleId>
              </a:tblPr>
              <a:tblGrid>
                <a:gridCol w="1633601"/>
                <a:gridCol w="1642999"/>
                <a:gridCol w="5410200"/>
              </a:tblGrid>
              <a:tr h="304800">
                <a:tc>
                  <a:txBody>
                    <a:bodyPr/>
                    <a:lstStyle/>
                    <a:p>
                      <a:pPr marL="84455">
                        <a:lnSpc>
                          <a:spcPct val="100000"/>
                        </a:lnSpc>
                        <a:spcBef>
                          <a:spcPts val="180"/>
                        </a:spcBef>
                      </a:pPr>
                      <a:r>
                        <a:rPr sz="1400" b="1" spc="-5" dirty="0">
                          <a:latin typeface="Arial"/>
                          <a:cs typeface="Arial"/>
                        </a:rPr>
                        <a:t>Important</a:t>
                      </a:r>
                      <a:r>
                        <a:rPr sz="1400" b="1" spc="-95" dirty="0">
                          <a:latin typeface="Arial"/>
                          <a:cs typeface="Arial"/>
                        </a:rPr>
                        <a:t> </a:t>
                      </a:r>
                      <a:r>
                        <a:rPr sz="1400" b="1" spc="-5" dirty="0">
                          <a:latin typeface="Arial"/>
                          <a:cs typeface="Arial"/>
                        </a:rPr>
                        <a:t>Fields</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0"/>
                        </a:spcBef>
                      </a:pPr>
                      <a:r>
                        <a:rPr sz="1400" b="1" dirty="0">
                          <a:latin typeface="Arial"/>
                          <a:cs typeface="Arial"/>
                        </a:rPr>
                        <a:t>Screen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725">
                        <a:lnSpc>
                          <a:spcPct val="100000"/>
                        </a:lnSpc>
                        <a:spcBef>
                          <a:spcPts val="290"/>
                        </a:spcBef>
                      </a:pPr>
                      <a:r>
                        <a:rPr sz="1400" b="1" spc="-5" dirty="0">
                          <a:latin typeface="Arial"/>
                          <a:cs typeface="Arial"/>
                        </a:rPr>
                        <a:t>Application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63651">
                <a:tc>
                  <a:txBody>
                    <a:bodyPr/>
                    <a:lstStyle/>
                    <a:p>
                      <a:pPr marL="84455" marR="313055">
                        <a:lnSpc>
                          <a:spcPct val="100000"/>
                        </a:lnSpc>
                        <a:spcBef>
                          <a:spcPts val="180"/>
                        </a:spcBef>
                      </a:pPr>
                      <a:r>
                        <a:rPr sz="1400" b="1" spc="-10" dirty="0">
                          <a:latin typeface="Arial"/>
                          <a:cs typeface="Arial"/>
                        </a:rPr>
                        <a:t>R</a:t>
                      </a:r>
                      <a:r>
                        <a:rPr sz="1400" b="1" dirty="0">
                          <a:latin typeface="Arial"/>
                          <a:cs typeface="Arial"/>
                        </a:rPr>
                        <a:t>ec</a:t>
                      </a:r>
                      <a:r>
                        <a:rPr sz="1400" b="1" spc="-10" dirty="0">
                          <a:latin typeface="Arial"/>
                          <a:cs typeface="Arial"/>
                        </a:rPr>
                        <a:t>on</a:t>
                      </a:r>
                      <a:r>
                        <a:rPr sz="1400" b="1" dirty="0">
                          <a:latin typeface="Arial"/>
                          <a:cs typeface="Arial"/>
                        </a:rPr>
                        <a:t>cili</a:t>
                      </a:r>
                      <a:r>
                        <a:rPr sz="1400" b="1" spc="-15" dirty="0">
                          <a:latin typeface="Arial"/>
                          <a:cs typeface="Arial"/>
                        </a:rPr>
                        <a:t>a</a:t>
                      </a:r>
                      <a:r>
                        <a:rPr sz="1400" b="1" dirty="0">
                          <a:latin typeface="Arial"/>
                          <a:cs typeface="Arial"/>
                        </a:rPr>
                        <a:t>t</a:t>
                      </a:r>
                      <a:r>
                        <a:rPr sz="1400" b="1" spc="-10" dirty="0">
                          <a:latin typeface="Arial"/>
                          <a:cs typeface="Arial"/>
                        </a:rPr>
                        <a:t>io</a:t>
                      </a:r>
                      <a:r>
                        <a:rPr sz="1400" b="1" dirty="0">
                          <a:latin typeface="Arial"/>
                          <a:cs typeface="Arial"/>
                        </a:rPr>
                        <a:t>n  </a:t>
                      </a:r>
                      <a:r>
                        <a:rPr sz="1400" b="1" spc="-10" dirty="0">
                          <a:latin typeface="Arial"/>
                          <a:cs typeface="Arial"/>
                        </a:rPr>
                        <a:t>Account</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marR="449580">
                        <a:lnSpc>
                          <a:spcPct val="100000"/>
                        </a:lnSpc>
                        <a:spcBef>
                          <a:spcPts val="180"/>
                        </a:spcBef>
                      </a:pPr>
                      <a:r>
                        <a:rPr sz="1400" b="1" spc="-10" dirty="0">
                          <a:latin typeface="Arial"/>
                          <a:cs typeface="Arial"/>
                        </a:rPr>
                        <a:t>Account  </a:t>
                      </a:r>
                      <a:r>
                        <a:rPr sz="1400" b="1" spc="15" dirty="0">
                          <a:latin typeface="Arial"/>
                          <a:cs typeface="Arial"/>
                        </a:rPr>
                        <a:t>M</a:t>
                      </a:r>
                      <a:r>
                        <a:rPr sz="1400" b="1" dirty="0">
                          <a:latin typeface="Arial"/>
                          <a:cs typeface="Arial"/>
                        </a:rPr>
                        <a:t>a</a:t>
                      </a:r>
                      <a:r>
                        <a:rPr sz="1400" b="1" spc="-10" dirty="0">
                          <a:latin typeface="Arial"/>
                          <a:cs typeface="Arial"/>
                        </a:rPr>
                        <a:t>n</a:t>
                      </a:r>
                      <a:r>
                        <a:rPr sz="1400" b="1" dirty="0">
                          <a:latin typeface="Arial"/>
                          <a:cs typeface="Arial"/>
                        </a:rPr>
                        <a:t>a</a:t>
                      </a:r>
                      <a:r>
                        <a:rPr sz="1400" b="1" spc="-10" dirty="0">
                          <a:latin typeface="Arial"/>
                          <a:cs typeface="Arial"/>
                        </a:rPr>
                        <a:t>g</a:t>
                      </a:r>
                      <a:r>
                        <a:rPr sz="1400" b="1" spc="-15" dirty="0">
                          <a:latin typeface="Arial"/>
                          <a:cs typeface="Arial"/>
                        </a:rPr>
                        <a:t>e</a:t>
                      </a:r>
                      <a:r>
                        <a:rPr sz="1400" b="1" dirty="0">
                          <a:latin typeface="Arial"/>
                          <a:cs typeface="Arial"/>
                        </a:rPr>
                        <a:t>me</a:t>
                      </a:r>
                      <a:r>
                        <a:rPr sz="1400" b="1" spc="-10" dirty="0">
                          <a:latin typeface="Arial"/>
                          <a:cs typeface="Arial"/>
                        </a:rPr>
                        <a:t>n</a:t>
                      </a:r>
                      <a:r>
                        <a:rPr sz="1400" b="1" dirty="0">
                          <a:latin typeface="Arial"/>
                          <a:cs typeface="Arial"/>
                        </a:rPr>
                        <a:t>t</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725" marR="336550">
                        <a:lnSpc>
                          <a:spcPct val="100000"/>
                        </a:lnSpc>
                        <a:spcBef>
                          <a:spcPts val="434"/>
                        </a:spcBef>
                      </a:pPr>
                      <a:r>
                        <a:rPr sz="1400" b="1" spc="-5" dirty="0">
                          <a:latin typeface="Arial"/>
                          <a:cs typeface="Arial"/>
                        </a:rPr>
                        <a:t>This </a:t>
                      </a:r>
                      <a:r>
                        <a:rPr sz="1400" b="1" dirty="0">
                          <a:latin typeface="Arial"/>
                          <a:cs typeface="Arial"/>
                        </a:rPr>
                        <a:t>is a </a:t>
                      </a:r>
                      <a:r>
                        <a:rPr sz="1400" b="1" spc="-5" dirty="0">
                          <a:latin typeface="Arial"/>
                          <a:cs typeface="Arial"/>
                        </a:rPr>
                        <a:t>mandatory field. The reconciliation account </a:t>
                      </a:r>
                      <a:r>
                        <a:rPr sz="1400" b="1" dirty="0">
                          <a:latin typeface="Arial"/>
                          <a:cs typeface="Arial"/>
                        </a:rPr>
                        <a:t>in</a:t>
                      </a:r>
                      <a:r>
                        <a:rPr sz="1400" b="1" spc="-170" dirty="0">
                          <a:latin typeface="Arial"/>
                          <a:cs typeface="Arial"/>
                        </a:rPr>
                        <a:t> </a:t>
                      </a:r>
                      <a:r>
                        <a:rPr sz="1400" b="1" dirty="0">
                          <a:latin typeface="Arial"/>
                          <a:cs typeface="Arial"/>
                        </a:rPr>
                        <a:t>G/L  </a:t>
                      </a:r>
                      <a:r>
                        <a:rPr sz="1400" b="1" spc="-5" dirty="0">
                          <a:latin typeface="Arial"/>
                          <a:cs typeface="Arial"/>
                        </a:rPr>
                        <a:t>accounting </a:t>
                      </a:r>
                      <a:r>
                        <a:rPr sz="1400" b="1" dirty="0">
                          <a:latin typeface="Arial"/>
                          <a:cs typeface="Arial"/>
                        </a:rPr>
                        <a:t>is </a:t>
                      </a:r>
                      <a:r>
                        <a:rPr sz="1400" b="1" spc="-5" dirty="0">
                          <a:latin typeface="Arial"/>
                          <a:cs typeface="Arial"/>
                        </a:rPr>
                        <a:t>the account </a:t>
                      </a:r>
                      <a:r>
                        <a:rPr sz="1400" b="1" dirty="0">
                          <a:latin typeface="Arial"/>
                          <a:cs typeface="Arial"/>
                        </a:rPr>
                        <a:t>which is </a:t>
                      </a:r>
                      <a:r>
                        <a:rPr sz="1400" b="1" spc="-5" dirty="0">
                          <a:latin typeface="Arial"/>
                          <a:cs typeface="Arial"/>
                        </a:rPr>
                        <a:t>updated </a:t>
                      </a:r>
                      <a:r>
                        <a:rPr sz="1400" b="1" dirty="0">
                          <a:latin typeface="Arial"/>
                          <a:cs typeface="Arial"/>
                        </a:rPr>
                        <a:t>parallel to </a:t>
                      </a:r>
                      <a:r>
                        <a:rPr sz="1400" b="1" spc="-5" dirty="0">
                          <a:latin typeface="Arial"/>
                          <a:cs typeface="Arial"/>
                        </a:rPr>
                        <a:t>the  </a:t>
                      </a:r>
                      <a:r>
                        <a:rPr sz="1400" b="1" dirty="0">
                          <a:latin typeface="Arial"/>
                          <a:cs typeface="Arial"/>
                        </a:rPr>
                        <a:t>sub </a:t>
                      </a:r>
                      <a:r>
                        <a:rPr sz="1400" b="1" spc="-5" dirty="0">
                          <a:latin typeface="Arial"/>
                          <a:cs typeface="Arial"/>
                        </a:rPr>
                        <a:t>ledger account for normal</a:t>
                      </a:r>
                      <a:r>
                        <a:rPr sz="1400" b="1" spc="-75" dirty="0">
                          <a:latin typeface="Arial"/>
                          <a:cs typeface="Arial"/>
                        </a:rPr>
                        <a:t> </a:t>
                      </a:r>
                      <a:r>
                        <a:rPr sz="1400" b="1" spc="-5" dirty="0">
                          <a:latin typeface="Arial"/>
                          <a:cs typeface="Arial"/>
                        </a:rPr>
                        <a:t>postings.</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31520">
                <a:tc>
                  <a:txBody>
                    <a:bodyPr/>
                    <a:lstStyle/>
                    <a:p>
                      <a:pPr marL="84455" marR="791845">
                        <a:lnSpc>
                          <a:spcPct val="100000"/>
                        </a:lnSpc>
                        <a:spcBef>
                          <a:spcPts val="185"/>
                        </a:spcBef>
                      </a:pPr>
                      <a:r>
                        <a:rPr sz="1400" b="1" dirty="0">
                          <a:latin typeface="Arial"/>
                          <a:cs typeface="Arial"/>
                        </a:rPr>
                        <a:t>Pa</a:t>
                      </a:r>
                      <a:r>
                        <a:rPr sz="1400" b="1" spc="-50" dirty="0">
                          <a:latin typeface="Arial"/>
                          <a:cs typeface="Arial"/>
                        </a:rPr>
                        <a:t>y</a:t>
                      </a:r>
                      <a:r>
                        <a:rPr sz="1400" b="1" dirty="0">
                          <a:latin typeface="Arial"/>
                          <a:cs typeface="Arial"/>
                        </a:rPr>
                        <a:t>me</a:t>
                      </a:r>
                      <a:r>
                        <a:rPr sz="1400" b="1" spc="-10" dirty="0">
                          <a:latin typeface="Arial"/>
                          <a:cs typeface="Arial"/>
                        </a:rPr>
                        <a:t>n</a:t>
                      </a:r>
                      <a:r>
                        <a:rPr sz="1400" b="1" dirty="0">
                          <a:latin typeface="Arial"/>
                          <a:cs typeface="Arial"/>
                        </a:rPr>
                        <a:t>t  </a:t>
                      </a:r>
                      <a:r>
                        <a:rPr sz="1400" b="1" spc="15" dirty="0">
                          <a:latin typeface="Arial"/>
                          <a:cs typeface="Arial"/>
                        </a:rPr>
                        <a:t>M</a:t>
                      </a:r>
                      <a:r>
                        <a:rPr sz="1400" b="1" dirty="0">
                          <a:latin typeface="Arial"/>
                          <a:cs typeface="Arial"/>
                        </a:rPr>
                        <a:t>et</a:t>
                      </a:r>
                      <a:r>
                        <a:rPr sz="1400" b="1" spc="-10" dirty="0">
                          <a:latin typeface="Arial"/>
                          <a:cs typeface="Arial"/>
                        </a:rPr>
                        <a:t>ho</a:t>
                      </a:r>
                      <a:r>
                        <a:rPr sz="1400" b="1" spc="-20" dirty="0">
                          <a:latin typeface="Arial"/>
                          <a:cs typeface="Arial"/>
                        </a:rPr>
                        <a:t>d</a:t>
                      </a:r>
                      <a:r>
                        <a:rPr sz="1400" b="1" dirty="0">
                          <a:latin typeface="Arial"/>
                          <a:cs typeface="Arial"/>
                        </a:rPr>
                        <a:t>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marR="440055">
                        <a:lnSpc>
                          <a:spcPct val="100000"/>
                        </a:lnSpc>
                        <a:spcBef>
                          <a:spcPts val="185"/>
                        </a:spcBef>
                      </a:pPr>
                      <a:r>
                        <a:rPr sz="1400" b="1" spc="-10" dirty="0">
                          <a:latin typeface="Arial"/>
                          <a:cs typeface="Arial"/>
                        </a:rPr>
                        <a:t>Payment  </a:t>
                      </a:r>
                      <a:r>
                        <a:rPr sz="1400" b="1" spc="-80" dirty="0">
                          <a:latin typeface="Arial"/>
                          <a:cs typeface="Arial"/>
                        </a:rPr>
                        <a:t>T</a:t>
                      </a:r>
                      <a:r>
                        <a:rPr sz="1400" b="1" dirty="0">
                          <a:latin typeface="Arial"/>
                          <a:cs typeface="Arial"/>
                        </a:rPr>
                        <a:t>ra</a:t>
                      </a:r>
                      <a:r>
                        <a:rPr sz="1400" b="1" spc="-10" dirty="0">
                          <a:latin typeface="Arial"/>
                          <a:cs typeface="Arial"/>
                        </a:rPr>
                        <a:t>n</a:t>
                      </a:r>
                      <a:r>
                        <a:rPr sz="1400" b="1" dirty="0">
                          <a:latin typeface="Arial"/>
                          <a:cs typeface="Arial"/>
                        </a:rPr>
                        <a:t>sact</a:t>
                      </a:r>
                      <a:r>
                        <a:rPr sz="1400" b="1" spc="-10" dirty="0">
                          <a:latin typeface="Arial"/>
                          <a:cs typeface="Arial"/>
                        </a:rPr>
                        <a:t>ion</a:t>
                      </a:r>
                      <a:r>
                        <a:rPr sz="1400" b="1" dirty="0">
                          <a:latin typeface="Arial"/>
                          <a:cs typeface="Arial"/>
                        </a:rPr>
                        <a:t>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725" marR="112395">
                        <a:lnSpc>
                          <a:spcPct val="100000"/>
                        </a:lnSpc>
                        <a:spcBef>
                          <a:spcPts val="185"/>
                        </a:spcBef>
                      </a:pPr>
                      <a:r>
                        <a:rPr sz="1400" b="1" spc="-5" dirty="0">
                          <a:latin typeface="Arial"/>
                          <a:cs typeface="Arial"/>
                        </a:rPr>
                        <a:t>List of </a:t>
                      </a:r>
                      <a:r>
                        <a:rPr sz="1400" b="1" spc="-10" dirty="0">
                          <a:latin typeface="Arial"/>
                          <a:cs typeface="Arial"/>
                        </a:rPr>
                        <a:t>payment </a:t>
                      </a:r>
                      <a:r>
                        <a:rPr sz="1400" b="1" spc="-5" dirty="0">
                          <a:latin typeface="Arial"/>
                          <a:cs typeface="Arial"/>
                        </a:rPr>
                        <a:t>methods </a:t>
                      </a:r>
                      <a:r>
                        <a:rPr sz="1400" b="1" spc="5" dirty="0">
                          <a:latin typeface="Arial"/>
                          <a:cs typeface="Arial"/>
                        </a:rPr>
                        <a:t>which </a:t>
                      </a:r>
                      <a:r>
                        <a:rPr sz="1400" b="1" dirty="0">
                          <a:latin typeface="Arial"/>
                          <a:cs typeface="Arial"/>
                        </a:rPr>
                        <a:t>may </a:t>
                      </a:r>
                      <a:r>
                        <a:rPr sz="1400" b="1" spc="-5" dirty="0">
                          <a:latin typeface="Arial"/>
                          <a:cs typeface="Arial"/>
                        </a:rPr>
                        <a:t>be used </a:t>
                      </a:r>
                      <a:r>
                        <a:rPr sz="1400" b="1" dirty="0">
                          <a:latin typeface="Arial"/>
                          <a:cs typeface="Arial"/>
                        </a:rPr>
                        <a:t>in </a:t>
                      </a:r>
                      <a:r>
                        <a:rPr sz="1400" b="1" spc="-5" dirty="0">
                          <a:latin typeface="Arial"/>
                          <a:cs typeface="Arial"/>
                        </a:rPr>
                        <a:t>automatic  </a:t>
                      </a:r>
                      <a:r>
                        <a:rPr sz="1400" b="1" spc="-10" dirty="0">
                          <a:latin typeface="Arial"/>
                          <a:cs typeface="Arial"/>
                        </a:rPr>
                        <a:t>payment </a:t>
                      </a:r>
                      <a:r>
                        <a:rPr sz="1400" b="1" spc="-5" dirty="0">
                          <a:latin typeface="Arial"/>
                          <a:cs typeface="Arial"/>
                        </a:rPr>
                        <a:t>transactions </a:t>
                      </a:r>
                      <a:r>
                        <a:rPr sz="1400" b="1" spc="5" dirty="0">
                          <a:latin typeface="Arial"/>
                          <a:cs typeface="Arial"/>
                        </a:rPr>
                        <a:t>with </a:t>
                      </a:r>
                      <a:r>
                        <a:rPr sz="1400" b="1" spc="-5" dirty="0">
                          <a:latin typeface="Arial"/>
                          <a:cs typeface="Arial"/>
                        </a:rPr>
                        <a:t>this customer/vendor </a:t>
                      </a:r>
                      <a:r>
                        <a:rPr sz="1400" b="1" dirty="0">
                          <a:latin typeface="Arial"/>
                          <a:cs typeface="Arial"/>
                        </a:rPr>
                        <a:t>if </a:t>
                      </a:r>
                      <a:r>
                        <a:rPr sz="1400" b="1" spc="-20" dirty="0">
                          <a:latin typeface="Arial"/>
                          <a:cs typeface="Arial"/>
                        </a:rPr>
                        <a:t>you </a:t>
                      </a:r>
                      <a:r>
                        <a:rPr sz="1400" b="1" spc="-5" dirty="0">
                          <a:latin typeface="Arial"/>
                          <a:cs typeface="Arial"/>
                        </a:rPr>
                        <a:t>do not  </a:t>
                      </a:r>
                      <a:r>
                        <a:rPr sz="1400" b="1" dirty="0">
                          <a:latin typeface="Arial"/>
                          <a:cs typeface="Arial"/>
                        </a:rPr>
                        <a:t>specify a </a:t>
                      </a:r>
                      <a:r>
                        <a:rPr sz="1400" b="1" spc="-10" dirty="0">
                          <a:latin typeface="Arial"/>
                          <a:cs typeface="Arial"/>
                        </a:rPr>
                        <a:t>payment </a:t>
                      </a:r>
                      <a:r>
                        <a:rPr sz="1400" b="1" spc="-5" dirty="0">
                          <a:latin typeface="Arial"/>
                          <a:cs typeface="Arial"/>
                        </a:rPr>
                        <a:t>method </a:t>
                      </a:r>
                      <a:r>
                        <a:rPr sz="1400" b="1" dirty="0">
                          <a:latin typeface="Arial"/>
                          <a:cs typeface="Arial"/>
                        </a:rPr>
                        <a:t>in </a:t>
                      </a:r>
                      <a:r>
                        <a:rPr sz="1400" b="1" spc="-5" dirty="0">
                          <a:latin typeface="Arial"/>
                          <a:cs typeface="Arial"/>
                        </a:rPr>
                        <a:t>the </a:t>
                      </a:r>
                      <a:r>
                        <a:rPr sz="1400" b="1" dirty="0">
                          <a:latin typeface="Arial"/>
                          <a:cs typeface="Arial"/>
                        </a:rPr>
                        <a:t>item to </a:t>
                      </a:r>
                      <a:r>
                        <a:rPr sz="1400" b="1" spc="-5" dirty="0">
                          <a:latin typeface="Arial"/>
                          <a:cs typeface="Arial"/>
                        </a:rPr>
                        <a:t>be</a:t>
                      </a:r>
                      <a:r>
                        <a:rPr sz="1400" b="1" spc="-145" dirty="0">
                          <a:latin typeface="Arial"/>
                          <a:cs typeface="Arial"/>
                        </a:rPr>
                        <a:t> </a:t>
                      </a:r>
                      <a:r>
                        <a:rPr sz="1400" b="1" spc="-5" dirty="0">
                          <a:latin typeface="Arial"/>
                          <a:cs typeface="Arial"/>
                        </a:rPr>
                        <a:t>paid.</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66674">
                <a:tc>
                  <a:txBody>
                    <a:bodyPr/>
                    <a:lstStyle/>
                    <a:p>
                      <a:pPr marL="84455" marR="791845">
                        <a:lnSpc>
                          <a:spcPct val="100000"/>
                        </a:lnSpc>
                        <a:spcBef>
                          <a:spcPts val="185"/>
                        </a:spcBef>
                      </a:pPr>
                      <a:r>
                        <a:rPr sz="1400" b="1" spc="-25" dirty="0">
                          <a:latin typeface="Arial"/>
                          <a:cs typeface="Arial"/>
                        </a:rPr>
                        <a:t>Terms</a:t>
                      </a:r>
                      <a:r>
                        <a:rPr sz="1400" b="1" spc="-90" dirty="0">
                          <a:latin typeface="Arial"/>
                          <a:cs typeface="Arial"/>
                        </a:rPr>
                        <a:t> </a:t>
                      </a:r>
                      <a:r>
                        <a:rPr sz="1400" b="1" spc="-5" dirty="0">
                          <a:latin typeface="Arial"/>
                          <a:cs typeface="Arial"/>
                        </a:rPr>
                        <a:t>of  </a:t>
                      </a:r>
                      <a:r>
                        <a:rPr sz="1400" b="1" spc="-10" dirty="0">
                          <a:latin typeface="Arial"/>
                          <a:cs typeface="Arial"/>
                        </a:rPr>
                        <a:t>p</a:t>
                      </a:r>
                      <a:r>
                        <a:rPr sz="1400" b="1" dirty="0">
                          <a:latin typeface="Arial"/>
                          <a:cs typeface="Arial"/>
                        </a:rPr>
                        <a:t>a</a:t>
                      </a:r>
                      <a:r>
                        <a:rPr sz="1400" b="1" spc="-50" dirty="0">
                          <a:latin typeface="Arial"/>
                          <a:cs typeface="Arial"/>
                        </a:rPr>
                        <a:t>y</a:t>
                      </a:r>
                      <a:r>
                        <a:rPr sz="1400" b="1" dirty="0">
                          <a:latin typeface="Arial"/>
                          <a:cs typeface="Arial"/>
                        </a:rPr>
                        <a:t>me</a:t>
                      </a:r>
                      <a:r>
                        <a:rPr sz="1400" b="1" spc="-10" dirty="0">
                          <a:latin typeface="Arial"/>
                          <a:cs typeface="Arial"/>
                        </a:rPr>
                        <a:t>n</a:t>
                      </a:r>
                      <a:r>
                        <a:rPr sz="1400" b="1" dirty="0">
                          <a:latin typeface="Arial"/>
                          <a:cs typeface="Arial"/>
                        </a:rPr>
                        <a:t>t</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marR="440055">
                        <a:lnSpc>
                          <a:spcPct val="100000"/>
                        </a:lnSpc>
                        <a:spcBef>
                          <a:spcPts val="185"/>
                        </a:spcBef>
                      </a:pPr>
                      <a:r>
                        <a:rPr sz="1400" b="1" spc="-10" dirty="0">
                          <a:latin typeface="Arial"/>
                          <a:cs typeface="Arial"/>
                        </a:rPr>
                        <a:t>Payment  </a:t>
                      </a:r>
                      <a:r>
                        <a:rPr sz="1400" b="1" spc="-80" dirty="0">
                          <a:latin typeface="Arial"/>
                          <a:cs typeface="Arial"/>
                        </a:rPr>
                        <a:t>T</a:t>
                      </a:r>
                      <a:r>
                        <a:rPr sz="1400" b="1" dirty="0">
                          <a:latin typeface="Arial"/>
                          <a:cs typeface="Arial"/>
                        </a:rPr>
                        <a:t>ra</a:t>
                      </a:r>
                      <a:r>
                        <a:rPr sz="1400" b="1" spc="-10" dirty="0">
                          <a:latin typeface="Arial"/>
                          <a:cs typeface="Arial"/>
                        </a:rPr>
                        <a:t>n</a:t>
                      </a:r>
                      <a:r>
                        <a:rPr sz="1400" b="1" dirty="0">
                          <a:latin typeface="Arial"/>
                          <a:cs typeface="Arial"/>
                        </a:rPr>
                        <a:t>sact</a:t>
                      </a:r>
                      <a:r>
                        <a:rPr sz="1400" b="1" spc="-10" dirty="0">
                          <a:latin typeface="Arial"/>
                          <a:cs typeface="Arial"/>
                        </a:rPr>
                        <a:t>ion</a:t>
                      </a:r>
                      <a:r>
                        <a:rPr sz="1400" b="1" dirty="0">
                          <a:latin typeface="Arial"/>
                          <a:cs typeface="Arial"/>
                        </a:rPr>
                        <a:t>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725" marR="254635">
                        <a:lnSpc>
                          <a:spcPct val="100000"/>
                        </a:lnSpc>
                        <a:spcBef>
                          <a:spcPts val="570"/>
                        </a:spcBef>
                      </a:pPr>
                      <a:r>
                        <a:rPr sz="1400" b="1" spc="-5" dirty="0">
                          <a:latin typeface="Arial"/>
                          <a:cs typeface="Arial"/>
                        </a:rPr>
                        <a:t>Key for defining </a:t>
                      </a:r>
                      <a:r>
                        <a:rPr sz="1400" b="1" spc="-10" dirty="0">
                          <a:latin typeface="Arial"/>
                          <a:cs typeface="Arial"/>
                        </a:rPr>
                        <a:t>payment </a:t>
                      </a:r>
                      <a:r>
                        <a:rPr sz="1400" b="1" dirty="0">
                          <a:latin typeface="Arial"/>
                          <a:cs typeface="Arial"/>
                        </a:rPr>
                        <a:t>terms </a:t>
                      </a:r>
                      <a:r>
                        <a:rPr sz="1400" b="1" spc="-5" dirty="0">
                          <a:latin typeface="Arial"/>
                          <a:cs typeface="Arial"/>
                        </a:rPr>
                        <a:t>composed of </a:t>
                      </a:r>
                      <a:r>
                        <a:rPr sz="1400" b="1" dirty="0">
                          <a:latin typeface="Arial"/>
                          <a:cs typeface="Arial"/>
                        </a:rPr>
                        <a:t>cash </a:t>
                      </a:r>
                      <a:r>
                        <a:rPr sz="1400" b="1" spc="-5" dirty="0">
                          <a:latin typeface="Arial"/>
                          <a:cs typeface="Arial"/>
                        </a:rPr>
                        <a:t>discount  percentages and </a:t>
                      </a:r>
                      <a:r>
                        <a:rPr sz="1400" b="1" spc="-10" dirty="0">
                          <a:latin typeface="Arial"/>
                          <a:cs typeface="Arial"/>
                        </a:rPr>
                        <a:t>payment</a:t>
                      </a:r>
                      <a:r>
                        <a:rPr sz="1400" b="1" spc="-50" dirty="0">
                          <a:latin typeface="Arial"/>
                          <a:cs typeface="Arial"/>
                        </a:rPr>
                        <a:t> </a:t>
                      </a:r>
                      <a:r>
                        <a:rPr sz="1400" b="1" spc="-5" dirty="0">
                          <a:latin typeface="Arial"/>
                          <a:cs typeface="Arial"/>
                        </a:rPr>
                        <a:t>periods.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18159">
                <a:tc>
                  <a:txBody>
                    <a:bodyPr/>
                    <a:lstStyle/>
                    <a:p>
                      <a:pPr marL="84455" marR="647065">
                        <a:lnSpc>
                          <a:spcPct val="100000"/>
                        </a:lnSpc>
                        <a:spcBef>
                          <a:spcPts val="185"/>
                        </a:spcBef>
                      </a:pPr>
                      <a:r>
                        <a:rPr sz="1400" b="1" spc="-5" dirty="0">
                          <a:latin typeface="Arial"/>
                          <a:cs typeface="Arial"/>
                        </a:rPr>
                        <a:t>Dunning  </a:t>
                      </a:r>
                      <a:r>
                        <a:rPr sz="1400" b="1" dirty="0">
                          <a:latin typeface="Arial"/>
                          <a:cs typeface="Arial"/>
                        </a:rPr>
                        <a:t>Pr</a:t>
                      </a:r>
                      <a:r>
                        <a:rPr sz="1400" b="1" spc="-10" dirty="0">
                          <a:latin typeface="Arial"/>
                          <a:cs typeface="Arial"/>
                        </a:rPr>
                        <a:t>o</a:t>
                      </a:r>
                      <a:r>
                        <a:rPr sz="1400" b="1" dirty="0">
                          <a:latin typeface="Arial"/>
                          <a:cs typeface="Arial"/>
                        </a:rPr>
                        <a:t>ce</a:t>
                      </a:r>
                      <a:r>
                        <a:rPr sz="1400" b="1" spc="-10" dirty="0">
                          <a:latin typeface="Arial"/>
                          <a:cs typeface="Arial"/>
                        </a:rPr>
                        <a:t>du</a:t>
                      </a:r>
                      <a:r>
                        <a:rPr sz="1400" b="1" dirty="0">
                          <a:latin typeface="Arial"/>
                          <a:cs typeface="Arial"/>
                        </a:rPr>
                        <a:t>re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spc="-5" dirty="0">
                          <a:latin typeface="Arial"/>
                          <a:cs typeface="Arial"/>
                        </a:rPr>
                        <a:t>Correspondence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725" marR="149860">
                        <a:lnSpc>
                          <a:spcPct val="100000"/>
                        </a:lnSpc>
                        <a:spcBef>
                          <a:spcPts val="185"/>
                        </a:spcBef>
                      </a:pPr>
                      <a:r>
                        <a:rPr sz="1400" b="1" spc="-5" dirty="0">
                          <a:latin typeface="Arial"/>
                          <a:cs typeface="Arial"/>
                        </a:rPr>
                        <a:t>When the customer needs </a:t>
                      </a:r>
                      <a:r>
                        <a:rPr sz="1400" b="1" dirty="0">
                          <a:latin typeface="Arial"/>
                          <a:cs typeface="Arial"/>
                        </a:rPr>
                        <a:t>to </a:t>
                      </a:r>
                      <a:r>
                        <a:rPr sz="1400" b="1" spc="-5" dirty="0">
                          <a:latin typeface="Arial"/>
                          <a:cs typeface="Arial"/>
                        </a:rPr>
                        <a:t>be send reminders for </a:t>
                      </a:r>
                      <a:r>
                        <a:rPr sz="1400" b="1" spc="-10" dirty="0">
                          <a:latin typeface="Arial"/>
                          <a:cs typeface="Arial"/>
                        </a:rPr>
                        <a:t>payment.  </a:t>
                      </a:r>
                      <a:r>
                        <a:rPr sz="1400" b="1" spc="-5" dirty="0">
                          <a:latin typeface="Arial"/>
                          <a:cs typeface="Arial"/>
                        </a:rPr>
                        <a:t>Then dunning procedure </a:t>
                      </a:r>
                      <a:r>
                        <a:rPr sz="1400" b="1" dirty="0">
                          <a:latin typeface="Arial"/>
                          <a:cs typeface="Arial"/>
                        </a:rPr>
                        <a:t>can </a:t>
                      </a:r>
                      <a:r>
                        <a:rPr sz="1400" b="1" spc="-5" dirty="0">
                          <a:latin typeface="Arial"/>
                          <a:cs typeface="Arial"/>
                        </a:rPr>
                        <a:t>be</a:t>
                      </a:r>
                      <a:r>
                        <a:rPr sz="1400" b="1" spc="-125" dirty="0">
                          <a:latin typeface="Arial"/>
                          <a:cs typeface="Arial"/>
                        </a:rPr>
                        <a:t> </a:t>
                      </a:r>
                      <a:r>
                        <a:rPr sz="1400" b="1" spc="-5" dirty="0">
                          <a:latin typeface="Arial"/>
                          <a:cs typeface="Arial"/>
                        </a:rPr>
                        <a:t>maintained.</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31519">
                <a:tc>
                  <a:txBody>
                    <a:bodyPr/>
                    <a:lstStyle/>
                    <a:p>
                      <a:pPr marL="84455">
                        <a:lnSpc>
                          <a:spcPct val="100000"/>
                        </a:lnSpc>
                        <a:spcBef>
                          <a:spcPts val="185"/>
                        </a:spcBef>
                      </a:pPr>
                      <a:r>
                        <a:rPr sz="1400" b="1" dirty="0">
                          <a:latin typeface="Arial"/>
                          <a:cs typeface="Arial"/>
                        </a:rPr>
                        <a:t>Policy</a:t>
                      </a:r>
                      <a:r>
                        <a:rPr sz="1400" b="1" spc="-130" dirty="0">
                          <a:latin typeface="Arial"/>
                          <a:cs typeface="Arial"/>
                        </a:rPr>
                        <a:t> </a:t>
                      </a:r>
                      <a:r>
                        <a:rPr sz="1400" b="1" spc="-5" dirty="0">
                          <a:latin typeface="Arial"/>
                          <a:cs typeface="Arial"/>
                        </a:rPr>
                        <a:t>Number</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spc="-5" dirty="0">
                          <a:latin typeface="Arial"/>
                          <a:cs typeface="Arial"/>
                        </a:rPr>
                        <a:t>Insurance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725" marR="666750" algn="just">
                        <a:lnSpc>
                          <a:spcPct val="100000"/>
                        </a:lnSpc>
                        <a:spcBef>
                          <a:spcPts val="185"/>
                        </a:spcBef>
                      </a:pPr>
                      <a:r>
                        <a:rPr sz="1400" b="1" dirty="0">
                          <a:latin typeface="Arial"/>
                          <a:cs typeface="Arial"/>
                        </a:rPr>
                        <a:t>In case </a:t>
                      </a:r>
                      <a:r>
                        <a:rPr sz="1400" b="1" spc="-5" dirty="0">
                          <a:latin typeface="Arial"/>
                          <a:cs typeface="Arial"/>
                        </a:rPr>
                        <a:t>of export </a:t>
                      </a:r>
                      <a:r>
                        <a:rPr sz="1400" b="1" dirty="0">
                          <a:latin typeface="Arial"/>
                          <a:cs typeface="Arial"/>
                        </a:rPr>
                        <a:t>credit </a:t>
                      </a:r>
                      <a:r>
                        <a:rPr sz="1400" b="1" spc="-5" dirty="0">
                          <a:latin typeface="Arial"/>
                          <a:cs typeface="Arial"/>
                        </a:rPr>
                        <a:t>insurance, the policy number </a:t>
                      </a:r>
                      <a:r>
                        <a:rPr sz="1400" b="1" dirty="0">
                          <a:latin typeface="Arial"/>
                          <a:cs typeface="Arial"/>
                        </a:rPr>
                        <a:t>&amp;  </a:t>
                      </a:r>
                      <a:r>
                        <a:rPr sz="1400" b="1" spc="-5" dirty="0">
                          <a:latin typeface="Arial"/>
                          <a:cs typeface="Arial"/>
                        </a:rPr>
                        <a:t>amount insured </a:t>
                      </a:r>
                      <a:r>
                        <a:rPr sz="1400" b="1" dirty="0">
                          <a:latin typeface="Arial"/>
                          <a:cs typeface="Arial"/>
                        </a:rPr>
                        <a:t>etc details are maintained in</a:t>
                      </a:r>
                      <a:r>
                        <a:rPr sz="1400" b="1" spc="-215" dirty="0">
                          <a:latin typeface="Arial"/>
                          <a:cs typeface="Arial"/>
                        </a:rPr>
                        <a:t> </a:t>
                      </a:r>
                      <a:r>
                        <a:rPr sz="1400" b="1" spc="-5" dirty="0">
                          <a:latin typeface="Arial"/>
                          <a:cs typeface="Arial"/>
                        </a:rPr>
                        <a:t>Insurance  </a:t>
                      </a:r>
                      <a:r>
                        <a:rPr sz="1400" b="1" dirty="0">
                          <a:latin typeface="Arial"/>
                          <a:cs typeface="Arial"/>
                        </a:rPr>
                        <a:t>screen</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04800" y="228600"/>
            <a:ext cx="6858000" cy="492443"/>
          </a:xfrm>
        </p:spPr>
        <p:txBody>
          <a:bodyPr/>
          <a:lstStyle/>
          <a:p>
            <a:r>
              <a:rPr lang="en-US" altLang="en-US" sz="3200" dirty="0"/>
              <a:t>Lesson Objectives</a:t>
            </a:r>
          </a:p>
        </p:txBody>
      </p:sp>
      <p:sp>
        <p:nvSpPr>
          <p:cNvPr id="33795" name="Content Placeholder 2"/>
          <p:cNvSpPr>
            <a:spLocks noGrp="1"/>
          </p:cNvSpPr>
          <p:nvPr>
            <p:ph idx="1"/>
          </p:nvPr>
        </p:nvSpPr>
        <p:spPr>
          <a:xfrm>
            <a:off x="609600" y="1295400"/>
            <a:ext cx="6477000" cy="6032421"/>
          </a:xfrm>
        </p:spPr>
        <p:txBody>
          <a:bodyPr/>
          <a:lstStyle/>
          <a:p>
            <a:pPr marL="557213" lvl="1" indent="-214313">
              <a:buClr>
                <a:srgbClr val="C00000"/>
              </a:buClr>
              <a:buFont typeface="Wingdings" panose="05000000000000000000" pitchFamily="2" charset="2"/>
              <a:buChar char="§"/>
            </a:pPr>
            <a:r>
              <a:rPr lang="en-US" dirty="0" smtClean="0">
                <a:solidFill>
                  <a:schemeClr val="tx1"/>
                </a:solidFill>
                <a:latin typeface="Arial" panose="020B0604020202020204" pitchFamily="34" charset="0"/>
                <a:cs typeface="Arial" panose="020B0604020202020204" pitchFamily="34" charset="0"/>
              </a:rPr>
              <a:t>Customer </a:t>
            </a:r>
            <a:r>
              <a:rPr lang="en-US" dirty="0">
                <a:solidFill>
                  <a:schemeClr val="tx1"/>
                </a:solidFill>
                <a:latin typeface="Arial" panose="020B0604020202020204" pitchFamily="34" charset="0"/>
                <a:cs typeface="Arial" panose="020B0604020202020204" pitchFamily="34" charset="0"/>
              </a:rPr>
              <a:t>Master – CIN Details</a:t>
            </a:r>
          </a:p>
          <a:p>
            <a:pPr marL="557213" lvl="1" indent="-214313">
              <a:buClr>
                <a:srgbClr val="C00000"/>
              </a:buClr>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Customer Master – Extras &amp; </a:t>
            </a:r>
            <a:r>
              <a:rPr lang="en-US" dirty="0" smtClean="0">
                <a:solidFill>
                  <a:schemeClr val="tx1"/>
                </a:solidFill>
                <a:latin typeface="Arial" panose="020B0604020202020204" pitchFamily="34" charset="0"/>
                <a:cs typeface="Arial" panose="020B0604020202020204" pitchFamily="34" charset="0"/>
              </a:rPr>
              <a:t>Environment</a:t>
            </a:r>
          </a:p>
          <a:p>
            <a:pPr marL="557213" lvl="1" indent="-214313">
              <a:buClr>
                <a:srgbClr val="C00000"/>
              </a:buClr>
              <a:buFont typeface="Wingdings" panose="05000000000000000000" pitchFamily="2" charset="2"/>
              <a:buChar char="§"/>
            </a:pPr>
            <a:endParaRPr lang="en-US" dirty="0">
              <a:solidFill>
                <a:schemeClr val="tx1"/>
              </a:solidFill>
              <a:latin typeface="Arial" panose="020B0604020202020204" pitchFamily="34" charset="0"/>
              <a:cs typeface="Arial" panose="020B0604020202020204" pitchFamily="34" charset="0"/>
            </a:endParaRPr>
          </a:p>
          <a:p>
            <a:pPr marL="285750" lvl="1" indent="-285750">
              <a:buClr>
                <a:srgbClr val="00B0F0"/>
              </a:buClr>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SD Master Data </a:t>
            </a:r>
            <a:r>
              <a:rPr lang="en-US" sz="2200" dirty="0" smtClean="0">
                <a:solidFill>
                  <a:schemeClr val="tx1"/>
                </a:solidFill>
                <a:latin typeface="Arial" panose="020B0604020202020204" pitchFamily="34" charset="0"/>
                <a:cs typeface="Arial" panose="020B0604020202020204" pitchFamily="34" charset="0"/>
              </a:rPr>
              <a:t>– Material  </a:t>
            </a:r>
            <a:endParaRPr lang="en-US" sz="2200" dirty="0" smtClean="0">
              <a:solidFill>
                <a:schemeClr val="tx1"/>
              </a:solidFill>
              <a:latin typeface="Arial" panose="020B0604020202020204" pitchFamily="34" charset="0"/>
              <a:cs typeface="Arial" panose="020B0604020202020204" pitchFamily="34" charset="0"/>
            </a:endParaRPr>
          </a:p>
          <a:p>
            <a:pPr marL="557213" lvl="1" indent="-214313">
              <a:buClr>
                <a:srgbClr val="C00000"/>
              </a:buClr>
              <a:buFont typeface="Wingdings" panose="05000000000000000000" pitchFamily="2" charset="2"/>
              <a:buChar char="§"/>
            </a:pPr>
            <a:r>
              <a:rPr lang="en-US" dirty="0" smtClean="0">
                <a:solidFill>
                  <a:schemeClr val="tx1"/>
                </a:solidFill>
                <a:latin typeface="Arial" panose="020B0604020202020204" pitchFamily="34" charset="0"/>
                <a:cs typeface="Arial" panose="020B0604020202020204" pitchFamily="34" charset="0"/>
              </a:rPr>
              <a:t>Material </a:t>
            </a:r>
            <a:r>
              <a:rPr lang="en-US" dirty="0">
                <a:solidFill>
                  <a:schemeClr val="tx1"/>
                </a:solidFill>
                <a:latin typeface="Arial" panose="020B0604020202020204" pitchFamily="34" charset="0"/>
                <a:cs typeface="Arial" panose="020B0604020202020204" pitchFamily="34" charset="0"/>
              </a:rPr>
              <a:t>Master - Material Type</a:t>
            </a:r>
          </a:p>
          <a:p>
            <a:pPr marL="557213" lvl="1" indent="-214313">
              <a:buClr>
                <a:srgbClr val="C00000"/>
              </a:buClr>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Material Master - Configuration</a:t>
            </a:r>
          </a:p>
          <a:p>
            <a:pPr marL="557213" lvl="1" indent="-214313">
              <a:buClr>
                <a:srgbClr val="C00000"/>
              </a:buClr>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Material Master - Transactions</a:t>
            </a:r>
          </a:p>
          <a:p>
            <a:pPr marL="557213" lvl="1" indent="-214313">
              <a:buClr>
                <a:srgbClr val="C00000"/>
              </a:buClr>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Material Master - Create</a:t>
            </a:r>
          </a:p>
          <a:p>
            <a:pPr marL="557213" lvl="1" indent="-214313">
              <a:buClr>
                <a:srgbClr val="C00000"/>
              </a:buClr>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Material Master – </a:t>
            </a:r>
            <a:r>
              <a:rPr lang="en-US" dirty="0" smtClean="0">
                <a:solidFill>
                  <a:schemeClr val="tx1"/>
                </a:solidFill>
                <a:latin typeface="Arial" panose="020B0604020202020204" pitchFamily="34" charset="0"/>
                <a:cs typeface="Arial" panose="020B0604020202020204" pitchFamily="34" charset="0"/>
              </a:rPr>
              <a:t>Views</a:t>
            </a:r>
          </a:p>
          <a:p>
            <a:pPr marL="557213" lvl="1" indent="-214313">
              <a:buClr>
                <a:srgbClr val="C00000"/>
              </a:buClr>
            </a:pPr>
            <a:endParaRPr lang="en-US" dirty="0" smtClean="0">
              <a:solidFill>
                <a:schemeClr val="tx1"/>
              </a:solidFill>
              <a:latin typeface="Arial" panose="020B0604020202020204" pitchFamily="34" charset="0"/>
              <a:cs typeface="Arial" panose="020B0604020202020204" pitchFamily="34" charset="0"/>
            </a:endParaRPr>
          </a:p>
          <a:p>
            <a:r>
              <a:rPr lang="en-US" spc="-4" dirty="0" smtClean="0"/>
              <a:t>Customer Master –</a:t>
            </a:r>
            <a:r>
              <a:rPr lang="en-US" spc="15" dirty="0" smtClean="0"/>
              <a:t> Mass Maintenance</a:t>
            </a:r>
          </a:p>
          <a:p>
            <a:r>
              <a:rPr lang="en-US" spc="-4" dirty="0" smtClean="0"/>
              <a:t>Material Master –</a:t>
            </a:r>
            <a:r>
              <a:rPr lang="en-US" spc="15" dirty="0" smtClean="0"/>
              <a:t> Mass Maintenance</a:t>
            </a:r>
            <a:endParaRPr lang="en-US" altLang="en-US" dirty="0" smtClean="0"/>
          </a:p>
          <a:p>
            <a:r>
              <a:rPr lang="en-US" spc="-4" dirty="0" smtClean="0"/>
              <a:t>Master Data – Customer Material Info</a:t>
            </a:r>
          </a:p>
          <a:p>
            <a:pPr marL="557213" lvl="1" indent="-214313">
              <a:buClr>
                <a:srgbClr val="C00000"/>
              </a:buClr>
            </a:pPr>
            <a:endParaRPr lang="en-US" dirty="0">
              <a:solidFill>
                <a:schemeClr val="tx1"/>
              </a:solidFill>
              <a:latin typeface="Arial" panose="020B0604020202020204" pitchFamily="34" charset="0"/>
              <a:cs typeface="Arial" panose="020B0604020202020204" pitchFamily="34" charset="0"/>
            </a:endParaRPr>
          </a:p>
          <a:p>
            <a:pPr marL="557213" lvl="1" indent="-214313">
              <a:buClr>
                <a:srgbClr val="C00000"/>
              </a:buClr>
              <a:buFont typeface="Wingdings" panose="05000000000000000000" pitchFamily="2" charset="2"/>
              <a:buChar char="§"/>
            </a:pPr>
            <a:endParaRPr lang="en-US" dirty="0">
              <a:solidFill>
                <a:schemeClr val="tx1"/>
              </a:solidFill>
              <a:latin typeface="Arial" panose="020B0604020202020204" pitchFamily="34" charset="0"/>
              <a:cs typeface="Arial" panose="020B0604020202020204" pitchFamily="34" charset="0"/>
            </a:endParaRPr>
          </a:p>
          <a:p>
            <a:pPr lvl="1"/>
            <a:endParaRPr lang="en-US" spc="-4" dirty="0"/>
          </a:p>
          <a:p>
            <a:pPr eaLnBrk="1" hangingPunct="1"/>
            <a:endParaRPr lang="en-US" altLang="en-US" dirty="0" smtClean="0"/>
          </a:p>
          <a:p>
            <a:pPr eaLnBrk="1" hangingPunct="1"/>
            <a:endParaRPr lang="en-US" altLang="en-US" dirty="0" smtClean="0">
              <a:solidFill>
                <a:schemeClr val="tx1"/>
              </a:solidFill>
            </a:endParaRPr>
          </a:p>
          <a:p>
            <a:pPr marL="0" indent="0">
              <a:buNone/>
            </a:pPr>
            <a:r>
              <a:rPr lang="en-US" altLang="en-US" dirty="0" smtClean="0"/>
              <a:t>	</a:t>
            </a:r>
          </a:p>
        </p:txBody>
      </p:sp>
    </p:spTree>
    <p:extLst>
      <p:ext uri="{BB962C8B-B14F-4D97-AF65-F5344CB8AC3E}">
        <p14:creationId xmlns:p14="http://schemas.microsoft.com/office/powerpoint/2010/main" xmlns="" val="10500451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574023" y="274320"/>
            <a:ext cx="569976" cy="819912"/>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52400" y="159311"/>
            <a:ext cx="8566150" cy="492443"/>
          </a:xfrm>
          <a:prstGeom prst="rect">
            <a:avLst/>
          </a:prstGeom>
        </p:spPr>
        <p:txBody>
          <a:bodyPr vert="horz" wrap="square" lIns="0" tIns="0" rIns="0" bIns="0" rtlCol="0">
            <a:spAutoFit/>
          </a:bodyPr>
          <a:lstStyle/>
          <a:p>
            <a:pPr marL="12700">
              <a:lnSpc>
                <a:spcPct val="100000"/>
              </a:lnSpc>
            </a:pPr>
            <a:r>
              <a:rPr spc="-5" dirty="0"/>
              <a:t>Customer Master – Sales Area</a:t>
            </a:r>
            <a:r>
              <a:rPr spc="-70" dirty="0"/>
              <a:t> </a:t>
            </a:r>
            <a:r>
              <a:rPr spc="-5" dirty="0"/>
              <a:t>Data</a:t>
            </a:r>
            <a:endParaRPr dirty="0"/>
          </a:p>
        </p:txBody>
      </p:sp>
      <p:sp>
        <p:nvSpPr>
          <p:cNvPr id="8" name="object 8"/>
          <p:cNvSpPr txBox="1"/>
          <p:nvPr/>
        </p:nvSpPr>
        <p:spPr>
          <a:xfrm>
            <a:off x="612140" y="1259204"/>
            <a:ext cx="8268970" cy="1446550"/>
          </a:xfrm>
          <a:prstGeom prst="rect">
            <a:avLst/>
          </a:prstGeom>
        </p:spPr>
        <p:txBody>
          <a:bodyPr vert="horz" wrap="square" lIns="0" tIns="0" rIns="0" bIns="0" rtlCol="0">
            <a:spAutoFit/>
          </a:bodyPr>
          <a:lstStyle/>
          <a:p>
            <a:pPr marL="355600" indent="-342900">
              <a:lnSpc>
                <a:spcPct val="100000"/>
              </a:lnSpc>
              <a:buClr>
                <a:srgbClr val="00B0F0"/>
              </a:buClr>
              <a:buFont typeface="Wingdings" panose="05000000000000000000" pitchFamily="2" charset="2"/>
              <a:buChar char="§"/>
            </a:pPr>
            <a:r>
              <a:rPr sz="2200" spc="-5" dirty="0" smtClean="0">
                <a:latin typeface="Arial"/>
                <a:cs typeface="Arial"/>
              </a:rPr>
              <a:t>Sales </a:t>
            </a:r>
            <a:r>
              <a:rPr sz="2200" spc="-15" dirty="0" smtClean="0">
                <a:latin typeface="Arial"/>
                <a:cs typeface="Arial"/>
              </a:rPr>
              <a:t>Area </a:t>
            </a:r>
            <a:r>
              <a:rPr sz="2200" spc="-5" dirty="0" smtClean="0">
                <a:latin typeface="Arial"/>
                <a:cs typeface="Arial"/>
              </a:rPr>
              <a:t>Data contains</a:t>
            </a:r>
            <a:r>
              <a:rPr lang="en-US" sz="2200" spc="-5" dirty="0" smtClean="0">
                <a:latin typeface="Arial"/>
                <a:cs typeface="Arial"/>
              </a:rPr>
              <a:t> data related to:</a:t>
            </a:r>
            <a:r>
              <a:rPr sz="2200" spc="-5" dirty="0" smtClean="0">
                <a:latin typeface="Arial"/>
                <a:cs typeface="Arial"/>
              </a:rPr>
              <a:t> </a:t>
            </a:r>
            <a:endParaRPr lang="en-US" sz="2200" spc="-5" dirty="0" smtClean="0">
              <a:latin typeface="Arial"/>
              <a:cs typeface="Arial"/>
            </a:endParaRPr>
          </a:p>
          <a:p>
            <a:pPr marL="812800" lvl="1" indent="-342900">
              <a:buClr>
                <a:srgbClr val="C00000"/>
              </a:buClr>
              <a:buFont typeface="Wingdings" panose="05000000000000000000" pitchFamily="2" charset="2"/>
              <a:buChar char="§"/>
            </a:pPr>
            <a:r>
              <a:rPr spc="-5" dirty="0" smtClean="0">
                <a:latin typeface="Arial"/>
                <a:cs typeface="Arial"/>
              </a:rPr>
              <a:t>Sales</a:t>
            </a:r>
            <a:endParaRPr lang="en-US" spc="-5" dirty="0" smtClean="0">
              <a:latin typeface="Arial"/>
              <a:cs typeface="Arial"/>
            </a:endParaRPr>
          </a:p>
          <a:p>
            <a:pPr marL="812800" lvl="1" indent="-342900">
              <a:buClr>
                <a:srgbClr val="C00000"/>
              </a:buClr>
              <a:buFont typeface="Wingdings" panose="05000000000000000000" pitchFamily="2" charset="2"/>
              <a:buChar char="§"/>
            </a:pPr>
            <a:r>
              <a:rPr spc="-5" dirty="0" smtClean="0">
                <a:latin typeface="Arial"/>
                <a:cs typeface="Arial"/>
              </a:rPr>
              <a:t>Shipping</a:t>
            </a:r>
            <a:endParaRPr lang="en-US" spc="-5" dirty="0" smtClean="0">
              <a:latin typeface="Arial"/>
              <a:cs typeface="Arial"/>
            </a:endParaRPr>
          </a:p>
          <a:p>
            <a:pPr marL="812800" lvl="1" indent="-342900">
              <a:buClr>
                <a:srgbClr val="C00000"/>
              </a:buClr>
              <a:buFont typeface="Wingdings" panose="05000000000000000000" pitchFamily="2" charset="2"/>
              <a:buChar char="§"/>
            </a:pPr>
            <a:r>
              <a:rPr spc="-5" dirty="0" smtClean="0">
                <a:latin typeface="Arial"/>
                <a:cs typeface="Arial"/>
              </a:rPr>
              <a:t>Billing Document</a:t>
            </a:r>
            <a:endParaRPr lang="en-US" spc="-5" dirty="0" smtClean="0">
              <a:latin typeface="Arial"/>
              <a:cs typeface="Arial"/>
            </a:endParaRPr>
          </a:p>
          <a:p>
            <a:pPr marL="812800" lvl="1" indent="-342900">
              <a:buClr>
                <a:srgbClr val="C00000"/>
              </a:buClr>
              <a:buFont typeface="Wingdings" panose="05000000000000000000" pitchFamily="2" charset="2"/>
              <a:buChar char="§"/>
            </a:pPr>
            <a:r>
              <a:rPr spc="-5" dirty="0" smtClean="0">
                <a:latin typeface="Arial"/>
                <a:cs typeface="Arial"/>
              </a:rPr>
              <a:t>Partner </a:t>
            </a:r>
            <a:r>
              <a:rPr spc="-10" dirty="0" smtClean="0">
                <a:latin typeface="Arial"/>
                <a:cs typeface="Arial"/>
              </a:rPr>
              <a:t>Functions</a:t>
            </a:r>
            <a:endParaRPr dirty="0">
              <a:latin typeface="Arial"/>
              <a:cs typeface="Arial"/>
            </a:endParaRPr>
          </a:p>
        </p:txBody>
      </p:sp>
      <p:sp>
        <p:nvSpPr>
          <p:cNvPr id="9" name="object 9"/>
          <p:cNvSpPr/>
          <p:nvPr/>
        </p:nvSpPr>
        <p:spPr>
          <a:xfrm>
            <a:off x="3276600" y="1701682"/>
            <a:ext cx="5842378" cy="4572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574023" y="274320"/>
            <a:ext cx="569976" cy="819912"/>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89449" y="248162"/>
            <a:ext cx="8566150" cy="492443"/>
          </a:xfrm>
          <a:prstGeom prst="rect">
            <a:avLst/>
          </a:prstGeom>
        </p:spPr>
        <p:txBody>
          <a:bodyPr vert="horz" wrap="square" lIns="0" tIns="0" rIns="0" bIns="0" rtlCol="0">
            <a:spAutoFit/>
          </a:bodyPr>
          <a:lstStyle/>
          <a:p>
            <a:pPr marL="12700">
              <a:lnSpc>
                <a:spcPct val="100000"/>
              </a:lnSpc>
            </a:pPr>
            <a:r>
              <a:rPr spc="-5" dirty="0"/>
              <a:t>Customer Master – Sales Area</a:t>
            </a:r>
            <a:r>
              <a:rPr spc="-70" dirty="0"/>
              <a:t> </a:t>
            </a:r>
            <a:r>
              <a:rPr spc="-5" dirty="0"/>
              <a:t>Data</a:t>
            </a:r>
            <a:endParaRPr dirty="0"/>
          </a:p>
        </p:txBody>
      </p:sp>
      <p:graphicFrame>
        <p:nvGraphicFramePr>
          <p:cNvPr id="8" name="object 8"/>
          <p:cNvGraphicFramePr>
            <a:graphicFrameLocks noGrp="1"/>
          </p:cNvGraphicFramePr>
          <p:nvPr>
            <p:extLst>
              <p:ext uri="{D42A27DB-BD31-4B8C-83A1-F6EECF244321}">
                <p14:modId xmlns:p14="http://schemas.microsoft.com/office/powerpoint/2010/main" xmlns="" val="1466334215"/>
              </p:ext>
            </p:extLst>
          </p:nvPr>
        </p:nvGraphicFramePr>
        <p:xfrm>
          <a:off x="393889" y="1371600"/>
          <a:ext cx="8737600" cy="4942774"/>
        </p:xfrm>
        <a:graphic>
          <a:graphicData uri="http://schemas.openxmlformats.org/drawingml/2006/table">
            <a:tbl>
              <a:tblPr firstRow="1" bandRow="1">
                <a:tableStyleId>{2D5ABB26-0587-4C30-8999-92F81FD0307C}</a:tableStyleId>
              </a:tblPr>
              <a:tblGrid>
                <a:gridCol w="1792351"/>
                <a:gridCol w="1363599"/>
                <a:gridCol w="5581650"/>
              </a:tblGrid>
              <a:tr h="304800">
                <a:tc>
                  <a:txBody>
                    <a:bodyPr/>
                    <a:lstStyle/>
                    <a:p>
                      <a:pPr marL="84455">
                        <a:lnSpc>
                          <a:spcPct val="100000"/>
                        </a:lnSpc>
                        <a:spcBef>
                          <a:spcPts val="185"/>
                        </a:spcBef>
                      </a:pPr>
                      <a:r>
                        <a:rPr sz="1400" b="1" spc="-5" dirty="0">
                          <a:latin typeface="Arial"/>
                          <a:cs typeface="Arial"/>
                        </a:rPr>
                        <a:t>Important</a:t>
                      </a:r>
                      <a:r>
                        <a:rPr sz="1400" b="1" spc="-85" dirty="0">
                          <a:latin typeface="Arial"/>
                          <a:cs typeface="Arial"/>
                        </a:rPr>
                        <a:t> </a:t>
                      </a:r>
                      <a:r>
                        <a:rPr sz="1400" b="1" spc="-5" dirty="0">
                          <a:latin typeface="Arial"/>
                          <a:cs typeface="Arial"/>
                        </a:rPr>
                        <a:t>Fields</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dirty="0">
                          <a:latin typeface="Arial"/>
                          <a:cs typeface="Arial"/>
                        </a:rPr>
                        <a:t>Screen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a:lnSpc>
                          <a:spcPct val="100000"/>
                        </a:lnSpc>
                        <a:spcBef>
                          <a:spcPts val="290"/>
                        </a:spcBef>
                      </a:pPr>
                      <a:r>
                        <a:rPr sz="1400" b="1" spc="-5" dirty="0">
                          <a:latin typeface="Arial"/>
                          <a:cs typeface="Arial"/>
                        </a:rPr>
                        <a:t>Application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73024">
                <a:tc>
                  <a:txBody>
                    <a:bodyPr/>
                    <a:lstStyle/>
                    <a:p>
                      <a:pPr marL="84455">
                        <a:lnSpc>
                          <a:spcPct val="100000"/>
                        </a:lnSpc>
                        <a:spcBef>
                          <a:spcPts val="185"/>
                        </a:spcBef>
                      </a:pPr>
                      <a:r>
                        <a:rPr sz="1400" b="1" dirty="0">
                          <a:latin typeface="Arial"/>
                          <a:cs typeface="Arial"/>
                        </a:rPr>
                        <a:t>Sales</a:t>
                      </a:r>
                      <a:r>
                        <a:rPr sz="1400" b="1" spc="-130" dirty="0">
                          <a:latin typeface="Arial"/>
                          <a:cs typeface="Arial"/>
                        </a:rPr>
                        <a:t> </a:t>
                      </a:r>
                      <a:r>
                        <a:rPr sz="1400" b="1" dirty="0">
                          <a:latin typeface="Arial"/>
                          <a:cs typeface="Arial"/>
                        </a:rPr>
                        <a:t>office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dirty="0">
                          <a:latin typeface="Arial"/>
                          <a:cs typeface="Arial"/>
                        </a:rPr>
                        <a:t>Sales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267335">
                        <a:lnSpc>
                          <a:spcPct val="100000"/>
                        </a:lnSpc>
                        <a:spcBef>
                          <a:spcPts val="615"/>
                        </a:spcBef>
                      </a:pPr>
                      <a:r>
                        <a:rPr sz="1400" b="1" dirty="0">
                          <a:latin typeface="Arial"/>
                          <a:cs typeface="Arial"/>
                        </a:rPr>
                        <a:t>Sales Office </a:t>
                      </a:r>
                      <a:r>
                        <a:rPr sz="1400" b="1" spc="-5" dirty="0">
                          <a:latin typeface="Arial"/>
                          <a:cs typeface="Arial"/>
                        </a:rPr>
                        <a:t>defines Geographical </a:t>
                      </a:r>
                      <a:r>
                        <a:rPr sz="1400" b="1" dirty="0">
                          <a:latin typeface="Arial"/>
                          <a:cs typeface="Arial"/>
                        </a:rPr>
                        <a:t>aspects </a:t>
                      </a:r>
                      <a:r>
                        <a:rPr sz="1400" b="1" spc="-5" dirty="0">
                          <a:latin typeface="Arial"/>
                          <a:cs typeface="Arial"/>
                        </a:rPr>
                        <a:t>of the</a:t>
                      </a:r>
                      <a:r>
                        <a:rPr sz="1400" b="1" spc="-170" dirty="0">
                          <a:latin typeface="Arial"/>
                          <a:cs typeface="Arial"/>
                        </a:rPr>
                        <a:t> </a:t>
                      </a:r>
                      <a:r>
                        <a:rPr sz="1400" b="1" spc="-5" dirty="0">
                          <a:latin typeface="Arial"/>
                          <a:cs typeface="Arial"/>
                        </a:rPr>
                        <a:t>organization  </a:t>
                      </a:r>
                      <a:r>
                        <a:rPr sz="1400" b="1" dirty="0">
                          <a:latin typeface="Arial"/>
                          <a:cs typeface="Arial"/>
                        </a:rPr>
                        <a:t>in </a:t>
                      </a:r>
                      <a:r>
                        <a:rPr sz="1400" b="1" spc="-5" dirty="0">
                          <a:latin typeface="Arial"/>
                          <a:cs typeface="Arial"/>
                        </a:rPr>
                        <a:t>business development and </a:t>
                      </a:r>
                      <a:r>
                        <a:rPr sz="1400" b="1" dirty="0">
                          <a:latin typeface="Arial"/>
                          <a:cs typeface="Arial"/>
                        </a:rPr>
                        <a:t>sales. </a:t>
                      </a:r>
                      <a:r>
                        <a:rPr sz="1400" b="1" spc="-5" dirty="0">
                          <a:latin typeface="Arial"/>
                          <a:cs typeface="Arial"/>
                        </a:rPr>
                        <a:t>Used for</a:t>
                      </a:r>
                      <a:r>
                        <a:rPr sz="1400" b="1" spc="-130" dirty="0">
                          <a:latin typeface="Arial"/>
                          <a:cs typeface="Arial"/>
                        </a:rPr>
                        <a:t> </a:t>
                      </a:r>
                      <a:r>
                        <a:rPr sz="1400" b="1" spc="-5" dirty="0">
                          <a:latin typeface="Arial"/>
                          <a:cs typeface="Arial"/>
                        </a:rPr>
                        <a:t>Reporting.</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620776">
                <a:tc>
                  <a:txBody>
                    <a:bodyPr/>
                    <a:lstStyle/>
                    <a:p>
                      <a:pPr marL="84455">
                        <a:lnSpc>
                          <a:spcPct val="100000"/>
                        </a:lnSpc>
                        <a:spcBef>
                          <a:spcPts val="180"/>
                        </a:spcBef>
                      </a:pPr>
                      <a:r>
                        <a:rPr sz="1400" b="1" dirty="0">
                          <a:latin typeface="Arial"/>
                          <a:cs typeface="Arial"/>
                        </a:rPr>
                        <a:t>Sales</a:t>
                      </a:r>
                      <a:r>
                        <a:rPr sz="1400" b="1" spc="-130" dirty="0">
                          <a:latin typeface="Arial"/>
                          <a:cs typeface="Arial"/>
                        </a:rPr>
                        <a:t> </a:t>
                      </a:r>
                      <a:r>
                        <a:rPr sz="1400" b="1" spc="-5" dirty="0">
                          <a:latin typeface="Arial"/>
                          <a:cs typeface="Arial"/>
                        </a:rPr>
                        <a:t>group</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0"/>
                        </a:spcBef>
                      </a:pPr>
                      <a:r>
                        <a:rPr sz="1400" b="1" dirty="0">
                          <a:latin typeface="Arial"/>
                          <a:cs typeface="Arial"/>
                        </a:rPr>
                        <a:t>Sales</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155575">
                        <a:lnSpc>
                          <a:spcPct val="100000"/>
                        </a:lnSpc>
                        <a:spcBef>
                          <a:spcPts val="990"/>
                        </a:spcBef>
                      </a:pPr>
                      <a:r>
                        <a:rPr sz="1400" b="1" spc="-5" dirty="0">
                          <a:latin typeface="Arial"/>
                          <a:cs typeface="Arial"/>
                        </a:rPr>
                        <a:t>The </a:t>
                      </a:r>
                      <a:r>
                        <a:rPr sz="1400" b="1" dirty="0">
                          <a:latin typeface="Arial"/>
                          <a:cs typeface="Arial"/>
                        </a:rPr>
                        <a:t>staff </a:t>
                      </a:r>
                      <a:r>
                        <a:rPr sz="1400" b="1" spc="-5" dirty="0">
                          <a:latin typeface="Arial"/>
                          <a:cs typeface="Arial"/>
                        </a:rPr>
                        <a:t>of </a:t>
                      </a:r>
                      <a:r>
                        <a:rPr sz="1400" b="1" dirty="0">
                          <a:latin typeface="Arial"/>
                          <a:cs typeface="Arial"/>
                        </a:rPr>
                        <a:t>a sales office may </a:t>
                      </a:r>
                      <a:r>
                        <a:rPr sz="1400" b="1" spc="-5" dirty="0">
                          <a:latin typeface="Arial"/>
                          <a:cs typeface="Arial"/>
                        </a:rPr>
                        <a:t>be subdivided into </a:t>
                      </a:r>
                      <a:r>
                        <a:rPr sz="1400" b="1" dirty="0">
                          <a:latin typeface="Arial"/>
                          <a:cs typeface="Arial"/>
                        </a:rPr>
                        <a:t>sales</a:t>
                      </a:r>
                      <a:r>
                        <a:rPr sz="1400" b="1" spc="-250" dirty="0">
                          <a:latin typeface="Arial"/>
                          <a:cs typeface="Arial"/>
                        </a:rPr>
                        <a:t> </a:t>
                      </a:r>
                      <a:r>
                        <a:rPr sz="1400" b="1" spc="-5" dirty="0">
                          <a:latin typeface="Arial"/>
                          <a:cs typeface="Arial"/>
                        </a:rPr>
                        <a:t>groups.  Used for</a:t>
                      </a:r>
                      <a:r>
                        <a:rPr sz="1400" b="1" spc="-90" dirty="0">
                          <a:latin typeface="Arial"/>
                          <a:cs typeface="Arial"/>
                        </a:rPr>
                        <a:t> </a:t>
                      </a:r>
                      <a:r>
                        <a:rPr sz="1400" b="1" spc="-5" dirty="0">
                          <a:latin typeface="Arial"/>
                          <a:cs typeface="Arial"/>
                        </a:rPr>
                        <a:t>Reporting.</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18160">
                <a:tc>
                  <a:txBody>
                    <a:bodyPr/>
                    <a:lstStyle/>
                    <a:p>
                      <a:pPr marL="84455" marR="215900">
                        <a:lnSpc>
                          <a:spcPct val="100000"/>
                        </a:lnSpc>
                        <a:spcBef>
                          <a:spcPts val="185"/>
                        </a:spcBef>
                      </a:pPr>
                      <a:r>
                        <a:rPr sz="1400" b="1" spc="-5" dirty="0">
                          <a:latin typeface="Arial"/>
                          <a:cs typeface="Arial"/>
                        </a:rPr>
                        <a:t>Customer</a:t>
                      </a:r>
                      <a:r>
                        <a:rPr sz="1400" b="1" spc="-65" dirty="0">
                          <a:latin typeface="Arial"/>
                          <a:cs typeface="Arial"/>
                        </a:rPr>
                        <a:t> </a:t>
                      </a:r>
                      <a:r>
                        <a:rPr sz="1400" b="1" spc="-5" dirty="0">
                          <a:latin typeface="Arial"/>
                          <a:cs typeface="Arial"/>
                        </a:rPr>
                        <a:t>pricing  procedure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dirty="0">
                          <a:latin typeface="Arial"/>
                          <a:cs typeface="Arial"/>
                        </a:rPr>
                        <a:t>Sales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288290">
                        <a:lnSpc>
                          <a:spcPct val="100000"/>
                        </a:lnSpc>
                        <a:spcBef>
                          <a:spcPts val="185"/>
                        </a:spcBef>
                      </a:pPr>
                      <a:r>
                        <a:rPr sz="1400" b="1" dirty="0">
                          <a:latin typeface="Arial"/>
                          <a:cs typeface="Arial"/>
                        </a:rPr>
                        <a:t>Determines which </a:t>
                      </a:r>
                      <a:r>
                        <a:rPr sz="1400" b="1" spc="-5" dirty="0">
                          <a:latin typeface="Arial"/>
                          <a:cs typeface="Arial"/>
                        </a:rPr>
                        <a:t>pricing procedure the </a:t>
                      </a:r>
                      <a:r>
                        <a:rPr sz="1400" b="1" spc="-10" dirty="0">
                          <a:latin typeface="Arial"/>
                          <a:cs typeface="Arial"/>
                        </a:rPr>
                        <a:t>system </a:t>
                      </a:r>
                      <a:r>
                        <a:rPr sz="1400" b="1" spc="-5" dirty="0">
                          <a:latin typeface="Arial"/>
                          <a:cs typeface="Arial"/>
                        </a:rPr>
                        <a:t>should</a:t>
                      </a:r>
                      <a:r>
                        <a:rPr sz="1400" b="1" spc="-150" dirty="0">
                          <a:latin typeface="Arial"/>
                          <a:cs typeface="Arial"/>
                        </a:rPr>
                        <a:t> </a:t>
                      </a:r>
                      <a:r>
                        <a:rPr sz="1400" b="1" spc="-5" dirty="0">
                          <a:latin typeface="Arial"/>
                          <a:cs typeface="Arial"/>
                        </a:rPr>
                        <a:t>apply  </a:t>
                      </a:r>
                      <a:r>
                        <a:rPr sz="1400" b="1" spc="5" dirty="0">
                          <a:latin typeface="Arial"/>
                          <a:cs typeface="Arial"/>
                        </a:rPr>
                        <a:t>when </a:t>
                      </a:r>
                      <a:r>
                        <a:rPr sz="1400" b="1" spc="-20" dirty="0">
                          <a:latin typeface="Arial"/>
                          <a:cs typeface="Arial"/>
                        </a:rPr>
                        <a:t>you </a:t>
                      </a:r>
                      <a:r>
                        <a:rPr sz="1400" b="1" dirty="0">
                          <a:latin typeface="Arial"/>
                          <a:cs typeface="Arial"/>
                        </a:rPr>
                        <a:t>create a sales </a:t>
                      </a:r>
                      <a:r>
                        <a:rPr sz="1400" b="1" spc="-5" dirty="0">
                          <a:latin typeface="Arial"/>
                          <a:cs typeface="Arial"/>
                        </a:rPr>
                        <a:t>document for the</a:t>
                      </a:r>
                      <a:r>
                        <a:rPr sz="1400" b="1" spc="-145" dirty="0">
                          <a:latin typeface="Arial"/>
                          <a:cs typeface="Arial"/>
                        </a:rPr>
                        <a:t> </a:t>
                      </a:r>
                      <a:r>
                        <a:rPr sz="1400" b="1" spc="-10" dirty="0">
                          <a:latin typeface="Arial"/>
                          <a:cs typeface="Arial"/>
                        </a:rPr>
                        <a:t>customer.</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31519">
                <a:tc>
                  <a:txBody>
                    <a:bodyPr/>
                    <a:lstStyle/>
                    <a:p>
                      <a:pPr marL="84455" marR="317500">
                        <a:lnSpc>
                          <a:spcPct val="100000"/>
                        </a:lnSpc>
                        <a:spcBef>
                          <a:spcPts val="185"/>
                        </a:spcBef>
                      </a:pPr>
                      <a:r>
                        <a:rPr sz="1400" b="1" spc="-5" dirty="0">
                          <a:latin typeface="Arial"/>
                          <a:cs typeface="Arial"/>
                        </a:rPr>
                        <a:t>Customer  </a:t>
                      </a:r>
                      <a:r>
                        <a:rPr sz="1400" b="1" dirty="0">
                          <a:latin typeface="Arial"/>
                          <a:cs typeface="Arial"/>
                        </a:rPr>
                        <a:t>Statistics</a:t>
                      </a:r>
                      <a:r>
                        <a:rPr sz="1400" b="1" spc="-130" dirty="0">
                          <a:latin typeface="Arial"/>
                          <a:cs typeface="Arial"/>
                        </a:rPr>
                        <a:t> </a:t>
                      </a:r>
                      <a:r>
                        <a:rPr sz="1400" b="1" spc="-5" dirty="0">
                          <a:latin typeface="Arial"/>
                          <a:cs typeface="Arial"/>
                        </a:rPr>
                        <a:t>Group</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dirty="0">
                          <a:latin typeface="Arial"/>
                          <a:cs typeface="Arial"/>
                        </a:rPr>
                        <a:t>Sales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671195">
                        <a:lnSpc>
                          <a:spcPct val="100000"/>
                        </a:lnSpc>
                        <a:spcBef>
                          <a:spcPts val="185"/>
                        </a:spcBef>
                      </a:pPr>
                      <a:r>
                        <a:rPr sz="1400" b="1" dirty="0">
                          <a:latin typeface="Arial"/>
                          <a:cs typeface="Arial"/>
                        </a:rPr>
                        <a:t>Specifies a statistics </a:t>
                      </a:r>
                      <a:r>
                        <a:rPr sz="1400" b="1" spc="-5" dirty="0">
                          <a:latin typeface="Arial"/>
                          <a:cs typeface="Arial"/>
                        </a:rPr>
                        <a:t>group for this customer and helps  determine </a:t>
                      </a:r>
                      <a:r>
                        <a:rPr sz="1400" b="1" dirty="0">
                          <a:latin typeface="Arial"/>
                          <a:cs typeface="Arial"/>
                        </a:rPr>
                        <a:t>which </a:t>
                      </a:r>
                      <a:r>
                        <a:rPr sz="1400" b="1" spc="-5" dirty="0">
                          <a:latin typeface="Arial"/>
                          <a:cs typeface="Arial"/>
                        </a:rPr>
                        <a:t>data the </a:t>
                      </a:r>
                      <a:r>
                        <a:rPr sz="1400" b="1" spc="-10" dirty="0">
                          <a:latin typeface="Arial"/>
                          <a:cs typeface="Arial"/>
                        </a:rPr>
                        <a:t>system </a:t>
                      </a:r>
                      <a:r>
                        <a:rPr sz="1400" b="1" spc="-5" dirty="0">
                          <a:latin typeface="Arial"/>
                          <a:cs typeface="Arial"/>
                        </a:rPr>
                        <a:t>updates </a:t>
                      </a:r>
                      <a:r>
                        <a:rPr sz="1400" b="1" dirty="0">
                          <a:latin typeface="Arial"/>
                          <a:cs typeface="Arial"/>
                        </a:rPr>
                        <a:t>in </a:t>
                      </a:r>
                      <a:r>
                        <a:rPr sz="1400" b="1" spc="-5" dirty="0">
                          <a:latin typeface="Arial"/>
                          <a:cs typeface="Arial"/>
                        </a:rPr>
                        <a:t>the logistics  information</a:t>
                      </a:r>
                      <a:r>
                        <a:rPr sz="1400" b="1" spc="-85" dirty="0">
                          <a:latin typeface="Arial"/>
                          <a:cs typeface="Arial"/>
                        </a:rPr>
                        <a:t> </a:t>
                      </a:r>
                      <a:r>
                        <a:rPr sz="1400" b="1" spc="-10" dirty="0">
                          <a:latin typeface="Arial"/>
                          <a:cs typeface="Arial"/>
                        </a:rPr>
                        <a:t>system.</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31519">
                <a:tc>
                  <a:txBody>
                    <a:bodyPr/>
                    <a:lstStyle/>
                    <a:p>
                      <a:pPr marL="84455" marR="758825">
                        <a:lnSpc>
                          <a:spcPct val="100000"/>
                        </a:lnSpc>
                        <a:spcBef>
                          <a:spcPts val="185"/>
                        </a:spcBef>
                      </a:pPr>
                      <a:r>
                        <a:rPr sz="1400" b="1" spc="-5" dirty="0">
                          <a:latin typeface="Arial"/>
                          <a:cs typeface="Arial"/>
                        </a:rPr>
                        <a:t>Shipping  </a:t>
                      </a:r>
                      <a:r>
                        <a:rPr sz="1400" b="1" spc="-10" dirty="0">
                          <a:latin typeface="Arial"/>
                          <a:cs typeface="Arial"/>
                        </a:rPr>
                        <a:t>Cond</a:t>
                      </a:r>
                      <a:r>
                        <a:rPr sz="1400" b="1" dirty="0">
                          <a:latin typeface="Arial"/>
                          <a:cs typeface="Arial"/>
                        </a:rPr>
                        <a:t>iti</a:t>
                      </a:r>
                      <a:r>
                        <a:rPr sz="1400" b="1" spc="-10" dirty="0">
                          <a:latin typeface="Arial"/>
                          <a:cs typeface="Arial"/>
                        </a:rPr>
                        <a:t>on</a:t>
                      </a:r>
                      <a:r>
                        <a:rPr sz="1400" b="1" dirty="0">
                          <a:latin typeface="Arial"/>
                          <a:cs typeface="Arial"/>
                        </a:rPr>
                        <a:t>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spc="-5" dirty="0">
                          <a:latin typeface="Arial"/>
                          <a:cs typeface="Arial"/>
                        </a:rPr>
                        <a:t>Shipping</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579120">
                        <a:lnSpc>
                          <a:spcPct val="100000"/>
                        </a:lnSpc>
                        <a:spcBef>
                          <a:spcPts val="185"/>
                        </a:spcBef>
                      </a:pPr>
                      <a:r>
                        <a:rPr sz="1400" b="1" dirty="0">
                          <a:latin typeface="Arial"/>
                          <a:cs typeface="Arial"/>
                        </a:rPr>
                        <a:t>General </a:t>
                      </a:r>
                      <a:r>
                        <a:rPr sz="1400" b="1" spc="-5" dirty="0">
                          <a:latin typeface="Arial"/>
                          <a:cs typeface="Arial"/>
                        </a:rPr>
                        <a:t>shipping </a:t>
                      </a:r>
                      <a:r>
                        <a:rPr sz="1400" b="1" dirty="0">
                          <a:latin typeface="Arial"/>
                          <a:cs typeface="Arial"/>
                        </a:rPr>
                        <a:t>strategy </a:t>
                      </a:r>
                      <a:r>
                        <a:rPr sz="1400" b="1" spc="-5" dirty="0">
                          <a:latin typeface="Arial"/>
                          <a:cs typeface="Arial"/>
                        </a:rPr>
                        <a:t>for the delivery of goods. The  Shipping condition along </a:t>
                      </a:r>
                      <a:r>
                        <a:rPr sz="1400" b="1" spc="5" dirty="0">
                          <a:latin typeface="Arial"/>
                          <a:cs typeface="Arial"/>
                        </a:rPr>
                        <a:t>with </a:t>
                      </a:r>
                      <a:r>
                        <a:rPr sz="1400" b="1" spc="-5" dirty="0">
                          <a:latin typeface="Arial"/>
                          <a:cs typeface="Arial"/>
                        </a:rPr>
                        <a:t>other </a:t>
                      </a:r>
                      <a:r>
                        <a:rPr sz="1400" b="1" dirty="0">
                          <a:latin typeface="Arial"/>
                          <a:cs typeface="Arial"/>
                        </a:rPr>
                        <a:t>entities </a:t>
                      </a:r>
                      <a:r>
                        <a:rPr sz="1400" b="1" spc="-5" dirty="0">
                          <a:latin typeface="Arial"/>
                          <a:cs typeface="Arial"/>
                        </a:rPr>
                        <a:t>determine</a:t>
                      </a:r>
                      <a:r>
                        <a:rPr sz="1400" b="1" spc="-235" dirty="0">
                          <a:latin typeface="Arial"/>
                          <a:cs typeface="Arial"/>
                        </a:rPr>
                        <a:t> </a:t>
                      </a:r>
                      <a:r>
                        <a:rPr sz="1400" b="1" spc="-5" dirty="0">
                          <a:latin typeface="Arial"/>
                          <a:cs typeface="Arial"/>
                        </a:rPr>
                        <a:t>the  shipping point </a:t>
                      </a:r>
                      <a:r>
                        <a:rPr sz="1400" b="1" dirty="0">
                          <a:latin typeface="Arial"/>
                          <a:cs typeface="Arial"/>
                        </a:rPr>
                        <a:t>&amp; </a:t>
                      </a:r>
                      <a:r>
                        <a:rPr sz="1400" b="1" spc="-5" dirty="0">
                          <a:latin typeface="Arial"/>
                          <a:cs typeface="Arial"/>
                        </a:rPr>
                        <a:t>Route proposed by the</a:t>
                      </a:r>
                      <a:r>
                        <a:rPr sz="1400" b="1" spc="-135" dirty="0">
                          <a:latin typeface="Arial"/>
                          <a:cs typeface="Arial"/>
                        </a:rPr>
                        <a:t> </a:t>
                      </a:r>
                      <a:r>
                        <a:rPr sz="1400" b="1" spc="-10" dirty="0">
                          <a:latin typeface="Arial"/>
                          <a:cs typeface="Arial"/>
                        </a:rPr>
                        <a:t>system.</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31520">
                <a:tc>
                  <a:txBody>
                    <a:bodyPr/>
                    <a:lstStyle/>
                    <a:p>
                      <a:pPr marL="84455" marR="90170">
                        <a:lnSpc>
                          <a:spcPct val="100000"/>
                        </a:lnSpc>
                        <a:spcBef>
                          <a:spcPts val="190"/>
                        </a:spcBef>
                      </a:pPr>
                      <a:r>
                        <a:rPr sz="1400" b="1" spc="-10" dirty="0">
                          <a:latin typeface="Arial"/>
                          <a:cs typeface="Arial"/>
                        </a:rPr>
                        <a:t>Account  </a:t>
                      </a:r>
                      <a:r>
                        <a:rPr sz="1400" b="1" spc="-5" dirty="0">
                          <a:latin typeface="Arial"/>
                          <a:cs typeface="Arial"/>
                        </a:rPr>
                        <a:t>Assignment</a:t>
                      </a:r>
                      <a:r>
                        <a:rPr sz="1400" b="1" spc="-85" dirty="0">
                          <a:latin typeface="Arial"/>
                          <a:cs typeface="Arial"/>
                        </a:rPr>
                        <a:t> </a:t>
                      </a:r>
                      <a:r>
                        <a:rPr sz="1400" b="1" spc="-5" dirty="0">
                          <a:latin typeface="Arial"/>
                          <a:cs typeface="Arial"/>
                        </a:rPr>
                        <a:t>Group</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90"/>
                        </a:spcBef>
                      </a:pPr>
                      <a:r>
                        <a:rPr sz="1400" b="1" spc="-5" dirty="0">
                          <a:latin typeface="Arial"/>
                          <a:cs typeface="Arial"/>
                        </a:rPr>
                        <a:t>Billing</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326390" algn="just">
                        <a:lnSpc>
                          <a:spcPct val="100000"/>
                        </a:lnSpc>
                        <a:spcBef>
                          <a:spcPts val="190"/>
                        </a:spcBef>
                      </a:pPr>
                      <a:r>
                        <a:rPr sz="1400" b="1" spc="-5" dirty="0">
                          <a:latin typeface="Arial"/>
                          <a:cs typeface="Arial"/>
                        </a:rPr>
                        <a:t>Group of customers </a:t>
                      </a:r>
                      <a:r>
                        <a:rPr sz="1400" b="1" spc="5" dirty="0">
                          <a:latin typeface="Arial"/>
                          <a:cs typeface="Arial"/>
                        </a:rPr>
                        <a:t>with </a:t>
                      </a:r>
                      <a:r>
                        <a:rPr sz="1400" b="1" spc="-5" dirty="0">
                          <a:latin typeface="Arial"/>
                          <a:cs typeface="Arial"/>
                        </a:rPr>
                        <a:t>the </a:t>
                      </a:r>
                      <a:r>
                        <a:rPr sz="1400" b="1" dirty="0">
                          <a:latin typeface="Arial"/>
                          <a:cs typeface="Arial"/>
                        </a:rPr>
                        <a:t>same </a:t>
                      </a:r>
                      <a:r>
                        <a:rPr sz="1400" b="1" spc="-5" dirty="0">
                          <a:latin typeface="Arial"/>
                          <a:cs typeface="Arial"/>
                        </a:rPr>
                        <a:t>accounting requirements.  The grouping </a:t>
                      </a:r>
                      <a:r>
                        <a:rPr sz="1400" b="1" dirty="0">
                          <a:latin typeface="Arial"/>
                          <a:cs typeface="Arial"/>
                        </a:rPr>
                        <a:t>can </a:t>
                      </a:r>
                      <a:r>
                        <a:rPr sz="1400" b="1" spc="-5" dirty="0">
                          <a:latin typeface="Arial"/>
                          <a:cs typeface="Arial"/>
                        </a:rPr>
                        <a:t>be domestic </a:t>
                      </a:r>
                      <a:r>
                        <a:rPr sz="1400" b="1" dirty="0">
                          <a:latin typeface="Arial"/>
                          <a:cs typeface="Arial"/>
                        </a:rPr>
                        <a:t>customers, </a:t>
                      </a:r>
                      <a:r>
                        <a:rPr sz="1400" b="1" spc="-5" dirty="0">
                          <a:latin typeface="Arial"/>
                          <a:cs typeface="Arial"/>
                        </a:rPr>
                        <a:t>foreign </a:t>
                      </a:r>
                      <a:r>
                        <a:rPr sz="1400" b="1" spc="-10" dirty="0">
                          <a:latin typeface="Arial"/>
                          <a:cs typeface="Arial"/>
                        </a:rPr>
                        <a:t>customer,  </a:t>
                      </a:r>
                      <a:r>
                        <a:rPr sz="1400" b="1" dirty="0">
                          <a:latin typeface="Arial"/>
                          <a:cs typeface="Arial"/>
                        </a:rPr>
                        <a:t>an </a:t>
                      </a:r>
                      <a:r>
                        <a:rPr sz="1400" b="1" spc="-5" dirty="0">
                          <a:latin typeface="Arial"/>
                          <a:cs typeface="Arial"/>
                        </a:rPr>
                        <a:t>affiliate customer</a:t>
                      </a:r>
                      <a:r>
                        <a:rPr sz="1400" b="1" spc="-100" dirty="0">
                          <a:latin typeface="Arial"/>
                          <a:cs typeface="Arial"/>
                        </a:rPr>
                        <a:t> </a:t>
                      </a:r>
                      <a:r>
                        <a:rPr sz="1400" b="1" dirty="0">
                          <a:latin typeface="Arial"/>
                          <a:cs typeface="Arial"/>
                        </a:rPr>
                        <a:t>etc.</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31456">
                <a:tc>
                  <a:txBody>
                    <a:bodyPr/>
                    <a:lstStyle/>
                    <a:p>
                      <a:pPr marL="84455">
                        <a:lnSpc>
                          <a:spcPct val="100000"/>
                        </a:lnSpc>
                        <a:spcBef>
                          <a:spcPts val="190"/>
                        </a:spcBef>
                      </a:pPr>
                      <a:r>
                        <a:rPr sz="1400" b="1" spc="-40" dirty="0">
                          <a:latin typeface="Arial"/>
                          <a:cs typeface="Arial"/>
                        </a:rPr>
                        <a:t>Tax</a:t>
                      </a:r>
                      <a:r>
                        <a:rPr sz="1400" b="1" spc="-60" dirty="0">
                          <a:latin typeface="Arial"/>
                          <a:cs typeface="Arial"/>
                        </a:rPr>
                        <a:t> </a:t>
                      </a:r>
                      <a:r>
                        <a:rPr sz="1400" b="1" spc="-5" dirty="0">
                          <a:latin typeface="Arial"/>
                          <a:cs typeface="Arial"/>
                        </a:rPr>
                        <a:t>classification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90"/>
                        </a:spcBef>
                      </a:pPr>
                      <a:r>
                        <a:rPr sz="1400" b="1" spc="-5" dirty="0">
                          <a:latin typeface="Arial"/>
                          <a:cs typeface="Arial"/>
                        </a:rPr>
                        <a:t>Billing</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253365" algn="just">
                        <a:lnSpc>
                          <a:spcPct val="100000"/>
                        </a:lnSpc>
                        <a:spcBef>
                          <a:spcPts val="295"/>
                        </a:spcBef>
                      </a:pPr>
                      <a:r>
                        <a:rPr sz="1400" b="1" spc="-5" dirty="0">
                          <a:latin typeface="Arial"/>
                          <a:cs typeface="Arial"/>
                        </a:rPr>
                        <a:t>The indicator </a:t>
                      </a:r>
                      <a:r>
                        <a:rPr sz="1400" b="1" spc="5" dirty="0">
                          <a:latin typeface="Arial"/>
                          <a:cs typeface="Arial"/>
                        </a:rPr>
                        <a:t>with </a:t>
                      </a:r>
                      <a:r>
                        <a:rPr sz="1400" b="1" dirty="0">
                          <a:latin typeface="Arial"/>
                          <a:cs typeface="Arial"/>
                        </a:rPr>
                        <a:t>which </a:t>
                      </a:r>
                      <a:r>
                        <a:rPr sz="1400" b="1" spc="-5" dirty="0">
                          <a:latin typeface="Arial"/>
                          <a:cs typeface="Arial"/>
                        </a:rPr>
                        <a:t>the </a:t>
                      </a:r>
                      <a:r>
                        <a:rPr sz="1400" b="1" spc="-10" dirty="0">
                          <a:latin typeface="Arial"/>
                          <a:cs typeface="Arial"/>
                        </a:rPr>
                        <a:t>system </a:t>
                      </a:r>
                      <a:r>
                        <a:rPr sz="1400" b="1" dirty="0">
                          <a:latin typeface="Arial"/>
                          <a:cs typeface="Arial"/>
                        </a:rPr>
                        <a:t>determines </a:t>
                      </a:r>
                      <a:r>
                        <a:rPr sz="1400" b="1" spc="-5" dirty="0">
                          <a:latin typeface="Arial"/>
                          <a:cs typeface="Arial"/>
                        </a:rPr>
                        <a:t>output </a:t>
                      </a:r>
                      <a:r>
                        <a:rPr sz="1400" b="1" dirty="0">
                          <a:latin typeface="Arial"/>
                          <a:cs typeface="Arial"/>
                        </a:rPr>
                        <a:t>tax</a:t>
                      </a:r>
                      <a:r>
                        <a:rPr sz="1400" b="1" spc="-229" dirty="0">
                          <a:latin typeface="Arial"/>
                          <a:cs typeface="Arial"/>
                        </a:rPr>
                        <a:t> </a:t>
                      </a:r>
                      <a:r>
                        <a:rPr sz="1400" b="1" spc="-5" dirty="0">
                          <a:latin typeface="Arial"/>
                          <a:cs typeface="Arial"/>
                        </a:rPr>
                        <a:t>for  the customer </a:t>
                      </a:r>
                      <a:r>
                        <a:rPr sz="1400" b="1" spc="5" dirty="0">
                          <a:latin typeface="Arial"/>
                          <a:cs typeface="Arial"/>
                        </a:rPr>
                        <a:t>when </a:t>
                      </a:r>
                      <a:r>
                        <a:rPr sz="1400" b="1" dirty="0">
                          <a:latin typeface="Arial"/>
                          <a:cs typeface="Arial"/>
                        </a:rPr>
                        <a:t>processing sales </a:t>
                      </a:r>
                      <a:r>
                        <a:rPr sz="1400" b="1" spc="-5" dirty="0">
                          <a:latin typeface="Arial"/>
                          <a:cs typeface="Arial"/>
                        </a:rPr>
                        <a:t>and distribution-specific  documents.</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145780" y="260604"/>
            <a:ext cx="886968"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Customer Master – CIN</a:t>
            </a:r>
            <a:r>
              <a:rPr spc="-80" dirty="0"/>
              <a:t> </a:t>
            </a:r>
            <a:r>
              <a:rPr dirty="0"/>
              <a:t>Details</a:t>
            </a:r>
          </a:p>
        </p:txBody>
      </p:sp>
      <p:sp>
        <p:nvSpPr>
          <p:cNvPr id="8" name="object 8"/>
          <p:cNvSpPr txBox="1"/>
          <p:nvPr/>
        </p:nvSpPr>
        <p:spPr>
          <a:xfrm>
            <a:off x="459740" y="1198117"/>
            <a:ext cx="8379460" cy="1169551"/>
          </a:xfrm>
          <a:prstGeom prst="rect">
            <a:avLst/>
          </a:prstGeom>
        </p:spPr>
        <p:txBody>
          <a:bodyPr vert="horz" wrap="square" lIns="0" tIns="0" rIns="0" bIns="0" rtlCol="0">
            <a:spAutoFit/>
          </a:bodyPr>
          <a:lstStyle/>
          <a:p>
            <a:pPr marL="355600" marR="5080" indent="-342900">
              <a:lnSpc>
                <a:spcPct val="100000"/>
              </a:lnSpc>
              <a:buClr>
                <a:srgbClr val="00B0F0"/>
              </a:buClr>
              <a:buFont typeface="Wingdings" panose="05000000000000000000" pitchFamily="2" charset="2"/>
              <a:buChar char="§"/>
            </a:pPr>
            <a:r>
              <a:rPr sz="1900" spc="-5" dirty="0">
                <a:latin typeface="Arial"/>
                <a:cs typeface="Arial"/>
              </a:rPr>
              <a:t>Additional </a:t>
            </a:r>
            <a:r>
              <a:rPr sz="1900" dirty="0">
                <a:latin typeface="Arial"/>
                <a:cs typeface="Arial"/>
              </a:rPr>
              <a:t>Component - </a:t>
            </a:r>
            <a:r>
              <a:rPr sz="1900" spc="-5" dirty="0">
                <a:latin typeface="Arial"/>
                <a:cs typeface="Arial"/>
              </a:rPr>
              <a:t>CIN details enables you </a:t>
            </a:r>
            <a:r>
              <a:rPr sz="1900" dirty="0">
                <a:latin typeface="Arial"/>
                <a:cs typeface="Arial"/>
              </a:rPr>
              <a:t>to </a:t>
            </a:r>
            <a:r>
              <a:rPr sz="1900" spc="-5" dirty="0">
                <a:latin typeface="Arial"/>
                <a:cs typeface="Arial"/>
              </a:rPr>
              <a:t>capture </a:t>
            </a:r>
            <a:r>
              <a:rPr sz="1900" dirty="0">
                <a:latin typeface="Arial"/>
                <a:cs typeface="Arial"/>
              </a:rPr>
              <a:t>the </a:t>
            </a:r>
            <a:r>
              <a:rPr sz="1900" spc="-5" dirty="0">
                <a:latin typeface="Arial"/>
                <a:cs typeface="Arial"/>
              </a:rPr>
              <a:t>tax related  </a:t>
            </a:r>
            <a:r>
              <a:rPr sz="1900" dirty="0">
                <a:latin typeface="Arial"/>
                <a:cs typeface="Arial"/>
              </a:rPr>
              <a:t>information </a:t>
            </a:r>
            <a:r>
              <a:rPr sz="1900" spc="-5" dirty="0">
                <a:latin typeface="Arial"/>
                <a:cs typeface="Arial"/>
              </a:rPr>
              <a:t>for </a:t>
            </a:r>
            <a:r>
              <a:rPr sz="1900" dirty="0">
                <a:latin typeface="Arial"/>
                <a:cs typeface="Arial"/>
              </a:rPr>
              <a:t>the</a:t>
            </a:r>
            <a:r>
              <a:rPr sz="1900" spc="-90" dirty="0">
                <a:latin typeface="Arial"/>
                <a:cs typeface="Arial"/>
              </a:rPr>
              <a:t> </a:t>
            </a:r>
            <a:r>
              <a:rPr sz="1900" spc="-15" dirty="0" smtClean="0">
                <a:latin typeface="Arial"/>
                <a:cs typeface="Arial"/>
              </a:rPr>
              <a:t>customer</a:t>
            </a:r>
            <a:endParaRPr sz="1900" dirty="0">
              <a:latin typeface="Arial"/>
              <a:cs typeface="Arial"/>
            </a:endParaRPr>
          </a:p>
          <a:p>
            <a:pPr marL="355600" marR="154305" indent="-342900">
              <a:lnSpc>
                <a:spcPct val="100000"/>
              </a:lnSpc>
              <a:buClr>
                <a:srgbClr val="00B0F0"/>
              </a:buClr>
              <a:buFont typeface="Wingdings" panose="05000000000000000000" pitchFamily="2" charset="2"/>
              <a:buChar char="§"/>
            </a:pPr>
            <a:r>
              <a:rPr sz="1900" dirty="0">
                <a:latin typeface="Arial"/>
                <a:cs typeface="Arial"/>
              </a:rPr>
              <a:t>This information </a:t>
            </a:r>
            <a:r>
              <a:rPr sz="1900" spc="-5" dirty="0">
                <a:latin typeface="Arial"/>
                <a:cs typeface="Arial"/>
              </a:rPr>
              <a:t>can </a:t>
            </a:r>
            <a:r>
              <a:rPr sz="1900" dirty="0">
                <a:latin typeface="Arial"/>
                <a:cs typeface="Arial"/>
              </a:rPr>
              <a:t>be </a:t>
            </a:r>
            <a:r>
              <a:rPr sz="1900" spc="-5" dirty="0">
                <a:latin typeface="Arial"/>
                <a:cs typeface="Arial"/>
              </a:rPr>
              <a:t>maintained either </a:t>
            </a:r>
            <a:r>
              <a:rPr sz="1900" dirty="0">
                <a:latin typeface="Arial"/>
                <a:cs typeface="Arial"/>
              </a:rPr>
              <a:t>in </a:t>
            </a:r>
            <a:r>
              <a:rPr sz="1900" spc="-5" dirty="0">
                <a:latin typeface="Arial"/>
                <a:cs typeface="Arial"/>
              </a:rPr>
              <a:t>customer master </a:t>
            </a:r>
            <a:r>
              <a:rPr sz="1900" dirty="0">
                <a:latin typeface="Arial"/>
                <a:cs typeface="Arial"/>
              </a:rPr>
              <a:t>additional  component - </a:t>
            </a:r>
            <a:r>
              <a:rPr sz="1900" spc="-5" dirty="0">
                <a:latin typeface="Arial"/>
                <a:cs typeface="Arial"/>
              </a:rPr>
              <a:t>CIN details or </a:t>
            </a:r>
            <a:r>
              <a:rPr sz="1900" dirty="0">
                <a:latin typeface="Arial"/>
                <a:cs typeface="Arial"/>
              </a:rPr>
              <a:t>in </a:t>
            </a:r>
            <a:r>
              <a:rPr sz="1900" spc="-5" dirty="0">
                <a:latin typeface="Arial"/>
                <a:cs typeface="Arial"/>
              </a:rPr>
              <a:t>J1ID – CIN master data</a:t>
            </a:r>
            <a:r>
              <a:rPr sz="1900" spc="75" dirty="0">
                <a:latin typeface="Arial"/>
                <a:cs typeface="Arial"/>
              </a:rPr>
              <a:t> </a:t>
            </a:r>
            <a:r>
              <a:rPr sz="1900" spc="-5" dirty="0" smtClean="0">
                <a:latin typeface="Arial"/>
                <a:cs typeface="Arial"/>
              </a:rPr>
              <a:t>transaction</a:t>
            </a:r>
            <a:endParaRPr sz="1900" dirty="0">
              <a:latin typeface="Arial"/>
              <a:cs typeface="Arial"/>
            </a:endParaRPr>
          </a:p>
        </p:txBody>
      </p:sp>
      <p:sp>
        <p:nvSpPr>
          <p:cNvPr id="9" name="object 9"/>
          <p:cNvSpPr/>
          <p:nvPr/>
        </p:nvSpPr>
        <p:spPr>
          <a:xfrm>
            <a:off x="1066799" y="2418918"/>
            <a:ext cx="6019800" cy="403860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040431" y="2949903"/>
            <a:ext cx="4343400" cy="189547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407786" y="2964688"/>
            <a:ext cx="383540" cy="165735"/>
          </a:xfrm>
          <a:custGeom>
            <a:avLst/>
            <a:gdLst/>
            <a:ahLst/>
            <a:cxnLst/>
            <a:rect l="l" t="t" r="r" b="b"/>
            <a:pathLst>
              <a:path w="383539" h="165735">
                <a:moveTo>
                  <a:pt x="310257" y="29493"/>
                </a:moveTo>
                <a:lnTo>
                  <a:pt x="0" y="153670"/>
                </a:lnTo>
                <a:lnTo>
                  <a:pt x="4825" y="165353"/>
                </a:lnTo>
                <a:lnTo>
                  <a:pt x="314981" y="41291"/>
                </a:lnTo>
                <a:lnTo>
                  <a:pt x="310257" y="29493"/>
                </a:lnTo>
                <a:close/>
              </a:path>
              <a:path w="383539" h="165735">
                <a:moveTo>
                  <a:pt x="367697" y="24764"/>
                </a:moveTo>
                <a:lnTo>
                  <a:pt x="322072" y="24764"/>
                </a:lnTo>
                <a:lnTo>
                  <a:pt x="326771" y="36575"/>
                </a:lnTo>
                <a:lnTo>
                  <a:pt x="314981" y="41291"/>
                </a:lnTo>
                <a:lnTo>
                  <a:pt x="326771" y="70738"/>
                </a:lnTo>
                <a:lnTo>
                  <a:pt x="367697" y="24764"/>
                </a:lnTo>
                <a:close/>
              </a:path>
              <a:path w="383539" h="165735">
                <a:moveTo>
                  <a:pt x="322072" y="24764"/>
                </a:moveTo>
                <a:lnTo>
                  <a:pt x="310257" y="29493"/>
                </a:lnTo>
                <a:lnTo>
                  <a:pt x="314981" y="41291"/>
                </a:lnTo>
                <a:lnTo>
                  <a:pt x="326771" y="36575"/>
                </a:lnTo>
                <a:lnTo>
                  <a:pt x="322072" y="24764"/>
                </a:lnTo>
                <a:close/>
              </a:path>
              <a:path w="383539" h="165735">
                <a:moveTo>
                  <a:pt x="298450" y="0"/>
                </a:moveTo>
                <a:lnTo>
                  <a:pt x="310257" y="29493"/>
                </a:lnTo>
                <a:lnTo>
                  <a:pt x="322072" y="24764"/>
                </a:lnTo>
                <a:lnTo>
                  <a:pt x="367697" y="24764"/>
                </a:lnTo>
                <a:lnTo>
                  <a:pt x="383413" y="7112"/>
                </a:lnTo>
                <a:lnTo>
                  <a:pt x="298450"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782811" y="291084"/>
            <a:ext cx="361188" cy="739140"/>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03834" y="231895"/>
            <a:ext cx="8940165" cy="492443"/>
          </a:xfrm>
          <a:prstGeom prst="rect">
            <a:avLst/>
          </a:prstGeom>
        </p:spPr>
        <p:txBody>
          <a:bodyPr vert="horz" wrap="square" lIns="0" tIns="0" rIns="0" bIns="0" rtlCol="0">
            <a:spAutoFit/>
          </a:bodyPr>
          <a:lstStyle/>
          <a:p>
            <a:pPr marL="12700">
              <a:lnSpc>
                <a:spcPct val="100000"/>
              </a:lnSpc>
            </a:pPr>
            <a:r>
              <a:rPr spc="-5" dirty="0"/>
              <a:t>Customer Master </a:t>
            </a:r>
            <a:r>
              <a:rPr dirty="0"/>
              <a:t>- </a:t>
            </a:r>
            <a:r>
              <a:rPr spc="-5" dirty="0"/>
              <a:t>Extras &amp;</a:t>
            </a:r>
            <a:r>
              <a:rPr spc="35" dirty="0"/>
              <a:t> </a:t>
            </a:r>
            <a:r>
              <a:rPr spc="-5" dirty="0"/>
              <a:t>Environment</a:t>
            </a:r>
            <a:endParaRPr dirty="0"/>
          </a:p>
        </p:txBody>
      </p:sp>
      <p:sp>
        <p:nvSpPr>
          <p:cNvPr id="8" name="object 8"/>
          <p:cNvSpPr/>
          <p:nvPr/>
        </p:nvSpPr>
        <p:spPr>
          <a:xfrm>
            <a:off x="462546" y="1834007"/>
            <a:ext cx="8071866" cy="380479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42912" y="1814512"/>
            <a:ext cx="8105775" cy="3838575"/>
          </a:xfrm>
          <a:custGeom>
            <a:avLst/>
            <a:gdLst/>
            <a:ahLst/>
            <a:cxnLst/>
            <a:rect l="l" t="t" r="r" b="b"/>
            <a:pathLst>
              <a:path w="8105775" h="3838575">
                <a:moveTo>
                  <a:pt x="0" y="3838575"/>
                </a:moveTo>
                <a:lnTo>
                  <a:pt x="8105775" y="3838575"/>
                </a:lnTo>
                <a:lnTo>
                  <a:pt x="8105775" y="0"/>
                </a:lnTo>
                <a:lnTo>
                  <a:pt x="0" y="0"/>
                </a:lnTo>
                <a:lnTo>
                  <a:pt x="0" y="3838575"/>
                </a:lnTo>
                <a:close/>
              </a:path>
            </a:pathLst>
          </a:custGeom>
          <a:ln w="28575">
            <a:solidFill>
              <a:srgbClr val="000000"/>
            </a:solidFill>
          </a:ln>
        </p:spPr>
        <p:txBody>
          <a:bodyPr wrap="square" lIns="0" tIns="0" rIns="0" bIns="0" rtlCol="0"/>
          <a:lstStyle/>
          <a:p>
            <a:endParaRPr/>
          </a:p>
        </p:txBody>
      </p:sp>
      <p:sp>
        <p:nvSpPr>
          <p:cNvPr id="10" name="object 10"/>
          <p:cNvSpPr txBox="1"/>
          <p:nvPr/>
        </p:nvSpPr>
        <p:spPr>
          <a:xfrm>
            <a:off x="543179" y="1168030"/>
            <a:ext cx="8563610" cy="559512"/>
          </a:xfrm>
          <a:prstGeom prst="rect">
            <a:avLst/>
          </a:prstGeom>
        </p:spPr>
        <p:txBody>
          <a:bodyPr vert="horz" wrap="square" lIns="0" tIns="0" rIns="0" bIns="0" rtlCol="0">
            <a:spAutoFit/>
          </a:bodyPr>
          <a:lstStyle/>
          <a:p>
            <a:pPr marL="19685" marR="5080" indent="-7620">
              <a:lnSpc>
                <a:spcPct val="100600"/>
              </a:lnSpc>
            </a:pPr>
            <a:r>
              <a:rPr sz="1800" b="1" spc="-5" dirty="0">
                <a:latin typeface="Arial"/>
                <a:cs typeface="Arial"/>
              </a:rPr>
              <a:t>Extras </a:t>
            </a:r>
            <a:r>
              <a:rPr sz="1800" b="1" dirty="0">
                <a:latin typeface="Arial"/>
                <a:cs typeface="Arial"/>
              </a:rPr>
              <a:t>Menu : </a:t>
            </a:r>
            <a:r>
              <a:rPr sz="1800" b="1" spc="-5" dirty="0">
                <a:latin typeface="Arial"/>
                <a:cs typeface="Arial"/>
              </a:rPr>
              <a:t>Customer </a:t>
            </a:r>
            <a:r>
              <a:rPr sz="1800" b="1" spc="-10" dirty="0">
                <a:latin typeface="Arial"/>
                <a:cs typeface="Arial"/>
              </a:rPr>
              <a:t>Account </a:t>
            </a:r>
            <a:r>
              <a:rPr sz="1800" b="1" dirty="0">
                <a:latin typeface="Arial"/>
                <a:cs typeface="Arial"/>
              </a:rPr>
              <a:t>Group </a:t>
            </a:r>
            <a:r>
              <a:rPr sz="1800" b="1" spc="-5" dirty="0">
                <a:latin typeface="Arial"/>
                <a:cs typeface="Arial"/>
              </a:rPr>
              <a:t>details, Blocking Data, Deletion </a:t>
            </a:r>
            <a:r>
              <a:rPr sz="1800" b="1" dirty="0">
                <a:latin typeface="Arial"/>
                <a:cs typeface="Arial"/>
              </a:rPr>
              <a:t>Flags,  </a:t>
            </a:r>
            <a:r>
              <a:rPr sz="1800" b="1" spc="-40" dirty="0">
                <a:latin typeface="Arial"/>
                <a:cs typeface="Arial"/>
              </a:rPr>
              <a:t>Text </a:t>
            </a:r>
            <a:r>
              <a:rPr sz="1800" b="1" dirty="0">
                <a:latin typeface="Arial"/>
                <a:cs typeface="Arial"/>
              </a:rPr>
              <a:t>data </a:t>
            </a:r>
            <a:r>
              <a:rPr sz="1800" b="1" spc="-5" dirty="0">
                <a:latin typeface="Arial"/>
                <a:cs typeface="Arial"/>
              </a:rPr>
              <a:t>can be</a:t>
            </a:r>
            <a:r>
              <a:rPr sz="1800" b="1" spc="15" dirty="0">
                <a:latin typeface="Arial"/>
                <a:cs typeface="Arial"/>
              </a:rPr>
              <a:t> </a:t>
            </a:r>
            <a:r>
              <a:rPr sz="1800" b="1" spc="-5" dirty="0" smtClean="0">
                <a:latin typeface="Arial"/>
                <a:cs typeface="Arial"/>
              </a:rPr>
              <a:t>maintained</a:t>
            </a:r>
            <a:endParaRPr sz="1800" dirty="0">
              <a:latin typeface="Arial"/>
              <a:cs typeface="Arial"/>
            </a:endParaRPr>
          </a:p>
        </p:txBody>
      </p:sp>
      <p:sp>
        <p:nvSpPr>
          <p:cNvPr id="11" name="object 11"/>
          <p:cNvSpPr/>
          <p:nvPr/>
        </p:nvSpPr>
        <p:spPr>
          <a:xfrm>
            <a:off x="4343400" y="2819400"/>
            <a:ext cx="3962400" cy="1828800"/>
          </a:xfrm>
          <a:custGeom>
            <a:avLst/>
            <a:gdLst/>
            <a:ahLst/>
            <a:cxnLst/>
            <a:rect l="l" t="t" r="r" b="b"/>
            <a:pathLst>
              <a:path w="3962400" h="1828800">
                <a:moveTo>
                  <a:pt x="0" y="1828800"/>
                </a:moveTo>
                <a:lnTo>
                  <a:pt x="3962400" y="1828800"/>
                </a:lnTo>
                <a:lnTo>
                  <a:pt x="3962400" y="0"/>
                </a:lnTo>
                <a:lnTo>
                  <a:pt x="0" y="0"/>
                </a:lnTo>
                <a:lnTo>
                  <a:pt x="0" y="1828800"/>
                </a:lnTo>
                <a:close/>
              </a:path>
            </a:pathLst>
          </a:custGeom>
          <a:solidFill>
            <a:srgbClr val="FFFFFF"/>
          </a:solidFill>
        </p:spPr>
        <p:txBody>
          <a:bodyPr wrap="square" lIns="0" tIns="0" rIns="0" bIns="0" rtlCol="0"/>
          <a:lstStyle/>
          <a:p>
            <a:endParaRPr/>
          </a:p>
        </p:txBody>
      </p:sp>
      <p:sp>
        <p:nvSpPr>
          <p:cNvPr id="12" name="object 12"/>
          <p:cNvSpPr/>
          <p:nvPr/>
        </p:nvSpPr>
        <p:spPr>
          <a:xfrm>
            <a:off x="4343400" y="2819400"/>
            <a:ext cx="3962400" cy="1828800"/>
          </a:xfrm>
          <a:custGeom>
            <a:avLst/>
            <a:gdLst/>
            <a:ahLst/>
            <a:cxnLst/>
            <a:rect l="l" t="t" r="r" b="b"/>
            <a:pathLst>
              <a:path w="3962400" h="1828800">
                <a:moveTo>
                  <a:pt x="0" y="1828800"/>
                </a:moveTo>
                <a:lnTo>
                  <a:pt x="3962400" y="1828800"/>
                </a:lnTo>
                <a:lnTo>
                  <a:pt x="3962400" y="0"/>
                </a:lnTo>
                <a:lnTo>
                  <a:pt x="0" y="0"/>
                </a:lnTo>
                <a:lnTo>
                  <a:pt x="0" y="1828800"/>
                </a:lnTo>
                <a:close/>
              </a:path>
            </a:pathLst>
          </a:custGeom>
          <a:ln w="9525">
            <a:solidFill>
              <a:srgbClr val="F1FFEB"/>
            </a:solidFill>
          </a:ln>
        </p:spPr>
        <p:txBody>
          <a:bodyPr wrap="square" lIns="0" tIns="0" rIns="0" bIns="0" rtlCol="0"/>
          <a:lstStyle/>
          <a:p>
            <a:endParaRPr/>
          </a:p>
        </p:txBody>
      </p:sp>
      <p:sp>
        <p:nvSpPr>
          <p:cNvPr id="13" name="object 13"/>
          <p:cNvSpPr txBox="1"/>
          <p:nvPr/>
        </p:nvSpPr>
        <p:spPr>
          <a:xfrm>
            <a:off x="8093709" y="3044063"/>
            <a:ext cx="89535" cy="181610"/>
          </a:xfrm>
          <a:prstGeom prst="rect">
            <a:avLst/>
          </a:prstGeom>
        </p:spPr>
        <p:txBody>
          <a:bodyPr vert="horz" wrap="square" lIns="0" tIns="0" rIns="0" bIns="0" rtlCol="0">
            <a:spAutoFit/>
          </a:bodyPr>
          <a:lstStyle/>
          <a:p>
            <a:pPr>
              <a:lnSpc>
                <a:spcPts val="1430"/>
              </a:lnSpc>
            </a:pPr>
            <a:r>
              <a:rPr sz="1200" b="1" dirty="0">
                <a:latin typeface="Arial"/>
                <a:cs typeface="Arial"/>
              </a:rPr>
              <a:t>&gt;</a:t>
            </a:r>
            <a:endParaRPr sz="1200">
              <a:latin typeface="Arial"/>
              <a:cs typeface="Arial"/>
            </a:endParaRPr>
          </a:p>
        </p:txBody>
      </p:sp>
      <p:sp>
        <p:nvSpPr>
          <p:cNvPr id="14" name="object 14"/>
          <p:cNvSpPr/>
          <p:nvPr/>
        </p:nvSpPr>
        <p:spPr>
          <a:xfrm>
            <a:off x="4824984" y="3403091"/>
            <a:ext cx="50800" cy="0"/>
          </a:xfrm>
          <a:custGeom>
            <a:avLst/>
            <a:gdLst/>
            <a:ahLst/>
            <a:cxnLst/>
            <a:rect l="l" t="t" r="r" b="b"/>
            <a:pathLst>
              <a:path w="50800">
                <a:moveTo>
                  <a:pt x="0" y="0"/>
                </a:moveTo>
                <a:lnTo>
                  <a:pt x="50291" y="0"/>
                </a:lnTo>
              </a:path>
            </a:pathLst>
          </a:custGeom>
          <a:ln w="15239">
            <a:solidFill>
              <a:srgbClr val="000000"/>
            </a:solidFill>
          </a:ln>
        </p:spPr>
        <p:txBody>
          <a:bodyPr wrap="square" lIns="0" tIns="0" rIns="0" bIns="0" rtlCol="0"/>
          <a:lstStyle/>
          <a:p>
            <a:endParaRPr/>
          </a:p>
        </p:txBody>
      </p:sp>
      <p:sp>
        <p:nvSpPr>
          <p:cNvPr id="15" name="object 15"/>
          <p:cNvSpPr/>
          <p:nvPr/>
        </p:nvSpPr>
        <p:spPr>
          <a:xfrm>
            <a:off x="4434840" y="4317491"/>
            <a:ext cx="43180" cy="0"/>
          </a:xfrm>
          <a:custGeom>
            <a:avLst/>
            <a:gdLst/>
            <a:ahLst/>
            <a:cxnLst/>
            <a:rect l="l" t="t" r="r" b="b"/>
            <a:pathLst>
              <a:path w="43179">
                <a:moveTo>
                  <a:pt x="0" y="0"/>
                </a:moveTo>
                <a:lnTo>
                  <a:pt x="42672" y="0"/>
                </a:lnTo>
              </a:path>
            </a:pathLst>
          </a:custGeom>
          <a:ln w="15239">
            <a:solidFill>
              <a:srgbClr val="000000"/>
            </a:solidFill>
          </a:ln>
        </p:spPr>
        <p:txBody>
          <a:bodyPr wrap="square" lIns="0" tIns="0" rIns="0" bIns="0" rtlCol="0"/>
          <a:lstStyle/>
          <a:p>
            <a:endParaRPr/>
          </a:p>
        </p:txBody>
      </p:sp>
      <p:sp>
        <p:nvSpPr>
          <p:cNvPr id="16" name="object 16"/>
          <p:cNvSpPr txBox="1"/>
          <p:nvPr/>
        </p:nvSpPr>
        <p:spPr>
          <a:xfrm>
            <a:off x="4435475" y="2861183"/>
            <a:ext cx="2206625" cy="1644650"/>
          </a:xfrm>
          <a:prstGeom prst="rect">
            <a:avLst/>
          </a:prstGeom>
        </p:spPr>
        <p:txBody>
          <a:bodyPr vert="horz" wrap="square" lIns="0" tIns="0" rIns="0" bIns="0" rtlCol="0">
            <a:spAutoFit/>
          </a:bodyPr>
          <a:lstStyle/>
          <a:p>
            <a:pPr marR="783590">
              <a:lnSpc>
                <a:spcPct val="100000"/>
              </a:lnSpc>
            </a:pPr>
            <a:r>
              <a:rPr sz="1200" b="1" u="heavy" dirty="0">
                <a:latin typeface="Arial"/>
                <a:cs typeface="Arial"/>
              </a:rPr>
              <a:t>F</a:t>
            </a:r>
            <a:r>
              <a:rPr sz="1200" b="1" dirty="0">
                <a:latin typeface="Arial"/>
                <a:cs typeface="Arial"/>
              </a:rPr>
              <a:t>ield </a:t>
            </a:r>
            <a:r>
              <a:rPr sz="1200" b="1" spc="-5" dirty="0">
                <a:latin typeface="Arial"/>
                <a:cs typeface="Arial"/>
              </a:rPr>
              <a:t>Changes  </a:t>
            </a:r>
            <a:r>
              <a:rPr sz="1200" b="1" spc="-10" dirty="0">
                <a:latin typeface="Arial"/>
                <a:cs typeface="Arial"/>
              </a:rPr>
              <a:t>Account </a:t>
            </a:r>
            <a:r>
              <a:rPr sz="1200" b="1" dirty="0">
                <a:latin typeface="Arial"/>
                <a:cs typeface="Arial"/>
              </a:rPr>
              <a:t>Groups  Credit</a:t>
            </a:r>
            <a:r>
              <a:rPr sz="1200" b="1" spc="-114" dirty="0">
                <a:latin typeface="Arial"/>
                <a:cs typeface="Arial"/>
              </a:rPr>
              <a:t> </a:t>
            </a:r>
            <a:r>
              <a:rPr sz="1200" b="1" dirty="0">
                <a:latin typeface="Arial"/>
                <a:cs typeface="Arial"/>
              </a:rPr>
              <a:t>Management</a:t>
            </a:r>
            <a:endParaRPr sz="1200">
              <a:latin typeface="Arial"/>
              <a:cs typeface="Arial"/>
            </a:endParaRPr>
          </a:p>
          <a:p>
            <a:pPr>
              <a:lnSpc>
                <a:spcPct val="100000"/>
              </a:lnSpc>
            </a:pPr>
            <a:r>
              <a:rPr sz="1200" b="1" spc="-5" dirty="0">
                <a:latin typeface="Arial"/>
                <a:cs typeface="Arial"/>
              </a:rPr>
              <a:t>C</a:t>
            </a:r>
            <a:r>
              <a:rPr sz="1200" b="1" u="heavy" spc="-5" dirty="0">
                <a:latin typeface="Arial"/>
                <a:cs typeface="Arial"/>
              </a:rPr>
              <a:t>u</a:t>
            </a:r>
            <a:r>
              <a:rPr sz="1200" b="1" spc="-5" dirty="0">
                <a:latin typeface="Arial"/>
                <a:cs typeface="Arial"/>
              </a:rPr>
              <a:t>stomer Material</a:t>
            </a:r>
            <a:r>
              <a:rPr sz="1200" b="1" spc="-80" dirty="0">
                <a:latin typeface="Arial"/>
                <a:cs typeface="Arial"/>
              </a:rPr>
              <a:t> </a:t>
            </a:r>
            <a:r>
              <a:rPr sz="1200" b="1" dirty="0">
                <a:latin typeface="Arial"/>
                <a:cs typeface="Arial"/>
              </a:rPr>
              <a:t>Information  </a:t>
            </a:r>
            <a:r>
              <a:rPr sz="1200" b="1" spc="-5" dirty="0">
                <a:latin typeface="Arial"/>
                <a:cs typeface="Arial"/>
              </a:rPr>
              <a:t>Li</a:t>
            </a:r>
            <a:r>
              <a:rPr sz="1200" b="1" u="heavy" spc="-5" dirty="0">
                <a:latin typeface="Arial"/>
                <a:cs typeface="Arial"/>
              </a:rPr>
              <a:t>s</a:t>
            </a:r>
            <a:r>
              <a:rPr sz="1200" b="1" spc="-5" dirty="0">
                <a:latin typeface="Arial"/>
                <a:cs typeface="Arial"/>
              </a:rPr>
              <a:t>t</a:t>
            </a:r>
            <a:r>
              <a:rPr sz="1200" b="1" spc="-60" dirty="0">
                <a:latin typeface="Arial"/>
                <a:cs typeface="Arial"/>
              </a:rPr>
              <a:t> </a:t>
            </a:r>
            <a:r>
              <a:rPr sz="1200" b="1" spc="-5" dirty="0">
                <a:latin typeface="Arial"/>
                <a:cs typeface="Arial"/>
              </a:rPr>
              <a:t>Documents</a:t>
            </a:r>
            <a:endParaRPr sz="1200">
              <a:latin typeface="Arial"/>
              <a:cs typeface="Arial"/>
            </a:endParaRPr>
          </a:p>
          <a:p>
            <a:pPr marR="741680">
              <a:lnSpc>
                <a:spcPct val="100000"/>
              </a:lnSpc>
            </a:pPr>
            <a:r>
              <a:rPr sz="1200" b="1" spc="-5" dirty="0">
                <a:latin typeface="Arial"/>
                <a:cs typeface="Arial"/>
              </a:rPr>
              <a:t>Customer</a:t>
            </a:r>
            <a:r>
              <a:rPr sz="1200" b="1" spc="-75" dirty="0">
                <a:latin typeface="Arial"/>
                <a:cs typeface="Arial"/>
              </a:rPr>
              <a:t> </a:t>
            </a:r>
            <a:r>
              <a:rPr sz="1200" b="1" u="heavy" dirty="0">
                <a:latin typeface="Arial"/>
                <a:cs typeface="Arial"/>
              </a:rPr>
              <a:t>H</a:t>
            </a:r>
            <a:r>
              <a:rPr sz="1200" b="1" dirty="0">
                <a:latin typeface="Arial"/>
                <a:cs typeface="Arial"/>
              </a:rPr>
              <a:t>ierarchy  S</a:t>
            </a:r>
            <a:r>
              <a:rPr sz="1200" b="1" u="heavy" dirty="0">
                <a:latin typeface="Arial"/>
                <a:cs typeface="Arial"/>
              </a:rPr>
              <a:t>a</a:t>
            </a:r>
            <a:r>
              <a:rPr sz="1200" b="1" dirty="0">
                <a:latin typeface="Arial"/>
                <a:cs typeface="Arial"/>
              </a:rPr>
              <a:t>les </a:t>
            </a:r>
            <a:r>
              <a:rPr sz="1200" b="1" spc="-5" dirty="0">
                <a:latin typeface="Arial"/>
                <a:cs typeface="Arial"/>
              </a:rPr>
              <a:t>Summary  Internet Services  Assigned</a:t>
            </a:r>
            <a:r>
              <a:rPr sz="1200" b="1" spc="-75" dirty="0">
                <a:latin typeface="Arial"/>
                <a:cs typeface="Arial"/>
              </a:rPr>
              <a:t> </a:t>
            </a:r>
            <a:r>
              <a:rPr sz="1200" b="1" spc="-5" dirty="0">
                <a:latin typeface="Arial"/>
                <a:cs typeface="Arial"/>
              </a:rPr>
              <a:t>Object</a:t>
            </a:r>
            <a:endParaRPr sz="1200">
              <a:latin typeface="Arial"/>
              <a:cs typeface="Arial"/>
            </a:endParaRPr>
          </a:p>
        </p:txBody>
      </p:sp>
      <p:sp>
        <p:nvSpPr>
          <p:cNvPr id="17" name="object 17"/>
          <p:cNvSpPr txBox="1"/>
          <p:nvPr/>
        </p:nvSpPr>
        <p:spPr>
          <a:xfrm>
            <a:off x="7179309" y="3592703"/>
            <a:ext cx="1040130" cy="913130"/>
          </a:xfrm>
          <a:prstGeom prst="rect">
            <a:avLst/>
          </a:prstGeom>
        </p:spPr>
        <p:txBody>
          <a:bodyPr vert="horz" wrap="square" lIns="0" tIns="0" rIns="0" bIns="0" rtlCol="0">
            <a:spAutoFit/>
          </a:bodyPr>
          <a:lstStyle/>
          <a:p>
            <a:pPr marR="28575" algn="r">
              <a:lnSpc>
                <a:spcPct val="100000"/>
              </a:lnSpc>
            </a:pPr>
            <a:r>
              <a:rPr sz="1200" b="1" dirty="0">
                <a:latin typeface="Arial"/>
                <a:cs typeface="Arial"/>
              </a:rPr>
              <a:t>&gt;</a:t>
            </a:r>
            <a:endParaRPr sz="1200">
              <a:latin typeface="Arial"/>
              <a:cs typeface="Arial"/>
            </a:endParaRPr>
          </a:p>
          <a:p>
            <a:pPr>
              <a:lnSpc>
                <a:spcPct val="100000"/>
              </a:lnSpc>
            </a:pPr>
            <a:endParaRPr sz="1200">
              <a:latin typeface="Times New Roman"/>
              <a:cs typeface="Times New Roman"/>
            </a:endParaRPr>
          </a:p>
          <a:p>
            <a:pPr>
              <a:lnSpc>
                <a:spcPct val="100000"/>
              </a:lnSpc>
              <a:spcBef>
                <a:spcPts val="5"/>
              </a:spcBef>
            </a:pPr>
            <a:endParaRPr sz="1300">
              <a:latin typeface="Times New Roman"/>
              <a:cs typeface="Times New Roman"/>
            </a:endParaRPr>
          </a:p>
          <a:p>
            <a:pPr marR="28575" algn="r">
              <a:lnSpc>
                <a:spcPct val="100000"/>
              </a:lnSpc>
            </a:pPr>
            <a:r>
              <a:rPr sz="1200" b="1" dirty="0">
                <a:latin typeface="Arial"/>
                <a:cs typeface="Arial"/>
              </a:rPr>
              <a:t>&gt;</a:t>
            </a:r>
            <a:endParaRPr sz="1200">
              <a:latin typeface="Arial"/>
              <a:cs typeface="Arial"/>
            </a:endParaRPr>
          </a:p>
          <a:p>
            <a:pPr algn="r">
              <a:lnSpc>
                <a:spcPts val="1430"/>
              </a:lnSpc>
            </a:pPr>
            <a:r>
              <a:rPr sz="1200" b="1" spc="-5" dirty="0">
                <a:latin typeface="Arial"/>
                <a:cs typeface="Arial"/>
              </a:rPr>
              <a:t>C</a:t>
            </a:r>
            <a:r>
              <a:rPr sz="1200" b="1" spc="-10" dirty="0">
                <a:latin typeface="Arial"/>
                <a:cs typeface="Arial"/>
              </a:rPr>
              <a:t>t</a:t>
            </a:r>
            <a:r>
              <a:rPr sz="1200" b="1" dirty="0">
                <a:latin typeface="Arial"/>
                <a:cs typeface="Arial"/>
              </a:rPr>
              <a:t>rl+Shif</a:t>
            </a:r>
            <a:r>
              <a:rPr sz="1200" b="1" spc="-5" dirty="0">
                <a:latin typeface="Arial"/>
                <a:cs typeface="Arial"/>
              </a:rPr>
              <a:t>t+F12</a:t>
            </a:r>
            <a:endParaRPr sz="1200">
              <a:latin typeface="Arial"/>
              <a:cs typeface="Arial"/>
            </a:endParaRPr>
          </a:p>
        </p:txBody>
      </p:sp>
      <p:sp>
        <p:nvSpPr>
          <p:cNvPr id="18" name="object 18"/>
          <p:cNvSpPr/>
          <p:nvPr/>
        </p:nvSpPr>
        <p:spPr>
          <a:xfrm>
            <a:off x="3045079" y="2119629"/>
            <a:ext cx="3279775" cy="724535"/>
          </a:xfrm>
          <a:custGeom>
            <a:avLst/>
            <a:gdLst/>
            <a:ahLst/>
            <a:cxnLst/>
            <a:rect l="l" t="t" r="r" b="b"/>
            <a:pathLst>
              <a:path w="3279775" h="724535">
                <a:moveTo>
                  <a:pt x="3192645" y="696209"/>
                </a:moveTo>
                <a:lnTo>
                  <a:pt x="3186810" y="724154"/>
                </a:lnTo>
                <a:lnTo>
                  <a:pt x="3279521" y="699770"/>
                </a:lnTo>
                <a:lnTo>
                  <a:pt x="3278719" y="699135"/>
                </a:lnTo>
                <a:lnTo>
                  <a:pt x="3206622" y="699135"/>
                </a:lnTo>
                <a:lnTo>
                  <a:pt x="3192645" y="696209"/>
                </a:lnTo>
                <a:close/>
              </a:path>
              <a:path w="3279775" h="724535">
                <a:moveTo>
                  <a:pt x="3198483" y="668242"/>
                </a:moveTo>
                <a:lnTo>
                  <a:pt x="3192645" y="696209"/>
                </a:lnTo>
                <a:lnTo>
                  <a:pt x="3206622" y="699135"/>
                </a:lnTo>
                <a:lnTo>
                  <a:pt x="3212592" y="671195"/>
                </a:lnTo>
                <a:lnTo>
                  <a:pt x="3198483" y="668242"/>
                </a:lnTo>
                <a:close/>
              </a:path>
              <a:path w="3279775" h="724535">
                <a:moveTo>
                  <a:pt x="3204336" y="640207"/>
                </a:moveTo>
                <a:lnTo>
                  <a:pt x="3198483" y="668242"/>
                </a:lnTo>
                <a:lnTo>
                  <a:pt x="3212592" y="671195"/>
                </a:lnTo>
                <a:lnTo>
                  <a:pt x="3206622" y="699135"/>
                </a:lnTo>
                <a:lnTo>
                  <a:pt x="3278719" y="699135"/>
                </a:lnTo>
                <a:lnTo>
                  <a:pt x="3204336" y="640207"/>
                </a:lnTo>
                <a:close/>
              </a:path>
              <a:path w="3279775" h="724535">
                <a:moveTo>
                  <a:pt x="5841" y="0"/>
                </a:moveTo>
                <a:lnTo>
                  <a:pt x="0" y="27940"/>
                </a:lnTo>
                <a:lnTo>
                  <a:pt x="3192645" y="696209"/>
                </a:lnTo>
                <a:lnTo>
                  <a:pt x="3198483" y="668242"/>
                </a:lnTo>
                <a:lnTo>
                  <a:pt x="5841" y="0"/>
                </a:lnTo>
                <a:close/>
              </a:path>
            </a:pathLst>
          </a:custGeom>
          <a:solidFill>
            <a:srgbClr val="FF0066"/>
          </a:solidFill>
        </p:spPr>
        <p:txBody>
          <a:bodyPr wrap="square" lIns="0" tIns="0" rIns="0" bIns="0" rtlCol="0"/>
          <a:lstStyle/>
          <a:p>
            <a:endParaRPr/>
          </a:p>
        </p:txBody>
      </p:sp>
      <p:sp>
        <p:nvSpPr>
          <p:cNvPr id="19" name="object 19"/>
          <p:cNvSpPr txBox="1"/>
          <p:nvPr/>
        </p:nvSpPr>
        <p:spPr>
          <a:xfrm>
            <a:off x="307340" y="5737433"/>
            <a:ext cx="8057515" cy="562610"/>
          </a:xfrm>
          <a:prstGeom prst="rect">
            <a:avLst/>
          </a:prstGeom>
        </p:spPr>
        <p:txBody>
          <a:bodyPr vert="horz" wrap="square" lIns="0" tIns="0" rIns="0" bIns="0" rtlCol="0">
            <a:spAutoFit/>
          </a:bodyPr>
          <a:lstStyle/>
          <a:p>
            <a:pPr marL="12700" marR="5080" indent="54610">
              <a:lnSpc>
                <a:spcPct val="100600"/>
              </a:lnSpc>
            </a:pPr>
            <a:r>
              <a:rPr sz="1800" b="1" spc="-5" dirty="0">
                <a:latin typeface="Arial"/>
                <a:cs typeface="Arial"/>
              </a:rPr>
              <a:t>Environment </a:t>
            </a:r>
            <a:r>
              <a:rPr sz="1800" b="1" dirty="0">
                <a:latin typeface="Arial"/>
                <a:cs typeface="Arial"/>
              </a:rPr>
              <a:t>Menu : Field </a:t>
            </a:r>
            <a:r>
              <a:rPr sz="1800" b="1" spc="-5" dirty="0">
                <a:latin typeface="Arial"/>
                <a:cs typeface="Arial"/>
              </a:rPr>
              <a:t>Changes, </a:t>
            </a:r>
            <a:r>
              <a:rPr sz="1800" b="1" spc="-10" dirty="0">
                <a:latin typeface="Arial"/>
                <a:cs typeface="Arial"/>
              </a:rPr>
              <a:t>Administrative </a:t>
            </a:r>
            <a:r>
              <a:rPr sz="1800" b="1" spc="-5" dirty="0">
                <a:latin typeface="Arial"/>
                <a:cs typeface="Arial"/>
              </a:rPr>
              <a:t>data and </a:t>
            </a:r>
            <a:r>
              <a:rPr sz="1800" b="1" dirty="0">
                <a:latin typeface="Arial"/>
                <a:cs typeface="Arial"/>
              </a:rPr>
              <a:t>other </a:t>
            </a:r>
            <a:r>
              <a:rPr sz="1800" b="1" spc="-5" dirty="0">
                <a:latin typeface="Arial"/>
                <a:cs typeface="Arial"/>
              </a:rPr>
              <a:t>related  </a:t>
            </a:r>
            <a:r>
              <a:rPr sz="1800" b="1" dirty="0">
                <a:latin typeface="Arial"/>
                <a:cs typeface="Arial"/>
              </a:rPr>
              <a:t>information </a:t>
            </a:r>
            <a:r>
              <a:rPr sz="1800" b="1" spc="-5" dirty="0">
                <a:latin typeface="Arial"/>
                <a:cs typeface="Arial"/>
              </a:rPr>
              <a:t>can be</a:t>
            </a:r>
            <a:r>
              <a:rPr sz="1800" b="1" spc="-75" dirty="0">
                <a:latin typeface="Arial"/>
                <a:cs typeface="Arial"/>
              </a:rPr>
              <a:t> </a:t>
            </a:r>
            <a:r>
              <a:rPr sz="1800" b="1" spc="-5" dirty="0">
                <a:latin typeface="Arial"/>
                <a:cs typeface="Arial"/>
              </a:rPr>
              <a:t>displayed.</a:t>
            </a:r>
            <a:endParaRPr sz="1800">
              <a:latin typeface="Arial"/>
              <a:cs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39648" y="213867"/>
            <a:ext cx="6924040" cy="678180"/>
          </a:xfrm>
          <a:prstGeom prst="rect">
            <a:avLst/>
          </a:prstGeom>
        </p:spPr>
        <p:txBody>
          <a:bodyPr vert="horz" wrap="square" lIns="0" tIns="0" rIns="0" bIns="0" rtlCol="0">
            <a:spAutoFit/>
          </a:bodyPr>
          <a:lstStyle/>
          <a:p>
            <a:pPr marL="12700">
              <a:lnSpc>
                <a:spcPct val="100000"/>
              </a:lnSpc>
            </a:pPr>
            <a:r>
              <a:rPr dirty="0"/>
              <a:t>Customer Master –</a:t>
            </a:r>
            <a:r>
              <a:rPr spc="-85" dirty="0"/>
              <a:t> </a:t>
            </a:r>
            <a:r>
              <a:rPr dirty="0"/>
              <a:t>Extras</a:t>
            </a:r>
          </a:p>
        </p:txBody>
      </p:sp>
      <p:graphicFrame>
        <p:nvGraphicFramePr>
          <p:cNvPr id="8" name="object 8"/>
          <p:cNvGraphicFramePr>
            <a:graphicFrameLocks noGrp="1"/>
          </p:cNvGraphicFramePr>
          <p:nvPr/>
        </p:nvGraphicFramePr>
        <p:xfrm>
          <a:off x="222250" y="954150"/>
          <a:ext cx="8763000" cy="5288214"/>
        </p:xfrm>
        <a:graphic>
          <a:graphicData uri="http://schemas.openxmlformats.org/drawingml/2006/table">
            <a:tbl>
              <a:tblPr firstRow="1" bandRow="1">
                <a:tableStyleId>{2D5ABB26-0587-4C30-8999-92F81FD0307C}</a:tableStyleId>
              </a:tblPr>
              <a:tblGrid>
                <a:gridCol w="2057400"/>
                <a:gridCol w="6705600"/>
              </a:tblGrid>
              <a:tr h="487679">
                <a:tc>
                  <a:txBody>
                    <a:bodyPr/>
                    <a:lstStyle/>
                    <a:p>
                      <a:pPr marL="84455" marR="97790">
                        <a:lnSpc>
                          <a:spcPct val="100000"/>
                        </a:lnSpc>
                        <a:spcBef>
                          <a:spcPts val="270"/>
                        </a:spcBef>
                      </a:pPr>
                      <a:r>
                        <a:rPr sz="1300" b="1" spc="-5" dirty="0">
                          <a:latin typeface="Arial"/>
                          <a:cs typeface="Arial"/>
                        </a:rPr>
                        <a:t>Options </a:t>
                      </a:r>
                      <a:r>
                        <a:rPr sz="1300" b="1" spc="-10" dirty="0">
                          <a:latin typeface="Arial"/>
                          <a:cs typeface="Arial"/>
                        </a:rPr>
                        <a:t>for Maintaining  </a:t>
                      </a:r>
                      <a:r>
                        <a:rPr sz="1300" b="1" spc="-5" dirty="0">
                          <a:latin typeface="Arial"/>
                          <a:cs typeface="Arial"/>
                        </a:rPr>
                        <a:t>Customer Master</a:t>
                      </a:r>
                      <a:r>
                        <a:rPr sz="1300" b="1" spc="-20" dirty="0">
                          <a:latin typeface="Arial"/>
                          <a:cs typeface="Arial"/>
                        </a:rPr>
                        <a:t> </a:t>
                      </a:r>
                      <a:r>
                        <a:rPr sz="1300" b="1" spc="-5" dirty="0">
                          <a:latin typeface="Arial"/>
                          <a:cs typeface="Arial"/>
                        </a:rPr>
                        <a:t>Data</a:t>
                      </a:r>
                      <a:endParaRPr sz="13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a:lnSpc>
                          <a:spcPct val="100000"/>
                        </a:lnSpc>
                        <a:spcBef>
                          <a:spcPts val="45"/>
                        </a:spcBef>
                      </a:pPr>
                      <a:endParaRPr sz="1550">
                        <a:latin typeface="Times New Roman"/>
                        <a:cs typeface="Times New Roman"/>
                      </a:endParaRPr>
                    </a:p>
                    <a:p>
                      <a:pPr algn="ctr">
                        <a:lnSpc>
                          <a:spcPct val="100000"/>
                        </a:lnSpc>
                        <a:spcBef>
                          <a:spcPts val="5"/>
                        </a:spcBef>
                      </a:pPr>
                      <a:r>
                        <a:rPr sz="1300" b="1" spc="-10" dirty="0">
                          <a:latin typeface="Arial"/>
                          <a:cs typeface="Arial"/>
                        </a:rPr>
                        <a:t>Purpose</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883920">
                <a:tc>
                  <a:txBody>
                    <a:bodyPr/>
                    <a:lstStyle/>
                    <a:p>
                      <a:pPr marL="84455">
                        <a:lnSpc>
                          <a:spcPct val="100000"/>
                        </a:lnSpc>
                        <a:spcBef>
                          <a:spcPts val="270"/>
                        </a:spcBef>
                      </a:pPr>
                      <a:r>
                        <a:rPr sz="1300" b="1" spc="-5" dirty="0">
                          <a:latin typeface="Arial"/>
                          <a:cs typeface="Arial"/>
                        </a:rPr>
                        <a:t>Blocking</a:t>
                      </a:r>
                      <a:r>
                        <a:rPr sz="1300" b="1" spc="-40" dirty="0">
                          <a:latin typeface="Arial"/>
                          <a:cs typeface="Arial"/>
                        </a:rPr>
                        <a:t> </a:t>
                      </a:r>
                      <a:r>
                        <a:rPr sz="1300" b="1" spc="-5" dirty="0">
                          <a:latin typeface="Arial"/>
                          <a:cs typeface="Arial"/>
                        </a:rPr>
                        <a:t>Data</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223520">
                        <a:lnSpc>
                          <a:spcPct val="100000"/>
                        </a:lnSpc>
                        <a:spcBef>
                          <a:spcPts val="270"/>
                        </a:spcBef>
                      </a:pPr>
                      <a:r>
                        <a:rPr sz="1300" b="1" spc="-5" dirty="0">
                          <a:latin typeface="Arial"/>
                          <a:cs typeface="Arial"/>
                        </a:rPr>
                        <a:t>This contains blocking of customer at company code </a:t>
                      </a:r>
                      <a:r>
                        <a:rPr sz="1300" b="1" spc="-10" dirty="0">
                          <a:latin typeface="Arial"/>
                          <a:cs typeface="Arial"/>
                        </a:rPr>
                        <a:t>level </a:t>
                      </a:r>
                      <a:r>
                        <a:rPr sz="1300" b="1" spc="-5" dirty="0">
                          <a:latin typeface="Arial"/>
                          <a:cs typeface="Arial"/>
                        </a:rPr>
                        <a:t>and Sales </a:t>
                      </a:r>
                      <a:r>
                        <a:rPr sz="1300" b="1" spc="-15" dirty="0">
                          <a:latin typeface="Arial"/>
                          <a:cs typeface="Arial"/>
                        </a:rPr>
                        <a:t>Areas </a:t>
                      </a:r>
                      <a:r>
                        <a:rPr sz="1300" b="1" spc="-10" dirty="0">
                          <a:latin typeface="Arial"/>
                          <a:cs typeface="Arial"/>
                        </a:rPr>
                        <a:t>level.  </a:t>
                      </a:r>
                      <a:r>
                        <a:rPr sz="1300" b="1" spc="-5" dirty="0">
                          <a:latin typeface="Arial"/>
                          <a:cs typeface="Arial"/>
                        </a:rPr>
                        <a:t>The posting Block can be for </a:t>
                      </a:r>
                      <a:r>
                        <a:rPr sz="1300" b="1" spc="-20" dirty="0">
                          <a:latin typeface="Arial"/>
                          <a:cs typeface="Arial"/>
                        </a:rPr>
                        <a:t>All </a:t>
                      </a:r>
                      <a:r>
                        <a:rPr sz="1300" b="1" spc="-5" dirty="0">
                          <a:latin typeface="Arial"/>
                          <a:cs typeface="Arial"/>
                        </a:rPr>
                        <a:t>Company code or Selected Company Code. The  Sales &amp; Distribution Blocks can be for </a:t>
                      </a:r>
                      <a:r>
                        <a:rPr sz="1300" b="1" spc="-20" dirty="0">
                          <a:latin typeface="Arial"/>
                          <a:cs typeface="Arial"/>
                        </a:rPr>
                        <a:t>All </a:t>
                      </a:r>
                      <a:r>
                        <a:rPr sz="1300" b="1" spc="-5" dirty="0">
                          <a:latin typeface="Arial"/>
                          <a:cs typeface="Arial"/>
                        </a:rPr>
                        <a:t>Sales </a:t>
                      </a:r>
                      <a:r>
                        <a:rPr sz="1300" b="1" spc="-15" dirty="0">
                          <a:latin typeface="Arial"/>
                          <a:cs typeface="Arial"/>
                        </a:rPr>
                        <a:t>Areas </a:t>
                      </a:r>
                      <a:r>
                        <a:rPr sz="1300" b="1" spc="-5" dirty="0">
                          <a:latin typeface="Arial"/>
                          <a:cs typeface="Arial"/>
                        </a:rPr>
                        <a:t>or Selected Sales </a:t>
                      </a:r>
                      <a:r>
                        <a:rPr sz="1300" b="1" spc="-15" dirty="0">
                          <a:latin typeface="Arial"/>
                          <a:cs typeface="Arial"/>
                        </a:rPr>
                        <a:t>Area </a:t>
                      </a:r>
                      <a:r>
                        <a:rPr sz="1300" b="1" spc="-5" dirty="0">
                          <a:latin typeface="Arial"/>
                          <a:cs typeface="Arial"/>
                        </a:rPr>
                        <a:t>for  </a:t>
                      </a:r>
                      <a:r>
                        <a:rPr sz="1300" b="1" spc="-15" dirty="0">
                          <a:latin typeface="Arial"/>
                          <a:cs typeface="Arial"/>
                        </a:rPr>
                        <a:t>Order, </a:t>
                      </a:r>
                      <a:r>
                        <a:rPr sz="1300" b="1" spc="-5" dirty="0">
                          <a:latin typeface="Arial"/>
                          <a:cs typeface="Arial"/>
                        </a:rPr>
                        <a:t>Delivery , Billing &amp; Sales Support</a:t>
                      </a:r>
                      <a:r>
                        <a:rPr sz="1300" b="1" spc="114" dirty="0">
                          <a:latin typeface="Arial"/>
                          <a:cs typeface="Arial"/>
                        </a:rPr>
                        <a:t> </a:t>
                      </a:r>
                      <a:r>
                        <a:rPr sz="1300" b="1" spc="-5" dirty="0">
                          <a:latin typeface="Arial"/>
                          <a:cs typeface="Arial"/>
                        </a:rPr>
                        <a:t>Blocks.</a:t>
                      </a:r>
                      <a:endParaRPr sz="13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1280160">
                <a:tc>
                  <a:txBody>
                    <a:bodyPr/>
                    <a:lstStyle/>
                    <a:p>
                      <a:pPr marL="84455">
                        <a:lnSpc>
                          <a:spcPct val="100000"/>
                        </a:lnSpc>
                        <a:spcBef>
                          <a:spcPts val="270"/>
                        </a:spcBef>
                      </a:pPr>
                      <a:r>
                        <a:rPr sz="1300" b="1" spc="-5" dirty="0">
                          <a:latin typeface="Arial"/>
                          <a:cs typeface="Arial"/>
                        </a:rPr>
                        <a:t>Deletion</a:t>
                      </a:r>
                      <a:r>
                        <a:rPr sz="1300" b="1" spc="-45" dirty="0">
                          <a:latin typeface="Arial"/>
                          <a:cs typeface="Arial"/>
                        </a:rPr>
                        <a:t> </a:t>
                      </a:r>
                      <a:r>
                        <a:rPr sz="1300" b="1" spc="-5" dirty="0">
                          <a:latin typeface="Arial"/>
                          <a:cs typeface="Arial"/>
                        </a:rPr>
                        <a:t>flag</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129539">
                        <a:lnSpc>
                          <a:spcPct val="100000"/>
                        </a:lnSpc>
                        <a:spcBef>
                          <a:spcPts val="270"/>
                        </a:spcBef>
                      </a:pPr>
                      <a:r>
                        <a:rPr sz="1300" b="1" spc="-5" dirty="0">
                          <a:latin typeface="Arial"/>
                          <a:cs typeface="Arial"/>
                        </a:rPr>
                        <a:t>The customer can be flagged for deletion for </a:t>
                      </a:r>
                      <a:r>
                        <a:rPr sz="1300" b="1" spc="-20" dirty="0">
                          <a:latin typeface="Arial"/>
                          <a:cs typeface="Arial"/>
                        </a:rPr>
                        <a:t>All </a:t>
                      </a:r>
                      <a:r>
                        <a:rPr sz="1300" b="1" spc="-5" dirty="0">
                          <a:latin typeface="Arial"/>
                          <a:cs typeface="Arial"/>
                        </a:rPr>
                        <a:t>Sales </a:t>
                      </a:r>
                      <a:r>
                        <a:rPr sz="1300" b="1" spc="-15" dirty="0">
                          <a:latin typeface="Arial"/>
                          <a:cs typeface="Arial"/>
                        </a:rPr>
                        <a:t>Areas </a:t>
                      </a:r>
                      <a:r>
                        <a:rPr sz="1300" b="1" spc="-5" dirty="0">
                          <a:latin typeface="Arial"/>
                          <a:cs typeface="Arial"/>
                        </a:rPr>
                        <a:t>or Selected Company  Code or Selected Sales </a:t>
                      </a:r>
                      <a:r>
                        <a:rPr sz="1300" b="1" spc="-15" dirty="0">
                          <a:latin typeface="Arial"/>
                          <a:cs typeface="Arial"/>
                        </a:rPr>
                        <a:t>Area. </a:t>
                      </a:r>
                      <a:r>
                        <a:rPr sz="1300" b="1" spc="-5" dirty="0">
                          <a:latin typeface="Arial"/>
                          <a:cs typeface="Arial"/>
                        </a:rPr>
                        <a:t>The deletion blocks can be for General Data or  </a:t>
                      </a:r>
                      <a:r>
                        <a:rPr sz="1300" b="1" spc="-10" dirty="0">
                          <a:latin typeface="Arial"/>
                          <a:cs typeface="Arial"/>
                        </a:rPr>
                        <a:t>Selected </a:t>
                      </a:r>
                      <a:r>
                        <a:rPr sz="1300" b="1" spc="-5" dirty="0">
                          <a:latin typeface="Arial"/>
                          <a:cs typeface="Arial"/>
                        </a:rPr>
                        <a:t>company </a:t>
                      </a:r>
                      <a:r>
                        <a:rPr sz="1300" b="1" spc="-10" dirty="0">
                          <a:latin typeface="Arial"/>
                          <a:cs typeface="Arial"/>
                        </a:rPr>
                        <a:t>code including general data. Data records such </a:t>
                      </a:r>
                      <a:r>
                        <a:rPr sz="1300" b="1" spc="-5" dirty="0">
                          <a:latin typeface="Arial"/>
                          <a:cs typeface="Arial"/>
                        </a:rPr>
                        <a:t>as </a:t>
                      </a:r>
                      <a:r>
                        <a:rPr sz="1300" b="1" spc="-10" dirty="0">
                          <a:latin typeface="Arial"/>
                          <a:cs typeface="Arial"/>
                        </a:rPr>
                        <a:t>Customers  </a:t>
                      </a:r>
                      <a:r>
                        <a:rPr sz="1300" b="1" spc="-5" dirty="0">
                          <a:latin typeface="Arial"/>
                          <a:cs typeface="Arial"/>
                        </a:rPr>
                        <a:t>&amp; Materials can be flagged for deletion but </a:t>
                      </a:r>
                      <a:r>
                        <a:rPr sz="1300" b="1" dirty="0">
                          <a:latin typeface="Arial"/>
                          <a:cs typeface="Arial"/>
                        </a:rPr>
                        <a:t>they </a:t>
                      </a:r>
                      <a:r>
                        <a:rPr sz="1300" b="1" spc="-5" dirty="0">
                          <a:latin typeface="Arial"/>
                          <a:cs typeface="Arial"/>
                        </a:rPr>
                        <a:t>do not get deleted from the  </a:t>
                      </a:r>
                      <a:r>
                        <a:rPr sz="1300" b="1" spc="-10" dirty="0">
                          <a:latin typeface="Arial"/>
                          <a:cs typeface="Arial"/>
                        </a:rPr>
                        <a:t>system </a:t>
                      </a:r>
                      <a:r>
                        <a:rPr sz="1300" b="1" spc="-5" dirty="0">
                          <a:latin typeface="Arial"/>
                          <a:cs typeface="Arial"/>
                        </a:rPr>
                        <a:t>and can be used to process a transaction. </a:t>
                      </a:r>
                      <a:r>
                        <a:rPr sz="1300" b="1" spc="-55" dirty="0">
                          <a:latin typeface="Arial"/>
                          <a:cs typeface="Arial"/>
                        </a:rPr>
                        <a:t>To </a:t>
                      </a:r>
                      <a:r>
                        <a:rPr sz="1300" b="1" spc="-10" dirty="0">
                          <a:latin typeface="Arial"/>
                          <a:cs typeface="Arial"/>
                        </a:rPr>
                        <a:t>avoid </a:t>
                      </a:r>
                      <a:r>
                        <a:rPr sz="1300" b="1" dirty="0">
                          <a:latin typeface="Arial"/>
                          <a:cs typeface="Arial"/>
                        </a:rPr>
                        <a:t>any </a:t>
                      </a:r>
                      <a:r>
                        <a:rPr sz="1300" b="1" spc="-5" dirty="0">
                          <a:latin typeface="Arial"/>
                          <a:cs typeface="Arial"/>
                        </a:rPr>
                        <a:t>confusion, the  name / description of these records is changed to &lt;DO NOT USE</a:t>
                      </a:r>
                      <a:r>
                        <a:rPr sz="1300" b="1" spc="285" dirty="0">
                          <a:latin typeface="Arial"/>
                          <a:cs typeface="Arial"/>
                        </a:rPr>
                        <a:t> </a:t>
                      </a:r>
                      <a:r>
                        <a:rPr sz="1300" b="1" spc="-5" dirty="0">
                          <a:latin typeface="Arial"/>
                          <a:cs typeface="Arial"/>
                        </a:rPr>
                        <a:t>xxxx&gt;.</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685800">
                <a:tc>
                  <a:txBody>
                    <a:bodyPr/>
                    <a:lstStyle/>
                    <a:p>
                      <a:pPr marL="84455">
                        <a:lnSpc>
                          <a:spcPct val="100000"/>
                        </a:lnSpc>
                        <a:spcBef>
                          <a:spcPts val="270"/>
                        </a:spcBef>
                      </a:pPr>
                      <a:r>
                        <a:rPr sz="1300" b="1" spc="-5" dirty="0">
                          <a:latin typeface="Arial"/>
                          <a:cs typeface="Arial"/>
                        </a:rPr>
                        <a:t>Administrative</a:t>
                      </a:r>
                      <a:r>
                        <a:rPr sz="1300" b="1" spc="-35" dirty="0">
                          <a:latin typeface="Arial"/>
                          <a:cs typeface="Arial"/>
                        </a:rPr>
                        <a:t> </a:t>
                      </a:r>
                      <a:r>
                        <a:rPr sz="1300" b="1" spc="-5" dirty="0">
                          <a:latin typeface="Arial"/>
                          <a:cs typeface="Arial"/>
                        </a:rPr>
                        <a:t>Data</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260350" indent="43815">
                        <a:lnSpc>
                          <a:spcPct val="100000"/>
                        </a:lnSpc>
                        <a:spcBef>
                          <a:spcPts val="270"/>
                        </a:spcBef>
                      </a:pPr>
                      <a:r>
                        <a:rPr sz="1300" b="1" spc="-5" dirty="0">
                          <a:latin typeface="Arial"/>
                          <a:cs typeface="Arial"/>
                        </a:rPr>
                        <a:t>It </a:t>
                      </a:r>
                      <a:r>
                        <a:rPr sz="1300" b="1" dirty="0">
                          <a:latin typeface="Arial"/>
                          <a:cs typeface="Arial"/>
                        </a:rPr>
                        <a:t>shows </a:t>
                      </a:r>
                      <a:r>
                        <a:rPr sz="1300" b="1" spc="-5" dirty="0">
                          <a:latin typeface="Arial"/>
                          <a:cs typeface="Arial"/>
                        </a:rPr>
                        <a:t>for </a:t>
                      </a:r>
                      <a:r>
                        <a:rPr sz="1300" b="1" dirty="0">
                          <a:latin typeface="Arial"/>
                          <a:cs typeface="Arial"/>
                        </a:rPr>
                        <a:t>which </a:t>
                      </a:r>
                      <a:r>
                        <a:rPr sz="1300" b="1" spc="-5" dirty="0">
                          <a:latin typeface="Arial"/>
                          <a:cs typeface="Arial"/>
                        </a:rPr>
                        <a:t>account group that customer is created. What </a:t>
                      </a:r>
                      <a:r>
                        <a:rPr sz="1300" b="1" spc="-10" dirty="0">
                          <a:latin typeface="Arial"/>
                          <a:cs typeface="Arial"/>
                        </a:rPr>
                        <a:t>levels </a:t>
                      </a:r>
                      <a:r>
                        <a:rPr sz="1300" b="1" spc="-5" dirty="0">
                          <a:latin typeface="Arial"/>
                          <a:cs typeface="Arial"/>
                        </a:rPr>
                        <a:t>( i.e.  General </a:t>
                      </a:r>
                      <a:r>
                        <a:rPr sz="1300" b="1" spc="-10" dirty="0">
                          <a:latin typeface="Arial"/>
                          <a:cs typeface="Arial"/>
                        </a:rPr>
                        <a:t>Data, </a:t>
                      </a:r>
                      <a:r>
                        <a:rPr sz="1300" b="1" spc="-5" dirty="0">
                          <a:latin typeface="Arial"/>
                          <a:cs typeface="Arial"/>
                        </a:rPr>
                        <a:t>Company </a:t>
                      </a:r>
                      <a:r>
                        <a:rPr sz="1300" b="1" spc="-10" dirty="0">
                          <a:latin typeface="Arial"/>
                          <a:cs typeface="Arial"/>
                        </a:rPr>
                        <a:t>Code Data and Sales </a:t>
                      </a:r>
                      <a:r>
                        <a:rPr sz="1300" b="1" spc="-15" dirty="0">
                          <a:latin typeface="Arial"/>
                          <a:cs typeface="Arial"/>
                        </a:rPr>
                        <a:t>Area </a:t>
                      </a:r>
                      <a:r>
                        <a:rPr sz="1300" b="1" spc="-10" dirty="0">
                          <a:latin typeface="Arial"/>
                          <a:cs typeface="Arial"/>
                        </a:rPr>
                        <a:t>Data) </a:t>
                      </a:r>
                      <a:r>
                        <a:rPr sz="1300" b="1" spc="-5" dirty="0">
                          <a:latin typeface="Arial"/>
                          <a:cs typeface="Arial"/>
                        </a:rPr>
                        <a:t>, it has been </a:t>
                      </a:r>
                      <a:r>
                        <a:rPr sz="1300" b="1" spc="-10" dirty="0">
                          <a:latin typeface="Arial"/>
                          <a:cs typeface="Arial"/>
                        </a:rPr>
                        <a:t>created by  </a:t>
                      </a:r>
                      <a:r>
                        <a:rPr sz="1300" b="1" dirty="0">
                          <a:latin typeface="Arial"/>
                          <a:cs typeface="Arial"/>
                        </a:rPr>
                        <a:t>whom </a:t>
                      </a:r>
                      <a:r>
                        <a:rPr sz="1300" b="1" spc="-5" dirty="0">
                          <a:latin typeface="Arial"/>
                          <a:cs typeface="Arial"/>
                        </a:rPr>
                        <a:t>&amp;</a:t>
                      </a:r>
                      <a:r>
                        <a:rPr sz="1300" b="1" spc="-105" dirty="0">
                          <a:latin typeface="Arial"/>
                          <a:cs typeface="Arial"/>
                        </a:rPr>
                        <a:t> </a:t>
                      </a:r>
                      <a:r>
                        <a:rPr sz="1300" b="1" dirty="0">
                          <a:latin typeface="Arial"/>
                          <a:cs typeface="Arial"/>
                        </a:rPr>
                        <a:t>when.</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487680">
                <a:tc>
                  <a:txBody>
                    <a:bodyPr/>
                    <a:lstStyle/>
                    <a:p>
                      <a:pPr marL="84455" marR="721995">
                        <a:lnSpc>
                          <a:spcPct val="100000"/>
                        </a:lnSpc>
                        <a:spcBef>
                          <a:spcPts val="275"/>
                        </a:spcBef>
                      </a:pPr>
                      <a:r>
                        <a:rPr sz="1300" b="1" spc="-5" dirty="0">
                          <a:latin typeface="Arial"/>
                          <a:cs typeface="Arial"/>
                        </a:rPr>
                        <a:t>Confirmation</a:t>
                      </a:r>
                      <a:r>
                        <a:rPr sz="1300" b="1" spc="-30" dirty="0">
                          <a:latin typeface="Arial"/>
                          <a:cs typeface="Arial"/>
                        </a:rPr>
                        <a:t> </a:t>
                      </a:r>
                      <a:r>
                        <a:rPr sz="1300" b="1" spc="-5" dirty="0">
                          <a:latin typeface="Arial"/>
                          <a:cs typeface="Arial"/>
                        </a:rPr>
                        <a:t>of  Change</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233045">
                        <a:lnSpc>
                          <a:spcPct val="100000"/>
                        </a:lnSpc>
                        <a:spcBef>
                          <a:spcPts val="275"/>
                        </a:spcBef>
                      </a:pPr>
                      <a:r>
                        <a:rPr sz="1300" b="1" spc="-5" dirty="0">
                          <a:latin typeface="Arial"/>
                          <a:cs typeface="Arial"/>
                        </a:rPr>
                        <a:t>The confirmation of change status can be </a:t>
                      </a:r>
                      <a:r>
                        <a:rPr sz="1300" b="1" spc="-10" dirty="0">
                          <a:latin typeface="Arial"/>
                          <a:cs typeface="Arial"/>
                        </a:rPr>
                        <a:t>given </a:t>
                      </a:r>
                      <a:r>
                        <a:rPr sz="1300" b="1" spc="-5" dirty="0">
                          <a:latin typeface="Arial"/>
                          <a:cs typeface="Arial"/>
                        </a:rPr>
                        <a:t>central or at company code </a:t>
                      </a:r>
                      <a:r>
                        <a:rPr sz="1300" b="1" spc="-10" dirty="0">
                          <a:latin typeface="Arial"/>
                          <a:cs typeface="Arial"/>
                        </a:rPr>
                        <a:t>level  </a:t>
                      </a:r>
                      <a:r>
                        <a:rPr sz="1300" b="1" dirty="0">
                          <a:latin typeface="Arial"/>
                          <a:cs typeface="Arial"/>
                        </a:rPr>
                        <a:t>with </a:t>
                      </a:r>
                      <a:r>
                        <a:rPr sz="1300" b="1" spc="-5" dirty="0">
                          <a:latin typeface="Arial"/>
                          <a:cs typeface="Arial"/>
                        </a:rPr>
                        <a:t>changes to sensitive field. The current status can be confirmed or </a:t>
                      </a:r>
                      <a:r>
                        <a:rPr sz="1300" b="1" dirty="0">
                          <a:latin typeface="Arial"/>
                          <a:cs typeface="Arial"/>
                        </a:rPr>
                        <a:t> </a:t>
                      </a:r>
                      <a:r>
                        <a:rPr sz="1300" b="1" spc="-5" dirty="0">
                          <a:latin typeface="Arial"/>
                          <a:cs typeface="Arial"/>
                        </a:rPr>
                        <a:t>rejected.</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487679">
                <a:tc>
                  <a:txBody>
                    <a:bodyPr/>
                    <a:lstStyle/>
                    <a:p>
                      <a:pPr marL="128905">
                        <a:lnSpc>
                          <a:spcPct val="100000"/>
                        </a:lnSpc>
                        <a:spcBef>
                          <a:spcPts val="275"/>
                        </a:spcBef>
                      </a:pPr>
                      <a:r>
                        <a:rPr sz="1300" b="1" spc="-30" dirty="0">
                          <a:latin typeface="Arial"/>
                          <a:cs typeface="Arial"/>
                        </a:rPr>
                        <a:t>Text</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316230">
                        <a:lnSpc>
                          <a:spcPct val="100000"/>
                        </a:lnSpc>
                        <a:spcBef>
                          <a:spcPts val="275"/>
                        </a:spcBef>
                      </a:pPr>
                      <a:r>
                        <a:rPr sz="1300" b="1" spc="-5" dirty="0">
                          <a:latin typeface="Arial"/>
                          <a:cs typeface="Arial"/>
                        </a:rPr>
                        <a:t>The customer master text can be maintained for General data </a:t>
                      </a:r>
                      <a:r>
                        <a:rPr sz="1300" b="1" spc="-10" dirty="0">
                          <a:latin typeface="Arial"/>
                          <a:cs typeface="Arial"/>
                        </a:rPr>
                        <a:t>level </a:t>
                      </a:r>
                      <a:r>
                        <a:rPr sz="1300" b="1" spc="-5" dirty="0">
                          <a:latin typeface="Arial"/>
                          <a:cs typeface="Arial"/>
                        </a:rPr>
                        <a:t>applicable at  client </a:t>
                      </a:r>
                      <a:r>
                        <a:rPr sz="1300" b="1" spc="-10" dirty="0">
                          <a:latin typeface="Arial"/>
                          <a:cs typeface="Arial"/>
                        </a:rPr>
                        <a:t>level </a:t>
                      </a:r>
                      <a:r>
                        <a:rPr sz="1300" b="1" spc="-5" dirty="0">
                          <a:latin typeface="Arial"/>
                          <a:cs typeface="Arial"/>
                        </a:rPr>
                        <a:t>and / or Company code and / or sales area data</a:t>
                      </a:r>
                      <a:r>
                        <a:rPr sz="1300" b="1" spc="300" dirty="0">
                          <a:latin typeface="Arial"/>
                          <a:cs typeface="Arial"/>
                        </a:rPr>
                        <a:t> </a:t>
                      </a:r>
                      <a:r>
                        <a:rPr sz="1300" b="1" spc="-10" dirty="0">
                          <a:latin typeface="Arial"/>
                          <a:cs typeface="Arial"/>
                        </a:rPr>
                        <a:t>level.</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487616">
                <a:tc>
                  <a:txBody>
                    <a:bodyPr/>
                    <a:lstStyle/>
                    <a:p>
                      <a:pPr marL="84455">
                        <a:lnSpc>
                          <a:spcPct val="100000"/>
                        </a:lnSpc>
                        <a:spcBef>
                          <a:spcPts val="275"/>
                        </a:spcBef>
                      </a:pPr>
                      <a:r>
                        <a:rPr sz="1300" b="1" spc="-5" dirty="0">
                          <a:latin typeface="Arial"/>
                          <a:cs typeface="Arial"/>
                        </a:rPr>
                        <a:t>Customer links</a:t>
                      </a:r>
                      <a:r>
                        <a:rPr sz="1300" b="1" spc="-15" dirty="0">
                          <a:latin typeface="Arial"/>
                          <a:cs typeface="Arial"/>
                        </a:rPr>
                        <a:t> </a:t>
                      </a:r>
                      <a:r>
                        <a:rPr sz="1300" b="1" spc="-5" dirty="0">
                          <a:latin typeface="Arial"/>
                          <a:cs typeface="Arial"/>
                        </a:rPr>
                        <a:t>to</a:t>
                      </a:r>
                      <a:endParaRPr sz="1300">
                        <a:latin typeface="Arial"/>
                        <a:cs typeface="Arial"/>
                      </a:endParaRPr>
                    </a:p>
                    <a:p>
                      <a:pPr marL="84455">
                        <a:lnSpc>
                          <a:spcPct val="100000"/>
                        </a:lnSpc>
                      </a:pPr>
                      <a:r>
                        <a:rPr sz="1300" b="1" spc="-5" dirty="0">
                          <a:latin typeface="Arial"/>
                          <a:cs typeface="Arial"/>
                        </a:rPr>
                        <a:t>Documents</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a:lnSpc>
                          <a:spcPct val="100000"/>
                        </a:lnSpc>
                        <a:spcBef>
                          <a:spcPts val="275"/>
                        </a:spcBef>
                      </a:pPr>
                      <a:r>
                        <a:rPr sz="1300" b="1" spc="-15" dirty="0">
                          <a:latin typeface="Arial"/>
                          <a:cs typeface="Arial"/>
                        </a:rPr>
                        <a:t>Any </a:t>
                      </a:r>
                      <a:r>
                        <a:rPr sz="1300" b="1" spc="-5" dirty="0">
                          <a:latin typeface="Arial"/>
                          <a:cs typeface="Arial"/>
                        </a:rPr>
                        <a:t>documents / records </a:t>
                      </a:r>
                      <a:r>
                        <a:rPr sz="1300" b="1" dirty="0">
                          <a:latin typeface="Arial"/>
                          <a:cs typeface="Arial"/>
                        </a:rPr>
                        <a:t>with </a:t>
                      </a:r>
                      <a:r>
                        <a:rPr sz="1300" b="1" spc="-10" dirty="0">
                          <a:latin typeface="Arial"/>
                          <a:cs typeface="Arial"/>
                        </a:rPr>
                        <a:t>version </a:t>
                      </a:r>
                      <a:r>
                        <a:rPr sz="1300" b="1" spc="-5" dirty="0">
                          <a:latin typeface="Arial"/>
                          <a:cs typeface="Arial"/>
                        </a:rPr>
                        <a:t>applicable for that customer can be </a:t>
                      </a:r>
                      <a:r>
                        <a:rPr sz="1300" b="1" spc="35" dirty="0">
                          <a:latin typeface="Arial"/>
                          <a:cs typeface="Arial"/>
                        </a:rPr>
                        <a:t> </a:t>
                      </a:r>
                      <a:r>
                        <a:rPr sz="1300" b="1" spc="-5" dirty="0">
                          <a:latin typeface="Arial"/>
                          <a:cs typeface="Arial"/>
                        </a:rPr>
                        <a:t>linked</a:t>
                      </a:r>
                      <a:endParaRPr sz="1300">
                        <a:latin typeface="Arial"/>
                        <a:cs typeface="Arial"/>
                      </a:endParaRPr>
                    </a:p>
                    <a:p>
                      <a:pPr marL="85090">
                        <a:lnSpc>
                          <a:spcPct val="100000"/>
                        </a:lnSpc>
                      </a:pPr>
                      <a:r>
                        <a:rPr sz="1300" b="1" spc="-5" dirty="0">
                          <a:latin typeface="Arial"/>
                          <a:cs typeface="Arial"/>
                        </a:rPr>
                        <a:t>in the customer master</a:t>
                      </a:r>
                      <a:r>
                        <a:rPr sz="1300" b="1" spc="30" dirty="0">
                          <a:latin typeface="Arial"/>
                          <a:cs typeface="Arial"/>
                        </a:rPr>
                        <a:t> </a:t>
                      </a:r>
                      <a:r>
                        <a:rPr sz="1300" b="1" spc="-5" dirty="0">
                          <a:latin typeface="Arial"/>
                          <a:cs typeface="Arial"/>
                        </a:rPr>
                        <a:t>data.</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487680">
                <a:tc>
                  <a:txBody>
                    <a:bodyPr/>
                    <a:lstStyle/>
                    <a:p>
                      <a:pPr marL="84455" marR="329565">
                        <a:lnSpc>
                          <a:spcPct val="100000"/>
                        </a:lnSpc>
                        <a:spcBef>
                          <a:spcPts val="280"/>
                        </a:spcBef>
                      </a:pPr>
                      <a:r>
                        <a:rPr sz="1300" b="1" spc="-5" dirty="0">
                          <a:latin typeface="Arial"/>
                          <a:cs typeface="Arial"/>
                        </a:rPr>
                        <a:t>Additional</a:t>
                      </a:r>
                      <a:r>
                        <a:rPr sz="1300" b="1" spc="-30" dirty="0">
                          <a:latin typeface="Arial"/>
                          <a:cs typeface="Arial"/>
                        </a:rPr>
                        <a:t> </a:t>
                      </a:r>
                      <a:r>
                        <a:rPr sz="1300" b="1" spc="-5" dirty="0">
                          <a:latin typeface="Arial"/>
                          <a:cs typeface="Arial"/>
                        </a:rPr>
                        <a:t>Customer  Data</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613410">
                        <a:lnSpc>
                          <a:spcPct val="100000"/>
                        </a:lnSpc>
                        <a:spcBef>
                          <a:spcPts val="280"/>
                        </a:spcBef>
                      </a:pPr>
                      <a:r>
                        <a:rPr sz="1300" b="1" spc="-20" dirty="0">
                          <a:latin typeface="Arial"/>
                          <a:cs typeface="Arial"/>
                        </a:rPr>
                        <a:t>SAP </a:t>
                      </a:r>
                      <a:r>
                        <a:rPr sz="1300" b="1" spc="-5" dirty="0">
                          <a:latin typeface="Arial"/>
                          <a:cs typeface="Arial"/>
                        </a:rPr>
                        <a:t>provides 10 freely definable fields for attributes &amp; 5 additional fields for  condition determination &amp;</a:t>
                      </a:r>
                      <a:r>
                        <a:rPr sz="1300" b="1" spc="90" dirty="0">
                          <a:latin typeface="Arial"/>
                          <a:cs typeface="Arial"/>
                        </a:rPr>
                        <a:t> </a:t>
                      </a:r>
                      <a:r>
                        <a:rPr sz="1300" b="1" spc="-5" dirty="0">
                          <a:latin typeface="Arial"/>
                          <a:cs typeface="Arial"/>
                        </a:rPr>
                        <a:t>pricing.</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485631" y="260604"/>
            <a:ext cx="658368"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Customer Master -</a:t>
            </a:r>
            <a:r>
              <a:rPr spc="-75" dirty="0"/>
              <a:t> </a:t>
            </a:r>
            <a:r>
              <a:rPr dirty="0"/>
              <a:t>Environment</a:t>
            </a:r>
          </a:p>
        </p:txBody>
      </p:sp>
      <p:graphicFrame>
        <p:nvGraphicFramePr>
          <p:cNvPr id="8" name="object 8"/>
          <p:cNvGraphicFramePr>
            <a:graphicFrameLocks noGrp="1"/>
          </p:cNvGraphicFramePr>
          <p:nvPr/>
        </p:nvGraphicFramePr>
        <p:xfrm>
          <a:off x="374650" y="1811401"/>
          <a:ext cx="8382000" cy="3683888"/>
        </p:xfrm>
        <a:graphic>
          <a:graphicData uri="http://schemas.openxmlformats.org/drawingml/2006/table">
            <a:tbl>
              <a:tblPr firstRow="1" bandRow="1">
                <a:tableStyleId>{2D5ABB26-0587-4C30-8999-92F81FD0307C}</a:tableStyleId>
              </a:tblPr>
              <a:tblGrid>
                <a:gridCol w="2895600"/>
                <a:gridCol w="5486400"/>
              </a:tblGrid>
              <a:tr h="544449">
                <a:tc>
                  <a:txBody>
                    <a:bodyPr/>
                    <a:lstStyle/>
                    <a:p>
                      <a:pPr marL="85090" marR="799465">
                        <a:lnSpc>
                          <a:spcPct val="100000"/>
                        </a:lnSpc>
                        <a:spcBef>
                          <a:spcPts val="270"/>
                        </a:spcBef>
                      </a:pPr>
                      <a:r>
                        <a:rPr sz="1400" b="1" spc="-5" dirty="0">
                          <a:latin typeface="Arial"/>
                          <a:cs typeface="Arial"/>
                        </a:rPr>
                        <a:t>Options for</a:t>
                      </a:r>
                      <a:r>
                        <a:rPr sz="1400" b="1" spc="-85" dirty="0">
                          <a:latin typeface="Arial"/>
                          <a:cs typeface="Arial"/>
                        </a:rPr>
                        <a:t> </a:t>
                      </a:r>
                      <a:r>
                        <a:rPr sz="1400" b="1" spc="-5" dirty="0">
                          <a:latin typeface="Arial"/>
                          <a:cs typeface="Arial"/>
                        </a:rPr>
                        <a:t>Maintaining  Customer </a:t>
                      </a:r>
                      <a:r>
                        <a:rPr sz="1400" b="1" dirty="0">
                          <a:latin typeface="Arial"/>
                          <a:cs typeface="Arial"/>
                        </a:rPr>
                        <a:t>Master</a:t>
                      </a:r>
                      <a:r>
                        <a:rPr sz="1400" b="1" spc="-110" dirty="0">
                          <a:latin typeface="Arial"/>
                          <a:cs typeface="Arial"/>
                        </a:rPr>
                        <a:t> </a:t>
                      </a:r>
                      <a:r>
                        <a:rPr sz="1400" b="1" spc="-5" dirty="0">
                          <a:latin typeface="Arial"/>
                          <a:cs typeface="Arial"/>
                        </a:rPr>
                        <a:t>Data</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a:lnSpc>
                          <a:spcPct val="100000"/>
                        </a:lnSpc>
                        <a:spcBef>
                          <a:spcPts val="25"/>
                        </a:spcBef>
                      </a:pPr>
                      <a:endParaRPr sz="1850">
                        <a:latin typeface="Times New Roman"/>
                        <a:cs typeface="Times New Roman"/>
                      </a:endParaRPr>
                    </a:p>
                    <a:p>
                      <a:pPr marL="1270" algn="ctr">
                        <a:lnSpc>
                          <a:spcPct val="100000"/>
                        </a:lnSpc>
                      </a:pPr>
                      <a:r>
                        <a:rPr sz="1400" b="1" spc="-5" dirty="0">
                          <a:latin typeface="Arial"/>
                          <a:cs typeface="Arial"/>
                        </a:rPr>
                        <a:t>Purpose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944879">
                <a:tc>
                  <a:txBody>
                    <a:bodyPr/>
                    <a:lstStyle/>
                    <a:p>
                      <a:pPr marL="85090">
                        <a:lnSpc>
                          <a:spcPct val="100000"/>
                        </a:lnSpc>
                        <a:spcBef>
                          <a:spcPts val="270"/>
                        </a:spcBef>
                      </a:pPr>
                      <a:r>
                        <a:rPr sz="1400" b="1" spc="-10" dirty="0">
                          <a:latin typeface="Arial"/>
                          <a:cs typeface="Arial"/>
                        </a:rPr>
                        <a:t>Account</a:t>
                      </a:r>
                      <a:r>
                        <a:rPr sz="1400" b="1" spc="-75" dirty="0">
                          <a:latin typeface="Arial"/>
                          <a:cs typeface="Arial"/>
                        </a:rPr>
                        <a:t> </a:t>
                      </a:r>
                      <a:r>
                        <a:rPr sz="1400" b="1" spc="-5" dirty="0">
                          <a:latin typeface="Arial"/>
                          <a:cs typeface="Arial"/>
                        </a:rPr>
                        <a:t>Changes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725" marR="208915" algn="just">
                        <a:lnSpc>
                          <a:spcPct val="100000"/>
                        </a:lnSpc>
                        <a:spcBef>
                          <a:spcPts val="270"/>
                        </a:spcBef>
                      </a:pPr>
                      <a:r>
                        <a:rPr sz="1400" b="1" spc="-5" dirty="0">
                          <a:latin typeface="Arial"/>
                          <a:cs typeface="Arial"/>
                        </a:rPr>
                        <a:t>This functionality </a:t>
                      </a:r>
                      <a:r>
                        <a:rPr sz="1400" b="1" dirty="0">
                          <a:latin typeface="Arial"/>
                          <a:cs typeface="Arial"/>
                        </a:rPr>
                        <a:t>allows </a:t>
                      </a:r>
                      <a:r>
                        <a:rPr sz="1400" b="1" spc="-20" dirty="0">
                          <a:latin typeface="Arial"/>
                          <a:cs typeface="Arial"/>
                        </a:rPr>
                        <a:t>you </a:t>
                      </a:r>
                      <a:r>
                        <a:rPr sz="1400" b="1" dirty="0">
                          <a:latin typeface="Arial"/>
                          <a:cs typeface="Arial"/>
                        </a:rPr>
                        <a:t>to </a:t>
                      </a:r>
                      <a:r>
                        <a:rPr sz="1400" b="1" spc="-5" dirty="0">
                          <a:latin typeface="Arial"/>
                          <a:cs typeface="Arial"/>
                        </a:rPr>
                        <a:t>view changes </a:t>
                      </a:r>
                      <a:r>
                        <a:rPr sz="1400" b="1" dirty="0">
                          <a:latin typeface="Arial"/>
                          <a:cs typeface="Arial"/>
                        </a:rPr>
                        <a:t>to all fields </a:t>
                      </a:r>
                      <a:r>
                        <a:rPr sz="1400" b="1" spc="-5" dirty="0">
                          <a:latin typeface="Arial"/>
                          <a:cs typeface="Arial"/>
                        </a:rPr>
                        <a:t>or  changes </a:t>
                      </a:r>
                      <a:r>
                        <a:rPr sz="1400" b="1" dirty="0">
                          <a:latin typeface="Arial"/>
                          <a:cs typeface="Arial"/>
                        </a:rPr>
                        <a:t>to </a:t>
                      </a:r>
                      <a:r>
                        <a:rPr sz="1400" b="1" spc="-5" dirty="0">
                          <a:latin typeface="Arial"/>
                          <a:cs typeface="Arial"/>
                        </a:rPr>
                        <a:t>the sensitive </a:t>
                      </a:r>
                      <a:r>
                        <a:rPr sz="1400" b="1" dirty="0">
                          <a:latin typeface="Arial"/>
                          <a:cs typeface="Arial"/>
                        </a:rPr>
                        <a:t>fields( </a:t>
                      </a:r>
                      <a:r>
                        <a:rPr sz="1400" b="1" spc="-5" dirty="0">
                          <a:latin typeface="Arial"/>
                          <a:cs typeface="Arial"/>
                        </a:rPr>
                        <a:t>for </a:t>
                      </a:r>
                      <a:r>
                        <a:rPr sz="1400" b="1" dirty="0">
                          <a:latin typeface="Arial"/>
                          <a:cs typeface="Arial"/>
                        </a:rPr>
                        <a:t>example </a:t>
                      </a:r>
                      <a:r>
                        <a:rPr sz="1400" b="1" spc="-10" dirty="0">
                          <a:latin typeface="Arial"/>
                          <a:cs typeface="Arial"/>
                        </a:rPr>
                        <a:t>Payment </a:t>
                      </a:r>
                      <a:r>
                        <a:rPr sz="1400" b="1" spc="-15" dirty="0">
                          <a:latin typeface="Arial"/>
                          <a:cs typeface="Arial"/>
                        </a:rPr>
                        <a:t>Terms).  </a:t>
                      </a:r>
                      <a:r>
                        <a:rPr sz="1400" b="1" spc="-5" dirty="0">
                          <a:latin typeface="Arial"/>
                          <a:cs typeface="Arial"/>
                        </a:rPr>
                        <a:t>Sensitive </a:t>
                      </a:r>
                      <a:r>
                        <a:rPr sz="1400" b="1" dirty="0">
                          <a:latin typeface="Arial"/>
                          <a:cs typeface="Arial"/>
                        </a:rPr>
                        <a:t>fields </a:t>
                      </a:r>
                      <a:r>
                        <a:rPr sz="1400" b="1" spc="-5" dirty="0">
                          <a:latin typeface="Arial"/>
                          <a:cs typeface="Arial"/>
                        </a:rPr>
                        <a:t>need </a:t>
                      </a:r>
                      <a:r>
                        <a:rPr sz="1400" b="1" dirty="0">
                          <a:latin typeface="Arial"/>
                          <a:cs typeface="Arial"/>
                        </a:rPr>
                        <a:t>to </a:t>
                      </a:r>
                      <a:r>
                        <a:rPr sz="1400" b="1" spc="-5" dirty="0">
                          <a:latin typeface="Arial"/>
                          <a:cs typeface="Arial"/>
                        </a:rPr>
                        <a:t>be configured </a:t>
                      </a:r>
                      <a:r>
                        <a:rPr sz="1400" b="1" dirty="0">
                          <a:latin typeface="Arial"/>
                          <a:cs typeface="Arial"/>
                        </a:rPr>
                        <a:t>so in </a:t>
                      </a:r>
                      <a:r>
                        <a:rPr sz="1400" b="1" spc="-5" dirty="0">
                          <a:latin typeface="Arial"/>
                          <a:cs typeface="Arial"/>
                        </a:rPr>
                        <a:t>Customizing </a:t>
                      </a:r>
                      <a:r>
                        <a:rPr sz="1400" b="1" dirty="0">
                          <a:latin typeface="Arial"/>
                          <a:cs typeface="Arial"/>
                        </a:rPr>
                        <a:t>in</a:t>
                      </a:r>
                      <a:r>
                        <a:rPr sz="1400" b="1" spc="-215" dirty="0">
                          <a:latin typeface="Arial"/>
                          <a:cs typeface="Arial"/>
                        </a:rPr>
                        <a:t> </a:t>
                      </a:r>
                      <a:r>
                        <a:rPr sz="1400" b="1" spc="-5" dirty="0">
                          <a:latin typeface="Arial"/>
                          <a:cs typeface="Arial"/>
                        </a:rPr>
                        <a:t>FI  menu. The changes include Deletions </a:t>
                      </a:r>
                      <a:r>
                        <a:rPr sz="1400" b="1" dirty="0">
                          <a:latin typeface="Arial"/>
                          <a:cs typeface="Arial"/>
                        </a:rPr>
                        <a:t>if</a:t>
                      </a:r>
                      <a:r>
                        <a:rPr sz="1400" b="1" spc="-125" dirty="0">
                          <a:latin typeface="Arial"/>
                          <a:cs typeface="Arial"/>
                        </a:rPr>
                        <a:t> </a:t>
                      </a:r>
                      <a:r>
                        <a:rPr sz="1400" b="1" spc="-45" dirty="0">
                          <a:latin typeface="Arial"/>
                          <a:cs typeface="Arial"/>
                        </a:rPr>
                        <a:t>any.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18160">
                <a:tc>
                  <a:txBody>
                    <a:bodyPr/>
                    <a:lstStyle/>
                    <a:p>
                      <a:pPr marL="85090">
                        <a:lnSpc>
                          <a:spcPct val="100000"/>
                        </a:lnSpc>
                        <a:spcBef>
                          <a:spcPts val="270"/>
                        </a:spcBef>
                      </a:pPr>
                      <a:r>
                        <a:rPr sz="1400" b="1" spc="-5" dirty="0">
                          <a:latin typeface="Arial"/>
                          <a:cs typeface="Arial"/>
                        </a:rPr>
                        <a:t>Customer </a:t>
                      </a:r>
                      <a:r>
                        <a:rPr sz="1400" b="1" dirty="0">
                          <a:latin typeface="Arial"/>
                          <a:cs typeface="Arial"/>
                        </a:rPr>
                        <a:t>Material</a:t>
                      </a:r>
                      <a:r>
                        <a:rPr sz="1400" b="1" spc="-90" dirty="0">
                          <a:latin typeface="Arial"/>
                          <a:cs typeface="Arial"/>
                        </a:rPr>
                        <a:t> </a:t>
                      </a:r>
                      <a:r>
                        <a:rPr sz="1400" b="1" spc="-5" dirty="0">
                          <a:latin typeface="Arial"/>
                          <a:cs typeface="Arial"/>
                        </a:rPr>
                        <a:t>Information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725" marR="867410">
                        <a:lnSpc>
                          <a:spcPct val="100000"/>
                        </a:lnSpc>
                        <a:spcBef>
                          <a:spcPts val="270"/>
                        </a:spcBef>
                      </a:pPr>
                      <a:r>
                        <a:rPr sz="1400" b="1" spc="-5" dirty="0">
                          <a:latin typeface="Arial"/>
                          <a:cs typeface="Arial"/>
                        </a:rPr>
                        <a:t>This </a:t>
                      </a:r>
                      <a:r>
                        <a:rPr sz="1400" b="1" dirty="0">
                          <a:latin typeface="Arial"/>
                          <a:cs typeface="Arial"/>
                        </a:rPr>
                        <a:t>menu </a:t>
                      </a:r>
                      <a:r>
                        <a:rPr sz="1400" b="1" spc="-5" dirty="0">
                          <a:latin typeface="Arial"/>
                          <a:cs typeface="Arial"/>
                        </a:rPr>
                        <a:t>option </a:t>
                      </a:r>
                      <a:r>
                        <a:rPr sz="1400" b="1" dirty="0">
                          <a:latin typeface="Arial"/>
                          <a:cs typeface="Arial"/>
                        </a:rPr>
                        <a:t>directly takes </a:t>
                      </a:r>
                      <a:r>
                        <a:rPr sz="1400" b="1" spc="-20" dirty="0">
                          <a:latin typeface="Arial"/>
                          <a:cs typeface="Arial"/>
                        </a:rPr>
                        <a:t>you </a:t>
                      </a:r>
                      <a:r>
                        <a:rPr sz="1400" b="1" dirty="0">
                          <a:latin typeface="Arial"/>
                          <a:cs typeface="Arial"/>
                        </a:rPr>
                        <a:t>to </a:t>
                      </a:r>
                      <a:r>
                        <a:rPr sz="1400" b="1" spc="-5" dirty="0">
                          <a:latin typeface="Arial"/>
                          <a:cs typeface="Arial"/>
                        </a:rPr>
                        <a:t>the view of</a:t>
                      </a:r>
                      <a:r>
                        <a:rPr sz="1400" b="1" spc="-160" dirty="0">
                          <a:latin typeface="Arial"/>
                          <a:cs typeface="Arial"/>
                        </a:rPr>
                        <a:t> </a:t>
                      </a:r>
                      <a:r>
                        <a:rPr sz="1400" b="1" spc="-5" dirty="0">
                          <a:latin typeface="Arial"/>
                          <a:cs typeface="Arial"/>
                        </a:rPr>
                        <a:t>the  customer </a:t>
                      </a:r>
                      <a:r>
                        <a:rPr sz="1400" b="1" dirty="0">
                          <a:latin typeface="Arial"/>
                          <a:cs typeface="Arial"/>
                        </a:rPr>
                        <a:t>material </a:t>
                      </a:r>
                      <a:r>
                        <a:rPr sz="1400" b="1" spc="-5" dirty="0">
                          <a:latin typeface="Arial"/>
                          <a:cs typeface="Arial"/>
                        </a:rPr>
                        <a:t>info records VD53</a:t>
                      </a:r>
                      <a:r>
                        <a:rPr sz="1400" b="1" spc="-55" dirty="0">
                          <a:latin typeface="Arial"/>
                          <a:cs typeface="Arial"/>
                        </a:rPr>
                        <a:t> </a:t>
                      </a:r>
                      <a:r>
                        <a:rPr sz="1400" b="1" spc="-5" dirty="0">
                          <a:latin typeface="Arial"/>
                          <a:cs typeface="Arial"/>
                        </a:rPr>
                        <a:t>transaction.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944880">
                <a:tc>
                  <a:txBody>
                    <a:bodyPr/>
                    <a:lstStyle/>
                    <a:p>
                      <a:pPr marL="85090">
                        <a:lnSpc>
                          <a:spcPct val="100000"/>
                        </a:lnSpc>
                        <a:spcBef>
                          <a:spcPts val="270"/>
                        </a:spcBef>
                      </a:pPr>
                      <a:r>
                        <a:rPr sz="1400" b="1" spc="-5" dirty="0">
                          <a:latin typeface="Arial"/>
                          <a:cs typeface="Arial"/>
                        </a:rPr>
                        <a:t>Credit</a:t>
                      </a:r>
                      <a:r>
                        <a:rPr sz="1400" b="1" spc="-105" dirty="0">
                          <a:latin typeface="Arial"/>
                          <a:cs typeface="Arial"/>
                        </a:rPr>
                        <a:t> </a:t>
                      </a:r>
                      <a:r>
                        <a:rPr sz="1400" b="1" dirty="0">
                          <a:latin typeface="Arial"/>
                          <a:cs typeface="Arial"/>
                        </a:rPr>
                        <a:t>Management</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725" marR="979169">
                        <a:lnSpc>
                          <a:spcPct val="100000"/>
                        </a:lnSpc>
                        <a:spcBef>
                          <a:spcPts val="270"/>
                        </a:spcBef>
                      </a:pPr>
                      <a:r>
                        <a:rPr sz="1400" b="1" spc="-5" dirty="0">
                          <a:latin typeface="Arial"/>
                          <a:cs typeface="Arial"/>
                        </a:rPr>
                        <a:t>This </a:t>
                      </a:r>
                      <a:r>
                        <a:rPr sz="1400" b="1" dirty="0">
                          <a:latin typeface="Arial"/>
                          <a:cs typeface="Arial"/>
                        </a:rPr>
                        <a:t>search criteria takes </a:t>
                      </a:r>
                      <a:r>
                        <a:rPr sz="1400" b="1" spc="-20" dirty="0">
                          <a:latin typeface="Arial"/>
                          <a:cs typeface="Arial"/>
                        </a:rPr>
                        <a:t>you </a:t>
                      </a:r>
                      <a:r>
                        <a:rPr sz="1400" b="1" dirty="0">
                          <a:latin typeface="Arial"/>
                          <a:cs typeface="Arial"/>
                        </a:rPr>
                        <a:t>to </a:t>
                      </a:r>
                      <a:r>
                        <a:rPr sz="1400" b="1" spc="-5" dirty="0">
                          <a:latin typeface="Arial"/>
                          <a:cs typeface="Arial"/>
                        </a:rPr>
                        <a:t>the customer</a:t>
                      </a:r>
                      <a:r>
                        <a:rPr sz="1400" b="1" spc="-145" dirty="0">
                          <a:latin typeface="Arial"/>
                          <a:cs typeface="Arial"/>
                        </a:rPr>
                        <a:t> </a:t>
                      </a:r>
                      <a:r>
                        <a:rPr sz="1400" b="1" dirty="0">
                          <a:latin typeface="Arial"/>
                          <a:cs typeface="Arial"/>
                        </a:rPr>
                        <a:t>credit  </a:t>
                      </a:r>
                      <a:r>
                        <a:rPr sz="1400" b="1" spc="-5" dirty="0">
                          <a:latin typeface="Arial"/>
                          <a:cs typeface="Arial"/>
                        </a:rPr>
                        <a:t>management</a:t>
                      </a:r>
                      <a:endParaRPr sz="1400">
                        <a:latin typeface="Arial"/>
                        <a:cs typeface="Arial"/>
                      </a:endParaRPr>
                    </a:p>
                    <a:p>
                      <a:pPr marL="85725" marR="245110">
                        <a:lnSpc>
                          <a:spcPct val="100000"/>
                        </a:lnSpc>
                      </a:pPr>
                      <a:r>
                        <a:rPr sz="1400" b="1" spc="-5" dirty="0">
                          <a:latin typeface="Arial"/>
                          <a:cs typeface="Arial"/>
                        </a:rPr>
                        <a:t>FD33 </a:t>
                      </a:r>
                      <a:r>
                        <a:rPr sz="1400" b="1" dirty="0">
                          <a:latin typeface="Arial"/>
                          <a:cs typeface="Arial"/>
                        </a:rPr>
                        <a:t>transaction </a:t>
                      </a:r>
                      <a:r>
                        <a:rPr sz="1400" b="1" spc="-5" dirty="0">
                          <a:latin typeface="Arial"/>
                          <a:cs typeface="Arial"/>
                        </a:rPr>
                        <a:t>for the </a:t>
                      </a:r>
                      <a:r>
                        <a:rPr sz="1400" b="1" dirty="0">
                          <a:latin typeface="Arial"/>
                          <a:cs typeface="Arial"/>
                        </a:rPr>
                        <a:t>to </a:t>
                      </a:r>
                      <a:r>
                        <a:rPr sz="1400" b="1" spc="-5" dirty="0">
                          <a:latin typeface="Arial"/>
                          <a:cs typeface="Arial"/>
                        </a:rPr>
                        <a:t>view the </a:t>
                      </a:r>
                      <a:r>
                        <a:rPr sz="1400" b="1" dirty="0">
                          <a:latin typeface="Arial"/>
                          <a:cs typeface="Arial"/>
                        </a:rPr>
                        <a:t>credit limit details </a:t>
                      </a:r>
                      <a:r>
                        <a:rPr sz="1400" b="1" spc="-5" dirty="0">
                          <a:latin typeface="Arial"/>
                          <a:cs typeface="Arial"/>
                        </a:rPr>
                        <a:t>of</a:t>
                      </a:r>
                      <a:r>
                        <a:rPr sz="1400" b="1" spc="135" dirty="0">
                          <a:latin typeface="Arial"/>
                          <a:cs typeface="Arial"/>
                        </a:rPr>
                        <a:t> </a:t>
                      </a:r>
                      <a:r>
                        <a:rPr sz="1400" b="1" spc="-5" dirty="0">
                          <a:latin typeface="Arial"/>
                          <a:cs typeface="Arial"/>
                        </a:rPr>
                        <a:t>the  </a:t>
                      </a:r>
                      <a:r>
                        <a:rPr sz="1400" b="1" spc="-10" dirty="0">
                          <a:latin typeface="Arial"/>
                          <a:cs typeface="Arial"/>
                        </a:rPr>
                        <a:t>customer.</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31520">
                <a:tc>
                  <a:txBody>
                    <a:bodyPr/>
                    <a:lstStyle/>
                    <a:p>
                      <a:pPr marL="85090">
                        <a:lnSpc>
                          <a:spcPct val="100000"/>
                        </a:lnSpc>
                        <a:spcBef>
                          <a:spcPts val="270"/>
                        </a:spcBef>
                      </a:pPr>
                      <a:r>
                        <a:rPr sz="1400" b="1" spc="-5" dirty="0">
                          <a:latin typeface="Arial"/>
                          <a:cs typeface="Arial"/>
                        </a:rPr>
                        <a:t>List</a:t>
                      </a:r>
                      <a:r>
                        <a:rPr sz="1400" b="1" spc="-90" dirty="0">
                          <a:latin typeface="Arial"/>
                          <a:cs typeface="Arial"/>
                        </a:rPr>
                        <a:t> </a:t>
                      </a:r>
                      <a:r>
                        <a:rPr sz="1400" b="1" spc="-5" dirty="0">
                          <a:latin typeface="Arial"/>
                          <a:cs typeface="Arial"/>
                        </a:rPr>
                        <a:t>Documents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725" marR="298450">
                        <a:lnSpc>
                          <a:spcPct val="100000"/>
                        </a:lnSpc>
                        <a:spcBef>
                          <a:spcPts val="270"/>
                        </a:spcBef>
                      </a:pPr>
                      <a:r>
                        <a:rPr sz="1400" b="1" spc="-5" dirty="0">
                          <a:latin typeface="Arial"/>
                          <a:cs typeface="Arial"/>
                        </a:rPr>
                        <a:t>This functionality </a:t>
                      </a:r>
                      <a:r>
                        <a:rPr sz="1400" b="1" dirty="0">
                          <a:latin typeface="Arial"/>
                          <a:cs typeface="Arial"/>
                        </a:rPr>
                        <a:t>allows </a:t>
                      </a:r>
                      <a:r>
                        <a:rPr sz="1400" b="1" spc="-20" dirty="0">
                          <a:latin typeface="Arial"/>
                          <a:cs typeface="Arial"/>
                        </a:rPr>
                        <a:t>you </a:t>
                      </a:r>
                      <a:r>
                        <a:rPr sz="1400" b="1" dirty="0">
                          <a:latin typeface="Arial"/>
                          <a:cs typeface="Arial"/>
                        </a:rPr>
                        <a:t>to </a:t>
                      </a:r>
                      <a:r>
                        <a:rPr sz="1400" b="1" spc="-5" dirty="0">
                          <a:latin typeface="Arial"/>
                          <a:cs typeface="Arial"/>
                        </a:rPr>
                        <a:t>view </a:t>
                      </a:r>
                      <a:r>
                        <a:rPr sz="1400" b="1" dirty="0">
                          <a:latin typeface="Arial"/>
                          <a:cs typeface="Arial"/>
                        </a:rPr>
                        <a:t>list </a:t>
                      </a:r>
                      <a:r>
                        <a:rPr sz="1400" b="1" spc="-5" dirty="0">
                          <a:latin typeface="Arial"/>
                          <a:cs typeface="Arial"/>
                        </a:rPr>
                        <a:t>of documents </a:t>
                      </a:r>
                      <a:r>
                        <a:rPr sz="1400" b="1" dirty="0">
                          <a:latin typeface="Arial"/>
                          <a:cs typeface="Arial"/>
                        </a:rPr>
                        <a:t>(  </a:t>
                      </a:r>
                      <a:r>
                        <a:rPr sz="1400" b="1" spc="-5" dirty="0">
                          <a:latin typeface="Arial"/>
                          <a:cs typeface="Arial"/>
                        </a:rPr>
                        <a:t>Inquiries, Quotations, </a:t>
                      </a:r>
                      <a:r>
                        <a:rPr sz="1400" b="1" dirty="0">
                          <a:latin typeface="Arial"/>
                          <a:cs typeface="Arial"/>
                        </a:rPr>
                        <a:t>Orders, </a:t>
                      </a:r>
                      <a:r>
                        <a:rPr sz="1400" b="1" spc="-5" dirty="0">
                          <a:latin typeface="Arial"/>
                          <a:cs typeface="Arial"/>
                        </a:rPr>
                        <a:t>Contracts, Deliveries </a:t>
                      </a:r>
                      <a:r>
                        <a:rPr sz="1400" b="1" dirty="0">
                          <a:latin typeface="Arial"/>
                          <a:cs typeface="Arial"/>
                        </a:rPr>
                        <a:t>&amp; </a:t>
                      </a:r>
                      <a:r>
                        <a:rPr sz="1400" b="1" spc="-5" dirty="0">
                          <a:latin typeface="Arial"/>
                          <a:cs typeface="Arial"/>
                        </a:rPr>
                        <a:t>Billing  documents) </a:t>
                      </a:r>
                      <a:r>
                        <a:rPr sz="1400" b="1" dirty="0">
                          <a:latin typeface="Arial"/>
                          <a:cs typeface="Arial"/>
                        </a:rPr>
                        <a:t>created </a:t>
                      </a:r>
                      <a:r>
                        <a:rPr sz="1400" b="1" spc="-5" dirty="0">
                          <a:latin typeface="Arial"/>
                          <a:cs typeface="Arial"/>
                        </a:rPr>
                        <a:t>for that</a:t>
                      </a:r>
                      <a:r>
                        <a:rPr sz="1400" b="1" spc="-114" dirty="0">
                          <a:latin typeface="Arial"/>
                          <a:cs typeface="Arial"/>
                        </a:rPr>
                        <a:t> </a:t>
                      </a:r>
                      <a:r>
                        <a:rPr sz="1400" b="1" spc="-10" dirty="0">
                          <a:latin typeface="Arial"/>
                          <a:cs typeface="Arial"/>
                        </a:rPr>
                        <a:t>customer.</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19400" y="36576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solidFill>
            <a:srgbClr val="E4E4FF"/>
          </a:solidFill>
        </p:spPr>
        <p:txBody>
          <a:bodyPr wrap="square" lIns="0" tIns="0" rIns="0" bIns="0" rtlCol="0"/>
          <a:lstStyle/>
          <a:p>
            <a:endParaRPr/>
          </a:p>
        </p:txBody>
      </p:sp>
      <p:sp>
        <p:nvSpPr>
          <p:cNvPr id="3" name="object 3"/>
          <p:cNvSpPr/>
          <p:nvPr/>
        </p:nvSpPr>
        <p:spPr>
          <a:xfrm>
            <a:off x="2819400" y="36576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ln w="9525">
            <a:solidFill>
              <a:srgbClr val="F1FFEB"/>
            </a:solidFill>
          </a:ln>
        </p:spPr>
        <p:txBody>
          <a:bodyPr wrap="square" lIns="0" tIns="0" rIns="0" bIns="0" rtlCol="0"/>
          <a:lstStyle/>
          <a:p>
            <a:endParaRPr/>
          </a:p>
        </p:txBody>
      </p:sp>
      <p:sp>
        <p:nvSpPr>
          <p:cNvPr id="5" name="object 5"/>
          <p:cNvSpPr/>
          <p:nvPr/>
        </p:nvSpPr>
        <p:spPr>
          <a:xfrm>
            <a:off x="4262628" y="260604"/>
            <a:ext cx="886968" cy="89763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SD Master</a:t>
            </a:r>
            <a:r>
              <a:rPr spc="-80" dirty="0"/>
              <a:t> </a:t>
            </a:r>
            <a:r>
              <a:rPr dirty="0"/>
              <a:t>Data</a:t>
            </a:r>
          </a:p>
        </p:txBody>
      </p:sp>
      <p:sp>
        <p:nvSpPr>
          <p:cNvPr id="7" name="object 7"/>
          <p:cNvSpPr/>
          <p:nvPr/>
        </p:nvSpPr>
        <p:spPr>
          <a:xfrm>
            <a:off x="1752600" y="24384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solidFill>
            <a:srgbClr val="E4E4FF"/>
          </a:solidFill>
        </p:spPr>
        <p:txBody>
          <a:bodyPr wrap="square" lIns="0" tIns="0" rIns="0" bIns="0" rtlCol="0"/>
          <a:lstStyle/>
          <a:p>
            <a:endParaRPr/>
          </a:p>
        </p:txBody>
      </p:sp>
      <p:sp>
        <p:nvSpPr>
          <p:cNvPr id="8" name="object 8"/>
          <p:cNvSpPr/>
          <p:nvPr/>
        </p:nvSpPr>
        <p:spPr>
          <a:xfrm>
            <a:off x="1752600" y="24384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ln w="9525">
            <a:solidFill>
              <a:srgbClr val="F1FFEB"/>
            </a:solidFill>
          </a:ln>
        </p:spPr>
        <p:txBody>
          <a:bodyPr wrap="square" lIns="0" tIns="0" rIns="0" bIns="0" rtlCol="0"/>
          <a:lstStyle/>
          <a:p>
            <a:endParaRPr/>
          </a:p>
        </p:txBody>
      </p:sp>
      <p:sp>
        <p:nvSpPr>
          <p:cNvPr id="9" name="object 9"/>
          <p:cNvSpPr/>
          <p:nvPr/>
        </p:nvSpPr>
        <p:spPr>
          <a:xfrm>
            <a:off x="2286000" y="30480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solidFill>
            <a:srgbClr val="CCCCFF"/>
          </a:solidFill>
        </p:spPr>
        <p:txBody>
          <a:bodyPr wrap="square" lIns="0" tIns="0" rIns="0" bIns="0" rtlCol="0"/>
          <a:lstStyle/>
          <a:p>
            <a:endParaRPr/>
          </a:p>
        </p:txBody>
      </p:sp>
      <p:sp>
        <p:nvSpPr>
          <p:cNvPr id="10" name="object 10"/>
          <p:cNvSpPr/>
          <p:nvPr/>
        </p:nvSpPr>
        <p:spPr>
          <a:xfrm>
            <a:off x="2286000" y="30480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ln w="9525">
            <a:solidFill>
              <a:srgbClr val="F1FFEB"/>
            </a:solidFill>
          </a:ln>
        </p:spPr>
        <p:txBody>
          <a:bodyPr wrap="square" lIns="0" tIns="0" rIns="0" bIns="0" rtlCol="0"/>
          <a:lstStyle/>
          <a:p>
            <a:endParaRPr/>
          </a:p>
        </p:txBody>
      </p:sp>
      <p:sp>
        <p:nvSpPr>
          <p:cNvPr id="11" name="object 11"/>
          <p:cNvSpPr txBox="1"/>
          <p:nvPr/>
        </p:nvSpPr>
        <p:spPr>
          <a:xfrm>
            <a:off x="3281934" y="2664586"/>
            <a:ext cx="2353945" cy="1597025"/>
          </a:xfrm>
          <a:prstGeom prst="rect">
            <a:avLst/>
          </a:prstGeom>
        </p:spPr>
        <p:txBody>
          <a:bodyPr vert="horz" wrap="square" lIns="0" tIns="0" rIns="0" bIns="0" rtlCol="0">
            <a:spAutoFit/>
          </a:bodyPr>
          <a:lstStyle/>
          <a:p>
            <a:pPr marL="12700">
              <a:lnSpc>
                <a:spcPct val="100000"/>
              </a:lnSpc>
            </a:pPr>
            <a:r>
              <a:rPr sz="2400" spc="-5" dirty="0">
                <a:solidFill>
                  <a:srgbClr val="9B9B9B"/>
                </a:solidFill>
                <a:latin typeface="Times New Roman"/>
                <a:cs typeface="Times New Roman"/>
              </a:rPr>
              <a:t>Customer</a:t>
            </a:r>
            <a:endParaRPr sz="2400">
              <a:latin typeface="Times New Roman"/>
              <a:cs typeface="Times New Roman"/>
            </a:endParaRPr>
          </a:p>
          <a:p>
            <a:pPr marL="620395">
              <a:lnSpc>
                <a:spcPct val="100000"/>
              </a:lnSpc>
              <a:spcBef>
                <a:spcPts val="1920"/>
              </a:spcBef>
            </a:pPr>
            <a:r>
              <a:rPr sz="2400" dirty="0">
                <a:latin typeface="Times New Roman"/>
                <a:cs typeface="Times New Roman"/>
              </a:rPr>
              <a:t>Material</a:t>
            </a:r>
            <a:endParaRPr sz="2400">
              <a:latin typeface="Times New Roman"/>
              <a:cs typeface="Times New Roman"/>
            </a:endParaRPr>
          </a:p>
          <a:p>
            <a:pPr marL="1001394">
              <a:lnSpc>
                <a:spcPct val="100000"/>
              </a:lnSpc>
              <a:spcBef>
                <a:spcPts val="1920"/>
              </a:spcBef>
            </a:pPr>
            <a:r>
              <a:rPr sz="2400" dirty="0">
                <a:solidFill>
                  <a:srgbClr val="9B9B9B"/>
                </a:solidFill>
                <a:latin typeface="Times New Roman"/>
                <a:cs typeface="Times New Roman"/>
              </a:rPr>
              <a:t>Condit</a:t>
            </a:r>
            <a:r>
              <a:rPr sz="2400" spc="5" dirty="0">
                <a:solidFill>
                  <a:srgbClr val="9B9B9B"/>
                </a:solidFill>
                <a:latin typeface="Times New Roman"/>
                <a:cs typeface="Times New Roman"/>
              </a:rPr>
              <a:t>i</a:t>
            </a:r>
            <a:r>
              <a:rPr sz="2400" spc="-5" dirty="0">
                <a:solidFill>
                  <a:srgbClr val="9B9B9B"/>
                </a:solidFill>
                <a:latin typeface="Times New Roman"/>
                <a:cs typeface="Times New Roman"/>
              </a:rPr>
              <a:t>ons</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196071" y="260604"/>
            <a:ext cx="886968"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5023" rIns="0" bIns="0" rtlCol="0">
            <a:spAutoFit/>
          </a:bodyPr>
          <a:lstStyle/>
          <a:p>
            <a:pPr marL="152400">
              <a:lnSpc>
                <a:spcPct val="100000"/>
              </a:lnSpc>
            </a:pPr>
            <a:r>
              <a:rPr dirty="0"/>
              <a:t>Material Master - Material</a:t>
            </a:r>
            <a:r>
              <a:rPr spc="-85" dirty="0"/>
              <a:t> Type</a:t>
            </a:r>
          </a:p>
        </p:txBody>
      </p:sp>
      <p:sp>
        <p:nvSpPr>
          <p:cNvPr id="8" name="object 8"/>
          <p:cNvSpPr/>
          <p:nvPr/>
        </p:nvSpPr>
        <p:spPr>
          <a:xfrm>
            <a:off x="700087" y="1447800"/>
            <a:ext cx="7745349" cy="4572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 Master - Material</a:t>
            </a:r>
            <a:r>
              <a:rPr lang="en-US" spc="-85" dirty="0"/>
              <a:t> Type</a:t>
            </a:r>
            <a:endParaRPr lang="en-US" dirty="0"/>
          </a:p>
        </p:txBody>
      </p:sp>
      <p:sp>
        <p:nvSpPr>
          <p:cNvPr id="3" name="Text Placeholder 2"/>
          <p:cNvSpPr>
            <a:spLocks noGrp="1"/>
          </p:cNvSpPr>
          <p:nvPr>
            <p:ph type="body" idx="1"/>
          </p:nvPr>
        </p:nvSpPr>
        <p:spPr>
          <a:xfrm>
            <a:off x="381000" y="1905000"/>
            <a:ext cx="7953248" cy="1815882"/>
          </a:xfrm>
        </p:spPr>
        <p:txBody>
          <a:bodyPr/>
          <a:lstStyle/>
          <a:p>
            <a:pPr marL="0" indent="0">
              <a:buNone/>
            </a:pPr>
            <a:r>
              <a:rPr lang="en-US" sz="2400" spc="-5" dirty="0">
                <a:latin typeface="Arial"/>
                <a:cs typeface="Arial"/>
              </a:rPr>
              <a:t>Configure material types: </a:t>
            </a:r>
            <a:endParaRPr lang="en-US" sz="2400" spc="-5" dirty="0" smtClean="0">
              <a:latin typeface="Arial"/>
              <a:cs typeface="Arial"/>
            </a:endParaRPr>
          </a:p>
          <a:p>
            <a:pPr marL="0" indent="0">
              <a:buNone/>
            </a:pPr>
            <a:r>
              <a:rPr lang="en-US" sz="2400" spc="-5" dirty="0" smtClean="0">
                <a:latin typeface="Arial"/>
                <a:cs typeface="Arial"/>
              </a:rPr>
              <a:t>IMG </a:t>
            </a:r>
            <a:r>
              <a:rPr lang="en-US" sz="2400" spc="-5" dirty="0">
                <a:latin typeface="Symbol"/>
                <a:cs typeface="Symbol"/>
              </a:rPr>
              <a:t></a:t>
            </a:r>
            <a:r>
              <a:rPr lang="en-US" sz="2400" spc="-5" dirty="0">
                <a:latin typeface="Times New Roman"/>
                <a:cs typeface="Times New Roman"/>
              </a:rPr>
              <a:t> </a:t>
            </a:r>
            <a:r>
              <a:rPr lang="en-US" sz="2400" spc="-5" dirty="0">
                <a:latin typeface="Arial"/>
                <a:cs typeface="Arial"/>
              </a:rPr>
              <a:t>Logistics General </a:t>
            </a:r>
            <a:r>
              <a:rPr lang="en-US" sz="2400" spc="-5" dirty="0">
                <a:latin typeface="Symbol"/>
                <a:cs typeface="Symbol"/>
              </a:rPr>
              <a:t></a:t>
            </a:r>
            <a:r>
              <a:rPr lang="en-US" sz="2400" spc="-5" dirty="0">
                <a:latin typeface="Arial"/>
                <a:cs typeface="Arial"/>
              </a:rPr>
              <a:t>Material Master </a:t>
            </a:r>
            <a:r>
              <a:rPr lang="en-US" sz="2400" spc="-5" dirty="0">
                <a:latin typeface="Symbol"/>
                <a:cs typeface="Symbol"/>
              </a:rPr>
              <a:t></a:t>
            </a:r>
            <a:r>
              <a:rPr lang="en-US" sz="2400" spc="-5" dirty="0">
                <a:latin typeface="Arial"/>
                <a:cs typeface="Arial"/>
              </a:rPr>
              <a:t>Basic Settings </a:t>
            </a:r>
            <a:r>
              <a:rPr lang="en-US" sz="2400" spc="-5" dirty="0">
                <a:latin typeface="Symbol"/>
                <a:cs typeface="Symbol"/>
              </a:rPr>
              <a:t></a:t>
            </a:r>
            <a:r>
              <a:rPr lang="en-US" sz="2400" spc="-5" dirty="0">
                <a:latin typeface="Arial"/>
                <a:cs typeface="Arial"/>
              </a:rPr>
              <a:t>Material  </a:t>
            </a:r>
            <a:r>
              <a:rPr lang="en-US" sz="2400" spc="-25" dirty="0">
                <a:latin typeface="Arial"/>
                <a:cs typeface="Arial"/>
              </a:rPr>
              <a:t>Types </a:t>
            </a:r>
            <a:r>
              <a:rPr lang="en-US" sz="2400" spc="-5" dirty="0">
                <a:latin typeface="Symbol"/>
                <a:cs typeface="Symbol"/>
              </a:rPr>
              <a:t></a:t>
            </a:r>
            <a:r>
              <a:rPr lang="en-US" sz="2400" spc="-5" dirty="0">
                <a:latin typeface="Arial"/>
                <a:cs typeface="Arial"/>
              </a:rPr>
              <a:t>Define Attributes for Material</a:t>
            </a:r>
            <a:r>
              <a:rPr lang="en-US" sz="2400" spc="15" dirty="0">
                <a:latin typeface="Arial"/>
                <a:cs typeface="Arial"/>
              </a:rPr>
              <a:t> </a:t>
            </a:r>
            <a:r>
              <a:rPr lang="en-US" sz="2400" spc="-10" dirty="0">
                <a:latin typeface="Arial"/>
                <a:cs typeface="Arial"/>
              </a:rPr>
              <a:t>types</a:t>
            </a:r>
            <a:endParaRPr lang="en-US" sz="2400" dirty="0">
              <a:latin typeface="Arial"/>
              <a:cs typeface="Arial"/>
            </a:endParaRPr>
          </a:p>
          <a:p>
            <a:endParaRPr lang="en-US" dirty="0"/>
          </a:p>
        </p:txBody>
      </p:sp>
    </p:spTree>
    <p:extLst>
      <p:ext uri="{BB962C8B-B14F-4D97-AF65-F5344CB8AC3E}">
        <p14:creationId xmlns:p14="http://schemas.microsoft.com/office/powerpoint/2010/main" xmlns="" val="5767967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104631" y="260604"/>
            <a:ext cx="886968"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Material Master - Material</a:t>
            </a:r>
            <a:r>
              <a:rPr spc="-65" dirty="0"/>
              <a:t> </a:t>
            </a:r>
            <a:r>
              <a:rPr spc="-85" dirty="0"/>
              <a:t>Type</a:t>
            </a:r>
          </a:p>
        </p:txBody>
      </p:sp>
      <p:sp>
        <p:nvSpPr>
          <p:cNvPr id="8" name="object 8"/>
          <p:cNvSpPr txBox="1"/>
          <p:nvPr/>
        </p:nvSpPr>
        <p:spPr>
          <a:xfrm>
            <a:off x="609600" y="1158240"/>
            <a:ext cx="4486910" cy="5318379"/>
          </a:xfrm>
          <a:prstGeom prst="rect">
            <a:avLst/>
          </a:prstGeom>
        </p:spPr>
        <p:txBody>
          <a:bodyPr vert="horz" wrap="square" lIns="0" tIns="0" rIns="0" bIns="0" rtlCol="0">
            <a:spAutoFit/>
          </a:bodyPr>
          <a:lstStyle/>
          <a:p>
            <a:pPr marL="355600" marR="455930" indent="-342900">
              <a:lnSpc>
                <a:spcPct val="80000"/>
              </a:lnSpc>
              <a:buClr>
                <a:srgbClr val="00B0F0"/>
              </a:buClr>
              <a:buFont typeface="Wingdings" panose="05000000000000000000" pitchFamily="2" charset="2"/>
              <a:buChar char="§"/>
              <a:tabLst>
                <a:tab pos="355600" algn="l"/>
              </a:tabLst>
            </a:pPr>
            <a:r>
              <a:rPr sz="2400" spc="-5" dirty="0">
                <a:latin typeface="Arial"/>
                <a:cs typeface="Arial"/>
              </a:rPr>
              <a:t>When creating a material master  record, the user must assign the  material to a material </a:t>
            </a:r>
            <a:r>
              <a:rPr sz="2400" spc="-5" dirty="0" smtClean="0">
                <a:latin typeface="Arial"/>
                <a:cs typeface="Arial"/>
              </a:rPr>
              <a:t>type</a:t>
            </a:r>
            <a:endParaRPr sz="2100" dirty="0">
              <a:latin typeface="Arial" panose="020B0604020202020204" pitchFamily="34" charset="0"/>
              <a:cs typeface="Arial" panose="020B0604020202020204" pitchFamily="34" charset="0"/>
            </a:endParaRPr>
          </a:p>
          <a:p>
            <a:pPr marL="355600" marR="455930" indent="-342900">
              <a:lnSpc>
                <a:spcPct val="80000"/>
              </a:lnSpc>
              <a:buClr>
                <a:srgbClr val="00B0F0"/>
              </a:buClr>
              <a:buFont typeface="Wingdings" panose="05000000000000000000" pitchFamily="2" charset="2"/>
              <a:buChar char="§"/>
              <a:tabLst>
                <a:tab pos="355600" algn="l"/>
              </a:tabLst>
            </a:pPr>
            <a:r>
              <a:rPr sz="2400" spc="-5" dirty="0">
                <a:latin typeface="Arial"/>
                <a:cs typeface="Arial"/>
              </a:rPr>
              <a:t>Materials with the same basic  attributes are grouped together  and assigned to a material type</a:t>
            </a:r>
          </a:p>
          <a:p>
            <a:pPr marL="355600" marR="455930" indent="-342900">
              <a:lnSpc>
                <a:spcPct val="80000"/>
              </a:lnSpc>
              <a:buClr>
                <a:srgbClr val="00B0F0"/>
              </a:buClr>
              <a:buFont typeface="Wingdings" panose="05000000000000000000" pitchFamily="2" charset="2"/>
              <a:buChar char="§"/>
              <a:tabLst>
                <a:tab pos="355600" algn="l"/>
              </a:tabLst>
            </a:pPr>
            <a:r>
              <a:rPr sz="2400" spc="-5" dirty="0">
                <a:latin typeface="Arial"/>
                <a:cs typeface="Arial"/>
              </a:rPr>
              <a:t>Permits user to manage </a:t>
            </a:r>
            <a:r>
              <a:rPr lang="en-US" sz="2400" spc="-5" dirty="0">
                <a:latin typeface="Arial"/>
                <a:cs typeface="Arial"/>
              </a:rPr>
              <a:t>d</a:t>
            </a:r>
            <a:r>
              <a:rPr sz="2400" spc="-5" dirty="0">
                <a:latin typeface="Arial"/>
                <a:cs typeface="Arial"/>
              </a:rPr>
              <a:t>ifferent</a:t>
            </a:r>
            <a:r>
              <a:rPr lang="en-US" sz="2400" spc="-5" dirty="0">
                <a:latin typeface="Arial"/>
                <a:cs typeface="Arial"/>
              </a:rPr>
              <a:t> </a:t>
            </a:r>
            <a:r>
              <a:rPr sz="2400" spc="-5" dirty="0">
                <a:latin typeface="Arial"/>
                <a:cs typeface="Arial"/>
              </a:rPr>
              <a:t>materials in a </a:t>
            </a:r>
            <a:r>
              <a:rPr lang="en-US" sz="2400" spc="-5" dirty="0">
                <a:latin typeface="Arial"/>
                <a:cs typeface="Arial"/>
              </a:rPr>
              <a:t>u</a:t>
            </a:r>
            <a:r>
              <a:rPr sz="2400" spc="-5" dirty="0">
                <a:latin typeface="Arial"/>
                <a:cs typeface="Arial"/>
              </a:rPr>
              <a:t>niform manner in  accordance with your company’s  requirements</a:t>
            </a:r>
          </a:p>
          <a:p>
            <a:pPr marL="355600" marR="455930" indent="-342900">
              <a:lnSpc>
                <a:spcPct val="80000"/>
              </a:lnSpc>
              <a:buClr>
                <a:srgbClr val="00B0F0"/>
              </a:buClr>
              <a:buFont typeface="Wingdings" panose="05000000000000000000" pitchFamily="2" charset="2"/>
              <a:buChar char="§"/>
              <a:tabLst>
                <a:tab pos="355600" algn="l"/>
              </a:tabLst>
            </a:pPr>
            <a:r>
              <a:rPr sz="2400" spc="-5" dirty="0">
                <a:latin typeface="Arial"/>
                <a:cs typeface="Arial"/>
              </a:rPr>
              <a:t>The material type determines certain  attributes of the material and has  important control functions</a:t>
            </a:r>
          </a:p>
        </p:txBody>
      </p:sp>
      <p:sp>
        <p:nvSpPr>
          <p:cNvPr id="9" name="object 9"/>
          <p:cNvSpPr/>
          <p:nvPr/>
        </p:nvSpPr>
        <p:spPr>
          <a:xfrm>
            <a:off x="4953000" y="1219136"/>
            <a:ext cx="3851275" cy="478637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4940300" y="1206563"/>
            <a:ext cx="3876675" cy="4812030"/>
          </a:xfrm>
          <a:custGeom>
            <a:avLst/>
            <a:gdLst/>
            <a:ahLst/>
            <a:cxnLst/>
            <a:rect l="l" t="t" r="r" b="b"/>
            <a:pathLst>
              <a:path w="3876675" h="4812030">
                <a:moveTo>
                  <a:pt x="0" y="4811649"/>
                </a:moveTo>
                <a:lnTo>
                  <a:pt x="3876675" y="4811649"/>
                </a:lnTo>
                <a:lnTo>
                  <a:pt x="3876675" y="0"/>
                </a:lnTo>
                <a:lnTo>
                  <a:pt x="0" y="0"/>
                </a:lnTo>
                <a:lnTo>
                  <a:pt x="0" y="4811649"/>
                </a:lnTo>
                <a:close/>
              </a:path>
            </a:pathLst>
          </a:custGeom>
          <a:ln w="25400">
            <a:solidFill>
              <a:srgbClr val="80808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04800" y="228600"/>
            <a:ext cx="6858000" cy="492443"/>
          </a:xfrm>
        </p:spPr>
        <p:txBody>
          <a:bodyPr/>
          <a:lstStyle/>
          <a:p>
            <a:pPr eaLnBrk="1" hangingPunct="1"/>
            <a:r>
              <a:rPr lang="en-US" altLang="en-US" sz="3200" dirty="0"/>
              <a:t>Lesson Objectives</a:t>
            </a:r>
          </a:p>
        </p:txBody>
      </p:sp>
      <p:sp>
        <p:nvSpPr>
          <p:cNvPr id="33795" name="Content Placeholder 2"/>
          <p:cNvSpPr>
            <a:spLocks noGrp="1"/>
          </p:cNvSpPr>
          <p:nvPr>
            <p:ph idx="1"/>
          </p:nvPr>
        </p:nvSpPr>
        <p:spPr>
          <a:xfrm>
            <a:off x="762000" y="1219200"/>
            <a:ext cx="5715000" cy="5355312"/>
          </a:xfrm>
        </p:spPr>
        <p:txBody>
          <a:bodyPr/>
          <a:lstStyle/>
          <a:p>
            <a:r>
              <a:rPr lang="en-US" dirty="0" smtClean="0"/>
              <a:t>SD </a:t>
            </a:r>
            <a:r>
              <a:rPr lang="en-US" dirty="0" smtClean="0"/>
              <a:t>Master Data - </a:t>
            </a:r>
            <a:r>
              <a:rPr lang="en-US" spc="-4" dirty="0" smtClean="0"/>
              <a:t>Condition </a:t>
            </a:r>
          </a:p>
          <a:p>
            <a:pPr marL="557213" lvl="1" indent="-214313">
              <a:buClr>
                <a:srgbClr val="C00000"/>
              </a:buClr>
              <a:buFont typeface="Wingdings" panose="05000000000000000000" pitchFamily="2" charset="2"/>
              <a:buChar char="§"/>
            </a:pPr>
            <a:r>
              <a:rPr lang="en-US" dirty="0" smtClean="0">
                <a:solidFill>
                  <a:schemeClr val="tx1"/>
                </a:solidFill>
                <a:latin typeface="Arial" panose="020B0604020202020204" pitchFamily="34" charset="0"/>
                <a:cs typeface="Arial" panose="020B0604020202020204" pitchFamily="34" charset="0"/>
              </a:rPr>
              <a:t>Condition </a:t>
            </a:r>
            <a:r>
              <a:rPr lang="en-US" dirty="0" smtClean="0">
                <a:solidFill>
                  <a:schemeClr val="tx1"/>
                </a:solidFill>
                <a:latin typeface="Arial" panose="020B0604020202020204" pitchFamily="34" charset="0"/>
                <a:cs typeface="Arial" panose="020B0604020202020204" pitchFamily="34" charset="0"/>
              </a:rPr>
              <a:t>Master </a:t>
            </a:r>
            <a:r>
              <a:rPr lang="en-US" dirty="0">
                <a:solidFill>
                  <a:schemeClr val="tx1"/>
                </a:solidFill>
                <a:latin typeface="Arial" panose="020B0604020202020204" pitchFamily="34" charset="0"/>
                <a:cs typeface="Arial" panose="020B0604020202020204" pitchFamily="34" charset="0"/>
              </a:rPr>
              <a:t>– Example</a:t>
            </a:r>
          </a:p>
          <a:p>
            <a:pPr marL="557213" lvl="1" indent="-214313">
              <a:buClr>
                <a:srgbClr val="C00000"/>
              </a:buClr>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Condition Technique – Example</a:t>
            </a:r>
          </a:p>
          <a:p>
            <a:pPr marL="557213" lvl="1" indent="-214313">
              <a:buClr>
                <a:srgbClr val="C00000"/>
              </a:buClr>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Condition Type – Controls</a:t>
            </a:r>
          </a:p>
          <a:p>
            <a:pPr marL="557213" lvl="1" indent="-214313">
              <a:buClr>
                <a:srgbClr val="C00000"/>
              </a:buClr>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Pricing Procedure</a:t>
            </a:r>
          </a:p>
          <a:p>
            <a:pPr marL="557213" lvl="1" indent="-214313">
              <a:buClr>
                <a:srgbClr val="C00000"/>
              </a:buClr>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Condition Record – Create</a:t>
            </a:r>
          </a:p>
          <a:p>
            <a:pPr marL="557213" lvl="1" indent="-214313">
              <a:buClr>
                <a:srgbClr val="C00000"/>
              </a:buClr>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Condition Record – Functions</a:t>
            </a:r>
          </a:p>
          <a:p>
            <a:pPr marL="557213" lvl="1" indent="-214313">
              <a:buClr>
                <a:srgbClr val="C00000"/>
              </a:buClr>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Condition Master – Output</a:t>
            </a:r>
          </a:p>
          <a:p>
            <a:pPr marL="557213" lvl="1" indent="-214313">
              <a:buClr>
                <a:srgbClr val="C00000"/>
              </a:buClr>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Condition Master – Texts</a:t>
            </a:r>
          </a:p>
          <a:p>
            <a:pPr marL="557213" lvl="1" indent="-214313">
              <a:buClr>
                <a:srgbClr val="C00000"/>
              </a:buClr>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Condition Master – Free Goods</a:t>
            </a:r>
          </a:p>
          <a:p>
            <a:pPr marL="557213" lvl="1" indent="-214313">
              <a:buClr>
                <a:srgbClr val="C00000"/>
              </a:buClr>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Condition Master – Material Determination</a:t>
            </a:r>
          </a:p>
          <a:p>
            <a:pPr marL="557213" lvl="1" indent="-214313">
              <a:buClr>
                <a:srgbClr val="C00000"/>
              </a:buClr>
              <a:buFont typeface="Wingdings" panose="05000000000000000000" pitchFamily="2" charset="2"/>
              <a:buChar char="§"/>
            </a:pPr>
            <a:r>
              <a:rPr lang="en-US" dirty="0">
                <a:solidFill>
                  <a:schemeClr val="tx1"/>
                </a:solidFill>
                <a:latin typeface="Arial" panose="020B0604020202020204" pitchFamily="34" charset="0"/>
                <a:cs typeface="Arial" panose="020B0604020202020204" pitchFamily="34" charset="0"/>
              </a:rPr>
              <a:t>Condition Master – Cross Selling</a:t>
            </a:r>
          </a:p>
          <a:p>
            <a:endParaRPr lang="en-US" spc="-4" dirty="0"/>
          </a:p>
          <a:p>
            <a:endParaRPr lang="en-US" spc="-4" dirty="0"/>
          </a:p>
          <a:p>
            <a:pPr lvl="1"/>
            <a:endParaRPr lang="en-US" spc="-4" dirty="0"/>
          </a:p>
          <a:p>
            <a:pPr eaLnBrk="1" hangingPunct="1"/>
            <a:endParaRPr lang="en-US" altLang="en-US" dirty="0" smtClean="0"/>
          </a:p>
          <a:p>
            <a:pPr eaLnBrk="1" hangingPunct="1"/>
            <a:endParaRPr lang="en-US" altLang="en-US" dirty="0" smtClean="0">
              <a:solidFill>
                <a:schemeClr val="tx1"/>
              </a:solidFill>
            </a:endParaRPr>
          </a:p>
          <a:p>
            <a:pPr marL="0" indent="0">
              <a:buNone/>
            </a:pPr>
            <a:r>
              <a:rPr lang="en-US" altLang="en-US" dirty="0" smtClean="0"/>
              <a:t>	</a:t>
            </a:r>
          </a:p>
        </p:txBody>
      </p:sp>
    </p:spTree>
    <p:extLst>
      <p:ext uri="{BB962C8B-B14F-4D97-AF65-F5344CB8AC3E}">
        <p14:creationId xmlns:p14="http://schemas.microsoft.com/office/powerpoint/2010/main" xmlns="" val="42711375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37219" y="260604"/>
            <a:ext cx="886968"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Material Master -</a:t>
            </a:r>
            <a:r>
              <a:rPr spc="-75" dirty="0"/>
              <a:t> </a:t>
            </a:r>
            <a:r>
              <a:rPr dirty="0"/>
              <a:t>Configuration</a:t>
            </a:r>
          </a:p>
        </p:txBody>
      </p:sp>
      <p:sp>
        <p:nvSpPr>
          <p:cNvPr id="8" name="object 8"/>
          <p:cNvSpPr/>
          <p:nvPr/>
        </p:nvSpPr>
        <p:spPr>
          <a:xfrm>
            <a:off x="231940" y="1146175"/>
            <a:ext cx="4114673" cy="464502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09550" y="1123950"/>
            <a:ext cx="4156075" cy="4686300"/>
          </a:xfrm>
          <a:custGeom>
            <a:avLst/>
            <a:gdLst/>
            <a:ahLst/>
            <a:cxnLst/>
            <a:rect l="l" t="t" r="r" b="b"/>
            <a:pathLst>
              <a:path w="4156075" h="4686300">
                <a:moveTo>
                  <a:pt x="0" y="4686300"/>
                </a:moveTo>
                <a:lnTo>
                  <a:pt x="4156075" y="4686300"/>
                </a:lnTo>
                <a:lnTo>
                  <a:pt x="4156075" y="0"/>
                </a:lnTo>
                <a:lnTo>
                  <a:pt x="0" y="0"/>
                </a:lnTo>
                <a:lnTo>
                  <a:pt x="0" y="4686300"/>
                </a:lnTo>
                <a:close/>
              </a:path>
            </a:pathLst>
          </a:custGeom>
          <a:ln w="38100">
            <a:solidFill>
              <a:srgbClr val="000000"/>
            </a:solidFill>
          </a:ln>
        </p:spPr>
        <p:txBody>
          <a:bodyPr wrap="square" lIns="0" tIns="0" rIns="0" bIns="0" rtlCol="0"/>
          <a:lstStyle/>
          <a:p>
            <a:endParaRPr/>
          </a:p>
        </p:txBody>
      </p:sp>
      <p:sp>
        <p:nvSpPr>
          <p:cNvPr id="10" name="object 10"/>
          <p:cNvSpPr txBox="1"/>
          <p:nvPr/>
        </p:nvSpPr>
        <p:spPr>
          <a:xfrm>
            <a:off x="231140" y="5928664"/>
            <a:ext cx="3503929" cy="377825"/>
          </a:xfrm>
          <a:prstGeom prst="rect">
            <a:avLst/>
          </a:prstGeom>
        </p:spPr>
        <p:txBody>
          <a:bodyPr vert="horz" wrap="square" lIns="0" tIns="0" rIns="0" bIns="0" rtlCol="0">
            <a:spAutoFit/>
          </a:bodyPr>
          <a:lstStyle/>
          <a:p>
            <a:pPr marL="12700">
              <a:lnSpc>
                <a:spcPct val="100000"/>
              </a:lnSpc>
            </a:pPr>
            <a:r>
              <a:rPr sz="1200" b="1" spc="-45" dirty="0">
                <a:latin typeface="Arial"/>
                <a:cs typeface="Arial"/>
              </a:rPr>
              <a:t>To </a:t>
            </a:r>
            <a:r>
              <a:rPr sz="1200" b="1" dirty="0">
                <a:latin typeface="Arial"/>
                <a:cs typeface="Arial"/>
              </a:rPr>
              <a:t>customize </a:t>
            </a:r>
            <a:r>
              <a:rPr sz="1200" b="1" spc="-5" dirty="0">
                <a:latin typeface="Arial"/>
                <a:cs typeface="Arial"/>
              </a:rPr>
              <a:t>Material Master navigate </a:t>
            </a:r>
            <a:r>
              <a:rPr sz="1200" b="1" dirty="0">
                <a:latin typeface="Arial"/>
                <a:cs typeface="Arial"/>
              </a:rPr>
              <a:t>to</a:t>
            </a:r>
            <a:r>
              <a:rPr sz="1200" b="1" spc="-5" dirty="0">
                <a:latin typeface="Arial"/>
                <a:cs typeface="Arial"/>
              </a:rPr>
              <a:t> </a:t>
            </a:r>
            <a:r>
              <a:rPr sz="1200" b="1" dirty="0">
                <a:latin typeface="Arial"/>
                <a:cs typeface="Arial"/>
              </a:rPr>
              <a:t>IMG</a:t>
            </a:r>
            <a:endParaRPr sz="1200">
              <a:latin typeface="Arial"/>
              <a:cs typeface="Arial"/>
            </a:endParaRPr>
          </a:p>
          <a:p>
            <a:pPr marL="12700">
              <a:lnSpc>
                <a:spcPct val="100000"/>
              </a:lnSpc>
            </a:pPr>
            <a:r>
              <a:rPr sz="1200" b="1" dirty="0">
                <a:latin typeface="Arial"/>
                <a:cs typeface="Arial"/>
              </a:rPr>
              <a:t>menu  path </a:t>
            </a:r>
            <a:r>
              <a:rPr sz="1200" b="1" spc="-5" dirty="0">
                <a:latin typeface="Arial"/>
                <a:cs typeface="Arial"/>
              </a:rPr>
              <a:t>Logistics </a:t>
            </a:r>
            <a:r>
              <a:rPr sz="1200" b="1" dirty="0">
                <a:latin typeface="Arial"/>
                <a:cs typeface="Arial"/>
              </a:rPr>
              <a:t>General </a:t>
            </a:r>
            <a:r>
              <a:rPr sz="1200" b="1" dirty="0">
                <a:latin typeface="Wingdings"/>
                <a:cs typeface="Wingdings"/>
              </a:rPr>
              <a:t></a:t>
            </a:r>
            <a:r>
              <a:rPr sz="1200" b="1" dirty="0">
                <a:latin typeface="Times New Roman"/>
                <a:cs typeface="Times New Roman"/>
              </a:rPr>
              <a:t> </a:t>
            </a:r>
            <a:r>
              <a:rPr sz="1200" b="1" spc="-5" dirty="0">
                <a:latin typeface="Arial"/>
                <a:cs typeface="Arial"/>
              </a:rPr>
              <a:t>Material</a:t>
            </a:r>
            <a:r>
              <a:rPr sz="1200" b="1" spc="10" dirty="0">
                <a:latin typeface="Arial"/>
                <a:cs typeface="Arial"/>
              </a:rPr>
              <a:t> </a:t>
            </a:r>
            <a:r>
              <a:rPr sz="1200" b="1" spc="-5" dirty="0">
                <a:latin typeface="Arial"/>
                <a:cs typeface="Arial"/>
              </a:rPr>
              <a:t>Master</a:t>
            </a:r>
            <a:endParaRPr sz="1200">
              <a:latin typeface="Arial"/>
              <a:cs typeface="Arial"/>
            </a:endParaRPr>
          </a:p>
        </p:txBody>
      </p:sp>
      <p:sp>
        <p:nvSpPr>
          <p:cNvPr id="11" name="object 11"/>
          <p:cNvSpPr/>
          <p:nvPr/>
        </p:nvSpPr>
        <p:spPr>
          <a:xfrm>
            <a:off x="4652264" y="3813111"/>
            <a:ext cx="3726561" cy="1976501"/>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629150" y="3790886"/>
            <a:ext cx="3768725" cy="2018030"/>
          </a:xfrm>
          <a:custGeom>
            <a:avLst/>
            <a:gdLst/>
            <a:ahLst/>
            <a:cxnLst/>
            <a:rect l="l" t="t" r="r" b="b"/>
            <a:pathLst>
              <a:path w="3768725" h="2018029">
                <a:moveTo>
                  <a:pt x="0" y="2017776"/>
                </a:moveTo>
                <a:lnTo>
                  <a:pt x="3768725" y="2017776"/>
                </a:lnTo>
                <a:lnTo>
                  <a:pt x="3768725" y="0"/>
                </a:lnTo>
                <a:lnTo>
                  <a:pt x="0" y="0"/>
                </a:lnTo>
                <a:lnTo>
                  <a:pt x="0" y="2017776"/>
                </a:lnTo>
                <a:close/>
              </a:path>
            </a:pathLst>
          </a:custGeom>
          <a:ln w="38100">
            <a:solidFill>
              <a:srgbClr val="000000"/>
            </a:solidFill>
          </a:ln>
        </p:spPr>
        <p:txBody>
          <a:bodyPr wrap="square" lIns="0" tIns="0" rIns="0" bIns="0" rtlCol="0"/>
          <a:lstStyle/>
          <a:p>
            <a:endParaRPr/>
          </a:p>
        </p:txBody>
      </p:sp>
      <p:sp>
        <p:nvSpPr>
          <p:cNvPr id="13" name="object 13"/>
          <p:cNvSpPr txBox="1"/>
          <p:nvPr/>
        </p:nvSpPr>
        <p:spPr>
          <a:xfrm>
            <a:off x="4727575" y="5803087"/>
            <a:ext cx="3432810" cy="560070"/>
          </a:xfrm>
          <a:prstGeom prst="rect">
            <a:avLst/>
          </a:prstGeom>
        </p:spPr>
        <p:txBody>
          <a:bodyPr vert="horz" wrap="square" lIns="0" tIns="0" rIns="0" bIns="0" rtlCol="0">
            <a:spAutoFit/>
          </a:bodyPr>
          <a:lstStyle/>
          <a:p>
            <a:pPr marL="12700" marR="5080">
              <a:lnSpc>
                <a:spcPct val="100000"/>
              </a:lnSpc>
            </a:pPr>
            <a:r>
              <a:rPr sz="1200" b="1" dirty="0">
                <a:latin typeface="Arial"/>
                <a:cs typeface="Arial"/>
              </a:rPr>
              <a:t>It is only possible to </a:t>
            </a:r>
            <a:r>
              <a:rPr sz="1200" b="1" spc="-5" dirty="0">
                <a:latin typeface="Arial"/>
                <a:cs typeface="Arial"/>
              </a:rPr>
              <a:t>set </a:t>
            </a:r>
            <a:r>
              <a:rPr sz="1200" b="1" dirty="0">
                <a:latin typeface="Arial"/>
                <a:cs typeface="Arial"/>
              </a:rPr>
              <a:t>or reset (cancel) </a:t>
            </a:r>
            <a:r>
              <a:rPr sz="1200" b="1" spc="-5" dirty="0">
                <a:latin typeface="Arial"/>
                <a:cs typeface="Arial"/>
              </a:rPr>
              <a:t>this  </a:t>
            </a:r>
            <a:r>
              <a:rPr sz="1200" b="1" dirty="0">
                <a:latin typeface="Arial"/>
                <a:cs typeface="Arial"/>
              </a:rPr>
              <a:t>indicator </a:t>
            </a:r>
            <a:r>
              <a:rPr sz="1200" b="1" spc="-5" dirty="0">
                <a:latin typeface="Arial"/>
                <a:cs typeface="Arial"/>
              </a:rPr>
              <a:t>(Lexogra[hical) </a:t>
            </a:r>
            <a:r>
              <a:rPr sz="1200" b="1" dirty="0">
                <a:latin typeface="Arial"/>
                <a:cs typeface="Arial"/>
              </a:rPr>
              <a:t>if no numeric </a:t>
            </a:r>
            <a:r>
              <a:rPr sz="1200" b="1" spc="-5" dirty="0">
                <a:latin typeface="Arial"/>
                <a:cs typeface="Arial"/>
              </a:rPr>
              <a:t>material  numbers </a:t>
            </a:r>
            <a:r>
              <a:rPr sz="1200" b="1" spc="-10" dirty="0">
                <a:latin typeface="Arial"/>
                <a:cs typeface="Arial"/>
              </a:rPr>
              <a:t>have </a:t>
            </a:r>
            <a:r>
              <a:rPr sz="1200" b="1" dirty="0">
                <a:latin typeface="Arial"/>
                <a:cs typeface="Arial"/>
              </a:rPr>
              <a:t>been used </a:t>
            </a:r>
            <a:r>
              <a:rPr sz="1200" b="1" spc="-15" dirty="0">
                <a:latin typeface="Arial"/>
                <a:cs typeface="Arial"/>
              </a:rPr>
              <a:t>yet </a:t>
            </a:r>
            <a:r>
              <a:rPr sz="1200" b="1" dirty="0">
                <a:latin typeface="Arial"/>
                <a:cs typeface="Arial"/>
              </a:rPr>
              <a:t>in </a:t>
            </a:r>
            <a:r>
              <a:rPr sz="1200" b="1" spc="-5" dirty="0">
                <a:latin typeface="Arial"/>
                <a:cs typeface="Arial"/>
              </a:rPr>
              <a:t>the</a:t>
            </a:r>
            <a:r>
              <a:rPr sz="1200" b="1" spc="25" dirty="0">
                <a:latin typeface="Arial"/>
                <a:cs typeface="Arial"/>
              </a:rPr>
              <a:t> </a:t>
            </a:r>
            <a:r>
              <a:rPr sz="1200" b="1" spc="-10" dirty="0">
                <a:latin typeface="Arial"/>
                <a:cs typeface="Arial"/>
              </a:rPr>
              <a:t>system</a:t>
            </a:r>
            <a:endParaRPr sz="1200">
              <a:latin typeface="Arial"/>
              <a:cs typeface="Arial"/>
            </a:endParaRPr>
          </a:p>
        </p:txBody>
      </p:sp>
      <p:sp>
        <p:nvSpPr>
          <p:cNvPr id="14" name="object 14"/>
          <p:cNvSpPr txBox="1"/>
          <p:nvPr/>
        </p:nvSpPr>
        <p:spPr>
          <a:xfrm>
            <a:off x="4575175" y="1108202"/>
            <a:ext cx="3989070" cy="2587625"/>
          </a:xfrm>
          <a:prstGeom prst="rect">
            <a:avLst/>
          </a:prstGeom>
        </p:spPr>
        <p:txBody>
          <a:bodyPr vert="horz" wrap="square" lIns="0" tIns="0" rIns="0" bIns="0" rtlCol="0">
            <a:spAutoFit/>
          </a:bodyPr>
          <a:lstStyle/>
          <a:p>
            <a:pPr marL="12700">
              <a:lnSpc>
                <a:spcPct val="100000"/>
              </a:lnSpc>
            </a:pPr>
            <a:r>
              <a:rPr sz="1200" b="1" spc="-5" dirty="0">
                <a:latin typeface="Arial"/>
                <a:cs typeface="Arial"/>
              </a:rPr>
              <a:t>Menu  </a:t>
            </a:r>
            <a:r>
              <a:rPr sz="1200" b="1" dirty="0">
                <a:latin typeface="Arial"/>
                <a:cs typeface="Arial"/>
              </a:rPr>
              <a:t>path Logistics </a:t>
            </a:r>
            <a:r>
              <a:rPr sz="1200" b="1" spc="-5" dirty="0">
                <a:latin typeface="Arial"/>
                <a:cs typeface="Arial"/>
              </a:rPr>
              <a:t>General </a:t>
            </a:r>
            <a:r>
              <a:rPr sz="1200" b="1" spc="-5" dirty="0">
                <a:latin typeface="Wingdings"/>
                <a:cs typeface="Wingdings"/>
              </a:rPr>
              <a:t></a:t>
            </a:r>
            <a:r>
              <a:rPr sz="1200" b="1" spc="-5" dirty="0">
                <a:latin typeface="Times New Roman"/>
                <a:cs typeface="Times New Roman"/>
              </a:rPr>
              <a:t> </a:t>
            </a:r>
            <a:r>
              <a:rPr sz="1200" b="1" spc="-5" dirty="0">
                <a:latin typeface="Arial"/>
                <a:cs typeface="Arial"/>
              </a:rPr>
              <a:t>Material</a:t>
            </a:r>
            <a:r>
              <a:rPr sz="1200" b="1" spc="40" dirty="0">
                <a:latin typeface="Arial"/>
                <a:cs typeface="Arial"/>
              </a:rPr>
              <a:t> </a:t>
            </a:r>
            <a:r>
              <a:rPr sz="1200" b="1" spc="-5" dirty="0">
                <a:latin typeface="Arial"/>
                <a:cs typeface="Arial"/>
              </a:rPr>
              <a:t>Master</a:t>
            </a:r>
            <a:endParaRPr sz="1200" dirty="0">
              <a:latin typeface="Arial"/>
              <a:cs typeface="Arial"/>
            </a:endParaRPr>
          </a:p>
          <a:p>
            <a:pPr marL="12700">
              <a:lnSpc>
                <a:spcPct val="100000"/>
              </a:lnSpc>
            </a:pPr>
            <a:r>
              <a:rPr sz="1200" spc="-5" dirty="0">
                <a:latin typeface="Wingdings"/>
                <a:cs typeface="Wingdings"/>
              </a:rPr>
              <a:t></a:t>
            </a:r>
            <a:r>
              <a:rPr sz="1200" b="1" spc="-5" dirty="0">
                <a:latin typeface="Arial"/>
                <a:cs typeface="Arial"/>
              </a:rPr>
              <a:t>Settings for Key</a:t>
            </a:r>
            <a:r>
              <a:rPr sz="1200" b="1" spc="-50" dirty="0">
                <a:latin typeface="Arial"/>
                <a:cs typeface="Arial"/>
              </a:rPr>
              <a:t> </a:t>
            </a:r>
            <a:r>
              <a:rPr sz="1200" b="1" dirty="0">
                <a:latin typeface="Arial"/>
                <a:cs typeface="Arial"/>
              </a:rPr>
              <a:t>fields.</a:t>
            </a:r>
            <a:endParaRPr sz="1200" dirty="0">
              <a:latin typeface="Arial"/>
              <a:cs typeface="Arial"/>
            </a:endParaRPr>
          </a:p>
          <a:p>
            <a:pPr marL="12700" marR="568325" algn="just">
              <a:lnSpc>
                <a:spcPct val="100000"/>
              </a:lnSpc>
            </a:pPr>
            <a:r>
              <a:rPr sz="1200" b="1" spc="-5" dirty="0">
                <a:latin typeface="Arial"/>
                <a:cs typeface="Arial"/>
              </a:rPr>
              <a:t>Here </a:t>
            </a:r>
            <a:r>
              <a:rPr sz="1200" b="1" spc="-15" dirty="0">
                <a:latin typeface="Arial"/>
                <a:cs typeface="Arial"/>
              </a:rPr>
              <a:t>you </a:t>
            </a:r>
            <a:r>
              <a:rPr sz="1200" b="1" spc="-5" dirty="0">
                <a:latin typeface="Arial"/>
                <a:cs typeface="Arial"/>
              </a:rPr>
              <a:t>can </a:t>
            </a:r>
            <a:r>
              <a:rPr sz="1200" b="1" dirty="0">
                <a:latin typeface="Arial"/>
                <a:cs typeface="Arial"/>
              </a:rPr>
              <a:t>define Material Groups, </a:t>
            </a:r>
            <a:r>
              <a:rPr sz="1200" b="1" spc="-5" dirty="0">
                <a:latin typeface="Arial"/>
                <a:cs typeface="Arial"/>
              </a:rPr>
              <a:t>Division,  </a:t>
            </a:r>
            <a:r>
              <a:rPr sz="1200" b="1" spc="-15" dirty="0">
                <a:latin typeface="Arial"/>
                <a:cs typeface="Arial"/>
              </a:rPr>
              <a:t>ABC </a:t>
            </a:r>
            <a:r>
              <a:rPr sz="1200" b="1" dirty="0">
                <a:latin typeface="Arial"/>
                <a:cs typeface="Arial"/>
              </a:rPr>
              <a:t>Indicators, </a:t>
            </a:r>
            <a:r>
              <a:rPr sz="1200" b="1" spc="-5" dirty="0">
                <a:latin typeface="Arial"/>
                <a:cs typeface="Arial"/>
              </a:rPr>
              <a:t>Material </a:t>
            </a:r>
            <a:r>
              <a:rPr sz="1200" b="1" dirty="0">
                <a:latin typeface="Arial"/>
                <a:cs typeface="Arial"/>
              </a:rPr>
              <a:t>Statuses, </a:t>
            </a:r>
            <a:r>
              <a:rPr sz="1200" b="1" spc="-5" dirty="0">
                <a:latin typeface="Arial"/>
                <a:cs typeface="Arial"/>
              </a:rPr>
              <a:t>Storage </a:t>
            </a:r>
            <a:r>
              <a:rPr sz="1200" b="1" dirty="0">
                <a:latin typeface="Arial"/>
                <a:cs typeface="Arial"/>
              </a:rPr>
              <a:t>and  </a:t>
            </a:r>
            <a:r>
              <a:rPr sz="1200" b="1" spc="-10" dirty="0">
                <a:latin typeface="Arial"/>
                <a:cs typeface="Arial"/>
              </a:rPr>
              <a:t>Temperature </a:t>
            </a:r>
            <a:r>
              <a:rPr sz="1200" b="1" spc="-5" dirty="0">
                <a:latin typeface="Arial"/>
                <a:cs typeface="Arial"/>
              </a:rPr>
              <a:t>Conditions</a:t>
            </a:r>
            <a:r>
              <a:rPr sz="1200" b="1" spc="-35" dirty="0">
                <a:latin typeface="Arial"/>
                <a:cs typeface="Arial"/>
              </a:rPr>
              <a:t> </a:t>
            </a:r>
            <a:r>
              <a:rPr sz="1200" b="1" spc="-5" dirty="0">
                <a:latin typeface="Arial"/>
                <a:cs typeface="Arial"/>
              </a:rPr>
              <a:t>etc</a:t>
            </a:r>
            <a:endParaRPr sz="1200" dirty="0">
              <a:latin typeface="Arial"/>
              <a:cs typeface="Arial"/>
            </a:endParaRPr>
          </a:p>
          <a:p>
            <a:pPr>
              <a:lnSpc>
                <a:spcPct val="100000"/>
              </a:lnSpc>
              <a:spcBef>
                <a:spcPts val="5"/>
              </a:spcBef>
            </a:pPr>
            <a:endParaRPr sz="1250" dirty="0">
              <a:latin typeface="Times New Roman"/>
              <a:cs typeface="Times New Roman"/>
            </a:endParaRPr>
          </a:p>
          <a:p>
            <a:pPr marL="12700">
              <a:lnSpc>
                <a:spcPct val="100000"/>
              </a:lnSpc>
            </a:pPr>
            <a:r>
              <a:rPr sz="1200" b="1" spc="-5" dirty="0">
                <a:latin typeface="Arial"/>
                <a:cs typeface="Arial"/>
              </a:rPr>
              <a:t>Menu  </a:t>
            </a:r>
            <a:r>
              <a:rPr sz="1200" b="1" dirty="0">
                <a:latin typeface="Arial"/>
                <a:cs typeface="Arial"/>
              </a:rPr>
              <a:t>path </a:t>
            </a:r>
            <a:r>
              <a:rPr sz="1200" b="1" spc="-5" dirty="0">
                <a:latin typeface="Arial"/>
                <a:cs typeface="Arial"/>
              </a:rPr>
              <a:t>Logistics </a:t>
            </a:r>
            <a:r>
              <a:rPr sz="1200" b="1" dirty="0">
                <a:latin typeface="Arial"/>
                <a:cs typeface="Arial"/>
              </a:rPr>
              <a:t>…</a:t>
            </a:r>
            <a:r>
              <a:rPr sz="1200" b="1" dirty="0">
                <a:latin typeface="Wingdings"/>
                <a:cs typeface="Wingdings"/>
              </a:rPr>
              <a:t></a:t>
            </a:r>
            <a:r>
              <a:rPr sz="1200" b="1" dirty="0">
                <a:latin typeface="Times New Roman"/>
                <a:cs typeface="Times New Roman"/>
              </a:rPr>
              <a:t> </a:t>
            </a:r>
            <a:r>
              <a:rPr sz="1200" b="1" spc="-5" dirty="0">
                <a:latin typeface="Arial"/>
                <a:cs typeface="Arial"/>
              </a:rPr>
              <a:t>Data relevant</a:t>
            </a:r>
            <a:r>
              <a:rPr sz="1200" b="1" spc="45" dirty="0">
                <a:latin typeface="Arial"/>
                <a:cs typeface="Arial"/>
              </a:rPr>
              <a:t> </a:t>
            </a:r>
            <a:r>
              <a:rPr sz="1200" b="1" spc="-5" dirty="0">
                <a:latin typeface="Arial"/>
                <a:cs typeface="Arial"/>
              </a:rPr>
              <a:t>for</a:t>
            </a:r>
            <a:endParaRPr sz="1200" dirty="0">
              <a:latin typeface="Arial"/>
              <a:cs typeface="Arial"/>
            </a:endParaRPr>
          </a:p>
          <a:p>
            <a:pPr marL="12700">
              <a:lnSpc>
                <a:spcPct val="100000"/>
              </a:lnSpc>
            </a:pPr>
            <a:r>
              <a:rPr sz="1200" b="1" dirty="0">
                <a:latin typeface="Arial"/>
                <a:cs typeface="Arial"/>
              </a:rPr>
              <a:t>Sales </a:t>
            </a:r>
            <a:r>
              <a:rPr sz="1200" b="1" spc="-5" dirty="0">
                <a:latin typeface="Arial"/>
                <a:cs typeface="Arial"/>
              </a:rPr>
              <a:t>&amp;</a:t>
            </a:r>
            <a:r>
              <a:rPr sz="1200" b="1" spc="-75" dirty="0">
                <a:latin typeface="Arial"/>
                <a:cs typeface="Arial"/>
              </a:rPr>
              <a:t> </a:t>
            </a:r>
            <a:r>
              <a:rPr sz="1200" b="1" spc="-5" dirty="0">
                <a:latin typeface="Arial"/>
                <a:cs typeface="Arial"/>
              </a:rPr>
              <a:t>Distribution</a:t>
            </a:r>
            <a:endParaRPr sz="1200" dirty="0">
              <a:latin typeface="Arial"/>
              <a:cs typeface="Arial"/>
            </a:endParaRPr>
          </a:p>
          <a:p>
            <a:pPr marL="12700" marR="854075">
              <a:lnSpc>
                <a:spcPct val="100000"/>
              </a:lnSpc>
            </a:pPr>
            <a:r>
              <a:rPr sz="1200" b="1" spc="-5" dirty="0">
                <a:latin typeface="Arial"/>
                <a:cs typeface="Arial"/>
              </a:rPr>
              <a:t>Here </a:t>
            </a:r>
            <a:r>
              <a:rPr sz="1200" b="1" spc="-15" dirty="0">
                <a:latin typeface="Arial"/>
                <a:cs typeface="Arial"/>
              </a:rPr>
              <a:t>you </a:t>
            </a:r>
            <a:r>
              <a:rPr sz="1200" b="1" dirty="0">
                <a:latin typeface="Arial"/>
                <a:cs typeface="Arial"/>
              </a:rPr>
              <a:t>define Product Hierarchies,</a:t>
            </a:r>
            <a:r>
              <a:rPr sz="1200" b="1" spc="-75" dirty="0">
                <a:latin typeface="Arial"/>
                <a:cs typeface="Arial"/>
              </a:rPr>
              <a:t> </a:t>
            </a:r>
            <a:r>
              <a:rPr sz="1200" b="1" dirty="0">
                <a:latin typeface="Arial"/>
                <a:cs typeface="Arial"/>
              </a:rPr>
              <a:t>Sales  Statuses, </a:t>
            </a:r>
            <a:r>
              <a:rPr sz="1200" b="1" spc="-5" dirty="0">
                <a:latin typeface="Arial"/>
                <a:cs typeface="Arial"/>
              </a:rPr>
              <a:t>Material </a:t>
            </a:r>
            <a:r>
              <a:rPr sz="1200" b="1" dirty="0">
                <a:latin typeface="Arial"/>
                <a:cs typeface="Arial"/>
              </a:rPr>
              <a:t>Groups </a:t>
            </a:r>
            <a:r>
              <a:rPr sz="1200" b="1" spc="-5" dirty="0">
                <a:latin typeface="Arial"/>
                <a:cs typeface="Arial"/>
              </a:rPr>
              <a:t>&amp; </a:t>
            </a:r>
            <a:r>
              <a:rPr sz="1200" b="1" dirty="0">
                <a:latin typeface="Arial"/>
                <a:cs typeface="Arial"/>
              </a:rPr>
              <a:t>Commission  Groups</a:t>
            </a:r>
            <a:endParaRPr sz="1200" dirty="0">
              <a:latin typeface="Arial"/>
              <a:cs typeface="Arial"/>
            </a:endParaRPr>
          </a:p>
          <a:p>
            <a:pPr>
              <a:lnSpc>
                <a:spcPct val="100000"/>
              </a:lnSpc>
              <a:spcBef>
                <a:spcPts val="5"/>
              </a:spcBef>
            </a:pPr>
            <a:endParaRPr sz="1350" dirty="0">
              <a:latin typeface="Times New Roman"/>
              <a:cs typeface="Times New Roman"/>
            </a:endParaRPr>
          </a:p>
          <a:p>
            <a:pPr marL="88900">
              <a:lnSpc>
                <a:spcPct val="100000"/>
              </a:lnSpc>
            </a:pPr>
            <a:r>
              <a:rPr sz="1200" b="1" dirty="0">
                <a:latin typeface="Arial"/>
                <a:cs typeface="Arial"/>
              </a:rPr>
              <a:t>Logistics General </a:t>
            </a:r>
            <a:r>
              <a:rPr sz="1200" b="1" spc="-5" dirty="0">
                <a:latin typeface="Wingdings"/>
                <a:cs typeface="Wingdings"/>
              </a:rPr>
              <a:t></a:t>
            </a:r>
            <a:r>
              <a:rPr sz="1200" b="1" spc="-5" dirty="0">
                <a:latin typeface="Times New Roman"/>
                <a:cs typeface="Times New Roman"/>
              </a:rPr>
              <a:t> </a:t>
            </a:r>
            <a:r>
              <a:rPr sz="1200" b="1" spc="-5" dirty="0">
                <a:latin typeface="Arial"/>
                <a:cs typeface="Arial"/>
              </a:rPr>
              <a:t>Material Master </a:t>
            </a:r>
            <a:r>
              <a:rPr sz="1200" b="1" spc="-5" dirty="0">
                <a:latin typeface="Wingdings"/>
                <a:cs typeface="Wingdings"/>
              </a:rPr>
              <a:t></a:t>
            </a:r>
            <a:r>
              <a:rPr sz="1200" b="1" spc="-5" dirty="0">
                <a:latin typeface="Times New Roman"/>
                <a:cs typeface="Times New Roman"/>
              </a:rPr>
              <a:t> </a:t>
            </a:r>
            <a:r>
              <a:rPr sz="1200" b="1" dirty="0">
                <a:latin typeface="Arial"/>
                <a:cs typeface="Arial"/>
              </a:rPr>
              <a:t>Basic</a:t>
            </a:r>
            <a:r>
              <a:rPr sz="1200" b="1" spc="20" dirty="0">
                <a:latin typeface="Arial"/>
                <a:cs typeface="Arial"/>
              </a:rPr>
              <a:t> </a:t>
            </a:r>
            <a:r>
              <a:rPr sz="1200" b="1" spc="-5" dirty="0">
                <a:latin typeface="Arial"/>
                <a:cs typeface="Arial"/>
              </a:rPr>
              <a:t>settings</a:t>
            </a:r>
            <a:endParaRPr sz="1200" dirty="0">
              <a:latin typeface="Arial"/>
              <a:cs typeface="Arial"/>
            </a:endParaRPr>
          </a:p>
          <a:p>
            <a:pPr marL="88900">
              <a:lnSpc>
                <a:spcPct val="100000"/>
              </a:lnSpc>
            </a:pPr>
            <a:r>
              <a:rPr sz="1200" b="1" spc="-5" dirty="0">
                <a:latin typeface="Wingdings"/>
                <a:cs typeface="Wingdings"/>
              </a:rPr>
              <a:t></a:t>
            </a:r>
            <a:r>
              <a:rPr sz="1200" b="1" spc="-5" dirty="0">
                <a:latin typeface="Times New Roman"/>
                <a:cs typeface="Times New Roman"/>
              </a:rPr>
              <a:t> </a:t>
            </a:r>
            <a:r>
              <a:rPr sz="1200" b="1" spc="-5" dirty="0">
                <a:latin typeface="Arial"/>
                <a:cs typeface="Arial"/>
              </a:rPr>
              <a:t>Define Output </a:t>
            </a:r>
            <a:r>
              <a:rPr sz="1200" b="1" dirty="0">
                <a:latin typeface="Arial"/>
                <a:cs typeface="Arial"/>
              </a:rPr>
              <a:t>format of </a:t>
            </a:r>
            <a:r>
              <a:rPr sz="1200" b="1" spc="-5" dirty="0">
                <a:latin typeface="Arial"/>
                <a:cs typeface="Arial"/>
              </a:rPr>
              <a:t>Material</a:t>
            </a:r>
            <a:r>
              <a:rPr sz="1200" b="1" spc="50" dirty="0">
                <a:latin typeface="Arial"/>
                <a:cs typeface="Arial"/>
              </a:rPr>
              <a:t> </a:t>
            </a:r>
            <a:r>
              <a:rPr sz="1200" b="1" spc="-5" dirty="0">
                <a:latin typeface="Arial"/>
                <a:cs typeface="Arial"/>
              </a:rPr>
              <a:t>Numbers</a:t>
            </a:r>
            <a:endParaRPr sz="1200" dirty="0">
              <a:latin typeface="Arial"/>
              <a:cs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232147" y="128015"/>
            <a:ext cx="91744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418076" y="128015"/>
            <a:ext cx="886968" cy="897636"/>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39648" y="290321"/>
            <a:ext cx="8260080" cy="678180"/>
          </a:xfrm>
          <a:prstGeom prst="rect">
            <a:avLst/>
          </a:prstGeom>
        </p:spPr>
        <p:txBody>
          <a:bodyPr vert="horz" wrap="square" lIns="0" tIns="0" rIns="0" bIns="0" rtlCol="0">
            <a:spAutoFit/>
          </a:bodyPr>
          <a:lstStyle/>
          <a:p>
            <a:pPr marL="12700">
              <a:lnSpc>
                <a:spcPct val="100000"/>
              </a:lnSpc>
            </a:pPr>
            <a:r>
              <a:rPr dirty="0"/>
              <a:t>Material Master -</a:t>
            </a:r>
            <a:r>
              <a:rPr spc="-55" dirty="0"/>
              <a:t> </a:t>
            </a:r>
            <a:r>
              <a:rPr dirty="0"/>
              <a:t>Configuration</a:t>
            </a:r>
          </a:p>
        </p:txBody>
      </p:sp>
      <p:sp>
        <p:nvSpPr>
          <p:cNvPr id="8" name="object 8"/>
          <p:cNvSpPr/>
          <p:nvPr/>
        </p:nvSpPr>
        <p:spPr>
          <a:xfrm>
            <a:off x="228600" y="1057275"/>
            <a:ext cx="8534400" cy="450532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09550" y="1038225"/>
            <a:ext cx="8572500" cy="4543425"/>
          </a:xfrm>
          <a:custGeom>
            <a:avLst/>
            <a:gdLst/>
            <a:ahLst/>
            <a:cxnLst/>
            <a:rect l="l" t="t" r="r" b="b"/>
            <a:pathLst>
              <a:path w="8572500" h="4543425">
                <a:moveTo>
                  <a:pt x="0" y="4543425"/>
                </a:moveTo>
                <a:lnTo>
                  <a:pt x="8572500" y="4543425"/>
                </a:lnTo>
                <a:lnTo>
                  <a:pt x="8572500" y="0"/>
                </a:lnTo>
                <a:lnTo>
                  <a:pt x="0" y="0"/>
                </a:lnTo>
                <a:lnTo>
                  <a:pt x="0" y="4543425"/>
                </a:lnTo>
                <a:close/>
              </a:path>
            </a:pathLst>
          </a:custGeom>
          <a:ln w="38100">
            <a:solidFill>
              <a:srgbClr val="000000"/>
            </a:solidFill>
          </a:ln>
        </p:spPr>
        <p:txBody>
          <a:bodyPr wrap="square" lIns="0" tIns="0" rIns="0" bIns="0" rtlCol="0"/>
          <a:lstStyle/>
          <a:p>
            <a:endParaRPr/>
          </a:p>
        </p:txBody>
      </p:sp>
      <p:sp>
        <p:nvSpPr>
          <p:cNvPr id="10" name="object 10"/>
          <p:cNvSpPr/>
          <p:nvPr/>
        </p:nvSpPr>
        <p:spPr>
          <a:xfrm>
            <a:off x="4191000" y="2717800"/>
            <a:ext cx="4495800" cy="284480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828800" y="2019300"/>
            <a:ext cx="838200" cy="76200"/>
          </a:xfrm>
          <a:custGeom>
            <a:avLst/>
            <a:gdLst/>
            <a:ahLst/>
            <a:cxnLst/>
            <a:rect l="l" t="t" r="r" b="b"/>
            <a:pathLst>
              <a:path w="838200" h="76200">
                <a:moveTo>
                  <a:pt x="762000" y="0"/>
                </a:moveTo>
                <a:lnTo>
                  <a:pt x="762000" y="76200"/>
                </a:lnTo>
                <a:lnTo>
                  <a:pt x="825500" y="44450"/>
                </a:lnTo>
                <a:lnTo>
                  <a:pt x="774700" y="44450"/>
                </a:lnTo>
                <a:lnTo>
                  <a:pt x="774700" y="31750"/>
                </a:lnTo>
                <a:lnTo>
                  <a:pt x="825500" y="31750"/>
                </a:lnTo>
                <a:lnTo>
                  <a:pt x="762000" y="0"/>
                </a:lnTo>
                <a:close/>
              </a:path>
              <a:path w="838200" h="76200">
                <a:moveTo>
                  <a:pt x="762000" y="31750"/>
                </a:moveTo>
                <a:lnTo>
                  <a:pt x="0" y="31750"/>
                </a:lnTo>
                <a:lnTo>
                  <a:pt x="0" y="44450"/>
                </a:lnTo>
                <a:lnTo>
                  <a:pt x="762000" y="44450"/>
                </a:lnTo>
                <a:lnTo>
                  <a:pt x="762000" y="31750"/>
                </a:lnTo>
                <a:close/>
              </a:path>
              <a:path w="838200" h="76200">
                <a:moveTo>
                  <a:pt x="825500" y="31750"/>
                </a:moveTo>
                <a:lnTo>
                  <a:pt x="774700" y="31750"/>
                </a:lnTo>
                <a:lnTo>
                  <a:pt x="774700" y="44450"/>
                </a:lnTo>
                <a:lnTo>
                  <a:pt x="825500" y="44450"/>
                </a:lnTo>
                <a:lnTo>
                  <a:pt x="838200" y="38100"/>
                </a:lnTo>
                <a:lnTo>
                  <a:pt x="825500" y="31750"/>
                </a:lnTo>
                <a:close/>
              </a:path>
            </a:pathLst>
          </a:custGeom>
          <a:solidFill>
            <a:srgbClr val="FF0066"/>
          </a:solidFill>
        </p:spPr>
        <p:txBody>
          <a:bodyPr wrap="square" lIns="0" tIns="0" rIns="0" bIns="0" rtlCol="0"/>
          <a:lstStyle/>
          <a:p>
            <a:endParaRPr/>
          </a:p>
        </p:txBody>
      </p:sp>
      <p:sp>
        <p:nvSpPr>
          <p:cNvPr id="12" name="object 12"/>
          <p:cNvSpPr/>
          <p:nvPr/>
        </p:nvSpPr>
        <p:spPr>
          <a:xfrm>
            <a:off x="1902714" y="2127630"/>
            <a:ext cx="2440940" cy="929640"/>
          </a:xfrm>
          <a:custGeom>
            <a:avLst/>
            <a:gdLst/>
            <a:ahLst/>
            <a:cxnLst/>
            <a:rect l="l" t="t" r="r" b="b"/>
            <a:pathLst>
              <a:path w="2440940" h="929639">
                <a:moveTo>
                  <a:pt x="2367131" y="899549"/>
                </a:moveTo>
                <a:lnTo>
                  <a:pt x="2355977" y="929259"/>
                </a:lnTo>
                <a:lnTo>
                  <a:pt x="2440686" y="920369"/>
                </a:lnTo>
                <a:lnTo>
                  <a:pt x="2425501" y="903986"/>
                </a:lnTo>
                <a:lnTo>
                  <a:pt x="2378964" y="903986"/>
                </a:lnTo>
                <a:lnTo>
                  <a:pt x="2367131" y="899549"/>
                </a:lnTo>
                <a:close/>
              </a:path>
              <a:path w="2440940" h="929639">
                <a:moveTo>
                  <a:pt x="2371567" y="887733"/>
                </a:moveTo>
                <a:lnTo>
                  <a:pt x="2367131" y="899549"/>
                </a:lnTo>
                <a:lnTo>
                  <a:pt x="2378964" y="903986"/>
                </a:lnTo>
                <a:lnTo>
                  <a:pt x="2383409" y="892175"/>
                </a:lnTo>
                <a:lnTo>
                  <a:pt x="2371567" y="887733"/>
                </a:lnTo>
                <a:close/>
              </a:path>
              <a:path w="2440940" h="929639">
                <a:moveTo>
                  <a:pt x="2382774" y="857885"/>
                </a:moveTo>
                <a:lnTo>
                  <a:pt x="2371567" y="887733"/>
                </a:lnTo>
                <a:lnTo>
                  <a:pt x="2383409" y="892175"/>
                </a:lnTo>
                <a:lnTo>
                  <a:pt x="2378964" y="903986"/>
                </a:lnTo>
                <a:lnTo>
                  <a:pt x="2425501" y="903986"/>
                </a:lnTo>
                <a:lnTo>
                  <a:pt x="2382774" y="857885"/>
                </a:lnTo>
                <a:close/>
              </a:path>
              <a:path w="2440940" h="929639">
                <a:moveTo>
                  <a:pt x="4572" y="0"/>
                </a:moveTo>
                <a:lnTo>
                  <a:pt x="0" y="11938"/>
                </a:lnTo>
                <a:lnTo>
                  <a:pt x="2367131" y="899549"/>
                </a:lnTo>
                <a:lnTo>
                  <a:pt x="2371567" y="887733"/>
                </a:lnTo>
                <a:lnTo>
                  <a:pt x="4572" y="0"/>
                </a:lnTo>
                <a:close/>
              </a:path>
            </a:pathLst>
          </a:custGeom>
          <a:solidFill>
            <a:srgbClr val="FF0066"/>
          </a:solidFill>
        </p:spPr>
        <p:txBody>
          <a:bodyPr wrap="square" lIns="0" tIns="0" rIns="0" bIns="0" rtlCol="0"/>
          <a:lstStyle/>
          <a:p>
            <a:endParaRPr/>
          </a:p>
        </p:txBody>
      </p:sp>
      <p:sp>
        <p:nvSpPr>
          <p:cNvPr id="13" name="object 13"/>
          <p:cNvSpPr txBox="1"/>
          <p:nvPr/>
        </p:nvSpPr>
        <p:spPr>
          <a:xfrm>
            <a:off x="307340" y="3320669"/>
            <a:ext cx="1790700" cy="1291590"/>
          </a:xfrm>
          <a:prstGeom prst="rect">
            <a:avLst/>
          </a:prstGeom>
        </p:spPr>
        <p:txBody>
          <a:bodyPr vert="horz" wrap="square" lIns="0" tIns="0" rIns="0" bIns="0" rtlCol="0">
            <a:spAutoFit/>
          </a:bodyPr>
          <a:lstStyle/>
          <a:p>
            <a:pPr marL="12700" marR="5080">
              <a:lnSpc>
                <a:spcPct val="100000"/>
              </a:lnSpc>
            </a:pPr>
            <a:r>
              <a:rPr sz="1400" b="1" spc="-40" dirty="0">
                <a:latin typeface="Arial"/>
                <a:cs typeface="Arial"/>
              </a:rPr>
              <a:t>You </a:t>
            </a:r>
            <a:r>
              <a:rPr sz="1400" b="1" dirty="0">
                <a:latin typeface="Arial"/>
                <a:cs typeface="Arial"/>
              </a:rPr>
              <a:t>can </a:t>
            </a:r>
            <a:r>
              <a:rPr sz="1400" b="1" spc="-5" dirty="0">
                <a:latin typeface="Arial"/>
                <a:cs typeface="Arial"/>
              </a:rPr>
              <a:t>define that</a:t>
            </a:r>
            <a:r>
              <a:rPr sz="1400" b="1" spc="-100" dirty="0">
                <a:latin typeface="Arial"/>
                <a:cs typeface="Arial"/>
              </a:rPr>
              <a:t> </a:t>
            </a:r>
            <a:r>
              <a:rPr sz="1400" b="1" dirty="0">
                <a:latin typeface="Arial"/>
                <a:cs typeface="Arial"/>
              </a:rPr>
              <a:t>a  </a:t>
            </a:r>
            <a:r>
              <a:rPr sz="1400" b="1" spc="-5" dirty="0">
                <a:latin typeface="Arial"/>
                <a:cs typeface="Arial"/>
              </a:rPr>
              <a:t>particular industry  </a:t>
            </a:r>
            <a:r>
              <a:rPr sz="1400" b="1" dirty="0">
                <a:latin typeface="Arial"/>
                <a:cs typeface="Arial"/>
              </a:rPr>
              <a:t>sector is </a:t>
            </a:r>
            <a:r>
              <a:rPr sz="1400" b="1" spc="-5" dirty="0">
                <a:latin typeface="Arial"/>
                <a:cs typeface="Arial"/>
              </a:rPr>
              <a:t>proposed  whenever the user  </a:t>
            </a:r>
            <a:r>
              <a:rPr sz="1400" b="1" dirty="0">
                <a:latin typeface="Arial"/>
                <a:cs typeface="Arial"/>
              </a:rPr>
              <a:t>creates a material  master</a:t>
            </a:r>
            <a:r>
              <a:rPr sz="1400" b="1" spc="-85" dirty="0">
                <a:latin typeface="Arial"/>
                <a:cs typeface="Arial"/>
              </a:rPr>
              <a:t> </a:t>
            </a:r>
            <a:r>
              <a:rPr sz="1400" b="1" spc="-5" dirty="0">
                <a:latin typeface="Arial"/>
                <a:cs typeface="Arial"/>
              </a:rPr>
              <a:t>record..</a:t>
            </a:r>
            <a:endParaRPr sz="1400">
              <a:latin typeface="Arial"/>
              <a:cs typeface="Arial"/>
            </a:endParaRPr>
          </a:p>
        </p:txBody>
      </p:sp>
      <p:sp>
        <p:nvSpPr>
          <p:cNvPr id="14" name="object 14"/>
          <p:cNvSpPr txBox="1"/>
          <p:nvPr/>
        </p:nvSpPr>
        <p:spPr>
          <a:xfrm>
            <a:off x="307340" y="5690385"/>
            <a:ext cx="8137525" cy="692497"/>
          </a:xfrm>
          <a:prstGeom prst="rect">
            <a:avLst/>
          </a:prstGeom>
        </p:spPr>
        <p:txBody>
          <a:bodyPr vert="horz" wrap="square" lIns="0" tIns="0" rIns="0" bIns="0" rtlCol="0">
            <a:spAutoFit/>
          </a:bodyPr>
          <a:lstStyle/>
          <a:p>
            <a:pPr marL="12700" marR="5080">
              <a:lnSpc>
                <a:spcPct val="100000"/>
              </a:lnSpc>
            </a:pPr>
            <a:r>
              <a:rPr sz="1500" b="1" spc="-40" dirty="0">
                <a:latin typeface="Arial"/>
                <a:cs typeface="Arial"/>
              </a:rPr>
              <a:t>You </a:t>
            </a:r>
            <a:r>
              <a:rPr sz="1500" b="1" dirty="0">
                <a:latin typeface="Arial"/>
                <a:cs typeface="Arial"/>
              </a:rPr>
              <a:t>can </a:t>
            </a:r>
            <a:r>
              <a:rPr sz="1500" b="1" spc="-5" dirty="0">
                <a:latin typeface="Arial"/>
                <a:cs typeface="Arial"/>
              </a:rPr>
              <a:t>define for </a:t>
            </a:r>
            <a:r>
              <a:rPr sz="1500" b="1" dirty="0">
                <a:latin typeface="Arial"/>
                <a:cs typeface="Arial"/>
              </a:rPr>
              <a:t>a </a:t>
            </a:r>
            <a:r>
              <a:rPr sz="1500" b="1" spc="-5" dirty="0">
                <a:latin typeface="Arial"/>
                <a:cs typeface="Arial"/>
              </a:rPr>
              <a:t>combination of user and </a:t>
            </a:r>
            <a:r>
              <a:rPr sz="1500" b="1" dirty="0">
                <a:latin typeface="Arial"/>
                <a:cs typeface="Arial"/>
              </a:rPr>
              <a:t>screen </a:t>
            </a:r>
            <a:r>
              <a:rPr sz="1500" b="1" spc="-5" dirty="0">
                <a:latin typeface="Arial"/>
                <a:cs typeface="Arial"/>
              </a:rPr>
              <a:t>sequence, the organizational levels that </a:t>
            </a:r>
            <a:r>
              <a:rPr sz="1500" b="1" dirty="0">
                <a:latin typeface="Arial"/>
                <a:cs typeface="Arial"/>
              </a:rPr>
              <a:t>are  </a:t>
            </a:r>
            <a:r>
              <a:rPr sz="1500" b="1" spc="-5" dirty="0">
                <a:latin typeface="Arial"/>
                <a:cs typeface="Arial"/>
              </a:rPr>
              <a:t>proposed </a:t>
            </a:r>
            <a:r>
              <a:rPr sz="1500" b="1" dirty="0">
                <a:latin typeface="Arial"/>
                <a:cs typeface="Arial"/>
              </a:rPr>
              <a:t>whenever </a:t>
            </a:r>
            <a:r>
              <a:rPr sz="1500" b="1" spc="-5" dirty="0">
                <a:latin typeface="Arial"/>
                <a:cs typeface="Arial"/>
              </a:rPr>
              <a:t>the user </a:t>
            </a:r>
            <a:r>
              <a:rPr sz="1500" b="1" dirty="0">
                <a:latin typeface="Arial"/>
                <a:cs typeface="Arial"/>
              </a:rPr>
              <a:t>creates, </a:t>
            </a:r>
            <a:r>
              <a:rPr sz="1500" b="1" spc="-5" dirty="0">
                <a:latin typeface="Arial"/>
                <a:cs typeface="Arial"/>
              </a:rPr>
              <a:t>changes, or </a:t>
            </a:r>
            <a:r>
              <a:rPr sz="1500" b="1" spc="-10" dirty="0">
                <a:latin typeface="Arial"/>
                <a:cs typeface="Arial"/>
              </a:rPr>
              <a:t>displays </a:t>
            </a:r>
            <a:r>
              <a:rPr sz="1500" b="1" dirty="0">
                <a:latin typeface="Arial"/>
                <a:cs typeface="Arial"/>
              </a:rPr>
              <a:t>a material master</a:t>
            </a:r>
            <a:r>
              <a:rPr sz="1500" b="1" spc="-165" dirty="0">
                <a:latin typeface="Arial"/>
                <a:cs typeface="Arial"/>
              </a:rPr>
              <a:t> </a:t>
            </a:r>
            <a:r>
              <a:rPr sz="1500" b="1" spc="-5" dirty="0" smtClean="0">
                <a:latin typeface="Arial"/>
                <a:cs typeface="Arial"/>
              </a:rPr>
              <a:t>record</a:t>
            </a:r>
            <a:endParaRPr sz="1500" dirty="0">
              <a:latin typeface="Arial"/>
              <a:cs typeface="Arial"/>
            </a:endParaRPr>
          </a:p>
        </p:txBody>
      </p:sp>
      <p:sp>
        <p:nvSpPr>
          <p:cNvPr id="15" name="object 15"/>
          <p:cNvSpPr txBox="1"/>
          <p:nvPr/>
        </p:nvSpPr>
        <p:spPr>
          <a:xfrm>
            <a:off x="5261228" y="1792985"/>
            <a:ext cx="3314065" cy="864869"/>
          </a:xfrm>
          <a:prstGeom prst="rect">
            <a:avLst/>
          </a:prstGeom>
        </p:spPr>
        <p:txBody>
          <a:bodyPr vert="horz" wrap="square" lIns="0" tIns="0" rIns="0" bIns="0" rtlCol="0">
            <a:spAutoFit/>
          </a:bodyPr>
          <a:lstStyle/>
          <a:p>
            <a:pPr marL="12700" marR="5080">
              <a:lnSpc>
                <a:spcPct val="100000"/>
              </a:lnSpc>
            </a:pPr>
            <a:r>
              <a:rPr sz="1400" b="1" spc="-5" dirty="0">
                <a:latin typeface="Arial"/>
                <a:cs typeface="Arial"/>
              </a:rPr>
              <a:t>Here, </a:t>
            </a:r>
            <a:r>
              <a:rPr sz="1400" b="1" spc="-20" dirty="0">
                <a:latin typeface="Arial"/>
                <a:cs typeface="Arial"/>
              </a:rPr>
              <a:t>you </a:t>
            </a:r>
            <a:r>
              <a:rPr sz="1400" b="1" dirty="0">
                <a:latin typeface="Arial"/>
                <a:cs typeface="Arial"/>
              </a:rPr>
              <a:t>can </a:t>
            </a:r>
            <a:r>
              <a:rPr sz="1400" b="1" spc="-5" dirty="0">
                <a:latin typeface="Arial"/>
                <a:cs typeface="Arial"/>
              </a:rPr>
              <a:t>define for </a:t>
            </a:r>
            <a:r>
              <a:rPr sz="1400" b="1" dirty="0">
                <a:latin typeface="Arial"/>
                <a:cs typeface="Arial"/>
              </a:rPr>
              <a:t>a </a:t>
            </a:r>
            <a:r>
              <a:rPr sz="1400" b="1" spc="-5" dirty="0">
                <a:latin typeface="Arial"/>
                <a:cs typeface="Arial"/>
              </a:rPr>
              <a:t>combination  of user and </a:t>
            </a:r>
            <a:r>
              <a:rPr sz="1400" b="1" dirty="0">
                <a:latin typeface="Arial"/>
                <a:cs typeface="Arial"/>
              </a:rPr>
              <a:t>screen </a:t>
            </a:r>
            <a:r>
              <a:rPr sz="1400" b="1" spc="-5" dirty="0">
                <a:latin typeface="Arial"/>
                <a:cs typeface="Arial"/>
              </a:rPr>
              <a:t>sequence that  </a:t>
            </a:r>
            <a:r>
              <a:rPr sz="1400" b="1" dirty="0">
                <a:latin typeface="Arial"/>
                <a:cs typeface="Arial"/>
              </a:rPr>
              <a:t>certain </a:t>
            </a:r>
            <a:r>
              <a:rPr sz="1400" b="1" spc="5" dirty="0">
                <a:latin typeface="Arial"/>
                <a:cs typeface="Arial"/>
              </a:rPr>
              <a:t>views </a:t>
            </a:r>
            <a:r>
              <a:rPr sz="1400" b="1" dirty="0">
                <a:latin typeface="Arial"/>
                <a:cs typeface="Arial"/>
              </a:rPr>
              <a:t>appear as pre-selected</a:t>
            </a:r>
            <a:r>
              <a:rPr sz="1400" b="1" spc="-270" dirty="0">
                <a:latin typeface="Arial"/>
                <a:cs typeface="Arial"/>
              </a:rPr>
              <a:t> </a:t>
            </a:r>
            <a:r>
              <a:rPr sz="1400" b="1" dirty="0">
                <a:latin typeface="Arial"/>
                <a:cs typeface="Arial"/>
              </a:rPr>
              <a:t>in  </a:t>
            </a:r>
            <a:r>
              <a:rPr sz="1400" b="1" spc="-5" dirty="0">
                <a:latin typeface="Arial"/>
                <a:cs typeface="Arial"/>
              </a:rPr>
              <a:t>the </a:t>
            </a:r>
            <a:r>
              <a:rPr sz="1400" b="1" dirty="0">
                <a:latin typeface="Arial"/>
                <a:cs typeface="Arial"/>
              </a:rPr>
              <a:t>Select View(s) </a:t>
            </a:r>
            <a:r>
              <a:rPr sz="1400" b="1" spc="-5" dirty="0">
                <a:latin typeface="Arial"/>
                <a:cs typeface="Arial"/>
              </a:rPr>
              <a:t>dialog</a:t>
            </a:r>
            <a:r>
              <a:rPr sz="1400" b="1" spc="-190" dirty="0">
                <a:latin typeface="Arial"/>
                <a:cs typeface="Arial"/>
              </a:rPr>
              <a:t> </a:t>
            </a:r>
            <a:r>
              <a:rPr sz="1400" b="1" spc="-5" dirty="0">
                <a:latin typeface="Arial"/>
                <a:cs typeface="Arial"/>
              </a:rPr>
              <a:t>box.</a:t>
            </a:r>
            <a:endParaRPr sz="1400">
              <a:latin typeface="Arial"/>
              <a:cs typeface="Aria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022335" y="260604"/>
            <a:ext cx="886968"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Material Master -</a:t>
            </a:r>
            <a:r>
              <a:rPr spc="-75" dirty="0"/>
              <a:t> </a:t>
            </a:r>
            <a:r>
              <a:rPr spc="-20" dirty="0"/>
              <a:t>Transactions</a:t>
            </a:r>
          </a:p>
        </p:txBody>
      </p:sp>
      <p:graphicFrame>
        <p:nvGraphicFramePr>
          <p:cNvPr id="8" name="object 8"/>
          <p:cNvGraphicFramePr>
            <a:graphicFrameLocks noGrp="1"/>
          </p:cNvGraphicFramePr>
          <p:nvPr/>
        </p:nvGraphicFramePr>
        <p:xfrm>
          <a:off x="908050" y="1322450"/>
          <a:ext cx="7391400" cy="4767206"/>
        </p:xfrm>
        <a:graphic>
          <a:graphicData uri="http://schemas.openxmlformats.org/drawingml/2006/table">
            <a:tbl>
              <a:tblPr firstRow="1" bandRow="1">
                <a:tableStyleId>{2D5ABB26-0587-4C30-8999-92F81FD0307C}</a:tableStyleId>
              </a:tblPr>
              <a:tblGrid>
                <a:gridCol w="2466975"/>
                <a:gridCol w="4924425"/>
              </a:tblGrid>
              <a:tr h="366649">
                <a:tc>
                  <a:txBody>
                    <a:bodyPr/>
                    <a:lstStyle/>
                    <a:p>
                      <a:pPr marL="85090">
                        <a:lnSpc>
                          <a:spcPct val="100000"/>
                        </a:lnSpc>
                        <a:spcBef>
                          <a:spcPts val="285"/>
                        </a:spcBef>
                      </a:pPr>
                      <a:r>
                        <a:rPr sz="1800" b="1" spc="-15" dirty="0">
                          <a:latin typeface="Arial"/>
                          <a:cs typeface="Arial"/>
                        </a:rPr>
                        <a:t>Transaction</a:t>
                      </a:r>
                      <a:r>
                        <a:rPr sz="1800" b="1" spc="-75" dirty="0">
                          <a:latin typeface="Arial"/>
                          <a:cs typeface="Arial"/>
                        </a:rPr>
                        <a:t> </a:t>
                      </a:r>
                      <a:r>
                        <a:rPr sz="1800" b="1" dirty="0">
                          <a:latin typeface="Arial"/>
                          <a:cs typeface="Arial"/>
                        </a:rPr>
                        <a:t>Codes</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285"/>
                        </a:spcBef>
                      </a:pPr>
                      <a:r>
                        <a:rPr sz="1800" b="1" spc="-5" dirty="0">
                          <a:latin typeface="Arial"/>
                          <a:cs typeface="Arial"/>
                        </a:rPr>
                        <a:t>Application</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366775">
                <a:tc>
                  <a:txBody>
                    <a:bodyPr/>
                    <a:lstStyle/>
                    <a:p>
                      <a:pPr marL="85090">
                        <a:lnSpc>
                          <a:spcPct val="100000"/>
                        </a:lnSpc>
                        <a:spcBef>
                          <a:spcPts val="285"/>
                        </a:spcBef>
                      </a:pPr>
                      <a:r>
                        <a:rPr sz="1800" b="1" spc="-5" dirty="0">
                          <a:latin typeface="Arial"/>
                          <a:cs typeface="Arial"/>
                        </a:rPr>
                        <a:t>MM01</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285"/>
                        </a:spcBef>
                      </a:pPr>
                      <a:r>
                        <a:rPr sz="1800" b="1" spc="-5" dirty="0">
                          <a:latin typeface="Arial"/>
                          <a:cs typeface="Arial"/>
                        </a:rPr>
                        <a:t>Create</a:t>
                      </a:r>
                      <a:r>
                        <a:rPr sz="1800" b="1" spc="-70" dirty="0">
                          <a:latin typeface="Arial"/>
                          <a:cs typeface="Arial"/>
                        </a:rPr>
                        <a:t> </a:t>
                      </a:r>
                      <a:r>
                        <a:rPr sz="1800" b="1" spc="-5" dirty="0">
                          <a:latin typeface="Arial"/>
                          <a:cs typeface="Arial"/>
                        </a:rPr>
                        <a:t>Material</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366649">
                <a:tc>
                  <a:txBody>
                    <a:bodyPr/>
                    <a:lstStyle/>
                    <a:p>
                      <a:pPr marL="85090">
                        <a:lnSpc>
                          <a:spcPct val="100000"/>
                        </a:lnSpc>
                        <a:spcBef>
                          <a:spcPts val="284"/>
                        </a:spcBef>
                      </a:pPr>
                      <a:r>
                        <a:rPr sz="1800" b="1" spc="-5" dirty="0">
                          <a:latin typeface="Arial"/>
                          <a:cs typeface="Arial"/>
                        </a:rPr>
                        <a:t>MM02</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284"/>
                        </a:spcBef>
                      </a:pPr>
                      <a:r>
                        <a:rPr sz="1800" b="1" dirty="0">
                          <a:latin typeface="Arial"/>
                          <a:cs typeface="Arial"/>
                        </a:rPr>
                        <a:t>Change</a:t>
                      </a:r>
                      <a:r>
                        <a:rPr sz="1800" b="1" spc="-90" dirty="0">
                          <a:latin typeface="Arial"/>
                          <a:cs typeface="Arial"/>
                        </a:rPr>
                        <a:t> </a:t>
                      </a:r>
                      <a:r>
                        <a:rPr sz="1800" b="1" spc="-5" dirty="0">
                          <a:latin typeface="Arial"/>
                          <a:cs typeface="Arial"/>
                        </a:rPr>
                        <a:t>Material</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366775">
                <a:tc>
                  <a:txBody>
                    <a:bodyPr/>
                    <a:lstStyle/>
                    <a:p>
                      <a:pPr marL="85090">
                        <a:lnSpc>
                          <a:spcPct val="100000"/>
                        </a:lnSpc>
                        <a:spcBef>
                          <a:spcPts val="285"/>
                        </a:spcBef>
                      </a:pPr>
                      <a:r>
                        <a:rPr sz="1800" b="1" spc="-5" dirty="0">
                          <a:latin typeface="Arial"/>
                          <a:cs typeface="Arial"/>
                        </a:rPr>
                        <a:t>MM03</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285"/>
                        </a:spcBef>
                      </a:pPr>
                      <a:r>
                        <a:rPr sz="1800" b="1" dirty="0">
                          <a:latin typeface="Arial"/>
                          <a:cs typeface="Arial"/>
                        </a:rPr>
                        <a:t>Display</a:t>
                      </a:r>
                      <a:r>
                        <a:rPr sz="1800" b="1" spc="-95" dirty="0">
                          <a:latin typeface="Arial"/>
                          <a:cs typeface="Arial"/>
                        </a:rPr>
                        <a:t> </a:t>
                      </a:r>
                      <a:r>
                        <a:rPr sz="1800" b="1" spc="-5" dirty="0">
                          <a:latin typeface="Arial"/>
                          <a:cs typeface="Arial"/>
                        </a:rPr>
                        <a:t>Material</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366649">
                <a:tc>
                  <a:txBody>
                    <a:bodyPr/>
                    <a:lstStyle/>
                    <a:p>
                      <a:pPr marL="85090">
                        <a:lnSpc>
                          <a:spcPct val="100000"/>
                        </a:lnSpc>
                        <a:spcBef>
                          <a:spcPts val="285"/>
                        </a:spcBef>
                      </a:pPr>
                      <a:r>
                        <a:rPr sz="1800" b="1" spc="-5" dirty="0">
                          <a:latin typeface="Arial"/>
                          <a:cs typeface="Arial"/>
                        </a:rPr>
                        <a:t>MM04</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285"/>
                        </a:spcBef>
                      </a:pPr>
                      <a:r>
                        <a:rPr sz="1800" b="1" dirty="0">
                          <a:latin typeface="Arial"/>
                          <a:cs typeface="Arial"/>
                        </a:rPr>
                        <a:t>Display </a:t>
                      </a:r>
                      <a:r>
                        <a:rPr sz="1800" b="1" spc="-5" dirty="0">
                          <a:latin typeface="Arial"/>
                          <a:cs typeface="Arial"/>
                        </a:rPr>
                        <a:t>Material </a:t>
                      </a:r>
                      <a:r>
                        <a:rPr sz="1800" b="1" dirty="0">
                          <a:latin typeface="Arial"/>
                          <a:cs typeface="Arial"/>
                        </a:rPr>
                        <a:t>Change</a:t>
                      </a:r>
                      <a:r>
                        <a:rPr sz="1800" b="1" spc="-40" dirty="0">
                          <a:latin typeface="Arial"/>
                          <a:cs typeface="Arial"/>
                        </a:rPr>
                        <a:t> </a:t>
                      </a:r>
                      <a:r>
                        <a:rPr sz="1800" b="1" spc="-5" dirty="0">
                          <a:latin typeface="Arial"/>
                          <a:cs typeface="Arial"/>
                        </a:rPr>
                        <a:t>Documents</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366775">
                <a:tc>
                  <a:txBody>
                    <a:bodyPr/>
                    <a:lstStyle/>
                    <a:p>
                      <a:pPr marL="85090">
                        <a:lnSpc>
                          <a:spcPct val="100000"/>
                        </a:lnSpc>
                        <a:spcBef>
                          <a:spcPts val="285"/>
                        </a:spcBef>
                      </a:pPr>
                      <a:r>
                        <a:rPr sz="1800" b="1" spc="-5" dirty="0">
                          <a:latin typeface="Arial"/>
                          <a:cs typeface="Arial"/>
                        </a:rPr>
                        <a:t>MM06</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285"/>
                        </a:spcBef>
                      </a:pPr>
                      <a:r>
                        <a:rPr sz="1800" b="1" dirty="0">
                          <a:latin typeface="Arial"/>
                          <a:cs typeface="Arial"/>
                        </a:rPr>
                        <a:t>Flag </a:t>
                      </a:r>
                      <a:r>
                        <a:rPr sz="1800" b="1" spc="-5" dirty="0">
                          <a:latin typeface="Arial"/>
                          <a:cs typeface="Arial"/>
                        </a:rPr>
                        <a:t>Material </a:t>
                      </a:r>
                      <a:r>
                        <a:rPr sz="1800" b="1" dirty="0">
                          <a:latin typeface="Arial"/>
                          <a:cs typeface="Arial"/>
                        </a:rPr>
                        <a:t>for</a:t>
                      </a:r>
                      <a:r>
                        <a:rPr sz="1800" b="1" spc="-45" dirty="0">
                          <a:latin typeface="Arial"/>
                          <a:cs typeface="Arial"/>
                        </a:rPr>
                        <a:t> </a:t>
                      </a:r>
                      <a:r>
                        <a:rPr sz="1800" b="1" spc="-5" dirty="0">
                          <a:latin typeface="Arial"/>
                          <a:cs typeface="Arial"/>
                        </a:rPr>
                        <a:t>Deletion</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366649">
                <a:tc>
                  <a:txBody>
                    <a:bodyPr/>
                    <a:lstStyle/>
                    <a:p>
                      <a:pPr marL="85090">
                        <a:lnSpc>
                          <a:spcPct val="100000"/>
                        </a:lnSpc>
                        <a:spcBef>
                          <a:spcPts val="285"/>
                        </a:spcBef>
                      </a:pPr>
                      <a:r>
                        <a:rPr sz="1800" b="1" spc="-5" dirty="0">
                          <a:latin typeface="Arial"/>
                          <a:cs typeface="Arial"/>
                        </a:rPr>
                        <a:t>MM17</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285"/>
                        </a:spcBef>
                      </a:pPr>
                      <a:r>
                        <a:rPr sz="1800" b="1" spc="-5" dirty="0">
                          <a:latin typeface="Arial"/>
                          <a:cs typeface="Arial"/>
                        </a:rPr>
                        <a:t>Mass </a:t>
                      </a:r>
                      <a:r>
                        <a:rPr sz="1800" b="1" dirty="0">
                          <a:latin typeface="Arial"/>
                          <a:cs typeface="Arial"/>
                        </a:rPr>
                        <a:t>Maintenance: Indus. Matl</a:t>
                      </a:r>
                      <a:r>
                        <a:rPr sz="1800" b="1" spc="-75" dirty="0">
                          <a:latin typeface="Arial"/>
                          <a:cs typeface="Arial"/>
                        </a:rPr>
                        <a:t> </a:t>
                      </a:r>
                      <a:r>
                        <a:rPr sz="1800" b="1" spc="-5" dirty="0">
                          <a:latin typeface="Arial"/>
                          <a:cs typeface="Arial"/>
                        </a:rPr>
                        <a:t>Master</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366775">
                <a:tc>
                  <a:txBody>
                    <a:bodyPr/>
                    <a:lstStyle/>
                    <a:p>
                      <a:pPr marL="85090">
                        <a:lnSpc>
                          <a:spcPct val="100000"/>
                        </a:lnSpc>
                        <a:spcBef>
                          <a:spcPts val="285"/>
                        </a:spcBef>
                      </a:pPr>
                      <a:r>
                        <a:rPr sz="1800" b="1" spc="-5" dirty="0">
                          <a:latin typeface="Arial"/>
                          <a:cs typeface="Arial"/>
                        </a:rPr>
                        <a:t>MM50</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285"/>
                        </a:spcBef>
                      </a:pPr>
                      <a:r>
                        <a:rPr sz="1800" b="1" dirty="0">
                          <a:latin typeface="Arial"/>
                          <a:cs typeface="Arial"/>
                        </a:rPr>
                        <a:t>List </a:t>
                      </a:r>
                      <a:r>
                        <a:rPr sz="1800" b="1" spc="-5" dirty="0">
                          <a:latin typeface="Arial"/>
                          <a:cs typeface="Arial"/>
                        </a:rPr>
                        <a:t>Extendable</a:t>
                      </a:r>
                      <a:r>
                        <a:rPr sz="1800" b="1" spc="-40" dirty="0">
                          <a:latin typeface="Arial"/>
                          <a:cs typeface="Arial"/>
                        </a:rPr>
                        <a:t> </a:t>
                      </a:r>
                      <a:r>
                        <a:rPr sz="1800" b="1" spc="-5" dirty="0">
                          <a:latin typeface="Arial"/>
                          <a:cs typeface="Arial"/>
                        </a:rPr>
                        <a:t>Materials</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366649">
                <a:tc>
                  <a:txBody>
                    <a:bodyPr/>
                    <a:lstStyle/>
                    <a:p>
                      <a:pPr marL="85090">
                        <a:lnSpc>
                          <a:spcPct val="100000"/>
                        </a:lnSpc>
                        <a:spcBef>
                          <a:spcPts val="285"/>
                        </a:spcBef>
                      </a:pPr>
                      <a:r>
                        <a:rPr sz="1800" b="1" spc="-5" dirty="0">
                          <a:latin typeface="Arial"/>
                          <a:cs typeface="Arial"/>
                        </a:rPr>
                        <a:t>MM60</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285"/>
                        </a:spcBef>
                      </a:pPr>
                      <a:r>
                        <a:rPr sz="1800" b="1" spc="-5" dirty="0">
                          <a:latin typeface="Arial"/>
                          <a:cs typeface="Arial"/>
                        </a:rPr>
                        <a:t>Materials</a:t>
                      </a:r>
                      <a:r>
                        <a:rPr sz="1800" b="1" spc="-70" dirty="0">
                          <a:latin typeface="Arial"/>
                          <a:cs typeface="Arial"/>
                        </a:rPr>
                        <a:t> </a:t>
                      </a:r>
                      <a:r>
                        <a:rPr sz="1800" b="1" dirty="0">
                          <a:latin typeface="Arial"/>
                          <a:cs typeface="Arial"/>
                        </a:rPr>
                        <a:t>List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366775">
                <a:tc>
                  <a:txBody>
                    <a:bodyPr/>
                    <a:lstStyle/>
                    <a:p>
                      <a:pPr marL="85090">
                        <a:lnSpc>
                          <a:spcPct val="100000"/>
                        </a:lnSpc>
                        <a:spcBef>
                          <a:spcPts val="290"/>
                        </a:spcBef>
                      </a:pPr>
                      <a:r>
                        <a:rPr sz="1800" b="1" spc="-5" dirty="0">
                          <a:latin typeface="Arial"/>
                          <a:cs typeface="Arial"/>
                        </a:rPr>
                        <a:t>MM70</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290"/>
                        </a:spcBef>
                      </a:pPr>
                      <a:r>
                        <a:rPr sz="1800" b="1" dirty="0">
                          <a:latin typeface="Arial"/>
                          <a:cs typeface="Arial"/>
                        </a:rPr>
                        <a:t>Sel. </a:t>
                      </a:r>
                      <a:r>
                        <a:rPr sz="1800" b="1" spc="-5" dirty="0">
                          <a:latin typeface="Arial"/>
                          <a:cs typeface="Arial"/>
                        </a:rPr>
                        <a:t>Materials </a:t>
                      </a:r>
                      <a:r>
                        <a:rPr sz="1800" b="1" dirty="0">
                          <a:latin typeface="Arial"/>
                          <a:cs typeface="Arial"/>
                        </a:rPr>
                        <a:t>Flagged for</a:t>
                      </a:r>
                      <a:r>
                        <a:rPr sz="1800" b="1" spc="-55" dirty="0">
                          <a:latin typeface="Arial"/>
                          <a:cs typeface="Arial"/>
                        </a:rPr>
                        <a:t> </a:t>
                      </a:r>
                      <a:r>
                        <a:rPr sz="1800" b="1" spc="-5" dirty="0">
                          <a:latin typeface="Arial"/>
                          <a:cs typeface="Arial"/>
                        </a:rPr>
                        <a:t>Deletion</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366649">
                <a:tc>
                  <a:txBody>
                    <a:bodyPr/>
                    <a:lstStyle/>
                    <a:p>
                      <a:pPr marL="85090">
                        <a:lnSpc>
                          <a:spcPct val="100000"/>
                        </a:lnSpc>
                        <a:spcBef>
                          <a:spcPts val="285"/>
                        </a:spcBef>
                      </a:pPr>
                      <a:r>
                        <a:rPr sz="1800" b="1" dirty="0">
                          <a:latin typeface="Arial"/>
                          <a:cs typeface="Arial"/>
                        </a:rPr>
                        <a:t>MMSC</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285"/>
                        </a:spcBef>
                      </a:pPr>
                      <a:r>
                        <a:rPr sz="1800" b="1" dirty="0">
                          <a:latin typeface="Arial"/>
                          <a:cs typeface="Arial"/>
                        </a:rPr>
                        <a:t>Enter </a:t>
                      </a:r>
                      <a:r>
                        <a:rPr sz="1800" b="1" spc="-5" dirty="0">
                          <a:latin typeface="Arial"/>
                          <a:cs typeface="Arial"/>
                        </a:rPr>
                        <a:t>Storage </a:t>
                      </a:r>
                      <a:r>
                        <a:rPr sz="1800" b="1" dirty="0">
                          <a:latin typeface="Arial"/>
                          <a:cs typeface="Arial"/>
                        </a:rPr>
                        <a:t>Locations</a:t>
                      </a:r>
                      <a:r>
                        <a:rPr sz="1800" b="1" spc="-75" dirty="0">
                          <a:latin typeface="Arial"/>
                          <a:cs typeface="Arial"/>
                        </a:rPr>
                        <a:t> </a:t>
                      </a:r>
                      <a:r>
                        <a:rPr sz="1800" b="1" spc="-5" dirty="0">
                          <a:latin typeface="Arial"/>
                          <a:cs typeface="Arial"/>
                        </a:rPr>
                        <a:t>Collectively</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366712">
                <a:tc>
                  <a:txBody>
                    <a:bodyPr/>
                    <a:lstStyle/>
                    <a:p>
                      <a:pPr marL="85090">
                        <a:lnSpc>
                          <a:spcPct val="100000"/>
                        </a:lnSpc>
                        <a:spcBef>
                          <a:spcPts val="290"/>
                        </a:spcBef>
                      </a:pPr>
                      <a:r>
                        <a:rPr sz="1800" b="1" spc="-15" dirty="0">
                          <a:latin typeface="Arial"/>
                          <a:cs typeface="Arial"/>
                        </a:rPr>
                        <a:t>MMAM</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290"/>
                        </a:spcBef>
                      </a:pPr>
                      <a:r>
                        <a:rPr sz="1800" b="1" dirty="0">
                          <a:latin typeface="Arial"/>
                          <a:cs typeface="Arial"/>
                        </a:rPr>
                        <a:t>Change </a:t>
                      </a:r>
                      <a:r>
                        <a:rPr sz="1800" b="1" spc="-5" dirty="0">
                          <a:latin typeface="Arial"/>
                          <a:cs typeface="Arial"/>
                        </a:rPr>
                        <a:t>Material</a:t>
                      </a:r>
                      <a:r>
                        <a:rPr sz="1800" b="1" spc="-65" dirty="0">
                          <a:latin typeface="Arial"/>
                          <a:cs typeface="Arial"/>
                        </a:rPr>
                        <a:t> </a:t>
                      </a:r>
                      <a:r>
                        <a:rPr sz="1800" b="1" spc="-40" dirty="0">
                          <a:latin typeface="Arial"/>
                          <a:cs typeface="Arial"/>
                        </a:rPr>
                        <a:t>Type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366725">
                <a:tc>
                  <a:txBody>
                    <a:bodyPr/>
                    <a:lstStyle/>
                    <a:p>
                      <a:pPr marL="85090">
                        <a:lnSpc>
                          <a:spcPct val="100000"/>
                        </a:lnSpc>
                        <a:spcBef>
                          <a:spcPts val="290"/>
                        </a:spcBef>
                      </a:pPr>
                      <a:r>
                        <a:rPr sz="1800" b="1" spc="-5" dirty="0">
                          <a:latin typeface="Arial"/>
                          <a:cs typeface="Arial"/>
                        </a:rPr>
                        <a:t>MR21</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290"/>
                        </a:spcBef>
                      </a:pPr>
                      <a:r>
                        <a:rPr sz="1800" b="1" dirty="0">
                          <a:latin typeface="Arial"/>
                          <a:cs typeface="Arial"/>
                        </a:rPr>
                        <a:t>Change </a:t>
                      </a:r>
                      <a:r>
                        <a:rPr sz="1800" b="1" spc="-5" dirty="0">
                          <a:latin typeface="Arial"/>
                          <a:cs typeface="Arial"/>
                        </a:rPr>
                        <a:t>Material</a:t>
                      </a:r>
                      <a:r>
                        <a:rPr sz="1800" b="1" spc="-60" dirty="0">
                          <a:latin typeface="Arial"/>
                          <a:cs typeface="Arial"/>
                        </a:rPr>
                        <a:t> </a:t>
                      </a:r>
                      <a:r>
                        <a:rPr sz="1800" b="1" spc="-5" dirty="0">
                          <a:latin typeface="Arial"/>
                          <a:cs typeface="Arial"/>
                        </a:rPr>
                        <a:t>Price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 Master -</a:t>
            </a:r>
            <a:r>
              <a:rPr lang="en-US" spc="-90" dirty="0"/>
              <a:t> </a:t>
            </a:r>
            <a:r>
              <a:rPr lang="en-US" dirty="0"/>
              <a:t>Create</a:t>
            </a:r>
          </a:p>
        </p:txBody>
      </p:sp>
      <p:sp>
        <p:nvSpPr>
          <p:cNvPr id="3" name="Text Placeholder 2"/>
          <p:cNvSpPr>
            <a:spLocks noGrp="1"/>
          </p:cNvSpPr>
          <p:nvPr>
            <p:ph type="body" idx="1"/>
          </p:nvPr>
        </p:nvSpPr>
        <p:spPr>
          <a:xfrm>
            <a:off x="381000" y="1481137"/>
            <a:ext cx="8458200" cy="2800767"/>
          </a:xfrm>
        </p:spPr>
        <p:txBody>
          <a:bodyPr/>
          <a:lstStyle/>
          <a:p>
            <a:pPr marL="12700">
              <a:lnSpc>
                <a:spcPct val="100000"/>
              </a:lnSpc>
            </a:pPr>
            <a:r>
              <a:rPr lang="en-US" dirty="0">
                <a:latin typeface="Arial"/>
                <a:cs typeface="Arial"/>
              </a:rPr>
              <a:t>The </a:t>
            </a:r>
            <a:r>
              <a:rPr lang="en-US" spc="-5" dirty="0">
                <a:latin typeface="Arial"/>
                <a:cs typeface="Arial"/>
              </a:rPr>
              <a:t>Material Master creation needs </a:t>
            </a:r>
            <a:r>
              <a:rPr lang="en-US" dirty="0">
                <a:latin typeface="Arial"/>
                <a:cs typeface="Arial"/>
              </a:rPr>
              <a:t>the following</a:t>
            </a:r>
            <a:r>
              <a:rPr lang="en-US" spc="50" dirty="0">
                <a:latin typeface="Arial"/>
                <a:cs typeface="Arial"/>
              </a:rPr>
              <a:t> </a:t>
            </a:r>
            <a:r>
              <a:rPr lang="en-US" spc="-5" dirty="0" smtClean="0">
                <a:latin typeface="Arial"/>
                <a:cs typeface="Arial"/>
              </a:rPr>
              <a:t>pre-requisites:</a:t>
            </a:r>
            <a:endParaRPr lang="en-US" dirty="0" smtClean="0">
              <a:latin typeface="Arial"/>
              <a:cs typeface="Arial"/>
            </a:endParaRPr>
          </a:p>
          <a:p>
            <a:pPr marL="469900" lvl="1" indent="-285750">
              <a:buClr>
                <a:srgbClr val="C00000"/>
              </a:buClr>
              <a:buFont typeface="Wingdings" panose="05000000000000000000" pitchFamily="2" charset="2"/>
              <a:buChar char="§"/>
            </a:pPr>
            <a:r>
              <a:rPr lang="en-US" spc="-5" dirty="0" smtClean="0">
                <a:latin typeface="Arial"/>
                <a:cs typeface="Arial"/>
              </a:rPr>
              <a:t>Defined </a:t>
            </a:r>
            <a:r>
              <a:rPr lang="en-US" spc="-5" dirty="0">
                <a:latin typeface="Arial"/>
                <a:cs typeface="Arial"/>
              </a:rPr>
              <a:t>Industry Sector </a:t>
            </a:r>
            <a:r>
              <a:rPr lang="en-US" dirty="0">
                <a:latin typeface="Arial"/>
                <a:cs typeface="Arial"/>
              </a:rPr>
              <a:t>&amp; </a:t>
            </a:r>
            <a:r>
              <a:rPr lang="en-US" spc="-5" dirty="0">
                <a:latin typeface="Arial"/>
                <a:cs typeface="Arial"/>
              </a:rPr>
              <a:t>Material</a:t>
            </a:r>
            <a:r>
              <a:rPr lang="en-US" spc="-10" dirty="0">
                <a:latin typeface="Arial"/>
                <a:cs typeface="Arial"/>
              </a:rPr>
              <a:t> </a:t>
            </a:r>
            <a:r>
              <a:rPr lang="en-US" spc="-25" dirty="0" smtClean="0">
                <a:latin typeface="Arial"/>
                <a:cs typeface="Arial"/>
              </a:rPr>
              <a:t>Types</a:t>
            </a:r>
            <a:endParaRPr lang="en-US" dirty="0" smtClean="0">
              <a:latin typeface="Arial"/>
              <a:cs typeface="Arial"/>
            </a:endParaRPr>
          </a:p>
          <a:p>
            <a:pPr marL="469900" lvl="1" indent="-285750">
              <a:buClr>
                <a:srgbClr val="C00000"/>
              </a:buClr>
              <a:buFont typeface="Wingdings" panose="05000000000000000000" pitchFamily="2" charset="2"/>
              <a:buChar char="§"/>
            </a:pPr>
            <a:r>
              <a:rPr lang="en-US" spc="-5" dirty="0" smtClean="0">
                <a:latin typeface="Arial"/>
                <a:cs typeface="Arial"/>
              </a:rPr>
              <a:t>Defined </a:t>
            </a:r>
            <a:r>
              <a:rPr lang="en-US" spc="-5" dirty="0">
                <a:latin typeface="Arial"/>
                <a:cs typeface="Arial"/>
              </a:rPr>
              <a:t>internal or external number</a:t>
            </a:r>
            <a:r>
              <a:rPr lang="en-US" spc="30" dirty="0">
                <a:latin typeface="Arial"/>
                <a:cs typeface="Arial"/>
              </a:rPr>
              <a:t> </a:t>
            </a:r>
            <a:r>
              <a:rPr lang="en-US" spc="-5" dirty="0" smtClean="0">
                <a:latin typeface="Arial"/>
                <a:cs typeface="Arial"/>
              </a:rPr>
              <a:t>ranges</a:t>
            </a:r>
          </a:p>
          <a:p>
            <a:pPr marL="469900" lvl="1" indent="-285750">
              <a:buClr>
                <a:srgbClr val="C00000"/>
              </a:buClr>
              <a:buFont typeface="Wingdings" panose="05000000000000000000" pitchFamily="2" charset="2"/>
              <a:buChar char="§"/>
            </a:pPr>
            <a:r>
              <a:rPr lang="en-US" spc="-5" dirty="0" smtClean="0">
                <a:latin typeface="Arial"/>
                <a:cs typeface="Arial"/>
              </a:rPr>
              <a:t>Defined </a:t>
            </a:r>
            <a:r>
              <a:rPr lang="en-US" spc="-5" dirty="0">
                <a:latin typeface="Arial"/>
                <a:cs typeface="Arial"/>
              </a:rPr>
              <a:t>Screen</a:t>
            </a:r>
            <a:r>
              <a:rPr lang="en-US" spc="-35" dirty="0">
                <a:latin typeface="Arial"/>
                <a:cs typeface="Arial"/>
              </a:rPr>
              <a:t> </a:t>
            </a:r>
            <a:r>
              <a:rPr lang="en-US" spc="-5" dirty="0" smtClean="0">
                <a:latin typeface="Arial"/>
                <a:cs typeface="Arial"/>
              </a:rPr>
              <a:t>Sequence</a:t>
            </a:r>
          </a:p>
          <a:p>
            <a:pPr marL="184150" lvl="1">
              <a:buClr>
                <a:srgbClr val="C00000"/>
              </a:buClr>
            </a:pPr>
            <a:endParaRPr lang="en-US" spc="-5" dirty="0" smtClean="0">
              <a:latin typeface="Arial"/>
              <a:cs typeface="Arial"/>
            </a:endParaRPr>
          </a:p>
          <a:p>
            <a:pPr marL="12700">
              <a:tabLst>
                <a:tab pos="1980564" algn="l"/>
              </a:tabLst>
            </a:pPr>
            <a:r>
              <a:rPr lang="en-US" dirty="0">
                <a:latin typeface="Arial"/>
                <a:cs typeface="Arial"/>
              </a:rPr>
              <a:t>Material Master can also be copied from the existing created material</a:t>
            </a:r>
          </a:p>
          <a:p>
            <a:pPr marL="12700">
              <a:tabLst>
                <a:tab pos="1980564" algn="l"/>
              </a:tabLst>
            </a:pPr>
            <a:endParaRPr lang="en-US" b="1" dirty="0">
              <a:latin typeface="Arial"/>
              <a:cs typeface="Arial"/>
            </a:endParaRPr>
          </a:p>
          <a:p>
            <a:pPr marL="0" indent="0">
              <a:buNone/>
            </a:pPr>
            <a:endParaRPr lang="en-US" dirty="0"/>
          </a:p>
        </p:txBody>
      </p:sp>
    </p:spTree>
    <p:extLst>
      <p:ext uri="{BB962C8B-B14F-4D97-AF65-F5344CB8AC3E}">
        <p14:creationId xmlns:p14="http://schemas.microsoft.com/office/powerpoint/2010/main" xmlns="" val="14405691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313932" y="260604"/>
            <a:ext cx="886967"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Material Master -</a:t>
            </a:r>
            <a:r>
              <a:rPr spc="-90" dirty="0"/>
              <a:t> </a:t>
            </a:r>
            <a:r>
              <a:rPr dirty="0"/>
              <a:t>Create</a:t>
            </a:r>
          </a:p>
        </p:txBody>
      </p:sp>
      <p:sp>
        <p:nvSpPr>
          <p:cNvPr id="8" name="object 8"/>
          <p:cNvSpPr/>
          <p:nvPr/>
        </p:nvSpPr>
        <p:spPr>
          <a:xfrm>
            <a:off x="251459" y="853439"/>
            <a:ext cx="371855" cy="38252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81000" y="1600200"/>
            <a:ext cx="5410200" cy="40767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76663" y="1652210"/>
            <a:ext cx="5414537" cy="4024690"/>
          </a:xfrm>
          <a:custGeom>
            <a:avLst/>
            <a:gdLst/>
            <a:ahLst/>
            <a:cxnLst/>
            <a:rect l="l" t="t" r="r" b="b"/>
            <a:pathLst>
              <a:path w="4752975" h="3343275">
                <a:moveTo>
                  <a:pt x="0" y="3343275"/>
                </a:moveTo>
                <a:lnTo>
                  <a:pt x="4752975" y="3343275"/>
                </a:lnTo>
                <a:lnTo>
                  <a:pt x="4752975" y="0"/>
                </a:lnTo>
                <a:lnTo>
                  <a:pt x="0" y="0"/>
                </a:lnTo>
                <a:lnTo>
                  <a:pt x="0" y="3343275"/>
                </a:lnTo>
                <a:close/>
              </a:path>
            </a:pathLst>
          </a:custGeom>
          <a:ln w="28575">
            <a:solidFill>
              <a:srgbClr val="000000"/>
            </a:solidFill>
          </a:ln>
        </p:spPr>
        <p:txBody>
          <a:bodyPr wrap="square" lIns="0" tIns="0" rIns="0" bIns="0" rtlCol="0"/>
          <a:lstStyle/>
          <a:p>
            <a:endParaRPr/>
          </a:p>
        </p:txBody>
      </p:sp>
      <p:sp>
        <p:nvSpPr>
          <p:cNvPr id="13" name="object 13"/>
          <p:cNvSpPr/>
          <p:nvPr/>
        </p:nvSpPr>
        <p:spPr>
          <a:xfrm>
            <a:off x="5058232" y="3776285"/>
            <a:ext cx="1590675" cy="1219200"/>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5035918" y="3757612"/>
            <a:ext cx="1600200" cy="1228725"/>
          </a:xfrm>
          <a:custGeom>
            <a:avLst/>
            <a:gdLst/>
            <a:ahLst/>
            <a:cxnLst/>
            <a:rect l="l" t="t" r="r" b="b"/>
            <a:pathLst>
              <a:path w="1600200" h="1228725">
                <a:moveTo>
                  <a:pt x="0" y="1228725"/>
                </a:moveTo>
                <a:lnTo>
                  <a:pt x="1600200" y="1228725"/>
                </a:lnTo>
                <a:lnTo>
                  <a:pt x="1600200" y="0"/>
                </a:lnTo>
                <a:lnTo>
                  <a:pt x="0" y="0"/>
                </a:lnTo>
                <a:lnTo>
                  <a:pt x="0" y="1228725"/>
                </a:lnTo>
                <a:close/>
              </a:path>
            </a:pathLst>
          </a:custGeom>
          <a:ln w="9525">
            <a:solidFill>
              <a:srgbClr val="000000"/>
            </a:solidFill>
          </a:ln>
        </p:spPr>
        <p:txBody>
          <a:bodyPr wrap="square" lIns="0" tIns="0" rIns="0" bIns="0" rtlCol="0"/>
          <a:lstStyle/>
          <a:p>
            <a:endParaRPr/>
          </a:p>
        </p:txBody>
      </p:sp>
      <p:sp>
        <p:nvSpPr>
          <p:cNvPr id="15" name="object 15"/>
          <p:cNvSpPr/>
          <p:nvPr/>
        </p:nvSpPr>
        <p:spPr>
          <a:xfrm>
            <a:off x="5035918" y="2259742"/>
            <a:ext cx="1543050" cy="1400175"/>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5022056" y="2259742"/>
            <a:ext cx="1552575" cy="1409700"/>
          </a:xfrm>
          <a:custGeom>
            <a:avLst/>
            <a:gdLst/>
            <a:ahLst/>
            <a:cxnLst/>
            <a:rect l="l" t="t" r="r" b="b"/>
            <a:pathLst>
              <a:path w="1552575" h="1409700">
                <a:moveTo>
                  <a:pt x="0" y="1409700"/>
                </a:moveTo>
                <a:lnTo>
                  <a:pt x="1552575" y="1409700"/>
                </a:lnTo>
                <a:lnTo>
                  <a:pt x="1552575" y="0"/>
                </a:lnTo>
                <a:lnTo>
                  <a:pt x="0" y="0"/>
                </a:lnTo>
                <a:lnTo>
                  <a:pt x="0" y="1409700"/>
                </a:lnTo>
                <a:close/>
              </a:path>
            </a:pathLst>
          </a:custGeom>
          <a:ln w="952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252971" y="204215"/>
            <a:ext cx="886968"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marL="41275">
              <a:lnSpc>
                <a:spcPct val="100000"/>
              </a:lnSpc>
            </a:pPr>
            <a:r>
              <a:rPr dirty="0"/>
              <a:t>Material Master –</a:t>
            </a:r>
            <a:r>
              <a:rPr spc="-95" dirty="0"/>
              <a:t> </a:t>
            </a:r>
            <a:r>
              <a:rPr spc="-15" dirty="0"/>
              <a:t>Views</a:t>
            </a:r>
          </a:p>
        </p:txBody>
      </p:sp>
      <p:sp>
        <p:nvSpPr>
          <p:cNvPr id="8" name="object 8"/>
          <p:cNvSpPr/>
          <p:nvPr/>
        </p:nvSpPr>
        <p:spPr>
          <a:xfrm>
            <a:off x="609600" y="2590800"/>
            <a:ext cx="6477000" cy="38862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95312" y="2576512"/>
            <a:ext cx="6505575" cy="3914775"/>
          </a:xfrm>
          <a:custGeom>
            <a:avLst/>
            <a:gdLst/>
            <a:ahLst/>
            <a:cxnLst/>
            <a:rect l="l" t="t" r="r" b="b"/>
            <a:pathLst>
              <a:path w="6505575" h="3914775">
                <a:moveTo>
                  <a:pt x="0" y="3914775"/>
                </a:moveTo>
                <a:lnTo>
                  <a:pt x="6505575" y="3914775"/>
                </a:lnTo>
                <a:lnTo>
                  <a:pt x="6505575" y="0"/>
                </a:lnTo>
                <a:lnTo>
                  <a:pt x="0" y="0"/>
                </a:lnTo>
                <a:lnTo>
                  <a:pt x="0" y="3914775"/>
                </a:lnTo>
                <a:close/>
              </a:path>
            </a:pathLst>
          </a:custGeom>
          <a:ln w="28575">
            <a:solidFill>
              <a:srgbClr val="000000"/>
            </a:solidFill>
          </a:ln>
        </p:spPr>
        <p:txBody>
          <a:bodyPr wrap="square" lIns="0" tIns="0" rIns="0" bIns="0" rtlCol="0"/>
          <a:lstStyle/>
          <a:p>
            <a:endParaRPr/>
          </a:p>
        </p:txBody>
      </p:sp>
      <p:sp>
        <p:nvSpPr>
          <p:cNvPr id="10" name="object 10"/>
          <p:cNvSpPr/>
          <p:nvPr/>
        </p:nvSpPr>
        <p:spPr>
          <a:xfrm>
            <a:off x="5135879" y="4945379"/>
            <a:ext cx="3672839" cy="1272539"/>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094732" y="4920996"/>
            <a:ext cx="3793236" cy="122986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105400" y="4914900"/>
            <a:ext cx="3657600" cy="1257300"/>
          </a:xfrm>
          <a:custGeom>
            <a:avLst/>
            <a:gdLst/>
            <a:ahLst/>
            <a:cxnLst/>
            <a:rect l="l" t="t" r="r" b="b"/>
            <a:pathLst>
              <a:path w="3657600" h="1257300">
                <a:moveTo>
                  <a:pt x="0" y="1257300"/>
                </a:moveTo>
                <a:lnTo>
                  <a:pt x="3657600" y="1257300"/>
                </a:lnTo>
                <a:lnTo>
                  <a:pt x="3657600" y="0"/>
                </a:lnTo>
                <a:lnTo>
                  <a:pt x="0" y="0"/>
                </a:lnTo>
                <a:lnTo>
                  <a:pt x="0" y="1257300"/>
                </a:lnTo>
                <a:close/>
              </a:path>
            </a:pathLst>
          </a:custGeom>
          <a:solidFill>
            <a:srgbClr val="CCCCFF"/>
          </a:solidFill>
        </p:spPr>
        <p:txBody>
          <a:bodyPr wrap="square" lIns="0" tIns="0" rIns="0" bIns="0" rtlCol="0"/>
          <a:lstStyle/>
          <a:p>
            <a:endParaRPr/>
          </a:p>
        </p:txBody>
      </p:sp>
      <p:sp>
        <p:nvSpPr>
          <p:cNvPr id="13" name="object 13"/>
          <p:cNvSpPr/>
          <p:nvPr/>
        </p:nvSpPr>
        <p:spPr>
          <a:xfrm>
            <a:off x="5105400" y="4914900"/>
            <a:ext cx="3657600" cy="1257300"/>
          </a:xfrm>
          <a:custGeom>
            <a:avLst/>
            <a:gdLst/>
            <a:ahLst/>
            <a:cxnLst/>
            <a:rect l="l" t="t" r="r" b="b"/>
            <a:pathLst>
              <a:path w="3657600" h="1257300">
                <a:moveTo>
                  <a:pt x="0" y="1257300"/>
                </a:moveTo>
                <a:lnTo>
                  <a:pt x="3657600" y="1257300"/>
                </a:lnTo>
                <a:lnTo>
                  <a:pt x="3657600" y="0"/>
                </a:lnTo>
                <a:lnTo>
                  <a:pt x="0" y="0"/>
                </a:lnTo>
                <a:lnTo>
                  <a:pt x="0" y="1257300"/>
                </a:lnTo>
                <a:close/>
              </a:path>
            </a:pathLst>
          </a:custGeom>
          <a:ln w="12700">
            <a:solidFill>
              <a:srgbClr val="000000"/>
            </a:solidFill>
          </a:ln>
        </p:spPr>
        <p:txBody>
          <a:bodyPr wrap="square" lIns="0" tIns="0" rIns="0" bIns="0" rtlCol="0"/>
          <a:lstStyle/>
          <a:p>
            <a:endParaRPr/>
          </a:p>
        </p:txBody>
      </p:sp>
      <p:sp>
        <p:nvSpPr>
          <p:cNvPr id="14" name="object 14"/>
          <p:cNvSpPr txBox="1"/>
          <p:nvPr/>
        </p:nvSpPr>
        <p:spPr>
          <a:xfrm>
            <a:off x="5183885" y="4934458"/>
            <a:ext cx="3475990" cy="1163320"/>
          </a:xfrm>
          <a:prstGeom prst="rect">
            <a:avLst/>
          </a:prstGeom>
        </p:spPr>
        <p:txBody>
          <a:bodyPr vert="horz" wrap="square" lIns="0" tIns="0" rIns="0" bIns="0" rtlCol="0">
            <a:spAutoFit/>
          </a:bodyPr>
          <a:lstStyle/>
          <a:p>
            <a:pPr marL="12700" marR="5080">
              <a:lnSpc>
                <a:spcPct val="105000"/>
              </a:lnSpc>
            </a:pPr>
            <a:r>
              <a:rPr sz="1800" b="1" spc="-5" dirty="0">
                <a:latin typeface="Arial"/>
                <a:cs typeface="Arial"/>
              </a:rPr>
              <a:t>Each user department has </a:t>
            </a:r>
            <a:r>
              <a:rPr sz="1800" b="1" dirty="0">
                <a:latin typeface="Arial"/>
                <a:cs typeface="Arial"/>
              </a:rPr>
              <a:t>its  </a:t>
            </a:r>
            <a:r>
              <a:rPr sz="1800" b="1" spc="5" dirty="0">
                <a:latin typeface="Arial"/>
                <a:cs typeface="Arial"/>
              </a:rPr>
              <a:t>own </a:t>
            </a:r>
            <a:r>
              <a:rPr sz="1800" b="1" spc="-15" dirty="0">
                <a:latin typeface="Arial"/>
                <a:cs typeface="Arial"/>
              </a:rPr>
              <a:t>view </a:t>
            </a:r>
            <a:r>
              <a:rPr sz="1800" b="1" dirty="0">
                <a:latin typeface="Arial"/>
                <a:cs typeface="Arial"/>
              </a:rPr>
              <a:t>of the </a:t>
            </a:r>
            <a:r>
              <a:rPr sz="1800" b="1" spc="-5" dirty="0">
                <a:latin typeface="Arial"/>
                <a:cs typeface="Arial"/>
              </a:rPr>
              <a:t>material</a:t>
            </a:r>
            <a:r>
              <a:rPr sz="1800" b="1" spc="-45" dirty="0">
                <a:latin typeface="Arial"/>
                <a:cs typeface="Arial"/>
              </a:rPr>
              <a:t> </a:t>
            </a:r>
            <a:r>
              <a:rPr sz="1800" b="1" spc="-5" dirty="0">
                <a:latin typeface="Arial"/>
                <a:cs typeface="Arial"/>
              </a:rPr>
              <a:t>master  containing department-specific  data.</a:t>
            </a:r>
            <a:endParaRPr sz="1800">
              <a:latin typeface="Arial"/>
              <a:cs typeface="Arial"/>
            </a:endParaRPr>
          </a:p>
        </p:txBody>
      </p:sp>
      <p:sp>
        <p:nvSpPr>
          <p:cNvPr id="15" name="object 15"/>
          <p:cNvSpPr txBox="1"/>
          <p:nvPr/>
        </p:nvSpPr>
        <p:spPr>
          <a:xfrm>
            <a:off x="190373" y="1215376"/>
            <a:ext cx="8697595" cy="1046440"/>
          </a:xfrm>
          <a:prstGeom prst="rect">
            <a:avLst/>
          </a:prstGeom>
        </p:spPr>
        <p:txBody>
          <a:bodyPr vert="horz" wrap="square" lIns="0" tIns="0" rIns="0" bIns="0" rtlCol="0">
            <a:spAutoFit/>
          </a:bodyPr>
          <a:lstStyle/>
          <a:p>
            <a:pPr marL="298450" indent="-285750">
              <a:lnSpc>
                <a:spcPct val="100000"/>
              </a:lnSpc>
              <a:buClr>
                <a:srgbClr val="00B0F0"/>
              </a:buClr>
              <a:buFont typeface="Wingdings" panose="05000000000000000000" pitchFamily="2" charset="2"/>
              <a:buChar char="§"/>
            </a:pPr>
            <a:r>
              <a:rPr sz="1700" spc="-5" dirty="0">
                <a:latin typeface="Arial"/>
                <a:cs typeface="Arial"/>
              </a:rPr>
              <a:t>In Material Master some </a:t>
            </a:r>
            <a:r>
              <a:rPr sz="1700" spc="-10" dirty="0">
                <a:latin typeface="Arial"/>
                <a:cs typeface="Arial"/>
              </a:rPr>
              <a:t>views </a:t>
            </a:r>
            <a:r>
              <a:rPr sz="1700" spc="-5" dirty="0">
                <a:latin typeface="Arial"/>
                <a:cs typeface="Arial"/>
              </a:rPr>
              <a:t>are maintained at Client Level whereas the others are</a:t>
            </a:r>
            <a:r>
              <a:rPr sz="1700" spc="295" dirty="0">
                <a:latin typeface="Arial"/>
                <a:cs typeface="Arial"/>
              </a:rPr>
              <a:t> </a:t>
            </a:r>
            <a:r>
              <a:rPr sz="1700" spc="-5" dirty="0" smtClean="0">
                <a:latin typeface="Arial"/>
                <a:cs typeface="Arial"/>
              </a:rPr>
              <a:t>maintained</a:t>
            </a:r>
            <a:r>
              <a:rPr lang="en-US" sz="1700" spc="-5" dirty="0" smtClean="0">
                <a:latin typeface="Arial"/>
                <a:cs typeface="Arial"/>
              </a:rPr>
              <a:t> </a:t>
            </a:r>
            <a:r>
              <a:rPr sz="1700" spc="-5" dirty="0" smtClean="0">
                <a:latin typeface="Arial"/>
                <a:cs typeface="Arial"/>
              </a:rPr>
              <a:t>at </a:t>
            </a:r>
            <a:r>
              <a:rPr sz="1700" spc="-5" dirty="0">
                <a:latin typeface="Arial"/>
                <a:cs typeface="Arial"/>
              </a:rPr>
              <a:t>other Organizational level, e.g. Plant</a:t>
            </a:r>
            <a:r>
              <a:rPr sz="1700" spc="-40" dirty="0">
                <a:latin typeface="Arial"/>
                <a:cs typeface="Arial"/>
              </a:rPr>
              <a:t> </a:t>
            </a:r>
            <a:r>
              <a:rPr sz="1700" spc="-5" dirty="0" smtClean="0">
                <a:latin typeface="Arial"/>
                <a:cs typeface="Arial"/>
              </a:rPr>
              <a:t>Level</a:t>
            </a:r>
            <a:endParaRPr sz="1700" dirty="0">
              <a:latin typeface="Arial"/>
              <a:cs typeface="Arial"/>
            </a:endParaRPr>
          </a:p>
          <a:p>
            <a:pPr marL="298450" indent="-285750">
              <a:lnSpc>
                <a:spcPct val="100000"/>
              </a:lnSpc>
              <a:buClr>
                <a:srgbClr val="00B0F0"/>
              </a:buClr>
              <a:buFont typeface="Wingdings" panose="05000000000000000000" pitchFamily="2" charset="2"/>
              <a:buChar char="§"/>
            </a:pPr>
            <a:r>
              <a:rPr sz="1700" spc="-5" dirty="0">
                <a:latin typeface="Arial"/>
                <a:cs typeface="Arial"/>
              </a:rPr>
              <a:t>Sales </a:t>
            </a:r>
            <a:r>
              <a:rPr sz="1700" spc="-10" dirty="0">
                <a:latin typeface="Arial"/>
                <a:cs typeface="Arial"/>
              </a:rPr>
              <a:t>Org </a:t>
            </a:r>
            <a:r>
              <a:rPr sz="1700" spc="-5" dirty="0">
                <a:latin typeface="Arial"/>
                <a:cs typeface="Arial"/>
              </a:rPr>
              <a:t>1 &amp; </a:t>
            </a:r>
            <a:r>
              <a:rPr sz="1700" spc="-5" dirty="0" smtClean="0">
                <a:latin typeface="Arial"/>
                <a:cs typeface="Arial"/>
              </a:rPr>
              <a:t>2 </a:t>
            </a:r>
            <a:r>
              <a:rPr sz="1700" spc="-10" dirty="0">
                <a:latin typeface="Arial"/>
                <a:cs typeface="Arial"/>
              </a:rPr>
              <a:t>views </a:t>
            </a:r>
            <a:r>
              <a:rPr sz="1700" spc="-5" dirty="0">
                <a:latin typeface="Arial"/>
                <a:cs typeface="Arial"/>
              </a:rPr>
              <a:t>are maintained at Sales </a:t>
            </a:r>
            <a:r>
              <a:rPr sz="1700" spc="-10" dirty="0">
                <a:latin typeface="Arial"/>
                <a:cs typeface="Arial"/>
              </a:rPr>
              <a:t>Org </a:t>
            </a:r>
            <a:r>
              <a:rPr sz="1700" spc="-5" dirty="0">
                <a:latin typeface="Arial"/>
                <a:cs typeface="Arial"/>
              </a:rPr>
              <a:t>&amp; Distribution Channel</a:t>
            </a:r>
            <a:r>
              <a:rPr sz="1700" spc="265" dirty="0">
                <a:latin typeface="Arial"/>
                <a:cs typeface="Arial"/>
              </a:rPr>
              <a:t> </a:t>
            </a:r>
            <a:r>
              <a:rPr sz="1700" spc="-5" dirty="0" smtClean="0">
                <a:latin typeface="Arial"/>
                <a:cs typeface="Arial"/>
              </a:rPr>
              <a:t>level</a:t>
            </a:r>
            <a:endParaRPr sz="1700" dirty="0">
              <a:latin typeface="Times New Roman"/>
              <a:cs typeface="Times New Roman"/>
            </a:endParaRPr>
          </a:p>
          <a:p>
            <a:pPr marL="298450" indent="-285750">
              <a:lnSpc>
                <a:spcPct val="100000"/>
              </a:lnSpc>
              <a:buClr>
                <a:srgbClr val="00B0F0"/>
              </a:buClr>
              <a:buFont typeface="Wingdings" panose="05000000000000000000" pitchFamily="2" charset="2"/>
              <a:buChar char="§"/>
            </a:pPr>
            <a:r>
              <a:rPr sz="1700" spc="-5" dirty="0">
                <a:latin typeface="Arial"/>
                <a:cs typeface="Arial"/>
              </a:rPr>
              <a:t>The </a:t>
            </a:r>
            <a:r>
              <a:rPr sz="1700" dirty="0">
                <a:latin typeface="Arial"/>
                <a:cs typeface="Arial"/>
              </a:rPr>
              <a:t>list </a:t>
            </a:r>
            <a:r>
              <a:rPr sz="1700" spc="-5" dirty="0">
                <a:latin typeface="Arial"/>
                <a:cs typeface="Arial"/>
              </a:rPr>
              <a:t>of </a:t>
            </a:r>
            <a:r>
              <a:rPr sz="1700" spc="-10" dirty="0">
                <a:latin typeface="Arial"/>
                <a:cs typeface="Arial"/>
              </a:rPr>
              <a:t>views </a:t>
            </a:r>
            <a:r>
              <a:rPr sz="1700" spc="-5" dirty="0">
                <a:latin typeface="Arial"/>
                <a:cs typeface="Arial"/>
              </a:rPr>
              <a:t>available for a material </a:t>
            </a:r>
            <a:r>
              <a:rPr sz="1700" spc="-10" dirty="0">
                <a:latin typeface="Arial"/>
                <a:cs typeface="Arial"/>
              </a:rPr>
              <a:t>type </a:t>
            </a:r>
            <a:r>
              <a:rPr sz="1700" spc="-5" dirty="0">
                <a:latin typeface="Arial"/>
                <a:cs typeface="Arial"/>
              </a:rPr>
              <a:t>is maintained </a:t>
            </a:r>
            <a:r>
              <a:rPr sz="1700" dirty="0">
                <a:latin typeface="Arial"/>
                <a:cs typeface="Arial"/>
              </a:rPr>
              <a:t>in </a:t>
            </a:r>
            <a:r>
              <a:rPr sz="1700" spc="-5" dirty="0">
                <a:latin typeface="Arial"/>
                <a:cs typeface="Arial"/>
              </a:rPr>
              <a:t>the</a:t>
            </a:r>
            <a:r>
              <a:rPr sz="1700" spc="175" dirty="0">
                <a:latin typeface="Arial"/>
                <a:cs typeface="Arial"/>
              </a:rPr>
              <a:t> </a:t>
            </a:r>
            <a:r>
              <a:rPr sz="1700" spc="-5" dirty="0" smtClean="0">
                <a:latin typeface="Arial"/>
                <a:cs typeface="Arial"/>
              </a:rPr>
              <a:t>configuration</a:t>
            </a:r>
            <a:endParaRPr sz="1700" dirty="0">
              <a:latin typeface="Arial"/>
              <a:cs typeface="Arial"/>
            </a:endParaRPr>
          </a:p>
        </p:txBody>
      </p:sp>
      <p:sp>
        <p:nvSpPr>
          <p:cNvPr id="16" name="object 16"/>
          <p:cNvSpPr/>
          <p:nvPr/>
        </p:nvSpPr>
        <p:spPr>
          <a:xfrm>
            <a:off x="5105400" y="2438400"/>
            <a:ext cx="2819400" cy="2381250"/>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5103748" y="2436748"/>
            <a:ext cx="2822575" cy="2384425"/>
          </a:xfrm>
          <a:custGeom>
            <a:avLst/>
            <a:gdLst/>
            <a:ahLst/>
            <a:cxnLst/>
            <a:rect l="l" t="t" r="r" b="b"/>
            <a:pathLst>
              <a:path w="2822575" h="2384425">
                <a:moveTo>
                  <a:pt x="0" y="2384425"/>
                </a:moveTo>
                <a:lnTo>
                  <a:pt x="2822575" y="2384425"/>
                </a:lnTo>
                <a:lnTo>
                  <a:pt x="2822575" y="0"/>
                </a:lnTo>
                <a:lnTo>
                  <a:pt x="0" y="0"/>
                </a:lnTo>
                <a:lnTo>
                  <a:pt x="0" y="2384425"/>
                </a:lnTo>
                <a:close/>
              </a:path>
            </a:pathLst>
          </a:custGeom>
          <a:ln w="317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39648" y="290321"/>
            <a:ext cx="7579995" cy="678180"/>
          </a:xfrm>
          <a:prstGeom prst="rect">
            <a:avLst/>
          </a:prstGeom>
        </p:spPr>
        <p:txBody>
          <a:bodyPr vert="horz" wrap="square" lIns="0" tIns="0" rIns="0" bIns="0" rtlCol="0">
            <a:spAutoFit/>
          </a:bodyPr>
          <a:lstStyle/>
          <a:p>
            <a:pPr marL="12700">
              <a:lnSpc>
                <a:spcPct val="100000"/>
              </a:lnSpc>
            </a:pPr>
            <a:r>
              <a:rPr dirty="0"/>
              <a:t>Material Master – Basic</a:t>
            </a:r>
            <a:r>
              <a:rPr spc="-65" dirty="0"/>
              <a:t> </a:t>
            </a:r>
            <a:r>
              <a:rPr dirty="0"/>
              <a:t>Data</a:t>
            </a:r>
          </a:p>
        </p:txBody>
      </p:sp>
      <p:sp>
        <p:nvSpPr>
          <p:cNvPr id="8" name="object 8"/>
          <p:cNvSpPr/>
          <p:nvPr/>
        </p:nvSpPr>
        <p:spPr>
          <a:xfrm>
            <a:off x="381000" y="990600"/>
            <a:ext cx="8458200" cy="5257800"/>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5794628" y="1902714"/>
            <a:ext cx="2780665" cy="1229995"/>
          </a:xfrm>
          <a:prstGeom prst="rect">
            <a:avLst/>
          </a:prstGeom>
        </p:spPr>
        <p:txBody>
          <a:bodyPr vert="horz" wrap="square" lIns="0" tIns="0" rIns="0" bIns="0" rtlCol="0">
            <a:spAutoFit/>
          </a:bodyPr>
          <a:lstStyle/>
          <a:p>
            <a:pPr marL="12700" marR="5080">
              <a:lnSpc>
                <a:spcPct val="100000"/>
              </a:lnSpc>
            </a:pPr>
            <a:r>
              <a:rPr sz="1600" b="1" spc="-5" dirty="0">
                <a:latin typeface="Arial"/>
                <a:cs typeface="Arial"/>
              </a:rPr>
              <a:t>Basic data is </a:t>
            </a:r>
            <a:r>
              <a:rPr sz="1600" b="1" spc="-10" dirty="0">
                <a:latin typeface="Arial"/>
                <a:cs typeface="Arial"/>
              </a:rPr>
              <a:t>valid for the  </a:t>
            </a:r>
            <a:r>
              <a:rPr sz="1600" b="1" dirty="0">
                <a:latin typeface="Arial"/>
                <a:cs typeface="Arial"/>
              </a:rPr>
              <a:t>whole </a:t>
            </a:r>
            <a:r>
              <a:rPr sz="1600" b="1" spc="-25" dirty="0">
                <a:latin typeface="Arial"/>
                <a:cs typeface="Arial"/>
              </a:rPr>
              <a:t>company. </a:t>
            </a:r>
            <a:r>
              <a:rPr sz="1600" b="1" spc="-10" dirty="0">
                <a:latin typeface="Arial"/>
                <a:cs typeface="Arial"/>
              </a:rPr>
              <a:t>The  </a:t>
            </a:r>
            <a:r>
              <a:rPr sz="1600" b="1" i="1" spc="-5" dirty="0">
                <a:latin typeface="Arial"/>
                <a:cs typeface="Arial"/>
              </a:rPr>
              <a:t>Organizational Levels </a:t>
            </a:r>
            <a:r>
              <a:rPr sz="1600" b="1" spc="-5" dirty="0">
                <a:latin typeface="Arial"/>
                <a:cs typeface="Arial"/>
              </a:rPr>
              <a:t>dialog  </a:t>
            </a:r>
            <a:r>
              <a:rPr sz="1600" b="1" spc="-10" dirty="0">
                <a:latin typeface="Arial"/>
                <a:cs typeface="Arial"/>
              </a:rPr>
              <a:t>box </a:t>
            </a:r>
            <a:r>
              <a:rPr sz="1600" b="1" spc="-5" dirty="0">
                <a:latin typeface="Arial"/>
                <a:cs typeface="Arial"/>
              </a:rPr>
              <a:t>does </a:t>
            </a:r>
            <a:r>
              <a:rPr sz="1600" b="1" spc="-10" dirty="0">
                <a:latin typeface="Arial"/>
                <a:cs typeface="Arial"/>
              </a:rPr>
              <a:t>not </a:t>
            </a:r>
            <a:r>
              <a:rPr sz="1600" b="1" spc="-5" dirty="0">
                <a:latin typeface="Arial"/>
                <a:cs typeface="Arial"/>
              </a:rPr>
              <a:t>appear before  </a:t>
            </a:r>
            <a:r>
              <a:rPr sz="1600" b="1" spc="-20" dirty="0">
                <a:latin typeface="Arial"/>
                <a:cs typeface="Arial"/>
              </a:rPr>
              <a:t>you </a:t>
            </a:r>
            <a:r>
              <a:rPr sz="1600" b="1" spc="-5" dirty="0">
                <a:latin typeface="Arial"/>
                <a:cs typeface="Arial"/>
              </a:rPr>
              <a:t>access this data</a:t>
            </a:r>
            <a:r>
              <a:rPr sz="1600" b="1" spc="45" dirty="0">
                <a:latin typeface="Arial"/>
                <a:cs typeface="Arial"/>
              </a:rPr>
              <a:t> </a:t>
            </a:r>
            <a:r>
              <a:rPr sz="1600" b="1" spc="-5" dirty="0">
                <a:latin typeface="Arial"/>
                <a:cs typeface="Arial"/>
              </a:rPr>
              <a:t>screen</a:t>
            </a:r>
            <a:endParaRPr sz="1600">
              <a:latin typeface="Arial"/>
              <a:cs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900671" y="143255"/>
            <a:ext cx="809244" cy="819912"/>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13003" y="1524000"/>
            <a:ext cx="6892290" cy="617220"/>
          </a:xfrm>
          <a:prstGeom prst="rect">
            <a:avLst/>
          </a:prstGeom>
        </p:spPr>
        <p:txBody>
          <a:bodyPr vert="horz" wrap="square" lIns="0" tIns="0" rIns="0" bIns="0" rtlCol="0">
            <a:spAutoFit/>
          </a:bodyPr>
          <a:lstStyle/>
          <a:p>
            <a:pPr marL="12700">
              <a:lnSpc>
                <a:spcPct val="100000"/>
              </a:lnSpc>
            </a:pPr>
            <a:r>
              <a:rPr sz="4000" spc="-5" dirty="0"/>
              <a:t>Material Master – Basic</a:t>
            </a:r>
            <a:r>
              <a:rPr sz="4000" spc="60" dirty="0"/>
              <a:t> </a:t>
            </a:r>
            <a:r>
              <a:rPr sz="4000" spc="-5" dirty="0"/>
              <a:t>Data</a:t>
            </a:r>
            <a:endParaRPr sz="4000" dirty="0"/>
          </a:p>
        </p:txBody>
      </p:sp>
      <p:graphicFrame>
        <p:nvGraphicFramePr>
          <p:cNvPr id="8" name="object 8"/>
          <p:cNvGraphicFramePr>
            <a:graphicFrameLocks noGrp="1"/>
          </p:cNvGraphicFramePr>
          <p:nvPr/>
        </p:nvGraphicFramePr>
        <p:xfrm>
          <a:off x="298450" y="1195450"/>
          <a:ext cx="8686800" cy="5236272"/>
        </p:xfrm>
        <a:graphic>
          <a:graphicData uri="http://schemas.openxmlformats.org/drawingml/2006/table">
            <a:tbl>
              <a:tblPr firstRow="1" bandRow="1">
                <a:tableStyleId>{2D5ABB26-0587-4C30-8999-92F81FD0307C}</a:tableStyleId>
              </a:tblPr>
              <a:tblGrid>
                <a:gridCol w="2016125"/>
                <a:gridCol w="1551051"/>
                <a:gridCol w="5119624"/>
              </a:tblGrid>
              <a:tr h="304800">
                <a:tc>
                  <a:txBody>
                    <a:bodyPr/>
                    <a:lstStyle/>
                    <a:p>
                      <a:pPr marL="84455">
                        <a:lnSpc>
                          <a:spcPct val="100000"/>
                        </a:lnSpc>
                        <a:spcBef>
                          <a:spcPts val="185"/>
                        </a:spcBef>
                      </a:pPr>
                      <a:r>
                        <a:rPr sz="1400" spc="-5" dirty="0">
                          <a:latin typeface="Arial"/>
                          <a:cs typeface="Arial"/>
                        </a:rPr>
                        <a:t>Important</a:t>
                      </a:r>
                      <a:r>
                        <a:rPr sz="1400" spc="-114" dirty="0">
                          <a:latin typeface="Arial"/>
                          <a:cs typeface="Arial"/>
                        </a:rPr>
                        <a:t> </a:t>
                      </a:r>
                      <a:r>
                        <a:rPr sz="1400" dirty="0">
                          <a:latin typeface="Arial"/>
                          <a:cs typeface="Arial"/>
                        </a:rPr>
                        <a:t>Fields</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dirty="0">
                          <a:latin typeface="Arial"/>
                          <a:cs typeface="Arial"/>
                        </a:rPr>
                        <a:t>Screen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a:lnSpc>
                          <a:spcPct val="100000"/>
                        </a:lnSpc>
                        <a:spcBef>
                          <a:spcPts val="290"/>
                        </a:spcBef>
                      </a:pPr>
                      <a:r>
                        <a:rPr sz="1400" dirty="0">
                          <a:latin typeface="Arial"/>
                          <a:cs typeface="Arial"/>
                        </a:rPr>
                        <a:t>Application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44449">
                <a:tc>
                  <a:txBody>
                    <a:bodyPr/>
                    <a:lstStyle/>
                    <a:p>
                      <a:pPr marL="84455">
                        <a:lnSpc>
                          <a:spcPct val="100000"/>
                        </a:lnSpc>
                        <a:spcBef>
                          <a:spcPts val="185"/>
                        </a:spcBef>
                      </a:pPr>
                      <a:r>
                        <a:rPr sz="1400" b="1" dirty="0">
                          <a:latin typeface="Arial"/>
                          <a:cs typeface="Arial"/>
                        </a:rPr>
                        <a:t>Material</a:t>
                      </a:r>
                      <a:r>
                        <a:rPr sz="1400" b="1" spc="-95" dirty="0">
                          <a:latin typeface="Arial"/>
                          <a:cs typeface="Arial"/>
                        </a:rPr>
                        <a:t> </a:t>
                      </a:r>
                      <a:r>
                        <a:rPr sz="1400" b="1" spc="-5" dirty="0">
                          <a:latin typeface="Arial"/>
                          <a:cs typeface="Arial"/>
                        </a:rPr>
                        <a:t>description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dirty="0">
                          <a:latin typeface="Arial"/>
                          <a:cs typeface="Arial"/>
                        </a:rPr>
                        <a:t>Basic </a:t>
                      </a:r>
                      <a:r>
                        <a:rPr sz="1400" b="1" spc="-5" dirty="0">
                          <a:latin typeface="Arial"/>
                          <a:cs typeface="Arial"/>
                        </a:rPr>
                        <a:t>Data</a:t>
                      </a:r>
                      <a:r>
                        <a:rPr sz="1400" b="1" spc="-130" dirty="0">
                          <a:latin typeface="Arial"/>
                          <a:cs typeface="Arial"/>
                        </a:rPr>
                        <a:t> </a:t>
                      </a:r>
                      <a:r>
                        <a:rPr sz="1400" b="1" dirty="0">
                          <a:latin typeface="Arial"/>
                          <a:cs typeface="Arial"/>
                        </a:rPr>
                        <a:t>1</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346710">
                        <a:lnSpc>
                          <a:spcPct val="100000"/>
                        </a:lnSpc>
                        <a:spcBef>
                          <a:spcPts val="495"/>
                        </a:spcBef>
                      </a:pPr>
                      <a:r>
                        <a:rPr sz="1400" b="1" spc="-30" dirty="0">
                          <a:latin typeface="Arial"/>
                          <a:cs typeface="Arial"/>
                        </a:rPr>
                        <a:t>Text </a:t>
                      </a:r>
                      <a:r>
                        <a:rPr sz="1400" b="1" spc="-5" dirty="0">
                          <a:latin typeface="Arial"/>
                          <a:cs typeface="Arial"/>
                        </a:rPr>
                        <a:t>containing up </a:t>
                      </a:r>
                      <a:r>
                        <a:rPr sz="1400" b="1" dirty="0">
                          <a:latin typeface="Arial"/>
                          <a:cs typeface="Arial"/>
                        </a:rPr>
                        <a:t>to 40 characters </a:t>
                      </a:r>
                      <a:r>
                        <a:rPr sz="1400" b="1" spc="-5" dirty="0">
                          <a:latin typeface="Arial"/>
                          <a:cs typeface="Arial"/>
                        </a:rPr>
                        <a:t>that </a:t>
                      </a:r>
                      <a:r>
                        <a:rPr sz="1400" b="1" dirty="0">
                          <a:latin typeface="Arial"/>
                          <a:cs typeface="Arial"/>
                        </a:rPr>
                        <a:t>describes </a:t>
                      </a:r>
                      <a:r>
                        <a:rPr sz="1400" b="1" spc="-5" dirty="0">
                          <a:latin typeface="Arial"/>
                          <a:cs typeface="Arial"/>
                        </a:rPr>
                        <a:t>the  </a:t>
                      </a:r>
                      <a:r>
                        <a:rPr sz="1400" b="1" dirty="0">
                          <a:latin typeface="Arial"/>
                          <a:cs typeface="Arial"/>
                        </a:rPr>
                        <a:t>material in </a:t>
                      </a:r>
                      <a:r>
                        <a:rPr sz="1400" b="1" spc="-5" dirty="0">
                          <a:latin typeface="Arial"/>
                          <a:cs typeface="Arial"/>
                        </a:rPr>
                        <a:t>more </a:t>
                      </a:r>
                      <a:r>
                        <a:rPr sz="1400" b="1" dirty="0">
                          <a:latin typeface="Arial"/>
                          <a:cs typeface="Arial"/>
                        </a:rPr>
                        <a:t>detail. </a:t>
                      </a:r>
                      <a:r>
                        <a:rPr sz="1400" b="1" spc="-5" dirty="0">
                          <a:latin typeface="Arial"/>
                          <a:cs typeface="Arial"/>
                        </a:rPr>
                        <a:t>This defaults from </a:t>
                      </a:r>
                      <a:r>
                        <a:rPr sz="1400" b="1" dirty="0">
                          <a:latin typeface="Arial"/>
                          <a:cs typeface="Arial"/>
                        </a:rPr>
                        <a:t>Basic </a:t>
                      </a:r>
                      <a:r>
                        <a:rPr sz="1400" b="1" spc="-5" dirty="0">
                          <a:latin typeface="Arial"/>
                          <a:cs typeface="Arial"/>
                        </a:rPr>
                        <a:t>Data</a:t>
                      </a:r>
                      <a:r>
                        <a:rPr sz="1400" b="1" spc="-195" dirty="0">
                          <a:latin typeface="Arial"/>
                          <a:cs typeface="Arial"/>
                        </a:rPr>
                        <a:t> </a:t>
                      </a:r>
                      <a:r>
                        <a:rPr sz="1400" b="1" dirty="0">
                          <a:latin typeface="Arial"/>
                          <a:cs typeface="Arial"/>
                        </a:rPr>
                        <a:t>1.</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33400">
                <a:tc>
                  <a:txBody>
                    <a:bodyPr/>
                    <a:lstStyle/>
                    <a:p>
                      <a:pPr marL="84455">
                        <a:lnSpc>
                          <a:spcPct val="100000"/>
                        </a:lnSpc>
                        <a:spcBef>
                          <a:spcPts val="185"/>
                        </a:spcBef>
                      </a:pPr>
                      <a:r>
                        <a:rPr sz="1400" b="1" spc="-5" dirty="0">
                          <a:latin typeface="Arial"/>
                          <a:cs typeface="Arial"/>
                        </a:rPr>
                        <a:t>Base Unit of</a:t>
                      </a:r>
                      <a:r>
                        <a:rPr sz="1400" b="1" spc="-100" dirty="0">
                          <a:latin typeface="Arial"/>
                          <a:cs typeface="Arial"/>
                        </a:rPr>
                        <a:t> </a:t>
                      </a:r>
                      <a:r>
                        <a:rPr sz="1400" b="1" dirty="0">
                          <a:latin typeface="Arial"/>
                          <a:cs typeface="Arial"/>
                        </a:rPr>
                        <a:t>Measure</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dirty="0">
                          <a:latin typeface="Arial"/>
                          <a:cs typeface="Arial"/>
                        </a:rPr>
                        <a:t>Basic </a:t>
                      </a:r>
                      <a:r>
                        <a:rPr sz="1400" b="1" spc="-5" dirty="0">
                          <a:latin typeface="Arial"/>
                          <a:cs typeface="Arial"/>
                        </a:rPr>
                        <a:t>Data</a:t>
                      </a:r>
                      <a:r>
                        <a:rPr sz="1400" b="1" spc="-130" dirty="0">
                          <a:latin typeface="Arial"/>
                          <a:cs typeface="Arial"/>
                        </a:rPr>
                        <a:t> </a:t>
                      </a:r>
                      <a:r>
                        <a:rPr sz="1400" b="1" dirty="0">
                          <a:latin typeface="Arial"/>
                          <a:cs typeface="Arial"/>
                        </a:rPr>
                        <a:t>1</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732155">
                        <a:lnSpc>
                          <a:spcPct val="100000"/>
                        </a:lnSpc>
                        <a:spcBef>
                          <a:spcPts val="414"/>
                        </a:spcBef>
                      </a:pPr>
                      <a:r>
                        <a:rPr sz="1400" b="1" spc="-5" dirty="0">
                          <a:latin typeface="Arial"/>
                          <a:cs typeface="Arial"/>
                        </a:rPr>
                        <a:t>Unit of </a:t>
                      </a:r>
                      <a:r>
                        <a:rPr sz="1400" b="1" dirty="0">
                          <a:latin typeface="Arial"/>
                          <a:cs typeface="Arial"/>
                        </a:rPr>
                        <a:t>measure in which stocks </a:t>
                      </a:r>
                      <a:r>
                        <a:rPr sz="1400" b="1" spc="-5" dirty="0">
                          <a:latin typeface="Arial"/>
                          <a:cs typeface="Arial"/>
                        </a:rPr>
                        <a:t>of the </a:t>
                      </a:r>
                      <a:r>
                        <a:rPr sz="1400" b="1" dirty="0">
                          <a:latin typeface="Arial"/>
                          <a:cs typeface="Arial"/>
                        </a:rPr>
                        <a:t>material</a:t>
                      </a:r>
                      <a:r>
                        <a:rPr sz="1400" b="1" spc="-245" dirty="0">
                          <a:latin typeface="Arial"/>
                          <a:cs typeface="Arial"/>
                        </a:rPr>
                        <a:t> </a:t>
                      </a:r>
                      <a:r>
                        <a:rPr sz="1400" b="1" dirty="0">
                          <a:latin typeface="Arial"/>
                          <a:cs typeface="Arial"/>
                        </a:rPr>
                        <a:t>are  </a:t>
                      </a:r>
                      <a:r>
                        <a:rPr sz="1400" b="1" spc="-5" dirty="0">
                          <a:latin typeface="Arial"/>
                          <a:cs typeface="Arial"/>
                        </a:rPr>
                        <a:t>managed. This defaults from </a:t>
                      </a:r>
                      <a:r>
                        <a:rPr sz="1400" b="1" dirty="0">
                          <a:latin typeface="Arial"/>
                          <a:cs typeface="Arial"/>
                        </a:rPr>
                        <a:t>Basic </a:t>
                      </a:r>
                      <a:r>
                        <a:rPr sz="1400" b="1" spc="-5" dirty="0">
                          <a:latin typeface="Arial"/>
                          <a:cs typeface="Arial"/>
                        </a:rPr>
                        <a:t>Data</a:t>
                      </a:r>
                      <a:r>
                        <a:rPr sz="1400" b="1" spc="-125" dirty="0">
                          <a:latin typeface="Arial"/>
                          <a:cs typeface="Arial"/>
                        </a:rPr>
                        <a:t> </a:t>
                      </a:r>
                      <a:r>
                        <a:rPr sz="1400" b="1" dirty="0">
                          <a:latin typeface="Arial"/>
                          <a:cs typeface="Arial"/>
                        </a:rPr>
                        <a:t>1.</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671576">
                <a:tc>
                  <a:txBody>
                    <a:bodyPr/>
                    <a:lstStyle/>
                    <a:p>
                      <a:pPr marL="84455">
                        <a:lnSpc>
                          <a:spcPct val="100000"/>
                        </a:lnSpc>
                        <a:spcBef>
                          <a:spcPts val="185"/>
                        </a:spcBef>
                      </a:pPr>
                      <a:r>
                        <a:rPr sz="1400" b="1" spc="-5" dirty="0">
                          <a:latin typeface="Arial"/>
                          <a:cs typeface="Arial"/>
                        </a:rPr>
                        <a:t>Division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dirty="0">
                          <a:latin typeface="Arial"/>
                          <a:cs typeface="Arial"/>
                        </a:rPr>
                        <a:t>Basic </a:t>
                      </a:r>
                      <a:r>
                        <a:rPr sz="1400" b="1" spc="-5" dirty="0">
                          <a:latin typeface="Arial"/>
                          <a:cs typeface="Arial"/>
                        </a:rPr>
                        <a:t>Data</a:t>
                      </a:r>
                      <a:r>
                        <a:rPr sz="1400" b="1" spc="-130" dirty="0">
                          <a:latin typeface="Arial"/>
                          <a:cs typeface="Arial"/>
                        </a:rPr>
                        <a:t> </a:t>
                      </a:r>
                      <a:r>
                        <a:rPr sz="1400" b="1" dirty="0">
                          <a:latin typeface="Arial"/>
                          <a:cs typeface="Arial"/>
                        </a:rPr>
                        <a:t>1</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a:lnSpc>
                          <a:spcPct val="100000"/>
                        </a:lnSpc>
                        <a:spcBef>
                          <a:spcPts val="5"/>
                        </a:spcBef>
                      </a:pPr>
                      <a:endParaRPr sz="1300">
                        <a:latin typeface="Times New Roman"/>
                        <a:cs typeface="Times New Roman"/>
                      </a:endParaRPr>
                    </a:p>
                    <a:p>
                      <a:pPr marL="85090" marR="132715">
                        <a:lnSpc>
                          <a:spcPct val="100000"/>
                        </a:lnSpc>
                      </a:pPr>
                      <a:r>
                        <a:rPr sz="1400" b="1" spc="-5" dirty="0">
                          <a:latin typeface="Arial"/>
                          <a:cs typeface="Arial"/>
                        </a:rPr>
                        <a:t>This </a:t>
                      </a:r>
                      <a:r>
                        <a:rPr sz="1400" b="1" dirty="0">
                          <a:latin typeface="Arial"/>
                          <a:cs typeface="Arial"/>
                        </a:rPr>
                        <a:t>filed also </a:t>
                      </a:r>
                      <a:r>
                        <a:rPr sz="1400" b="1" spc="-5" dirty="0">
                          <a:latin typeface="Arial"/>
                          <a:cs typeface="Arial"/>
                        </a:rPr>
                        <a:t>appears </a:t>
                      </a:r>
                      <a:r>
                        <a:rPr sz="1400" b="1" dirty="0">
                          <a:latin typeface="Arial"/>
                          <a:cs typeface="Arial"/>
                        </a:rPr>
                        <a:t>in </a:t>
                      </a:r>
                      <a:r>
                        <a:rPr sz="1400" b="1" spc="-5" dirty="0">
                          <a:latin typeface="Arial"/>
                          <a:cs typeface="Arial"/>
                        </a:rPr>
                        <a:t>the </a:t>
                      </a:r>
                      <a:r>
                        <a:rPr sz="1400" b="1" dirty="0">
                          <a:latin typeface="Arial"/>
                          <a:cs typeface="Arial"/>
                        </a:rPr>
                        <a:t>Sales Views </a:t>
                      </a:r>
                      <a:r>
                        <a:rPr sz="1400" b="1" spc="-5" dirty="0">
                          <a:latin typeface="Arial"/>
                          <a:cs typeface="Arial"/>
                        </a:rPr>
                        <a:t>and </a:t>
                      </a:r>
                      <a:r>
                        <a:rPr sz="1400" b="1" dirty="0">
                          <a:latin typeface="Arial"/>
                          <a:cs typeface="Arial"/>
                        </a:rPr>
                        <a:t>is</a:t>
                      </a:r>
                      <a:r>
                        <a:rPr sz="1400" b="1" spc="-225" dirty="0">
                          <a:latin typeface="Arial"/>
                          <a:cs typeface="Arial"/>
                        </a:rPr>
                        <a:t> </a:t>
                      </a:r>
                      <a:r>
                        <a:rPr sz="1400" b="1" spc="-5" dirty="0">
                          <a:latin typeface="Arial"/>
                          <a:cs typeface="Arial"/>
                        </a:rPr>
                        <a:t>generally  populated from</a:t>
                      </a:r>
                      <a:r>
                        <a:rPr sz="1400" b="1" spc="-130" dirty="0">
                          <a:latin typeface="Arial"/>
                          <a:cs typeface="Arial"/>
                        </a:rPr>
                        <a:t> </a:t>
                      </a:r>
                      <a:r>
                        <a:rPr sz="1400" b="1" dirty="0">
                          <a:latin typeface="Arial"/>
                          <a:cs typeface="Arial"/>
                        </a:rPr>
                        <a:t>there.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31519">
                <a:tc>
                  <a:txBody>
                    <a:bodyPr/>
                    <a:lstStyle/>
                    <a:p>
                      <a:pPr marL="84455">
                        <a:lnSpc>
                          <a:spcPct val="100000"/>
                        </a:lnSpc>
                        <a:spcBef>
                          <a:spcPts val="185"/>
                        </a:spcBef>
                      </a:pPr>
                      <a:r>
                        <a:rPr sz="1400" b="1" dirty="0">
                          <a:latin typeface="Arial"/>
                          <a:cs typeface="Arial"/>
                        </a:rPr>
                        <a:t>Material</a:t>
                      </a:r>
                      <a:r>
                        <a:rPr sz="1400" b="1" spc="-140" dirty="0">
                          <a:latin typeface="Arial"/>
                          <a:cs typeface="Arial"/>
                        </a:rPr>
                        <a:t> </a:t>
                      </a:r>
                      <a:r>
                        <a:rPr sz="1400" b="1" dirty="0">
                          <a:latin typeface="Arial"/>
                          <a:cs typeface="Arial"/>
                        </a:rPr>
                        <a:t>Group</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dirty="0">
                          <a:latin typeface="Arial"/>
                          <a:cs typeface="Arial"/>
                        </a:rPr>
                        <a:t>Basic Data</a:t>
                      </a:r>
                      <a:r>
                        <a:rPr sz="1400" b="1" spc="-145" dirty="0">
                          <a:latin typeface="Arial"/>
                          <a:cs typeface="Arial"/>
                        </a:rPr>
                        <a:t> </a:t>
                      </a:r>
                      <a:r>
                        <a:rPr sz="1400" b="1" dirty="0">
                          <a:latin typeface="Arial"/>
                          <a:cs typeface="Arial"/>
                        </a:rPr>
                        <a:t>1</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140335">
                        <a:lnSpc>
                          <a:spcPct val="100000"/>
                        </a:lnSpc>
                        <a:spcBef>
                          <a:spcPts val="270"/>
                        </a:spcBef>
                      </a:pPr>
                      <a:r>
                        <a:rPr sz="1400" b="1" dirty="0">
                          <a:latin typeface="Arial"/>
                          <a:cs typeface="Arial"/>
                        </a:rPr>
                        <a:t>Key that </a:t>
                      </a:r>
                      <a:r>
                        <a:rPr sz="1400" b="1" spc="-20" dirty="0">
                          <a:latin typeface="Arial"/>
                          <a:cs typeface="Arial"/>
                        </a:rPr>
                        <a:t>you </a:t>
                      </a:r>
                      <a:r>
                        <a:rPr sz="1400" b="1" dirty="0">
                          <a:latin typeface="Arial"/>
                          <a:cs typeface="Arial"/>
                        </a:rPr>
                        <a:t>use to </a:t>
                      </a:r>
                      <a:r>
                        <a:rPr sz="1400" b="1" spc="-5" dirty="0">
                          <a:latin typeface="Arial"/>
                          <a:cs typeface="Arial"/>
                        </a:rPr>
                        <a:t>group together </a:t>
                      </a:r>
                      <a:r>
                        <a:rPr sz="1400" b="1" dirty="0">
                          <a:latin typeface="Arial"/>
                          <a:cs typeface="Arial"/>
                        </a:rPr>
                        <a:t>several materials </a:t>
                      </a:r>
                      <a:r>
                        <a:rPr sz="1400" b="1" spc="-5" dirty="0">
                          <a:latin typeface="Arial"/>
                          <a:cs typeface="Arial"/>
                        </a:rPr>
                        <a:t>or  </a:t>
                      </a:r>
                      <a:r>
                        <a:rPr sz="1400" b="1" dirty="0">
                          <a:latin typeface="Arial"/>
                          <a:cs typeface="Arial"/>
                        </a:rPr>
                        <a:t>services </a:t>
                      </a:r>
                      <a:r>
                        <a:rPr sz="1400" b="1" spc="5" dirty="0">
                          <a:latin typeface="Arial"/>
                          <a:cs typeface="Arial"/>
                        </a:rPr>
                        <a:t>with </a:t>
                      </a:r>
                      <a:r>
                        <a:rPr sz="1400" b="1" spc="-5" dirty="0">
                          <a:latin typeface="Arial"/>
                          <a:cs typeface="Arial"/>
                        </a:rPr>
                        <a:t>the </a:t>
                      </a:r>
                      <a:r>
                        <a:rPr sz="1400" b="1" dirty="0">
                          <a:latin typeface="Arial"/>
                          <a:cs typeface="Arial"/>
                        </a:rPr>
                        <a:t>same </a:t>
                      </a:r>
                      <a:r>
                        <a:rPr sz="1400" b="1" spc="-5" dirty="0">
                          <a:latin typeface="Arial"/>
                          <a:cs typeface="Arial"/>
                        </a:rPr>
                        <a:t>attributes. This </a:t>
                      </a:r>
                      <a:r>
                        <a:rPr sz="1400" b="1" dirty="0">
                          <a:latin typeface="Arial"/>
                          <a:cs typeface="Arial"/>
                        </a:rPr>
                        <a:t>is a </a:t>
                      </a:r>
                      <a:r>
                        <a:rPr sz="1400" b="1" spc="-5" dirty="0">
                          <a:latin typeface="Arial"/>
                          <a:cs typeface="Arial"/>
                        </a:rPr>
                        <a:t>very</a:t>
                      </a:r>
                      <a:r>
                        <a:rPr sz="1400" b="1" spc="-215" dirty="0">
                          <a:latin typeface="Arial"/>
                          <a:cs typeface="Arial"/>
                        </a:rPr>
                        <a:t> </a:t>
                      </a:r>
                      <a:r>
                        <a:rPr sz="1400" b="1" spc="-5" dirty="0">
                          <a:latin typeface="Arial"/>
                          <a:cs typeface="Arial"/>
                        </a:rPr>
                        <a:t>important  </a:t>
                      </a:r>
                      <a:r>
                        <a:rPr sz="1400" b="1" dirty="0">
                          <a:latin typeface="Arial"/>
                          <a:cs typeface="Arial"/>
                        </a:rPr>
                        <a:t>field </a:t>
                      </a:r>
                      <a:r>
                        <a:rPr sz="1400" b="1" spc="-5" dirty="0">
                          <a:latin typeface="Arial"/>
                          <a:cs typeface="Arial"/>
                        </a:rPr>
                        <a:t>for reporting </a:t>
                      </a:r>
                      <a:r>
                        <a:rPr sz="1400" b="1" dirty="0">
                          <a:latin typeface="Arial"/>
                          <a:cs typeface="Arial"/>
                        </a:rPr>
                        <a:t>&amp;</a:t>
                      </a:r>
                      <a:r>
                        <a:rPr sz="1400" b="1" spc="-105" dirty="0">
                          <a:latin typeface="Arial"/>
                          <a:cs typeface="Arial"/>
                        </a:rPr>
                        <a:t> </a:t>
                      </a:r>
                      <a:r>
                        <a:rPr sz="1400" b="1" spc="-10" dirty="0">
                          <a:latin typeface="Arial"/>
                          <a:cs typeface="Arial"/>
                        </a:rPr>
                        <a:t>analysis</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1072896">
                <a:tc>
                  <a:txBody>
                    <a:bodyPr/>
                    <a:lstStyle/>
                    <a:p>
                      <a:pPr marL="84455" marR="578485">
                        <a:lnSpc>
                          <a:spcPct val="100000"/>
                        </a:lnSpc>
                        <a:spcBef>
                          <a:spcPts val="185"/>
                        </a:spcBef>
                      </a:pPr>
                      <a:r>
                        <a:rPr sz="1400" b="1" spc="-5" dirty="0">
                          <a:latin typeface="Arial"/>
                          <a:cs typeface="Arial"/>
                        </a:rPr>
                        <a:t>X-plant</a:t>
                      </a:r>
                      <a:r>
                        <a:rPr sz="1400" b="1" spc="-105" dirty="0">
                          <a:latin typeface="Arial"/>
                          <a:cs typeface="Arial"/>
                        </a:rPr>
                        <a:t> </a:t>
                      </a:r>
                      <a:r>
                        <a:rPr sz="1400" b="1" dirty="0">
                          <a:latin typeface="Arial"/>
                          <a:cs typeface="Arial"/>
                        </a:rPr>
                        <a:t>material  status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dirty="0">
                          <a:latin typeface="Arial"/>
                          <a:cs typeface="Arial"/>
                        </a:rPr>
                        <a:t>Basic </a:t>
                      </a:r>
                      <a:r>
                        <a:rPr sz="1400" b="1" spc="-5" dirty="0">
                          <a:latin typeface="Arial"/>
                          <a:cs typeface="Arial"/>
                        </a:rPr>
                        <a:t>Data</a:t>
                      </a:r>
                      <a:r>
                        <a:rPr sz="1400" b="1" spc="-130" dirty="0">
                          <a:latin typeface="Arial"/>
                          <a:cs typeface="Arial"/>
                        </a:rPr>
                        <a:t> </a:t>
                      </a:r>
                      <a:r>
                        <a:rPr sz="1400" b="1" dirty="0">
                          <a:latin typeface="Arial"/>
                          <a:cs typeface="Arial"/>
                        </a:rPr>
                        <a:t>1</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292735">
                        <a:lnSpc>
                          <a:spcPts val="2020"/>
                        </a:lnSpc>
                        <a:spcBef>
                          <a:spcPts val="55"/>
                        </a:spcBef>
                      </a:pPr>
                      <a:r>
                        <a:rPr sz="1400" b="1" dirty="0">
                          <a:latin typeface="Arial"/>
                          <a:cs typeface="Arial"/>
                        </a:rPr>
                        <a:t>It restricts </a:t>
                      </a:r>
                      <a:r>
                        <a:rPr sz="1400" b="1" spc="-5" dirty="0">
                          <a:latin typeface="Arial"/>
                          <a:cs typeface="Arial"/>
                        </a:rPr>
                        <a:t>the usability of the </a:t>
                      </a:r>
                      <a:r>
                        <a:rPr sz="1400" b="1" dirty="0">
                          <a:latin typeface="Arial"/>
                          <a:cs typeface="Arial"/>
                        </a:rPr>
                        <a:t>material </a:t>
                      </a:r>
                      <a:r>
                        <a:rPr sz="1400" b="1" spc="-5" dirty="0">
                          <a:latin typeface="Arial"/>
                          <a:cs typeface="Arial"/>
                        </a:rPr>
                        <a:t>for </a:t>
                      </a:r>
                      <a:r>
                        <a:rPr sz="1400" b="1" dirty="0">
                          <a:latin typeface="Arial"/>
                          <a:cs typeface="Arial"/>
                        </a:rPr>
                        <a:t>all </a:t>
                      </a:r>
                      <a:r>
                        <a:rPr sz="1400" b="1" spc="-5" dirty="0">
                          <a:latin typeface="Arial"/>
                          <a:cs typeface="Arial"/>
                        </a:rPr>
                        <a:t>plants,</a:t>
                      </a:r>
                      <a:r>
                        <a:rPr sz="1400" b="1" spc="-204" dirty="0">
                          <a:latin typeface="Arial"/>
                          <a:cs typeface="Arial"/>
                        </a:rPr>
                        <a:t> </a:t>
                      </a:r>
                      <a:r>
                        <a:rPr sz="1400" b="1" spc="-5" dirty="0">
                          <a:latin typeface="Arial"/>
                          <a:cs typeface="Arial"/>
                        </a:rPr>
                        <a:t>that  </a:t>
                      </a:r>
                      <a:r>
                        <a:rPr sz="1400" b="1" dirty="0">
                          <a:latin typeface="Arial"/>
                          <a:cs typeface="Arial"/>
                        </a:rPr>
                        <a:t>is, it </a:t>
                      </a:r>
                      <a:r>
                        <a:rPr sz="1400" b="1" spc="-5" dirty="0">
                          <a:latin typeface="Arial"/>
                          <a:cs typeface="Arial"/>
                        </a:rPr>
                        <a:t>defines </a:t>
                      </a:r>
                      <a:r>
                        <a:rPr sz="1400" b="1" dirty="0">
                          <a:latin typeface="Arial"/>
                          <a:cs typeface="Arial"/>
                        </a:rPr>
                        <a:t>whether a warning </a:t>
                      </a:r>
                      <a:r>
                        <a:rPr sz="1400" b="1" spc="-5" dirty="0">
                          <a:latin typeface="Arial"/>
                          <a:cs typeface="Arial"/>
                        </a:rPr>
                        <a:t>or error </a:t>
                      </a:r>
                      <a:r>
                        <a:rPr sz="1400" b="1" dirty="0">
                          <a:latin typeface="Arial"/>
                          <a:cs typeface="Arial"/>
                        </a:rPr>
                        <a:t>message is  </a:t>
                      </a:r>
                      <a:r>
                        <a:rPr sz="1400" b="1" spc="-10" dirty="0">
                          <a:latin typeface="Arial"/>
                          <a:cs typeface="Arial"/>
                        </a:rPr>
                        <a:t>displayed </a:t>
                      </a:r>
                      <a:r>
                        <a:rPr sz="1400" b="1" dirty="0">
                          <a:latin typeface="Arial"/>
                          <a:cs typeface="Arial"/>
                        </a:rPr>
                        <a:t>if </a:t>
                      </a:r>
                      <a:r>
                        <a:rPr sz="1400" b="1" spc="-20" dirty="0">
                          <a:latin typeface="Arial"/>
                          <a:cs typeface="Arial"/>
                        </a:rPr>
                        <a:t>you </a:t>
                      </a:r>
                      <a:r>
                        <a:rPr sz="1400" b="1" spc="-5" dirty="0">
                          <a:latin typeface="Arial"/>
                          <a:cs typeface="Arial"/>
                        </a:rPr>
                        <a:t>include the </a:t>
                      </a:r>
                      <a:r>
                        <a:rPr sz="1400" b="1" dirty="0">
                          <a:latin typeface="Arial"/>
                          <a:cs typeface="Arial"/>
                        </a:rPr>
                        <a:t>material in a</a:t>
                      </a:r>
                      <a:r>
                        <a:rPr sz="1400" b="1" spc="-45" dirty="0">
                          <a:latin typeface="Arial"/>
                          <a:cs typeface="Arial"/>
                        </a:rPr>
                        <a:t> </a:t>
                      </a:r>
                      <a:r>
                        <a:rPr sz="1400" b="1" spc="-5" dirty="0">
                          <a:latin typeface="Arial"/>
                          <a:cs typeface="Arial"/>
                        </a:rPr>
                        <a:t>particular</a:t>
                      </a:r>
                      <a:endParaRPr sz="1400" dirty="0">
                        <a:latin typeface="Arial"/>
                        <a:cs typeface="Arial"/>
                      </a:endParaRPr>
                    </a:p>
                    <a:p>
                      <a:pPr marL="85090">
                        <a:lnSpc>
                          <a:spcPct val="100000"/>
                        </a:lnSpc>
                        <a:spcBef>
                          <a:spcPts val="210"/>
                        </a:spcBef>
                      </a:pPr>
                      <a:r>
                        <a:rPr sz="1400" b="1" spc="-5" dirty="0">
                          <a:latin typeface="Arial"/>
                          <a:cs typeface="Arial"/>
                        </a:rPr>
                        <a:t>unction for Procurement, Production</a:t>
                      </a:r>
                      <a:r>
                        <a:rPr sz="1400" b="1" spc="-90" dirty="0">
                          <a:latin typeface="Arial"/>
                          <a:cs typeface="Arial"/>
                        </a:rPr>
                        <a:t> </a:t>
                      </a:r>
                      <a:r>
                        <a:rPr sz="1400" b="1" dirty="0">
                          <a:latin typeface="Arial"/>
                          <a:cs typeface="Arial"/>
                        </a:rPr>
                        <a:t>etc.</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60768">
                <a:tc>
                  <a:txBody>
                    <a:bodyPr/>
                    <a:lstStyle/>
                    <a:p>
                      <a:pPr marL="84455">
                        <a:lnSpc>
                          <a:spcPct val="100000"/>
                        </a:lnSpc>
                        <a:spcBef>
                          <a:spcPts val="270"/>
                        </a:spcBef>
                      </a:pPr>
                      <a:r>
                        <a:rPr sz="1400" b="1" spc="-5" dirty="0">
                          <a:latin typeface="Arial"/>
                          <a:cs typeface="Arial"/>
                        </a:rPr>
                        <a:t>Size/Dimensions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90"/>
                        </a:spcBef>
                      </a:pPr>
                      <a:r>
                        <a:rPr sz="1400" b="1" dirty="0">
                          <a:latin typeface="Arial"/>
                          <a:cs typeface="Arial"/>
                        </a:rPr>
                        <a:t>Basic </a:t>
                      </a:r>
                      <a:r>
                        <a:rPr sz="1400" b="1" spc="-5" dirty="0">
                          <a:latin typeface="Arial"/>
                          <a:cs typeface="Arial"/>
                        </a:rPr>
                        <a:t>Data</a:t>
                      </a:r>
                      <a:r>
                        <a:rPr sz="1400" b="1" spc="-130" dirty="0">
                          <a:latin typeface="Arial"/>
                          <a:cs typeface="Arial"/>
                        </a:rPr>
                        <a:t> </a:t>
                      </a:r>
                      <a:r>
                        <a:rPr sz="1400" b="1" dirty="0">
                          <a:latin typeface="Arial"/>
                          <a:cs typeface="Arial"/>
                        </a:rPr>
                        <a:t>1</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579755">
                        <a:lnSpc>
                          <a:spcPts val="2020"/>
                        </a:lnSpc>
                        <a:spcBef>
                          <a:spcPts val="55"/>
                        </a:spcBef>
                      </a:pPr>
                      <a:r>
                        <a:rPr sz="1400" b="1" spc="-10" dirty="0">
                          <a:latin typeface="Arial"/>
                          <a:cs typeface="Arial"/>
                        </a:rPr>
                        <a:t>It’s </a:t>
                      </a:r>
                      <a:r>
                        <a:rPr sz="1400" b="1" dirty="0">
                          <a:latin typeface="Arial"/>
                          <a:cs typeface="Arial"/>
                        </a:rPr>
                        <a:t>a </a:t>
                      </a:r>
                      <a:r>
                        <a:rPr sz="1400" b="1" spc="-30" dirty="0">
                          <a:latin typeface="Arial"/>
                          <a:cs typeface="Arial"/>
                        </a:rPr>
                        <a:t>Text </a:t>
                      </a:r>
                      <a:r>
                        <a:rPr sz="1400" b="1" dirty="0">
                          <a:latin typeface="Arial"/>
                          <a:cs typeface="Arial"/>
                        </a:rPr>
                        <a:t>field </a:t>
                      </a:r>
                      <a:r>
                        <a:rPr sz="1400" b="1" spc="-5" dirty="0">
                          <a:latin typeface="Arial"/>
                          <a:cs typeface="Arial"/>
                        </a:rPr>
                        <a:t>that </a:t>
                      </a:r>
                      <a:r>
                        <a:rPr sz="1400" b="1" spc="-20" dirty="0">
                          <a:latin typeface="Arial"/>
                          <a:cs typeface="Arial"/>
                        </a:rPr>
                        <a:t>you </a:t>
                      </a:r>
                      <a:r>
                        <a:rPr sz="1400" b="1" dirty="0">
                          <a:latin typeface="Arial"/>
                          <a:cs typeface="Arial"/>
                        </a:rPr>
                        <a:t>can </a:t>
                      </a:r>
                      <a:r>
                        <a:rPr sz="1400" b="1" spc="-5" dirty="0">
                          <a:latin typeface="Arial"/>
                          <a:cs typeface="Arial"/>
                        </a:rPr>
                        <a:t>use </a:t>
                      </a:r>
                      <a:r>
                        <a:rPr sz="1400" b="1" dirty="0">
                          <a:latin typeface="Arial"/>
                          <a:cs typeface="Arial"/>
                        </a:rPr>
                        <a:t>as </a:t>
                      </a:r>
                      <a:r>
                        <a:rPr sz="1400" b="1" spc="-20" dirty="0">
                          <a:latin typeface="Arial"/>
                          <a:cs typeface="Arial"/>
                        </a:rPr>
                        <a:t>you </a:t>
                      </a:r>
                      <a:r>
                        <a:rPr sz="1400" b="1" dirty="0">
                          <a:latin typeface="Arial"/>
                          <a:cs typeface="Arial"/>
                        </a:rPr>
                        <a:t>like. </a:t>
                      </a:r>
                      <a:r>
                        <a:rPr sz="1400" b="1" spc="-5" dirty="0">
                          <a:latin typeface="Arial"/>
                          <a:cs typeface="Arial"/>
                        </a:rPr>
                        <a:t>The</a:t>
                      </a:r>
                      <a:r>
                        <a:rPr sz="1400" b="1" spc="-110" dirty="0">
                          <a:latin typeface="Arial"/>
                          <a:cs typeface="Arial"/>
                        </a:rPr>
                        <a:t> </a:t>
                      </a:r>
                      <a:r>
                        <a:rPr sz="1400" b="1" dirty="0">
                          <a:latin typeface="Arial"/>
                          <a:cs typeface="Arial"/>
                        </a:rPr>
                        <a:t>filed  </a:t>
                      </a:r>
                      <a:r>
                        <a:rPr sz="1400" b="1" spc="-5" dirty="0">
                          <a:latin typeface="Arial"/>
                          <a:cs typeface="Arial"/>
                        </a:rPr>
                        <a:t>length </a:t>
                      </a:r>
                      <a:r>
                        <a:rPr sz="1400" b="1" dirty="0">
                          <a:latin typeface="Arial"/>
                          <a:cs typeface="Arial"/>
                        </a:rPr>
                        <a:t>is 32</a:t>
                      </a:r>
                      <a:r>
                        <a:rPr sz="1400" b="1" spc="-140" dirty="0">
                          <a:latin typeface="Arial"/>
                          <a:cs typeface="Arial"/>
                        </a:rPr>
                        <a:t> </a:t>
                      </a:r>
                      <a:r>
                        <a:rPr sz="1400" b="1" dirty="0">
                          <a:latin typeface="Arial"/>
                          <a:cs typeface="Arial"/>
                        </a:rPr>
                        <a:t>characters.</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816864">
                <a:tc>
                  <a:txBody>
                    <a:bodyPr/>
                    <a:lstStyle/>
                    <a:p>
                      <a:pPr marL="84455" marR="813435">
                        <a:lnSpc>
                          <a:spcPct val="100000"/>
                        </a:lnSpc>
                        <a:spcBef>
                          <a:spcPts val="275"/>
                        </a:spcBef>
                      </a:pPr>
                      <a:r>
                        <a:rPr sz="1400" b="1" dirty="0">
                          <a:latin typeface="Arial"/>
                          <a:cs typeface="Arial"/>
                        </a:rPr>
                        <a:t>Material is  </a:t>
                      </a:r>
                      <a:r>
                        <a:rPr sz="1400" b="1" spc="-10" dirty="0">
                          <a:latin typeface="Arial"/>
                          <a:cs typeface="Arial"/>
                        </a:rPr>
                        <a:t>Con</a:t>
                      </a:r>
                      <a:r>
                        <a:rPr sz="1400" b="1" dirty="0">
                          <a:latin typeface="Arial"/>
                          <a:cs typeface="Arial"/>
                        </a:rPr>
                        <a:t>fi</a:t>
                      </a:r>
                      <a:r>
                        <a:rPr sz="1400" b="1" spc="-10" dirty="0">
                          <a:latin typeface="Arial"/>
                          <a:cs typeface="Arial"/>
                        </a:rPr>
                        <a:t>gu</a:t>
                      </a:r>
                      <a:r>
                        <a:rPr sz="1400" b="1" dirty="0">
                          <a:latin typeface="Arial"/>
                          <a:cs typeface="Arial"/>
                        </a:rPr>
                        <a:t>ra</a:t>
                      </a:r>
                      <a:r>
                        <a:rPr sz="1400" b="1" spc="-10" dirty="0">
                          <a:latin typeface="Arial"/>
                          <a:cs typeface="Arial"/>
                        </a:rPr>
                        <a:t>b</a:t>
                      </a:r>
                      <a:r>
                        <a:rPr sz="1400" b="1" dirty="0">
                          <a:latin typeface="Arial"/>
                          <a:cs typeface="Arial"/>
                        </a:rPr>
                        <a:t>le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90"/>
                        </a:spcBef>
                      </a:pPr>
                      <a:r>
                        <a:rPr sz="1400" b="1" dirty="0">
                          <a:latin typeface="Arial"/>
                          <a:cs typeface="Arial"/>
                        </a:rPr>
                        <a:t>Basic </a:t>
                      </a:r>
                      <a:r>
                        <a:rPr sz="1400" b="1" spc="-5" dirty="0">
                          <a:latin typeface="Arial"/>
                          <a:cs typeface="Arial"/>
                        </a:rPr>
                        <a:t>Data</a:t>
                      </a:r>
                      <a:r>
                        <a:rPr sz="1400" b="1" spc="-130" dirty="0">
                          <a:latin typeface="Arial"/>
                          <a:cs typeface="Arial"/>
                        </a:rPr>
                        <a:t> </a:t>
                      </a:r>
                      <a:r>
                        <a:rPr sz="1400" b="1" dirty="0">
                          <a:latin typeface="Arial"/>
                          <a:cs typeface="Arial"/>
                        </a:rPr>
                        <a:t>2</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118110">
                        <a:lnSpc>
                          <a:spcPts val="2020"/>
                        </a:lnSpc>
                        <a:spcBef>
                          <a:spcPts val="55"/>
                        </a:spcBef>
                      </a:pPr>
                      <a:r>
                        <a:rPr sz="1400" b="1" dirty="0">
                          <a:latin typeface="Arial"/>
                          <a:cs typeface="Arial"/>
                        </a:rPr>
                        <a:t>If </a:t>
                      </a:r>
                      <a:r>
                        <a:rPr sz="1400" b="1" spc="-5" dirty="0">
                          <a:latin typeface="Arial"/>
                          <a:cs typeface="Arial"/>
                        </a:rPr>
                        <a:t>this indicator </a:t>
                      </a:r>
                      <a:r>
                        <a:rPr sz="1400" b="1" dirty="0">
                          <a:latin typeface="Arial"/>
                          <a:cs typeface="Arial"/>
                        </a:rPr>
                        <a:t>is set, </a:t>
                      </a:r>
                      <a:r>
                        <a:rPr sz="1400" b="1" spc="-20" dirty="0">
                          <a:latin typeface="Arial"/>
                          <a:cs typeface="Arial"/>
                        </a:rPr>
                        <a:t>you </a:t>
                      </a:r>
                      <a:r>
                        <a:rPr sz="1400" b="1" dirty="0">
                          <a:latin typeface="Arial"/>
                          <a:cs typeface="Arial"/>
                        </a:rPr>
                        <a:t>can assign a </a:t>
                      </a:r>
                      <a:r>
                        <a:rPr sz="1400" b="1" spc="-5" dirty="0">
                          <a:latin typeface="Arial"/>
                          <a:cs typeface="Arial"/>
                        </a:rPr>
                        <a:t>variant </a:t>
                      </a:r>
                      <a:r>
                        <a:rPr sz="1400" b="1" dirty="0">
                          <a:latin typeface="Arial"/>
                          <a:cs typeface="Arial"/>
                        </a:rPr>
                        <a:t>class to  </a:t>
                      </a:r>
                      <a:r>
                        <a:rPr sz="1400" b="1" spc="-5" dirty="0">
                          <a:latin typeface="Arial"/>
                          <a:cs typeface="Arial"/>
                        </a:rPr>
                        <a:t>the </a:t>
                      </a:r>
                      <a:r>
                        <a:rPr sz="1400" b="1" dirty="0">
                          <a:latin typeface="Arial"/>
                          <a:cs typeface="Arial"/>
                        </a:rPr>
                        <a:t>material, making it </a:t>
                      </a:r>
                      <a:r>
                        <a:rPr sz="1400" b="1" spc="-5" dirty="0">
                          <a:latin typeface="Arial"/>
                          <a:cs typeface="Arial"/>
                        </a:rPr>
                        <a:t>possible </a:t>
                      </a:r>
                      <a:r>
                        <a:rPr sz="1400" b="1" dirty="0">
                          <a:latin typeface="Arial"/>
                          <a:cs typeface="Arial"/>
                        </a:rPr>
                        <a:t>to </a:t>
                      </a:r>
                      <a:r>
                        <a:rPr sz="1400" b="1" spc="-5" dirty="0">
                          <a:latin typeface="Arial"/>
                          <a:cs typeface="Arial"/>
                        </a:rPr>
                        <a:t>use </a:t>
                      </a:r>
                      <a:r>
                        <a:rPr sz="1400" b="1" dirty="0">
                          <a:latin typeface="Arial"/>
                          <a:cs typeface="Arial"/>
                        </a:rPr>
                        <a:t>it as a </a:t>
                      </a:r>
                      <a:r>
                        <a:rPr sz="1400" b="1" spc="-5" dirty="0">
                          <a:latin typeface="Arial"/>
                          <a:cs typeface="Arial"/>
                        </a:rPr>
                        <a:t>configurable  </a:t>
                      </a:r>
                      <a:r>
                        <a:rPr sz="1400" b="1" dirty="0">
                          <a:latin typeface="Arial"/>
                          <a:cs typeface="Arial"/>
                        </a:rPr>
                        <a:t>material. </a:t>
                      </a:r>
                      <a:r>
                        <a:rPr sz="1400" b="1" spc="-5" dirty="0">
                          <a:latin typeface="Arial"/>
                          <a:cs typeface="Arial"/>
                        </a:rPr>
                        <a:t>The indicator </a:t>
                      </a:r>
                      <a:r>
                        <a:rPr sz="1400" b="1" dirty="0">
                          <a:latin typeface="Arial"/>
                          <a:cs typeface="Arial"/>
                        </a:rPr>
                        <a:t>is </a:t>
                      </a:r>
                      <a:r>
                        <a:rPr sz="1400" b="1" spc="-5" dirty="0">
                          <a:latin typeface="Arial"/>
                          <a:cs typeface="Arial"/>
                        </a:rPr>
                        <a:t>defaulted for </a:t>
                      </a:r>
                      <a:r>
                        <a:rPr sz="1400" b="1" dirty="0">
                          <a:latin typeface="Arial"/>
                          <a:cs typeface="Arial"/>
                        </a:rPr>
                        <a:t>material </a:t>
                      </a:r>
                      <a:r>
                        <a:rPr sz="1400" b="1" spc="-15" dirty="0">
                          <a:latin typeface="Arial"/>
                          <a:cs typeface="Arial"/>
                        </a:rPr>
                        <a:t>type</a:t>
                      </a:r>
                      <a:r>
                        <a:rPr sz="1400" b="1" spc="-150" dirty="0">
                          <a:latin typeface="Arial"/>
                          <a:cs typeface="Arial"/>
                        </a:rPr>
                        <a:t> </a:t>
                      </a:r>
                      <a:r>
                        <a:rPr sz="1400" b="1" spc="-35" dirty="0">
                          <a:latin typeface="Arial"/>
                          <a:cs typeface="Arial"/>
                        </a:rPr>
                        <a:t>KMAT</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bl>
          </a:graphicData>
        </a:graphic>
      </p:graphicFrame>
      <p:sp>
        <p:nvSpPr>
          <p:cNvPr id="12" name="object 7"/>
          <p:cNvSpPr txBox="1">
            <a:spLocks/>
          </p:cNvSpPr>
          <p:nvPr/>
        </p:nvSpPr>
        <p:spPr>
          <a:xfrm>
            <a:off x="339648" y="290321"/>
            <a:ext cx="7579995" cy="678180"/>
          </a:xfrm>
          <a:prstGeom prst="rect">
            <a:avLst/>
          </a:prstGeom>
        </p:spPr>
        <p:txBody>
          <a:bodyPr vert="horz" wrap="square" lIns="0" tIns="0" rIns="0" bIns="0" rtlCol="0">
            <a:spAutoFit/>
          </a:bodyPr>
          <a:lstStyle>
            <a:lvl1pPr>
              <a:defRPr sz="3200" b="1" i="0">
                <a:solidFill>
                  <a:schemeClr val="tx1"/>
                </a:solidFill>
                <a:latin typeface="Arial"/>
                <a:ea typeface="+mj-ea"/>
                <a:cs typeface="Arial"/>
              </a:defRPr>
            </a:lvl1pPr>
          </a:lstStyle>
          <a:p>
            <a:pPr marL="12700"/>
            <a:r>
              <a:rPr lang="en-US" kern="0" smtClean="0"/>
              <a:t>Material Master – Basic</a:t>
            </a:r>
            <a:r>
              <a:rPr lang="en-US" kern="0" spc="-65" smtClean="0"/>
              <a:t> </a:t>
            </a:r>
            <a:r>
              <a:rPr lang="en-US" kern="0" smtClean="0"/>
              <a:t>Data</a:t>
            </a:r>
            <a:endParaRPr lang="en-US" kern="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39648" y="290321"/>
            <a:ext cx="7913370" cy="678180"/>
          </a:xfrm>
          <a:prstGeom prst="rect">
            <a:avLst/>
          </a:prstGeom>
        </p:spPr>
        <p:txBody>
          <a:bodyPr vert="horz" wrap="square" lIns="0" tIns="0" rIns="0" bIns="0" rtlCol="0">
            <a:spAutoFit/>
          </a:bodyPr>
          <a:lstStyle/>
          <a:p>
            <a:pPr marL="12700">
              <a:lnSpc>
                <a:spcPct val="100000"/>
              </a:lnSpc>
            </a:pPr>
            <a:r>
              <a:rPr dirty="0"/>
              <a:t>Material Master – Sales</a:t>
            </a:r>
            <a:r>
              <a:rPr spc="-55" dirty="0"/>
              <a:t> </a:t>
            </a:r>
            <a:r>
              <a:rPr spc="-15" dirty="0"/>
              <a:t>Views</a:t>
            </a:r>
          </a:p>
        </p:txBody>
      </p:sp>
      <p:sp>
        <p:nvSpPr>
          <p:cNvPr id="8" name="object 8"/>
          <p:cNvSpPr/>
          <p:nvPr/>
        </p:nvSpPr>
        <p:spPr>
          <a:xfrm>
            <a:off x="308927" y="1094105"/>
            <a:ext cx="8454009" cy="5154295"/>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7150354" y="2946272"/>
            <a:ext cx="1255395" cy="1962150"/>
          </a:xfrm>
          <a:prstGeom prst="rect">
            <a:avLst/>
          </a:prstGeom>
        </p:spPr>
        <p:txBody>
          <a:bodyPr vert="horz" wrap="square" lIns="0" tIns="0" rIns="0" bIns="0" rtlCol="0">
            <a:spAutoFit/>
          </a:bodyPr>
          <a:lstStyle/>
          <a:p>
            <a:pPr marL="12700" marR="5080">
              <a:lnSpc>
                <a:spcPct val="100000"/>
              </a:lnSpc>
            </a:pPr>
            <a:r>
              <a:rPr sz="1600" b="1" spc="-5" dirty="0">
                <a:latin typeface="Arial"/>
                <a:cs typeface="Arial"/>
              </a:rPr>
              <a:t>Material  Master has</a:t>
            </a:r>
            <a:r>
              <a:rPr sz="1600" b="1" spc="-65" dirty="0">
                <a:latin typeface="Arial"/>
                <a:cs typeface="Arial"/>
              </a:rPr>
              <a:t> </a:t>
            </a:r>
            <a:r>
              <a:rPr sz="1600" b="1" spc="-5" dirty="0">
                <a:latin typeface="Arial"/>
                <a:cs typeface="Arial"/>
              </a:rPr>
              <a:t>4  Sales views:  Sales </a:t>
            </a:r>
            <a:r>
              <a:rPr sz="1600" b="1" spc="-10" dirty="0">
                <a:latin typeface="Arial"/>
                <a:cs typeface="Arial"/>
              </a:rPr>
              <a:t>Org</a:t>
            </a:r>
            <a:r>
              <a:rPr sz="1600" b="1" spc="-60" dirty="0">
                <a:latin typeface="Arial"/>
                <a:cs typeface="Arial"/>
              </a:rPr>
              <a:t> </a:t>
            </a:r>
            <a:r>
              <a:rPr sz="1600" b="1" spc="-5" dirty="0">
                <a:latin typeface="Arial"/>
                <a:cs typeface="Arial"/>
              </a:rPr>
              <a:t>1,</a:t>
            </a:r>
            <a:endParaRPr sz="1600">
              <a:latin typeface="Arial"/>
              <a:cs typeface="Arial"/>
            </a:endParaRPr>
          </a:p>
          <a:p>
            <a:pPr marL="12700" marR="61594">
              <a:lnSpc>
                <a:spcPct val="100000"/>
              </a:lnSpc>
            </a:pPr>
            <a:r>
              <a:rPr sz="1600" b="1" spc="-5" dirty="0">
                <a:latin typeface="Arial"/>
                <a:cs typeface="Arial"/>
              </a:rPr>
              <a:t>Sales </a:t>
            </a:r>
            <a:r>
              <a:rPr sz="1600" b="1" spc="-10" dirty="0">
                <a:latin typeface="Arial"/>
                <a:cs typeface="Arial"/>
              </a:rPr>
              <a:t>Org</a:t>
            </a:r>
            <a:r>
              <a:rPr sz="1600" b="1" spc="-60" dirty="0">
                <a:latin typeface="Arial"/>
                <a:cs typeface="Arial"/>
              </a:rPr>
              <a:t> </a:t>
            </a:r>
            <a:r>
              <a:rPr sz="1600" b="1" spc="-5" dirty="0">
                <a:latin typeface="Arial"/>
                <a:cs typeface="Arial"/>
              </a:rPr>
              <a:t>2,  Sales: </a:t>
            </a:r>
            <a:r>
              <a:rPr sz="1600" b="1" spc="-10" dirty="0">
                <a:latin typeface="Arial"/>
                <a:cs typeface="Arial"/>
              </a:rPr>
              <a:t>Gen  </a:t>
            </a:r>
            <a:r>
              <a:rPr sz="1600" b="1" spc="-5" dirty="0">
                <a:latin typeface="Arial"/>
                <a:cs typeface="Arial"/>
              </a:rPr>
              <a:t>Plant</a:t>
            </a:r>
            <a:endParaRPr sz="1600">
              <a:latin typeface="Arial"/>
              <a:cs typeface="Arial"/>
            </a:endParaRPr>
          </a:p>
          <a:p>
            <a:pPr marL="12700">
              <a:lnSpc>
                <a:spcPct val="100000"/>
              </a:lnSpc>
            </a:pPr>
            <a:r>
              <a:rPr sz="1600" b="1" spc="-5" dirty="0">
                <a:latin typeface="Arial"/>
                <a:cs typeface="Arial"/>
              </a:rPr>
              <a:t>&amp; Sales</a:t>
            </a:r>
            <a:r>
              <a:rPr sz="1600" b="1" spc="-80" dirty="0">
                <a:latin typeface="Arial"/>
                <a:cs typeface="Arial"/>
              </a:rPr>
              <a:t> </a:t>
            </a:r>
            <a:r>
              <a:rPr sz="1600" b="1" spc="-35" dirty="0">
                <a:latin typeface="Arial"/>
                <a:cs typeface="Arial"/>
              </a:rPr>
              <a:t>Text</a:t>
            </a:r>
            <a:endParaRPr sz="1600">
              <a:latin typeface="Arial"/>
              <a:cs typeface="Aria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345680" y="274320"/>
            <a:ext cx="809244" cy="819912"/>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5150" rIns="0" bIns="0" rtlCol="0">
            <a:spAutoFit/>
          </a:bodyPr>
          <a:lstStyle/>
          <a:p>
            <a:pPr marL="59690">
              <a:lnSpc>
                <a:spcPct val="100000"/>
              </a:lnSpc>
            </a:pPr>
            <a:r>
              <a:rPr sz="4000" spc="-5" dirty="0"/>
              <a:t>Material Master – Sales</a:t>
            </a:r>
            <a:r>
              <a:rPr sz="4000" spc="60" dirty="0"/>
              <a:t> </a:t>
            </a:r>
            <a:r>
              <a:rPr sz="4000" spc="-20" dirty="0"/>
              <a:t>Views</a:t>
            </a:r>
            <a:endParaRPr sz="4000"/>
          </a:p>
        </p:txBody>
      </p:sp>
      <p:sp>
        <p:nvSpPr>
          <p:cNvPr id="8" name="object 8"/>
          <p:cNvSpPr/>
          <p:nvPr/>
        </p:nvSpPr>
        <p:spPr>
          <a:xfrm>
            <a:off x="1792223" y="5166359"/>
            <a:ext cx="297180" cy="300227"/>
          </a:xfrm>
          <a:prstGeom prst="rect">
            <a:avLst/>
          </a:prstGeom>
          <a:blipFill>
            <a:blip r:embed="rId3" cstate="print"/>
            <a:stretch>
              <a:fillRect/>
            </a:stretch>
          </a:blip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xmlns="" val="2754636662"/>
              </p:ext>
            </p:extLst>
          </p:nvPr>
        </p:nvGraphicFramePr>
        <p:xfrm>
          <a:off x="298450" y="1050925"/>
          <a:ext cx="8686800" cy="5463980"/>
        </p:xfrm>
        <a:graphic>
          <a:graphicData uri="http://schemas.openxmlformats.org/drawingml/2006/table">
            <a:tbl>
              <a:tblPr firstRow="1" bandRow="1">
                <a:tableStyleId>{2D5ABB26-0587-4C30-8999-92F81FD0307C}</a:tableStyleId>
              </a:tblPr>
              <a:tblGrid>
                <a:gridCol w="2016125"/>
                <a:gridCol w="1551051"/>
                <a:gridCol w="5119624"/>
              </a:tblGrid>
              <a:tr h="304800">
                <a:tc>
                  <a:txBody>
                    <a:bodyPr/>
                    <a:lstStyle/>
                    <a:p>
                      <a:pPr marL="84455">
                        <a:lnSpc>
                          <a:spcPct val="100000"/>
                        </a:lnSpc>
                        <a:spcBef>
                          <a:spcPts val="185"/>
                        </a:spcBef>
                      </a:pPr>
                      <a:r>
                        <a:rPr sz="1400" b="1" spc="-5" dirty="0">
                          <a:latin typeface="Arial"/>
                          <a:cs typeface="Arial"/>
                        </a:rPr>
                        <a:t>Important</a:t>
                      </a:r>
                      <a:r>
                        <a:rPr sz="1400" b="1" spc="-114" dirty="0">
                          <a:latin typeface="Arial"/>
                          <a:cs typeface="Arial"/>
                        </a:rPr>
                        <a:t> </a:t>
                      </a:r>
                      <a:r>
                        <a:rPr sz="1400" b="1" dirty="0">
                          <a:latin typeface="Arial"/>
                          <a:cs typeface="Arial"/>
                        </a:rPr>
                        <a:t>Fields</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dirty="0">
                          <a:latin typeface="Arial"/>
                          <a:cs typeface="Arial"/>
                        </a:rPr>
                        <a:t>Screen</a:t>
                      </a:r>
                      <a:endParaRPr sz="1400" b="1">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a:lnSpc>
                          <a:spcPct val="100000"/>
                        </a:lnSpc>
                        <a:spcBef>
                          <a:spcPts val="290"/>
                        </a:spcBef>
                      </a:pPr>
                      <a:r>
                        <a:rPr sz="1400" b="1" dirty="0">
                          <a:latin typeface="Arial"/>
                          <a:cs typeface="Arial"/>
                        </a:rPr>
                        <a:t>Application</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60832">
                <a:tc>
                  <a:txBody>
                    <a:bodyPr/>
                    <a:lstStyle/>
                    <a:p>
                      <a:pPr marL="84455" marR="838835">
                        <a:lnSpc>
                          <a:spcPct val="100000"/>
                        </a:lnSpc>
                        <a:spcBef>
                          <a:spcPts val="185"/>
                        </a:spcBef>
                      </a:pPr>
                      <a:r>
                        <a:rPr sz="1400" b="1" dirty="0">
                          <a:latin typeface="Arial"/>
                          <a:cs typeface="Arial"/>
                        </a:rPr>
                        <a:t>Sales </a:t>
                      </a:r>
                      <a:r>
                        <a:rPr sz="1400" b="1" spc="-5" dirty="0">
                          <a:latin typeface="Arial"/>
                          <a:cs typeface="Arial"/>
                        </a:rPr>
                        <a:t>Unit</a:t>
                      </a:r>
                      <a:r>
                        <a:rPr sz="1400" b="1" spc="-130" dirty="0">
                          <a:latin typeface="Arial"/>
                          <a:cs typeface="Arial"/>
                        </a:rPr>
                        <a:t> </a:t>
                      </a:r>
                      <a:r>
                        <a:rPr sz="1400" b="1" spc="-5" dirty="0">
                          <a:latin typeface="Arial"/>
                          <a:cs typeface="Arial"/>
                        </a:rPr>
                        <a:t>of  </a:t>
                      </a:r>
                      <a:r>
                        <a:rPr sz="1400" b="1" dirty="0">
                          <a:latin typeface="Arial"/>
                          <a:cs typeface="Arial"/>
                        </a:rPr>
                        <a:t>Measure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marR="408940">
                        <a:lnSpc>
                          <a:spcPct val="100000"/>
                        </a:lnSpc>
                        <a:spcBef>
                          <a:spcPts val="185"/>
                        </a:spcBef>
                      </a:pPr>
                      <a:r>
                        <a:rPr sz="1400" b="1" dirty="0">
                          <a:latin typeface="Arial"/>
                          <a:cs typeface="Arial"/>
                        </a:rPr>
                        <a:t>Sales:</a:t>
                      </a:r>
                      <a:r>
                        <a:rPr sz="1400" b="1" spc="-120" dirty="0">
                          <a:latin typeface="Arial"/>
                          <a:cs typeface="Arial"/>
                        </a:rPr>
                        <a:t> </a:t>
                      </a:r>
                      <a:r>
                        <a:rPr sz="1400" b="1" dirty="0">
                          <a:latin typeface="Arial"/>
                          <a:cs typeface="Arial"/>
                        </a:rPr>
                        <a:t>Sales  </a:t>
                      </a:r>
                      <a:r>
                        <a:rPr sz="1400" b="1" spc="-5" dirty="0">
                          <a:latin typeface="Arial"/>
                          <a:cs typeface="Arial"/>
                        </a:rPr>
                        <a:t>Org.</a:t>
                      </a:r>
                      <a:r>
                        <a:rPr sz="1400" b="1" spc="-105" dirty="0">
                          <a:latin typeface="Arial"/>
                          <a:cs typeface="Arial"/>
                        </a:rPr>
                        <a:t> </a:t>
                      </a:r>
                      <a:r>
                        <a:rPr sz="1400" b="1" dirty="0">
                          <a:latin typeface="Arial"/>
                          <a:cs typeface="Arial"/>
                        </a:rPr>
                        <a:t>1</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237490">
                        <a:lnSpc>
                          <a:spcPts val="2020"/>
                        </a:lnSpc>
                        <a:spcBef>
                          <a:spcPts val="50"/>
                        </a:spcBef>
                      </a:pPr>
                      <a:r>
                        <a:rPr sz="1400" b="1" dirty="0">
                          <a:latin typeface="Arial"/>
                          <a:cs typeface="Arial"/>
                        </a:rPr>
                        <a:t>Enter a </a:t>
                      </a:r>
                      <a:r>
                        <a:rPr sz="1400" b="1" spc="-5" dirty="0">
                          <a:latin typeface="Arial"/>
                          <a:cs typeface="Arial"/>
                        </a:rPr>
                        <a:t>value </a:t>
                      </a:r>
                      <a:r>
                        <a:rPr sz="1400" b="1" dirty="0">
                          <a:latin typeface="Arial"/>
                          <a:cs typeface="Arial"/>
                        </a:rPr>
                        <a:t>in </a:t>
                      </a:r>
                      <a:r>
                        <a:rPr sz="1400" b="1" spc="-5" dirty="0">
                          <a:latin typeface="Arial"/>
                          <a:cs typeface="Arial"/>
                        </a:rPr>
                        <a:t>this </a:t>
                      </a:r>
                      <a:r>
                        <a:rPr sz="1400" b="1" dirty="0">
                          <a:latin typeface="Arial"/>
                          <a:cs typeface="Arial"/>
                        </a:rPr>
                        <a:t>field </a:t>
                      </a:r>
                      <a:r>
                        <a:rPr sz="1400" b="1" spc="-5" dirty="0">
                          <a:latin typeface="Arial"/>
                          <a:cs typeface="Arial"/>
                        </a:rPr>
                        <a:t>only </a:t>
                      </a:r>
                      <a:r>
                        <a:rPr sz="1400" b="1" dirty="0">
                          <a:latin typeface="Arial"/>
                          <a:cs typeface="Arial"/>
                        </a:rPr>
                        <a:t>if </a:t>
                      </a:r>
                      <a:r>
                        <a:rPr sz="1400" b="1" spc="-20" dirty="0">
                          <a:latin typeface="Arial"/>
                          <a:cs typeface="Arial"/>
                        </a:rPr>
                        <a:t>you </a:t>
                      </a:r>
                      <a:r>
                        <a:rPr sz="1400" b="1" spc="5" dirty="0">
                          <a:latin typeface="Arial"/>
                          <a:cs typeface="Arial"/>
                        </a:rPr>
                        <a:t>want </a:t>
                      </a:r>
                      <a:r>
                        <a:rPr sz="1400" b="1" dirty="0">
                          <a:latin typeface="Arial"/>
                          <a:cs typeface="Arial"/>
                        </a:rPr>
                        <a:t>to </a:t>
                      </a:r>
                      <a:r>
                        <a:rPr sz="1400" b="1" spc="-5" dirty="0">
                          <a:latin typeface="Arial"/>
                          <a:cs typeface="Arial"/>
                        </a:rPr>
                        <a:t>use </a:t>
                      </a:r>
                      <a:r>
                        <a:rPr sz="1400" b="1" dirty="0">
                          <a:latin typeface="Arial"/>
                          <a:cs typeface="Arial"/>
                        </a:rPr>
                        <a:t>a </a:t>
                      </a:r>
                      <a:r>
                        <a:rPr sz="1400" b="1" spc="-5" dirty="0">
                          <a:latin typeface="Arial"/>
                          <a:cs typeface="Arial"/>
                        </a:rPr>
                        <a:t>unit</a:t>
                      </a:r>
                      <a:r>
                        <a:rPr sz="1400" b="1" spc="-235" dirty="0">
                          <a:latin typeface="Arial"/>
                          <a:cs typeface="Arial"/>
                        </a:rPr>
                        <a:t> </a:t>
                      </a:r>
                      <a:r>
                        <a:rPr sz="1400" b="1" spc="-5" dirty="0">
                          <a:latin typeface="Arial"/>
                          <a:cs typeface="Arial"/>
                        </a:rPr>
                        <a:t>of  </a:t>
                      </a:r>
                      <a:r>
                        <a:rPr sz="1400" b="1" dirty="0">
                          <a:latin typeface="Arial"/>
                          <a:cs typeface="Arial"/>
                        </a:rPr>
                        <a:t>Measure </a:t>
                      </a:r>
                      <a:r>
                        <a:rPr sz="1400" b="1" spc="-5" dirty="0">
                          <a:latin typeface="Arial"/>
                          <a:cs typeface="Arial"/>
                        </a:rPr>
                        <a:t>differing from the base unit of</a:t>
                      </a:r>
                      <a:r>
                        <a:rPr sz="1400" b="1" spc="-155" dirty="0">
                          <a:latin typeface="Arial"/>
                          <a:cs typeface="Arial"/>
                        </a:rPr>
                        <a:t> </a:t>
                      </a:r>
                      <a:r>
                        <a:rPr sz="1400" b="1" dirty="0">
                          <a:latin typeface="Arial"/>
                          <a:cs typeface="Arial"/>
                        </a:rPr>
                        <a:t>measure.</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44576">
                <a:tc>
                  <a:txBody>
                    <a:bodyPr/>
                    <a:lstStyle/>
                    <a:p>
                      <a:pPr marL="84455">
                        <a:lnSpc>
                          <a:spcPct val="100000"/>
                        </a:lnSpc>
                        <a:spcBef>
                          <a:spcPts val="185"/>
                        </a:spcBef>
                      </a:pPr>
                      <a:r>
                        <a:rPr sz="1400" b="1" spc="-5" dirty="0">
                          <a:latin typeface="Arial"/>
                          <a:cs typeface="Arial"/>
                        </a:rPr>
                        <a:t>Delivering</a:t>
                      </a:r>
                      <a:r>
                        <a:rPr sz="1400" b="1" spc="-120" dirty="0">
                          <a:latin typeface="Arial"/>
                          <a:cs typeface="Arial"/>
                        </a:rPr>
                        <a:t> </a:t>
                      </a:r>
                      <a:r>
                        <a:rPr sz="1400" b="1" dirty="0">
                          <a:latin typeface="Arial"/>
                          <a:cs typeface="Arial"/>
                        </a:rPr>
                        <a:t>Plant</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marR="408940">
                        <a:lnSpc>
                          <a:spcPct val="100000"/>
                        </a:lnSpc>
                        <a:spcBef>
                          <a:spcPts val="185"/>
                        </a:spcBef>
                      </a:pPr>
                      <a:r>
                        <a:rPr sz="1400" b="1" dirty="0">
                          <a:latin typeface="Arial"/>
                          <a:cs typeface="Arial"/>
                        </a:rPr>
                        <a:t>Sales:</a:t>
                      </a:r>
                      <a:r>
                        <a:rPr sz="1400" b="1" spc="-120" dirty="0">
                          <a:latin typeface="Arial"/>
                          <a:cs typeface="Arial"/>
                        </a:rPr>
                        <a:t> </a:t>
                      </a:r>
                      <a:r>
                        <a:rPr sz="1400" b="1" dirty="0">
                          <a:latin typeface="Arial"/>
                          <a:cs typeface="Arial"/>
                        </a:rPr>
                        <a:t>Sales  </a:t>
                      </a:r>
                      <a:r>
                        <a:rPr sz="1400" b="1" spc="-5" dirty="0">
                          <a:latin typeface="Arial"/>
                          <a:cs typeface="Arial"/>
                        </a:rPr>
                        <a:t>Org.</a:t>
                      </a:r>
                      <a:r>
                        <a:rPr sz="1400" b="1" spc="-105" dirty="0">
                          <a:latin typeface="Arial"/>
                          <a:cs typeface="Arial"/>
                        </a:rPr>
                        <a:t> </a:t>
                      </a:r>
                      <a:r>
                        <a:rPr sz="1400" b="1" dirty="0">
                          <a:latin typeface="Arial"/>
                          <a:cs typeface="Arial"/>
                        </a:rPr>
                        <a:t>1</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85725">
                        <a:lnSpc>
                          <a:spcPct val="100000"/>
                        </a:lnSpc>
                        <a:spcBef>
                          <a:spcPts val="475"/>
                        </a:spcBef>
                      </a:pPr>
                      <a:r>
                        <a:rPr sz="1400" b="1" spc="-5" dirty="0">
                          <a:latin typeface="Arial"/>
                          <a:cs typeface="Arial"/>
                        </a:rPr>
                        <a:t>This plant </a:t>
                      </a:r>
                      <a:r>
                        <a:rPr sz="1400" b="1" dirty="0">
                          <a:latin typeface="Arial"/>
                          <a:cs typeface="Arial"/>
                        </a:rPr>
                        <a:t>is automatically </a:t>
                      </a:r>
                      <a:r>
                        <a:rPr sz="1400" b="1" spc="-5" dirty="0">
                          <a:latin typeface="Arial"/>
                          <a:cs typeface="Arial"/>
                        </a:rPr>
                        <a:t>copied into the </a:t>
                      </a:r>
                      <a:r>
                        <a:rPr sz="1400" b="1" dirty="0">
                          <a:latin typeface="Arial"/>
                          <a:cs typeface="Arial"/>
                        </a:rPr>
                        <a:t>sales </a:t>
                      </a:r>
                      <a:r>
                        <a:rPr sz="1400" b="1" spc="-5" dirty="0">
                          <a:latin typeface="Arial"/>
                          <a:cs typeface="Arial"/>
                        </a:rPr>
                        <a:t>order</a:t>
                      </a:r>
                      <a:r>
                        <a:rPr sz="1400" b="1" spc="-229" dirty="0">
                          <a:latin typeface="Arial"/>
                          <a:cs typeface="Arial"/>
                        </a:rPr>
                        <a:t> </a:t>
                      </a:r>
                      <a:r>
                        <a:rPr sz="1400" b="1" dirty="0">
                          <a:latin typeface="Arial"/>
                          <a:cs typeface="Arial"/>
                        </a:rPr>
                        <a:t>item  as </a:t>
                      </a:r>
                      <a:r>
                        <a:rPr sz="1400" b="1" spc="-5" dirty="0">
                          <a:latin typeface="Arial"/>
                          <a:cs typeface="Arial"/>
                        </a:rPr>
                        <a:t>the default</a:t>
                      </a:r>
                      <a:r>
                        <a:rPr sz="1400" b="1" spc="-130" dirty="0">
                          <a:latin typeface="Arial"/>
                          <a:cs typeface="Arial"/>
                        </a:rPr>
                        <a:t> </a:t>
                      </a:r>
                      <a:r>
                        <a:rPr sz="1400" b="1" spc="-5" dirty="0">
                          <a:latin typeface="Arial"/>
                          <a:cs typeface="Arial"/>
                        </a:rPr>
                        <a:t>value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31519">
                <a:tc>
                  <a:txBody>
                    <a:bodyPr/>
                    <a:lstStyle/>
                    <a:p>
                      <a:pPr marL="84455" marR="443865">
                        <a:lnSpc>
                          <a:spcPct val="100000"/>
                        </a:lnSpc>
                        <a:spcBef>
                          <a:spcPts val="185"/>
                        </a:spcBef>
                      </a:pPr>
                      <a:r>
                        <a:rPr sz="1400" b="1" spc="-40" dirty="0">
                          <a:latin typeface="Arial"/>
                          <a:cs typeface="Arial"/>
                        </a:rPr>
                        <a:t>Tax </a:t>
                      </a:r>
                      <a:r>
                        <a:rPr sz="1400" b="1" spc="-5" dirty="0">
                          <a:latin typeface="Arial"/>
                          <a:cs typeface="Arial"/>
                        </a:rPr>
                        <a:t>classification  </a:t>
                      </a:r>
                      <a:r>
                        <a:rPr sz="1400" b="1" dirty="0">
                          <a:latin typeface="Arial"/>
                          <a:cs typeface="Arial"/>
                        </a:rPr>
                        <a:t>material</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marR="408940">
                        <a:lnSpc>
                          <a:spcPct val="100000"/>
                        </a:lnSpc>
                        <a:spcBef>
                          <a:spcPts val="185"/>
                        </a:spcBef>
                      </a:pPr>
                      <a:r>
                        <a:rPr sz="1400" b="1" dirty="0">
                          <a:latin typeface="Arial"/>
                          <a:cs typeface="Arial"/>
                        </a:rPr>
                        <a:t>Sales:</a:t>
                      </a:r>
                      <a:r>
                        <a:rPr sz="1400" b="1" spc="-120" dirty="0">
                          <a:latin typeface="Arial"/>
                          <a:cs typeface="Arial"/>
                        </a:rPr>
                        <a:t> </a:t>
                      </a:r>
                      <a:r>
                        <a:rPr sz="1400" b="1" dirty="0">
                          <a:latin typeface="Arial"/>
                          <a:cs typeface="Arial"/>
                        </a:rPr>
                        <a:t>Sales  </a:t>
                      </a:r>
                      <a:r>
                        <a:rPr sz="1400" b="1" spc="-5" dirty="0">
                          <a:latin typeface="Arial"/>
                          <a:cs typeface="Arial"/>
                        </a:rPr>
                        <a:t>Org.</a:t>
                      </a:r>
                      <a:r>
                        <a:rPr sz="1400" b="1" spc="-105" dirty="0">
                          <a:latin typeface="Arial"/>
                          <a:cs typeface="Arial"/>
                        </a:rPr>
                        <a:t> </a:t>
                      </a:r>
                      <a:r>
                        <a:rPr sz="1400" b="1" dirty="0">
                          <a:latin typeface="Arial"/>
                          <a:cs typeface="Arial"/>
                        </a:rPr>
                        <a:t>1</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380365">
                        <a:lnSpc>
                          <a:spcPct val="100000"/>
                        </a:lnSpc>
                        <a:spcBef>
                          <a:spcPts val="295"/>
                        </a:spcBef>
                      </a:pPr>
                      <a:r>
                        <a:rPr sz="1400" b="1" spc="-5" dirty="0">
                          <a:latin typeface="Arial"/>
                          <a:cs typeface="Arial"/>
                        </a:rPr>
                        <a:t>The indicator </a:t>
                      </a:r>
                      <a:r>
                        <a:rPr sz="1400" b="1" spc="5" dirty="0">
                          <a:latin typeface="Arial"/>
                          <a:cs typeface="Arial"/>
                        </a:rPr>
                        <a:t>with </a:t>
                      </a:r>
                      <a:r>
                        <a:rPr sz="1400" b="1" dirty="0">
                          <a:latin typeface="Arial"/>
                          <a:cs typeface="Arial"/>
                        </a:rPr>
                        <a:t>which </a:t>
                      </a:r>
                      <a:r>
                        <a:rPr sz="1400" b="1" spc="-5" dirty="0">
                          <a:latin typeface="Arial"/>
                          <a:cs typeface="Arial"/>
                        </a:rPr>
                        <a:t>the </a:t>
                      </a:r>
                      <a:r>
                        <a:rPr sz="1400" b="1" spc="-10" dirty="0">
                          <a:latin typeface="Arial"/>
                          <a:cs typeface="Arial"/>
                        </a:rPr>
                        <a:t>system </a:t>
                      </a:r>
                      <a:r>
                        <a:rPr sz="1400" b="1" dirty="0">
                          <a:latin typeface="Arial"/>
                          <a:cs typeface="Arial"/>
                        </a:rPr>
                        <a:t>determines</a:t>
                      </a:r>
                      <a:r>
                        <a:rPr sz="1400" b="1" spc="-210" dirty="0">
                          <a:latin typeface="Arial"/>
                          <a:cs typeface="Arial"/>
                        </a:rPr>
                        <a:t> </a:t>
                      </a:r>
                      <a:r>
                        <a:rPr sz="1400" b="1" spc="-5" dirty="0">
                          <a:latin typeface="Arial"/>
                          <a:cs typeface="Arial"/>
                        </a:rPr>
                        <a:t>output  </a:t>
                      </a:r>
                      <a:r>
                        <a:rPr sz="1400" b="1" dirty="0">
                          <a:latin typeface="Arial"/>
                          <a:cs typeface="Arial"/>
                        </a:rPr>
                        <a:t>tax </a:t>
                      </a:r>
                      <a:r>
                        <a:rPr sz="1400" b="1" spc="-5" dirty="0">
                          <a:latin typeface="Arial"/>
                          <a:cs typeface="Arial"/>
                        </a:rPr>
                        <a:t>for the </a:t>
                      </a:r>
                      <a:r>
                        <a:rPr sz="1400" b="1" dirty="0">
                          <a:latin typeface="Arial"/>
                          <a:cs typeface="Arial"/>
                        </a:rPr>
                        <a:t>material </a:t>
                      </a:r>
                      <a:r>
                        <a:rPr sz="1400" b="1" spc="5" dirty="0">
                          <a:latin typeface="Arial"/>
                          <a:cs typeface="Arial"/>
                        </a:rPr>
                        <a:t>when </a:t>
                      </a:r>
                      <a:r>
                        <a:rPr sz="1400" b="1" dirty="0">
                          <a:latin typeface="Arial"/>
                          <a:cs typeface="Arial"/>
                        </a:rPr>
                        <a:t>processing sales </a:t>
                      </a:r>
                      <a:r>
                        <a:rPr sz="1400" b="1" spc="-5" dirty="0">
                          <a:latin typeface="Arial"/>
                          <a:cs typeface="Arial"/>
                        </a:rPr>
                        <a:t>and  distribution-specific</a:t>
                      </a:r>
                      <a:r>
                        <a:rPr sz="1400" b="1" spc="-100" dirty="0">
                          <a:latin typeface="Arial"/>
                          <a:cs typeface="Arial"/>
                        </a:rPr>
                        <a:t> </a:t>
                      </a:r>
                      <a:r>
                        <a:rPr sz="1400" b="1" spc="-5" dirty="0">
                          <a:latin typeface="Arial"/>
                          <a:cs typeface="Arial"/>
                        </a:rPr>
                        <a:t>documents.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31520">
                <a:tc>
                  <a:txBody>
                    <a:bodyPr/>
                    <a:lstStyle/>
                    <a:p>
                      <a:pPr marL="84455">
                        <a:lnSpc>
                          <a:spcPct val="100000"/>
                        </a:lnSpc>
                        <a:spcBef>
                          <a:spcPts val="185"/>
                        </a:spcBef>
                      </a:pPr>
                      <a:r>
                        <a:rPr sz="1400" b="1" dirty="0">
                          <a:latin typeface="Arial"/>
                          <a:cs typeface="Arial"/>
                        </a:rPr>
                        <a:t>Material</a:t>
                      </a:r>
                      <a:r>
                        <a:rPr sz="1400" b="1" spc="-130" dirty="0">
                          <a:latin typeface="Arial"/>
                          <a:cs typeface="Arial"/>
                        </a:rPr>
                        <a:t> </a:t>
                      </a:r>
                      <a:r>
                        <a:rPr sz="1400" b="1" dirty="0">
                          <a:latin typeface="Arial"/>
                          <a:cs typeface="Arial"/>
                        </a:rPr>
                        <a:t>Statistics</a:t>
                      </a:r>
                      <a:endParaRPr sz="1400">
                        <a:latin typeface="Arial"/>
                        <a:cs typeface="Arial"/>
                      </a:endParaRPr>
                    </a:p>
                    <a:p>
                      <a:pPr marL="84455">
                        <a:lnSpc>
                          <a:spcPct val="100000"/>
                        </a:lnSpc>
                      </a:pPr>
                      <a:r>
                        <a:rPr sz="1400" b="1" dirty="0">
                          <a:latin typeface="Arial"/>
                          <a:cs typeface="Arial"/>
                        </a:rPr>
                        <a:t>Group</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85"/>
                        </a:spcBef>
                      </a:pPr>
                      <a:r>
                        <a:rPr sz="1400" b="1" dirty="0">
                          <a:latin typeface="Arial"/>
                          <a:cs typeface="Arial"/>
                        </a:rPr>
                        <a:t>Sales:</a:t>
                      </a:r>
                      <a:r>
                        <a:rPr sz="1400" b="1" spc="-125" dirty="0">
                          <a:latin typeface="Arial"/>
                          <a:cs typeface="Arial"/>
                        </a:rPr>
                        <a:t> </a:t>
                      </a:r>
                      <a:r>
                        <a:rPr sz="1400" b="1" dirty="0">
                          <a:latin typeface="Arial"/>
                          <a:cs typeface="Arial"/>
                        </a:rPr>
                        <a:t>Sales</a:t>
                      </a:r>
                      <a:endParaRPr sz="1400">
                        <a:latin typeface="Arial"/>
                        <a:cs typeface="Arial"/>
                      </a:endParaRPr>
                    </a:p>
                    <a:p>
                      <a:pPr marL="85090">
                        <a:lnSpc>
                          <a:spcPct val="100000"/>
                        </a:lnSpc>
                      </a:pPr>
                      <a:r>
                        <a:rPr sz="1400" b="1" dirty="0">
                          <a:latin typeface="Arial"/>
                          <a:cs typeface="Arial"/>
                        </a:rPr>
                        <a:t>Org.</a:t>
                      </a:r>
                      <a:r>
                        <a:rPr sz="1400" b="1" spc="-114" dirty="0">
                          <a:latin typeface="Arial"/>
                          <a:cs typeface="Arial"/>
                        </a:rPr>
                        <a:t> </a:t>
                      </a:r>
                      <a:r>
                        <a:rPr sz="1400" b="1" dirty="0">
                          <a:latin typeface="Arial"/>
                          <a:cs typeface="Arial"/>
                        </a:rPr>
                        <a:t>2</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208279">
                        <a:lnSpc>
                          <a:spcPct val="100000"/>
                        </a:lnSpc>
                        <a:spcBef>
                          <a:spcPts val="290"/>
                        </a:spcBef>
                      </a:pPr>
                      <a:r>
                        <a:rPr sz="1400" b="1" dirty="0">
                          <a:latin typeface="Arial"/>
                          <a:cs typeface="Arial"/>
                        </a:rPr>
                        <a:t>Specifies a statistics </a:t>
                      </a:r>
                      <a:r>
                        <a:rPr sz="1400" b="1" spc="-5" dirty="0">
                          <a:latin typeface="Arial"/>
                          <a:cs typeface="Arial"/>
                        </a:rPr>
                        <a:t>group for this </a:t>
                      </a:r>
                      <a:r>
                        <a:rPr sz="1400" b="1" dirty="0">
                          <a:latin typeface="Arial"/>
                          <a:cs typeface="Arial"/>
                        </a:rPr>
                        <a:t>material </a:t>
                      </a:r>
                      <a:r>
                        <a:rPr sz="1400" b="1" spc="-5" dirty="0">
                          <a:latin typeface="Arial"/>
                          <a:cs typeface="Arial"/>
                        </a:rPr>
                        <a:t>and helps  </a:t>
                      </a:r>
                      <a:r>
                        <a:rPr sz="1400" b="1" dirty="0">
                          <a:latin typeface="Arial"/>
                          <a:cs typeface="Arial"/>
                        </a:rPr>
                        <a:t>determine </a:t>
                      </a:r>
                      <a:r>
                        <a:rPr sz="1400" b="1" spc="5" dirty="0">
                          <a:latin typeface="Arial"/>
                          <a:cs typeface="Arial"/>
                        </a:rPr>
                        <a:t>which </a:t>
                      </a:r>
                      <a:r>
                        <a:rPr sz="1400" b="1" dirty="0">
                          <a:latin typeface="Arial"/>
                          <a:cs typeface="Arial"/>
                        </a:rPr>
                        <a:t>data </a:t>
                      </a:r>
                      <a:r>
                        <a:rPr sz="1400" b="1" spc="-5" dirty="0">
                          <a:latin typeface="Arial"/>
                          <a:cs typeface="Arial"/>
                        </a:rPr>
                        <a:t>the </a:t>
                      </a:r>
                      <a:r>
                        <a:rPr sz="1400" b="1" spc="-10" dirty="0">
                          <a:latin typeface="Arial"/>
                          <a:cs typeface="Arial"/>
                        </a:rPr>
                        <a:t>system </a:t>
                      </a:r>
                      <a:r>
                        <a:rPr sz="1400" b="1" spc="-5" dirty="0">
                          <a:latin typeface="Arial"/>
                          <a:cs typeface="Arial"/>
                        </a:rPr>
                        <a:t>updates </a:t>
                      </a:r>
                      <a:r>
                        <a:rPr sz="1400" b="1" dirty="0">
                          <a:latin typeface="Arial"/>
                          <a:cs typeface="Arial"/>
                        </a:rPr>
                        <a:t>in </a:t>
                      </a:r>
                      <a:r>
                        <a:rPr sz="1400" b="1" spc="-5" dirty="0">
                          <a:latin typeface="Arial"/>
                          <a:cs typeface="Arial"/>
                        </a:rPr>
                        <a:t>the</a:t>
                      </a:r>
                      <a:r>
                        <a:rPr sz="1400" b="1" spc="-195" dirty="0">
                          <a:latin typeface="Arial"/>
                          <a:cs typeface="Arial"/>
                        </a:rPr>
                        <a:t> </a:t>
                      </a:r>
                      <a:r>
                        <a:rPr sz="1400" b="1" dirty="0">
                          <a:latin typeface="Arial"/>
                          <a:cs typeface="Arial"/>
                        </a:rPr>
                        <a:t>logistics  </a:t>
                      </a:r>
                      <a:r>
                        <a:rPr sz="1400" b="1" spc="-5" dirty="0">
                          <a:latin typeface="Arial"/>
                          <a:cs typeface="Arial"/>
                        </a:rPr>
                        <a:t>information</a:t>
                      </a:r>
                      <a:r>
                        <a:rPr sz="1400" b="1" spc="-85" dirty="0">
                          <a:latin typeface="Arial"/>
                          <a:cs typeface="Arial"/>
                        </a:rPr>
                        <a:t> </a:t>
                      </a:r>
                      <a:r>
                        <a:rPr sz="1400" b="1" spc="-10" dirty="0">
                          <a:latin typeface="Arial"/>
                          <a:cs typeface="Arial"/>
                        </a:rPr>
                        <a:t>system.</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18032">
                <a:tc>
                  <a:txBody>
                    <a:bodyPr/>
                    <a:lstStyle/>
                    <a:p>
                      <a:pPr marL="84455" marR="165735">
                        <a:lnSpc>
                          <a:spcPct val="100000"/>
                        </a:lnSpc>
                        <a:spcBef>
                          <a:spcPts val="185"/>
                        </a:spcBef>
                      </a:pPr>
                      <a:r>
                        <a:rPr sz="1400" b="1" spc="-10" dirty="0">
                          <a:latin typeface="Arial"/>
                          <a:cs typeface="Arial"/>
                        </a:rPr>
                        <a:t>Account</a:t>
                      </a:r>
                      <a:r>
                        <a:rPr sz="1400" b="1" spc="-80" dirty="0">
                          <a:latin typeface="Arial"/>
                          <a:cs typeface="Arial"/>
                        </a:rPr>
                        <a:t> </a:t>
                      </a:r>
                      <a:r>
                        <a:rPr sz="1400" b="1" dirty="0">
                          <a:latin typeface="Arial"/>
                          <a:cs typeface="Arial"/>
                        </a:rPr>
                        <a:t>assignment  </a:t>
                      </a:r>
                      <a:r>
                        <a:rPr sz="1400" b="1" spc="-5" dirty="0">
                          <a:latin typeface="Arial"/>
                          <a:cs typeface="Arial"/>
                        </a:rPr>
                        <a:t>group</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marR="408940">
                        <a:lnSpc>
                          <a:spcPct val="100000"/>
                        </a:lnSpc>
                        <a:spcBef>
                          <a:spcPts val="185"/>
                        </a:spcBef>
                      </a:pPr>
                      <a:r>
                        <a:rPr sz="1400" b="1" dirty="0">
                          <a:latin typeface="Arial"/>
                          <a:cs typeface="Arial"/>
                        </a:rPr>
                        <a:t>Sales:</a:t>
                      </a:r>
                      <a:r>
                        <a:rPr sz="1400" b="1" spc="-120" dirty="0">
                          <a:latin typeface="Arial"/>
                          <a:cs typeface="Arial"/>
                        </a:rPr>
                        <a:t> </a:t>
                      </a:r>
                      <a:r>
                        <a:rPr sz="1400" b="1" dirty="0">
                          <a:latin typeface="Arial"/>
                          <a:cs typeface="Arial"/>
                        </a:rPr>
                        <a:t>Sales  </a:t>
                      </a:r>
                      <a:r>
                        <a:rPr sz="1400" b="1" spc="-5" dirty="0">
                          <a:latin typeface="Arial"/>
                          <a:cs typeface="Arial"/>
                        </a:rPr>
                        <a:t>Org.</a:t>
                      </a:r>
                      <a:r>
                        <a:rPr sz="1400" b="1" spc="-105" dirty="0">
                          <a:latin typeface="Arial"/>
                          <a:cs typeface="Arial"/>
                        </a:rPr>
                        <a:t> </a:t>
                      </a:r>
                      <a:r>
                        <a:rPr sz="1400" b="1" dirty="0">
                          <a:latin typeface="Arial"/>
                          <a:cs typeface="Arial"/>
                        </a:rPr>
                        <a:t>2</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1220470">
                        <a:lnSpc>
                          <a:spcPct val="100000"/>
                        </a:lnSpc>
                        <a:spcBef>
                          <a:spcPts val="295"/>
                        </a:spcBef>
                      </a:pPr>
                      <a:r>
                        <a:rPr sz="1400" b="1" spc="-5" dirty="0">
                          <a:latin typeface="Arial"/>
                          <a:cs typeface="Arial"/>
                        </a:rPr>
                        <a:t>Group of </a:t>
                      </a:r>
                      <a:r>
                        <a:rPr sz="1400" b="1" dirty="0">
                          <a:latin typeface="Arial"/>
                          <a:cs typeface="Arial"/>
                        </a:rPr>
                        <a:t>materials </a:t>
                      </a:r>
                      <a:r>
                        <a:rPr sz="1400" b="1" spc="5" dirty="0">
                          <a:latin typeface="Arial"/>
                          <a:cs typeface="Arial"/>
                        </a:rPr>
                        <a:t>with </a:t>
                      </a:r>
                      <a:r>
                        <a:rPr sz="1400" b="1" spc="-5" dirty="0">
                          <a:latin typeface="Arial"/>
                          <a:cs typeface="Arial"/>
                        </a:rPr>
                        <a:t>the </a:t>
                      </a:r>
                      <a:r>
                        <a:rPr sz="1400" b="1" dirty="0">
                          <a:latin typeface="Arial"/>
                          <a:cs typeface="Arial"/>
                        </a:rPr>
                        <a:t>same</a:t>
                      </a:r>
                      <a:r>
                        <a:rPr sz="1400" b="1" spc="-175" dirty="0">
                          <a:latin typeface="Arial"/>
                          <a:cs typeface="Arial"/>
                        </a:rPr>
                        <a:t> </a:t>
                      </a:r>
                      <a:r>
                        <a:rPr sz="1400" b="1" spc="-5" dirty="0">
                          <a:latin typeface="Arial"/>
                          <a:cs typeface="Arial"/>
                        </a:rPr>
                        <a:t>accounting  requirements.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18287">
                <a:tc>
                  <a:txBody>
                    <a:bodyPr/>
                    <a:lstStyle/>
                    <a:p>
                      <a:pPr marL="84455">
                        <a:lnSpc>
                          <a:spcPct val="100000"/>
                        </a:lnSpc>
                        <a:spcBef>
                          <a:spcPts val="270"/>
                        </a:spcBef>
                      </a:pPr>
                      <a:r>
                        <a:rPr sz="1400" b="1" dirty="0">
                          <a:latin typeface="Arial"/>
                          <a:cs typeface="Arial"/>
                        </a:rPr>
                        <a:t>Item </a:t>
                      </a:r>
                      <a:r>
                        <a:rPr sz="1400" b="1" spc="-5" dirty="0">
                          <a:latin typeface="Arial"/>
                          <a:cs typeface="Arial"/>
                        </a:rPr>
                        <a:t>category</a:t>
                      </a:r>
                      <a:r>
                        <a:rPr sz="1400" b="1" spc="-120" dirty="0">
                          <a:latin typeface="Arial"/>
                          <a:cs typeface="Arial"/>
                        </a:rPr>
                        <a:t> </a:t>
                      </a:r>
                      <a:r>
                        <a:rPr sz="1400" b="1" spc="-5" dirty="0">
                          <a:latin typeface="Arial"/>
                          <a:cs typeface="Arial"/>
                        </a:rPr>
                        <a:t>group</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marR="408940">
                        <a:lnSpc>
                          <a:spcPct val="100000"/>
                        </a:lnSpc>
                        <a:spcBef>
                          <a:spcPts val="185"/>
                        </a:spcBef>
                      </a:pPr>
                      <a:r>
                        <a:rPr sz="1400" b="1" dirty="0">
                          <a:latin typeface="Arial"/>
                          <a:cs typeface="Arial"/>
                        </a:rPr>
                        <a:t>Sales:</a:t>
                      </a:r>
                      <a:r>
                        <a:rPr sz="1400" b="1" spc="-120" dirty="0">
                          <a:latin typeface="Arial"/>
                          <a:cs typeface="Arial"/>
                        </a:rPr>
                        <a:t> </a:t>
                      </a:r>
                      <a:r>
                        <a:rPr sz="1400" b="1" dirty="0">
                          <a:latin typeface="Arial"/>
                          <a:cs typeface="Arial"/>
                        </a:rPr>
                        <a:t>Sales  </a:t>
                      </a:r>
                      <a:r>
                        <a:rPr sz="1400" b="1" spc="-5" dirty="0">
                          <a:latin typeface="Arial"/>
                          <a:cs typeface="Arial"/>
                        </a:rPr>
                        <a:t>Org.</a:t>
                      </a:r>
                      <a:r>
                        <a:rPr sz="1400" b="1" spc="-105" dirty="0">
                          <a:latin typeface="Arial"/>
                          <a:cs typeface="Arial"/>
                        </a:rPr>
                        <a:t> </a:t>
                      </a:r>
                      <a:r>
                        <a:rPr sz="1400" b="1" dirty="0">
                          <a:latin typeface="Arial"/>
                          <a:cs typeface="Arial"/>
                        </a:rPr>
                        <a:t>2</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456565">
                        <a:lnSpc>
                          <a:spcPct val="100000"/>
                        </a:lnSpc>
                        <a:spcBef>
                          <a:spcPts val="295"/>
                        </a:spcBef>
                      </a:pPr>
                      <a:r>
                        <a:rPr sz="1400" b="1" dirty="0">
                          <a:latin typeface="Arial"/>
                          <a:cs typeface="Arial"/>
                        </a:rPr>
                        <a:t>Materials </a:t>
                      </a:r>
                      <a:r>
                        <a:rPr sz="1400" b="1" spc="-5" dirty="0">
                          <a:latin typeface="Arial"/>
                          <a:cs typeface="Arial"/>
                        </a:rPr>
                        <a:t>grouping that helps the </a:t>
                      </a:r>
                      <a:r>
                        <a:rPr sz="1400" b="1" spc="-10" dirty="0">
                          <a:latin typeface="Arial"/>
                          <a:cs typeface="Arial"/>
                        </a:rPr>
                        <a:t>system </a:t>
                      </a:r>
                      <a:r>
                        <a:rPr sz="1400" b="1" dirty="0">
                          <a:latin typeface="Arial"/>
                          <a:cs typeface="Arial"/>
                        </a:rPr>
                        <a:t>to </a:t>
                      </a:r>
                      <a:r>
                        <a:rPr sz="1400" b="1" spc="-5" dirty="0">
                          <a:latin typeface="Arial"/>
                          <a:cs typeface="Arial"/>
                        </a:rPr>
                        <a:t>determine  </a:t>
                      </a:r>
                      <a:r>
                        <a:rPr sz="1400" b="1" dirty="0">
                          <a:latin typeface="Arial"/>
                          <a:cs typeface="Arial"/>
                        </a:rPr>
                        <a:t>Item </a:t>
                      </a:r>
                      <a:r>
                        <a:rPr sz="1400" b="1" spc="-5" dirty="0">
                          <a:latin typeface="Arial"/>
                          <a:cs typeface="Arial"/>
                        </a:rPr>
                        <a:t>Categories during </a:t>
                      </a:r>
                      <a:r>
                        <a:rPr sz="1400" b="1" dirty="0">
                          <a:latin typeface="Arial"/>
                          <a:cs typeface="Arial"/>
                        </a:rPr>
                        <a:t>sales </a:t>
                      </a:r>
                      <a:r>
                        <a:rPr sz="1400" b="1" spc="-5" dirty="0">
                          <a:latin typeface="Arial"/>
                          <a:cs typeface="Arial"/>
                        </a:rPr>
                        <a:t>document</a:t>
                      </a:r>
                      <a:r>
                        <a:rPr sz="1400" b="1" spc="-120" dirty="0">
                          <a:latin typeface="Arial"/>
                          <a:cs typeface="Arial"/>
                        </a:rPr>
                        <a:t> </a:t>
                      </a:r>
                      <a:r>
                        <a:rPr sz="1400" b="1" spc="-5" dirty="0">
                          <a:latin typeface="Arial"/>
                          <a:cs typeface="Arial"/>
                        </a:rPr>
                        <a:t>processing.</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18159">
                <a:tc>
                  <a:txBody>
                    <a:bodyPr/>
                    <a:lstStyle/>
                    <a:p>
                      <a:pPr marL="84455">
                        <a:lnSpc>
                          <a:spcPct val="100000"/>
                        </a:lnSpc>
                        <a:spcBef>
                          <a:spcPts val="190"/>
                        </a:spcBef>
                      </a:pPr>
                      <a:r>
                        <a:rPr sz="1400" b="1" spc="-5" dirty="0">
                          <a:latin typeface="Arial"/>
                          <a:cs typeface="Arial"/>
                        </a:rPr>
                        <a:t>Checking </a:t>
                      </a:r>
                      <a:r>
                        <a:rPr sz="1400" b="1" dirty="0">
                          <a:latin typeface="Arial"/>
                          <a:cs typeface="Arial"/>
                        </a:rPr>
                        <a:t>Group</a:t>
                      </a:r>
                      <a:r>
                        <a:rPr sz="1400" b="1" spc="-125" dirty="0">
                          <a:latin typeface="Arial"/>
                          <a:cs typeface="Arial"/>
                        </a:rPr>
                        <a:t> </a:t>
                      </a:r>
                      <a:r>
                        <a:rPr sz="1400" b="1" spc="-5" dirty="0">
                          <a:latin typeface="Arial"/>
                          <a:cs typeface="Arial"/>
                        </a:rPr>
                        <a:t>for</a:t>
                      </a:r>
                      <a:endParaRPr sz="1400">
                        <a:latin typeface="Arial"/>
                        <a:cs typeface="Arial"/>
                      </a:endParaRPr>
                    </a:p>
                    <a:p>
                      <a:pPr marL="84455">
                        <a:lnSpc>
                          <a:spcPct val="100000"/>
                        </a:lnSpc>
                      </a:pPr>
                      <a:r>
                        <a:rPr sz="1400" b="1" spc="-10" dirty="0">
                          <a:latin typeface="Arial"/>
                          <a:cs typeface="Arial"/>
                        </a:rPr>
                        <a:t>Availability</a:t>
                      </a:r>
                      <a:r>
                        <a:rPr sz="1400" b="1" spc="-105" dirty="0">
                          <a:latin typeface="Arial"/>
                          <a:cs typeface="Arial"/>
                        </a:rPr>
                        <a:t> </a:t>
                      </a:r>
                      <a:r>
                        <a:rPr sz="1400" b="1" spc="-5" dirty="0">
                          <a:latin typeface="Arial"/>
                          <a:cs typeface="Arial"/>
                        </a:rPr>
                        <a:t>Check</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a:lnSpc>
                          <a:spcPct val="100000"/>
                        </a:lnSpc>
                        <a:spcBef>
                          <a:spcPts val="190"/>
                        </a:spcBef>
                      </a:pPr>
                      <a:r>
                        <a:rPr sz="1400" b="1" dirty="0">
                          <a:latin typeface="Arial"/>
                          <a:cs typeface="Arial"/>
                        </a:rPr>
                        <a:t>Sales:</a:t>
                      </a:r>
                      <a:endParaRPr sz="1400">
                        <a:latin typeface="Arial"/>
                        <a:cs typeface="Arial"/>
                      </a:endParaRPr>
                    </a:p>
                    <a:p>
                      <a:pPr marL="85090">
                        <a:lnSpc>
                          <a:spcPct val="100000"/>
                        </a:lnSpc>
                      </a:pPr>
                      <a:r>
                        <a:rPr sz="1400" b="1" spc="-5" dirty="0">
                          <a:latin typeface="Arial"/>
                          <a:cs typeface="Arial"/>
                        </a:rPr>
                        <a:t>General/Plant</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a:lnSpc>
                          <a:spcPct val="100000"/>
                        </a:lnSpc>
                        <a:spcBef>
                          <a:spcPts val="300"/>
                        </a:spcBef>
                      </a:pPr>
                      <a:r>
                        <a:rPr sz="1400" b="1" dirty="0">
                          <a:latin typeface="Arial"/>
                          <a:cs typeface="Arial"/>
                        </a:rPr>
                        <a:t>Specifies whether and </a:t>
                      </a:r>
                      <a:r>
                        <a:rPr sz="1400" b="1" spc="-5" dirty="0">
                          <a:latin typeface="Arial"/>
                          <a:cs typeface="Arial"/>
                        </a:rPr>
                        <a:t>how the </a:t>
                      </a:r>
                      <a:r>
                        <a:rPr sz="1400" b="1" spc="-10" dirty="0">
                          <a:latin typeface="Arial"/>
                          <a:cs typeface="Arial"/>
                        </a:rPr>
                        <a:t>system </a:t>
                      </a:r>
                      <a:r>
                        <a:rPr sz="1400" b="1" dirty="0">
                          <a:latin typeface="Arial"/>
                          <a:cs typeface="Arial"/>
                        </a:rPr>
                        <a:t>checks</a:t>
                      </a:r>
                      <a:r>
                        <a:rPr sz="1400" b="1" spc="-120" dirty="0">
                          <a:latin typeface="Arial"/>
                          <a:cs typeface="Arial"/>
                        </a:rPr>
                        <a:t> </a:t>
                      </a:r>
                      <a:r>
                        <a:rPr sz="1400" b="1" spc="-5" dirty="0">
                          <a:latin typeface="Arial"/>
                          <a:cs typeface="Arial"/>
                        </a:rPr>
                        <a:t>availability</a:t>
                      </a:r>
                      <a:endParaRPr sz="1400">
                        <a:latin typeface="Arial"/>
                        <a:cs typeface="Arial"/>
                      </a:endParaRPr>
                    </a:p>
                    <a:p>
                      <a:pPr marL="85090">
                        <a:lnSpc>
                          <a:spcPct val="100000"/>
                        </a:lnSpc>
                      </a:pPr>
                      <a:r>
                        <a:rPr sz="1400" b="1" spc="-5" dirty="0">
                          <a:latin typeface="Arial"/>
                          <a:cs typeface="Arial"/>
                        </a:rPr>
                        <a:t>and generates</a:t>
                      </a:r>
                      <a:r>
                        <a:rPr sz="1400" b="1" spc="-55" dirty="0">
                          <a:latin typeface="Arial"/>
                          <a:cs typeface="Arial"/>
                        </a:rPr>
                        <a:t> </a:t>
                      </a:r>
                      <a:r>
                        <a:rPr sz="1400" b="1" spc="-5" dirty="0">
                          <a:latin typeface="Arial"/>
                          <a:cs typeface="Arial"/>
                        </a:rPr>
                        <a:t>requirements.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18096">
                <a:tc>
                  <a:txBody>
                    <a:bodyPr/>
                    <a:lstStyle/>
                    <a:p>
                      <a:pPr marL="84455">
                        <a:lnSpc>
                          <a:spcPct val="100000"/>
                        </a:lnSpc>
                        <a:spcBef>
                          <a:spcPts val="190"/>
                        </a:spcBef>
                      </a:pPr>
                      <a:r>
                        <a:rPr sz="1400" b="1" spc="-10" dirty="0">
                          <a:latin typeface="Arial"/>
                          <a:cs typeface="Arial"/>
                        </a:rPr>
                        <a:t>Transportation</a:t>
                      </a:r>
                      <a:r>
                        <a:rPr sz="1400" b="1" spc="-125" dirty="0">
                          <a:latin typeface="Arial"/>
                          <a:cs typeface="Arial"/>
                        </a:rPr>
                        <a:t> </a:t>
                      </a:r>
                      <a:r>
                        <a:rPr sz="1400" b="1" spc="-5" dirty="0">
                          <a:latin typeface="Arial"/>
                          <a:cs typeface="Arial"/>
                        </a:rPr>
                        <a:t>group</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marR="297815">
                        <a:lnSpc>
                          <a:spcPct val="100000"/>
                        </a:lnSpc>
                        <a:spcBef>
                          <a:spcPts val="190"/>
                        </a:spcBef>
                      </a:pPr>
                      <a:r>
                        <a:rPr sz="1400" b="1" dirty="0">
                          <a:latin typeface="Arial"/>
                          <a:cs typeface="Arial"/>
                        </a:rPr>
                        <a:t>Sales:  Ge</a:t>
                      </a:r>
                      <a:r>
                        <a:rPr sz="1400" b="1" spc="-10" dirty="0">
                          <a:latin typeface="Arial"/>
                          <a:cs typeface="Arial"/>
                        </a:rPr>
                        <a:t>n</a:t>
                      </a:r>
                      <a:r>
                        <a:rPr sz="1400" b="1" dirty="0">
                          <a:latin typeface="Arial"/>
                          <a:cs typeface="Arial"/>
                        </a:rPr>
                        <a:t>eral/P</a:t>
                      </a:r>
                      <a:r>
                        <a:rPr sz="1400" b="1" spc="-10" dirty="0">
                          <a:latin typeface="Arial"/>
                          <a:cs typeface="Arial"/>
                        </a:rPr>
                        <a:t>l</a:t>
                      </a:r>
                      <a:r>
                        <a:rPr sz="1400" b="1" dirty="0">
                          <a:latin typeface="Arial"/>
                          <a:cs typeface="Arial"/>
                        </a:rPr>
                        <a:t>a</a:t>
                      </a:r>
                      <a:r>
                        <a:rPr sz="1400" b="1" spc="-20" dirty="0">
                          <a:latin typeface="Arial"/>
                          <a:cs typeface="Arial"/>
                        </a:rPr>
                        <a:t>n</a:t>
                      </a:r>
                      <a:r>
                        <a:rPr sz="1400" b="1" dirty="0">
                          <a:latin typeface="Arial"/>
                          <a:cs typeface="Arial"/>
                        </a:rPr>
                        <a:t>t</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462915">
                        <a:lnSpc>
                          <a:spcPct val="100000"/>
                        </a:lnSpc>
                        <a:spcBef>
                          <a:spcPts val="190"/>
                        </a:spcBef>
                      </a:pPr>
                      <a:r>
                        <a:rPr sz="1400" b="1" dirty="0">
                          <a:latin typeface="Arial"/>
                          <a:cs typeface="Arial"/>
                        </a:rPr>
                        <a:t>A </a:t>
                      </a:r>
                      <a:r>
                        <a:rPr sz="1400" b="1" spc="-5" dirty="0">
                          <a:latin typeface="Arial"/>
                          <a:cs typeface="Arial"/>
                        </a:rPr>
                        <a:t>grouping of </a:t>
                      </a:r>
                      <a:r>
                        <a:rPr sz="1400" b="1" dirty="0">
                          <a:latin typeface="Arial"/>
                          <a:cs typeface="Arial"/>
                        </a:rPr>
                        <a:t>materials </a:t>
                      </a:r>
                      <a:r>
                        <a:rPr sz="1400" b="1" spc="-5" dirty="0">
                          <a:latin typeface="Arial"/>
                          <a:cs typeface="Arial"/>
                        </a:rPr>
                        <a:t>that </a:t>
                      </a:r>
                      <a:r>
                        <a:rPr sz="1400" b="1" dirty="0">
                          <a:latin typeface="Arial"/>
                          <a:cs typeface="Arial"/>
                        </a:rPr>
                        <a:t>share </a:t>
                      </a:r>
                      <a:r>
                        <a:rPr sz="1400" b="1" spc="-5" dirty="0">
                          <a:latin typeface="Arial"/>
                          <a:cs typeface="Arial"/>
                        </a:rPr>
                        <a:t>the </a:t>
                      </a:r>
                      <a:r>
                        <a:rPr sz="1400" b="1" dirty="0">
                          <a:latin typeface="Arial"/>
                          <a:cs typeface="Arial"/>
                        </a:rPr>
                        <a:t>same </a:t>
                      </a:r>
                      <a:r>
                        <a:rPr sz="1400" b="1" spc="-5" dirty="0">
                          <a:latin typeface="Arial"/>
                          <a:cs typeface="Arial"/>
                        </a:rPr>
                        <a:t>route</a:t>
                      </a:r>
                      <a:r>
                        <a:rPr sz="1400" b="1" spc="-254" dirty="0">
                          <a:latin typeface="Arial"/>
                          <a:cs typeface="Arial"/>
                        </a:rPr>
                        <a:t> </a:t>
                      </a:r>
                      <a:r>
                        <a:rPr sz="1400" b="1" spc="-5" dirty="0">
                          <a:latin typeface="Arial"/>
                          <a:cs typeface="Arial"/>
                        </a:rPr>
                        <a:t>and  transportation</a:t>
                      </a:r>
                      <a:r>
                        <a:rPr sz="1400" b="1" spc="-55" dirty="0">
                          <a:latin typeface="Arial"/>
                          <a:cs typeface="Arial"/>
                        </a:rPr>
                        <a:t> </a:t>
                      </a:r>
                      <a:r>
                        <a:rPr sz="1400" b="1" spc="-5" dirty="0">
                          <a:latin typeface="Arial"/>
                          <a:cs typeface="Arial"/>
                        </a:rPr>
                        <a:t>requirements.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18159">
                <a:tc>
                  <a:txBody>
                    <a:bodyPr/>
                    <a:lstStyle/>
                    <a:p>
                      <a:pPr marL="84455">
                        <a:lnSpc>
                          <a:spcPct val="100000"/>
                        </a:lnSpc>
                        <a:spcBef>
                          <a:spcPts val="190"/>
                        </a:spcBef>
                      </a:pPr>
                      <a:r>
                        <a:rPr sz="1400" b="1" spc="-5" dirty="0">
                          <a:latin typeface="Arial"/>
                          <a:cs typeface="Arial"/>
                        </a:rPr>
                        <a:t>Loading</a:t>
                      </a:r>
                      <a:r>
                        <a:rPr sz="1400" b="1" spc="-135" dirty="0">
                          <a:latin typeface="Arial"/>
                          <a:cs typeface="Arial"/>
                        </a:rPr>
                        <a:t> </a:t>
                      </a:r>
                      <a:r>
                        <a:rPr sz="1400" b="1" spc="-5" dirty="0">
                          <a:latin typeface="Arial"/>
                          <a:cs typeface="Arial"/>
                        </a:rPr>
                        <a:t>group</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marR="297815">
                        <a:lnSpc>
                          <a:spcPct val="100000"/>
                        </a:lnSpc>
                        <a:spcBef>
                          <a:spcPts val="190"/>
                        </a:spcBef>
                      </a:pPr>
                      <a:r>
                        <a:rPr sz="1400" b="1" dirty="0">
                          <a:latin typeface="Arial"/>
                          <a:cs typeface="Arial"/>
                        </a:rPr>
                        <a:t>Sales:  Ge</a:t>
                      </a:r>
                      <a:r>
                        <a:rPr sz="1400" b="1" spc="-10" dirty="0">
                          <a:latin typeface="Arial"/>
                          <a:cs typeface="Arial"/>
                        </a:rPr>
                        <a:t>n</a:t>
                      </a:r>
                      <a:r>
                        <a:rPr sz="1400" b="1" dirty="0">
                          <a:latin typeface="Arial"/>
                          <a:cs typeface="Arial"/>
                        </a:rPr>
                        <a:t>eral/P</a:t>
                      </a:r>
                      <a:r>
                        <a:rPr sz="1400" b="1" spc="-10" dirty="0">
                          <a:latin typeface="Arial"/>
                          <a:cs typeface="Arial"/>
                        </a:rPr>
                        <a:t>l</a:t>
                      </a:r>
                      <a:r>
                        <a:rPr sz="1400" b="1" dirty="0">
                          <a:latin typeface="Arial"/>
                          <a:cs typeface="Arial"/>
                        </a:rPr>
                        <a:t>a</a:t>
                      </a:r>
                      <a:r>
                        <a:rPr sz="1400" b="1" spc="-20" dirty="0">
                          <a:latin typeface="Arial"/>
                          <a:cs typeface="Arial"/>
                        </a:rPr>
                        <a:t>n</a:t>
                      </a:r>
                      <a:r>
                        <a:rPr sz="1400" b="1" dirty="0">
                          <a:latin typeface="Arial"/>
                          <a:cs typeface="Arial"/>
                        </a:rPr>
                        <a:t>t</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589915">
                        <a:lnSpc>
                          <a:spcPct val="100000"/>
                        </a:lnSpc>
                        <a:spcBef>
                          <a:spcPts val="190"/>
                        </a:spcBef>
                      </a:pPr>
                      <a:r>
                        <a:rPr sz="1400" b="1" dirty="0">
                          <a:latin typeface="Arial"/>
                          <a:cs typeface="Arial"/>
                        </a:rPr>
                        <a:t>A </a:t>
                      </a:r>
                      <a:r>
                        <a:rPr sz="1400" b="1" spc="-5" dirty="0">
                          <a:latin typeface="Arial"/>
                          <a:cs typeface="Arial"/>
                        </a:rPr>
                        <a:t>grouping of </a:t>
                      </a:r>
                      <a:r>
                        <a:rPr sz="1400" b="1" dirty="0">
                          <a:latin typeface="Arial"/>
                          <a:cs typeface="Arial"/>
                        </a:rPr>
                        <a:t>materials </a:t>
                      </a:r>
                      <a:r>
                        <a:rPr sz="1400" b="1" spc="-5" dirty="0">
                          <a:latin typeface="Arial"/>
                          <a:cs typeface="Arial"/>
                        </a:rPr>
                        <a:t>that </a:t>
                      </a:r>
                      <a:r>
                        <a:rPr sz="1400" b="1" dirty="0">
                          <a:latin typeface="Arial"/>
                          <a:cs typeface="Arial"/>
                        </a:rPr>
                        <a:t>share </a:t>
                      </a:r>
                      <a:r>
                        <a:rPr sz="1400" b="1" spc="-5" dirty="0">
                          <a:latin typeface="Arial"/>
                          <a:cs typeface="Arial"/>
                        </a:rPr>
                        <a:t>the </a:t>
                      </a:r>
                      <a:r>
                        <a:rPr sz="1400" b="1" dirty="0">
                          <a:latin typeface="Arial"/>
                          <a:cs typeface="Arial"/>
                        </a:rPr>
                        <a:t>same </a:t>
                      </a:r>
                      <a:r>
                        <a:rPr sz="1400" b="1" spc="-5" dirty="0">
                          <a:latin typeface="Arial"/>
                          <a:cs typeface="Arial"/>
                        </a:rPr>
                        <a:t>loading  requirements.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04800" y="228600"/>
            <a:ext cx="6858000" cy="492443"/>
          </a:xfrm>
        </p:spPr>
        <p:txBody>
          <a:bodyPr/>
          <a:lstStyle/>
          <a:p>
            <a:pPr eaLnBrk="1" hangingPunct="1"/>
            <a:r>
              <a:rPr lang="en-US" altLang="en-US" sz="3200" dirty="0"/>
              <a:t>Lesson Objectives</a:t>
            </a:r>
          </a:p>
        </p:txBody>
      </p:sp>
      <p:sp>
        <p:nvSpPr>
          <p:cNvPr id="33795" name="Content Placeholder 2"/>
          <p:cNvSpPr>
            <a:spLocks noGrp="1"/>
          </p:cNvSpPr>
          <p:nvPr>
            <p:ph idx="1"/>
          </p:nvPr>
        </p:nvSpPr>
        <p:spPr>
          <a:xfrm>
            <a:off x="685800" y="1447800"/>
            <a:ext cx="5095875" cy="3662541"/>
          </a:xfrm>
        </p:spPr>
        <p:txBody>
          <a:bodyPr/>
          <a:lstStyle/>
          <a:p>
            <a:r>
              <a:rPr lang="en-US" spc="-4" dirty="0"/>
              <a:t>Condition Master – Listing &amp; Exclusion</a:t>
            </a:r>
          </a:p>
          <a:p>
            <a:r>
              <a:rPr lang="en-US" spc="-4" dirty="0"/>
              <a:t>Transaction Codes</a:t>
            </a:r>
          </a:p>
          <a:p>
            <a:r>
              <a:rPr lang="en-US" spc="-4" dirty="0"/>
              <a:t>Review Questions</a:t>
            </a:r>
          </a:p>
          <a:p>
            <a:r>
              <a:rPr lang="en-US" spc="-4" dirty="0"/>
              <a:t>Tips and Tricks</a:t>
            </a:r>
          </a:p>
          <a:p>
            <a:r>
              <a:rPr lang="en-US" spc="-4" dirty="0"/>
              <a:t>Additional Info</a:t>
            </a:r>
          </a:p>
          <a:p>
            <a:endParaRPr lang="en-US" spc="-4" dirty="0"/>
          </a:p>
          <a:p>
            <a:endParaRPr lang="en-US" spc="-4" dirty="0"/>
          </a:p>
          <a:p>
            <a:pPr lvl="1"/>
            <a:endParaRPr lang="en-US" spc="-4" dirty="0"/>
          </a:p>
          <a:p>
            <a:pPr eaLnBrk="1" hangingPunct="1"/>
            <a:endParaRPr lang="en-US" altLang="en-US" dirty="0" smtClean="0"/>
          </a:p>
          <a:p>
            <a:pPr eaLnBrk="1" hangingPunct="1"/>
            <a:endParaRPr lang="en-US" altLang="en-US" dirty="0" smtClean="0">
              <a:solidFill>
                <a:schemeClr val="tx1"/>
              </a:solidFill>
            </a:endParaRPr>
          </a:p>
          <a:p>
            <a:pPr marL="0" indent="0">
              <a:buNone/>
            </a:pPr>
            <a:r>
              <a:rPr lang="en-US" altLang="en-US" dirty="0" smtClean="0"/>
              <a:t>	</a:t>
            </a:r>
          </a:p>
        </p:txBody>
      </p:sp>
    </p:spTree>
    <p:extLst>
      <p:ext uri="{BB962C8B-B14F-4D97-AF65-F5344CB8AC3E}">
        <p14:creationId xmlns:p14="http://schemas.microsoft.com/office/powerpoint/2010/main" xmlns="" val="38808114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65150" rIns="0" bIns="0" rtlCol="0">
            <a:spAutoFit/>
          </a:bodyPr>
          <a:lstStyle/>
          <a:p>
            <a:pPr marL="59690">
              <a:lnSpc>
                <a:spcPct val="100000"/>
              </a:lnSpc>
            </a:pPr>
            <a:r>
              <a:rPr sz="4000" spc="-5" dirty="0"/>
              <a:t>Material Master – Additional</a:t>
            </a:r>
            <a:r>
              <a:rPr sz="4000" spc="-60" dirty="0"/>
              <a:t> </a:t>
            </a:r>
            <a:r>
              <a:rPr sz="4000" spc="-5" dirty="0"/>
              <a:t>Data</a:t>
            </a:r>
            <a:endParaRPr sz="4000" dirty="0"/>
          </a:p>
        </p:txBody>
      </p:sp>
      <p:sp>
        <p:nvSpPr>
          <p:cNvPr id="8" name="object 8"/>
          <p:cNvSpPr/>
          <p:nvPr/>
        </p:nvSpPr>
        <p:spPr>
          <a:xfrm>
            <a:off x="461149" y="1415922"/>
            <a:ext cx="4568063" cy="329412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42912" y="1398650"/>
            <a:ext cx="4600575" cy="3326129"/>
          </a:xfrm>
          <a:custGeom>
            <a:avLst/>
            <a:gdLst/>
            <a:ahLst/>
            <a:cxnLst/>
            <a:rect l="l" t="t" r="r" b="b"/>
            <a:pathLst>
              <a:path w="4600575" h="3326129">
                <a:moveTo>
                  <a:pt x="0" y="3325749"/>
                </a:moveTo>
                <a:lnTo>
                  <a:pt x="4600575" y="3325749"/>
                </a:lnTo>
                <a:lnTo>
                  <a:pt x="4600575" y="0"/>
                </a:lnTo>
                <a:lnTo>
                  <a:pt x="0" y="0"/>
                </a:lnTo>
                <a:lnTo>
                  <a:pt x="0" y="3325749"/>
                </a:lnTo>
                <a:close/>
              </a:path>
            </a:pathLst>
          </a:custGeom>
          <a:ln w="28575">
            <a:solidFill>
              <a:srgbClr val="000000"/>
            </a:solidFill>
          </a:ln>
        </p:spPr>
        <p:txBody>
          <a:bodyPr wrap="square" lIns="0" tIns="0" rIns="0" bIns="0" rtlCol="0"/>
          <a:lstStyle/>
          <a:p>
            <a:endParaRPr/>
          </a:p>
        </p:txBody>
      </p:sp>
      <p:sp>
        <p:nvSpPr>
          <p:cNvPr id="10" name="object 10"/>
          <p:cNvSpPr/>
          <p:nvPr/>
        </p:nvSpPr>
        <p:spPr>
          <a:xfrm>
            <a:off x="1676400" y="2000250"/>
            <a:ext cx="7010400" cy="333375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674748" y="1998598"/>
            <a:ext cx="7013575" cy="3336925"/>
          </a:xfrm>
          <a:custGeom>
            <a:avLst/>
            <a:gdLst/>
            <a:ahLst/>
            <a:cxnLst/>
            <a:rect l="l" t="t" r="r" b="b"/>
            <a:pathLst>
              <a:path w="7013575" h="3336925">
                <a:moveTo>
                  <a:pt x="0" y="3336925"/>
                </a:moveTo>
                <a:lnTo>
                  <a:pt x="7013575" y="3336925"/>
                </a:lnTo>
                <a:lnTo>
                  <a:pt x="7013575" y="0"/>
                </a:lnTo>
                <a:lnTo>
                  <a:pt x="0" y="0"/>
                </a:lnTo>
                <a:lnTo>
                  <a:pt x="0" y="3336925"/>
                </a:lnTo>
                <a:close/>
              </a:path>
            </a:pathLst>
          </a:custGeom>
          <a:ln w="3175">
            <a:solidFill>
              <a:srgbClr val="000000"/>
            </a:solidFill>
          </a:ln>
        </p:spPr>
        <p:txBody>
          <a:bodyPr wrap="square" lIns="0" tIns="0" rIns="0" bIns="0" rtlCol="0"/>
          <a:lstStyle/>
          <a:p>
            <a:endParaRPr/>
          </a:p>
        </p:txBody>
      </p:sp>
      <p:sp>
        <p:nvSpPr>
          <p:cNvPr id="12" name="object 12"/>
          <p:cNvSpPr/>
          <p:nvPr/>
        </p:nvSpPr>
        <p:spPr>
          <a:xfrm>
            <a:off x="1290319" y="1719960"/>
            <a:ext cx="2748280" cy="805180"/>
          </a:xfrm>
          <a:custGeom>
            <a:avLst/>
            <a:gdLst/>
            <a:ahLst/>
            <a:cxnLst/>
            <a:rect l="l" t="t" r="r" b="b"/>
            <a:pathLst>
              <a:path w="2748279" h="805180">
                <a:moveTo>
                  <a:pt x="2633012" y="768074"/>
                </a:moveTo>
                <a:lnTo>
                  <a:pt x="2622804" y="804799"/>
                </a:lnTo>
                <a:lnTo>
                  <a:pt x="2748280" y="780288"/>
                </a:lnTo>
                <a:lnTo>
                  <a:pt x="2740397" y="773176"/>
                </a:lnTo>
                <a:lnTo>
                  <a:pt x="2651379" y="773176"/>
                </a:lnTo>
                <a:lnTo>
                  <a:pt x="2633012" y="768074"/>
                </a:lnTo>
                <a:close/>
              </a:path>
              <a:path w="2748279" h="805180">
                <a:moveTo>
                  <a:pt x="2643220" y="731349"/>
                </a:moveTo>
                <a:lnTo>
                  <a:pt x="2633012" y="768074"/>
                </a:lnTo>
                <a:lnTo>
                  <a:pt x="2651379" y="773176"/>
                </a:lnTo>
                <a:lnTo>
                  <a:pt x="2661666" y="736473"/>
                </a:lnTo>
                <a:lnTo>
                  <a:pt x="2643220" y="731349"/>
                </a:lnTo>
                <a:close/>
              </a:path>
              <a:path w="2748279" h="805180">
                <a:moveTo>
                  <a:pt x="2653410" y="694689"/>
                </a:moveTo>
                <a:lnTo>
                  <a:pt x="2643220" y="731349"/>
                </a:lnTo>
                <a:lnTo>
                  <a:pt x="2661666" y="736473"/>
                </a:lnTo>
                <a:lnTo>
                  <a:pt x="2651379" y="773176"/>
                </a:lnTo>
                <a:lnTo>
                  <a:pt x="2740397" y="773176"/>
                </a:lnTo>
                <a:lnTo>
                  <a:pt x="2653410" y="694689"/>
                </a:lnTo>
                <a:close/>
              </a:path>
              <a:path w="2748279" h="805180">
                <a:moveTo>
                  <a:pt x="10160" y="0"/>
                </a:moveTo>
                <a:lnTo>
                  <a:pt x="0" y="36702"/>
                </a:lnTo>
                <a:lnTo>
                  <a:pt x="2633012" y="768074"/>
                </a:lnTo>
                <a:lnTo>
                  <a:pt x="2643220" y="731349"/>
                </a:lnTo>
                <a:lnTo>
                  <a:pt x="10160" y="0"/>
                </a:lnTo>
                <a:close/>
              </a:path>
            </a:pathLst>
          </a:custGeom>
          <a:solidFill>
            <a:srgbClr val="FF0066"/>
          </a:solidFill>
        </p:spPr>
        <p:txBody>
          <a:bodyPr wrap="square" lIns="0" tIns="0" rIns="0" bIns="0" rtlCol="0"/>
          <a:lstStyle/>
          <a:p>
            <a:endParaRPr/>
          </a:p>
        </p:txBody>
      </p:sp>
      <p:sp>
        <p:nvSpPr>
          <p:cNvPr id="13" name="object 13"/>
          <p:cNvSpPr txBox="1"/>
          <p:nvPr/>
        </p:nvSpPr>
        <p:spPr>
          <a:xfrm>
            <a:off x="383540" y="5603443"/>
            <a:ext cx="8455660" cy="677108"/>
          </a:xfrm>
          <a:prstGeom prst="rect">
            <a:avLst/>
          </a:prstGeom>
        </p:spPr>
        <p:txBody>
          <a:bodyPr vert="horz" wrap="square" lIns="0" tIns="0" rIns="0" bIns="0" rtlCol="0">
            <a:spAutoFit/>
          </a:bodyPr>
          <a:lstStyle/>
          <a:p>
            <a:pPr marL="12700" marR="5080">
              <a:lnSpc>
                <a:spcPct val="100000"/>
              </a:lnSpc>
            </a:pPr>
            <a:r>
              <a:rPr sz="2200" spc="-5" dirty="0">
                <a:latin typeface="Arial"/>
                <a:cs typeface="Arial"/>
              </a:rPr>
              <a:t>Descriptions </a:t>
            </a:r>
            <a:r>
              <a:rPr sz="2200" dirty="0">
                <a:latin typeface="Arial"/>
                <a:cs typeface="Arial"/>
              </a:rPr>
              <a:t>in </a:t>
            </a:r>
            <a:r>
              <a:rPr sz="2200" spc="-5" dirty="0">
                <a:latin typeface="Arial"/>
                <a:cs typeface="Arial"/>
              </a:rPr>
              <a:t>different </a:t>
            </a:r>
            <a:r>
              <a:rPr sz="2200" dirty="0">
                <a:latin typeface="Arial"/>
                <a:cs typeface="Arial"/>
              </a:rPr>
              <a:t>languages, </a:t>
            </a:r>
            <a:r>
              <a:rPr sz="2200" spc="-10" dirty="0">
                <a:latin typeface="Arial"/>
                <a:cs typeface="Arial"/>
              </a:rPr>
              <a:t>Alternate </a:t>
            </a:r>
            <a:r>
              <a:rPr sz="2200" spc="-5" dirty="0">
                <a:latin typeface="Arial"/>
                <a:cs typeface="Arial"/>
              </a:rPr>
              <a:t>Units </a:t>
            </a:r>
            <a:r>
              <a:rPr sz="2200" dirty="0">
                <a:latin typeface="Arial"/>
                <a:cs typeface="Arial"/>
              </a:rPr>
              <a:t>of </a:t>
            </a:r>
            <a:r>
              <a:rPr sz="2200" spc="-5" dirty="0">
                <a:latin typeface="Arial"/>
                <a:cs typeface="Arial"/>
              </a:rPr>
              <a:t>Measure,  Basic Data </a:t>
            </a:r>
            <a:r>
              <a:rPr sz="2200" spc="-35" dirty="0">
                <a:latin typeface="Arial"/>
                <a:cs typeface="Arial"/>
              </a:rPr>
              <a:t>Text </a:t>
            </a:r>
            <a:r>
              <a:rPr sz="2200" spc="-5" dirty="0">
                <a:latin typeface="Arial"/>
                <a:cs typeface="Arial"/>
              </a:rPr>
              <a:t>etc. can be maintained </a:t>
            </a:r>
            <a:r>
              <a:rPr sz="2200" dirty="0">
                <a:latin typeface="Arial"/>
                <a:cs typeface="Arial"/>
              </a:rPr>
              <a:t>in </a:t>
            </a:r>
            <a:r>
              <a:rPr sz="2200" spc="-5" dirty="0">
                <a:latin typeface="Arial"/>
                <a:cs typeface="Arial"/>
              </a:rPr>
              <a:t>Additional data</a:t>
            </a:r>
            <a:r>
              <a:rPr sz="2200" spc="75" dirty="0">
                <a:latin typeface="Arial"/>
                <a:cs typeface="Arial"/>
              </a:rPr>
              <a:t> </a:t>
            </a:r>
            <a:r>
              <a:rPr sz="2200" spc="-5" dirty="0">
                <a:latin typeface="Arial"/>
                <a:cs typeface="Arial"/>
              </a:rPr>
              <a:t>views</a:t>
            </a:r>
            <a:endParaRPr sz="2200" dirty="0">
              <a:latin typeface="Arial"/>
              <a:cs typeface="Aria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115300" y="260604"/>
            <a:ext cx="886968"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Material Master –</a:t>
            </a:r>
            <a:r>
              <a:rPr spc="-70" dirty="0"/>
              <a:t> </a:t>
            </a:r>
            <a:r>
              <a:rPr dirty="0"/>
              <a:t>Environment</a:t>
            </a:r>
          </a:p>
        </p:txBody>
      </p:sp>
      <p:graphicFrame>
        <p:nvGraphicFramePr>
          <p:cNvPr id="8" name="object 8"/>
          <p:cNvGraphicFramePr>
            <a:graphicFrameLocks noGrp="1"/>
          </p:cNvGraphicFramePr>
          <p:nvPr/>
        </p:nvGraphicFramePr>
        <p:xfrm>
          <a:off x="374650" y="1541525"/>
          <a:ext cx="8534400" cy="3230879"/>
        </p:xfrm>
        <a:graphic>
          <a:graphicData uri="http://schemas.openxmlformats.org/drawingml/2006/table">
            <a:tbl>
              <a:tblPr firstRow="1" bandRow="1">
                <a:tableStyleId>{2D5ABB26-0587-4C30-8999-92F81FD0307C}</a:tableStyleId>
              </a:tblPr>
              <a:tblGrid>
                <a:gridCol w="2373376"/>
                <a:gridCol w="6161024"/>
              </a:tblGrid>
              <a:tr h="518160">
                <a:tc>
                  <a:txBody>
                    <a:bodyPr/>
                    <a:lstStyle/>
                    <a:p>
                      <a:pPr marL="85090" marR="669925">
                        <a:lnSpc>
                          <a:spcPct val="100000"/>
                        </a:lnSpc>
                        <a:spcBef>
                          <a:spcPts val="265"/>
                        </a:spcBef>
                      </a:pPr>
                      <a:r>
                        <a:rPr sz="1400" b="1" spc="-5" dirty="0">
                          <a:latin typeface="Arial"/>
                          <a:cs typeface="Arial"/>
                        </a:rPr>
                        <a:t>Options </a:t>
                      </a:r>
                      <a:r>
                        <a:rPr sz="1400" b="1" dirty="0">
                          <a:latin typeface="Arial"/>
                          <a:cs typeface="Arial"/>
                        </a:rPr>
                        <a:t>in</a:t>
                      </a:r>
                      <a:r>
                        <a:rPr sz="1400" b="1" spc="-110" dirty="0">
                          <a:latin typeface="Arial"/>
                          <a:cs typeface="Arial"/>
                        </a:rPr>
                        <a:t> </a:t>
                      </a:r>
                      <a:r>
                        <a:rPr sz="1400" b="1" dirty="0">
                          <a:latin typeface="Arial"/>
                          <a:cs typeface="Arial"/>
                        </a:rPr>
                        <a:t>Material  Master</a:t>
                      </a:r>
                      <a:r>
                        <a:rPr sz="1400" b="1" spc="-120" dirty="0">
                          <a:latin typeface="Arial"/>
                          <a:cs typeface="Arial"/>
                        </a:rPr>
                        <a:t> </a:t>
                      </a:r>
                      <a:r>
                        <a:rPr sz="1400" b="1" spc="-5" dirty="0">
                          <a:latin typeface="Arial"/>
                          <a:cs typeface="Arial"/>
                        </a:rPr>
                        <a:t>Data</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a:lnSpc>
                          <a:spcPct val="100000"/>
                        </a:lnSpc>
                        <a:spcBef>
                          <a:spcPts val="50"/>
                        </a:spcBef>
                      </a:pPr>
                      <a:endParaRPr sz="1650">
                        <a:latin typeface="Times New Roman"/>
                        <a:cs typeface="Times New Roman"/>
                      </a:endParaRPr>
                    </a:p>
                    <a:p>
                      <a:pPr algn="ctr">
                        <a:lnSpc>
                          <a:spcPct val="100000"/>
                        </a:lnSpc>
                      </a:pPr>
                      <a:r>
                        <a:rPr sz="1400" b="1" spc="-5" dirty="0">
                          <a:latin typeface="Arial"/>
                          <a:cs typeface="Arial"/>
                        </a:rPr>
                        <a:t>Purpose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31519">
                <a:tc>
                  <a:txBody>
                    <a:bodyPr/>
                    <a:lstStyle/>
                    <a:p>
                      <a:pPr marL="85090">
                        <a:lnSpc>
                          <a:spcPct val="100000"/>
                        </a:lnSpc>
                        <a:spcBef>
                          <a:spcPts val="270"/>
                        </a:spcBef>
                      </a:pPr>
                      <a:r>
                        <a:rPr sz="1400" b="1" spc="-5" dirty="0">
                          <a:latin typeface="Arial"/>
                          <a:cs typeface="Arial"/>
                        </a:rPr>
                        <a:t>Defaults</a:t>
                      </a:r>
                      <a:r>
                        <a:rPr sz="1400" b="1" spc="-95" dirty="0">
                          <a:latin typeface="Arial"/>
                          <a:cs typeface="Arial"/>
                        </a:rPr>
                        <a:t> </a:t>
                      </a:r>
                      <a:r>
                        <a:rPr sz="1400" b="1" spc="-5" dirty="0">
                          <a:latin typeface="Arial"/>
                          <a:cs typeface="Arial"/>
                        </a:rPr>
                        <a:t>Data</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595630">
                        <a:lnSpc>
                          <a:spcPct val="100000"/>
                        </a:lnSpc>
                        <a:spcBef>
                          <a:spcPts val="270"/>
                        </a:spcBef>
                      </a:pPr>
                      <a:r>
                        <a:rPr sz="1400" b="1" spc="-5" dirty="0">
                          <a:latin typeface="Arial"/>
                          <a:cs typeface="Arial"/>
                        </a:rPr>
                        <a:t>This option </a:t>
                      </a:r>
                      <a:r>
                        <a:rPr sz="1400" b="1" dirty="0">
                          <a:latin typeface="Arial"/>
                          <a:cs typeface="Arial"/>
                        </a:rPr>
                        <a:t>in Material Master allows </a:t>
                      </a:r>
                      <a:r>
                        <a:rPr sz="1400" b="1" spc="-20" dirty="0">
                          <a:latin typeface="Arial"/>
                          <a:cs typeface="Arial"/>
                        </a:rPr>
                        <a:t>you </a:t>
                      </a:r>
                      <a:r>
                        <a:rPr sz="1400" b="1" dirty="0">
                          <a:latin typeface="Arial"/>
                          <a:cs typeface="Arial"/>
                        </a:rPr>
                        <a:t>can set </a:t>
                      </a:r>
                      <a:r>
                        <a:rPr sz="1400" b="1" spc="-5" dirty="0">
                          <a:latin typeface="Arial"/>
                          <a:cs typeface="Arial"/>
                        </a:rPr>
                        <a:t>Industry</a:t>
                      </a:r>
                      <a:r>
                        <a:rPr sz="1400" b="1" spc="-229" dirty="0">
                          <a:latin typeface="Arial"/>
                          <a:cs typeface="Arial"/>
                        </a:rPr>
                        <a:t> </a:t>
                      </a:r>
                      <a:r>
                        <a:rPr sz="1400" b="1" dirty="0">
                          <a:latin typeface="Arial"/>
                          <a:cs typeface="Arial"/>
                        </a:rPr>
                        <a:t>Sector  </a:t>
                      </a:r>
                      <a:r>
                        <a:rPr sz="1400" b="1" spc="-5" dirty="0">
                          <a:latin typeface="Arial"/>
                          <a:cs typeface="Arial"/>
                        </a:rPr>
                        <a:t>Default, Hide Industry </a:t>
                      </a:r>
                      <a:r>
                        <a:rPr sz="1400" b="1" dirty="0">
                          <a:latin typeface="Arial"/>
                          <a:cs typeface="Arial"/>
                        </a:rPr>
                        <a:t>Sector in </a:t>
                      </a:r>
                      <a:r>
                        <a:rPr sz="1400" b="1" spc="-5" dirty="0">
                          <a:latin typeface="Arial"/>
                          <a:cs typeface="Arial"/>
                        </a:rPr>
                        <a:t>Industry </a:t>
                      </a:r>
                      <a:r>
                        <a:rPr sz="1400" b="1" spc="-10" dirty="0">
                          <a:latin typeface="Arial"/>
                          <a:cs typeface="Arial"/>
                        </a:rPr>
                        <a:t>Sector, </a:t>
                      </a:r>
                      <a:r>
                        <a:rPr sz="1400" b="1" spc="-5" dirty="0">
                          <a:latin typeface="Arial"/>
                          <a:cs typeface="Arial"/>
                        </a:rPr>
                        <a:t>Default </a:t>
                      </a:r>
                      <a:r>
                        <a:rPr sz="1400" b="1" spc="5" dirty="0">
                          <a:latin typeface="Arial"/>
                          <a:cs typeface="Arial"/>
                        </a:rPr>
                        <a:t>views </a:t>
                      </a:r>
                      <a:r>
                        <a:rPr sz="1400" b="1" dirty="0">
                          <a:latin typeface="Arial"/>
                          <a:cs typeface="Arial"/>
                        </a:rPr>
                        <a:t>&amp;  </a:t>
                      </a:r>
                      <a:r>
                        <a:rPr sz="1400" b="1" spc="-5" dirty="0">
                          <a:latin typeface="Arial"/>
                          <a:cs typeface="Arial"/>
                        </a:rPr>
                        <a:t>Default the organizational data for the</a:t>
                      </a:r>
                      <a:r>
                        <a:rPr sz="1400" b="1" spc="-114" dirty="0">
                          <a:latin typeface="Arial"/>
                          <a:cs typeface="Arial"/>
                        </a:rPr>
                        <a:t> </a:t>
                      </a:r>
                      <a:r>
                        <a:rPr sz="1400" b="1" dirty="0">
                          <a:latin typeface="Arial"/>
                          <a:cs typeface="Arial"/>
                        </a:rPr>
                        <a:t>material.</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1158240">
                <a:tc>
                  <a:txBody>
                    <a:bodyPr/>
                    <a:lstStyle/>
                    <a:p>
                      <a:pPr marL="85090">
                        <a:lnSpc>
                          <a:spcPct val="100000"/>
                        </a:lnSpc>
                        <a:spcBef>
                          <a:spcPts val="270"/>
                        </a:spcBef>
                      </a:pPr>
                      <a:r>
                        <a:rPr sz="1400" b="1" spc="-5" dirty="0">
                          <a:latin typeface="Arial"/>
                          <a:cs typeface="Arial"/>
                        </a:rPr>
                        <a:t>Information on</a:t>
                      </a:r>
                      <a:r>
                        <a:rPr sz="1400" b="1" spc="-100" dirty="0">
                          <a:latin typeface="Arial"/>
                          <a:cs typeface="Arial"/>
                        </a:rPr>
                        <a:t> </a:t>
                      </a:r>
                      <a:r>
                        <a:rPr sz="1400" b="1" dirty="0">
                          <a:latin typeface="Arial"/>
                          <a:cs typeface="Arial"/>
                        </a:rPr>
                        <a:t>Material</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111760">
                        <a:lnSpc>
                          <a:spcPct val="100000"/>
                        </a:lnSpc>
                        <a:spcBef>
                          <a:spcPts val="270"/>
                        </a:spcBef>
                      </a:pPr>
                      <a:r>
                        <a:rPr sz="1400" b="1" spc="-5" dirty="0">
                          <a:latin typeface="Arial"/>
                          <a:cs typeface="Arial"/>
                        </a:rPr>
                        <a:t>This </a:t>
                      </a:r>
                      <a:r>
                        <a:rPr sz="1400" b="1" dirty="0">
                          <a:latin typeface="Arial"/>
                          <a:cs typeface="Arial"/>
                        </a:rPr>
                        <a:t>is </a:t>
                      </a:r>
                      <a:r>
                        <a:rPr sz="1400" b="1" spc="-5" dirty="0">
                          <a:latin typeface="Arial"/>
                          <a:cs typeface="Arial"/>
                        </a:rPr>
                        <a:t>the only </a:t>
                      </a:r>
                      <a:r>
                        <a:rPr sz="1400" b="1" dirty="0">
                          <a:latin typeface="Arial"/>
                          <a:cs typeface="Arial"/>
                        </a:rPr>
                        <a:t>place wherein </a:t>
                      </a:r>
                      <a:r>
                        <a:rPr sz="1400" b="1" spc="15" dirty="0">
                          <a:latin typeface="Arial"/>
                          <a:cs typeface="Arial"/>
                        </a:rPr>
                        <a:t>we </a:t>
                      </a:r>
                      <a:r>
                        <a:rPr sz="1400" b="1" dirty="0">
                          <a:latin typeface="Arial"/>
                          <a:cs typeface="Arial"/>
                        </a:rPr>
                        <a:t>can see </a:t>
                      </a:r>
                      <a:r>
                        <a:rPr sz="1400" b="1" spc="-5" dirty="0">
                          <a:latin typeface="Arial"/>
                          <a:cs typeface="Arial"/>
                        </a:rPr>
                        <a:t>the </a:t>
                      </a:r>
                      <a:r>
                        <a:rPr sz="1400" b="1" dirty="0">
                          <a:latin typeface="Arial"/>
                          <a:cs typeface="Arial"/>
                        </a:rPr>
                        <a:t>material details in  </a:t>
                      </a:r>
                      <a:r>
                        <a:rPr sz="1400" b="1" spc="-5" dirty="0">
                          <a:latin typeface="Arial"/>
                          <a:cs typeface="Arial"/>
                        </a:rPr>
                        <a:t>change or display mode of the transactions. These </a:t>
                      </a:r>
                      <a:r>
                        <a:rPr sz="1400" b="1" dirty="0">
                          <a:latin typeface="Arial"/>
                          <a:cs typeface="Arial"/>
                        </a:rPr>
                        <a:t>details are </a:t>
                      </a:r>
                      <a:r>
                        <a:rPr sz="1400" b="1" spc="-5" dirty="0">
                          <a:latin typeface="Arial"/>
                          <a:cs typeface="Arial"/>
                        </a:rPr>
                        <a:t>Industry  </a:t>
                      </a:r>
                      <a:r>
                        <a:rPr sz="1400" b="1" spc="-10" dirty="0">
                          <a:latin typeface="Arial"/>
                          <a:cs typeface="Arial"/>
                        </a:rPr>
                        <a:t>sector, </a:t>
                      </a:r>
                      <a:r>
                        <a:rPr sz="1400" b="1" dirty="0">
                          <a:latin typeface="Arial"/>
                          <a:cs typeface="Arial"/>
                        </a:rPr>
                        <a:t>Material </a:t>
                      </a:r>
                      <a:r>
                        <a:rPr sz="1400" b="1" spc="-35" dirty="0">
                          <a:latin typeface="Arial"/>
                          <a:cs typeface="Arial"/>
                        </a:rPr>
                        <a:t>Type, </a:t>
                      </a:r>
                      <a:r>
                        <a:rPr sz="1400" b="1" dirty="0">
                          <a:latin typeface="Arial"/>
                          <a:cs typeface="Arial"/>
                        </a:rPr>
                        <a:t>Created </a:t>
                      </a:r>
                      <a:r>
                        <a:rPr sz="1400" b="1" spc="-5" dirty="0">
                          <a:latin typeface="Arial"/>
                          <a:cs typeface="Arial"/>
                        </a:rPr>
                        <a:t>by </a:t>
                      </a:r>
                      <a:r>
                        <a:rPr sz="1400" b="1" dirty="0">
                          <a:latin typeface="Arial"/>
                          <a:cs typeface="Arial"/>
                        </a:rPr>
                        <a:t>, </a:t>
                      </a:r>
                      <a:r>
                        <a:rPr sz="1400" b="1" spc="-5" dirty="0">
                          <a:latin typeface="Arial"/>
                          <a:cs typeface="Arial"/>
                        </a:rPr>
                        <a:t>Creation date, changed </a:t>
                      </a:r>
                      <a:r>
                        <a:rPr sz="1400" b="1" spc="-55" dirty="0">
                          <a:latin typeface="Arial"/>
                          <a:cs typeface="Arial"/>
                        </a:rPr>
                        <a:t>by, </a:t>
                      </a:r>
                      <a:r>
                        <a:rPr sz="1400" b="1" spc="-5" dirty="0">
                          <a:latin typeface="Arial"/>
                          <a:cs typeface="Arial"/>
                        </a:rPr>
                        <a:t>changed  date, View </a:t>
                      </a:r>
                      <a:r>
                        <a:rPr sz="1400" b="1" spc="5" dirty="0">
                          <a:latin typeface="Arial"/>
                          <a:cs typeface="Arial"/>
                        </a:rPr>
                        <a:t>wise </a:t>
                      </a:r>
                      <a:r>
                        <a:rPr sz="1400" b="1" dirty="0">
                          <a:latin typeface="Arial"/>
                          <a:cs typeface="Arial"/>
                        </a:rPr>
                        <a:t>status </a:t>
                      </a:r>
                      <a:r>
                        <a:rPr sz="1400" b="1" spc="-5" dirty="0">
                          <a:latin typeface="Arial"/>
                          <a:cs typeface="Arial"/>
                        </a:rPr>
                        <a:t>information such deletion flags or </a:t>
                      </a:r>
                      <a:r>
                        <a:rPr sz="1400" b="1" dirty="0">
                          <a:latin typeface="Arial"/>
                          <a:cs typeface="Arial"/>
                        </a:rPr>
                        <a:t>locks </a:t>
                      </a:r>
                      <a:r>
                        <a:rPr sz="1400" b="1" spc="-5" dirty="0">
                          <a:latin typeface="Arial"/>
                          <a:cs typeface="Arial"/>
                        </a:rPr>
                        <a:t>for </a:t>
                      </a:r>
                      <a:r>
                        <a:rPr sz="1400" b="1" dirty="0">
                          <a:latin typeface="Arial"/>
                          <a:cs typeface="Arial"/>
                        </a:rPr>
                        <a:t>a  material.</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304800">
                <a:tc>
                  <a:txBody>
                    <a:bodyPr/>
                    <a:lstStyle/>
                    <a:p>
                      <a:pPr marL="85090">
                        <a:lnSpc>
                          <a:spcPct val="100000"/>
                        </a:lnSpc>
                        <a:spcBef>
                          <a:spcPts val="270"/>
                        </a:spcBef>
                      </a:pPr>
                      <a:r>
                        <a:rPr sz="1400" b="1" spc="-5" dirty="0">
                          <a:latin typeface="Arial"/>
                          <a:cs typeface="Arial"/>
                        </a:rPr>
                        <a:t>Display</a:t>
                      </a:r>
                      <a:r>
                        <a:rPr sz="1400" b="1" spc="-110" dirty="0">
                          <a:latin typeface="Arial"/>
                          <a:cs typeface="Arial"/>
                        </a:rPr>
                        <a:t> </a:t>
                      </a:r>
                      <a:r>
                        <a:rPr sz="1400" b="1" spc="-5" dirty="0">
                          <a:latin typeface="Arial"/>
                          <a:cs typeface="Arial"/>
                        </a:rPr>
                        <a:t>Changes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a:lnSpc>
                          <a:spcPct val="100000"/>
                        </a:lnSpc>
                        <a:spcBef>
                          <a:spcPts val="270"/>
                        </a:spcBef>
                      </a:pPr>
                      <a:r>
                        <a:rPr sz="1400" b="1" spc="-5" dirty="0">
                          <a:latin typeface="Arial"/>
                          <a:cs typeface="Arial"/>
                        </a:rPr>
                        <a:t>List of </a:t>
                      </a:r>
                      <a:r>
                        <a:rPr sz="1400" b="1" dirty="0">
                          <a:latin typeface="Arial"/>
                          <a:cs typeface="Arial"/>
                        </a:rPr>
                        <a:t>all </a:t>
                      </a:r>
                      <a:r>
                        <a:rPr sz="1400" b="1" spc="-5" dirty="0">
                          <a:latin typeface="Arial"/>
                          <a:cs typeface="Arial"/>
                        </a:rPr>
                        <a:t>change documents for the</a:t>
                      </a:r>
                      <a:r>
                        <a:rPr sz="1400" b="1" spc="-125" dirty="0">
                          <a:latin typeface="Arial"/>
                          <a:cs typeface="Arial"/>
                        </a:rPr>
                        <a:t> </a:t>
                      </a:r>
                      <a:r>
                        <a:rPr sz="1400" b="1" dirty="0">
                          <a:latin typeface="Arial"/>
                          <a:cs typeface="Arial"/>
                        </a:rPr>
                        <a:t>material</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18160">
                <a:tc>
                  <a:txBody>
                    <a:bodyPr/>
                    <a:lstStyle/>
                    <a:p>
                      <a:pPr marL="85090">
                        <a:lnSpc>
                          <a:spcPct val="100000"/>
                        </a:lnSpc>
                        <a:spcBef>
                          <a:spcPts val="270"/>
                        </a:spcBef>
                      </a:pPr>
                      <a:r>
                        <a:rPr sz="1400" b="1" dirty="0">
                          <a:latin typeface="Arial"/>
                          <a:cs typeface="Arial"/>
                        </a:rPr>
                        <a:t>Stock</a:t>
                      </a:r>
                      <a:r>
                        <a:rPr sz="1400" b="1" spc="-105" dirty="0">
                          <a:latin typeface="Arial"/>
                          <a:cs typeface="Arial"/>
                        </a:rPr>
                        <a:t> </a:t>
                      </a:r>
                      <a:r>
                        <a:rPr sz="1400" b="1" spc="-5" dirty="0">
                          <a:latin typeface="Arial"/>
                          <a:cs typeface="Arial"/>
                        </a:rPr>
                        <a:t>Overview</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582930">
                        <a:lnSpc>
                          <a:spcPct val="100000"/>
                        </a:lnSpc>
                        <a:spcBef>
                          <a:spcPts val="270"/>
                        </a:spcBef>
                      </a:pPr>
                      <a:r>
                        <a:rPr sz="1400" b="1" spc="-5" dirty="0">
                          <a:latin typeface="Arial"/>
                          <a:cs typeface="Arial"/>
                        </a:rPr>
                        <a:t>This</a:t>
                      </a:r>
                      <a:r>
                        <a:rPr sz="1400" b="1" spc="-35" dirty="0">
                          <a:latin typeface="Arial"/>
                          <a:cs typeface="Arial"/>
                        </a:rPr>
                        <a:t> </a:t>
                      </a:r>
                      <a:r>
                        <a:rPr sz="1400" b="1" dirty="0">
                          <a:latin typeface="Arial"/>
                          <a:cs typeface="Arial"/>
                        </a:rPr>
                        <a:t>search</a:t>
                      </a:r>
                      <a:r>
                        <a:rPr sz="1400" b="1" spc="-40" dirty="0">
                          <a:latin typeface="Arial"/>
                          <a:cs typeface="Arial"/>
                        </a:rPr>
                        <a:t> </a:t>
                      </a:r>
                      <a:r>
                        <a:rPr sz="1400" b="1" spc="5" dirty="0">
                          <a:latin typeface="Arial"/>
                          <a:cs typeface="Arial"/>
                        </a:rPr>
                        <a:t>will</a:t>
                      </a:r>
                      <a:r>
                        <a:rPr sz="1400" b="1" spc="-55" dirty="0">
                          <a:latin typeface="Arial"/>
                          <a:cs typeface="Arial"/>
                        </a:rPr>
                        <a:t> </a:t>
                      </a:r>
                      <a:r>
                        <a:rPr sz="1400" b="1" dirty="0">
                          <a:latin typeface="Arial"/>
                          <a:cs typeface="Arial"/>
                        </a:rPr>
                        <a:t>directly</a:t>
                      </a:r>
                      <a:r>
                        <a:rPr sz="1400" b="1" spc="-50" dirty="0">
                          <a:latin typeface="Arial"/>
                          <a:cs typeface="Arial"/>
                        </a:rPr>
                        <a:t> </a:t>
                      </a:r>
                      <a:r>
                        <a:rPr sz="1400" b="1" dirty="0">
                          <a:latin typeface="Arial"/>
                          <a:cs typeface="Arial"/>
                        </a:rPr>
                        <a:t>takes</a:t>
                      </a:r>
                      <a:r>
                        <a:rPr sz="1400" b="1" spc="-40" dirty="0">
                          <a:latin typeface="Arial"/>
                          <a:cs typeface="Arial"/>
                        </a:rPr>
                        <a:t> </a:t>
                      </a:r>
                      <a:r>
                        <a:rPr sz="1400" b="1" spc="-20" dirty="0">
                          <a:latin typeface="Arial"/>
                          <a:cs typeface="Arial"/>
                        </a:rPr>
                        <a:t>you</a:t>
                      </a:r>
                      <a:r>
                        <a:rPr sz="1400" b="1" spc="15" dirty="0">
                          <a:latin typeface="Arial"/>
                          <a:cs typeface="Arial"/>
                        </a:rPr>
                        <a:t> </a:t>
                      </a:r>
                      <a:r>
                        <a:rPr sz="1400" b="1" dirty="0">
                          <a:latin typeface="Arial"/>
                          <a:cs typeface="Arial"/>
                        </a:rPr>
                        <a:t>to</a:t>
                      </a:r>
                      <a:r>
                        <a:rPr sz="1400" b="1" spc="-15" dirty="0">
                          <a:latin typeface="Arial"/>
                          <a:cs typeface="Arial"/>
                        </a:rPr>
                        <a:t> </a:t>
                      </a:r>
                      <a:r>
                        <a:rPr sz="1400" b="1" spc="5" dirty="0">
                          <a:latin typeface="Arial"/>
                          <a:cs typeface="Arial"/>
                        </a:rPr>
                        <a:t>MMBE</a:t>
                      </a:r>
                      <a:r>
                        <a:rPr sz="1400" b="1" spc="-50" dirty="0">
                          <a:latin typeface="Arial"/>
                          <a:cs typeface="Arial"/>
                        </a:rPr>
                        <a:t> </a:t>
                      </a:r>
                      <a:r>
                        <a:rPr sz="1400" b="1" dirty="0">
                          <a:latin typeface="Arial"/>
                          <a:cs typeface="Arial"/>
                        </a:rPr>
                        <a:t>transaction</a:t>
                      </a:r>
                      <a:r>
                        <a:rPr sz="1400" b="1" spc="-65" dirty="0">
                          <a:latin typeface="Arial"/>
                          <a:cs typeface="Arial"/>
                        </a:rPr>
                        <a:t> </a:t>
                      </a:r>
                      <a:r>
                        <a:rPr sz="1400" b="1" spc="-5" dirty="0">
                          <a:latin typeface="Arial"/>
                          <a:cs typeface="Arial"/>
                        </a:rPr>
                        <a:t>for </a:t>
                      </a:r>
                      <a:r>
                        <a:rPr sz="1400" b="1" dirty="0">
                          <a:latin typeface="Arial"/>
                          <a:cs typeface="Arial"/>
                        </a:rPr>
                        <a:t>stock  </a:t>
                      </a:r>
                      <a:r>
                        <a:rPr sz="1400" b="1" spc="-5" dirty="0">
                          <a:latin typeface="Arial"/>
                          <a:cs typeface="Arial"/>
                        </a:rPr>
                        <a:t>display </a:t>
                      </a:r>
                      <a:r>
                        <a:rPr sz="1400" b="1" dirty="0">
                          <a:latin typeface="Arial"/>
                          <a:cs typeface="Arial"/>
                        </a:rPr>
                        <a:t>at </a:t>
                      </a:r>
                      <a:r>
                        <a:rPr sz="1400" b="1" spc="-5" dirty="0">
                          <a:latin typeface="Arial"/>
                          <a:cs typeface="Arial"/>
                        </a:rPr>
                        <a:t>plant </a:t>
                      </a:r>
                      <a:r>
                        <a:rPr sz="1400" b="1" dirty="0">
                          <a:latin typeface="Arial"/>
                          <a:cs typeface="Arial"/>
                        </a:rPr>
                        <a:t>&amp; </a:t>
                      </a:r>
                      <a:r>
                        <a:rPr sz="1400" b="1" spc="-5" dirty="0">
                          <a:latin typeface="Arial"/>
                          <a:cs typeface="Arial"/>
                        </a:rPr>
                        <a:t>storage location</a:t>
                      </a:r>
                      <a:r>
                        <a:rPr sz="1400" b="1" spc="-125" dirty="0">
                          <a:latin typeface="Arial"/>
                          <a:cs typeface="Arial"/>
                        </a:rPr>
                        <a:t> </a:t>
                      </a:r>
                      <a:r>
                        <a:rPr sz="1400" b="1" spc="-5" dirty="0">
                          <a:latin typeface="Arial"/>
                          <a:cs typeface="Arial"/>
                        </a:rPr>
                        <a:t>level.</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bl>
          </a:graphicData>
        </a:graphic>
      </p:graphicFrame>
      <p:sp>
        <p:nvSpPr>
          <p:cNvPr id="9" name="object 9"/>
          <p:cNvSpPr/>
          <p:nvPr/>
        </p:nvSpPr>
        <p:spPr>
          <a:xfrm>
            <a:off x="533400" y="3047936"/>
            <a:ext cx="533400" cy="5095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17992" y="274320"/>
            <a:ext cx="807720" cy="81991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458200" y="274320"/>
            <a:ext cx="685800" cy="819912"/>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15950" rIns="0" bIns="0" rtlCol="0">
            <a:spAutoFit/>
          </a:bodyPr>
          <a:lstStyle/>
          <a:p>
            <a:pPr marL="59690">
              <a:lnSpc>
                <a:spcPct val="100000"/>
              </a:lnSpc>
            </a:pPr>
            <a:r>
              <a:rPr sz="3600" dirty="0"/>
              <a:t>Customer Master </a:t>
            </a:r>
            <a:r>
              <a:rPr sz="3600" spc="-5" dirty="0"/>
              <a:t>– </a:t>
            </a:r>
            <a:r>
              <a:rPr sz="3600" dirty="0"/>
              <a:t>Mass</a:t>
            </a:r>
            <a:r>
              <a:rPr sz="3600" spc="-114" dirty="0"/>
              <a:t> </a:t>
            </a:r>
            <a:r>
              <a:rPr sz="3600" dirty="0"/>
              <a:t>Maintenance</a:t>
            </a:r>
            <a:endParaRPr sz="3600"/>
          </a:p>
        </p:txBody>
      </p:sp>
      <p:sp>
        <p:nvSpPr>
          <p:cNvPr id="9" name="object 9"/>
          <p:cNvSpPr/>
          <p:nvPr/>
        </p:nvSpPr>
        <p:spPr>
          <a:xfrm>
            <a:off x="309003" y="1044955"/>
            <a:ext cx="8606409" cy="5203444"/>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5577967" y="2057400"/>
            <a:ext cx="3143885" cy="3693319"/>
          </a:xfrm>
          <a:prstGeom prst="rect">
            <a:avLst/>
          </a:prstGeom>
        </p:spPr>
        <p:txBody>
          <a:bodyPr vert="horz" wrap="square" lIns="0" tIns="0" rIns="0" bIns="0" rtlCol="0">
            <a:spAutoFit/>
          </a:bodyPr>
          <a:lstStyle/>
          <a:p>
            <a:pPr marL="298450" marR="5080" indent="-285750">
              <a:lnSpc>
                <a:spcPct val="100000"/>
              </a:lnSpc>
              <a:buClr>
                <a:srgbClr val="00B0F0"/>
              </a:buClr>
              <a:buFont typeface="Wingdings" panose="05000000000000000000" pitchFamily="2" charset="2"/>
              <a:buChar char="§"/>
            </a:pPr>
            <a:r>
              <a:rPr sz="1600" b="1" spc="-5" dirty="0" smtClean="0">
                <a:latin typeface="Arial"/>
                <a:cs typeface="Arial"/>
              </a:rPr>
              <a:t>For </a:t>
            </a:r>
            <a:r>
              <a:rPr sz="1600" b="1" spc="-5" dirty="0">
                <a:latin typeface="Arial"/>
                <a:cs typeface="Arial"/>
              </a:rPr>
              <a:t>processing large amount of  data, Mass maintenance  transaction </a:t>
            </a:r>
            <a:r>
              <a:rPr sz="1600" b="1" spc="-15" dirty="0">
                <a:latin typeface="Arial"/>
                <a:cs typeface="Arial"/>
              </a:rPr>
              <a:t>MASS </a:t>
            </a:r>
            <a:r>
              <a:rPr sz="1600" b="1" spc="-5" dirty="0">
                <a:latin typeface="Arial"/>
                <a:cs typeface="Arial"/>
              </a:rPr>
              <a:t>is</a:t>
            </a:r>
            <a:r>
              <a:rPr sz="1600" b="1" spc="25" dirty="0">
                <a:latin typeface="Arial"/>
                <a:cs typeface="Arial"/>
              </a:rPr>
              <a:t> </a:t>
            </a:r>
            <a:r>
              <a:rPr sz="1600" b="1" spc="-5" dirty="0" smtClean="0">
                <a:latin typeface="Arial"/>
                <a:cs typeface="Arial"/>
              </a:rPr>
              <a:t>used</a:t>
            </a:r>
            <a:endParaRPr sz="1650" dirty="0">
              <a:latin typeface="Times New Roman"/>
              <a:cs typeface="Times New Roman"/>
            </a:endParaRPr>
          </a:p>
          <a:p>
            <a:pPr marL="298450" marR="140970" indent="-285750">
              <a:lnSpc>
                <a:spcPct val="100000"/>
              </a:lnSpc>
              <a:buClr>
                <a:srgbClr val="00B0F0"/>
              </a:buClr>
              <a:buFont typeface="Wingdings" panose="05000000000000000000" pitchFamily="2" charset="2"/>
              <a:buChar char="§"/>
            </a:pPr>
            <a:r>
              <a:rPr sz="1600" b="1" spc="-5" dirty="0" smtClean="0">
                <a:latin typeface="Arial"/>
                <a:cs typeface="Arial"/>
              </a:rPr>
              <a:t>Mass </a:t>
            </a:r>
            <a:r>
              <a:rPr sz="1600" b="1" spc="-5" dirty="0">
                <a:latin typeface="Arial"/>
                <a:cs typeface="Arial"/>
              </a:rPr>
              <a:t>maintenance is possible  </a:t>
            </a:r>
            <a:r>
              <a:rPr sz="1600" b="1" spc="-10" dirty="0">
                <a:latin typeface="Arial"/>
                <a:cs typeface="Arial"/>
              </a:rPr>
              <a:t>for </a:t>
            </a:r>
            <a:r>
              <a:rPr sz="1600" b="1" spc="-5" dirty="0">
                <a:latin typeface="Arial"/>
                <a:cs typeface="Arial"/>
              </a:rPr>
              <a:t>a specific table(s) &amp; field(s)  </a:t>
            </a:r>
            <a:r>
              <a:rPr sz="1600" b="1" dirty="0">
                <a:latin typeface="Arial"/>
                <a:cs typeface="Arial"/>
              </a:rPr>
              <a:t>within </a:t>
            </a:r>
            <a:r>
              <a:rPr sz="1600" b="1" spc="-5" dirty="0">
                <a:latin typeface="Arial"/>
                <a:cs typeface="Arial"/>
              </a:rPr>
              <a:t>a</a:t>
            </a:r>
            <a:r>
              <a:rPr sz="1600" b="1" spc="-90" dirty="0">
                <a:latin typeface="Arial"/>
                <a:cs typeface="Arial"/>
              </a:rPr>
              <a:t> </a:t>
            </a:r>
            <a:r>
              <a:rPr sz="1600" b="1" spc="-5" dirty="0" smtClean="0">
                <a:latin typeface="Arial"/>
                <a:cs typeface="Arial"/>
              </a:rPr>
              <a:t>table</a:t>
            </a:r>
            <a:endParaRPr sz="1650" dirty="0">
              <a:latin typeface="Times New Roman"/>
              <a:cs typeface="Times New Roman"/>
            </a:endParaRPr>
          </a:p>
          <a:p>
            <a:pPr marL="298450" marR="59690" indent="-285750">
              <a:lnSpc>
                <a:spcPct val="100000"/>
              </a:lnSpc>
              <a:buClr>
                <a:srgbClr val="00B0F0"/>
              </a:buClr>
              <a:buFont typeface="Wingdings" panose="05000000000000000000" pitchFamily="2" charset="2"/>
              <a:buChar char="§"/>
            </a:pPr>
            <a:r>
              <a:rPr sz="1600" b="1" spc="-5" dirty="0" smtClean="0">
                <a:latin typeface="Arial"/>
                <a:cs typeface="Arial"/>
              </a:rPr>
              <a:t>Data </a:t>
            </a:r>
            <a:r>
              <a:rPr sz="1600" b="1" spc="-5" dirty="0">
                <a:latin typeface="Arial"/>
                <a:cs typeface="Arial"/>
              </a:rPr>
              <a:t>also can be copied from a  reference Customer</a:t>
            </a:r>
            <a:r>
              <a:rPr sz="1600" b="1" spc="-25" dirty="0">
                <a:latin typeface="Arial"/>
                <a:cs typeface="Arial"/>
              </a:rPr>
              <a:t> </a:t>
            </a:r>
            <a:r>
              <a:rPr sz="1600" b="1" spc="-5" dirty="0" smtClean="0">
                <a:latin typeface="Arial"/>
                <a:cs typeface="Arial"/>
              </a:rPr>
              <a:t>master</a:t>
            </a:r>
            <a:endParaRPr sz="1650" dirty="0">
              <a:latin typeface="Times New Roman"/>
              <a:cs typeface="Times New Roman"/>
            </a:endParaRPr>
          </a:p>
          <a:p>
            <a:pPr marL="298450" marR="274320" indent="-285750">
              <a:lnSpc>
                <a:spcPct val="100000"/>
              </a:lnSpc>
              <a:buClr>
                <a:srgbClr val="00B0F0"/>
              </a:buClr>
              <a:buFont typeface="Wingdings" panose="05000000000000000000" pitchFamily="2" charset="2"/>
              <a:buChar char="§"/>
            </a:pPr>
            <a:r>
              <a:rPr sz="1600" b="1" dirty="0" smtClean="0">
                <a:latin typeface="Arial"/>
                <a:cs typeface="Arial"/>
              </a:rPr>
              <a:t>If </a:t>
            </a:r>
            <a:r>
              <a:rPr sz="1600" b="1" spc="-20" dirty="0">
                <a:latin typeface="Arial"/>
                <a:cs typeface="Arial"/>
              </a:rPr>
              <a:t>you </a:t>
            </a:r>
            <a:r>
              <a:rPr sz="1600" b="1" spc="5" dirty="0">
                <a:latin typeface="Arial"/>
                <a:cs typeface="Arial"/>
              </a:rPr>
              <a:t>wish </a:t>
            </a:r>
            <a:r>
              <a:rPr sz="1600" b="1" spc="-5" dirty="0">
                <a:latin typeface="Arial"/>
                <a:cs typeface="Arial"/>
              </a:rPr>
              <a:t>to change a large  number of objects  </a:t>
            </a:r>
            <a:r>
              <a:rPr sz="1600" b="1" spc="-15" dirty="0">
                <a:latin typeface="Arial"/>
                <a:cs typeface="Arial"/>
              </a:rPr>
              <a:t>simultaneously, </a:t>
            </a:r>
            <a:r>
              <a:rPr sz="1600" b="1" spc="-20" dirty="0">
                <a:latin typeface="Arial"/>
                <a:cs typeface="Arial"/>
              </a:rPr>
              <a:t>you </a:t>
            </a:r>
            <a:r>
              <a:rPr sz="1600" b="1" spc="-5" dirty="0">
                <a:latin typeface="Arial"/>
                <a:cs typeface="Arial"/>
              </a:rPr>
              <a:t>should  choose background</a:t>
            </a:r>
            <a:r>
              <a:rPr sz="1600" b="1" spc="-75" dirty="0">
                <a:latin typeface="Arial"/>
                <a:cs typeface="Arial"/>
              </a:rPr>
              <a:t> </a:t>
            </a:r>
            <a:r>
              <a:rPr sz="1600" b="1" spc="-5" dirty="0" smtClean="0">
                <a:latin typeface="Arial"/>
                <a:cs typeface="Arial"/>
              </a:rPr>
              <a:t>mode</a:t>
            </a:r>
            <a:endParaRPr sz="1600" dirty="0">
              <a:latin typeface="Arial"/>
              <a:cs typeface="Arial"/>
            </a:endParaRPr>
          </a:p>
        </p:txBody>
      </p:sp>
      <p:sp>
        <p:nvSpPr>
          <p:cNvPr id="12" name="object 12"/>
          <p:cNvSpPr txBox="1">
            <a:spLocks noGrp="1"/>
          </p:cNvSpPr>
          <p:nvPr>
            <p:ph type="sldNum" sz="quarter" idx="4294967295"/>
          </p:nvPr>
        </p:nvSpPr>
        <p:spPr>
          <a:xfrm>
            <a:off x="617626" y="6680304"/>
            <a:ext cx="1524635" cy="166712"/>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52</a:t>
            </a:fld>
            <a:endParaRPr sz="1200">
              <a:latin typeface="Symbol"/>
              <a:cs typeface="Symbo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911083" y="274320"/>
            <a:ext cx="807720" cy="81991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051292" y="274320"/>
            <a:ext cx="809244" cy="819912"/>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15950" rIns="0" bIns="0" rtlCol="0">
            <a:spAutoFit/>
          </a:bodyPr>
          <a:lstStyle/>
          <a:p>
            <a:pPr marL="59690">
              <a:lnSpc>
                <a:spcPct val="100000"/>
              </a:lnSpc>
            </a:pPr>
            <a:r>
              <a:rPr sz="3600" dirty="0"/>
              <a:t>Material Master </a:t>
            </a:r>
            <a:r>
              <a:rPr sz="3600" spc="-5" dirty="0"/>
              <a:t>– </a:t>
            </a:r>
            <a:r>
              <a:rPr sz="3600" dirty="0"/>
              <a:t>Mass</a:t>
            </a:r>
            <a:r>
              <a:rPr sz="3600" spc="-120" dirty="0"/>
              <a:t> </a:t>
            </a:r>
            <a:r>
              <a:rPr sz="3600" dirty="0"/>
              <a:t>Maintenance</a:t>
            </a:r>
            <a:endParaRPr sz="3600"/>
          </a:p>
        </p:txBody>
      </p:sp>
      <p:sp>
        <p:nvSpPr>
          <p:cNvPr id="9" name="object 9"/>
          <p:cNvSpPr/>
          <p:nvPr/>
        </p:nvSpPr>
        <p:spPr>
          <a:xfrm>
            <a:off x="232841" y="1067180"/>
            <a:ext cx="8682609" cy="5181219"/>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5566028" y="2022094"/>
            <a:ext cx="3063875" cy="4185761"/>
          </a:xfrm>
          <a:prstGeom prst="rect">
            <a:avLst/>
          </a:prstGeom>
        </p:spPr>
        <p:txBody>
          <a:bodyPr vert="horz" wrap="square" lIns="0" tIns="0" rIns="0" bIns="0" rtlCol="0">
            <a:spAutoFit/>
          </a:bodyPr>
          <a:lstStyle/>
          <a:p>
            <a:pPr marL="298450" indent="-285750">
              <a:buClr>
                <a:srgbClr val="00B0F0"/>
              </a:buClr>
              <a:buFont typeface="Wingdings" panose="05000000000000000000" pitchFamily="2" charset="2"/>
              <a:buChar char="§"/>
            </a:pPr>
            <a:r>
              <a:rPr sz="1600" b="1" spc="-5" dirty="0" smtClean="0">
                <a:latin typeface="Arial"/>
                <a:cs typeface="Arial"/>
              </a:rPr>
              <a:t>The </a:t>
            </a:r>
            <a:r>
              <a:rPr sz="1600" b="1" spc="-5" dirty="0">
                <a:latin typeface="Arial"/>
                <a:cs typeface="Arial"/>
              </a:rPr>
              <a:t>user chooses the tables </a:t>
            </a:r>
            <a:r>
              <a:rPr sz="1600" b="1" spc="-5" dirty="0" smtClean="0">
                <a:latin typeface="Arial"/>
                <a:cs typeface="Arial"/>
              </a:rPr>
              <a:t>&amp;</a:t>
            </a:r>
            <a:r>
              <a:rPr lang="en-US" sz="1600" b="1" spc="-5" dirty="0" smtClean="0">
                <a:latin typeface="Arial"/>
                <a:cs typeface="Arial"/>
              </a:rPr>
              <a:t> </a:t>
            </a:r>
            <a:r>
              <a:rPr sz="1600" b="1" spc="-5" dirty="0" smtClean="0">
                <a:latin typeface="Arial"/>
                <a:cs typeface="Arial"/>
              </a:rPr>
              <a:t>fields </a:t>
            </a:r>
            <a:r>
              <a:rPr sz="1600" b="1" spc="-5" dirty="0">
                <a:latin typeface="Arial"/>
                <a:cs typeface="Arial"/>
              </a:rPr>
              <a:t>to be changed from a </a:t>
            </a:r>
            <a:r>
              <a:rPr sz="1600" b="1" spc="-5" dirty="0" smtClean="0">
                <a:latin typeface="Arial"/>
                <a:cs typeface="Arial"/>
              </a:rPr>
              <a:t>list</a:t>
            </a:r>
            <a:endParaRPr sz="1600" b="1" spc="-5" dirty="0">
              <a:latin typeface="Arial"/>
              <a:cs typeface="Arial"/>
            </a:endParaRPr>
          </a:p>
          <a:p>
            <a:pPr marL="298450" marR="51435" indent="-285750">
              <a:buClr>
                <a:srgbClr val="00B0F0"/>
              </a:buClr>
              <a:buFont typeface="Wingdings" panose="05000000000000000000" pitchFamily="2" charset="2"/>
              <a:buChar char="§"/>
            </a:pPr>
            <a:r>
              <a:rPr lang="en-US" sz="1600" b="1" spc="-5" dirty="0" smtClean="0">
                <a:latin typeface="Arial"/>
                <a:cs typeface="Arial"/>
              </a:rPr>
              <a:t>T</a:t>
            </a:r>
            <a:r>
              <a:rPr sz="1600" b="1" spc="-5" dirty="0" smtClean="0">
                <a:latin typeface="Arial"/>
                <a:cs typeface="Arial"/>
              </a:rPr>
              <a:t>he </a:t>
            </a:r>
            <a:r>
              <a:rPr sz="1600" b="1" spc="-5" dirty="0">
                <a:latin typeface="Arial"/>
                <a:cs typeface="Arial"/>
              </a:rPr>
              <a:t>consistency checks are  carried out collectively when  the change is saved, not at the  time a value is actually entered  or </a:t>
            </a:r>
            <a:r>
              <a:rPr sz="1600" b="1" spc="-5" dirty="0" smtClean="0">
                <a:latin typeface="Arial"/>
                <a:cs typeface="Arial"/>
              </a:rPr>
              <a:t>changed</a:t>
            </a:r>
            <a:endParaRPr sz="1600" b="1" spc="-5" dirty="0">
              <a:latin typeface="Arial"/>
              <a:cs typeface="Arial"/>
            </a:endParaRPr>
          </a:p>
          <a:p>
            <a:pPr marL="298450" marR="5080" indent="-285750">
              <a:buClr>
                <a:srgbClr val="00B0F0"/>
              </a:buClr>
              <a:buFont typeface="Wingdings" panose="05000000000000000000" pitchFamily="2" charset="2"/>
              <a:buChar char="§"/>
            </a:pPr>
            <a:r>
              <a:rPr sz="1600" b="1" spc="-5" dirty="0" smtClean="0">
                <a:latin typeface="Arial"/>
                <a:cs typeface="Arial"/>
              </a:rPr>
              <a:t>Changes </a:t>
            </a:r>
            <a:r>
              <a:rPr sz="1600" b="1" spc="-5" dirty="0">
                <a:latin typeface="Arial"/>
                <a:cs typeface="Arial"/>
              </a:rPr>
              <a:t>can be made to  several objects </a:t>
            </a:r>
            <a:r>
              <a:rPr sz="1600" b="1" spc="-5" dirty="0" smtClean="0">
                <a:latin typeface="Arial"/>
                <a:cs typeface="Arial"/>
              </a:rPr>
              <a:t>simultaneously</a:t>
            </a:r>
            <a:endParaRPr sz="1600" b="1" spc="-5" dirty="0">
              <a:latin typeface="Arial"/>
              <a:cs typeface="Arial"/>
            </a:endParaRPr>
          </a:p>
          <a:p>
            <a:pPr marL="298450" marR="118110" indent="-285750">
              <a:buClr>
                <a:srgbClr val="00B0F0"/>
              </a:buClr>
              <a:buFont typeface="Wingdings" panose="05000000000000000000" pitchFamily="2" charset="2"/>
              <a:buChar char="§"/>
            </a:pPr>
            <a:r>
              <a:rPr sz="1600" b="1" spc="-5" dirty="0" smtClean="0">
                <a:latin typeface="Arial"/>
                <a:cs typeface="Arial"/>
              </a:rPr>
              <a:t>Mass-maintenance </a:t>
            </a:r>
            <a:r>
              <a:rPr sz="1600" b="1" spc="-5" dirty="0">
                <a:latin typeface="Arial"/>
                <a:cs typeface="Arial"/>
              </a:rPr>
              <a:t>makes  particular sense if you have to  adapt existing datasets to a  changed situation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116823" y="402336"/>
            <a:ext cx="729996" cy="739139"/>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52400" y="152400"/>
            <a:ext cx="9118600" cy="672619"/>
          </a:xfrm>
          <a:prstGeom prst="rect">
            <a:avLst/>
          </a:prstGeom>
        </p:spPr>
        <p:txBody>
          <a:bodyPr vert="horz" wrap="square" lIns="0" tIns="178434" rIns="0" bIns="0" rtlCol="0">
            <a:spAutoFit/>
          </a:bodyPr>
          <a:lstStyle/>
          <a:p>
            <a:pPr marL="59690">
              <a:lnSpc>
                <a:spcPct val="100000"/>
              </a:lnSpc>
            </a:pPr>
            <a:r>
              <a:rPr dirty="0"/>
              <a:t>Master Data – Customer Material</a:t>
            </a:r>
            <a:r>
              <a:rPr spc="-125" dirty="0"/>
              <a:t> </a:t>
            </a:r>
            <a:r>
              <a:rPr dirty="0"/>
              <a:t>info</a:t>
            </a:r>
          </a:p>
        </p:txBody>
      </p:sp>
      <p:sp>
        <p:nvSpPr>
          <p:cNvPr id="8" name="object 8"/>
          <p:cNvSpPr/>
          <p:nvPr/>
        </p:nvSpPr>
        <p:spPr>
          <a:xfrm>
            <a:off x="763523" y="1193291"/>
            <a:ext cx="297180" cy="30022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67868" y="1918716"/>
            <a:ext cx="178308" cy="17983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33400" y="2286000"/>
            <a:ext cx="4724400" cy="396240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19112" y="2271712"/>
            <a:ext cx="4752975" cy="3990975"/>
          </a:xfrm>
          <a:custGeom>
            <a:avLst/>
            <a:gdLst/>
            <a:ahLst/>
            <a:cxnLst/>
            <a:rect l="l" t="t" r="r" b="b"/>
            <a:pathLst>
              <a:path w="4752975" h="3990975">
                <a:moveTo>
                  <a:pt x="0" y="3990975"/>
                </a:moveTo>
                <a:lnTo>
                  <a:pt x="4752975" y="3990975"/>
                </a:lnTo>
                <a:lnTo>
                  <a:pt x="4752975" y="0"/>
                </a:lnTo>
                <a:lnTo>
                  <a:pt x="0" y="0"/>
                </a:lnTo>
                <a:lnTo>
                  <a:pt x="0" y="3990975"/>
                </a:lnTo>
                <a:close/>
              </a:path>
            </a:pathLst>
          </a:custGeom>
          <a:ln w="28575">
            <a:solidFill>
              <a:srgbClr val="000000"/>
            </a:solidFill>
          </a:ln>
        </p:spPr>
        <p:txBody>
          <a:bodyPr wrap="square" lIns="0" tIns="0" rIns="0" bIns="0" rtlCol="0"/>
          <a:lstStyle/>
          <a:p>
            <a:endParaRPr/>
          </a:p>
        </p:txBody>
      </p:sp>
      <p:sp>
        <p:nvSpPr>
          <p:cNvPr id="12" name="object 12"/>
          <p:cNvSpPr txBox="1"/>
          <p:nvPr/>
        </p:nvSpPr>
        <p:spPr>
          <a:xfrm>
            <a:off x="557022" y="1391411"/>
            <a:ext cx="8434578" cy="4685898"/>
          </a:xfrm>
          <a:prstGeom prst="rect">
            <a:avLst/>
          </a:prstGeom>
        </p:spPr>
        <p:txBody>
          <a:bodyPr vert="horz" wrap="square" lIns="0" tIns="0" rIns="0" bIns="0" rtlCol="0">
            <a:spAutoFit/>
          </a:bodyPr>
          <a:lstStyle/>
          <a:p>
            <a:pPr marL="298450" marR="933450" indent="-285750">
              <a:lnSpc>
                <a:spcPct val="100000"/>
              </a:lnSpc>
              <a:buClr>
                <a:srgbClr val="00B0F0"/>
              </a:buClr>
              <a:buFont typeface="Wingdings" panose="05000000000000000000" pitchFamily="2" charset="2"/>
              <a:buChar char="§"/>
            </a:pPr>
            <a:r>
              <a:rPr sz="1600" spc="-5" dirty="0">
                <a:latin typeface="Arial"/>
                <a:cs typeface="Arial"/>
              </a:rPr>
              <a:t>If the customer uses a different identifier than the one the business uses for the  material, this can be included in a customer material</a:t>
            </a:r>
            <a:r>
              <a:rPr sz="1600" spc="125" dirty="0">
                <a:latin typeface="Arial"/>
                <a:cs typeface="Arial"/>
              </a:rPr>
              <a:t> </a:t>
            </a:r>
            <a:r>
              <a:rPr sz="1600" spc="-5" dirty="0" smtClean="0">
                <a:latin typeface="Arial"/>
                <a:cs typeface="Arial"/>
              </a:rPr>
              <a:t>information</a:t>
            </a:r>
            <a:endParaRPr sz="1600" dirty="0">
              <a:latin typeface="Times New Roman"/>
              <a:cs typeface="Times New Roman"/>
            </a:endParaRPr>
          </a:p>
          <a:p>
            <a:pPr marL="285750" indent="-285750">
              <a:lnSpc>
                <a:spcPct val="100000"/>
              </a:lnSpc>
              <a:spcBef>
                <a:spcPts val="10"/>
              </a:spcBef>
              <a:buClr>
                <a:srgbClr val="00B0F0"/>
              </a:buClr>
              <a:buFont typeface="Wingdings" panose="05000000000000000000" pitchFamily="2" charset="2"/>
              <a:buChar char="§"/>
            </a:pPr>
            <a:endParaRPr sz="1500" dirty="0">
              <a:latin typeface="Times New Roman"/>
              <a:cs typeface="Times New Roman"/>
            </a:endParaRPr>
          </a:p>
          <a:p>
            <a:pPr marL="5343525" marR="37465" indent="-285750">
              <a:lnSpc>
                <a:spcPct val="100000"/>
              </a:lnSpc>
              <a:spcBef>
                <a:spcPts val="5"/>
              </a:spcBef>
              <a:buClr>
                <a:srgbClr val="00B0F0"/>
              </a:buClr>
              <a:buFont typeface="Wingdings" panose="05000000000000000000" pitchFamily="2" charset="2"/>
              <a:buChar char="§"/>
            </a:pPr>
            <a:r>
              <a:rPr sz="1600" spc="-5" dirty="0">
                <a:latin typeface="Arial"/>
                <a:cs typeface="Arial"/>
              </a:rPr>
              <a:t>Uniquely identifies the material  from the customer's point of</a:t>
            </a:r>
            <a:r>
              <a:rPr sz="1600" spc="40" dirty="0">
                <a:latin typeface="Arial"/>
                <a:cs typeface="Arial"/>
              </a:rPr>
              <a:t> </a:t>
            </a:r>
            <a:r>
              <a:rPr sz="1600" spc="-5" dirty="0" smtClean="0">
                <a:latin typeface="Arial"/>
                <a:cs typeface="Arial"/>
              </a:rPr>
              <a:t>view</a:t>
            </a:r>
            <a:endParaRPr lang="en-US" sz="1600" spc="-5" dirty="0" smtClean="0">
              <a:latin typeface="Arial"/>
              <a:cs typeface="Arial"/>
            </a:endParaRPr>
          </a:p>
          <a:p>
            <a:pPr marL="5057775" marR="37465">
              <a:lnSpc>
                <a:spcPct val="100000"/>
              </a:lnSpc>
              <a:spcBef>
                <a:spcPts val="5"/>
              </a:spcBef>
              <a:buClr>
                <a:srgbClr val="00B0F0"/>
              </a:buClr>
            </a:pPr>
            <a:endParaRPr sz="1650" dirty="0">
              <a:latin typeface="Times New Roman"/>
              <a:cs typeface="Times New Roman"/>
            </a:endParaRPr>
          </a:p>
          <a:p>
            <a:pPr marL="5343525" marR="5080" indent="-285750">
              <a:lnSpc>
                <a:spcPct val="100000"/>
              </a:lnSpc>
              <a:buClr>
                <a:srgbClr val="00B0F0"/>
              </a:buClr>
              <a:buFont typeface="Wingdings" panose="05000000000000000000" pitchFamily="2" charset="2"/>
              <a:buChar char="§"/>
            </a:pPr>
            <a:r>
              <a:rPr sz="1600" spc="-5" dirty="0">
                <a:latin typeface="Arial"/>
                <a:cs typeface="Arial"/>
              </a:rPr>
              <a:t>Customer material info can also  include shipping specific data like  plant, delivery tolerances, partial  delivery details</a:t>
            </a:r>
            <a:r>
              <a:rPr sz="1600" spc="-70" dirty="0">
                <a:latin typeface="Arial"/>
                <a:cs typeface="Arial"/>
              </a:rPr>
              <a:t> </a:t>
            </a:r>
            <a:r>
              <a:rPr sz="1600" spc="-5" dirty="0" smtClean="0">
                <a:latin typeface="Arial"/>
                <a:cs typeface="Arial"/>
              </a:rPr>
              <a:t>etc</a:t>
            </a:r>
            <a:r>
              <a:rPr lang="en-US" sz="1600" spc="-5" dirty="0" smtClean="0">
                <a:latin typeface="Arial"/>
                <a:cs typeface="Arial"/>
              </a:rPr>
              <a:t>.</a:t>
            </a:r>
          </a:p>
          <a:p>
            <a:pPr marL="5057775" marR="5080">
              <a:lnSpc>
                <a:spcPct val="100000"/>
              </a:lnSpc>
              <a:buClr>
                <a:srgbClr val="00B0F0"/>
              </a:buClr>
            </a:pPr>
            <a:endParaRPr sz="1650" dirty="0">
              <a:latin typeface="Times New Roman"/>
              <a:cs typeface="Times New Roman"/>
            </a:endParaRPr>
          </a:p>
          <a:p>
            <a:pPr marL="5343525" marR="294640" indent="-285750">
              <a:lnSpc>
                <a:spcPct val="100000"/>
              </a:lnSpc>
              <a:buClr>
                <a:srgbClr val="00B0F0"/>
              </a:buClr>
              <a:buFont typeface="Wingdings" panose="05000000000000000000" pitchFamily="2" charset="2"/>
              <a:buChar char="§"/>
            </a:pPr>
            <a:r>
              <a:rPr sz="1600" spc="-5" dirty="0">
                <a:latin typeface="Arial"/>
                <a:cs typeface="Arial"/>
              </a:rPr>
              <a:t>The user can simplify the data  entry process by using a  customer-material info record  during sales</a:t>
            </a:r>
            <a:r>
              <a:rPr sz="1600" spc="-50" dirty="0">
                <a:latin typeface="Arial"/>
                <a:cs typeface="Arial"/>
              </a:rPr>
              <a:t> </a:t>
            </a:r>
            <a:r>
              <a:rPr sz="1600" spc="-5" dirty="0" smtClean="0">
                <a:latin typeface="Arial"/>
                <a:cs typeface="Arial"/>
              </a:rPr>
              <a:t>processing</a:t>
            </a:r>
            <a:endParaRPr lang="en-US" sz="1600" spc="-5" dirty="0" smtClean="0">
              <a:latin typeface="Arial"/>
              <a:cs typeface="Arial"/>
            </a:endParaRPr>
          </a:p>
          <a:p>
            <a:pPr marL="5057775" marR="294640">
              <a:lnSpc>
                <a:spcPct val="100000"/>
              </a:lnSpc>
              <a:buClr>
                <a:srgbClr val="00B0F0"/>
              </a:buClr>
            </a:pPr>
            <a:endParaRPr sz="1650" dirty="0">
              <a:latin typeface="Times New Roman"/>
              <a:cs typeface="Times New Roman"/>
            </a:endParaRPr>
          </a:p>
          <a:p>
            <a:pPr marL="5343525" marR="1562100" indent="-285750">
              <a:lnSpc>
                <a:spcPct val="100000"/>
              </a:lnSpc>
              <a:buClr>
                <a:srgbClr val="00B0F0"/>
              </a:buClr>
              <a:buFont typeface="Wingdings" panose="05000000000000000000" pitchFamily="2" charset="2"/>
              <a:buChar char="§"/>
            </a:pPr>
            <a:r>
              <a:rPr sz="1600" spc="-5" dirty="0">
                <a:latin typeface="Arial"/>
                <a:cs typeface="Arial"/>
              </a:rPr>
              <a:t>VD51 – </a:t>
            </a:r>
            <a:r>
              <a:rPr lang="en-US" sz="1600" spc="-5" dirty="0" smtClean="0">
                <a:latin typeface="Arial"/>
                <a:cs typeface="Arial"/>
              </a:rPr>
              <a:t>C</a:t>
            </a:r>
            <a:r>
              <a:rPr sz="1600" spc="-5" dirty="0" smtClean="0">
                <a:latin typeface="Arial"/>
                <a:cs typeface="Arial"/>
              </a:rPr>
              <a:t>reate  </a:t>
            </a:r>
            <a:r>
              <a:rPr sz="1600" spc="-5" dirty="0">
                <a:latin typeface="Arial"/>
                <a:cs typeface="Arial"/>
              </a:rPr>
              <a:t>VD52 –</a:t>
            </a:r>
            <a:r>
              <a:rPr sz="1600" spc="-75" dirty="0">
                <a:latin typeface="Arial"/>
                <a:cs typeface="Arial"/>
              </a:rPr>
              <a:t> </a:t>
            </a:r>
            <a:r>
              <a:rPr sz="1600" spc="-10" dirty="0">
                <a:latin typeface="Arial"/>
                <a:cs typeface="Arial"/>
              </a:rPr>
              <a:t>Change  </a:t>
            </a:r>
            <a:r>
              <a:rPr sz="1600" spc="-5" dirty="0">
                <a:latin typeface="Arial"/>
                <a:cs typeface="Arial"/>
              </a:rPr>
              <a:t>VD53 -</a:t>
            </a:r>
            <a:r>
              <a:rPr sz="1600" spc="385" dirty="0">
                <a:latin typeface="Arial"/>
                <a:cs typeface="Arial"/>
              </a:rPr>
              <a:t> </a:t>
            </a:r>
            <a:r>
              <a:rPr sz="1600" spc="-5" dirty="0">
                <a:latin typeface="Arial"/>
                <a:cs typeface="Arial"/>
              </a:rPr>
              <a:t>Display</a:t>
            </a:r>
            <a:endParaRPr sz="1600" dirty="0">
              <a:latin typeface="Arial"/>
              <a:cs typeface="Aria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0" y="24384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solidFill>
            <a:srgbClr val="E4E4FF"/>
          </a:solidFill>
        </p:spPr>
        <p:txBody>
          <a:bodyPr wrap="square" lIns="0" tIns="0" rIns="0" bIns="0" rtlCol="0"/>
          <a:lstStyle/>
          <a:p>
            <a:endParaRPr/>
          </a:p>
        </p:txBody>
      </p:sp>
      <p:sp>
        <p:nvSpPr>
          <p:cNvPr id="3" name="object 3"/>
          <p:cNvSpPr/>
          <p:nvPr/>
        </p:nvSpPr>
        <p:spPr>
          <a:xfrm>
            <a:off x="1752600" y="24384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ln w="9525">
            <a:solidFill>
              <a:srgbClr val="F1FFEB"/>
            </a:solidFill>
          </a:ln>
        </p:spPr>
        <p:txBody>
          <a:bodyPr wrap="square" lIns="0" tIns="0" rIns="0" bIns="0" rtlCol="0"/>
          <a:lstStyle/>
          <a:p>
            <a:endParaRPr/>
          </a:p>
        </p:txBody>
      </p:sp>
      <p:sp>
        <p:nvSpPr>
          <p:cNvPr id="5" name="object 5"/>
          <p:cNvSpPr/>
          <p:nvPr/>
        </p:nvSpPr>
        <p:spPr>
          <a:xfrm>
            <a:off x="4262628" y="260604"/>
            <a:ext cx="886968" cy="89763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SD Master</a:t>
            </a:r>
            <a:r>
              <a:rPr spc="-80" dirty="0"/>
              <a:t> </a:t>
            </a:r>
            <a:r>
              <a:rPr dirty="0"/>
              <a:t>Data</a:t>
            </a:r>
          </a:p>
        </p:txBody>
      </p:sp>
      <p:sp>
        <p:nvSpPr>
          <p:cNvPr id="7" name="object 7"/>
          <p:cNvSpPr/>
          <p:nvPr/>
        </p:nvSpPr>
        <p:spPr>
          <a:xfrm>
            <a:off x="2286000" y="30480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solidFill>
            <a:srgbClr val="E4E4FF"/>
          </a:solidFill>
        </p:spPr>
        <p:txBody>
          <a:bodyPr wrap="square" lIns="0" tIns="0" rIns="0" bIns="0" rtlCol="0"/>
          <a:lstStyle/>
          <a:p>
            <a:endParaRPr/>
          </a:p>
        </p:txBody>
      </p:sp>
      <p:sp>
        <p:nvSpPr>
          <p:cNvPr id="8" name="object 8"/>
          <p:cNvSpPr/>
          <p:nvPr/>
        </p:nvSpPr>
        <p:spPr>
          <a:xfrm>
            <a:off x="2286000" y="30480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ln w="9525">
            <a:solidFill>
              <a:srgbClr val="F1FFEB"/>
            </a:solidFill>
          </a:ln>
        </p:spPr>
        <p:txBody>
          <a:bodyPr wrap="square" lIns="0" tIns="0" rIns="0" bIns="0" rtlCol="0"/>
          <a:lstStyle/>
          <a:p>
            <a:endParaRPr/>
          </a:p>
        </p:txBody>
      </p:sp>
      <p:sp>
        <p:nvSpPr>
          <p:cNvPr id="9" name="object 9"/>
          <p:cNvSpPr/>
          <p:nvPr/>
        </p:nvSpPr>
        <p:spPr>
          <a:xfrm>
            <a:off x="2819400" y="36576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solidFill>
            <a:srgbClr val="CCCCFF"/>
          </a:solidFill>
        </p:spPr>
        <p:txBody>
          <a:bodyPr wrap="square" lIns="0" tIns="0" rIns="0" bIns="0" rtlCol="0"/>
          <a:lstStyle/>
          <a:p>
            <a:endParaRPr/>
          </a:p>
        </p:txBody>
      </p:sp>
      <p:sp>
        <p:nvSpPr>
          <p:cNvPr id="10" name="object 10"/>
          <p:cNvSpPr/>
          <p:nvPr/>
        </p:nvSpPr>
        <p:spPr>
          <a:xfrm>
            <a:off x="2819400" y="3657600"/>
            <a:ext cx="4267200" cy="838200"/>
          </a:xfrm>
          <a:custGeom>
            <a:avLst/>
            <a:gdLst/>
            <a:ahLst/>
            <a:cxnLst/>
            <a:rect l="l" t="t" r="r" b="b"/>
            <a:pathLst>
              <a:path w="4267200" h="838200">
                <a:moveTo>
                  <a:pt x="0" y="838200"/>
                </a:moveTo>
                <a:lnTo>
                  <a:pt x="4267200" y="838200"/>
                </a:lnTo>
                <a:lnTo>
                  <a:pt x="4267200" y="0"/>
                </a:lnTo>
                <a:lnTo>
                  <a:pt x="0" y="0"/>
                </a:lnTo>
                <a:lnTo>
                  <a:pt x="0" y="838200"/>
                </a:lnTo>
                <a:close/>
              </a:path>
            </a:pathLst>
          </a:custGeom>
          <a:ln w="9525">
            <a:solidFill>
              <a:srgbClr val="F1FFEB"/>
            </a:solidFill>
          </a:ln>
        </p:spPr>
        <p:txBody>
          <a:bodyPr wrap="square" lIns="0" tIns="0" rIns="0" bIns="0" rtlCol="0"/>
          <a:lstStyle/>
          <a:p>
            <a:endParaRPr/>
          </a:p>
        </p:txBody>
      </p:sp>
      <p:sp>
        <p:nvSpPr>
          <p:cNvPr id="11" name="object 11"/>
          <p:cNvSpPr txBox="1"/>
          <p:nvPr/>
        </p:nvSpPr>
        <p:spPr>
          <a:xfrm>
            <a:off x="3281934" y="2664586"/>
            <a:ext cx="2353945" cy="1597025"/>
          </a:xfrm>
          <a:prstGeom prst="rect">
            <a:avLst/>
          </a:prstGeom>
        </p:spPr>
        <p:txBody>
          <a:bodyPr vert="horz" wrap="square" lIns="0" tIns="0" rIns="0" bIns="0" rtlCol="0">
            <a:spAutoFit/>
          </a:bodyPr>
          <a:lstStyle/>
          <a:p>
            <a:pPr marL="12700">
              <a:lnSpc>
                <a:spcPct val="100000"/>
              </a:lnSpc>
            </a:pPr>
            <a:r>
              <a:rPr sz="2400" spc="-5" dirty="0">
                <a:solidFill>
                  <a:srgbClr val="9B9B9B"/>
                </a:solidFill>
                <a:latin typeface="Times New Roman"/>
                <a:cs typeface="Times New Roman"/>
              </a:rPr>
              <a:t>Customer</a:t>
            </a:r>
            <a:endParaRPr sz="2400">
              <a:latin typeface="Times New Roman"/>
              <a:cs typeface="Times New Roman"/>
            </a:endParaRPr>
          </a:p>
          <a:p>
            <a:pPr marL="620395">
              <a:lnSpc>
                <a:spcPct val="100000"/>
              </a:lnSpc>
              <a:spcBef>
                <a:spcPts val="1920"/>
              </a:spcBef>
            </a:pPr>
            <a:r>
              <a:rPr sz="2400" dirty="0">
                <a:solidFill>
                  <a:srgbClr val="9B9B9B"/>
                </a:solidFill>
                <a:latin typeface="Times New Roman"/>
                <a:cs typeface="Times New Roman"/>
              </a:rPr>
              <a:t>Material</a:t>
            </a:r>
            <a:endParaRPr sz="2400">
              <a:latin typeface="Times New Roman"/>
              <a:cs typeface="Times New Roman"/>
            </a:endParaRPr>
          </a:p>
          <a:p>
            <a:pPr marL="1001394">
              <a:lnSpc>
                <a:spcPct val="100000"/>
              </a:lnSpc>
              <a:spcBef>
                <a:spcPts val="1920"/>
              </a:spcBef>
            </a:pPr>
            <a:r>
              <a:rPr sz="2400" dirty="0">
                <a:latin typeface="Times New Roman"/>
                <a:cs typeface="Times New Roman"/>
              </a:rPr>
              <a:t>Condit</a:t>
            </a:r>
            <a:r>
              <a:rPr sz="2400" spc="5" dirty="0">
                <a:latin typeface="Times New Roman"/>
                <a:cs typeface="Times New Roman"/>
              </a:rPr>
              <a:t>i</a:t>
            </a:r>
            <a:r>
              <a:rPr sz="2400" spc="-5" dirty="0">
                <a:latin typeface="Times New Roman"/>
                <a:cs typeface="Times New Roman"/>
              </a:rPr>
              <a:t>ons</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38800" y="1219200"/>
            <a:ext cx="2362200" cy="2438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733800" y="1219200"/>
            <a:ext cx="1752600" cy="24384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295400" y="1219200"/>
            <a:ext cx="1905000" cy="24384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25923" y="260604"/>
            <a:ext cx="1042415" cy="897636"/>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7491983" y="260604"/>
            <a:ext cx="886968" cy="897636"/>
          </a:xfrm>
          <a:prstGeom prst="rect">
            <a:avLst/>
          </a:prstGeom>
          <a:blipFill>
            <a:blip r:embed="rId6" cstate="print"/>
            <a:stretch>
              <a:fillRect/>
            </a:stretch>
          </a:blipFill>
        </p:spPr>
        <p:txBody>
          <a:bodyPr wrap="square" lIns="0" tIns="0" rIns="0" bIns="0" rtlCol="0"/>
          <a:lstStyle/>
          <a:p>
            <a:endParaRPr/>
          </a:p>
        </p:txBody>
      </p:sp>
      <p:sp>
        <p:nvSpPr>
          <p:cNvPr id="10" name="object 10"/>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Condition Master –</a:t>
            </a:r>
            <a:r>
              <a:rPr spc="-90" dirty="0"/>
              <a:t> </a:t>
            </a:r>
            <a:r>
              <a:rPr dirty="0"/>
              <a:t>Example</a:t>
            </a:r>
          </a:p>
        </p:txBody>
      </p:sp>
      <p:sp>
        <p:nvSpPr>
          <p:cNvPr id="11" name="object 11"/>
          <p:cNvSpPr txBox="1"/>
          <p:nvPr/>
        </p:nvSpPr>
        <p:spPr>
          <a:xfrm>
            <a:off x="457200" y="3654188"/>
            <a:ext cx="8050530" cy="2814873"/>
          </a:xfrm>
          <a:prstGeom prst="rect">
            <a:avLst/>
          </a:prstGeom>
          <a:solidFill>
            <a:srgbClr val="ADB5FB"/>
          </a:solidFill>
        </p:spPr>
        <p:txBody>
          <a:bodyPr vert="horz" wrap="square" lIns="0" tIns="44450" rIns="0" bIns="0" rtlCol="0">
            <a:spAutoFit/>
          </a:bodyPr>
          <a:lstStyle/>
          <a:p>
            <a:pPr marL="434340" marR="190500" indent="-342900" algn="just">
              <a:lnSpc>
                <a:spcPct val="100000"/>
              </a:lnSpc>
              <a:spcBef>
                <a:spcPts val="350"/>
              </a:spcBef>
              <a:buClr>
                <a:srgbClr val="00B0F0"/>
              </a:buClr>
              <a:buFont typeface="Wingdings" panose="05000000000000000000" pitchFamily="2" charset="2"/>
              <a:buChar char="§"/>
              <a:tabLst>
                <a:tab pos="212090" algn="l"/>
              </a:tabLst>
            </a:pPr>
            <a:r>
              <a:rPr dirty="0">
                <a:latin typeface="Arial"/>
                <a:cs typeface="Arial"/>
              </a:rPr>
              <a:t>All of the pricing elements that you use in your day-to-day pricing procedures -  the prices, surcharges, discounts, freight charges, and taxes - are defined in the  R/3 system as condition types</a:t>
            </a:r>
          </a:p>
          <a:p>
            <a:pPr marL="434340" marR="675640" indent="-342900">
              <a:lnSpc>
                <a:spcPct val="100000"/>
              </a:lnSpc>
              <a:buClr>
                <a:srgbClr val="00B0F0"/>
              </a:buClr>
              <a:buFont typeface="Wingdings" panose="05000000000000000000" pitchFamily="2" charset="2"/>
              <a:buChar char="§"/>
              <a:tabLst>
                <a:tab pos="218440" algn="l"/>
              </a:tabLst>
            </a:pPr>
            <a:r>
              <a:rPr dirty="0">
                <a:latin typeface="Arial"/>
                <a:cs typeface="Arial"/>
              </a:rPr>
              <a:t>During sales order entry, the system can calculate prices automatically by  finding a gross price, deducting all the relevant discounts and adding any  surcharges such as freight and sales tax</a:t>
            </a:r>
          </a:p>
          <a:p>
            <a:pPr marL="434340" marR="172720" indent="-342900" algn="just">
              <a:lnSpc>
                <a:spcPct val="100000"/>
              </a:lnSpc>
              <a:buClr>
                <a:srgbClr val="00B0F0"/>
              </a:buClr>
              <a:buFont typeface="Wingdings" panose="05000000000000000000" pitchFamily="2" charset="2"/>
              <a:buChar char="§"/>
              <a:tabLst>
                <a:tab pos="218440" algn="l"/>
              </a:tabLst>
            </a:pPr>
            <a:r>
              <a:rPr dirty="0">
                <a:latin typeface="Arial"/>
                <a:cs typeface="Arial"/>
              </a:rPr>
              <a:t>Depending on the pricing policies of your company, you may be able to change  prices manually during sales order processing. You may, for example, be able to  enter or change certain discounts within a specified range</a:t>
            </a:r>
          </a:p>
        </p:txBody>
      </p:sp>
      <p:sp>
        <p:nvSpPr>
          <p:cNvPr id="12" name="object 12"/>
          <p:cNvSpPr/>
          <p:nvPr/>
        </p:nvSpPr>
        <p:spPr>
          <a:xfrm>
            <a:off x="3260725" y="1700276"/>
            <a:ext cx="396875" cy="155575"/>
          </a:xfrm>
          <a:custGeom>
            <a:avLst/>
            <a:gdLst/>
            <a:ahLst/>
            <a:cxnLst/>
            <a:rect l="l" t="t" r="r" b="b"/>
            <a:pathLst>
              <a:path w="396875" h="155575">
                <a:moveTo>
                  <a:pt x="297688" y="0"/>
                </a:moveTo>
                <a:lnTo>
                  <a:pt x="297688" y="38862"/>
                </a:lnTo>
                <a:lnTo>
                  <a:pt x="0" y="38862"/>
                </a:lnTo>
                <a:lnTo>
                  <a:pt x="0" y="116586"/>
                </a:lnTo>
                <a:lnTo>
                  <a:pt x="297688" y="116586"/>
                </a:lnTo>
                <a:lnTo>
                  <a:pt x="297688" y="155575"/>
                </a:lnTo>
                <a:lnTo>
                  <a:pt x="396875" y="77724"/>
                </a:lnTo>
                <a:lnTo>
                  <a:pt x="297688" y="0"/>
                </a:lnTo>
                <a:close/>
              </a:path>
            </a:pathLst>
          </a:custGeom>
          <a:solidFill>
            <a:srgbClr val="00CC99"/>
          </a:solidFill>
        </p:spPr>
        <p:txBody>
          <a:bodyPr wrap="square" lIns="0" tIns="0" rIns="0" bIns="0" rtlCol="0"/>
          <a:lstStyle/>
          <a:p>
            <a:endParaRPr/>
          </a:p>
        </p:txBody>
      </p:sp>
      <p:sp>
        <p:nvSpPr>
          <p:cNvPr id="13" name="object 13"/>
          <p:cNvSpPr/>
          <p:nvPr/>
        </p:nvSpPr>
        <p:spPr>
          <a:xfrm>
            <a:off x="3260725" y="1700276"/>
            <a:ext cx="396875" cy="155575"/>
          </a:xfrm>
          <a:custGeom>
            <a:avLst/>
            <a:gdLst/>
            <a:ahLst/>
            <a:cxnLst/>
            <a:rect l="l" t="t" r="r" b="b"/>
            <a:pathLst>
              <a:path w="396875" h="155575">
                <a:moveTo>
                  <a:pt x="0" y="38862"/>
                </a:moveTo>
                <a:lnTo>
                  <a:pt x="297688" y="38862"/>
                </a:lnTo>
                <a:lnTo>
                  <a:pt x="297688" y="0"/>
                </a:lnTo>
                <a:lnTo>
                  <a:pt x="396875" y="77724"/>
                </a:lnTo>
                <a:lnTo>
                  <a:pt x="297688" y="155575"/>
                </a:lnTo>
                <a:lnTo>
                  <a:pt x="297688" y="116586"/>
                </a:lnTo>
                <a:lnTo>
                  <a:pt x="0" y="116586"/>
                </a:lnTo>
                <a:lnTo>
                  <a:pt x="0" y="38862"/>
                </a:lnTo>
                <a:close/>
              </a:path>
            </a:pathLst>
          </a:custGeom>
          <a:ln w="12700">
            <a:solidFill>
              <a:srgbClr val="000000"/>
            </a:solidFill>
          </a:ln>
        </p:spPr>
        <p:txBody>
          <a:bodyPr wrap="square" lIns="0" tIns="0" rIns="0" bIns="0" rtlCol="0"/>
          <a:lstStyle/>
          <a:p>
            <a:endParaRPr/>
          </a:p>
        </p:txBody>
      </p:sp>
      <p:sp>
        <p:nvSpPr>
          <p:cNvPr id="14" name="object 14"/>
          <p:cNvSpPr/>
          <p:nvPr/>
        </p:nvSpPr>
        <p:spPr>
          <a:xfrm>
            <a:off x="3263900" y="2878073"/>
            <a:ext cx="393700" cy="155575"/>
          </a:xfrm>
          <a:custGeom>
            <a:avLst/>
            <a:gdLst/>
            <a:ahLst/>
            <a:cxnLst/>
            <a:rect l="l" t="t" r="r" b="b"/>
            <a:pathLst>
              <a:path w="393700" h="155575">
                <a:moveTo>
                  <a:pt x="295275" y="0"/>
                </a:moveTo>
                <a:lnTo>
                  <a:pt x="295275" y="38988"/>
                </a:lnTo>
                <a:lnTo>
                  <a:pt x="0" y="38988"/>
                </a:lnTo>
                <a:lnTo>
                  <a:pt x="0" y="116712"/>
                </a:lnTo>
                <a:lnTo>
                  <a:pt x="295275" y="116712"/>
                </a:lnTo>
                <a:lnTo>
                  <a:pt x="295275" y="155575"/>
                </a:lnTo>
                <a:lnTo>
                  <a:pt x="393700" y="77850"/>
                </a:lnTo>
                <a:lnTo>
                  <a:pt x="295275" y="0"/>
                </a:lnTo>
                <a:close/>
              </a:path>
            </a:pathLst>
          </a:custGeom>
          <a:solidFill>
            <a:srgbClr val="00CC99"/>
          </a:solidFill>
        </p:spPr>
        <p:txBody>
          <a:bodyPr wrap="square" lIns="0" tIns="0" rIns="0" bIns="0" rtlCol="0"/>
          <a:lstStyle/>
          <a:p>
            <a:endParaRPr/>
          </a:p>
        </p:txBody>
      </p:sp>
      <p:sp>
        <p:nvSpPr>
          <p:cNvPr id="15" name="object 15"/>
          <p:cNvSpPr/>
          <p:nvPr/>
        </p:nvSpPr>
        <p:spPr>
          <a:xfrm>
            <a:off x="3263900" y="2878073"/>
            <a:ext cx="393700" cy="155575"/>
          </a:xfrm>
          <a:custGeom>
            <a:avLst/>
            <a:gdLst/>
            <a:ahLst/>
            <a:cxnLst/>
            <a:rect l="l" t="t" r="r" b="b"/>
            <a:pathLst>
              <a:path w="393700" h="155575">
                <a:moveTo>
                  <a:pt x="0" y="38988"/>
                </a:moveTo>
                <a:lnTo>
                  <a:pt x="295275" y="38988"/>
                </a:lnTo>
                <a:lnTo>
                  <a:pt x="295275" y="0"/>
                </a:lnTo>
                <a:lnTo>
                  <a:pt x="393700" y="77850"/>
                </a:lnTo>
                <a:lnTo>
                  <a:pt x="295275" y="155575"/>
                </a:lnTo>
                <a:lnTo>
                  <a:pt x="295275" y="116712"/>
                </a:lnTo>
                <a:lnTo>
                  <a:pt x="0" y="116712"/>
                </a:lnTo>
                <a:lnTo>
                  <a:pt x="0" y="38988"/>
                </a:lnTo>
                <a:close/>
              </a:path>
            </a:pathLst>
          </a:custGeom>
          <a:ln w="12700">
            <a:solidFill>
              <a:srgbClr val="000000"/>
            </a:solidFill>
          </a:ln>
        </p:spPr>
        <p:txBody>
          <a:bodyPr wrap="square" lIns="0" tIns="0" rIns="0" bIns="0" rtlCol="0"/>
          <a:lstStyle/>
          <a:p>
            <a:endParaRPr/>
          </a:p>
        </p:txBody>
      </p:sp>
      <p:sp>
        <p:nvSpPr>
          <p:cNvPr id="16" name="object 16"/>
          <p:cNvSpPr/>
          <p:nvPr/>
        </p:nvSpPr>
        <p:spPr>
          <a:xfrm>
            <a:off x="3263900" y="2384425"/>
            <a:ext cx="393700" cy="155575"/>
          </a:xfrm>
          <a:custGeom>
            <a:avLst/>
            <a:gdLst/>
            <a:ahLst/>
            <a:cxnLst/>
            <a:rect l="l" t="t" r="r" b="b"/>
            <a:pathLst>
              <a:path w="393700" h="155575">
                <a:moveTo>
                  <a:pt x="295275" y="0"/>
                </a:moveTo>
                <a:lnTo>
                  <a:pt x="295275" y="38862"/>
                </a:lnTo>
                <a:lnTo>
                  <a:pt x="0" y="38862"/>
                </a:lnTo>
                <a:lnTo>
                  <a:pt x="0" y="116712"/>
                </a:lnTo>
                <a:lnTo>
                  <a:pt x="295275" y="116712"/>
                </a:lnTo>
                <a:lnTo>
                  <a:pt x="295275" y="155575"/>
                </a:lnTo>
                <a:lnTo>
                  <a:pt x="393700" y="77850"/>
                </a:lnTo>
                <a:lnTo>
                  <a:pt x="295275" y="0"/>
                </a:lnTo>
                <a:close/>
              </a:path>
            </a:pathLst>
          </a:custGeom>
          <a:solidFill>
            <a:srgbClr val="00CC99"/>
          </a:solidFill>
        </p:spPr>
        <p:txBody>
          <a:bodyPr wrap="square" lIns="0" tIns="0" rIns="0" bIns="0" rtlCol="0"/>
          <a:lstStyle/>
          <a:p>
            <a:endParaRPr/>
          </a:p>
        </p:txBody>
      </p:sp>
      <p:sp>
        <p:nvSpPr>
          <p:cNvPr id="17" name="object 17"/>
          <p:cNvSpPr/>
          <p:nvPr/>
        </p:nvSpPr>
        <p:spPr>
          <a:xfrm>
            <a:off x="3263900" y="2384425"/>
            <a:ext cx="393700" cy="155575"/>
          </a:xfrm>
          <a:custGeom>
            <a:avLst/>
            <a:gdLst/>
            <a:ahLst/>
            <a:cxnLst/>
            <a:rect l="l" t="t" r="r" b="b"/>
            <a:pathLst>
              <a:path w="393700" h="155575">
                <a:moveTo>
                  <a:pt x="0" y="38862"/>
                </a:moveTo>
                <a:lnTo>
                  <a:pt x="295275" y="38862"/>
                </a:lnTo>
                <a:lnTo>
                  <a:pt x="295275" y="0"/>
                </a:lnTo>
                <a:lnTo>
                  <a:pt x="393700" y="77850"/>
                </a:lnTo>
                <a:lnTo>
                  <a:pt x="295275" y="155575"/>
                </a:lnTo>
                <a:lnTo>
                  <a:pt x="295275" y="116712"/>
                </a:lnTo>
                <a:lnTo>
                  <a:pt x="0" y="116712"/>
                </a:lnTo>
                <a:lnTo>
                  <a:pt x="0" y="38862"/>
                </a:lnTo>
                <a:close/>
              </a:path>
            </a:pathLst>
          </a:custGeom>
          <a:ln w="12700">
            <a:solidFill>
              <a:srgbClr val="000000"/>
            </a:solidFill>
          </a:ln>
        </p:spPr>
        <p:txBody>
          <a:bodyPr wrap="square" lIns="0" tIns="0" rIns="0" bIns="0" rtlCol="0"/>
          <a:lstStyle/>
          <a:p>
            <a:endParaRPr/>
          </a:p>
        </p:txBody>
      </p:sp>
      <p:sp>
        <p:nvSpPr>
          <p:cNvPr id="18" name="object 18"/>
          <p:cNvSpPr/>
          <p:nvPr/>
        </p:nvSpPr>
        <p:spPr>
          <a:xfrm>
            <a:off x="3263900" y="3389376"/>
            <a:ext cx="393700" cy="155575"/>
          </a:xfrm>
          <a:custGeom>
            <a:avLst/>
            <a:gdLst/>
            <a:ahLst/>
            <a:cxnLst/>
            <a:rect l="l" t="t" r="r" b="b"/>
            <a:pathLst>
              <a:path w="393700" h="155575">
                <a:moveTo>
                  <a:pt x="295275" y="0"/>
                </a:moveTo>
                <a:lnTo>
                  <a:pt x="295275" y="38862"/>
                </a:lnTo>
                <a:lnTo>
                  <a:pt x="0" y="38862"/>
                </a:lnTo>
                <a:lnTo>
                  <a:pt x="0" y="116586"/>
                </a:lnTo>
                <a:lnTo>
                  <a:pt x="295275" y="116586"/>
                </a:lnTo>
                <a:lnTo>
                  <a:pt x="295275" y="155575"/>
                </a:lnTo>
                <a:lnTo>
                  <a:pt x="393700" y="77724"/>
                </a:lnTo>
                <a:lnTo>
                  <a:pt x="295275" y="0"/>
                </a:lnTo>
                <a:close/>
              </a:path>
            </a:pathLst>
          </a:custGeom>
          <a:solidFill>
            <a:srgbClr val="00CC99"/>
          </a:solidFill>
        </p:spPr>
        <p:txBody>
          <a:bodyPr wrap="square" lIns="0" tIns="0" rIns="0" bIns="0" rtlCol="0"/>
          <a:lstStyle/>
          <a:p>
            <a:endParaRPr/>
          </a:p>
        </p:txBody>
      </p:sp>
      <p:sp>
        <p:nvSpPr>
          <p:cNvPr id="19" name="object 19"/>
          <p:cNvSpPr/>
          <p:nvPr/>
        </p:nvSpPr>
        <p:spPr>
          <a:xfrm>
            <a:off x="3263900" y="3389376"/>
            <a:ext cx="393700" cy="155575"/>
          </a:xfrm>
          <a:custGeom>
            <a:avLst/>
            <a:gdLst/>
            <a:ahLst/>
            <a:cxnLst/>
            <a:rect l="l" t="t" r="r" b="b"/>
            <a:pathLst>
              <a:path w="393700" h="155575">
                <a:moveTo>
                  <a:pt x="0" y="38862"/>
                </a:moveTo>
                <a:lnTo>
                  <a:pt x="295275" y="38862"/>
                </a:lnTo>
                <a:lnTo>
                  <a:pt x="295275" y="0"/>
                </a:lnTo>
                <a:lnTo>
                  <a:pt x="393700" y="77724"/>
                </a:lnTo>
                <a:lnTo>
                  <a:pt x="295275" y="155575"/>
                </a:lnTo>
                <a:lnTo>
                  <a:pt x="295275" y="116586"/>
                </a:lnTo>
                <a:lnTo>
                  <a:pt x="0" y="116586"/>
                </a:lnTo>
                <a:lnTo>
                  <a:pt x="0" y="38862"/>
                </a:lnTo>
                <a:close/>
              </a:path>
            </a:pathLst>
          </a:custGeom>
          <a:ln w="12700">
            <a:solidFill>
              <a:srgbClr val="000000"/>
            </a:solidFill>
          </a:ln>
        </p:spPr>
        <p:txBody>
          <a:bodyPr wrap="square" lIns="0" tIns="0" rIns="0" bIns="0" rtlCol="0"/>
          <a:lstStyle/>
          <a:p>
            <a:endParaRPr/>
          </a:p>
        </p:txBody>
      </p:sp>
      <p:sp>
        <p:nvSpPr>
          <p:cNvPr id="20" name="object 20"/>
          <p:cNvSpPr txBox="1"/>
          <p:nvPr/>
        </p:nvSpPr>
        <p:spPr>
          <a:xfrm>
            <a:off x="3733800" y="1219200"/>
            <a:ext cx="1752600" cy="2438400"/>
          </a:xfrm>
          <a:prstGeom prst="rect">
            <a:avLst/>
          </a:prstGeom>
          <a:ln w="12700">
            <a:solidFill>
              <a:srgbClr val="000000"/>
            </a:solidFill>
          </a:ln>
        </p:spPr>
        <p:txBody>
          <a:bodyPr vert="horz" wrap="square" lIns="0" tIns="0" rIns="0" bIns="0" rtlCol="0">
            <a:spAutoFit/>
          </a:bodyPr>
          <a:lstStyle/>
          <a:p>
            <a:pPr>
              <a:lnSpc>
                <a:spcPct val="100000"/>
              </a:lnSpc>
            </a:pPr>
            <a:endParaRPr sz="1200">
              <a:latin typeface="Times New Roman"/>
              <a:cs typeface="Times New Roman"/>
            </a:endParaRPr>
          </a:p>
          <a:p>
            <a:pPr>
              <a:lnSpc>
                <a:spcPct val="100000"/>
              </a:lnSpc>
            </a:pPr>
            <a:endParaRPr sz="1300">
              <a:latin typeface="Times New Roman"/>
              <a:cs typeface="Times New Roman"/>
            </a:endParaRPr>
          </a:p>
          <a:p>
            <a:pPr marL="200025" marR="407034">
              <a:lnSpc>
                <a:spcPct val="100000"/>
              </a:lnSpc>
            </a:pPr>
            <a:r>
              <a:rPr sz="1200" b="1" spc="-5" dirty="0">
                <a:solidFill>
                  <a:srgbClr val="3333CC"/>
                </a:solidFill>
                <a:latin typeface="Arial"/>
                <a:cs typeface="Arial"/>
              </a:rPr>
              <a:t>Material </a:t>
            </a:r>
            <a:r>
              <a:rPr sz="1200" b="1" dirty="0">
                <a:solidFill>
                  <a:srgbClr val="3333CC"/>
                </a:solidFill>
                <a:latin typeface="Arial"/>
                <a:cs typeface="Arial"/>
              </a:rPr>
              <a:t>Price,  </a:t>
            </a:r>
            <a:r>
              <a:rPr sz="1200" b="1" spc="-5" dirty="0">
                <a:solidFill>
                  <a:srgbClr val="3333CC"/>
                </a:solidFill>
                <a:latin typeface="Arial"/>
                <a:cs typeface="Arial"/>
              </a:rPr>
              <a:t>Customer</a:t>
            </a:r>
            <a:r>
              <a:rPr sz="1200" b="1" spc="-90" dirty="0">
                <a:solidFill>
                  <a:srgbClr val="3333CC"/>
                </a:solidFill>
                <a:latin typeface="Arial"/>
                <a:cs typeface="Arial"/>
              </a:rPr>
              <a:t> </a:t>
            </a:r>
            <a:r>
              <a:rPr sz="1200" b="1" dirty="0">
                <a:solidFill>
                  <a:srgbClr val="3333CC"/>
                </a:solidFill>
                <a:latin typeface="Arial"/>
                <a:cs typeface="Arial"/>
              </a:rPr>
              <a:t>Price</a:t>
            </a:r>
            <a:endParaRPr sz="1200">
              <a:latin typeface="Arial"/>
              <a:cs typeface="Arial"/>
            </a:endParaRPr>
          </a:p>
          <a:p>
            <a:pPr>
              <a:lnSpc>
                <a:spcPct val="100000"/>
              </a:lnSpc>
            </a:pPr>
            <a:endParaRPr sz="1550">
              <a:latin typeface="Times New Roman"/>
              <a:cs typeface="Times New Roman"/>
            </a:endParaRPr>
          </a:p>
          <a:p>
            <a:pPr marL="200025" marR="220979">
              <a:lnSpc>
                <a:spcPct val="100000"/>
              </a:lnSpc>
            </a:pPr>
            <a:r>
              <a:rPr sz="1200" b="1" spc="-5" dirty="0">
                <a:solidFill>
                  <a:srgbClr val="3333CC"/>
                </a:solidFill>
                <a:latin typeface="Arial"/>
                <a:cs typeface="Arial"/>
              </a:rPr>
              <a:t>Material </a:t>
            </a:r>
            <a:r>
              <a:rPr sz="1200" b="1" dirty="0">
                <a:solidFill>
                  <a:srgbClr val="3333CC"/>
                </a:solidFill>
                <a:latin typeface="Arial"/>
                <a:cs typeface="Arial"/>
              </a:rPr>
              <a:t>Group  </a:t>
            </a:r>
            <a:r>
              <a:rPr sz="1200" b="1" spc="-5" dirty="0">
                <a:solidFill>
                  <a:srgbClr val="3333CC"/>
                </a:solidFill>
                <a:latin typeface="Arial"/>
                <a:cs typeface="Arial"/>
              </a:rPr>
              <a:t>Discount,  Material</a:t>
            </a:r>
            <a:r>
              <a:rPr sz="1200" b="1" spc="235" dirty="0">
                <a:solidFill>
                  <a:srgbClr val="3333CC"/>
                </a:solidFill>
                <a:latin typeface="Arial"/>
                <a:cs typeface="Arial"/>
              </a:rPr>
              <a:t> </a:t>
            </a:r>
            <a:r>
              <a:rPr sz="1200" b="1" dirty="0">
                <a:solidFill>
                  <a:srgbClr val="3333CC"/>
                </a:solidFill>
                <a:latin typeface="Arial"/>
                <a:cs typeface="Arial"/>
              </a:rPr>
              <a:t>Discount</a:t>
            </a:r>
            <a:endParaRPr sz="1200">
              <a:latin typeface="Arial"/>
              <a:cs typeface="Arial"/>
            </a:endParaRPr>
          </a:p>
          <a:p>
            <a:pPr marL="200025">
              <a:lnSpc>
                <a:spcPct val="100000"/>
              </a:lnSpc>
              <a:spcBef>
                <a:spcPts val="1065"/>
              </a:spcBef>
            </a:pPr>
            <a:r>
              <a:rPr sz="1200" b="1" spc="-5" dirty="0">
                <a:solidFill>
                  <a:srgbClr val="3333CC"/>
                </a:solidFill>
                <a:latin typeface="Arial"/>
                <a:cs typeface="Arial"/>
              </a:rPr>
              <a:t>Incoterms</a:t>
            </a:r>
            <a:r>
              <a:rPr sz="1200" b="1" spc="-65" dirty="0">
                <a:solidFill>
                  <a:srgbClr val="3333CC"/>
                </a:solidFill>
                <a:latin typeface="Arial"/>
                <a:cs typeface="Arial"/>
              </a:rPr>
              <a:t> </a:t>
            </a:r>
            <a:r>
              <a:rPr sz="1200" b="1" spc="-5" dirty="0">
                <a:solidFill>
                  <a:srgbClr val="3333CC"/>
                </a:solidFill>
                <a:latin typeface="Arial"/>
                <a:cs typeface="Arial"/>
              </a:rPr>
              <a:t>part1</a:t>
            </a:r>
            <a:endParaRPr sz="1200">
              <a:latin typeface="Arial"/>
              <a:cs typeface="Arial"/>
            </a:endParaRPr>
          </a:p>
          <a:p>
            <a:pPr>
              <a:lnSpc>
                <a:spcPct val="100000"/>
              </a:lnSpc>
            </a:pPr>
            <a:endParaRPr sz="1200">
              <a:latin typeface="Times New Roman"/>
              <a:cs typeface="Times New Roman"/>
            </a:endParaRPr>
          </a:p>
          <a:p>
            <a:pPr>
              <a:lnSpc>
                <a:spcPct val="100000"/>
              </a:lnSpc>
              <a:spcBef>
                <a:spcPts val="55"/>
              </a:spcBef>
            </a:pPr>
            <a:endParaRPr sz="1000">
              <a:latin typeface="Times New Roman"/>
              <a:cs typeface="Times New Roman"/>
            </a:endParaRPr>
          </a:p>
          <a:p>
            <a:pPr marL="200025">
              <a:lnSpc>
                <a:spcPct val="100000"/>
              </a:lnSpc>
            </a:pPr>
            <a:r>
              <a:rPr sz="1200" b="1" spc="-20" dirty="0">
                <a:solidFill>
                  <a:srgbClr val="3333CC"/>
                </a:solidFill>
                <a:latin typeface="Arial"/>
                <a:cs typeface="Arial"/>
              </a:rPr>
              <a:t>Taxes</a:t>
            </a:r>
            <a:endParaRPr sz="1200">
              <a:latin typeface="Arial"/>
              <a:cs typeface="Arial"/>
            </a:endParaRPr>
          </a:p>
        </p:txBody>
      </p:sp>
      <p:sp>
        <p:nvSpPr>
          <p:cNvPr id="21" name="object 21"/>
          <p:cNvSpPr txBox="1"/>
          <p:nvPr/>
        </p:nvSpPr>
        <p:spPr>
          <a:xfrm>
            <a:off x="5638800" y="1219200"/>
            <a:ext cx="2362200" cy="2438400"/>
          </a:xfrm>
          <a:prstGeom prst="rect">
            <a:avLst/>
          </a:prstGeom>
          <a:ln w="12700">
            <a:solidFill>
              <a:srgbClr val="000000"/>
            </a:solidFill>
          </a:ln>
        </p:spPr>
        <p:txBody>
          <a:bodyPr vert="horz" wrap="square" lIns="0" tIns="0" rIns="0" bIns="0" rtlCol="0">
            <a:spAutoFit/>
          </a:bodyPr>
          <a:lstStyle/>
          <a:p>
            <a:pPr marL="57150">
              <a:lnSpc>
                <a:spcPts val="1805"/>
              </a:lnSpc>
            </a:pPr>
            <a:r>
              <a:rPr sz="1600" b="1" u="heavy" spc="-5" dirty="0">
                <a:solidFill>
                  <a:srgbClr val="3333CC"/>
                </a:solidFill>
                <a:latin typeface="Arial"/>
                <a:cs typeface="Arial"/>
              </a:rPr>
              <a:t>Condition</a:t>
            </a:r>
            <a:r>
              <a:rPr sz="1600" b="1" u="heavy" spc="-60" dirty="0">
                <a:solidFill>
                  <a:srgbClr val="3333CC"/>
                </a:solidFill>
                <a:latin typeface="Arial"/>
                <a:cs typeface="Arial"/>
              </a:rPr>
              <a:t> </a:t>
            </a:r>
            <a:r>
              <a:rPr sz="1600" b="1" u="heavy" spc="-40" dirty="0">
                <a:solidFill>
                  <a:srgbClr val="3333CC"/>
                </a:solidFill>
                <a:latin typeface="Arial"/>
                <a:cs typeface="Arial"/>
              </a:rPr>
              <a:t>Types</a:t>
            </a:r>
            <a:endParaRPr sz="1600">
              <a:latin typeface="Arial"/>
              <a:cs typeface="Arial"/>
            </a:endParaRPr>
          </a:p>
          <a:p>
            <a:pPr>
              <a:lnSpc>
                <a:spcPct val="100000"/>
              </a:lnSpc>
            </a:pPr>
            <a:endParaRPr sz="1550">
              <a:latin typeface="Times New Roman"/>
              <a:cs typeface="Times New Roman"/>
            </a:endParaRPr>
          </a:p>
          <a:p>
            <a:pPr marL="57150">
              <a:lnSpc>
                <a:spcPct val="100000"/>
              </a:lnSpc>
            </a:pPr>
            <a:r>
              <a:rPr sz="1200" b="1" spc="-5" dirty="0">
                <a:solidFill>
                  <a:srgbClr val="3333CC"/>
                </a:solidFill>
                <a:latin typeface="Times New Roman"/>
                <a:cs typeface="Times New Roman"/>
              </a:rPr>
              <a:t>PR00 </a:t>
            </a:r>
            <a:r>
              <a:rPr sz="1200" b="1" dirty="0">
                <a:solidFill>
                  <a:srgbClr val="3333CC"/>
                </a:solidFill>
                <a:latin typeface="Times New Roman"/>
                <a:cs typeface="Times New Roman"/>
              </a:rPr>
              <a:t>-</a:t>
            </a:r>
            <a:r>
              <a:rPr sz="1200" b="1" spc="-85" dirty="0">
                <a:solidFill>
                  <a:srgbClr val="3333CC"/>
                </a:solidFill>
                <a:latin typeface="Times New Roman"/>
                <a:cs typeface="Times New Roman"/>
              </a:rPr>
              <a:t> </a:t>
            </a:r>
            <a:r>
              <a:rPr sz="1200" b="1" spc="-5" dirty="0">
                <a:solidFill>
                  <a:srgbClr val="3333CC"/>
                </a:solidFill>
                <a:latin typeface="Times New Roman"/>
                <a:cs typeface="Times New Roman"/>
              </a:rPr>
              <a:t>Price</a:t>
            </a: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45"/>
              </a:spcBef>
            </a:pPr>
            <a:endParaRPr sz="1550">
              <a:latin typeface="Times New Roman"/>
              <a:cs typeface="Times New Roman"/>
            </a:endParaRPr>
          </a:p>
          <a:p>
            <a:pPr marL="57150">
              <a:lnSpc>
                <a:spcPct val="100000"/>
              </a:lnSpc>
              <a:spcBef>
                <a:spcPts val="5"/>
              </a:spcBef>
            </a:pPr>
            <a:r>
              <a:rPr sz="1200" b="1" dirty="0">
                <a:solidFill>
                  <a:srgbClr val="3333CC"/>
                </a:solidFill>
                <a:latin typeface="Arial"/>
                <a:cs typeface="Arial"/>
              </a:rPr>
              <a:t>K029 </a:t>
            </a:r>
            <a:r>
              <a:rPr sz="1200" b="1" spc="-5" dirty="0">
                <a:solidFill>
                  <a:srgbClr val="3333CC"/>
                </a:solidFill>
                <a:latin typeface="Arial"/>
                <a:cs typeface="Arial"/>
              </a:rPr>
              <a:t>– Material </a:t>
            </a:r>
            <a:r>
              <a:rPr sz="1200" b="1" dirty="0">
                <a:solidFill>
                  <a:srgbClr val="3333CC"/>
                </a:solidFill>
                <a:latin typeface="Arial"/>
                <a:cs typeface="Arial"/>
              </a:rPr>
              <a:t>Group discount  K004 </a:t>
            </a:r>
            <a:r>
              <a:rPr sz="1200" b="1" spc="-5" dirty="0">
                <a:solidFill>
                  <a:srgbClr val="3333CC"/>
                </a:solidFill>
                <a:latin typeface="Arial"/>
                <a:cs typeface="Arial"/>
              </a:rPr>
              <a:t>– Material</a:t>
            </a:r>
            <a:r>
              <a:rPr sz="1200" b="1" spc="-105" dirty="0">
                <a:solidFill>
                  <a:srgbClr val="3333CC"/>
                </a:solidFill>
                <a:latin typeface="Arial"/>
                <a:cs typeface="Arial"/>
              </a:rPr>
              <a:t> </a:t>
            </a:r>
            <a:r>
              <a:rPr sz="1200" b="1" dirty="0">
                <a:solidFill>
                  <a:srgbClr val="3333CC"/>
                </a:solidFill>
                <a:latin typeface="Arial"/>
                <a:cs typeface="Arial"/>
              </a:rPr>
              <a:t>discount</a:t>
            </a:r>
            <a:endParaRPr sz="1200">
              <a:latin typeface="Arial"/>
              <a:cs typeface="Arial"/>
            </a:endParaRPr>
          </a:p>
          <a:p>
            <a:pPr>
              <a:lnSpc>
                <a:spcPct val="100000"/>
              </a:lnSpc>
              <a:spcBef>
                <a:spcPts val="10"/>
              </a:spcBef>
            </a:pPr>
            <a:endParaRPr sz="1500">
              <a:latin typeface="Times New Roman"/>
              <a:cs typeface="Times New Roman"/>
            </a:endParaRPr>
          </a:p>
          <a:p>
            <a:pPr marL="57150">
              <a:lnSpc>
                <a:spcPct val="100000"/>
              </a:lnSpc>
            </a:pPr>
            <a:r>
              <a:rPr sz="1200" b="1" dirty="0">
                <a:solidFill>
                  <a:srgbClr val="3333CC"/>
                </a:solidFill>
                <a:latin typeface="Arial"/>
                <a:cs typeface="Arial"/>
              </a:rPr>
              <a:t>KF00 -</a:t>
            </a:r>
            <a:r>
              <a:rPr sz="1200" b="1" spc="-120" dirty="0">
                <a:solidFill>
                  <a:srgbClr val="3333CC"/>
                </a:solidFill>
                <a:latin typeface="Arial"/>
                <a:cs typeface="Arial"/>
              </a:rPr>
              <a:t> </a:t>
            </a:r>
            <a:r>
              <a:rPr sz="1200" b="1" dirty="0">
                <a:solidFill>
                  <a:srgbClr val="3333CC"/>
                </a:solidFill>
                <a:latin typeface="Arial"/>
                <a:cs typeface="Arial"/>
              </a:rPr>
              <a:t>Freight</a:t>
            </a:r>
            <a:endParaRPr sz="1200">
              <a:latin typeface="Arial"/>
              <a:cs typeface="Arial"/>
            </a:endParaRPr>
          </a:p>
          <a:p>
            <a:pPr>
              <a:lnSpc>
                <a:spcPct val="100000"/>
              </a:lnSpc>
            </a:pPr>
            <a:endParaRPr sz="1200">
              <a:latin typeface="Times New Roman"/>
              <a:cs typeface="Times New Roman"/>
            </a:endParaRPr>
          </a:p>
          <a:p>
            <a:pPr>
              <a:lnSpc>
                <a:spcPct val="100000"/>
              </a:lnSpc>
              <a:spcBef>
                <a:spcPts val="40"/>
              </a:spcBef>
            </a:pPr>
            <a:endParaRPr sz="1000">
              <a:latin typeface="Times New Roman"/>
              <a:cs typeface="Times New Roman"/>
            </a:endParaRPr>
          </a:p>
          <a:p>
            <a:pPr marL="57150">
              <a:lnSpc>
                <a:spcPct val="100000"/>
              </a:lnSpc>
            </a:pPr>
            <a:r>
              <a:rPr sz="1200" b="1" dirty="0">
                <a:solidFill>
                  <a:srgbClr val="3333CC"/>
                </a:solidFill>
                <a:latin typeface="Arial"/>
                <a:cs typeface="Arial"/>
              </a:rPr>
              <a:t>MWST </a:t>
            </a:r>
            <a:r>
              <a:rPr sz="1200" b="1" spc="-5" dirty="0">
                <a:solidFill>
                  <a:srgbClr val="3333CC"/>
                </a:solidFill>
                <a:latin typeface="Arial"/>
                <a:cs typeface="Arial"/>
              </a:rPr>
              <a:t>– Output</a:t>
            </a:r>
            <a:r>
              <a:rPr sz="1200" b="1" spc="-40" dirty="0">
                <a:solidFill>
                  <a:srgbClr val="3333CC"/>
                </a:solidFill>
                <a:latin typeface="Arial"/>
                <a:cs typeface="Arial"/>
              </a:rPr>
              <a:t> </a:t>
            </a:r>
            <a:r>
              <a:rPr sz="1200" b="1" spc="-5" dirty="0">
                <a:solidFill>
                  <a:srgbClr val="3333CC"/>
                </a:solidFill>
                <a:latin typeface="Arial"/>
                <a:cs typeface="Arial"/>
              </a:rPr>
              <a:t>tax</a:t>
            </a:r>
            <a:endParaRPr sz="1200">
              <a:latin typeface="Arial"/>
              <a:cs typeface="Arial"/>
            </a:endParaRPr>
          </a:p>
        </p:txBody>
      </p:sp>
      <p:sp>
        <p:nvSpPr>
          <p:cNvPr id="22" name="object 22"/>
          <p:cNvSpPr txBox="1"/>
          <p:nvPr/>
        </p:nvSpPr>
        <p:spPr>
          <a:xfrm>
            <a:off x="1295400" y="1219200"/>
            <a:ext cx="1905000" cy="2438400"/>
          </a:xfrm>
          <a:prstGeom prst="rect">
            <a:avLst/>
          </a:prstGeom>
          <a:ln w="12700">
            <a:solidFill>
              <a:srgbClr val="000000"/>
            </a:solidFill>
          </a:ln>
        </p:spPr>
        <p:txBody>
          <a:bodyPr vert="horz" wrap="square" lIns="0" tIns="33020" rIns="0" bIns="0" rtlCol="0">
            <a:spAutoFit/>
          </a:bodyPr>
          <a:lstStyle/>
          <a:p>
            <a:pPr marL="85090">
              <a:lnSpc>
                <a:spcPct val="100000"/>
              </a:lnSpc>
              <a:spcBef>
                <a:spcPts val="260"/>
              </a:spcBef>
            </a:pPr>
            <a:r>
              <a:rPr sz="1600" b="1" u="heavy" spc="-5" dirty="0">
                <a:solidFill>
                  <a:srgbClr val="3333CC"/>
                </a:solidFill>
                <a:latin typeface="Arial"/>
                <a:cs typeface="Arial"/>
              </a:rPr>
              <a:t>Pricing</a:t>
            </a:r>
            <a:r>
              <a:rPr sz="1600" b="1" u="heavy" spc="-55" dirty="0">
                <a:solidFill>
                  <a:srgbClr val="3333CC"/>
                </a:solidFill>
                <a:latin typeface="Arial"/>
                <a:cs typeface="Arial"/>
              </a:rPr>
              <a:t> </a:t>
            </a:r>
            <a:r>
              <a:rPr sz="1600" b="1" u="heavy" spc="-5" dirty="0">
                <a:solidFill>
                  <a:srgbClr val="3333CC"/>
                </a:solidFill>
                <a:latin typeface="Arial"/>
                <a:cs typeface="Arial"/>
              </a:rPr>
              <a:t>Elements</a:t>
            </a:r>
            <a:endParaRPr sz="1600">
              <a:latin typeface="Arial"/>
              <a:cs typeface="Arial"/>
            </a:endParaRPr>
          </a:p>
          <a:p>
            <a:pPr marL="85090">
              <a:lnSpc>
                <a:spcPct val="100000"/>
              </a:lnSpc>
              <a:spcBef>
                <a:spcPts val="1155"/>
              </a:spcBef>
            </a:pPr>
            <a:r>
              <a:rPr sz="1600" b="1" spc="-5" dirty="0">
                <a:solidFill>
                  <a:srgbClr val="0000FF"/>
                </a:solidFill>
                <a:latin typeface="Arial"/>
                <a:cs typeface="Arial"/>
              </a:rPr>
              <a:t>Prices</a:t>
            </a:r>
            <a:endParaRPr sz="1600">
              <a:latin typeface="Arial"/>
              <a:cs typeface="Arial"/>
            </a:endParaRPr>
          </a:p>
          <a:p>
            <a:pPr>
              <a:lnSpc>
                <a:spcPct val="100000"/>
              </a:lnSpc>
              <a:spcBef>
                <a:spcPts val="30"/>
              </a:spcBef>
            </a:pPr>
            <a:endParaRPr sz="2150">
              <a:latin typeface="Times New Roman"/>
              <a:cs typeface="Times New Roman"/>
            </a:endParaRPr>
          </a:p>
          <a:p>
            <a:pPr marL="85090">
              <a:lnSpc>
                <a:spcPct val="100000"/>
              </a:lnSpc>
            </a:pPr>
            <a:r>
              <a:rPr sz="1600" b="1" spc="-5" dirty="0">
                <a:solidFill>
                  <a:srgbClr val="0000FF"/>
                </a:solidFill>
                <a:latin typeface="Arial"/>
                <a:cs typeface="Arial"/>
              </a:rPr>
              <a:t>Discount</a:t>
            </a:r>
            <a:r>
              <a:rPr sz="1600" b="1" spc="-80" dirty="0">
                <a:solidFill>
                  <a:srgbClr val="0000FF"/>
                </a:solidFill>
                <a:latin typeface="Arial"/>
                <a:cs typeface="Arial"/>
              </a:rPr>
              <a:t> </a:t>
            </a:r>
            <a:r>
              <a:rPr sz="1600" b="1" spc="-5" dirty="0">
                <a:solidFill>
                  <a:srgbClr val="0000FF"/>
                </a:solidFill>
                <a:latin typeface="Arial"/>
                <a:cs typeface="Arial"/>
              </a:rPr>
              <a:t>/</a:t>
            </a:r>
            <a:endParaRPr sz="1600">
              <a:latin typeface="Arial"/>
              <a:cs typeface="Arial"/>
            </a:endParaRPr>
          </a:p>
          <a:p>
            <a:pPr marL="85090">
              <a:lnSpc>
                <a:spcPct val="100000"/>
              </a:lnSpc>
            </a:pPr>
            <a:r>
              <a:rPr sz="1600" b="1" spc="-5" dirty="0">
                <a:solidFill>
                  <a:srgbClr val="0000FF"/>
                </a:solidFill>
                <a:latin typeface="Arial"/>
                <a:cs typeface="Arial"/>
              </a:rPr>
              <a:t>Surcharges</a:t>
            </a:r>
            <a:endParaRPr sz="1600">
              <a:latin typeface="Arial"/>
              <a:cs typeface="Arial"/>
            </a:endParaRPr>
          </a:p>
          <a:p>
            <a:pPr marL="85090">
              <a:lnSpc>
                <a:spcPct val="100000"/>
              </a:lnSpc>
              <a:spcBef>
                <a:spcPts val="1010"/>
              </a:spcBef>
            </a:pPr>
            <a:r>
              <a:rPr sz="1600" b="1" spc="-5" dirty="0">
                <a:solidFill>
                  <a:srgbClr val="0000FF"/>
                </a:solidFill>
                <a:latin typeface="Arial"/>
                <a:cs typeface="Arial"/>
              </a:rPr>
              <a:t>Freight</a:t>
            </a:r>
            <a:endParaRPr sz="1600">
              <a:latin typeface="Arial"/>
              <a:cs typeface="Arial"/>
            </a:endParaRPr>
          </a:p>
          <a:p>
            <a:pPr>
              <a:lnSpc>
                <a:spcPct val="100000"/>
              </a:lnSpc>
              <a:spcBef>
                <a:spcPts val="35"/>
              </a:spcBef>
            </a:pPr>
            <a:endParaRPr sz="1800">
              <a:latin typeface="Times New Roman"/>
              <a:cs typeface="Times New Roman"/>
            </a:endParaRPr>
          </a:p>
          <a:p>
            <a:pPr marL="85090">
              <a:lnSpc>
                <a:spcPct val="100000"/>
              </a:lnSpc>
            </a:pPr>
            <a:r>
              <a:rPr sz="1600" b="1" spc="-30" dirty="0">
                <a:solidFill>
                  <a:srgbClr val="0000FF"/>
                </a:solidFill>
                <a:latin typeface="Arial"/>
                <a:cs typeface="Arial"/>
              </a:rPr>
              <a:t>Taxes</a:t>
            </a:r>
            <a:endParaRPr sz="1600">
              <a:latin typeface="Arial"/>
              <a:cs typeface="Aria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19516" y="260604"/>
            <a:ext cx="824483"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Condition </a:t>
            </a:r>
            <a:r>
              <a:rPr spc="-35" dirty="0"/>
              <a:t>Technique </a:t>
            </a:r>
            <a:r>
              <a:rPr dirty="0"/>
              <a:t>-</a:t>
            </a:r>
            <a:r>
              <a:rPr spc="-60" dirty="0"/>
              <a:t> </a:t>
            </a:r>
            <a:r>
              <a:rPr dirty="0"/>
              <a:t>Example</a:t>
            </a:r>
          </a:p>
        </p:txBody>
      </p:sp>
      <p:sp>
        <p:nvSpPr>
          <p:cNvPr id="8" name="object 8"/>
          <p:cNvSpPr/>
          <p:nvPr/>
        </p:nvSpPr>
        <p:spPr>
          <a:xfrm>
            <a:off x="232803" y="1070228"/>
            <a:ext cx="8606409" cy="494957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09550" y="1047750"/>
            <a:ext cx="8648700" cy="4991100"/>
          </a:xfrm>
          <a:custGeom>
            <a:avLst/>
            <a:gdLst/>
            <a:ahLst/>
            <a:cxnLst/>
            <a:rect l="l" t="t" r="r" b="b"/>
            <a:pathLst>
              <a:path w="8648700" h="4991100">
                <a:moveTo>
                  <a:pt x="0" y="4991100"/>
                </a:moveTo>
                <a:lnTo>
                  <a:pt x="8648700" y="4991100"/>
                </a:lnTo>
                <a:lnTo>
                  <a:pt x="8648700" y="0"/>
                </a:lnTo>
                <a:lnTo>
                  <a:pt x="0" y="0"/>
                </a:lnTo>
                <a:lnTo>
                  <a:pt x="0" y="4991100"/>
                </a:lnTo>
                <a:close/>
              </a:path>
            </a:pathLst>
          </a:custGeom>
          <a:ln w="38100">
            <a:solidFill>
              <a:srgbClr val="000000"/>
            </a:solidFill>
          </a:ln>
        </p:spPr>
        <p:txBody>
          <a:bodyPr wrap="square" lIns="0" tIns="0" rIns="0" bIns="0" rtlCol="0"/>
          <a:lstStyle/>
          <a:p>
            <a:endParaRPr/>
          </a:p>
        </p:txBody>
      </p:sp>
      <p:sp>
        <p:nvSpPr>
          <p:cNvPr id="10" name="object 10"/>
          <p:cNvSpPr/>
          <p:nvPr/>
        </p:nvSpPr>
        <p:spPr>
          <a:xfrm>
            <a:off x="3200400" y="1752600"/>
            <a:ext cx="1676400" cy="10668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181600" y="2209800"/>
            <a:ext cx="1600200" cy="45720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67354" y="1214755"/>
            <a:ext cx="614045" cy="614045"/>
          </a:xfrm>
          <a:custGeom>
            <a:avLst/>
            <a:gdLst/>
            <a:ahLst/>
            <a:cxnLst/>
            <a:rect l="l" t="t" r="r" b="b"/>
            <a:pathLst>
              <a:path w="614045" h="614044">
                <a:moveTo>
                  <a:pt x="555689" y="564704"/>
                </a:moveTo>
                <a:lnTo>
                  <a:pt x="533272" y="587121"/>
                </a:lnTo>
                <a:lnTo>
                  <a:pt x="614044" y="614045"/>
                </a:lnTo>
                <a:lnTo>
                  <a:pt x="600582" y="573659"/>
                </a:lnTo>
                <a:lnTo>
                  <a:pt x="564642" y="573659"/>
                </a:lnTo>
                <a:lnTo>
                  <a:pt x="555689" y="564704"/>
                </a:lnTo>
                <a:close/>
              </a:path>
              <a:path w="614045" h="614044">
                <a:moveTo>
                  <a:pt x="564704" y="555689"/>
                </a:moveTo>
                <a:lnTo>
                  <a:pt x="555689" y="564704"/>
                </a:lnTo>
                <a:lnTo>
                  <a:pt x="564642" y="573659"/>
                </a:lnTo>
                <a:lnTo>
                  <a:pt x="573658" y="564642"/>
                </a:lnTo>
                <a:lnTo>
                  <a:pt x="564704" y="555689"/>
                </a:lnTo>
                <a:close/>
              </a:path>
              <a:path w="614045" h="614044">
                <a:moveTo>
                  <a:pt x="587120" y="533273"/>
                </a:moveTo>
                <a:lnTo>
                  <a:pt x="564704" y="555689"/>
                </a:lnTo>
                <a:lnTo>
                  <a:pt x="573658" y="564642"/>
                </a:lnTo>
                <a:lnTo>
                  <a:pt x="564642" y="573659"/>
                </a:lnTo>
                <a:lnTo>
                  <a:pt x="600582" y="573659"/>
                </a:lnTo>
                <a:lnTo>
                  <a:pt x="587120" y="533273"/>
                </a:lnTo>
                <a:close/>
              </a:path>
              <a:path w="614045" h="614044">
                <a:moveTo>
                  <a:pt x="8889" y="0"/>
                </a:moveTo>
                <a:lnTo>
                  <a:pt x="0" y="8890"/>
                </a:lnTo>
                <a:lnTo>
                  <a:pt x="555689" y="564704"/>
                </a:lnTo>
                <a:lnTo>
                  <a:pt x="564704" y="555689"/>
                </a:lnTo>
                <a:lnTo>
                  <a:pt x="8889" y="0"/>
                </a:lnTo>
                <a:close/>
              </a:path>
            </a:pathLst>
          </a:custGeom>
          <a:solidFill>
            <a:srgbClr val="FF0066"/>
          </a:solidFill>
        </p:spPr>
        <p:txBody>
          <a:bodyPr wrap="square" lIns="0" tIns="0" rIns="0" bIns="0" rtlCol="0"/>
          <a:lstStyle/>
          <a:p>
            <a:endParaRPr/>
          </a:p>
        </p:txBody>
      </p:sp>
      <p:sp>
        <p:nvSpPr>
          <p:cNvPr id="13" name="object 13"/>
          <p:cNvSpPr/>
          <p:nvPr/>
        </p:nvSpPr>
        <p:spPr>
          <a:xfrm>
            <a:off x="4339209" y="1214374"/>
            <a:ext cx="1147445" cy="995680"/>
          </a:xfrm>
          <a:custGeom>
            <a:avLst/>
            <a:gdLst/>
            <a:ahLst/>
            <a:cxnLst/>
            <a:rect l="l" t="t" r="r" b="b"/>
            <a:pathLst>
              <a:path w="1147445" h="995680">
                <a:moveTo>
                  <a:pt x="1085440" y="950316"/>
                </a:moveTo>
                <a:lnTo>
                  <a:pt x="1064640" y="974343"/>
                </a:lnTo>
                <a:lnTo>
                  <a:pt x="1147190" y="995426"/>
                </a:lnTo>
                <a:lnTo>
                  <a:pt x="1131924" y="958596"/>
                </a:lnTo>
                <a:lnTo>
                  <a:pt x="1094993" y="958596"/>
                </a:lnTo>
                <a:lnTo>
                  <a:pt x="1085440" y="950316"/>
                </a:lnTo>
                <a:close/>
              </a:path>
              <a:path w="1147445" h="995680">
                <a:moveTo>
                  <a:pt x="1093744" y="940723"/>
                </a:moveTo>
                <a:lnTo>
                  <a:pt x="1085440" y="950316"/>
                </a:lnTo>
                <a:lnTo>
                  <a:pt x="1094993" y="958596"/>
                </a:lnTo>
                <a:lnTo>
                  <a:pt x="1103376" y="949071"/>
                </a:lnTo>
                <a:lnTo>
                  <a:pt x="1093744" y="940723"/>
                </a:lnTo>
                <a:close/>
              </a:path>
              <a:path w="1147445" h="995680">
                <a:moveTo>
                  <a:pt x="1114552" y="916686"/>
                </a:moveTo>
                <a:lnTo>
                  <a:pt x="1093744" y="940723"/>
                </a:lnTo>
                <a:lnTo>
                  <a:pt x="1103376" y="949071"/>
                </a:lnTo>
                <a:lnTo>
                  <a:pt x="1094993" y="958596"/>
                </a:lnTo>
                <a:lnTo>
                  <a:pt x="1131924" y="958596"/>
                </a:lnTo>
                <a:lnTo>
                  <a:pt x="1114552" y="916686"/>
                </a:lnTo>
                <a:close/>
              </a:path>
              <a:path w="1147445" h="995680">
                <a:moveTo>
                  <a:pt x="8381" y="0"/>
                </a:moveTo>
                <a:lnTo>
                  <a:pt x="0" y="9651"/>
                </a:lnTo>
                <a:lnTo>
                  <a:pt x="1085440" y="950316"/>
                </a:lnTo>
                <a:lnTo>
                  <a:pt x="1093744" y="940723"/>
                </a:lnTo>
                <a:lnTo>
                  <a:pt x="8381" y="0"/>
                </a:lnTo>
                <a:close/>
              </a:path>
            </a:pathLst>
          </a:custGeom>
          <a:solidFill>
            <a:srgbClr val="FF0066"/>
          </a:solidFill>
        </p:spPr>
        <p:txBody>
          <a:bodyPr wrap="square" lIns="0" tIns="0" rIns="0" bIns="0" rtlCol="0"/>
          <a:lstStyle/>
          <a:p>
            <a:endParaRPr/>
          </a:p>
        </p:txBody>
      </p:sp>
      <p:sp>
        <p:nvSpPr>
          <p:cNvPr id="14" name="object 14"/>
          <p:cNvSpPr txBox="1"/>
          <p:nvPr/>
        </p:nvSpPr>
        <p:spPr>
          <a:xfrm>
            <a:off x="307340" y="3119754"/>
            <a:ext cx="8438515" cy="2285241"/>
          </a:xfrm>
          <a:prstGeom prst="rect">
            <a:avLst/>
          </a:prstGeom>
        </p:spPr>
        <p:txBody>
          <a:bodyPr vert="horz" wrap="square" lIns="0" tIns="0" rIns="0" bIns="0" rtlCol="0">
            <a:spAutoFit/>
          </a:bodyPr>
          <a:lstStyle/>
          <a:p>
            <a:pPr marL="355600" indent="-342900">
              <a:lnSpc>
                <a:spcPct val="100000"/>
              </a:lnSpc>
              <a:buClr>
                <a:srgbClr val="00B0F0"/>
              </a:buClr>
              <a:buFont typeface="Wingdings" panose="05000000000000000000" pitchFamily="2" charset="2"/>
              <a:buChar char="§"/>
            </a:pPr>
            <a:r>
              <a:rPr sz="2200" b="1" dirty="0" smtClean="0">
                <a:latin typeface="Arial"/>
                <a:cs typeface="Arial"/>
              </a:rPr>
              <a:t>Pricing </a:t>
            </a:r>
            <a:r>
              <a:rPr sz="2200" b="1" spc="-5" dirty="0">
                <a:latin typeface="Arial"/>
                <a:cs typeface="Arial"/>
              </a:rPr>
              <a:t>in SAP consists of 4 components</a:t>
            </a:r>
            <a:r>
              <a:rPr sz="2200" b="1" spc="70" dirty="0">
                <a:latin typeface="Arial"/>
                <a:cs typeface="Arial"/>
              </a:rPr>
              <a:t> </a:t>
            </a:r>
            <a:r>
              <a:rPr sz="2200" b="1" spc="-5" dirty="0">
                <a:latin typeface="Arial"/>
                <a:cs typeface="Arial"/>
              </a:rPr>
              <a:t>:</a:t>
            </a:r>
            <a:endParaRPr sz="2200" dirty="0">
              <a:latin typeface="Arial"/>
              <a:cs typeface="Arial"/>
            </a:endParaRPr>
          </a:p>
          <a:p>
            <a:pPr marL="692149" marR="5080" indent="-342900">
              <a:lnSpc>
                <a:spcPts val="2860"/>
              </a:lnSpc>
              <a:spcBef>
                <a:spcPts val="114"/>
              </a:spcBef>
              <a:buClr>
                <a:srgbClr val="C00000"/>
              </a:buClr>
              <a:buSzPct val="109090"/>
              <a:buFont typeface="Wingdings" panose="05000000000000000000" pitchFamily="2" charset="2"/>
              <a:buChar char="§"/>
              <a:tabLst>
                <a:tab pos="534035" algn="l"/>
              </a:tabLst>
            </a:pPr>
            <a:r>
              <a:rPr b="1" spc="-5" dirty="0">
                <a:latin typeface="Arial"/>
                <a:cs typeface="Arial"/>
              </a:rPr>
              <a:t>Pricing Procedure </a:t>
            </a:r>
            <a:r>
              <a:rPr b="1" dirty="0">
                <a:latin typeface="Arial"/>
                <a:cs typeface="Arial"/>
              </a:rPr>
              <a:t>(</a:t>
            </a:r>
            <a:r>
              <a:rPr dirty="0">
                <a:latin typeface="Times New Roman"/>
                <a:cs typeface="Times New Roman"/>
              </a:rPr>
              <a:t>defines the conditions </a:t>
            </a:r>
            <a:r>
              <a:rPr spc="-5" dirty="0">
                <a:latin typeface="Times New Roman"/>
                <a:cs typeface="Times New Roman"/>
              </a:rPr>
              <a:t>permitted </a:t>
            </a:r>
            <a:r>
              <a:rPr dirty="0">
                <a:latin typeface="Times New Roman"/>
                <a:cs typeface="Times New Roman"/>
              </a:rPr>
              <a:t>and the sequence in  which the system takes these conditions into account during </a:t>
            </a:r>
            <a:r>
              <a:rPr spc="-5" dirty="0">
                <a:latin typeface="Times New Roman"/>
                <a:cs typeface="Times New Roman"/>
              </a:rPr>
              <a:t>sales</a:t>
            </a:r>
            <a:r>
              <a:rPr spc="-204" dirty="0">
                <a:latin typeface="Times New Roman"/>
                <a:cs typeface="Times New Roman"/>
              </a:rPr>
              <a:t> </a:t>
            </a:r>
            <a:r>
              <a:rPr dirty="0">
                <a:latin typeface="Times New Roman"/>
                <a:cs typeface="Times New Roman"/>
              </a:rPr>
              <a:t>processing)</a:t>
            </a:r>
          </a:p>
          <a:p>
            <a:pPr marL="692150" indent="-342900">
              <a:lnSpc>
                <a:spcPts val="2810"/>
              </a:lnSpc>
              <a:buClr>
                <a:srgbClr val="C00000"/>
              </a:buClr>
              <a:buSzPct val="109090"/>
              <a:buFont typeface="Wingdings" panose="05000000000000000000" pitchFamily="2" charset="2"/>
              <a:buChar char="§"/>
              <a:tabLst>
                <a:tab pos="534035" algn="l"/>
              </a:tabLst>
            </a:pPr>
            <a:r>
              <a:rPr b="1" spc="-5" dirty="0">
                <a:latin typeface="Arial"/>
                <a:cs typeface="Arial"/>
              </a:rPr>
              <a:t>Condition </a:t>
            </a:r>
            <a:r>
              <a:rPr b="1" spc="-50" dirty="0">
                <a:latin typeface="Arial"/>
                <a:cs typeface="Arial"/>
              </a:rPr>
              <a:t>Type </a:t>
            </a:r>
            <a:r>
              <a:rPr dirty="0">
                <a:latin typeface="Times New Roman"/>
                <a:cs typeface="Times New Roman"/>
              </a:rPr>
              <a:t>(Condition </a:t>
            </a:r>
            <a:r>
              <a:rPr spc="-5" dirty="0">
                <a:latin typeface="Times New Roman"/>
                <a:cs typeface="Times New Roman"/>
              </a:rPr>
              <a:t>type is </a:t>
            </a:r>
            <a:r>
              <a:rPr dirty="0">
                <a:latin typeface="Times New Roman"/>
                <a:cs typeface="Times New Roman"/>
              </a:rPr>
              <a:t>a characteristic of a</a:t>
            </a:r>
            <a:r>
              <a:rPr spc="90" dirty="0">
                <a:latin typeface="Times New Roman"/>
                <a:cs typeface="Times New Roman"/>
              </a:rPr>
              <a:t> </a:t>
            </a:r>
            <a:r>
              <a:rPr dirty="0">
                <a:latin typeface="Times New Roman"/>
                <a:cs typeface="Times New Roman"/>
              </a:rPr>
              <a:t>condition)</a:t>
            </a:r>
          </a:p>
          <a:p>
            <a:pPr marL="692149" marR="213360" indent="-342900">
              <a:lnSpc>
                <a:spcPct val="100000"/>
              </a:lnSpc>
              <a:buClr>
                <a:srgbClr val="C00000"/>
              </a:buClr>
              <a:buSzPct val="109090"/>
              <a:buFont typeface="Wingdings" panose="05000000000000000000" pitchFamily="2" charset="2"/>
              <a:buChar char="§"/>
              <a:tabLst>
                <a:tab pos="534035" algn="l"/>
              </a:tabLst>
            </a:pPr>
            <a:r>
              <a:rPr b="1" spc="-5" dirty="0">
                <a:latin typeface="Arial"/>
                <a:cs typeface="Arial"/>
              </a:rPr>
              <a:t>Access Sequence </a:t>
            </a:r>
            <a:r>
              <a:rPr dirty="0">
                <a:latin typeface="Times New Roman"/>
                <a:cs typeface="Times New Roman"/>
              </a:rPr>
              <a:t>(defines the order in which the system searches for  condition</a:t>
            </a:r>
            <a:r>
              <a:rPr spc="-105" dirty="0">
                <a:latin typeface="Times New Roman"/>
                <a:cs typeface="Times New Roman"/>
              </a:rPr>
              <a:t> </a:t>
            </a:r>
            <a:r>
              <a:rPr dirty="0">
                <a:latin typeface="Times New Roman"/>
                <a:cs typeface="Times New Roman"/>
              </a:rPr>
              <a:t>records)</a:t>
            </a:r>
          </a:p>
          <a:p>
            <a:pPr marL="692149" marR="230504" indent="-342900">
              <a:lnSpc>
                <a:spcPct val="100000"/>
              </a:lnSpc>
              <a:spcBef>
                <a:spcPts val="5"/>
              </a:spcBef>
              <a:buClr>
                <a:srgbClr val="C00000"/>
              </a:buClr>
              <a:buSzPct val="109090"/>
              <a:buFont typeface="Wingdings" panose="05000000000000000000" pitchFamily="2" charset="2"/>
              <a:buChar char="§"/>
              <a:tabLst>
                <a:tab pos="534035" algn="l"/>
              </a:tabLst>
            </a:pPr>
            <a:r>
              <a:rPr b="1" spc="-5" dirty="0">
                <a:latin typeface="Arial"/>
                <a:cs typeface="Arial"/>
              </a:rPr>
              <a:t>Condition </a:t>
            </a:r>
            <a:r>
              <a:rPr b="1" spc="-30" dirty="0">
                <a:latin typeface="Arial"/>
                <a:cs typeface="Arial"/>
              </a:rPr>
              <a:t>Tables </a:t>
            </a:r>
            <a:r>
              <a:rPr dirty="0">
                <a:latin typeface="Times New Roman"/>
                <a:cs typeface="Times New Roman"/>
              </a:rPr>
              <a:t>(contains key </a:t>
            </a:r>
            <a:r>
              <a:rPr spc="-5" dirty="0">
                <a:latin typeface="Times New Roman"/>
                <a:cs typeface="Times New Roman"/>
              </a:rPr>
              <a:t>fields </a:t>
            </a:r>
            <a:r>
              <a:rPr dirty="0">
                <a:latin typeface="Times New Roman"/>
                <a:cs typeface="Times New Roman"/>
              </a:rPr>
              <a:t>for which conditions records are  created</a:t>
            </a:r>
          </a:p>
        </p:txBody>
      </p:sp>
      <p:sp>
        <p:nvSpPr>
          <p:cNvPr id="16" name="object 16"/>
          <p:cNvSpPr txBox="1"/>
          <p:nvPr/>
        </p:nvSpPr>
        <p:spPr>
          <a:xfrm>
            <a:off x="1524000" y="6048057"/>
            <a:ext cx="6019800" cy="393700"/>
          </a:xfrm>
          <a:prstGeom prst="rect">
            <a:avLst/>
          </a:prstGeom>
          <a:ln w="9525">
            <a:solidFill>
              <a:srgbClr val="F1FFEB"/>
            </a:solidFill>
          </a:ln>
        </p:spPr>
        <p:txBody>
          <a:bodyPr vert="horz" wrap="square" lIns="0" tIns="48260" rIns="0" bIns="0" rtlCol="0">
            <a:spAutoFit/>
          </a:bodyPr>
          <a:lstStyle/>
          <a:p>
            <a:pPr marL="599440">
              <a:lnSpc>
                <a:spcPct val="100000"/>
              </a:lnSpc>
              <a:spcBef>
                <a:spcPts val="380"/>
              </a:spcBef>
            </a:pPr>
            <a:r>
              <a:rPr sz="1800" b="1" spc="-5" dirty="0">
                <a:latin typeface="Times New Roman"/>
                <a:cs typeface="Times New Roman"/>
              </a:rPr>
              <a:t>Use </a:t>
            </a:r>
            <a:r>
              <a:rPr sz="1800" b="1" spc="-15" dirty="0">
                <a:latin typeface="Times New Roman"/>
                <a:cs typeface="Times New Roman"/>
              </a:rPr>
              <a:t>Transaction </a:t>
            </a:r>
            <a:r>
              <a:rPr sz="1800" b="1" spc="-5" dirty="0">
                <a:latin typeface="Times New Roman"/>
                <a:cs typeface="Times New Roman"/>
              </a:rPr>
              <a:t>Code </a:t>
            </a:r>
            <a:r>
              <a:rPr sz="1800" b="1" spc="-10" dirty="0">
                <a:latin typeface="Times New Roman"/>
                <a:cs typeface="Times New Roman"/>
              </a:rPr>
              <a:t>VOK0 </a:t>
            </a:r>
            <a:r>
              <a:rPr sz="1800" b="1" dirty="0">
                <a:latin typeface="Times New Roman"/>
                <a:cs typeface="Times New Roman"/>
              </a:rPr>
              <a:t>to access </a:t>
            </a:r>
            <a:r>
              <a:rPr sz="1800" b="1" spc="-5" dirty="0">
                <a:latin typeface="Times New Roman"/>
                <a:cs typeface="Times New Roman"/>
              </a:rPr>
              <a:t>this</a:t>
            </a:r>
            <a:r>
              <a:rPr sz="1800" b="1" spc="-80" dirty="0">
                <a:latin typeface="Times New Roman"/>
                <a:cs typeface="Times New Roman"/>
              </a:rPr>
              <a:t> </a:t>
            </a:r>
            <a:r>
              <a:rPr sz="1800" b="1" spc="-5" dirty="0">
                <a:latin typeface="Times New Roman"/>
                <a:cs typeface="Times New Roman"/>
              </a:rPr>
              <a:t>screen</a:t>
            </a: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title"/>
          </p:nvPr>
        </p:nvSpPr>
        <p:spPr>
          <a:prstGeom prst="rect">
            <a:avLst/>
          </a:prstGeom>
        </p:spPr>
        <p:txBody>
          <a:bodyPr vert="horz" wrap="square" lIns="0" tIns="0" rIns="0" bIns="0" rtlCol="0">
            <a:spAutoFit/>
          </a:bodyPr>
          <a:lstStyle/>
          <a:p>
            <a:pPr marL="41275">
              <a:lnSpc>
                <a:spcPct val="100000"/>
              </a:lnSpc>
            </a:pPr>
            <a:r>
              <a:rPr dirty="0"/>
              <a:t>Condition </a:t>
            </a:r>
            <a:r>
              <a:rPr spc="-85" dirty="0"/>
              <a:t>Type </a:t>
            </a:r>
            <a:r>
              <a:rPr dirty="0"/>
              <a:t>-</a:t>
            </a:r>
            <a:r>
              <a:rPr spc="-5" dirty="0"/>
              <a:t> </a:t>
            </a:r>
            <a:r>
              <a:rPr dirty="0"/>
              <a:t>Controls</a:t>
            </a:r>
          </a:p>
        </p:txBody>
      </p:sp>
      <p:sp>
        <p:nvSpPr>
          <p:cNvPr id="5" name="object 8"/>
          <p:cNvSpPr txBox="1"/>
          <p:nvPr/>
        </p:nvSpPr>
        <p:spPr>
          <a:xfrm>
            <a:off x="304800" y="1447800"/>
            <a:ext cx="8431529" cy="4860305"/>
          </a:xfrm>
          <a:prstGeom prst="rect">
            <a:avLst/>
          </a:prstGeom>
        </p:spPr>
        <p:txBody>
          <a:bodyPr vert="horz" wrap="square" lIns="0" tIns="0" rIns="0" bIns="0" rtlCol="0">
            <a:spAutoFit/>
          </a:bodyPr>
          <a:lstStyle/>
          <a:p>
            <a:pPr marL="298450" marR="278765" indent="-285750">
              <a:lnSpc>
                <a:spcPct val="100000"/>
              </a:lnSpc>
              <a:buClr>
                <a:srgbClr val="00B0F0"/>
              </a:buClr>
              <a:buFont typeface="Wingdings" panose="05000000000000000000" pitchFamily="2" charset="2"/>
              <a:buChar char="§"/>
            </a:pPr>
            <a:r>
              <a:rPr sz="2200" spc="-5" dirty="0" smtClean="0">
                <a:latin typeface="Arial"/>
                <a:cs typeface="Arial"/>
              </a:rPr>
              <a:t>The </a:t>
            </a:r>
            <a:r>
              <a:rPr sz="2200" spc="-5" dirty="0">
                <a:latin typeface="Arial"/>
                <a:cs typeface="Arial"/>
              </a:rPr>
              <a:t>condition </a:t>
            </a:r>
            <a:r>
              <a:rPr sz="2200" dirty="0">
                <a:latin typeface="Arial"/>
                <a:cs typeface="Arial"/>
              </a:rPr>
              <a:t>class allows</a:t>
            </a:r>
            <a:r>
              <a:rPr sz="2200" spc="-165" dirty="0">
                <a:latin typeface="Arial"/>
                <a:cs typeface="Arial"/>
              </a:rPr>
              <a:t> </a:t>
            </a:r>
            <a:r>
              <a:rPr sz="2200" spc="-5" dirty="0">
                <a:latin typeface="Arial"/>
                <a:cs typeface="Arial"/>
              </a:rPr>
              <a:t>standard  </a:t>
            </a:r>
            <a:r>
              <a:rPr sz="2200" dirty="0">
                <a:latin typeface="Arial"/>
                <a:cs typeface="Arial"/>
              </a:rPr>
              <a:t>processing within </a:t>
            </a:r>
            <a:r>
              <a:rPr sz="2200" spc="-5" dirty="0">
                <a:latin typeface="Arial"/>
                <a:cs typeface="Arial"/>
              </a:rPr>
              <a:t>the</a:t>
            </a:r>
            <a:r>
              <a:rPr sz="2200" spc="-180" dirty="0">
                <a:latin typeface="Arial"/>
                <a:cs typeface="Arial"/>
              </a:rPr>
              <a:t> </a:t>
            </a:r>
            <a:r>
              <a:rPr sz="2200" spc="-10" dirty="0" smtClean="0">
                <a:latin typeface="Arial"/>
                <a:cs typeface="Arial"/>
              </a:rPr>
              <a:t>system</a:t>
            </a:r>
            <a:endParaRPr sz="2200" dirty="0">
              <a:latin typeface="Arial"/>
              <a:cs typeface="Arial"/>
            </a:endParaRPr>
          </a:p>
          <a:p>
            <a:pPr marL="298450" marR="12065" indent="-285750" algn="just">
              <a:lnSpc>
                <a:spcPct val="100000"/>
              </a:lnSpc>
              <a:buClr>
                <a:srgbClr val="00B0F0"/>
              </a:buClr>
              <a:buFont typeface="Wingdings" panose="05000000000000000000" pitchFamily="2" charset="2"/>
              <a:buChar char="§"/>
            </a:pPr>
            <a:r>
              <a:rPr sz="2200" spc="-5" dirty="0">
                <a:latin typeface="Arial"/>
                <a:cs typeface="Arial"/>
              </a:rPr>
              <a:t>Condition </a:t>
            </a:r>
            <a:r>
              <a:rPr sz="2200" dirty="0">
                <a:latin typeface="Arial"/>
                <a:cs typeface="Arial"/>
              </a:rPr>
              <a:t>classes </a:t>
            </a:r>
            <a:r>
              <a:rPr sz="2200" spc="-5" dirty="0">
                <a:latin typeface="Arial"/>
                <a:cs typeface="Arial"/>
              </a:rPr>
              <a:t>available </a:t>
            </a:r>
            <a:r>
              <a:rPr sz="2200" dirty="0">
                <a:latin typeface="Arial"/>
                <a:cs typeface="Arial"/>
              </a:rPr>
              <a:t>are: Prices,  </a:t>
            </a:r>
            <a:r>
              <a:rPr sz="2200" spc="-5" dirty="0">
                <a:latin typeface="Arial"/>
                <a:cs typeface="Arial"/>
              </a:rPr>
              <a:t>Discount or Surcharge, </a:t>
            </a:r>
            <a:r>
              <a:rPr sz="2200" spc="-20" dirty="0">
                <a:latin typeface="Arial"/>
                <a:cs typeface="Arial"/>
              </a:rPr>
              <a:t>Taxes, </a:t>
            </a:r>
            <a:r>
              <a:rPr sz="2200" spc="-5" dirty="0">
                <a:latin typeface="Arial"/>
                <a:cs typeface="Arial"/>
              </a:rPr>
              <a:t>Expense  Reimbursement,</a:t>
            </a:r>
            <a:r>
              <a:rPr sz="2200" spc="-85" dirty="0">
                <a:latin typeface="Arial"/>
                <a:cs typeface="Arial"/>
              </a:rPr>
              <a:t> </a:t>
            </a:r>
            <a:r>
              <a:rPr sz="2200" dirty="0" smtClean="0">
                <a:latin typeface="Arial"/>
                <a:cs typeface="Arial"/>
              </a:rPr>
              <a:t>etc</a:t>
            </a:r>
            <a:r>
              <a:rPr lang="en-US" sz="2200" dirty="0" smtClean="0">
                <a:latin typeface="Arial"/>
                <a:cs typeface="Arial"/>
              </a:rPr>
              <a:t>.</a:t>
            </a:r>
            <a:endParaRPr sz="2200" dirty="0">
              <a:latin typeface="Arial"/>
              <a:cs typeface="Arial"/>
            </a:endParaRPr>
          </a:p>
          <a:p>
            <a:pPr marL="298450" marR="5080" indent="-285750">
              <a:lnSpc>
                <a:spcPct val="100000"/>
              </a:lnSpc>
              <a:spcBef>
                <a:spcPts val="840"/>
              </a:spcBef>
              <a:buClr>
                <a:srgbClr val="00B0F0"/>
              </a:buClr>
              <a:buFont typeface="Wingdings" panose="05000000000000000000" pitchFamily="2" charset="2"/>
              <a:buChar char="§"/>
            </a:pPr>
            <a:r>
              <a:rPr sz="2200" spc="-30" dirty="0" smtClean="0">
                <a:latin typeface="Arial"/>
                <a:cs typeface="Arial"/>
              </a:rPr>
              <a:t>You </a:t>
            </a:r>
            <a:r>
              <a:rPr sz="2200" dirty="0">
                <a:latin typeface="Arial"/>
                <a:cs typeface="Arial"/>
              </a:rPr>
              <a:t>can </a:t>
            </a:r>
            <a:r>
              <a:rPr sz="2200" spc="-5" dirty="0">
                <a:latin typeface="Arial"/>
                <a:cs typeface="Arial"/>
              </a:rPr>
              <a:t>control for </a:t>
            </a:r>
            <a:r>
              <a:rPr sz="2200" dirty="0">
                <a:latin typeface="Arial"/>
                <a:cs typeface="Arial"/>
              </a:rPr>
              <a:t>each </a:t>
            </a:r>
            <a:r>
              <a:rPr sz="2200" spc="-5" dirty="0">
                <a:latin typeface="Arial"/>
                <a:cs typeface="Arial"/>
              </a:rPr>
              <a:t>condition</a:t>
            </a:r>
            <a:r>
              <a:rPr sz="2200" spc="-135" dirty="0">
                <a:latin typeface="Arial"/>
                <a:cs typeface="Arial"/>
              </a:rPr>
              <a:t> </a:t>
            </a:r>
            <a:r>
              <a:rPr sz="2200" spc="-15" dirty="0">
                <a:latin typeface="Arial"/>
                <a:cs typeface="Arial"/>
              </a:rPr>
              <a:t>type  </a:t>
            </a:r>
            <a:r>
              <a:rPr sz="2200" dirty="0">
                <a:latin typeface="Arial"/>
                <a:cs typeface="Arial"/>
              </a:rPr>
              <a:t>whether </a:t>
            </a:r>
            <a:r>
              <a:rPr sz="2200" spc="-5" dirty="0">
                <a:latin typeface="Arial"/>
                <a:cs typeface="Arial"/>
              </a:rPr>
              <a:t>the </a:t>
            </a:r>
            <a:r>
              <a:rPr sz="2200" spc="-10" dirty="0">
                <a:latin typeface="Arial"/>
                <a:cs typeface="Arial"/>
              </a:rPr>
              <a:t>system </a:t>
            </a:r>
            <a:r>
              <a:rPr sz="2200" dirty="0">
                <a:latin typeface="Arial"/>
                <a:cs typeface="Arial"/>
              </a:rPr>
              <a:t>allows a </a:t>
            </a:r>
            <a:r>
              <a:rPr sz="2200" spc="-5" dirty="0">
                <a:latin typeface="Arial"/>
                <a:cs typeface="Arial"/>
              </a:rPr>
              <a:t>condition  </a:t>
            </a:r>
            <a:r>
              <a:rPr sz="2200" dirty="0">
                <a:latin typeface="Arial"/>
                <a:cs typeface="Arial"/>
              </a:rPr>
              <a:t>to </a:t>
            </a:r>
            <a:r>
              <a:rPr sz="2200" spc="-5" dirty="0">
                <a:latin typeface="Arial"/>
                <a:cs typeface="Arial"/>
              </a:rPr>
              <a:t>be only </a:t>
            </a:r>
            <a:r>
              <a:rPr sz="2200" dirty="0">
                <a:latin typeface="Arial"/>
                <a:cs typeface="Arial"/>
              </a:rPr>
              <a:t>a </a:t>
            </a:r>
            <a:r>
              <a:rPr sz="2200" spc="-5" dirty="0">
                <a:latin typeface="Arial"/>
                <a:cs typeface="Arial"/>
              </a:rPr>
              <a:t>surcharge (plus, positive)  or discount (minus, negative) or  </a:t>
            </a:r>
            <a:r>
              <a:rPr sz="2200" dirty="0">
                <a:latin typeface="Arial"/>
                <a:cs typeface="Arial"/>
              </a:rPr>
              <a:t>whether </a:t>
            </a:r>
            <a:r>
              <a:rPr sz="2200" spc="-5" dirty="0">
                <a:latin typeface="Arial"/>
                <a:cs typeface="Arial"/>
              </a:rPr>
              <a:t>both </a:t>
            </a:r>
            <a:r>
              <a:rPr sz="2200" dirty="0">
                <a:latin typeface="Arial"/>
                <a:cs typeface="Arial"/>
              </a:rPr>
              <a:t>are</a:t>
            </a:r>
            <a:r>
              <a:rPr sz="2200" spc="-130" dirty="0">
                <a:latin typeface="Arial"/>
                <a:cs typeface="Arial"/>
              </a:rPr>
              <a:t> </a:t>
            </a:r>
            <a:r>
              <a:rPr sz="2200" spc="-5" dirty="0" smtClean="0">
                <a:latin typeface="Arial"/>
                <a:cs typeface="Arial"/>
              </a:rPr>
              <a:t>possible</a:t>
            </a:r>
            <a:endParaRPr sz="2200" dirty="0">
              <a:latin typeface="Arial"/>
              <a:cs typeface="Arial"/>
            </a:endParaRPr>
          </a:p>
          <a:p>
            <a:pPr marL="298450" marR="275590" indent="-285750">
              <a:lnSpc>
                <a:spcPct val="100000"/>
              </a:lnSpc>
              <a:spcBef>
                <a:spcPts val="840"/>
              </a:spcBef>
              <a:buClr>
                <a:srgbClr val="00B0F0"/>
              </a:buClr>
              <a:buFont typeface="Wingdings" panose="05000000000000000000" pitchFamily="2" charset="2"/>
              <a:buChar char="§"/>
              <a:tabLst>
                <a:tab pos="122555" algn="l"/>
              </a:tabLst>
            </a:pPr>
            <a:r>
              <a:rPr sz="2200" spc="-5" dirty="0">
                <a:latin typeface="Arial"/>
                <a:cs typeface="Arial"/>
              </a:rPr>
              <a:t>Condition category further  classification of condition </a:t>
            </a:r>
            <a:r>
              <a:rPr sz="2200" spc="-10" dirty="0">
                <a:latin typeface="Arial"/>
                <a:cs typeface="Arial"/>
              </a:rPr>
              <a:t>types </a:t>
            </a:r>
            <a:r>
              <a:rPr sz="2200" spc="-5" dirty="0">
                <a:latin typeface="Arial"/>
                <a:cs typeface="Arial"/>
              </a:rPr>
              <a:t>(e.g.  </a:t>
            </a:r>
            <a:r>
              <a:rPr sz="2200" dirty="0">
                <a:latin typeface="Arial"/>
                <a:cs typeface="Arial"/>
              </a:rPr>
              <a:t>Basis Price, </a:t>
            </a:r>
            <a:r>
              <a:rPr sz="2200" spc="-5" dirty="0">
                <a:latin typeface="Arial"/>
                <a:cs typeface="Arial"/>
              </a:rPr>
              <a:t>Internal </a:t>
            </a:r>
            <a:r>
              <a:rPr sz="2200" dirty="0">
                <a:latin typeface="Arial"/>
                <a:cs typeface="Arial"/>
              </a:rPr>
              <a:t>Price,  </a:t>
            </a:r>
            <a:r>
              <a:rPr sz="2200" spc="-5" dirty="0">
                <a:latin typeface="Arial"/>
                <a:cs typeface="Arial"/>
              </a:rPr>
              <a:t>Intercompany </a:t>
            </a:r>
            <a:r>
              <a:rPr sz="2200" dirty="0">
                <a:latin typeface="Arial"/>
                <a:cs typeface="Arial"/>
              </a:rPr>
              <a:t>Price,</a:t>
            </a:r>
            <a:r>
              <a:rPr sz="2200" spc="-120" dirty="0">
                <a:latin typeface="Arial"/>
                <a:cs typeface="Arial"/>
              </a:rPr>
              <a:t> </a:t>
            </a:r>
            <a:r>
              <a:rPr sz="2200" dirty="0" smtClean="0">
                <a:latin typeface="Arial"/>
                <a:cs typeface="Arial"/>
              </a:rPr>
              <a:t>etc</a:t>
            </a:r>
            <a:r>
              <a:rPr lang="en-US" sz="2200" dirty="0" smtClean="0">
                <a:latin typeface="Arial"/>
                <a:cs typeface="Arial"/>
              </a:rPr>
              <a:t>.</a:t>
            </a:r>
            <a:r>
              <a:rPr sz="2200" dirty="0" smtClean="0">
                <a:latin typeface="Arial"/>
                <a:cs typeface="Arial"/>
              </a:rPr>
              <a:t>)</a:t>
            </a:r>
            <a:endParaRPr sz="2200" dirty="0">
              <a:latin typeface="Times New Roman"/>
              <a:cs typeface="Times New Roman"/>
            </a:endParaRPr>
          </a:p>
          <a:p>
            <a:pPr marL="298450" marR="265430" indent="-285750">
              <a:lnSpc>
                <a:spcPct val="95100"/>
              </a:lnSpc>
              <a:buClr>
                <a:srgbClr val="00B0F0"/>
              </a:buClr>
              <a:buFont typeface="Wingdings" panose="05000000000000000000" pitchFamily="2" charset="2"/>
              <a:buChar char="§"/>
            </a:pPr>
            <a:r>
              <a:rPr sz="2200" spc="-30" dirty="0" smtClean="0">
                <a:latin typeface="Arial"/>
                <a:cs typeface="Arial"/>
              </a:rPr>
              <a:t>You </a:t>
            </a:r>
            <a:r>
              <a:rPr sz="2200" dirty="0">
                <a:latin typeface="Arial"/>
                <a:cs typeface="Arial"/>
              </a:rPr>
              <a:t>also </a:t>
            </a:r>
            <a:r>
              <a:rPr sz="2200" spc="-5" dirty="0">
                <a:latin typeface="Arial"/>
                <a:cs typeface="Arial"/>
              </a:rPr>
              <a:t>define how the condition</a:t>
            </a:r>
            <a:r>
              <a:rPr sz="2200" spc="-140" dirty="0">
                <a:latin typeface="Arial"/>
                <a:cs typeface="Arial"/>
              </a:rPr>
              <a:t> </a:t>
            </a:r>
            <a:r>
              <a:rPr sz="2200" dirty="0">
                <a:latin typeface="Arial"/>
                <a:cs typeface="Arial"/>
              </a:rPr>
              <a:t>is  </a:t>
            </a:r>
            <a:r>
              <a:rPr sz="2200" spc="-5" dirty="0">
                <a:latin typeface="Arial"/>
                <a:cs typeface="Arial"/>
              </a:rPr>
              <a:t>calculated (Calculation </a:t>
            </a:r>
            <a:r>
              <a:rPr sz="2200" spc="-15" dirty="0">
                <a:latin typeface="Arial"/>
                <a:cs typeface="Arial"/>
              </a:rPr>
              <a:t>type) </a:t>
            </a:r>
            <a:r>
              <a:rPr sz="2200" spc="-5" dirty="0">
                <a:latin typeface="Arial"/>
                <a:cs typeface="Arial"/>
              </a:rPr>
              <a:t>and  </a:t>
            </a:r>
            <a:r>
              <a:rPr sz="2200" dirty="0">
                <a:latin typeface="Arial"/>
                <a:cs typeface="Arial"/>
              </a:rPr>
              <a:t>whether </a:t>
            </a:r>
            <a:r>
              <a:rPr sz="2200" spc="-5" dirty="0">
                <a:latin typeface="Arial"/>
                <a:cs typeface="Arial"/>
              </a:rPr>
              <a:t>the condition </a:t>
            </a:r>
            <a:r>
              <a:rPr sz="2200" dirty="0">
                <a:latin typeface="Arial"/>
                <a:cs typeface="Arial"/>
              </a:rPr>
              <a:t>is calculated  </a:t>
            </a:r>
            <a:r>
              <a:rPr sz="2200" spc="-5" dirty="0">
                <a:latin typeface="Arial"/>
                <a:cs typeface="Arial"/>
              </a:rPr>
              <a:t>based on </a:t>
            </a:r>
            <a:r>
              <a:rPr sz="2200" dirty="0">
                <a:latin typeface="Arial"/>
                <a:cs typeface="Arial"/>
              </a:rPr>
              <a:t>a scale (Scale</a:t>
            </a:r>
            <a:r>
              <a:rPr sz="2200" spc="-170" dirty="0">
                <a:latin typeface="Arial"/>
                <a:cs typeface="Arial"/>
              </a:rPr>
              <a:t> </a:t>
            </a:r>
            <a:r>
              <a:rPr sz="2200" dirty="0">
                <a:latin typeface="Arial"/>
                <a:cs typeface="Arial"/>
              </a:rPr>
              <a:t>basis</a:t>
            </a:r>
            <a:r>
              <a:rPr sz="2200" dirty="0" smtClean="0">
                <a:latin typeface="Arial"/>
                <a:cs typeface="Arial"/>
              </a:rPr>
              <a:t>)</a:t>
            </a:r>
            <a:endParaRPr lang="en-US" sz="2200" dirty="0" smtClean="0">
              <a:latin typeface="Arial"/>
              <a:cs typeface="Arial"/>
            </a:endParaRPr>
          </a:p>
          <a:p>
            <a:pPr marL="298450" marR="265430" indent="-285750">
              <a:lnSpc>
                <a:spcPct val="95100"/>
              </a:lnSpc>
              <a:buClr>
                <a:srgbClr val="00B0F0"/>
              </a:buClr>
              <a:buFont typeface="Wingdings" panose="05000000000000000000" pitchFamily="2" charset="2"/>
              <a:buChar char="§"/>
            </a:pPr>
            <a:r>
              <a:rPr sz="2200" spc="-40" dirty="0" smtClean="0">
                <a:latin typeface="Arial"/>
                <a:cs typeface="Arial"/>
              </a:rPr>
              <a:t>You </a:t>
            </a:r>
            <a:r>
              <a:rPr sz="2200" dirty="0">
                <a:latin typeface="Arial"/>
                <a:cs typeface="Arial"/>
              </a:rPr>
              <a:t>can </a:t>
            </a:r>
            <a:r>
              <a:rPr sz="2200" spc="-5" dirty="0">
                <a:latin typeface="Arial"/>
                <a:cs typeface="Arial"/>
              </a:rPr>
              <a:t>define </a:t>
            </a:r>
            <a:r>
              <a:rPr sz="2200" dirty="0">
                <a:latin typeface="Arial"/>
                <a:cs typeface="Arial"/>
              </a:rPr>
              <a:t>which </a:t>
            </a:r>
            <a:r>
              <a:rPr sz="2200" spc="-5" dirty="0">
                <a:latin typeface="Arial"/>
                <a:cs typeface="Arial"/>
              </a:rPr>
              <a:t>changes </a:t>
            </a:r>
            <a:r>
              <a:rPr sz="2200" dirty="0">
                <a:latin typeface="Arial"/>
                <a:cs typeface="Arial"/>
              </a:rPr>
              <a:t>can</a:t>
            </a:r>
            <a:r>
              <a:rPr sz="2200" spc="-130" dirty="0">
                <a:latin typeface="Arial"/>
                <a:cs typeface="Arial"/>
              </a:rPr>
              <a:t> </a:t>
            </a:r>
            <a:r>
              <a:rPr sz="2200" spc="-5" dirty="0">
                <a:latin typeface="Arial"/>
                <a:cs typeface="Arial"/>
              </a:rPr>
              <a:t>be  applied for the condition </a:t>
            </a:r>
            <a:r>
              <a:rPr sz="2200" spc="-15" dirty="0">
                <a:latin typeface="Arial"/>
                <a:cs typeface="Arial"/>
              </a:rPr>
              <a:t>type, </a:t>
            </a:r>
            <a:r>
              <a:rPr sz="2200" spc="-5" dirty="0">
                <a:latin typeface="Arial"/>
                <a:cs typeface="Arial"/>
              </a:rPr>
              <a:t>and  </a:t>
            </a:r>
            <a:r>
              <a:rPr sz="2200" dirty="0">
                <a:latin typeface="Arial"/>
                <a:cs typeface="Arial"/>
              </a:rPr>
              <a:t>whether </a:t>
            </a:r>
            <a:r>
              <a:rPr sz="2200" spc="-5" dirty="0">
                <a:latin typeface="Arial"/>
                <a:cs typeface="Arial"/>
              </a:rPr>
              <a:t>manual </a:t>
            </a:r>
            <a:r>
              <a:rPr sz="2200" dirty="0">
                <a:latin typeface="Arial"/>
                <a:cs typeface="Arial"/>
              </a:rPr>
              <a:t>entries are</a:t>
            </a:r>
            <a:r>
              <a:rPr sz="2200" spc="-175" dirty="0">
                <a:latin typeface="Arial"/>
                <a:cs typeface="Arial"/>
              </a:rPr>
              <a:t> </a:t>
            </a:r>
            <a:r>
              <a:rPr sz="2200" dirty="0" smtClean="0">
                <a:latin typeface="Arial"/>
                <a:cs typeface="Arial"/>
              </a:rPr>
              <a:t>allowed</a:t>
            </a:r>
            <a:endParaRPr sz="2200" dirty="0">
              <a:latin typeface="Arial"/>
              <a:cs typeface="Arial"/>
            </a:endParaRPr>
          </a:p>
        </p:txBody>
      </p:sp>
    </p:spTree>
    <p:extLst>
      <p:ext uri="{BB962C8B-B14F-4D97-AF65-F5344CB8AC3E}">
        <p14:creationId xmlns:p14="http://schemas.microsoft.com/office/powerpoint/2010/main" xmlns="" val="39699111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807707" y="204215"/>
            <a:ext cx="886968"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marL="41275">
              <a:lnSpc>
                <a:spcPct val="100000"/>
              </a:lnSpc>
            </a:pPr>
            <a:r>
              <a:rPr dirty="0"/>
              <a:t>Condition </a:t>
            </a:r>
            <a:r>
              <a:rPr spc="-85" dirty="0"/>
              <a:t>Type </a:t>
            </a:r>
            <a:r>
              <a:rPr dirty="0"/>
              <a:t>-</a:t>
            </a:r>
            <a:r>
              <a:rPr spc="-5" dirty="0"/>
              <a:t> </a:t>
            </a:r>
            <a:r>
              <a:rPr dirty="0"/>
              <a:t>Controls</a:t>
            </a:r>
          </a:p>
        </p:txBody>
      </p:sp>
      <p:sp>
        <p:nvSpPr>
          <p:cNvPr id="9" name="object 9"/>
          <p:cNvSpPr/>
          <p:nvPr/>
        </p:nvSpPr>
        <p:spPr>
          <a:xfrm>
            <a:off x="1854707" y="1126330"/>
            <a:ext cx="4953000" cy="411480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863525" y="1112281"/>
            <a:ext cx="4981575" cy="4143375"/>
          </a:xfrm>
          <a:custGeom>
            <a:avLst/>
            <a:gdLst/>
            <a:ahLst/>
            <a:cxnLst/>
            <a:rect l="l" t="t" r="r" b="b"/>
            <a:pathLst>
              <a:path w="4981575" h="4143375">
                <a:moveTo>
                  <a:pt x="0" y="4143375"/>
                </a:moveTo>
                <a:lnTo>
                  <a:pt x="4981575" y="4143375"/>
                </a:lnTo>
                <a:lnTo>
                  <a:pt x="4981575" y="0"/>
                </a:lnTo>
                <a:lnTo>
                  <a:pt x="0" y="0"/>
                </a:lnTo>
                <a:lnTo>
                  <a:pt x="0" y="4143375"/>
                </a:lnTo>
                <a:close/>
              </a:path>
            </a:pathLst>
          </a:custGeom>
          <a:ln w="28575">
            <a:solidFill>
              <a:srgbClr val="000000"/>
            </a:solidFill>
          </a:ln>
        </p:spPr>
        <p:txBody>
          <a:bodyPr wrap="square" lIns="0" tIns="0" rIns="0" bIns="0" rtlCol="0"/>
          <a:lstStyle/>
          <a:p>
            <a:endParaRPr/>
          </a:p>
        </p:txBody>
      </p:sp>
      <p:sp>
        <p:nvSpPr>
          <p:cNvPr id="11" name="object 11"/>
          <p:cNvSpPr/>
          <p:nvPr/>
        </p:nvSpPr>
        <p:spPr>
          <a:xfrm>
            <a:off x="1836510" y="5265610"/>
            <a:ext cx="4953000" cy="12954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826985" y="5265610"/>
            <a:ext cx="4962525" cy="1304925"/>
          </a:xfrm>
          <a:custGeom>
            <a:avLst/>
            <a:gdLst/>
            <a:ahLst/>
            <a:cxnLst/>
            <a:rect l="l" t="t" r="r" b="b"/>
            <a:pathLst>
              <a:path w="4962525" h="1304925">
                <a:moveTo>
                  <a:pt x="0" y="1304925"/>
                </a:moveTo>
                <a:lnTo>
                  <a:pt x="4962525" y="1304925"/>
                </a:lnTo>
                <a:lnTo>
                  <a:pt x="4962525" y="0"/>
                </a:lnTo>
                <a:lnTo>
                  <a:pt x="0" y="0"/>
                </a:lnTo>
                <a:lnTo>
                  <a:pt x="0" y="1304925"/>
                </a:lnTo>
                <a:close/>
              </a:path>
            </a:pathLst>
          </a:custGeom>
          <a:ln w="952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481137"/>
            <a:ext cx="7953248" cy="5078313"/>
          </a:xfrm>
        </p:spPr>
        <p:txBody>
          <a:bodyPr/>
          <a:lstStyle/>
          <a:p>
            <a:r>
              <a:rPr lang="en-US" dirty="0"/>
              <a:t>The facts describing </a:t>
            </a:r>
            <a:r>
              <a:rPr lang="en-US" spc="-10" dirty="0"/>
              <a:t>your </a:t>
            </a:r>
            <a:r>
              <a:rPr lang="en-US" dirty="0"/>
              <a:t>core business entities:</a:t>
            </a:r>
            <a:r>
              <a:rPr lang="en-US" spc="-135" dirty="0"/>
              <a:t> </a:t>
            </a:r>
            <a:r>
              <a:rPr lang="en-US" dirty="0"/>
              <a:t>Customers,  Suppliers, other business partners, products, chart of  accounts, &amp;</a:t>
            </a:r>
            <a:r>
              <a:rPr lang="en-US" spc="-105" dirty="0"/>
              <a:t> </a:t>
            </a:r>
            <a:r>
              <a:rPr lang="en-US" spc="-5" dirty="0" smtClean="0"/>
              <a:t>employees</a:t>
            </a:r>
            <a:endParaRPr lang="en-US" spc="-5" dirty="0"/>
          </a:p>
          <a:p>
            <a:pPr marL="0" indent="0">
              <a:buNone/>
            </a:pPr>
            <a:endParaRPr lang="en-US" spc="-5" dirty="0" smtClean="0"/>
          </a:p>
          <a:p>
            <a:r>
              <a:rPr lang="en-US" dirty="0"/>
              <a:t>The high value information an  organization uses repeatedly  across many business  </a:t>
            </a:r>
            <a:r>
              <a:rPr lang="en-US" dirty="0" smtClean="0"/>
              <a:t>processes</a:t>
            </a:r>
          </a:p>
          <a:p>
            <a:pPr marL="0" indent="0">
              <a:buNone/>
            </a:pPr>
            <a:endParaRPr lang="en-US" dirty="0" smtClean="0"/>
          </a:p>
          <a:p>
            <a:r>
              <a:rPr lang="en-US" dirty="0"/>
              <a:t>Master Data is critical because it provides the business  context by providing concrete data models for business  </a:t>
            </a:r>
            <a:r>
              <a:rPr lang="en-US" dirty="0" smtClean="0"/>
              <a:t>processes</a:t>
            </a:r>
          </a:p>
          <a:p>
            <a:pPr marL="0" indent="0">
              <a:buNone/>
            </a:pPr>
            <a:endParaRPr lang="en-US" dirty="0" smtClean="0"/>
          </a:p>
          <a:p>
            <a:r>
              <a:rPr lang="en-US" dirty="0"/>
              <a:t>Ensures consistent master information across  transactional and analytical systems</a:t>
            </a:r>
            <a:br>
              <a:rPr lang="en-US" dirty="0"/>
            </a:br>
            <a:r>
              <a:rPr lang="en-US" spc="-5" dirty="0"/>
              <a:t/>
            </a:r>
            <a:br>
              <a:rPr lang="en-US" spc="-5" dirty="0"/>
            </a:br>
            <a:endParaRPr lang="en-US" dirty="0"/>
          </a:p>
        </p:txBody>
      </p:sp>
      <p:sp>
        <p:nvSpPr>
          <p:cNvPr id="4" name="Title 3"/>
          <p:cNvSpPr txBox="1">
            <a:spLocks noGrp="1"/>
          </p:cNvSpPr>
          <p:nvPr>
            <p:ph type="title"/>
          </p:nvPr>
        </p:nvSpPr>
        <p:spPr>
          <a:prstGeom prst="rect">
            <a:avLst/>
          </a:prstGeom>
          <a:noFill/>
        </p:spPr>
        <p:txBody>
          <a:bodyPr wrap="square" rtlCol="0">
            <a:spAutoFit/>
          </a:bodyPr>
          <a:lstStyle/>
          <a:p>
            <a:r>
              <a:rPr lang="en-US" sz="3200" b="1" dirty="0" smtClean="0">
                <a:latin typeface="Arial" panose="020B0604020202020204" pitchFamily="34" charset="0"/>
                <a:cs typeface="Arial" panose="020B0604020202020204" pitchFamily="34" charset="0"/>
              </a:rPr>
              <a:t>Master Data</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258416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823459"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Pricing</a:t>
            </a:r>
            <a:r>
              <a:rPr spc="-70" dirty="0"/>
              <a:t> </a:t>
            </a:r>
            <a:r>
              <a:rPr dirty="0"/>
              <a:t>Procedure</a:t>
            </a:r>
          </a:p>
        </p:txBody>
      </p:sp>
      <p:sp>
        <p:nvSpPr>
          <p:cNvPr id="5" name="object 5"/>
          <p:cNvSpPr/>
          <p:nvPr/>
        </p:nvSpPr>
        <p:spPr>
          <a:xfrm>
            <a:off x="228600" y="1143000"/>
            <a:ext cx="8686800" cy="4724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09550" y="1123950"/>
            <a:ext cx="8724900" cy="4762500"/>
          </a:xfrm>
          <a:custGeom>
            <a:avLst/>
            <a:gdLst/>
            <a:ahLst/>
            <a:cxnLst/>
            <a:rect l="l" t="t" r="r" b="b"/>
            <a:pathLst>
              <a:path w="8724900" h="4762500">
                <a:moveTo>
                  <a:pt x="0" y="4762500"/>
                </a:moveTo>
                <a:lnTo>
                  <a:pt x="8724900" y="4762500"/>
                </a:lnTo>
                <a:lnTo>
                  <a:pt x="8724900" y="0"/>
                </a:lnTo>
                <a:lnTo>
                  <a:pt x="0" y="0"/>
                </a:lnTo>
                <a:lnTo>
                  <a:pt x="0" y="4762500"/>
                </a:lnTo>
                <a:close/>
              </a:path>
            </a:pathLst>
          </a:custGeom>
          <a:ln w="38100">
            <a:solidFill>
              <a:srgbClr val="000000"/>
            </a:solidFill>
          </a:ln>
        </p:spPr>
        <p:txBody>
          <a:bodyPr wrap="square" lIns="0" tIns="0" rIns="0" bIns="0" rtlCol="0"/>
          <a:lstStyle/>
          <a:p>
            <a:endParaRPr/>
          </a:p>
        </p:txBody>
      </p:sp>
      <p:sp>
        <p:nvSpPr>
          <p:cNvPr id="7" name="object 7"/>
          <p:cNvSpPr txBox="1"/>
          <p:nvPr/>
        </p:nvSpPr>
        <p:spPr>
          <a:xfrm>
            <a:off x="307340" y="2480183"/>
            <a:ext cx="1413510" cy="1840230"/>
          </a:xfrm>
          <a:prstGeom prst="rect">
            <a:avLst/>
          </a:prstGeom>
        </p:spPr>
        <p:txBody>
          <a:bodyPr vert="horz" wrap="square" lIns="0" tIns="0" rIns="0" bIns="0" rtlCol="0">
            <a:spAutoFit/>
          </a:bodyPr>
          <a:lstStyle/>
          <a:p>
            <a:pPr marL="12700" marR="19050">
              <a:lnSpc>
                <a:spcPct val="100000"/>
              </a:lnSpc>
            </a:pPr>
            <a:r>
              <a:rPr sz="1200" spc="-45" dirty="0">
                <a:latin typeface="Arial"/>
                <a:cs typeface="Arial"/>
              </a:rPr>
              <a:t>You </a:t>
            </a:r>
            <a:r>
              <a:rPr sz="1200" spc="-5" dirty="0">
                <a:latin typeface="Arial"/>
                <a:cs typeface="Arial"/>
              </a:rPr>
              <a:t>can a </a:t>
            </a:r>
            <a:r>
              <a:rPr sz="1200" dirty="0">
                <a:latin typeface="Arial"/>
                <a:cs typeface="Arial"/>
              </a:rPr>
              <a:t>mark </a:t>
            </a:r>
            <a:r>
              <a:rPr sz="1200" spc="-5" dirty="0">
                <a:latin typeface="Arial"/>
                <a:cs typeface="Arial"/>
              </a:rPr>
              <a:t>a  condition type in </a:t>
            </a:r>
            <a:r>
              <a:rPr sz="1200" dirty="0">
                <a:latin typeface="Arial"/>
                <a:cs typeface="Arial"/>
              </a:rPr>
              <a:t>the  </a:t>
            </a:r>
            <a:r>
              <a:rPr sz="1200" spc="-5" dirty="0">
                <a:latin typeface="Arial"/>
                <a:cs typeface="Arial"/>
              </a:rPr>
              <a:t>pricing procedure</a:t>
            </a:r>
            <a:r>
              <a:rPr sz="1200" spc="-100" dirty="0">
                <a:latin typeface="Arial"/>
                <a:cs typeface="Arial"/>
              </a:rPr>
              <a:t> </a:t>
            </a:r>
            <a:r>
              <a:rPr sz="1200" dirty="0">
                <a:latin typeface="Arial"/>
                <a:cs typeface="Arial"/>
              </a:rPr>
              <a:t>as  </a:t>
            </a:r>
            <a:r>
              <a:rPr sz="1200" spc="-5" dirty="0">
                <a:latin typeface="Arial"/>
                <a:cs typeface="Arial"/>
              </a:rPr>
              <a:t>being:</a:t>
            </a:r>
            <a:endParaRPr sz="1200">
              <a:latin typeface="Arial"/>
              <a:cs typeface="Arial"/>
            </a:endParaRPr>
          </a:p>
          <a:p>
            <a:pPr marL="96520" marR="448309" indent="-83820">
              <a:lnSpc>
                <a:spcPct val="100000"/>
              </a:lnSpc>
              <a:buChar char="•"/>
              <a:tabLst>
                <a:tab pos="107314" algn="l"/>
              </a:tabLst>
            </a:pPr>
            <a:r>
              <a:rPr sz="1200" spc="-5" dirty="0">
                <a:latin typeface="Arial"/>
                <a:cs typeface="Arial"/>
              </a:rPr>
              <a:t>a</a:t>
            </a:r>
            <a:r>
              <a:rPr sz="1200" spc="-90" dirty="0">
                <a:latin typeface="Arial"/>
                <a:cs typeface="Arial"/>
              </a:rPr>
              <a:t> </a:t>
            </a:r>
            <a:r>
              <a:rPr sz="1200" dirty="0">
                <a:latin typeface="Arial"/>
                <a:cs typeface="Arial"/>
              </a:rPr>
              <a:t>mandatory  </a:t>
            </a:r>
            <a:r>
              <a:rPr sz="1200" spc="-5" dirty="0">
                <a:latin typeface="Arial"/>
                <a:cs typeface="Arial"/>
              </a:rPr>
              <a:t>condition</a:t>
            </a:r>
            <a:endParaRPr sz="1200">
              <a:latin typeface="Arial"/>
              <a:cs typeface="Arial"/>
            </a:endParaRPr>
          </a:p>
          <a:p>
            <a:pPr marL="106680" indent="-93980">
              <a:lnSpc>
                <a:spcPct val="100000"/>
              </a:lnSpc>
              <a:buChar char="•"/>
              <a:tabLst>
                <a:tab pos="107314" algn="l"/>
              </a:tabLst>
            </a:pPr>
            <a:r>
              <a:rPr sz="1200" spc="-5" dirty="0">
                <a:latin typeface="Arial"/>
                <a:cs typeface="Arial"/>
              </a:rPr>
              <a:t>a manually</a:t>
            </a:r>
            <a:r>
              <a:rPr sz="1200" spc="-110" dirty="0">
                <a:latin typeface="Arial"/>
                <a:cs typeface="Arial"/>
              </a:rPr>
              <a:t> </a:t>
            </a:r>
            <a:r>
              <a:rPr sz="1200" dirty="0">
                <a:latin typeface="Arial"/>
                <a:cs typeface="Arial"/>
              </a:rPr>
              <a:t>entered</a:t>
            </a:r>
            <a:endParaRPr sz="1200">
              <a:latin typeface="Arial"/>
              <a:cs typeface="Arial"/>
            </a:endParaRPr>
          </a:p>
          <a:p>
            <a:pPr marL="96520">
              <a:lnSpc>
                <a:spcPct val="100000"/>
              </a:lnSpc>
            </a:pPr>
            <a:r>
              <a:rPr sz="1200" dirty="0">
                <a:latin typeface="Arial"/>
                <a:cs typeface="Arial"/>
              </a:rPr>
              <a:t>condition</a:t>
            </a:r>
            <a:endParaRPr sz="1200">
              <a:latin typeface="Arial"/>
              <a:cs typeface="Arial"/>
            </a:endParaRPr>
          </a:p>
          <a:p>
            <a:pPr marL="96520" marR="437515" indent="-83820">
              <a:lnSpc>
                <a:spcPct val="100000"/>
              </a:lnSpc>
              <a:buChar char="•"/>
              <a:tabLst>
                <a:tab pos="107314" algn="l"/>
              </a:tabLst>
            </a:pPr>
            <a:r>
              <a:rPr sz="1200" dirty="0">
                <a:latin typeface="Arial"/>
                <a:cs typeface="Arial"/>
              </a:rPr>
              <a:t>for statistical  </a:t>
            </a:r>
            <a:r>
              <a:rPr sz="1200" spc="-5" dirty="0">
                <a:latin typeface="Arial"/>
                <a:cs typeface="Arial"/>
              </a:rPr>
              <a:t>purpose</a:t>
            </a:r>
            <a:r>
              <a:rPr sz="1200" spc="-80" dirty="0">
                <a:latin typeface="Arial"/>
                <a:cs typeface="Arial"/>
              </a:rPr>
              <a:t> </a:t>
            </a:r>
            <a:r>
              <a:rPr sz="1200" spc="-5" dirty="0">
                <a:latin typeface="Arial"/>
                <a:cs typeface="Arial"/>
              </a:rPr>
              <a:t>only</a:t>
            </a:r>
            <a:endParaRPr sz="1200">
              <a:latin typeface="Arial"/>
              <a:cs typeface="Arial"/>
            </a:endParaRPr>
          </a:p>
        </p:txBody>
      </p:sp>
      <p:sp>
        <p:nvSpPr>
          <p:cNvPr id="8" name="object 8"/>
          <p:cNvSpPr txBox="1"/>
          <p:nvPr/>
        </p:nvSpPr>
        <p:spPr>
          <a:xfrm>
            <a:off x="307340" y="4640652"/>
            <a:ext cx="8366125" cy="1748789"/>
          </a:xfrm>
          <a:prstGeom prst="rect">
            <a:avLst/>
          </a:prstGeom>
        </p:spPr>
        <p:txBody>
          <a:bodyPr vert="horz" wrap="square" lIns="0" tIns="0" rIns="0" bIns="0" rtlCol="0">
            <a:spAutoFit/>
          </a:bodyPr>
          <a:lstStyle/>
          <a:p>
            <a:pPr marL="1536700" marR="5080">
              <a:lnSpc>
                <a:spcPct val="100000"/>
              </a:lnSpc>
            </a:pPr>
            <a:r>
              <a:rPr sz="1400" dirty="0">
                <a:latin typeface="Arial"/>
                <a:cs typeface="Arial"/>
              </a:rPr>
              <a:t>A statistical condition does not impact the net </a:t>
            </a:r>
            <a:r>
              <a:rPr sz="1400" spc="-5" dirty="0">
                <a:latin typeface="Arial"/>
                <a:cs typeface="Arial"/>
              </a:rPr>
              <a:t>value </a:t>
            </a:r>
            <a:r>
              <a:rPr sz="1400" dirty="0">
                <a:latin typeface="Arial"/>
                <a:cs typeface="Arial"/>
              </a:rPr>
              <a:t>of the line item or document but is  used for information purposes </a:t>
            </a:r>
            <a:r>
              <a:rPr sz="1400" spc="-25" dirty="0">
                <a:latin typeface="Arial"/>
                <a:cs typeface="Arial"/>
              </a:rPr>
              <a:t>only. </a:t>
            </a:r>
            <a:r>
              <a:rPr sz="1400" dirty="0">
                <a:latin typeface="Arial"/>
                <a:cs typeface="Arial"/>
              </a:rPr>
              <a:t>An </a:t>
            </a:r>
            <a:r>
              <a:rPr sz="1400" spc="-5" dirty="0">
                <a:latin typeface="Arial"/>
                <a:cs typeface="Arial"/>
              </a:rPr>
              <a:t>example </a:t>
            </a:r>
            <a:r>
              <a:rPr sz="1400" dirty="0">
                <a:latin typeface="Arial"/>
                <a:cs typeface="Arial"/>
              </a:rPr>
              <a:t>of a statistical condition is VPRS</a:t>
            </a:r>
            <a:r>
              <a:rPr sz="1400" spc="45" dirty="0">
                <a:latin typeface="Arial"/>
                <a:cs typeface="Arial"/>
              </a:rPr>
              <a:t> </a:t>
            </a:r>
            <a:r>
              <a:rPr sz="1400" dirty="0">
                <a:latin typeface="Arial"/>
                <a:cs typeface="Arial"/>
              </a:rPr>
              <a:t>cost.</a:t>
            </a:r>
          </a:p>
          <a:p>
            <a:pPr>
              <a:lnSpc>
                <a:spcPct val="100000"/>
              </a:lnSpc>
              <a:spcBef>
                <a:spcPts val="30"/>
              </a:spcBef>
            </a:pPr>
            <a:endParaRPr sz="1300" dirty="0">
              <a:latin typeface="Times New Roman"/>
              <a:cs typeface="Times New Roman"/>
            </a:endParaRPr>
          </a:p>
          <a:p>
            <a:pPr marL="1563370">
              <a:lnSpc>
                <a:spcPct val="100000"/>
              </a:lnSpc>
            </a:pPr>
            <a:r>
              <a:rPr sz="1400" dirty="0">
                <a:latin typeface="Arial"/>
                <a:cs typeface="Arial"/>
              </a:rPr>
              <a:t>Account</a:t>
            </a:r>
            <a:r>
              <a:rPr sz="1400" spc="-50" dirty="0">
                <a:latin typeface="Arial"/>
                <a:cs typeface="Arial"/>
              </a:rPr>
              <a:t> </a:t>
            </a:r>
            <a:r>
              <a:rPr sz="1400" dirty="0">
                <a:latin typeface="Arial"/>
                <a:cs typeface="Arial"/>
              </a:rPr>
              <a:t>key</a:t>
            </a:r>
            <a:r>
              <a:rPr sz="1400" spc="-10" dirty="0">
                <a:latin typeface="Arial"/>
                <a:cs typeface="Arial"/>
              </a:rPr>
              <a:t> </a:t>
            </a:r>
            <a:r>
              <a:rPr sz="1400" dirty="0">
                <a:latin typeface="Arial"/>
                <a:cs typeface="Arial"/>
              </a:rPr>
              <a:t>is</a:t>
            </a:r>
            <a:r>
              <a:rPr sz="1400" spc="-10" dirty="0">
                <a:latin typeface="Arial"/>
                <a:cs typeface="Arial"/>
              </a:rPr>
              <a:t> </a:t>
            </a:r>
            <a:r>
              <a:rPr sz="1400" dirty="0">
                <a:latin typeface="Arial"/>
                <a:cs typeface="Arial"/>
              </a:rPr>
              <a:t>integration</a:t>
            </a:r>
            <a:r>
              <a:rPr sz="1400" spc="-55" dirty="0">
                <a:latin typeface="Arial"/>
                <a:cs typeface="Arial"/>
              </a:rPr>
              <a:t> </a:t>
            </a:r>
            <a:r>
              <a:rPr sz="1400" spc="-5" dirty="0">
                <a:latin typeface="Arial"/>
                <a:cs typeface="Arial"/>
              </a:rPr>
              <a:t>between</a:t>
            </a:r>
            <a:r>
              <a:rPr sz="1400" spc="-15" dirty="0">
                <a:latin typeface="Arial"/>
                <a:cs typeface="Arial"/>
              </a:rPr>
              <a:t> </a:t>
            </a:r>
            <a:r>
              <a:rPr sz="1400" dirty="0">
                <a:latin typeface="Arial"/>
                <a:cs typeface="Arial"/>
              </a:rPr>
              <a:t>SD</a:t>
            </a:r>
            <a:r>
              <a:rPr sz="1400" spc="5" dirty="0">
                <a:latin typeface="Arial"/>
                <a:cs typeface="Arial"/>
              </a:rPr>
              <a:t> </a:t>
            </a:r>
            <a:r>
              <a:rPr sz="1400" dirty="0">
                <a:latin typeface="Arial"/>
                <a:cs typeface="Arial"/>
              </a:rPr>
              <a:t>&amp;</a:t>
            </a:r>
            <a:r>
              <a:rPr sz="1400" spc="-5" dirty="0">
                <a:latin typeface="Arial"/>
                <a:cs typeface="Arial"/>
              </a:rPr>
              <a:t> FI</a:t>
            </a:r>
            <a:r>
              <a:rPr sz="1400" spc="5"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that</a:t>
            </a:r>
            <a:r>
              <a:rPr sz="1400" spc="-25" dirty="0">
                <a:latin typeface="Arial"/>
                <a:cs typeface="Arial"/>
              </a:rPr>
              <a:t> </a:t>
            </a:r>
            <a:r>
              <a:rPr sz="1400" dirty="0">
                <a:latin typeface="Arial"/>
                <a:cs typeface="Arial"/>
              </a:rPr>
              <a:t>defines</a:t>
            </a:r>
            <a:r>
              <a:rPr sz="1400" spc="-25" dirty="0">
                <a:latin typeface="Arial"/>
                <a:cs typeface="Arial"/>
              </a:rPr>
              <a:t> </a:t>
            </a:r>
            <a:r>
              <a:rPr sz="1400" spc="-5" dirty="0">
                <a:latin typeface="Arial"/>
                <a:cs typeface="Arial"/>
              </a:rPr>
              <a:t>different</a:t>
            </a:r>
            <a:r>
              <a:rPr sz="1400" spc="-50" dirty="0">
                <a:latin typeface="Arial"/>
                <a:cs typeface="Arial"/>
              </a:rPr>
              <a:t> </a:t>
            </a:r>
            <a:r>
              <a:rPr sz="1400" spc="-5" dirty="0">
                <a:latin typeface="Arial"/>
                <a:cs typeface="Arial"/>
              </a:rPr>
              <a:t>type </a:t>
            </a:r>
            <a:r>
              <a:rPr sz="1400" dirty="0">
                <a:latin typeface="Arial"/>
                <a:cs typeface="Arial"/>
              </a:rPr>
              <a:t>of</a:t>
            </a:r>
            <a:r>
              <a:rPr sz="1400" spc="-10" dirty="0">
                <a:latin typeface="Arial"/>
                <a:cs typeface="Arial"/>
              </a:rPr>
              <a:t> </a:t>
            </a:r>
            <a:r>
              <a:rPr sz="1400" dirty="0">
                <a:latin typeface="Arial"/>
                <a:cs typeface="Arial"/>
              </a:rPr>
              <a:t>G/L</a:t>
            </a:r>
            <a:r>
              <a:rPr sz="1400" spc="-80" dirty="0">
                <a:latin typeface="Arial"/>
                <a:cs typeface="Arial"/>
              </a:rPr>
              <a:t> </a:t>
            </a:r>
            <a:r>
              <a:rPr sz="1400" dirty="0">
                <a:latin typeface="Arial"/>
                <a:cs typeface="Arial"/>
              </a:rPr>
              <a:t>account.</a:t>
            </a:r>
          </a:p>
          <a:p>
            <a:pPr>
              <a:lnSpc>
                <a:spcPct val="100000"/>
              </a:lnSpc>
            </a:pPr>
            <a:endParaRPr sz="1400" dirty="0">
              <a:latin typeface="Times New Roman"/>
              <a:cs typeface="Times New Roman"/>
            </a:endParaRPr>
          </a:p>
          <a:p>
            <a:pPr>
              <a:lnSpc>
                <a:spcPct val="100000"/>
              </a:lnSpc>
              <a:spcBef>
                <a:spcPts val="55"/>
              </a:spcBef>
            </a:pPr>
            <a:endParaRPr sz="1400" dirty="0">
              <a:latin typeface="Times New Roman"/>
              <a:cs typeface="Times New Roman"/>
            </a:endParaRPr>
          </a:p>
          <a:p>
            <a:pPr marL="12700">
              <a:lnSpc>
                <a:spcPct val="100000"/>
              </a:lnSpc>
            </a:pPr>
            <a:r>
              <a:rPr sz="1600" b="1" spc="-5" dirty="0">
                <a:latin typeface="Arial"/>
                <a:cs typeface="Arial"/>
              </a:rPr>
              <a:t>Menu </a:t>
            </a:r>
            <a:r>
              <a:rPr sz="1600" b="1" spc="-10" dirty="0">
                <a:latin typeface="Arial"/>
                <a:cs typeface="Arial"/>
              </a:rPr>
              <a:t>path: </a:t>
            </a:r>
            <a:r>
              <a:rPr sz="1600" b="1" spc="-5" dirty="0">
                <a:latin typeface="Arial"/>
                <a:cs typeface="Arial"/>
              </a:rPr>
              <a:t>Sales &amp; Distribution </a:t>
            </a:r>
            <a:r>
              <a:rPr sz="1600" b="1" spc="-10" dirty="0">
                <a:latin typeface="Wingdings"/>
                <a:cs typeface="Wingdings"/>
              </a:rPr>
              <a:t></a:t>
            </a:r>
            <a:r>
              <a:rPr sz="1600" b="1" spc="-10" dirty="0">
                <a:latin typeface="Times New Roman"/>
                <a:cs typeface="Times New Roman"/>
              </a:rPr>
              <a:t> </a:t>
            </a:r>
            <a:r>
              <a:rPr sz="1600" b="1" spc="-5" dirty="0">
                <a:latin typeface="Arial"/>
                <a:cs typeface="Arial"/>
              </a:rPr>
              <a:t>Basic </a:t>
            </a:r>
            <a:r>
              <a:rPr sz="1600" b="1" spc="-10" dirty="0">
                <a:latin typeface="Arial"/>
                <a:cs typeface="Arial"/>
              </a:rPr>
              <a:t>Functions </a:t>
            </a:r>
            <a:r>
              <a:rPr sz="1600" b="1" spc="-10" dirty="0">
                <a:latin typeface="Wingdings"/>
                <a:cs typeface="Wingdings"/>
              </a:rPr>
              <a:t></a:t>
            </a:r>
            <a:r>
              <a:rPr sz="1600" b="1" spc="-10" dirty="0">
                <a:latin typeface="Times New Roman"/>
                <a:cs typeface="Times New Roman"/>
              </a:rPr>
              <a:t> </a:t>
            </a:r>
            <a:r>
              <a:rPr sz="1600" b="1" spc="-5" dirty="0">
                <a:latin typeface="Arial"/>
                <a:cs typeface="Arial"/>
              </a:rPr>
              <a:t>Pricing </a:t>
            </a:r>
            <a:r>
              <a:rPr sz="1600" b="1" spc="-10" dirty="0">
                <a:latin typeface="Wingdings"/>
                <a:cs typeface="Wingdings"/>
              </a:rPr>
              <a:t></a:t>
            </a:r>
            <a:r>
              <a:rPr sz="1600" b="1" spc="-10" dirty="0">
                <a:latin typeface="Times New Roman"/>
                <a:cs typeface="Times New Roman"/>
              </a:rPr>
              <a:t> </a:t>
            </a:r>
            <a:r>
              <a:rPr sz="1600" b="1" spc="-5" dirty="0">
                <a:latin typeface="Arial"/>
                <a:cs typeface="Arial"/>
              </a:rPr>
              <a:t>Pricing Control </a:t>
            </a:r>
            <a:r>
              <a:rPr sz="1600" b="1" spc="65" dirty="0">
                <a:latin typeface="Arial"/>
                <a:cs typeface="Arial"/>
              </a:rPr>
              <a:t> </a:t>
            </a:r>
            <a:r>
              <a:rPr sz="1600" b="1" spc="-10" dirty="0">
                <a:latin typeface="Wingdings"/>
                <a:cs typeface="Wingdings"/>
              </a:rPr>
              <a:t></a:t>
            </a:r>
            <a:endParaRPr sz="1600" dirty="0">
              <a:latin typeface="Wingdings"/>
              <a:cs typeface="Wingdings"/>
            </a:endParaRPr>
          </a:p>
          <a:p>
            <a:pPr marL="12700">
              <a:lnSpc>
                <a:spcPct val="100000"/>
              </a:lnSpc>
            </a:pPr>
            <a:r>
              <a:rPr sz="1600" b="1" spc="-5" dirty="0">
                <a:latin typeface="Arial"/>
                <a:cs typeface="Arial"/>
              </a:rPr>
              <a:t>Define &amp; </a:t>
            </a:r>
            <a:r>
              <a:rPr sz="1600" b="1" spc="-10" dirty="0">
                <a:latin typeface="Arial"/>
                <a:cs typeface="Arial"/>
              </a:rPr>
              <a:t>Assign </a:t>
            </a:r>
            <a:r>
              <a:rPr sz="1600" b="1" spc="-5" dirty="0">
                <a:latin typeface="Arial"/>
                <a:cs typeface="Arial"/>
              </a:rPr>
              <a:t>Pricing</a:t>
            </a:r>
            <a:r>
              <a:rPr sz="1600" b="1" spc="-30" dirty="0">
                <a:latin typeface="Arial"/>
                <a:cs typeface="Arial"/>
              </a:rPr>
              <a:t> </a:t>
            </a:r>
            <a:r>
              <a:rPr sz="1600" b="1" spc="-5" dirty="0">
                <a:latin typeface="Arial"/>
                <a:cs typeface="Arial"/>
              </a:rPr>
              <a:t>Procedures</a:t>
            </a:r>
            <a:endParaRPr sz="1600" dirty="0">
              <a:latin typeface="Arial"/>
              <a:cs typeface="Aria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931152" y="260604"/>
            <a:ext cx="886968"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Condition Record -</a:t>
            </a:r>
            <a:r>
              <a:rPr spc="-100" dirty="0"/>
              <a:t> </a:t>
            </a:r>
            <a:r>
              <a:rPr dirty="0"/>
              <a:t>Create</a:t>
            </a:r>
          </a:p>
        </p:txBody>
      </p:sp>
      <p:sp>
        <p:nvSpPr>
          <p:cNvPr id="8" name="object 8"/>
          <p:cNvSpPr/>
          <p:nvPr/>
        </p:nvSpPr>
        <p:spPr>
          <a:xfrm>
            <a:off x="490727" y="1287780"/>
            <a:ext cx="371856" cy="35966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59308" y="1264919"/>
            <a:ext cx="428243" cy="382524"/>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612140" y="1333753"/>
            <a:ext cx="7388860" cy="830997"/>
          </a:xfrm>
          <a:prstGeom prst="rect">
            <a:avLst/>
          </a:prstGeom>
        </p:spPr>
        <p:txBody>
          <a:bodyPr vert="horz" wrap="square" lIns="0" tIns="0" rIns="0" bIns="0" rtlCol="0">
            <a:spAutoFit/>
          </a:bodyPr>
          <a:lstStyle/>
          <a:p>
            <a:pPr marL="298450" indent="-285750">
              <a:lnSpc>
                <a:spcPct val="100000"/>
              </a:lnSpc>
              <a:buClr>
                <a:srgbClr val="00B0F0"/>
              </a:buClr>
              <a:buFont typeface="Wingdings" panose="05000000000000000000" pitchFamily="2" charset="2"/>
              <a:buChar char="§"/>
              <a:tabLst>
                <a:tab pos="206375" algn="l"/>
              </a:tabLst>
            </a:pPr>
            <a:r>
              <a:rPr sz="1800" b="1" spc="-5" dirty="0">
                <a:latin typeface="Arial"/>
                <a:cs typeface="Arial"/>
              </a:rPr>
              <a:t>A data record </a:t>
            </a:r>
            <a:r>
              <a:rPr sz="1800" b="1" dirty="0">
                <a:latin typeface="Arial"/>
                <a:cs typeface="Arial"/>
              </a:rPr>
              <a:t>that </a:t>
            </a:r>
            <a:r>
              <a:rPr sz="1800" b="1" spc="-5" dirty="0">
                <a:latin typeface="Arial"/>
                <a:cs typeface="Arial"/>
              </a:rPr>
              <a:t>stores a </a:t>
            </a:r>
            <a:r>
              <a:rPr sz="1800" b="1" dirty="0">
                <a:latin typeface="Arial"/>
                <a:cs typeface="Arial"/>
              </a:rPr>
              <a:t>condition </a:t>
            </a:r>
            <a:r>
              <a:rPr sz="1800" b="1" spc="-5" dirty="0">
                <a:latin typeface="Arial"/>
                <a:cs typeface="Arial"/>
              </a:rPr>
              <a:t>is called </a:t>
            </a:r>
            <a:r>
              <a:rPr sz="1800" b="1" dirty="0">
                <a:latin typeface="Arial"/>
                <a:cs typeface="Arial"/>
              </a:rPr>
              <a:t>condition</a:t>
            </a:r>
            <a:r>
              <a:rPr sz="1800" b="1" spc="-75" dirty="0">
                <a:latin typeface="Arial"/>
                <a:cs typeface="Arial"/>
              </a:rPr>
              <a:t> </a:t>
            </a:r>
            <a:r>
              <a:rPr sz="1800" b="1" spc="-5" dirty="0">
                <a:latin typeface="Arial"/>
                <a:cs typeface="Arial"/>
              </a:rPr>
              <a:t>record</a:t>
            </a:r>
            <a:endParaRPr sz="1800" dirty="0">
              <a:latin typeface="Arial"/>
              <a:cs typeface="Arial"/>
            </a:endParaRPr>
          </a:p>
          <a:p>
            <a:pPr marL="755650" lvl="1" indent="-285750">
              <a:lnSpc>
                <a:spcPct val="100000"/>
              </a:lnSpc>
              <a:spcBef>
                <a:spcPts val="10"/>
              </a:spcBef>
              <a:buClr>
                <a:srgbClr val="C00000"/>
              </a:buClr>
              <a:buFont typeface="Wingdings" panose="05000000000000000000" pitchFamily="2" charset="2"/>
              <a:buChar char="§"/>
              <a:tabLst>
                <a:tab pos="676275" algn="l"/>
              </a:tabLst>
            </a:pPr>
            <a:r>
              <a:rPr sz="1800" spc="-5" dirty="0">
                <a:latin typeface="Arial"/>
                <a:cs typeface="Arial"/>
              </a:rPr>
              <a:t>Condition records can be maintained </a:t>
            </a:r>
            <a:r>
              <a:rPr sz="1800" dirty="0">
                <a:latin typeface="Arial"/>
                <a:cs typeface="Arial"/>
              </a:rPr>
              <a:t>at </a:t>
            </a:r>
            <a:r>
              <a:rPr sz="1800" spc="-5" dirty="0">
                <a:latin typeface="Arial"/>
                <a:cs typeface="Arial"/>
              </a:rPr>
              <a:t>any level,</a:t>
            </a:r>
            <a:r>
              <a:rPr sz="1800" spc="60" dirty="0">
                <a:latin typeface="Arial"/>
                <a:cs typeface="Arial"/>
              </a:rPr>
              <a:t> </a:t>
            </a:r>
            <a:r>
              <a:rPr sz="1800" spc="-5" dirty="0">
                <a:latin typeface="Arial"/>
                <a:cs typeface="Arial"/>
              </a:rPr>
              <a:t>e.g</a:t>
            </a:r>
            <a:r>
              <a:rPr sz="1800" spc="-5" dirty="0" smtClean="0">
                <a:latin typeface="Arial"/>
                <a:cs typeface="Arial"/>
              </a:rPr>
              <a:t>.:</a:t>
            </a:r>
            <a:r>
              <a:rPr lang="en-US" sz="1800" spc="-5" dirty="0" smtClean="0">
                <a:latin typeface="Arial"/>
                <a:cs typeface="Arial"/>
              </a:rPr>
              <a:t> </a:t>
            </a:r>
            <a:r>
              <a:rPr sz="1800" spc="-15" dirty="0" smtClean="0">
                <a:latin typeface="Arial"/>
                <a:cs typeface="Arial"/>
              </a:rPr>
              <a:t>customer</a:t>
            </a:r>
            <a:r>
              <a:rPr sz="1800" spc="-15" dirty="0">
                <a:latin typeface="Arial"/>
                <a:cs typeface="Arial"/>
              </a:rPr>
              <a:t>, </a:t>
            </a:r>
            <a:r>
              <a:rPr sz="1800" spc="-5" dirty="0">
                <a:latin typeface="Arial"/>
                <a:cs typeface="Arial"/>
              </a:rPr>
              <a:t>material, material group, customer</a:t>
            </a:r>
            <a:r>
              <a:rPr sz="1800" spc="75" dirty="0">
                <a:latin typeface="Arial"/>
                <a:cs typeface="Arial"/>
              </a:rPr>
              <a:t> </a:t>
            </a:r>
            <a:r>
              <a:rPr sz="1800" spc="-5" dirty="0">
                <a:latin typeface="Arial"/>
                <a:cs typeface="Arial"/>
              </a:rPr>
              <a:t>group</a:t>
            </a:r>
            <a:endParaRPr sz="1800" dirty="0">
              <a:latin typeface="Arial"/>
              <a:cs typeface="Arial"/>
            </a:endParaRPr>
          </a:p>
        </p:txBody>
      </p:sp>
      <p:sp>
        <p:nvSpPr>
          <p:cNvPr id="11" name="object 11"/>
          <p:cNvSpPr/>
          <p:nvPr/>
        </p:nvSpPr>
        <p:spPr>
          <a:xfrm>
            <a:off x="838200" y="2438400"/>
            <a:ext cx="4495800" cy="358140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4114800" y="2286000"/>
            <a:ext cx="3886200" cy="3657600"/>
          </a:xfrm>
          <a:prstGeom prst="rect">
            <a:avLst/>
          </a:prstGeom>
          <a:blipFill>
            <a:blip r:embed="rId6" cstate="print"/>
            <a:stretch>
              <a:fillRect/>
            </a:stretch>
          </a:blipFill>
        </p:spPr>
        <p:txBody>
          <a:bodyPr wrap="square" lIns="0" tIns="0" rIns="0" bIns="0" rtlCol="0"/>
          <a:lstStyle/>
          <a:p>
            <a:endParaRPr/>
          </a:p>
        </p:txBody>
      </p:sp>
      <p:sp>
        <p:nvSpPr>
          <p:cNvPr id="13" name="object 13"/>
          <p:cNvSpPr txBox="1"/>
          <p:nvPr/>
        </p:nvSpPr>
        <p:spPr>
          <a:xfrm>
            <a:off x="612140" y="6021323"/>
            <a:ext cx="4058285" cy="377190"/>
          </a:xfrm>
          <a:prstGeom prst="rect">
            <a:avLst/>
          </a:prstGeom>
        </p:spPr>
        <p:txBody>
          <a:bodyPr vert="horz" wrap="square" lIns="0" tIns="0" rIns="0" bIns="0" rtlCol="0">
            <a:spAutoFit/>
          </a:bodyPr>
          <a:lstStyle/>
          <a:p>
            <a:pPr marL="12700">
              <a:lnSpc>
                <a:spcPct val="100000"/>
              </a:lnSpc>
            </a:pPr>
            <a:r>
              <a:rPr sz="2400" spc="-25" dirty="0">
                <a:latin typeface="Times New Roman"/>
                <a:cs typeface="Times New Roman"/>
              </a:rPr>
              <a:t>VK11 </a:t>
            </a:r>
            <a:r>
              <a:rPr sz="2400" dirty="0">
                <a:latin typeface="Times New Roman"/>
                <a:cs typeface="Times New Roman"/>
              </a:rPr>
              <a:t>- Create Condition</a:t>
            </a:r>
            <a:r>
              <a:rPr sz="2400" spc="-110" dirty="0">
                <a:latin typeface="Times New Roman"/>
                <a:cs typeface="Times New Roman"/>
              </a:rPr>
              <a:t> </a:t>
            </a:r>
            <a:r>
              <a:rPr sz="2400" dirty="0">
                <a:latin typeface="Times New Roman"/>
                <a:cs typeface="Times New Roman"/>
              </a:rPr>
              <a:t>Record</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931152" y="260604"/>
            <a:ext cx="886968"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Condition Record -</a:t>
            </a:r>
            <a:r>
              <a:rPr spc="-100" dirty="0"/>
              <a:t> </a:t>
            </a:r>
            <a:r>
              <a:rPr dirty="0"/>
              <a:t>Create</a:t>
            </a:r>
          </a:p>
        </p:txBody>
      </p:sp>
      <p:sp>
        <p:nvSpPr>
          <p:cNvPr id="8" name="object 8"/>
          <p:cNvSpPr/>
          <p:nvPr/>
        </p:nvSpPr>
        <p:spPr>
          <a:xfrm>
            <a:off x="490727" y="1222247"/>
            <a:ext cx="371856" cy="35966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59308" y="1199388"/>
            <a:ext cx="368808" cy="382524"/>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612140" y="1211711"/>
            <a:ext cx="8058784" cy="670312"/>
          </a:xfrm>
          <a:prstGeom prst="rect">
            <a:avLst/>
          </a:prstGeom>
        </p:spPr>
        <p:txBody>
          <a:bodyPr vert="horz" wrap="square" lIns="0" tIns="0" rIns="0" bIns="0" rtlCol="0">
            <a:spAutoFit/>
          </a:bodyPr>
          <a:lstStyle/>
          <a:p>
            <a:pPr marL="298450" marR="5080" indent="-285750">
              <a:lnSpc>
                <a:spcPct val="120600"/>
              </a:lnSpc>
              <a:buClr>
                <a:srgbClr val="00B0F0"/>
              </a:buClr>
              <a:buFont typeface="Wingdings" panose="05000000000000000000" pitchFamily="2" charset="2"/>
              <a:buChar char="§"/>
              <a:tabLst>
                <a:tab pos="147320" algn="l"/>
              </a:tabLst>
            </a:pPr>
            <a:r>
              <a:rPr sz="1800" b="1" spc="-5" dirty="0">
                <a:latin typeface="Arial"/>
                <a:cs typeface="Arial"/>
              </a:rPr>
              <a:t>Pricing </a:t>
            </a:r>
            <a:r>
              <a:rPr sz="1800" b="1" dirty="0">
                <a:latin typeface="Arial"/>
                <a:cs typeface="Arial"/>
              </a:rPr>
              <a:t>condition </a:t>
            </a:r>
            <a:r>
              <a:rPr sz="1800" b="1" spc="-5" dirty="0">
                <a:latin typeface="Arial"/>
                <a:cs typeface="Arial"/>
              </a:rPr>
              <a:t>records </a:t>
            </a:r>
            <a:r>
              <a:rPr sz="1800" b="1" spc="10" dirty="0">
                <a:latin typeface="Arial"/>
                <a:cs typeface="Arial"/>
              </a:rPr>
              <a:t>will </a:t>
            </a:r>
            <a:r>
              <a:rPr sz="1800" b="1" spc="-15" dirty="0">
                <a:latin typeface="Arial"/>
                <a:cs typeface="Arial"/>
              </a:rPr>
              <a:t>have </a:t>
            </a:r>
            <a:r>
              <a:rPr sz="1800" b="1" spc="-5" dirty="0">
                <a:latin typeface="Arial"/>
                <a:cs typeface="Arial"/>
              </a:rPr>
              <a:t>validity </a:t>
            </a:r>
            <a:r>
              <a:rPr sz="1800" b="1" dirty="0">
                <a:latin typeface="Arial"/>
                <a:cs typeface="Arial"/>
              </a:rPr>
              <a:t>periods, upper </a:t>
            </a:r>
            <a:r>
              <a:rPr sz="1800" b="1" spc="-5" dirty="0">
                <a:latin typeface="Arial"/>
                <a:cs typeface="Arial"/>
              </a:rPr>
              <a:t>&amp; </a:t>
            </a:r>
            <a:r>
              <a:rPr sz="1800" b="1" spc="5" dirty="0">
                <a:latin typeface="Arial"/>
                <a:cs typeface="Arial"/>
              </a:rPr>
              <a:t>lower </a:t>
            </a:r>
            <a:r>
              <a:rPr sz="1800" b="1" dirty="0">
                <a:latin typeface="Arial"/>
                <a:cs typeface="Arial"/>
              </a:rPr>
              <a:t>limits,  </a:t>
            </a:r>
            <a:r>
              <a:rPr sz="1800" b="1" spc="-5" dirty="0">
                <a:latin typeface="Arial"/>
                <a:cs typeface="Arial"/>
              </a:rPr>
              <a:t>and can also </a:t>
            </a:r>
            <a:r>
              <a:rPr sz="1800" b="1" spc="-15" dirty="0">
                <a:latin typeface="Arial"/>
                <a:cs typeface="Arial"/>
              </a:rPr>
              <a:t>have</a:t>
            </a:r>
            <a:r>
              <a:rPr sz="1800" b="1" spc="-5" dirty="0">
                <a:latin typeface="Arial"/>
                <a:cs typeface="Arial"/>
              </a:rPr>
              <a:t> scales</a:t>
            </a:r>
            <a:endParaRPr sz="1800" dirty="0">
              <a:latin typeface="Arial"/>
              <a:cs typeface="Arial"/>
            </a:endParaRPr>
          </a:p>
        </p:txBody>
      </p:sp>
      <p:sp>
        <p:nvSpPr>
          <p:cNvPr id="11" name="object 11"/>
          <p:cNvSpPr/>
          <p:nvPr/>
        </p:nvSpPr>
        <p:spPr>
          <a:xfrm>
            <a:off x="228600" y="2266950"/>
            <a:ext cx="8305800" cy="283845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14312" y="2252598"/>
            <a:ext cx="8334375" cy="2867025"/>
          </a:xfrm>
          <a:custGeom>
            <a:avLst/>
            <a:gdLst/>
            <a:ahLst/>
            <a:cxnLst/>
            <a:rect l="l" t="t" r="r" b="b"/>
            <a:pathLst>
              <a:path w="8334375" h="2867025">
                <a:moveTo>
                  <a:pt x="0" y="2867025"/>
                </a:moveTo>
                <a:lnTo>
                  <a:pt x="8334375" y="2867025"/>
                </a:lnTo>
                <a:lnTo>
                  <a:pt x="8334375" y="0"/>
                </a:lnTo>
                <a:lnTo>
                  <a:pt x="0" y="0"/>
                </a:lnTo>
                <a:lnTo>
                  <a:pt x="0" y="2867025"/>
                </a:lnTo>
                <a:close/>
              </a:path>
            </a:pathLst>
          </a:custGeom>
          <a:ln w="28575">
            <a:solidFill>
              <a:srgbClr val="000000"/>
            </a:solidFill>
          </a:ln>
        </p:spPr>
        <p:txBody>
          <a:bodyPr wrap="square" lIns="0" tIns="0" rIns="0" bIns="0" rtlCol="0"/>
          <a:lstStyle/>
          <a:p>
            <a:endParaRPr/>
          </a:p>
        </p:txBody>
      </p:sp>
      <p:sp>
        <p:nvSpPr>
          <p:cNvPr id="13" name="object 13"/>
          <p:cNvSpPr/>
          <p:nvPr/>
        </p:nvSpPr>
        <p:spPr>
          <a:xfrm>
            <a:off x="609600" y="4648200"/>
            <a:ext cx="3886200" cy="1981200"/>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608012" y="4646612"/>
            <a:ext cx="3889375" cy="1984375"/>
          </a:xfrm>
          <a:custGeom>
            <a:avLst/>
            <a:gdLst/>
            <a:ahLst/>
            <a:cxnLst/>
            <a:rect l="l" t="t" r="r" b="b"/>
            <a:pathLst>
              <a:path w="3889375" h="1984375">
                <a:moveTo>
                  <a:pt x="0" y="1984375"/>
                </a:moveTo>
                <a:lnTo>
                  <a:pt x="3889375" y="1984375"/>
                </a:lnTo>
                <a:lnTo>
                  <a:pt x="3889375" y="0"/>
                </a:lnTo>
                <a:lnTo>
                  <a:pt x="0" y="0"/>
                </a:lnTo>
                <a:lnTo>
                  <a:pt x="0" y="1984375"/>
                </a:lnTo>
                <a:close/>
              </a:path>
            </a:pathLst>
          </a:custGeom>
          <a:ln w="317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860792" y="260604"/>
            <a:ext cx="886968"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Condition Record -</a:t>
            </a:r>
            <a:r>
              <a:rPr spc="-90" dirty="0"/>
              <a:t> </a:t>
            </a:r>
            <a:r>
              <a:rPr dirty="0"/>
              <a:t>Functions</a:t>
            </a:r>
          </a:p>
        </p:txBody>
      </p:sp>
      <p:graphicFrame>
        <p:nvGraphicFramePr>
          <p:cNvPr id="8" name="object 8"/>
          <p:cNvGraphicFramePr>
            <a:graphicFrameLocks noGrp="1"/>
          </p:cNvGraphicFramePr>
          <p:nvPr/>
        </p:nvGraphicFramePr>
        <p:xfrm>
          <a:off x="298450" y="1136650"/>
          <a:ext cx="8534400" cy="5135877"/>
        </p:xfrm>
        <a:graphic>
          <a:graphicData uri="http://schemas.openxmlformats.org/drawingml/2006/table">
            <a:tbl>
              <a:tblPr firstRow="1" bandRow="1">
                <a:tableStyleId>{2D5ABB26-0587-4C30-8999-92F81FD0307C}</a:tableStyleId>
              </a:tblPr>
              <a:tblGrid>
                <a:gridCol w="2057400"/>
                <a:gridCol w="6477000"/>
              </a:tblGrid>
              <a:tr h="533400">
                <a:tc>
                  <a:txBody>
                    <a:bodyPr/>
                    <a:lstStyle/>
                    <a:p>
                      <a:pPr marL="84455" marR="353695">
                        <a:lnSpc>
                          <a:spcPct val="100000"/>
                        </a:lnSpc>
                        <a:spcBef>
                          <a:spcPts val="265"/>
                        </a:spcBef>
                      </a:pPr>
                      <a:r>
                        <a:rPr sz="1400" dirty="0">
                          <a:latin typeface="Arial"/>
                          <a:cs typeface="Arial"/>
                        </a:rPr>
                        <a:t>Options in</a:t>
                      </a:r>
                      <a:r>
                        <a:rPr sz="1400" spc="-140" dirty="0">
                          <a:latin typeface="Arial"/>
                          <a:cs typeface="Arial"/>
                        </a:rPr>
                        <a:t> </a:t>
                      </a:r>
                      <a:r>
                        <a:rPr sz="1400" dirty="0">
                          <a:latin typeface="Arial"/>
                          <a:cs typeface="Arial"/>
                        </a:rPr>
                        <a:t>Condition  Records</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algn="ctr">
                        <a:lnSpc>
                          <a:spcPct val="100000"/>
                        </a:lnSpc>
                        <a:spcBef>
                          <a:spcPts val="385"/>
                        </a:spcBef>
                      </a:pPr>
                      <a:r>
                        <a:rPr sz="1400" dirty="0">
                          <a:latin typeface="Arial"/>
                          <a:cs typeface="Arial"/>
                        </a:rPr>
                        <a:t>Purpose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944879">
                <a:tc>
                  <a:txBody>
                    <a:bodyPr/>
                    <a:lstStyle/>
                    <a:p>
                      <a:pPr marL="84455">
                        <a:lnSpc>
                          <a:spcPct val="100000"/>
                        </a:lnSpc>
                        <a:spcBef>
                          <a:spcPts val="265"/>
                        </a:spcBef>
                      </a:pPr>
                      <a:r>
                        <a:rPr sz="1400" dirty="0">
                          <a:latin typeface="Arial"/>
                          <a:cs typeface="Arial"/>
                        </a:rPr>
                        <a:t>Condition</a:t>
                      </a:r>
                      <a:r>
                        <a:rPr sz="1400" spc="-130" dirty="0">
                          <a:latin typeface="Arial"/>
                          <a:cs typeface="Arial"/>
                        </a:rPr>
                        <a:t> </a:t>
                      </a:r>
                      <a:r>
                        <a:rPr sz="1400" dirty="0">
                          <a:latin typeface="Arial"/>
                          <a:cs typeface="Arial"/>
                        </a:rPr>
                        <a:t>Supplements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129539">
                        <a:lnSpc>
                          <a:spcPct val="100000"/>
                        </a:lnSpc>
                        <a:spcBef>
                          <a:spcPts val="265"/>
                        </a:spcBef>
                      </a:pPr>
                      <a:r>
                        <a:rPr sz="1400" dirty="0">
                          <a:latin typeface="Arial"/>
                          <a:cs typeface="Arial"/>
                        </a:rPr>
                        <a:t>There </a:t>
                      </a:r>
                      <a:r>
                        <a:rPr sz="1400" spc="-5" dirty="0">
                          <a:latin typeface="Arial"/>
                          <a:cs typeface="Arial"/>
                        </a:rPr>
                        <a:t>may </a:t>
                      </a:r>
                      <a:r>
                        <a:rPr sz="1400" dirty="0">
                          <a:latin typeface="Arial"/>
                          <a:cs typeface="Arial"/>
                        </a:rPr>
                        <a:t>be a requirement to </a:t>
                      </a:r>
                      <a:r>
                        <a:rPr sz="1400" spc="-5" dirty="0">
                          <a:latin typeface="Arial"/>
                          <a:cs typeface="Arial"/>
                        </a:rPr>
                        <a:t>always activate </a:t>
                      </a:r>
                      <a:r>
                        <a:rPr sz="1400" dirty="0">
                          <a:latin typeface="Arial"/>
                          <a:cs typeface="Arial"/>
                        </a:rPr>
                        <a:t>certain conditions </a:t>
                      </a:r>
                      <a:r>
                        <a:rPr sz="1400" spc="-5" dirty="0">
                          <a:latin typeface="Arial"/>
                          <a:cs typeface="Arial"/>
                        </a:rPr>
                        <a:t>within </a:t>
                      </a:r>
                      <a:r>
                        <a:rPr sz="1400" dirty="0">
                          <a:latin typeface="Arial"/>
                          <a:cs typeface="Arial"/>
                        </a:rPr>
                        <a:t>a  document at the </a:t>
                      </a:r>
                      <a:r>
                        <a:rPr sz="1400" spc="-5" dirty="0">
                          <a:latin typeface="Arial"/>
                          <a:cs typeface="Arial"/>
                        </a:rPr>
                        <a:t>same time. This </a:t>
                      </a:r>
                      <a:r>
                        <a:rPr sz="1400" dirty="0">
                          <a:latin typeface="Arial"/>
                          <a:cs typeface="Arial"/>
                        </a:rPr>
                        <a:t>requirement </a:t>
                      </a:r>
                      <a:r>
                        <a:rPr sz="1400" spc="-5" dirty="0">
                          <a:latin typeface="Arial"/>
                          <a:cs typeface="Arial"/>
                        </a:rPr>
                        <a:t>may </a:t>
                      </a:r>
                      <a:r>
                        <a:rPr sz="1400" dirty="0">
                          <a:latin typeface="Arial"/>
                          <a:cs typeface="Arial"/>
                        </a:rPr>
                        <a:t>be satisfied by storing the  </a:t>
                      </a:r>
                      <a:r>
                        <a:rPr sz="1400" spc="-5" dirty="0">
                          <a:latin typeface="Arial"/>
                          <a:cs typeface="Arial"/>
                        </a:rPr>
                        <a:t>values </a:t>
                      </a:r>
                      <a:r>
                        <a:rPr sz="1400" dirty="0">
                          <a:latin typeface="Arial"/>
                          <a:cs typeface="Arial"/>
                        </a:rPr>
                        <a:t>for </a:t>
                      </a:r>
                      <a:r>
                        <a:rPr sz="1400" spc="-5" dirty="0">
                          <a:latin typeface="Arial"/>
                          <a:cs typeface="Arial"/>
                        </a:rPr>
                        <a:t>several </a:t>
                      </a:r>
                      <a:r>
                        <a:rPr sz="1400" dirty="0">
                          <a:latin typeface="Arial"/>
                          <a:cs typeface="Arial"/>
                        </a:rPr>
                        <a:t>condition </a:t>
                      </a:r>
                      <a:r>
                        <a:rPr sz="1400" spc="-5" dirty="0">
                          <a:latin typeface="Arial"/>
                          <a:cs typeface="Arial"/>
                        </a:rPr>
                        <a:t>types </a:t>
                      </a:r>
                      <a:r>
                        <a:rPr sz="1400" dirty="0">
                          <a:latin typeface="Arial"/>
                          <a:cs typeface="Arial"/>
                        </a:rPr>
                        <a:t>in one condition record </a:t>
                      </a:r>
                      <a:r>
                        <a:rPr sz="1400" spc="-5" dirty="0">
                          <a:latin typeface="Arial"/>
                          <a:cs typeface="Arial"/>
                        </a:rPr>
                        <a:t>which </a:t>
                      </a:r>
                      <a:r>
                        <a:rPr sz="1400" dirty="0">
                          <a:latin typeface="Arial"/>
                          <a:cs typeface="Arial"/>
                        </a:rPr>
                        <a:t>is referred to</a:t>
                      </a:r>
                      <a:r>
                        <a:rPr sz="1400" spc="-240" dirty="0">
                          <a:latin typeface="Arial"/>
                          <a:cs typeface="Arial"/>
                        </a:rPr>
                        <a:t> </a:t>
                      </a:r>
                      <a:r>
                        <a:rPr sz="1400" dirty="0">
                          <a:latin typeface="Arial"/>
                          <a:cs typeface="Arial"/>
                        </a:rPr>
                        <a:t>as  a condition</a:t>
                      </a:r>
                      <a:r>
                        <a:rPr sz="1400" spc="-140" dirty="0">
                          <a:latin typeface="Arial"/>
                          <a:cs typeface="Arial"/>
                        </a:rPr>
                        <a:t> </a:t>
                      </a:r>
                      <a:r>
                        <a:rPr sz="1400" dirty="0">
                          <a:latin typeface="Arial"/>
                          <a:cs typeface="Arial"/>
                        </a:rPr>
                        <a:t>supplement.</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31520">
                <a:tc>
                  <a:txBody>
                    <a:bodyPr/>
                    <a:lstStyle/>
                    <a:p>
                      <a:pPr marL="84455">
                        <a:lnSpc>
                          <a:spcPct val="100000"/>
                        </a:lnSpc>
                        <a:spcBef>
                          <a:spcPts val="270"/>
                        </a:spcBef>
                      </a:pPr>
                      <a:r>
                        <a:rPr sz="1400" dirty="0">
                          <a:latin typeface="Arial"/>
                          <a:cs typeface="Arial"/>
                        </a:rPr>
                        <a:t>Additional</a:t>
                      </a:r>
                      <a:r>
                        <a:rPr sz="1400" spc="-114" dirty="0">
                          <a:latin typeface="Arial"/>
                          <a:cs typeface="Arial"/>
                        </a:rPr>
                        <a:t> </a:t>
                      </a:r>
                      <a:r>
                        <a:rPr sz="1400" spc="-5" dirty="0">
                          <a:latin typeface="Arial"/>
                          <a:cs typeface="Arial"/>
                        </a:rPr>
                        <a:t>Data</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125730">
                        <a:lnSpc>
                          <a:spcPct val="100000"/>
                        </a:lnSpc>
                        <a:spcBef>
                          <a:spcPts val="270"/>
                        </a:spcBef>
                      </a:pPr>
                      <a:r>
                        <a:rPr sz="1400" dirty="0">
                          <a:latin typeface="Arial"/>
                          <a:cs typeface="Arial"/>
                        </a:rPr>
                        <a:t>In addition, there are three fields on the condition record </a:t>
                      </a:r>
                      <a:r>
                        <a:rPr sz="1400" spc="-5" dirty="0">
                          <a:latin typeface="Arial"/>
                          <a:cs typeface="Arial"/>
                        </a:rPr>
                        <a:t>which </a:t>
                      </a:r>
                      <a:r>
                        <a:rPr sz="1400" dirty="0">
                          <a:latin typeface="Arial"/>
                          <a:cs typeface="Arial"/>
                        </a:rPr>
                        <a:t>can be found  under additional sales data: </a:t>
                      </a:r>
                      <a:r>
                        <a:rPr sz="1400" spc="-5" dirty="0">
                          <a:latin typeface="Arial"/>
                          <a:cs typeface="Arial"/>
                        </a:rPr>
                        <a:t>Maximum value, Maximum </a:t>
                      </a:r>
                      <a:r>
                        <a:rPr sz="1400" dirty="0">
                          <a:latin typeface="Arial"/>
                          <a:cs typeface="Arial"/>
                        </a:rPr>
                        <a:t>quantity (condition</a:t>
                      </a:r>
                      <a:r>
                        <a:rPr sz="1400" spc="-210" dirty="0">
                          <a:latin typeface="Arial"/>
                          <a:cs typeface="Arial"/>
                        </a:rPr>
                        <a:t> </a:t>
                      </a:r>
                      <a:r>
                        <a:rPr sz="1400" dirty="0">
                          <a:latin typeface="Arial"/>
                          <a:cs typeface="Arial"/>
                        </a:rPr>
                        <a:t>base  </a:t>
                      </a:r>
                      <a:r>
                        <a:rPr sz="1400" spc="-5" dirty="0">
                          <a:latin typeface="Arial"/>
                          <a:cs typeface="Arial"/>
                        </a:rPr>
                        <a:t>value), Maximum </a:t>
                      </a:r>
                      <a:r>
                        <a:rPr sz="1400" dirty="0">
                          <a:latin typeface="Arial"/>
                          <a:cs typeface="Arial"/>
                        </a:rPr>
                        <a:t>number of orders (up to a </a:t>
                      </a:r>
                      <a:r>
                        <a:rPr sz="1400" spc="-5" dirty="0">
                          <a:latin typeface="Arial"/>
                          <a:cs typeface="Arial"/>
                        </a:rPr>
                        <a:t>maximum </a:t>
                      </a:r>
                      <a:r>
                        <a:rPr sz="1400" dirty="0">
                          <a:latin typeface="Arial"/>
                          <a:cs typeface="Arial"/>
                        </a:rPr>
                        <a:t>of</a:t>
                      </a:r>
                      <a:r>
                        <a:rPr sz="1400" spc="-175" dirty="0">
                          <a:latin typeface="Arial"/>
                          <a:cs typeface="Arial"/>
                        </a:rPr>
                        <a:t> </a:t>
                      </a:r>
                      <a:r>
                        <a:rPr sz="1400" dirty="0">
                          <a:latin typeface="Arial"/>
                          <a:cs typeface="Arial"/>
                        </a:rPr>
                        <a:t>three)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18160">
                <a:tc>
                  <a:txBody>
                    <a:bodyPr/>
                    <a:lstStyle/>
                    <a:p>
                      <a:pPr marL="84455">
                        <a:lnSpc>
                          <a:spcPct val="100000"/>
                        </a:lnSpc>
                        <a:spcBef>
                          <a:spcPts val="270"/>
                        </a:spcBef>
                      </a:pPr>
                      <a:r>
                        <a:rPr sz="1400" dirty="0">
                          <a:latin typeface="Arial"/>
                          <a:cs typeface="Arial"/>
                        </a:rPr>
                        <a:t>Scales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81280">
                        <a:lnSpc>
                          <a:spcPct val="100000"/>
                        </a:lnSpc>
                        <a:spcBef>
                          <a:spcPts val="270"/>
                        </a:spcBef>
                      </a:pPr>
                      <a:r>
                        <a:rPr sz="1400" spc="-5" dirty="0">
                          <a:latin typeface="Arial"/>
                          <a:cs typeface="Arial"/>
                        </a:rPr>
                        <a:t>The</a:t>
                      </a:r>
                      <a:r>
                        <a:rPr sz="1400" spc="-30" dirty="0">
                          <a:latin typeface="Arial"/>
                          <a:cs typeface="Arial"/>
                        </a:rPr>
                        <a:t> </a:t>
                      </a:r>
                      <a:r>
                        <a:rPr sz="1400" spc="-5" dirty="0">
                          <a:latin typeface="Arial"/>
                          <a:cs typeface="Arial"/>
                        </a:rPr>
                        <a:t>values </a:t>
                      </a:r>
                      <a:r>
                        <a:rPr sz="1400" dirty="0">
                          <a:latin typeface="Arial"/>
                          <a:cs typeface="Arial"/>
                        </a:rPr>
                        <a:t>in</a:t>
                      </a:r>
                      <a:r>
                        <a:rPr sz="1400" spc="-10" dirty="0">
                          <a:latin typeface="Arial"/>
                          <a:cs typeface="Arial"/>
                        </a:rPr>
                        <a:t> </a:t>
                      </a:r>
                      <a:r>
                        <a:rPr sz="1400" dirty="0">
                          <a:latin typeface="Arial"/>
                          <a:cs typeface="Arial"/>
                        </a:rPr>
                        <a:t>a</a:t>
                      </a:r>
                      <a:r>
                        <a:rPr sz="1400" spc="-10" dirty="0">
                          <a:latin typeface="Arial"/>
                          <a:cs typeface="Arial"/>
                        </a:rPr>
                        <a:t> </a:t>
                      </a:r>
                      <a:r>
                        <a:rPr sz="1400" dirty="0">
                          <a:latin typeface="Arial"/>
                          <a:cs typeface="Arial"/>
                        </a:rPr>
                        <a:t>condition</a:t>
                      </a:r>
                      <a:r>
                        <a:rPr sz="1400" spc="-45" dirty="0">
                          <a:latin typeface="Arial"/>
                          <a:cs typeface="Arial"/>
                        </a:rPr>
                        <a:t> </a:t>
                      </a:r>
                      <a:r>
                        <a:rPr sz="1400" dirty="0">
                          <a:latin typeface="Arial"/>
                          <a:cs typeface="Arial"/>
                        </a:rPr>
                        <a:t>record</a:t>
                      </a:r>
                      <a:r>
                        <a:rPr sz="1400" spc="-45" dirty="0">
                          <a:latin typeface="Arial"/>
                          <a:cs typeface="Arial"/>
                        </a:rPr>
                        <a:t> </a:t>
                      </a:r>
                      <a:r>
                        <a:rPr sz="1400" dirty="0">
                          <a:latin typeface="Arial"/>
                          <a:cs typeface="Arial"/>
                        </a:rPr>
                        <a:t>(prices,</a:t>
                      </a:r>
                      <a:r>
                        <a:rPr sz="1400" spc="-40" dirty="0">
                          <a:latin typeface="Arial"/>
                          <a:cs typeface="Arial"/>
                        </a:rPr>
                        <a:t> </a:t>
                      </a:r>
                      <a:r>
                        <a:rPr sz="1400" dirty="0">
                          <a:latin typeface="Arial"/>
                          <a:cs typeface="Arial"/>
                        </a:rPr>
                        <a:t>surcharge,</a:t>
                      </a:r>
                      <a:r>
                        <a:rPr sz="1400" spc="-50" dirty="0">
                          <a:latin typeface="Arial"/>
                          <a:cs typeface="Arial"/>
                        </a:rPr>
                        <a:t> </a:t>
                      </a:r>
                      <a:r>
                        <a:rPr sz="1400" dirty="0">
                          <a:latin typeface="Arial"/>
                          <a:cs typeface="Arial"/>
                        </a:rPr>
                        <a:t>discount)</a:t>
                      </a:r>
                      <a:r>
                        <a:rPr sz="1400" spc="-55" dirty="0">
                          <a:latin typeface="Arial"/>
                          <a:cs typeface="Arial"/>
                        </a:rPr>
                        <a:t> </a:t>
                      </a:r>
                      <a:r>
                        <a:rPr sz="1400" dirty="0">
                          <a:latin typeface="Arial"/>
                          <a:cs typeface="Arial"/>
                        </a:rPr>
                        <a:t>can</a:t>
                      </a:r>
                      <a:r>
                        <a:rPr sz="1400" spc="-20" dirty="0">
                          <a:latin typeface="Arial"/>
                          <a:cs typeface="Arial"/>
                        </a:rPr>
                        <a:t> </a:t>
                      </a:r>
                      <a:r>
                        <a:rPr sz="1400" dirty="0">
                          <a:latin typeface="Arial"/>
                          <a:cs typeface="Arial"/>
                        </a:rPr>
                        <a:t>be</a:t>
                      </a:r>
                      <a:r>
                        <a:rPr sz="1400" spc="-20" dirty="0">
                          <a:latin typeface="Arial"/>
                          <a:cs typeface="Arial"/>
                        </a:rPr>
                        <a:t> </a:t>
                      </a:r>
                      <a:r>
                        <a:rPr sz="1400" spc="-5" dirty="0">
                          <a:latin typeface="Arial"/>
                          <a:cs typeface="Arial"/>
                        </a:rPr>
                        <a:t>maintained  </a:t>
                      </a:r>
                      <a:r>
                        <a:rPr sz="1400" dirty="0">
                          <a:latin typeface="Arial"/>
                          <a:cs typeface="Arial"/>
                        </a:rPr>
                        <a:t>according to a scale. </a:t>
                      </a:r>
                      <a:r>
                        <a:rPr sz="1400" spc="-5" dirty="0">
                          <a:latin typeface="Arial"/>
                          <a:cs typeface="Arial"/>
                        </a:rPr>
                        <a:t>The </a:t>
                      </a:r>
                      <a:r>
                        <a:rPr sz="1400" dirty="0">
                          <a:latin typeface="Arial"/>
                          <a:cs typeface="Arial"/>
                        </a:rPr>
                        <a:t>number of scale </a:t>
                      </a:r>
                      <a:r>
                        <a:rPr sz="1400" spc="-5" dirty="0">
                          <a:latin typeface="Arial"/>
                          <a:cs typeface="Arial"/>
                        </a:rPr>
                        <a:t>levels </a:t>
                      </a:r>
                      <a:r>
                        <a:rPr sz="1400" dirty="0">
                          <a:latin typeface="Arial"/>
                          <a:cs typeface="Arial"/>
                        </a:rPr>
                        <a:t>is</a:t>
                      </a:r>
                      <a:r>
                        <a:rPr sz="1400" spc="-260" dirty="0">
                          <a:latin typeface="Arial"/>
                          <a:cs typeface="Arial"/>
                        </a:rPr>
                        <a:t> </a:t>
                      </a:r>
                      <a:r>
                        <a:rPr sz="1400" dirty="0">
                          <a:latin typeface="Arial"/>
                          <a:cs typeface="Arial"/>
                        </a:rPr>
                        <a:t>unlimited.</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731519">
                <a:tc>
                  <a:txBody>
                    <a:bodyPr/>
                    <a:lstStyle/>
                    <a:p>
                      <a:pPr marL="84455">
                        <a:lnSpc>
                          <a:spcPct val="100000"/>
                        </a:lnSpc>
                        <a:spcBef>
                          <a:spcPts val="270"/>
                        </a:spcBef>
                      </a:pPr>
                      <a:r>
                        <a:rPr sz="1400" spc="-15" dirty="0">
                          <a:latin typeface="Arial"/>
                          <a:cs typeface="Arial"/>
                        </a:rPr>
                        <a:t>Validity</a:t>
                      </a:r>
                      <a:r>
                        <a:rPr sz="1400" spc="-95" dirty="0">
                          <a:latin typeface="Arial"/>
                          <a:cs typeface="Arial"/>
                        </a:rPr>
                        <a:t> </a:t>
                      </a:r>
                      <a:r>
                        <a:rPr sz="1400" dirty="0">
                          <a:latin typeface="Arial"/>
                          <a:cs typeface="Arial"/>
                        </a:rPr>
                        <a:t>Periods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352425">
                        <a:lnSpc>
                          <a:spcPct val="100000"/>
                        </a:lnSpc>
                        <a:spcBef>
                          <a:spcPts val="270"/>
                        </a:spcBef>
                      </a:pPr>
                      <a:r>
                        <a:rPr sz="1400" dirty="0">
                          <a:latin typeface="Arial"/>
                          <a:cs typeface="Arial"/>
                        </a:rPr>
                        <a:t>A condition record can be limited for a certain period of </a:t>
                      </a:r>
                      <a:r>
                        <a:rPr sz="1400" spc="-5" dirty="0">
                          <a:latin typeface="Arial"/>
                          <a:cs typeface="Arial"/>
                        </a:rPr>
                        <a:t>time (validity </a:t>
                      </a:r>
                      <a:r>
                        <a:rPr sz="1400" dirty="0">
                          <a:latin typeface="Arial"/>
                          <a:cs typeface="Arial"/>
                        </a:rPr>
                        <a:t>period).  </a:t>
                      </a:r>
                      <a:r>
                        <a:rPr sz="1400" spc="-5" dirty="0">
                          <a:latin typeface="Arial"/>
                          <a:cs typeface="Arial"/>
                        </a:rPr>
                        <a:t>For example: </a:t>
                      </a:r>
                      <a:r>
                        <a:rPr sz="1400" dirty="0">
                          <a:latin typeface="Arial"/>
                          <a:cs typeface="Arial"/>
                        </a:rPr>
                        <a:t>A price </a:t>
                      </a:r>
                      <a:r>
                        <a:rPr sz="1400" spc="-5" dirty="0">
                          <a:latin typeface="Arial"/>
                          <a:cs typeface="Arial"/>
                        </a:rPr>
                        <a:t>valid </a:t>
                      </a:r>
                      <a:r>
                        <a:rPr sz="1400" dirty="0">
                          <a:latin typeface="Arial"/>
                          <a:cs typeface="Arial"/>
                        </a:rPr>
                        <a:t>for an entire </a:t>
                      </a:r>
                      <a:r>
                        <a:rPr sz="1400" spc="-5" dirty="0">
                          <a:latin typeface="Arial"/>
                          <a:cs typeface="Arial"/>
                        </a:rPr>
                        <a:t>year </a:t>
                      </a:r>
                      <a:r>
                        <a:rPr sz="1400" dirty="0">
                          <a:latin typeface="Arial"/>
                          <a:cs typeface="Arial"/>
                        </a:rPr>
                        <a:t>or Discounts </a:t>
                      </a:r>
                      <a:r>
                        <a:rPr sz="1400" spc="-5" dirty="0">
                          <a:latin typeface="Arial"/>
                          <a:cs typeface="Arial"/>
                        </a:rPr>
                        <a:t>valid </a:t>
                      </a:r>
                      <a:r>
                        <a:rPr sz="1400" dirty="0">
                          <a:latin typeface="Arial"/>
                          <a:cs typeface="Arial"/>
                        </a:rPr>
                        <a:t>for a month  during a sales</a:t>
                      </a:r>
                      <a:r>
                        <a:rPr sz="1400" spc="-160" dirty="0">
                          <a:latin typeface="Arial"/>
                          <a:cs typeface="Arial"/>
                        </a:rPr>
                        <a:t> </a:t>
                      </a:r>
                      <a:r>
                        <a:rPr sz="1400" dirty="0">
                          <a:latin typeface="Arial"/>
                          <a:cs typeface="Arial"/>
                        </a:rPr>
                        <a:t>promotion.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518159">
                <a:tc>
                  <a:txBody>
                    <a:bodyPr/>
                    <a:lstStyle/>
                    <a:p>
                      <a:pPr marL="84455">
                        <a:lnSpc>
                          <a:spcPct val="100000"/>
                        </a:lnSpc>
                        <a:spcBef>
                          <a:spcPts val="270"/>
                        </a:spcBef>
                      </a:pPr>
                      <a:r>
                        <a:rPr sz="1400" dirty="0">
                          <a:latin typeface="Arial"/>
                          <a:cs typeface="Arial"/>
                        </a:rPr>
                        <a:t>Condition</a:t>
                      </a:r>
                      <a:r>
                        <a:rPr sz="1400" spc="-165" dirty="0">
                          <a:latin typeface="Arial"/>
                          <a:cs typeface="Arial"/>
                        </a:rPr>
                        <a:t> </a:t>
                      </a:r>
                      <a:r>
                        <a:rPr sz="1400" spc="-45" dirty="0">
                          <a:latin typeface="Arial"/>
                          <a:cs typeface="Arial"/>
                        </a:rPr>
                        <a:t>Text</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marR="169545">
                        <a:lnSpc>
                          <a:spcPct val="100000"/>
                        </a:lnSpc>
                        <a:spcBef>
                          <a:spcPts val="270"/>
                        </a:spcBef>
                      </a:pPr>
                      <a:r>
                        <a:rPr sz="1400" spc="-50" dirty="0">
                          <a:latin typeface="Arial"/>
                          <a:cs typeface="Arial"/>
                        </a:rPr>
                        <a:t>You </a:t>
                      </a:r>
                      <a:r>
                        <a:rPr sz="1400" dirty="0">
                          <a:latin typeface="Arial"/>
                          <a:cs typeface="Arial"/>
                        </a:rPr>
                        <a:t>can maintain long </a:t>
                      </a:r>
                      <a:r>
                        <a:rPr sz="1400" spc="-5" dirty="0">
                          <a:latin typeface="Arial"/>
                          <a:cs typeface="Arial"/>
                        </a:rPr>
                        <a:t>texts </a:t>
                      </a:r>
                      <a:r>
                        <a:rPr sz="1400" dirty="0">
                          <a:latin typeface="Arial"/>
                          <a:cs typeface="Arial"/>
                        </a:rPr>
                        <a:t>in the condition records for pricing and</a:t>
                      </a:r>
                      <a:r>
                        <a:rPr sz="1400" spc="-229" dirty="0">
                          <a:latin typeface="Arial"/>
                          <a:cs typeface="Arial"/>
                        </a:rPr>
                        <a:t> </a:t>
                      </a:r>
                      <a:r>
                        <a:rPr sz="1400" dirty="0">
                          <a:latin typeface="Arial"/>
                          <a:cs typeface="Arial"/>
                        </a:rPr>
                        <a:t>agreements  (rebates, sales deals, and</a:t>
                      </a:r>
                      <a:r>
                        <a:rPr sz="1400" spc="-145" dirty="0">
                          <a:latin typeface="Arial"/>
                          <a:cs typeface="Arial"/>
                        </a:rPr>
                        <a:t> </a:t>
                      </a:r>
                      <a:r>
                        <a:rPr sz="1400" spc="-5" dirty="0">
                          <a:latin typeface="Arial"/>
                          <a:cs typeface="Arial"/>
                        </a:rPr>
                        <a:t>promotions).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r h="1158240">
                <a:tc>
                  <a:txBody>
                    <a:bodyPr/>
                    <a:lstStyle/>
                    <a:p>
                      <a:pPr marL="84455">
                        <a:lnSpc>
                          <a:spcPct val="100000"/>
                        </a:lnSpc>
                        <a:spcBef>
                          <a:spcPts val="270"/>
                        </a:spcBef>
                      </a:pPr>
                      <a:r>
                        <a:rPr sz="1400" spc="-5" dirty="0">
                          <a:latin typeface="Arial"/>
                          <a:cs typeface="Arial"/>
                        </a:rPr>
                        <a:t>Cumulative</a:t>
                      </a:r>
                      <a:r>
                        <a:rPr sz="1400" spc="-70" dirty="0">
                          <a:latin typeface="Arial"/>
                          <a:cs typeface="Arial"/>
                        </a:rPr>
                        <a:t> </a:t>
                      </a:r>
                      <a:r>
                        <a:rPr sz="1400" spc="-20" dirty="0">
                          <a:latin typeface="Arial"/>
                          <a:cs typeface="Arial"/>
                        </a:rPr>
                        <a:t>Values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CC"/>
                    </a:solidFill>
                  </a:tcPr>
                </a:tc>
                <a:tc>
                  <a:txBody>
                    <a:bodyPr/>
                    <a:lstStyle/>
                    <a:p>
                      <a:pPr marL="85090">
                        <a:lnSpc>
                          <a:spcPct val="100000"/>
                        </a:lnSpc>
                        <a:spcBef>
                          <a:spcPts val="270"/>
                        </a:spcBef>
                      </a:pPr>
                      <a:r>
                        <a:rPr sz="1400" dirty="0">
                          <a:latin typeface="Arial"/>
                          <a:cs typeface="Arial"/>
                        </a:rPr>
                        <a:t>In</a:t>
                      </a:r>
                      <a:r>
                        <a:rPr sz="1400" spc="-30" dirty="0">
                          <a:latin typeface="Arial"/>
                          <a:cs typeface="Arial"/>
                        </a:rPr>
                        <a:t> </a:t>
                      </a:r>
                      <a:r>
                        <a:rPr sz="1400" dirty="0">
                          <a:latin typeface="Arial"/>
                          <a:cs typeface="Arial"/>
                        </a:rPr>
                        <a:t>order</a:t>
                      </a:r>
                      <a:r>
                        <a:rPr sz="1400" spc="-30" dirty="0">
                          <a:latin typeface="Arial"/>
                          <a:cs typeface="Arial"/>
                        </a:rPr>
                        <a:t> </a:t>
                      </a:r>
                      <a:r>
                        <a:rPr sz="1400" dirty="0">
                          <a:latin typeface="Arial"/>
                          <a:cs typeface="Arial"/>
                        </a:rPr>
                        <a:t>to</a:t>
                      </a:r>
                      <a:r>
                        <a:rPr sz="1400" spc="-20" dirty="0">
                          <a:latin typeface="Arial"/>
                          <a:cs typeface="Arial"/>
                        </a:rPr>
                        <a:t> </a:t>
                      </a:r>
                      <a:r>
                        <a:rPr sz="1400" dirty="0">
                          <a:latin typeface="Arial"/>
                          <a:cs typeface="Arial"/>
                        </a:rPr>
                        <a:t>update</a:t>
                      </a:r>
                      <a:r>
                        <a:rPr sz="1400" spc="-30"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condition</a:t>
                      </a:r>
                      <a:r>
                        <a:rPr sz="1400" spc="-45" dirty="0">
                          <a:latin typeface="Arial"/>
                          <a:cs typeface="Arial"/>
                        </a:rPr>
                        <a:t> </a:t>
                      </a:r>
                      <a:r>
                        <a:rPr sz="1400" dirty="0">
                          <a:latin typeface="Arial"/>
                          <a:cs typeface="Arial"/>
                        </a:rPr>
                        <a:t>records</a:t>
                      </a:r>
                      <a:r>
                        <a:rPr sz="1400" spc="-50" dirty="0">
                          <a:latin typeface="Arial"/>
                          <a:cs typeface="Arial"/>
                        </a:rPr>
                        <a:t> </a:t>
                      </a:r>
                      <a:r>
                        <a:rPr sz="1400" dirty="0">
                          <a:latin typeface="Arial"/>
                          <a:cs typeface="Arial"/>
                        </a:rPr>
                        <a:t>during</a:t>
                      </a:r>
                      <a:r>
                        <a:rPr sz="1400" spc="-20" dirty="0">
                          <a:latin typeface="Arial"/>
                          <a:cs typeface="Arial"/>
                        </a:rPr>
                        <a:t> </a:t>
                      </a:r>
                      <a:r>
                        <a:rPr sz="1400" dirty="0">
                          <a:latin typeface="Arial"/>
                          <a:cs typeface="Arial"/>
                        </a:rPr>
                        <a:t>sales</a:t>
                      </a:r>
                      <a:r>
                        <a:rPr sz="1400" spc="-30" dirty="0">
                          <a:latin typeface="Arial"/>
                          <a:cs typeface="Arial"/>
                        </a:rPr>
                        <a:t> </a:t>
                      </a:r>
                      <a:r>
                        <a:rPr sz="1400" dirty="0">
                          <a:latin typeface="Arial"/>
                          <a:cs typeface="Arial"/>
                        </a:rPr>
                        <a:t>processing,</a:t>
                      </a:r>
                      <a:r>
                        <a:rPr sz="1400" spc="-50"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condition</a:t>
                      </a:r>
                      <a:endParaRPr sz="1400">
                        <a:latin typeface="Arial"/>
                        <a:cs typeface="Arial"/>
                      </a:endParaRPr>
                    </a:p>
                    <a:p>
                      <a:pPr marL="85090">
                        <a:lnSpc>
                          <a:spcPct val="100000"/>
                        </a:lnSpc>
                      </a:pPr>
                      <a:r>
                        <a:rPr sz="1400" dirty="0">
                          <a:latin typeface="Arial"/>
                          <a:cs typeface="Arial"/>
                        </a:rPr>
                        <a:t>update</a:t>
                      </a:r>
                      <a:r>
                        <a:rPr sz="1400" spc="-55" dirty="0">
                          <a:latin typeface="Arial"/>
                          <a:cs typeface="Arial"/>
                        </a:rPr>
                        <a:t> </a:t>
                      </a:r>
                      <a:r>
                        <a:rPr sz="1400" dirty="0">
                          <a:latin typeface="Arial"/>
                          <a:cs typeface="Arial"/>
                        </a:rPr>
                        <a:t>field</a:t>
                      </a:r>
                      <a:r>
                        <a:rPr sz="1400" spc="-25" dirty="0">
                          <a:latin typeface="Arial"/>
                          <a:cs typeface="Arial"/>
                        </a:rPr>
                        <a:t> </a:t>
                      </a:r>
                      <a:r>
                        <a:rPr sz="1400" dirty="0">
                          <a:latin typeface="Arial"/>
                          <a:cs typeface="Arial"/>
                        </a:rPr>
                        <a:t>must</a:t>
                      </a:r>
                      <a:r>
                        <a:rPr sz="1400" spc="-10" dirty="0">
                          <a:latin typeface="Arial"/>
                          <a:cs typeface="Arial"/>
                        </a:rPr>
                        <a:t> </a:t>
                      </a:r>
                      <a:r>
                        <a:rPr sz="1400" dirty="0">
                          <a:latin typeface="Arial"/>
                          <a:cs typeface="Arial"/>
                        </a:rPr>
                        <a:t>be</a:t>
                      </a:r>
                      <a:r>
                        <a:rPr sz="1400" spc="-25" dirty="0">
                          <a:latin typeface="Arial"/>
                          <a:cs typeface="Arial"/>
                        </a:rPr>
                        <a:t> </a:t>
                      </a:r>
                      <a:r>
                        <a:rPr sz="1400" dirty="0">
                          <a:latin typeface="Arial"/>
                          <a:cs typeface="Arial"/>
                        </a:rPr>
                        <a:t>turned</a:t>
                      </a:r>
                      <a:r>
                        <a:rPr sz="1400" spc="-35" dirty="0">
                          <a:latin typeface="Arial"/>
                          <a:cs typeface="Arial"/>
                        </a:rPr>
                        <a:t> </a:t>
                      </a:r>
                      <a:r>
                        <a:rPr sz="1400" dirty="0">
                          <a:latin typeface="Arial"/>
                          <a:cs typeface="Arial"/>
                        </a:rPr>
                        <a:t>on</a:t>
                      </a:r>
                      <a:r>
                        <a:rPr sz="1400" spc="-25" dirty="0">
                          <a:latin typeface="Arial"/>
                          <a:cs typeface="Arial"/>
                        </a:rPr>
                        <a:t> </a:t>
                      </a:r>
                      <a:r>
                        <a:rPr sz="1400" dirty="0">
                          <a:latin typeface="Arial"/>
                          <a:cs typeface="Arial"/>
                        </a:rPr>
                        <a:t>for</a:t>
                      </a:r>
                      <a:r>
                        <a:rPr sz="1400" spc="-20"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condition</a:t>
                      </a:r>
                      <a:r>
                        <a:rPr sz="1400" spc="-60" dirty="0">
                          <a:latin typeface="Arial"/>
                          <a:cs typeface="Arial"/>
                        </a:rPr>
                        <a:t> </a:t>
                      </a:r>
                      <a:r>
                        <a:rPr sz="1400" spc="-5" dirty="0">
                          <a:latin typeface="Arial"/>
                          <a:cs typeface="Arial"/>
                        </a:rPr>
                        <a:t>type.</a:t>
                      </a:r>
                      <a:endParaRPr sz="1400">
                        <a:latin typeface="Arial"/>
                        <a:cs typeface="Arial"/>
                      </a:endParaRPr>
                    </a:p>
                    <a:p>
                      <a:pPr marL="85090" marR="260985">
                        <a:lnSpc>
                          <a:spcPct val="100000"/>
                        </a:lnSpc>
                      </a:pPr>
                      <a:r>
                        <a:rPr sz="1400" dirty="0">
                          <a:latin typeface="Arial"/>
                          <a:cs typeface="Arial"/>
                        </a:rPr>
                        <a:t>Once</a:t>
                      </a:r>
                      <a:r>
                        <a:rPr sz="1400" spc="-45"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configuration</a:t>
                      </a:r>
                      <a:r>
                        <a:rPr sz="1400" spc="-55" dirty="0">
                          <a:latin typeface="Arial"/>
                          <a:cs typeface="Arial"/>
                        </a:rPr>
                        <a:t> </a:t>
                      </a:r>
                      <a:r>
                        <a:rPr sz="1400" dirty="0">
                          <a:latin typeface="Arial"/>
                          <a:cs typeface="Arial"/>
                        </a:rPr>
                        <a:t>is set</a:t>
                      </a:r>
                      <a:r>
                        <a:rPr sz="1400" spc="-30" dirty="0">
                          <a:latin typeface="Arial"/>
                          <a:cs typeface="Arial"/>
                        </a:rPr>
                        <a:t> </a:t>
                      </a:r>
                      <a:r>
                        <a:rPr sz="1400" dirty="0">
                          <a:latin typeface="Arial"/>
                          <a:cs typeface="Arial"/>
                        </a:rPr>
                        <a:t>and</a:t>
                      </a:r>
                      <a:r>
                        <a:rPr sz="1400" spc="-20" dirty="0">
                          <a:latin typeface="Arial"/>
                          <a:cs typeface="Arial"/>
                        </a:rPr>
                        <a:t> </a:t>
                      </a:r>
                      <a:r>
                        <a:rPr sz="1400" dirty="0">
                          <a:latin typeface="Arial"/>
                          <a:cs typeface="Arial"/>
                        </a:rPr>
                        <a:t>a</a:t>
                      </a:r>
                      <a:r>
                        <a:rPr sz="1400" spc="-10" dirty="0">
                          <a:latin typeface="Arial"/>
                          <a:cs typeface="Arial"/>
                        </a:rPr>
                        <a:t> </a:t>
                      </a:r>
                      <a:r>
                        <a:rPr sz="1400" dirty="0">
                          <a:latin typeface="Arial"/>
                          <a:cs typeface="Arial"/>
                        </a:rPr>
                        <a:t>condition</a:t>
                      </a:r>
                      <a:r>
                        <a:rPr sz="1400" spc="-45" dirty="0">
                          <a:latin typeface="Arial"/>
                          <a:cs typeface="Arial"/>
                        </a:rPr>
                        <a:t> </a:t>
                      </a:r>
                      <a:r>
                        <a:rPr sz="1400" dirty="0">
                          <a:latin typeface="Arial"/>
                          <a:cs typeface="Arial"/>
                        </a:rPr>
                        <a:t>record</a:t>
                      </a:r>
                      <a:r>
                        <a:rPr sz="1400" spc="-30" dirty="0">
                          <a:latin typeface="Arial"/>
                          <a:cs typeface="Arial"/>
                        </a:rPr>
                        <a:t> </a:t>
                      </a:r>
                      <a:r>
                        <a:rPr sz="1400" dirty="0">
                          <a:latin typeface="Arial"/>
                          <a:cs typeface="Arial"/>
                        </a:rPr>
                        <a:t>is</a:t>
                      </a:r>
                      <a:r>
                        <a:rPr sz="1400" spc="-15" dirty="0">
                          <a:latin typeface="Arial"/>
                          <a:cs typeface="Arial"/>
                        </a:rPr>
                        <a:t> </a:t>
                      </a:r>
                      <a:r>
                        <a:rPr sz="1400" dirty="0">
                          <a:latin typeface="Arial"/>
                          <a:cs typeface="Arial"/>
                        </a:rPr>
                        <a:t>created,</a:t>
                      </a:r>
                      <a:r>
                        <a:rPr sz="1400" spc="-55" dirty="0">
                          <a:latin typeface="Arial"/>
                          <a:cs typeface="Arial"/>
                        </a:rPr>
                        <a:t> </a:t>
                      </a:r>
                      <a:r>
                        <a:rPr sz="1400" dirty="0">
                          <a:latin typeface="Arial"/>
                          <a:cs typeface="Arial"/>
                        </a:rPr>
                        <a:t>the</a:t>
                      </a:r>
                      <a:r>
                        <a:rPr sz="1400" spc="-20" dirty="0">
                          <a:latin typeface="Arial"/>
                          <a:cs typeface="Arial"/>
                        </a:rPr>
                        <a:t> </a:t>
                      </a:r>
                      <a:r>
                        <a:rPr sz="1400" spc="-5" dirty="0">
                          <a:latin typeface="Arial"/>
                          <a:cs typeface="Arial"/>
                        </a:rPr>
                        <a:t>system</a:t>
                      </a:r>
                      <a:r>
                        <a:rPr sz="1400" spc="-25" dirty="0">
                          <a:latin typeface="Arial"/>
                          <a:cs typeface="Arial"/>
                        </a:rPr>
                        <a:t> </a:t>
                      </a:r>
                      <a:r>
                        <a:rPr sz="1400" spc="-5" dirty="0">
                          <a:latin typeface="Arial"/>
                          <a:cs typeface="Arial"/>
                        </a:rPr>
                        <a:t>will  </a:t>
                      </a:r>
                      <a:r>
                        <a:rPr sz="1400" dirty="0">
                          <a:latin typeface="Arial"/>
                          <a:cs typeface="Arial"/>
                        </a:rPr>
                        <a:t>automatically update the </a:t>
                      </a:r>
                      <a:r>
                        <a:rPr sz="1400" spc="-5" dirty="0">
                          <a:latin typeface="Arial"/>
                          <a:cs typeface="Arial"/>
                        </a:rPr>
                        <a:t>values </a:t>
                      </a:r>
                      <a:r>
                        <a:rPr sz="1400" dirty="0">
                          <a:latin typeface="Arial"/>
                          <a:cs typeface="Arial"/>
                        </a:rPr>
                        <a:t>in the condition record </a:t>
                      </a:r>
                      <a:r>
                        <a:rPr sz="1400" spc="-5" dirty="0">
                          <a:latin typeface="Arial"/>
                          <a:cs typeface="Arial"/>
                        </a:rPr>
                        <a:t>when </a:t>
                      </a:r>
                      <a:r>
                        <a:rPr sz="1400" dirty="0">
                          <a:latin typeface="Arial"/>
                          <a:cs typeface="Arial"/>
                        </a:rPr>
                        <a:t>sales order and  </a:t>
                      </a:r>
                      <a:r>
                        <a:rPr sz="1400" spc="-5" dirty="0">
                          <a:latin typeface="Arial"/>
                          <a:cs typeface="Arial"/>
                        </a:rPr>
                        <a:t>billing documents are</a:t>
                      </a:r>
                      <a:r>
                        <a:rPr sz="1400" spc="-125" dirty="0">
                          <a:latin typeface="Arial"/>
                          <a:cs typeface="Arial"/>
                        </a:rPr>
                        <a:t> </a:t>
                      </a:r>
                      <a:r>
                        <a:rPr sz="1400" spc="-5" dirty="0">
                          <a:latin typeface="Arial"/>
                          <a:cs typeface="Arial"/>
                        </a:rPr>
                        <a:t>saved.</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022592" y="260604"/>
            <a:ext cx="886968"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Condition Master –</a:t>
            </a:r>
            <a:r>
              <a:rPr spc="-90" dirty="0"/>
              <a:t> </a:t>
            </a:r>
            <a:r>
              <a:rPr dirty="0"/>
              <a:t>Output</a:t>
            </a:r>
          </a:p>
        </p:txBody>
      </p:sp>
      <p:sp>
        <p:nvSpPr>
          <p:cNvPr id="8" name="object 8"/>
          <p:cNvSpPr txBox="1"/>
          <p:nvPr/>
        </p:nvSpPr>
        <p:spPr>
          <a:xfrm>
            <a:off x="555374" y="3429501"/>
            <a:ext cx="8050530" cy="3053399"/>
          </a:xfrm>
          <a:prstGeom prst="rect">
            <a:avLst/>
          </a:prstGeom>
          <a:solidFill>
            <a:srgbClr val="ADB5FB"/>
          </a:solidFill>
        </p:spPr>
        <p:txBody>
          <a:bodyPr vert="horz" wrap="square" lIns="0" tIns="52069" rIns="0" bIns="0" rtlCol="0">
            <a:spAutoFit/>
          </a:bodyPr>
          <a:lstStyle/>
          <a:p>
            <a:pPr marL="434340" marR="186055" indent="-342900" algn="just">
              <a:lnSpc>
                <a:spcPct val="100000"/>
              </a:lnSpc>
              <a:spcBef>
                <a:spcPts val="409"/>
              </a:spcBef>
              <a:buClr>
                <a:srgbClr val="00B0F0"/>
              </a:buClr>
              <a:buFont typeface="Wingdings" panose="05000000000000000000" pitchFamily="2" charset="2"/>
              <a:buChar char="§"/>
              <a:tabLst>
                <a:tab pos="233679" algn="l"/>
              </a:tabLst>
            </a:pPr>
            <a:r>
              <a:rPr sz="2000" dirty="0">
                <a:latin typeface="Arial"/>
                <a:cs typeface="Arial"/>
              </a:rPr>
              <a:t>Output </a:t>
            </a:r>
            <a:r>
              <a:rPr sz="2000" spc="-5" dirty="0">
                <a:latin typeface="Arial"/>
                <a:cs typeface="Arial"/>
              </a:rPr>
              <a:t>types are used </a:t>
            </a:r>
            <a:r>
              <a:rPr sz="2000" dirty="0">
                <a:latin typeface="Arial"/>
                <a:cs typeface="Arial"/>
              </a:rPr>
              <a:t>to </a:t>
            </a:r>
            <a:r>
              <a:rPr sz="2000" spc="-5" dirty="0">
                <a:latin typeface="Arial"/>
                <a:cs typeface="Arial"/>
              </a:rPr>
              <a:t>represent </a:t>
            </a:r>
            <a:r>
              <a:rPr sz="2000" spc="-10" dirty="0">
                <a:latin typeface="Arial"/>
                <a:cs typeface="Arial"/>
              </a:rPr>
              <a:t>various </a:t>
            </a:r>
            <a:r>
              <a:rPr sz="2000" spc="-5" dirty="0">
                <a:latin typeface="Arial"/>
                <a:cs typeface="Arial"/>
              </a:rPr>
              <a:t>forms </a:t>
            </a:r>
            <a:r>
              <a:rPr sz="2000" dirty="0">
                <a:latin typeface="Arial"/>
                <a:cs typeface="Arial"/>
              </a:rPr>
              <a:t>of output in the </a:t>
            </a:r>
            <a:r>
              <a:rPr sz="2000" spc="-20" dirty="0">
                <a:latin typeface="Arial"/>
                <a:cs typeface="Arial"/>
              </a:rPr>
              <a:t>SAP  </a:t>
            </a:r>
            <a:r>
              <a:rPr sz="2000" spc="-10" dirty="0">
                <a:latin typeface="Arial"/>
                <a:cs typeface="Arial"/>
              </a:rPr>
              <a:t>system. </a:t>
            </a:r>
            <a:r>
              <a:rPr sz="2000" spc="-5" dirty="0">
                <a:latin typeface="Arial"/>
                <a:cs typeface="Arial"/>
              </a:rPr>
              <a:t>Examples </a:t>
            </a:r>
            <a:r>
              <a:rPr sz="2000" dirty="0">
                <a:latin typeface="Arial"/>
                <a:cs typeface="Arial"/>
              </a:rPr>
              <a:t>of output </a:t>
            </a:r>
            <a:r>
              <a:rPr sz="2000" spc="-5" dirty="0">
                <a:latin typeface="Arial"/>
                <a:cs typeface="Arial"/>
              </a:rPr>
              <a:t>types </a:t>
            </a:r>
            <a:r>
              <a:rPr sz="2000" dirty="0">
                <a:latin typeface="Arial"/>
                <a:cs typeface="Arial"/>
              </a:rPr>
              <a:t>in </a:t>
            </a:r>
            <a:r>
              <a:rPr sz="2000" spc="-5" dirty="0">
                <a:latin typeface="Arial"/>
                <a:cs typeface="Arial"/>
              </a:rPr>
              <a:t>Sales </a:t>
            </a:r>
            <a:r>
              <a:rPr sz="2000" dirty="0">
                <a:latin typeface="Arial"/>
                <a:cs typeface="Arial"/>
              </a:rPr>
              <a:t>and Distribution </a:t>
            </a:r>
            <a:r>
              <a:rPr sz="2000" spc="-5" dirty="0">
                <a:latin typeface="Arial"/>
                <a:cs typeface="Arial"/>
              </a:rPr>
              <a:t>processing  are order </a:t>
            </a:r>
            <a:r>
              <a:rPr sz="2000" dirty="0">
                <a:latin typeface="Arial"/>
                <a:cs typeface="Arial"/>
              </a:rPr>
              <a:t>confirmations, pick </a:t>
            </a:r>
            <a:r>
              <a:rPr sz="2000" spc="-5" dirty="0">
                <a:latin typeface="Arial"/>
                <a:cs typeface="Arial"/>
              </a:rPr>
              <a:t>lists, freight lists, </a:t>
            </a:r>
            <a:r>
              <a:rPr sz="2000" spc="-10" dirty="0">
                <a:latin typeface="Arial"/>
                <a:cs typeface="Arial"/>
              </a:rPr>
              <a:t>invoices,</a:t>
            </a:r>
            <a:r>
              <a:rPr sz="2000" spc="90" dirty="0">
                <a:latin typeface="Arial"/>
                <a:cs typeface="Arial"/>
              </a:rPr>
              <a:t> </a:t>
            </a:r>
            <a:r>
              <a:rPr sz="2000" spc="-5" dirty="0">
                <a:latin typeface="Arial"/>
                <a:cs typeface="Arial"/>
              </a:rPr>
              <a:t>etc.</a:t>
            </a:r>
            <a:endParaRPr sz="2000" dirty="0">
              <a:latin typeface="Arial"/>
              <a:cs typeface="Arial"/>
            </a:endParaRPr>
          </a:p>
          <a:p>
            <a:pPr marL="434340" indent="-342900">
              <a:lnSpc>
                <a:spcPts val="2170"/>
              </a:lnSpc>
              <a:buClr>
                <a:srgbClr val="00B0F0"/>
              </a:buClr>
              <a:buFont typeface="Wingdings" panose="05000000000000000000" pitchFamily="2" charset="2"/>
              <a:buChar char="§"/>
              <a:tabLst>
                <a:tab pos="228600" algn="l"/>
                <a:tab pos="4241800" algn="l"/>
              </a:tabLst>
            </a:pPr>
            <a:r>
              <a:rPr sz="2000" spc="-45" dirty="0">
                <a:latin typeface="Arial"/>
                <a:cs typeface="Arial"/>
              </a:rPr>
              <a:t>You </a:t>
            </a:r>
            <a:r>
              <a:rPr sz="2000" spc="-5" dirty="0">
                <a:latin typeface="Arial"/>
                <a:cs typeface="Arial"/>
              </a:rPr>
              <a:t>can </a:t>
            </a:r>
            <a:r>
              <a:rPr sz="2000" dirty="0">
                <a:latin typeface="Arial"/>
                <a:cs typeface="Arial"/>
              </a:rPr>
              <a:t>choose </a:t>
            </a:r>
            <a:r>
              <a:rPr sz="2000" i="1" spc="-5" dirty="0">
                <a:latin typeface="Arial"/>
                <a:cs typeface="Arial"/>
              </a:rPr>
              <a:t>Extras </a:t>
            </a:r>
            <a:r>
              <a:rPr sz="2000" i="1" spc="-100" dirty="0">
                <a:latin typeface="Wingdings"/>
                <a:cs typeface="Wingdings"/>
              </a:rPr>
              <a:t></a:t>
            </a:r>
            <a:r>
              <a:rPr sz="2000" i="1" spc="95" dirty="0">
                <a:latin typeface="Times New Roman"/>
                <a:cs typeface="Times New Roman"/>
              </a:rPr>
              <a:t> </a:t>
            </a:r>
            <a:r>
              <a:rPr sz="2000" i="1" dirty="0">
                <a:latin typeface="Arial"/>
                <a:cs typeface="Arial"/>
              </a:rPr>
              <a:t>Output</a:t>
            </a:r>
            <a:r>
              <a:rPr sz="2000" i="1" spc="-20" dirty="0">
                <a:latin typeface="Arial"/>
                <a:cs typeface="Arial"/>
              </a:rPr>
              <a:t> </a:t>
            </a:r>
            <a:r>
              <a:rPr sz="2000" i="1" spc="-100" dirty="0">
                <a:latin typeface="Wingdings"/>
                <a:cs typeface="Wingdings"/>
              </a:rPr>
              <a:t></a:t>
            </a:r>
            <a:r>
              <a:rPr sz="2000" spc="-100" dirty="0">
                <a:latin typeface="Times New Roman"/>
                <a:cs typeface="Times New Roman"/>
              </a:rPr>
              <a:t>	</a:t>
            </a:r>
            <a:r>
              <a:rPr sz="2000" i="1" spc="-5" dirty="0">
                <a:latin typeface="Arial"/>
                <a:cs typeface="Arial"/>
              </a:rPr>
              <a:t>Header </a:t>
            </a:r>
            <a:r>
              <a:rPr sz="2000" spc="-5" dirty="0">
                <a:latin typeface="Arial"/>
                <a:cs typeface="Arial"/>
              </a:rPr>
              <a:t>or </a:t>
            </a:r>
            <a:r>
              <a:rPr sz="2000" i="1" spc="-5" dirty="0">
                <a:latin typeface="Arial"/>
                <a:cs typeface="Arial"/>
              </a:rPr>
              <a:t>Item </a:t>
            </a:r>
            <a:r>
              <a:rPr sz="2000" i="1" spc="-100" dirty="0">
                <a:latin typeface="Wingdings"/>
                <a:cs typeface="Wingdings"/>
              </a:rPr>
              <a:t></a:t>
            </a:r>
            <a:r>
              <a:rPr sz="2000" i="1" spc="-100" dirty="0">
                <a:latin typeface="Times New Roman"/>
                <a:cs typeface="Times New Roman"/>
              </a:rPr>
              <a:t> </a:t>
            </a:r>
            <a:r>
              <a:rPr sz="2000" i="1" dirty="0">
                <a:latin typeface="Arial"/>
                <a:cs typeface="Arial"/>
              </a:rPr>
              <a:t>Print</a:t>
            </a:r>
            <a:r>
              <a:rPr sz="2000" i="1" spc="90" dirty="0">
                <a:latin typeface="Arial"/>
                <a:cs typeface="Arial"/>
              </a:rPr>
              <a:t> </a:t>
            </a:r>
            <a:r>
              <a:rPr sz="2000" i="1" spc="-5" dirty="0" smtClean="0">
                <a:latin typeface="Arial"/>
                <a:cs typeface="Arial"/>
              </a:rPr>
              <a:t>Preview</a:t>
            </a:r>
            <a:r>
              <a:rPr lang="en-US" sz="2000" i="1" spc="-5" dirty="0" smtClean="0">
                <a:latin typeface="Arial"/>
                <a:cs typeface="Arial"/>
              </a:rPr>
              <a:t> </a:t>
            </a:r>
            <a:r>
              <a:rPr sz="2000" dirty="0" smtClean="0">
                <a:latin typeface="Arial"/>
                <a:cs typeface="Arial"/>
              </a:rPr>
              <a:t>on </a:t>
            </a:r>
            <a:r>
              <a:rPr sz="2000" dirty="0">
                <a:latin typeface="Arial"/>
                <a:cs typeface="Arial"/>
              </a:rPr>
              <a:t>the </a:t>
            </a:r>
            <a:r>
              <a:rPr sz="2000" spc="-10" dirty="0">
                <a:latin typeface="Arial"/>
                <a:cs typeface="Arial"/>
              </a:rPr>
              <a:t>overview screen </a:t>
            </a:r>
            <a:r>
              <a:rPr sz="2000" dirty="0">
                <a:latin typeface="Arial"/>
                <a:cs typeface="Arial"/>
              </a:rPr>
              <a:t>of the </a:t>
            </a:r>
            <a:r>
              <a:rPr sz="2000" spc="-5" dirty="0">
                <a:latin typeface="Arial"/>
                <a:cs typeface="Arial"/>
              </a:rPr>
              <a:t>sales document </a:t>
            </a:r>
            <a:r>
              <a:rPr sz="2000" dirty="0">
                <a:latin typeface="Arial"/>
                <a:cs typeface="Arial"/>
              </a:rPr>
              <a:t>to </a:t>
            </a:r>
            <a:r>
              <a:rPr sz="2000" spc="-10" dirty="0">
                <a:latin typeface="Arial"/>
                <a:cs typeface="Arial"/>
              </a:rPr>
              <a:t>preview </a:t>
            </a:r>
            <a:r>
              <a:rPr sz="2000" dirty="0">
                <a:latin typeface="Arial"/>
                <a:cs typeface="Arial"/>
              </a:rPr>
              <a:t>the</a:t>
            </a:r>
            <a:r>
              <a:rPr sz="2000" spc="110" dirty="0">
                <a:latin typeface="Arial"/>
                <a:cs typeface="Arial"/>
              </a:rPr>
              <a:t> </a:t>
            </a:r>
            <a:r>
              <a:rPr sz="2000" dirty="0">
                <a:latin typeface="Arial"/>
                <a:cs typeface="Arial"/>
              </a:rPr>
              <a:t>Output</a:t>
            </a:r>
          </a:p>
          <a:p>
            <a:pPr marL="434340" marR="135255" indent="-342900">
              <a:lnSpc>
                <a:spcPct val="100000"/>
              </a:lnSpc>
              <a:buClr>
                <a:srgbClr val="00B0F0"/>
              </a:buClr>
              <a:buFont typeface="Wingdings" panose="05000000000000000000" pitchFamily="2" charset="2"/>
              <a:buChar char="§"/>
              <a:tabLst>
                <a:tab pos="228600" algn="l"/>
              </a:tabLst>
            </a:pPr>
            <a:r>
              <a:rPr sz="2000" spc="-45" dirty="0">
                <a:latin typeface="Arial"/>
                <a:cs typeface="Arial"/>
              </a:rPr>
              <a:t>You </a:t>
            </a:r>
            <a:r>
              <a:rPr sz="2000" spc="-5" dirty="0">
                <a:latin typeface="Arial"/>
                <a:cs typeface="Arial"/>
              </a:rPr>
              <a:t>can send </a:t>
            </a:r>
            <a:r>
              <a:rPr sz="2000" dirty="0">
                <a:latin typeface="Arial"/>
                <a:cs typeface="Arial"/>
              </a:rPr>
              <a:t>output </a:t>
            </a:r>
            <a:r>
              <a:rPr sz="2000" spc="-5" dirty="0">
                <a:latin typeface="Arial"/>
                <a:cs typeface="Arial"/>
              </a:rPr>
              <a:t>documents more </a:t>
            </a:r>
            <a:r>
              <a:rPr sz="2000" dirty="0">
                <a:latin typeface="Arial"/>
                <a:cs typeface="Arial"/>
              </a:rPr>
              <a:t>than </a:t>
            </a:r>
            <a:r>
              <a:rPr sz="2000" spc="-5" dirty="0">
                <a:latin typeface="Arial"/>
                <a:cs typeface="Arial"/>
              </a:rPr>
              <a:t>once. </a:t>
            </a:r>
            <a:r>
              <a:rPr sz="2000" dirty="0">
                <a:latin typeface="Arial"/>
                <a:cs typeface="Arial"/>
              </a:rPr>
              <a:t>This </a:t>
            </a:r>
            <a:r>
              <a:rPr sz="2000" spc="-5" dirty="0">
                <a:latin typeface="Arial"/>
                <a:cs typeface="Arial"/>
              </a:rPr>
              <a:t>can be useful </a:t>
            </a:r>
            <a:r>
              <a:rPr sz="2000" dirty="0">
                <a:latin typeface="Arial"/>
                <a:cs typeface="Arial"/>
              </a:rPr>
              <a:t>if,  </a:t>
            </a:r>
            <a:r>
              <a:rPr sz="2000" spc="-5" dirty="0">
                <a:latin typeface="Arial"/>
                <a:cs typeface="Arial"/>
              </a:rPr>
              <a:t>for example, there are technical or </a:t>
            </a:r>
            <a:r>
              <a:rPr sz="2000" dirty="0">
                <a:latin typeface="Arial"/>
                <a:cs typeface="Arial"/>
              </a:rPr>
              <a:t>other </a:t>
            </a:r>
            <a:r>
              <a:rPr sz="2000" spc="-5" dirty="0">
                <a:latin typeface="Arial"/>
                <a:cs typeface="Arial"/>
              </a:rPr>
              <a:t>problems </a:t>
            </a:r>
            <a:r>
              <a:rPr sz="2000" spc="5" dirty="0">
                <a:latin typeface="Arial"/>
                <a:cs typeface="Arial"/>
              </a:rPr>
              <a:t>when </a:t>
            </a:r>
            <a:r>
              <a:rPr sz="2000" spc="-10" dirty="0">
                <a:latin typeface="Arial"/>
                <a:cs typeface="Arial"/>
              </a:rPr>
              <a:t>you </a:t>
            </a:r>
            <a:r>
              <a:rPr sz="2000" dirty="0">
                <a:latin typeface="Arial"/>
                <a:cs typeface="Arial"/>
              </a:rPr>
              <a:t>print </a:t>
            </a:r>
            <a:r>
              <a:rPr sz="2000" spc="-10" dirty="0">
                <a:latin typeface="Arial"/>
                <a:cs typeface="Arial"/>
              </a:rPr>
              <a:t>an  </a:t>
            </a:r>
            <a:r>
              <a:rPr sz="2000" dirty="0">
                <a:latin typeface="Arial"/>
                <a:cs typeface="Arial"/>
              </a:rPr>
              <a:t>output </a:t>
            </a:r>
            <a:r>
              <a:rPr sz="2000" spc="-5" dirty="0">
                <a:latin typeface="Arial"/>
                <a:cs typeface="Arial"/>
              </a:rPr>
              <a:t>document </a:t>
            </a:r>
            <a:r>
              <a:rPr sz="2000" dirty="0">
                <a:latin typeface="Arial"/>
                <a:cs typeface="Arial"/>
              </a:rPr>
              <a:t>the </a:t>
            </a:r>
            <a:r>
              <a:rPr sz="2000" spc="-5" dirty="0">
                <a:latin typeface="Arial"/>
                <a:cs typeface="Arial"/>
              </a:rPr>
              <a:t>first</a:t>
            </a:r>
            <a:r>
              <a:rPr sz="2000" spc="-45" dirty="0">
                <a:latin typeface="Arial"/>
                <a:cs typeface="Arial"/>
              </a:rPr>
              <a:t> </a:t>
            </a:r>
            <a:r>
              <a:rPr sz="2000" spc="-5" dirty="0" smtClean="0">
                <a:latin typeface="Arial"/>
                <a:cs typeface="Arial"/>
              </a:rPr>
              <a:t>time</a:t>
            </a:r>
            <a:endParaRPr sz="2000" dirty="0">
              <a:latin typeface="Arial"/>
              <a:cs typeface="Arial"/>
            </a:endParaRPr>
          </a:p>
        </p:txBody>
      </p:sp>
      <p:sp>
        <p:nvSpPr>
          <p:cNvPr id="9" name="object 9"/>
          <p:cNvSpPr/>
          <p:nvPr/>
        </p:nvSpPr>
        <p:spPr>
          <a:xfrm>
            <a:off x="4376239" y="1480075"/>
            <a:ext cx="51435" cy="0"/>
          </a:xfrm>
          <a:custGeom>
            <a:avLst/>
            <a:gdLst/>
            <a:ahLst/>
            <a:cxnLst/>
            <a:rect l="l" t="t" r="r" b="b"/>
            <a:pathLst>
              <a:path w="51435">
                <a:moveTo>
                  <a:pt x="0" y="0"/>
                </a:moveTo>
                <a:lnTo>
                  <a:pt x="51325" y="0"/>
                </a:lnTo>
              </a:path>
            </a:pathLst>
          </a:custGeom>
          <a:ln w="57023">
            <a:solidFill>
              <a:srgbClr val="BEBEBE"/>
            </a:solidFill>
          </a:ln>
        </p:spPr>
        <p:txBody>
          <a:bodyPr wrap="square" lIns="0" tIns="0" rIns="0" bIns="0" rtlCol="0"/>
          <a:lstStyle/>
          <a:p>
            <a:endParaRPr/>
          </a:p>
        </p:txBody>
      </p:sp>
      <p:sp>
        <p:nvSpPr>
          <p:cNvPr id="10" name="object 10"/>
          <p:cNvSpPr/>
          <p:nvPr/>
        </p:nvSpPr>
        <p:spPr>
          <a:xfrm>
            <a:off x="4376239" y="1451547"/>
            <a:ext cx="51435" cy="57150"/>
          </a:xfrm>
          <a:custGeom>
            <a:avLst/>
            <a:gdLst/>
            <a:ahLst/>
            <a:cxnLst/>
            <a:rect l="l" t="t" r="r" b="b"/>
            <a:pathLst>
              <a:path w="51435" h="57150">
                <a:moveTo>
                  <a:pt x="0" y="0"/>
                </a:moveTo>
                <a:lnTo>
                  <a:pt x="51325" y="0"/>
                </a:lnTo>
                <a:lnTo>
                  <a:pt x="51325" y="57040"/>
                </a:lnTo>
                <a:lnTo>
                  <a:pt x="0" y="57040"/>
                </a:lnTo>
                <a:lnTo>
                  <a:pt x="0" y="0"/>
                </a:lnTo>
              </a:path>
            </a:pathLst>
          </a:custGeom>
          <a:ln w="27816">
            <a:solidFill>
              <a:srgbClr val="000000"/>
            </a:solidFill>
          </a:ln>
        </p:spPr>
        <p:txBody>
          <a:bodyPr wrap="square" lIns="0" tIns="0" rIns="0" bIns="0" rtlCol="0"/>
          <a:lstStyle/>
          <a:p>
            <a:endParaRPr/>
          </a:p>
        </p:txBody>
      </p:sp>
      <p:sp>
        <p:nvSpPr>
          <p:cNvPr id="11" name="object 11"/>
          <p:cNvSpPr/>
          <p:nvPr/>
        </p:nvSpPr>
        <p:spPr>
          <a:xfrm>
            <a:off x="4386119" y="1463778"/>
            <a:ext cx="24130" cy="18415"/>
          </a:xfrm>
          <a:custGeom>
            <a:avLst/>
            <a:gdLst/>
            <a:ahLst/>
            <a:cxnLst/>
            <a:rect l="l" t="t" r="r" b="b"/>
            <a:pathLst>
              <a:path w="24129" h="18415">
                <a:moveTo>
                  <a:pt x="23695" y="0"/>
                </a:moveTo>
                <a:lnTo>
                  <a:pt x="0" y="0"/>
                </a:lnTo>
                <a:lnTo>
                  <a:pt x="11833" y="18318"/>
                </a:lnTo>
                <a:lnTo>
                  <a:pt x="23695" y="0"/>
                </a:lnTo>
                <a:close/>
              </a:path>
            </a:pathLst>
          </a:custGeom>
          <a:solidFill>
            <a:srgbClr val="000000"/>
          </a:solidFill>
        </p:spPr>
        <p:txBody>
          <a:bodyPr wrap="square" lIns="0" tIns="0" rIns="0" bIns="0" rtlCol="0"/>
          <a:lstStyle/>
          <a:p>
            <a:endParaRPr/>
          </a:p>
        </p:txBody>
      </p:sp>
      <p:sp>
        <p:nvSpPr>
          <p:cNvPr id="12" name="object 12"/>
          <p:cNvSpPr/>
          <p:nvPr/>
        </p:nvSpPr>
        <p:spPr>
          <a:xfrm>
            <a:off x="4442366" y="1394517"/>
            <a:ext cx="0" cy="73660"/>
          </a:xfrm>
          <a:custGeom>
            <a:avLst/>
            <a:gdLst/>
            <a:ahLst/>
            <a:cxnLst/>
            <a:rect l="l" t="t" r="r" b="b"/>
            <a:pathLst>
              <a:path h="73659">
                <a:moveTo>
                  <a:pt x="0" y="0"/>
                </a:moveTo>
                <a:lnTo>
                  <a:pt x="0" y="73318"/>
                </a:lnTo>
              </a:path>
            </a:pathLst>
          </a:custGeom>
          <a:ln w="61194">
            <a:solidFill>
              <a:srgbClr val="BEBEBE"/>
            </a:solidFill>
          </a:ln>
        </p:spPr>
        <p:txBody>
          <a:bodyPr wrap="square" lIns="0" tIns="0" rIns="0" bIns="0" rtlCol="0"/>
          <a:lstStyle/>
          <a:p>
            <a:endParaRPr/>
          </a:p>
        </p:txBody>
      </p:sp>
      <p:sp>
        <p:nvSpPr>
          <p:cNvPr id="13" name="object 13"/>
          <p:cNvSpPr/>
          <p:nvPr/>
        </p:nvSpPr>
        <p:spPr>
          <a:xfrm>
            <a:off x="4411768" y="1394534"/>
            <a:ext cx="61594" cy="73660"/>
          </a:xfrm>
          <a:custGeom>
            <a:avLst/>
            <a:gdLst/>
            <a:ahLst/>
            <a:cxnLst/>
            <a:rect l="l" t="t" r="r" b="b"/>
            <a:pathLst>
              <a:path w="61595" h="73659">
                <a:moveTo>
                  <a:pt x="0" y="0"/>
                </a:moveTo>
                <a:lnTo>
                  <a:pt x="61205" y="0"/>
                </a:lnTo>
                <a:lnTo>
                  <a:pt x="61205" y="73301"/>
                </a:lnTo>
                <a:lnTo>
                  <a:pt x="0" y="73301"/>
                </a:lnTo>
                <a:lnTo>
                  <a:pt x="0" y="0"/>
                </a:lnTo>
              </a:path>
            </a:pathLst>
          </a:custGeom>
          <a:ln w="27792">
            <a:solidFill>
              <a:srgbClr val="000000"/>
            </a:solidFill>
          </a:ln>
        </p:spPr>
        <p:txBody>
          <a:bodyPr wrap="square" lIns="0" tIns="0" rIns="0" bIns="0" rtlCol="0"/>
          <a:lstStyle/>
          <a:p>
            <a:endParaRPr/>
          </a:p>
        </p:txBody>
      </p:sp>
      <p:sp>
        <p:nvSpPr>
          <p:cNvPr id="14" name="object 14"/>
          <p:cNvSpPr/>
          <p:nvPr/>
        </p:nvSpPr>
        <p:spPr>
          <a:xfrm>
            <a:off x="4419667" y="1410824"/>
            <a:ext cx="31750" cy="24765"/>
          </a:xfrm>
          <a:custGeom>
            <a:avLst/>
            <a:gdLst/>
            <a:ahLst/>
            <a:cxnLst/>
            <a:rect l="l" t="t" r="r" b="b"/>
            <a:pathLst>
              <a:path w="31750" h="24765">
                <a:moveTo>
                  <a:pt x="0" y="0"/>
                </a:moveTo>
                <a:lnTo>
                  <a:pt x="17778" y="24433"/>
                </a:lnTo>
                <a:lnTo>
                  <a:pt x="31593" y="2029"/>
                </a:lnTo>
                <a:lnTo>
                  <a:pt x="0" y="0"/>
                </a:lnTo>
                <a:close/>
              </a:path>
            </a:pathLst>
          </a:custGeom>
          <a:solidFill>
            <a:srgbClr val="000000"/>
          </a:solidFill>
        </p:spPr>
        <p:txBody>
          <a:bodyPr wrap="square" lIns="0" tIns="0" rIns="0" bIns="0" rtlCol="0"/>
          <a:lstStyle/>
          <a:p>
            <a:endParaRPr/>
          </a:p>
        </p:txBody>
      </p:sp>
      <p:sp>
        <p:nvSpPr>
          <p:cNvPr id="15" name="object 15"/>
          <p:cNvSpPr/>
          <p:nvPr/>
        </p:nvSpPr>
        <p:spPr>
          <a:xfrm>
            <a:off x="4192649" y="1515716"/>
            <a:ext cx="260985" cy="0"/>
          </a:xfrm>
          <a:custGeom>
            <a:avLst/>
            <a:gdLst/>
            <a:ahLst/>
            <a:cxnLst/>
            <a:rect l="l" t="t" r="r" b="b"/>
            <a:pathLst>
              <a:path w="260985">
                <a:moveTo>
                  <a:pt x="0" y="0"/>
                </a:moveTo>
                <a:lnTo>
                  <a:pt x="260575" y="0"/>
                </a:lnTo>
              </a:path>
            </a:pathLst>
          </a:custGeom>
          <a:ln w="46841">
            <a:solidFill>
              <a:srgbClr val="BEBEBE"/>
            </a:solidFill>
          </a:ln>
        </p:spPr>
        <p:txBody>
          <a:bodyPr wrap="square" lIns="0" tIns="0" rIns="0" bIns="0" rtlCol="0"/>
          <a:lstStyle/>
          <a:p>
            <a:endParaRPr/>
          </a:p>
        </p:txBody>
      </p:sp>
      <p:sp>
        <p:nvSpPr>
          <p:cNvPr id="16" name="object 16"/>
          <p:cNvSpPr/>
          <p:nvPr/>
        </p:nvSpPr>
        <p:spPr>
          <a:xfrm>
            <a:off x="4192649" y="1492298"/>
            <a:ext cx="260985" cy="46990"/>
          </a:xfrm>
          <a:custGeom>
            <a:avLst/>
            <a:gdLst/>
            <a:ahLst/>
            <a:cxnLst/>
            <a:rect l="l" t="t" r="r" b="b"/>
            <a:pathLst>
              <a:path w="260985" h="46990">
                <a:moveTo>
                  <a:pt x="0" y="0"/>
                </a:moveTo>
                <a:lnTo>
                  <a:pt x="260592" y="0"/>
                </a:lnTo>
                <a:lnTo>
                  <a:pt x="260592" y="46838"/>
                </a:lnTo>
                <a:lnTo>
                  <a:pt x="0" y="46838"/>
                </a:lnTo>
                <a:lnTo>
                  <a:pt x="0" y="0"/>
                </a:lnTo>
              </a:path>
            </a:pathLst>
          </a:custGeom>
          <a:ln w="28161">
            <a:solidFill>
              <a:srgbClr val="000000"/>
            </a:solidFill>
          </a:ln>
        </p:spPr>
        <p:txBody>
          <a:bodyPr wrap="square" lIns="0" tIns="0" rIns="0" bIns="0" rtlCol="0"/>
          <a:lstStyle/>
          <a:p>
            <a:endParaRPr/>
          </a:p>
        </p:txBody>
      </p:sp>
      <p:sp>
        <p:nvSpPr>
          <p:cNvPr id="17" name="object 17"/>
          <p:cNvSpPr/>
          <p:nvPr/>
        </p:nvSpPr>
        <p:spPr>
          <a:xfrm>
            <a:off x="3328027" y="2378200"/>
            <a:ext cx="2762250" cy="919480"/>
          </a:xfrm>
          <a:custGeom>
            <a:avLst/>
            <a:gdLst/>
            <a:ahLst/>
            <a:cxnLst/>
            <a:rect l="l" t="t" r="r" b="b"/>
            <a:pathLst>
              <a:path w="2762250" h="919479">
                <a:moveTo>
                  <a:pt x="0" y="0"/>
                </a:moveTo>
                <a:lnTo>
                  <a:pt x="517202" y="604870"/>
                </a:lnTo>
                <a:lnTo>
                  <a:pt x="728422" y="810568"/>
                </a:lnTo>
                <a:lnTo>
                  <a:pt x="1231801" y="810568"/>
                </a:lnTo>
                <a:lnTo>
                  <a:pt x="1417236" y="919100"/>
                </a:lnTo>
                <a:lnTo>
                  <a:pt x="2530424" y="919100"/>
                </a:lnTo>
                <a:lnTo>
                  <a:pt x="2586006" y="918509"/>
                </a:lnTo>
                <a:lnTo>
                  <a:pt x="2410314" y="786132"/>
                </a:lnTo>
                <a:lnTo>
                  <a:pt x="2716316" y="773912"/>
                </a:lnTo>
                <a:lnTo>
                  <a:pt x="2761725" y="676154"/>
                </a:lnTo>
                <a:lnTo>
                  <a:pt x="2726223" y="543772"/>
                </a:lnTo>
                <a:lnTo>
                  <a:pt x="1883240" y="12231"/>
                </a:lnTo>
                <a:lnTo>
                  <a:pt x="0" y="0"/>
                </a:lnTo>
                <a:close/>
              </a:path>
            </a:pathLst>
          </a:custGeom>
          <a:solidFill>
            <a:srgbClr val="7E7E7E"/>
          </a:solidFill>
        </p:spPr>
        <p:txBody>
          <a:bodyPr wrap="square" lIns="0" tIns="0" rIns="0" bIns="0" rtlCol="0"/>
          <a:lstStyle/>
          <a:p>
            <a:endParaRPr/>
          </a:p>
        </p:txBody>
      </p:sp>
      <p:sp>
        <p:nvSpPr>
          <p:cNvPr id="18" name="object 18"/>
          <p:cNvSpPr/>
          <p:nvPr/>
        </p:nvSpPr>
        <p:spPr>
          <a:xfrm>
            <a:off x="3318155" y="2294697"/>
            <a:ext cx="622300" cy="772160"/>
          </a:xfrm>
          <a:custGeom>
            <a:avLst/>
            <a:gdLst/>
            <a:ahLst/>
            <a:cxnLst/>
            <a:rect l="l" t="t" r="r" b="b"/>
            <a:pathLst>
              <a:path w="622300" h="772160">
                <a:moveTo>
                  <a:pt x="0" y="0"/>
                </a:moveTo>
                <a:lnTo>
                  <a:pt x="0" y="207729"/>
                </a:lnTo>
                <a:lnTo>
                  <a:pt x="609993" y="771877"/>
                </a:lnTo>
                <a:lnTo>
                  <a:pt x="621827" y="549887"/>
                </a:lnTo>
                <a:lnTo>
                  <a:pt x="0" y="0"/>
                </a:lnTo>
                <a:close/>
              </a:path>
            </a:pathLst>
          </a:custGeom>
          <a:solidFill>
            <a:srgbClr val="D5D5D5"/>
          </a:solidFill>
        </p:spPr>
        <p:txBody>
          <a:bodyPr wrap="square" lIns="0" tIns="0" rIns="0" bIns="0" rtlCol="0"/>
          <a:lstStyle/>
          <a:p>
            <a:endParaRPr/>
          </a:p>
        </p:txBody>
      </p:sp>
      <p:sp>
        <p:nvSpPr>
          <p:cNvPr id="19" name="object 19"/>
          <p:cNvSpPr/>
          <p:nvPr/>
        </p:nvSpPr>
        <p:spPr>
          <a:xfrm>
            <a:off x="3318155" y="2294697"/>
            <a:ext cx="622300" cy="772160"/>
          </a:xfrm>
          <a:custGeom>
            <a:avLst/>
            <a:gdLst/>
            <a:ahLst/>
            <a:cxnLst/>
            <a:rect l="l" t="t" r="r" b="b"/>
            <a:pathLst>
              <a:path w="622300" h="772160">
                <a:moveTo>
                  <a:pt x="621827" y="549887"/>
                </a:moveTo>
                <a:lnTo>
                  <a:pt x="609993" y="771877"/>
                </a:lnTo>
                <a:lnTo>
                  <a:pt x="0" y="207729"/>
                </a:lnTo>
                <a:lnTo>
                  <a:pt x="0" y="0"/>
                </a:lnTo>
                <a:lnTo>
                  <a:pt x="621827" y="549887"/>
                </a:lnTo>
              </a:path>
            </a:pathLst>
          </a:custGeom>
          <a:ln w="27780">
            <a:solidFill>
              <a:srgbClr val="000000"/>
            </a:solidFill>
          </a:ln>
        </p:spPr>
        <p:txBody>
          <a:bodyPr wrap="square" lIns="0" tIns="0" rIns="0" bIns="0" rtlCol="0"/>
          <a:lstStyle/>
          <a:p>
            <a:endParaRPr/>
          </a:p>
        </p:txBody>
      </p:sp>
      <p:sp>
        <p:nvSpPr>
          <p:cNvPr id="20" name="object 20"/>
          <p:cNvSpPr/>
          <p:nvPr/>
        </p:nvSpPr>
        <p:spPr>
          <a:xfrm>
            <a:off x="3928149" y="2889394"/>
            <a:ext cx="1778635" cy="181610"/>
          </a:xfrm>
          <a:custGeom>
            <a:avLst/>
            <a:gdLst/>
            <a:ahLst/>
            <a:cxnLst/>
            <a:rect l="l" t="t" r="r" b="b"/>
            <a:pathLst>
              <a:path w="1778635" h="181610">
                <a:moveTo>
                  <a:pt x="0" y="181252"/>
                </a:moveTo>
                <a:lnTo>
                  <a:pt x="1778627" y="181252"/>
                </a:lnTo>
                <a:lnTo>
                  <a:pt x="1778627" y="0"/>
                </a:lnTo>
                <a:lnTo>
                  <a:pt x="0" y="0"/>
                </a:lnTo>
                <a:lnTo>
                  <a:pt x="0" y="181252"/>
                </a:lnTo>
                <a:close/>
              </a:path>
            </a:pathLst>
          </a:custGeom>
          <a:solidFill>
            <a:srgbClr val="BEBEBE"/>
          </a:solidFill>
        </p:spPr>
        <p:txBody>
          <a:bodyPr wrap="square" lIns="0" tIns="0" rIns="0" bIns="0" rtlCol="0"/>
          <a:lstStyle/>
          <a:p>
            <a:endParaRPr/>
          </a:p>
        </p:txBody>
      </p:sp>
      <p:sp>
        <p:nvSpPr>
          <p:cNvPr id="21" name="object 21"/>
          <p:cNvSpPr/>
          <p:nvPr/>
        </p:nvSpPr>
        <p:spPr>
          <a:xfrm>
            <a:off x="3928149" y="2826266"/>
            <a:ext cx="1778635" cy="244475"/>
          </a:xfrm>
          <a:custGeom>
            <a:avLst/>
            <a:gdLst/>
            <a:ahLst/>
            <a:cxnLst/>
            <a:rect l="l" t="t" r="r" b="b"/>
            <a:pathLst>
              <a:path w="1778635" h="244475">
                <a:moveTo>
                  <a:pt x="0" y="0"/>
                </a:moveTo>
                <a:lnTo>
                  <a:pt x="1778599" y="0"/>
                </a:lnTo>
                <a:lnTo>
                  <a:pt x="1778599" y="244380"/>
                </a:lnTo>
                <a:lnTo>
                  <a:pt x="0" y="244380"/>
                </a:lnTo>
                <a:lnTo>
                  <a:pt x="0" y="0"/>
                </a:lnTo>
              </a:path>
            </a:pathLst>
          </a:custGeom>
          <a:ln w="28169">
            <a:solidFill>
              <a:srgbClr val="000000"/>
            </a:solidFill>
          </a:ln>
        </p:spPr>
        <p:txBody>
          <a:bodyPr wrap="square" lIns="0" tIns="0" rIns="0" bIns="0" rtlCol="0"/>
          <a:lstStyle/>
          <a:p>
            <a:endParaRPr/>
          </a:p>
        </p:txBody>
      </p:sp>
      <p:sp>
        <p:nvSpPr>
          <p:cNvPr id="22" name="object 22"/>
          <p:cNvSpPr/>
          <p:nvPr/>
        </p:nvSpPr>
        <p:spPr>
          <a:xfrm>
            <a:off x="3294468" y="1706143"/>
            <a:ext cx="610235" cy="1179195"/>
          </a:xfrm>
          <a:custGeom>
            <a:avLst/>
            <a:gdLst/>
            <a:ahLst/>
            <a:cxnLst/>
            <a:rect l="l" t="t" r="r" b="b"/>
            <a:pathLst>
              <a:path w="610235" h="1179195">
                <a:moveTo>
                  <a:pt x="0" y="0"/>
                </a:moveTo>
                <a:lnTo>
                  <a:pt x="0" y="647623"/>
                </a:lnTo>
                <a:lnTo>
                  <a:pt x="609985" y="1179164"/>
                </a:lnTo>
                <a:lnTo>
                  <a:pt x="609985" y="496905"/>
                </a:lnTo>
                <a:lnTo>
                  <a:pt x="0" y="0"/>
                </a:lnTo>
                <a:close/>
              </a:path>
            </a:pathLst>
          </a:custGeom>
          <a:solidFill>
            <a:srgbClr val="FFFFFF"/>
          </a:solidFill>
        </p:spPr>
        <p:txBody>
          <a:bodyPr wrap="square" lIns="0" tIns="0" rIns="0" bIns="0" rtlCol="0"/>
          <a:lstStyle/>
          <a:p>
            <a:endParaRPr/>
          </a:p>
        </p:txBody>
      </p:sp>
      <p:sp>
        <p:nvSpPr>
          <p:cNvPr id="23" name="object 23"/>
          <p:cNvSpPr/>
          <p:nvPr/>
        </p:nvSpPr>
        <p:spPr>
          <a:xfrm>
            <a:off x="3294468" y="1706143"/>
            <a:ext cx="610235" cy="1179195"/>
          </a:xfrm>
          <a:custGeom>
            <a:avLst/>
            <a:gdLst/>
            <a:ahLst/>
            <a:cxnLst/>
            <a:rect l="l" t="t" r="r" b="b"/>
            <a:pathLst>
              <a:path w="610235" h="1179195">
                <a:moveTo>
                  <a:pt x="609985" y="1179164"/>
                </a:moveTo>
                <a:lnTo>
                  <a:pt x="0" y="647623"/>
                </a:lnTo>
                <a:lnTo>
                  <a:pt x="0" y="0"/>
                </a:lnTo>
                <a:lnTo>
                  <a:pt x="609985" y="496905"/>
                </a:lnTo>
                <a:lnTo>
                  <a:pt x="609985" y="1179164"/>
                </a:lnTo>
              </a:path>
            </a:pathLst>
          </a:custGeom>
          <a:ln w="27660">
            <a:solidFill>
              <a:srgbClr val="000000"/>
            </a:solidFill>
          </a:ln>
        </p:spPr>
        <p:txBody>
          <a:bodyPr wrap="square" lIns="0" tIns="0" rIns="0" bIns="0" rtlCol="0"/>
          <a:lstStyle/>
          <a:p>
            <a:endParaRPr/>
          </a:p>
        </p:txBody>
      </p:sp>
      <p:sp>
        <p:nvSpPr>
          <p:cNvPr id="24" name="object 24"/>
          <p:cNvSpPr/>
          <p:nvPr/>
        </p:nvSpPr>
        <p:spPr>
          <a:xfrm>
            <a:off x="3904454" y="2203049"/>
            <a:ext cx="1849755" cy="686435"/>
          </a:xfrm>
          <a:custGeom>
            <a:avLst/>
            <a:gdLst/>
            <a:ahLst/>
            <a:cxnLst/>
            <a:rect l="l" t="t" r="r" b="b"/>
            <a:pathLst>
              <a:path w="1849754" h="686435">
                <a:moveTo>
                  <a:pt x="0" y="686345"/>
                </a:moveTo>
                <a:lnTo>
                  <a:pt x="1849685" y="686345"/>
                </a:lnTo>
                <a:lnTo>
                  <a:pt x="1849685" y="0"/>
                </a:lnTo>
                <a:lnTo>
                  <a:pt x="0" y="0"/>
                </a:lnTo>
                <a:lnTo>
                  <a:pt x="0" y="686345"/>
                </a:lnTo>
                <a:close/>
              </a:path>
            </a:pathLst>
          </a:custGeom>
          <a:solidFill>
            <a:srgbClr val="FFFFFF"/>
          </a:solidFill>
        </p:spPr>
        <p:txBody>
          <a:bodyPr wrap="square" lIns="0" tIns="0" rIns="0" bIns="0" rtlCol="0"/>
          <a:lstStyle/>
          <a:p>
            <a:endParaRPr/>
          </a:p>
        </p:txBody>
      </p:sp>
      <p:sp>
        <p:nvSpPr>
          <p:cNvPr id="25" name="object 25"/>
          <p:cNvSpPr/>
          <p:nvPr/>
        </p:nvSpPr>
        <p:spPr>
          <a:xfrm>
            <a:off x="3904454" y="2203049"/>
            <a:ext cx="1849755" cy="686435"/>
          </a:xfrm>
          <a:custGeom>
            <a:avLst/>
            <a:gdLst/>
            <a:ahLst/>
            <a:cxnLst/>
            <a:rect l="l" t="t" r="r" b="b"/>
            <a:pathLst>
              <a:path w="1849754" h="686435">
                <a:moveTo>
                  <a:pt x="0" y="0"/>
                </a:moveTo>
                <a:lnTo>
                  <a:pt x="1849685" y="0"/>
                </a:lnTo>
                <a:lnTo>
                  <a:pt x="1849685" y="686345"/>
                </a:lnTo>
                <a:lnTo>
                  <a:pt x="0" y="686345"/>
                </a:lnTo>
                <a:lnTo>
                  <a:pt x="0" y="0"/>
                </a:lnTo>
              </a:path>
            </a:pathLst>
          </a:custGeom>
          <a:ln w="28101">
            <a:solidFill>
              <a:srgbClr val="000000"/>
            </a:solidFill>
          </a:ln>
        </p:spPr>
        <p:txBody>
          <a:bodyPr wrap="square" lIns="0" tIns="0" rIns="0" bIns="0" rtlCol="0"/>
          <a:lstStyle/>
          <a:p>
            <a:endParaRPr/>
          </a:p>
        </p:txBody>
      </p:sp>
      <p:sp>
        <p:nvSpPr>
          <p:cNvPr id="26" name="object 26"/>
          <p:cNvSpPr/>
          <p:nvPr/>
        </p:nvSpPr>
        <p:spPr>
          <a:xfrm>
            <a:off x="5211268" y="2477992"/>
            <a:ext cx="507365" cy="144780"/>
          </a:xfrm>
          <a:custGeom>
            <a:avLst/>
            <a:gdLst/>
            <a:ahLst/>
            <a:cxnLst/>
            <a:rect l="l" t="t" r="r" b="b"/>
            <a:pathLst>
              <a:path w="507364" h="144780">
                <a:moveTo>
                  <a:pt x="0" y="144602"/>
                </a:moveTo>
                <a:lnTo>
                  <a:pt x="507341" y="144602"/>
                </a:lnTo>
                <a:lnTo>
                  <a:pt x="507341" y="0"/>
                </a:lnTo>
                <a:lnTo>
                  <a:pt x="0" y="0"/>
                </a:lnTo>
                <a:lnTo>
                  <a:pt x="0" y="144602"/>
                </a:lnTo>
                <a:close/>
              </a:path>
            </a:pathLst>
          </a:custGeom>
          <a:solidFill>
            <a:srgbClr val="FFFFFF"/>
          </a:solidFill>
        </p:spPr>
        <p:txBody>
          <a:bodyPr wrap="square" lIns="0" tIns="0" rIns="0" bIns="0" rtlCol="0"/>
          <a:lstStyle/>
          <a:p>
            <a:endParaRPr/>
          </a:p>
        </p:txBody>
      </p:sp>
      <p:sp>
        <p:nvSpPr>
          <p:cNvPr id="27" name="object 27"/>
          <p:cNvSpPr/>
          <p:nvPr/>
        </p:nvSpPr>
        <p:spPr>
          <a:xfrm>
            <a:off x="5211268" y="2365997"/>
            <a:ext cx="507365" cy="257175"/>
          </a:xfrm>
          <a:custGeom>
            <a:avLst/>
            <a:gdLst/>
            <a:ahLst/>
            <a:cxnLst/>
            <a:rect l="l" t="t" r="r" b="b"/>
            <a:pathLst>
              <a:path w="507364" h="257175">
                <a:moveTo>
                  <a:pt x="0" y="0"/>
                </a:moveTo>
                <a:lnTo>
                  <a:pt x="507341" y="0"/>
                </a:lnTo>
                <a:lnTo>
                  <a:pt x="507341" y="256597"/>
                </a:lnTo>
                <a:lnTo>
                  <a:pt x="0" y="256597"/>
                </a:lnTo>
                <a:lnTo>
                  <a:pt x="0" y="0"/>
                </a:lnTo>
              </a:path>
            </a:pathLst>
          </a:custGeom>
          <a:ln w="28047">
            <a:solidFill>
              <a:srgbClr val="000000"/>
            </a:solidFill>
          </a:ln>
        </p:spPr>
        <p:txBody>
          <a:bodyPr wrap="square" lIns="0" tIns="0" rIns="0" bIns="0" rtlCol="0"/>
          <a:lstStyle/>
          <a:p>
            <a:endParaRPr/>
          </a:p>
        </p:txBody>
      </p:sp>
      <p:sp>
        <p:nvSpPr>
          <p:cNvPr id="28" name="object 28"/>
          <p:cNvSpPr/>
          <p:nvPr/>
        </p:nvSpPr>
        <p:spPr>
          <a:xfrm>
            <a:off x="5223102" y="2535033"/>
            <a:ext cx="480059" cy="0"/>
          </a:xfrm>
          <a:custGeom>
            <a:avLst/>
            <a:gdLst/>
            <a:ahLst/>
            <a:cxnLst/>
            <a:rect l="l" t="t" r="r" b="b"/>
            <a:pathLst>
              <a:path w="480060">
                <a:moveTo>
                  <a:pt x="0" y="0"/>
                </a:moveTo>
                <a:lnTo>
                  <a:pt x="479711" y="0"/>
                </a:lnTo>
              </a:path>
            </a:pathLst>
          </a:custGeom>
          <a:ln w="28182">
            <a:solidFill>
              <a:srgbClr val="000000"/>
            </a:solidFill>
          </a:ln>
        </p:spPr>
        <p:txBody>
          <a:bodyPr wrap="square" lIns="0" tIns="0" rIns="0" bIns="0" rtlCol="0"/>
          <a:lstStyle/>
          <a:p>
            <a:endParaRPr/>
          </a:p>
        </p:txBody>
      </p:sp>
      <p:sp>
        <p:nvSpPr>
          <p:cNvPr id="29" name="object 29"/>
          <p:cNvSpPr/>
          <p:nvPr/>
        </p:nvSpPr>
        <p:spPr>
          <a:xfrm>
            <a:off x="5315901" y="2477992"/>
            <a:ext cx="0" cy="130810"/>
          </a:xfrm>
          <a:custGeom>
            <a:avLst/>
            <a:gdLst/>
            <a:ahLst/>
            <a:cxnLst/>
            <a:rect l="l" t="t" r="r" b="b"/>
            <a:pathLst>
              <a:path h="130810">
                <a:moveTo>
                  <a:pt x="0" y="0"/>
                </a:moveTo>
                <a:lnTo>
                  <a:pt x="0" y="130341"/>
                </a:lnTo>
              </a:path>
            </a:pathLst>
          </a:custGeom>
          <a:ln w="27520">
            <a:solidFill>
              <a:srgbClr val="000000"/>
            </a:solidFill>
          </a:ln>
        </p:spPr>
        <p:txBody>
          <a:bodyPr wrap="square" lIns="0" tIns="0" rIns="0" bIns="0" rtlCol="0"/>
          <a:lstStyle/>
          <a:p>
            <a:endParaRPr/>
          </a:p>
        </p:txBody>
      </p:sp>
      <p:sp>
        <p:nvSpPr>
          <p:cNvPr id="30" name="object 30"/>
          <p:cNvSpPr/>
          <p:nvPr/>
        </p:nvSpPr>
        <p:spPr>
          <a:xfrm>
            <a:off x="5458018" y="2477992"/>
            <a:ext cx="0" cy="130810"/>
          </a:xfrm>
          <a:custGeom>
            <a:avLst/>
            <a:gdLst/>
            <a:ahLst/>
            <a:cxnLst/>
            <a:rect l="l" t="t" r="r" b="b"/>
            <a:pathLst>
              <a:path h="130810">
                <a:moveTo>
                  <a:pt x="0" y="0"/>
                </a:moveTo>
                <a:lnTo>
                  <a:pt x="0" y="130341"/>
                </a:lnTo>
              </a:path>
            </a:pathLst>
          </a:custGeom>
          <a:ln w="27520">
            <a:solidFill>
              <a:srgbClr val="000000"/>
            </a:solidFill>
          </a:ln>
        </p:spPr>
        <p:txBody>
          <a:bodyPr wrap="square" lIns="0" tIns="0" rIns="0" bIns="0" rtlCol="0"/>
          <a:lstStyle/>
          <a:p>
            <a:endParaRPr/>
          </a:p>
        </p:txBody>
      </p:sp>
      <p:sp>
        <p:nvSpPr>
          <p:cNvPr id="31" name="object 31"/>
          <p:cNvSpPr/>
          <p:nvPr/>
        </p:nvSpPr>
        <p:spPr>
          <a:xfrm>
            <a:off x="5586346" y="2477992"/>
            <a:ext cx="0" cy="130810"/>
          </a:xfrm>
          <a:custGeom>
            <a:avLst/>
            <a:gdLst/>
            <a:ahLst/>
            <a:cxnLst/>
            <a:rect l="l" t="t" r="r" b="b"/>
            <a:pathLst>
              <a:path h="130810">
                <a:moveTo>
                  <a:pt x="0" y="0"/>
                </a:moveTo>
                <a:lnTo>
                  <a:pt x="0" y="130341"/>
                </a:lnTo>
              </a:path>
            </a:pathLst>
          </a:custGeom>
          <a:ln w="27520">
            <a:solidFill>
              <a:srgbClr val="000000"/>
            </a:solidFill>
          </a:ln>
        </p:spPr>
        <p:txBody>
          <a:bodyPr wrap="square" lIns="0" tIns="0" rIns="0" bIns="0" rtlCol="0"/>
          <a:lstStyle/>
          <a:p>
            <a:endParaRPr/>
          </a:p>
        </p:txBody>
      </p:sp>
      <p:sp>
        <p:nvSpPr>
          <p:cNvPr id="32" name="object 32"/>
          <p:cNvSpPr/>
          <p:nvPr/>
        </p:nvSpPr>
        <p:spPr>
          <a:xfrm>
            <a:off x="5211268" y="2353760"/>
            <a:ext cx="507365" cy="124460"/>
          </a:xfrm>
          <a:custGeom>
            <a:avLst/>
            <a:gdLst/>
            <a:ahLst/>
            <a:cxnLst/>
            <a:rect l="l" t="t" r="r" b="b"/>
            <a:pathLst>
              <a:path w="507364" h="124460">
                <a:moveTo>
                  <a:pt x="0" y="124232"/>
                </a:moveTo>
                <a:lnTo>
                  <a:pt x="507341" y="124232"/>
                </a:lnTo>
                <a:lnTo>
                  <a:pt x="507341" y="0"/>
                </a:lnTo>
                <a:lnTo>
                  <a:pt x="0" y="0"/>
                </a:lnTo>
                <a:lnTo>
                  <a:pt x="0" y="124232"/>
                </a:lnTo>
                <a:close/>
              </a:path>
            </a:pathLst>
          </a:custGeom>
          <a:solidFill>
            <a:srgbClr val="FFFFFF"/>
          </a:solidFill>
        </p:spPr>
        <p:txBody>
          <a:bodyPr wrap="square" lIns="0" tIns="0" rIns="0" bIns="0" rtlCol="0"/>
          <a:lstStyle/>
          <a:p>
            <a:endParaRPr/>
          </a:p>
        </p:txBody>
      </p:sp>
      <p:sp>
        <p:nvSpPr>
          <p:cNvPr id="33" name="object 33"/>
          <p:cNvSpPr/>
          <p:nvPr/>
        </p:nvSpPr>
        <p:spPr>
          <a:xfrm>
            <a:off x="5211268" y="2353766"/>
            <a:ext cx="507365" cy="124460"/>
          </a:xfrm>
          <a:custGeom>
            <a:avLst/>
            <a:gdLst/>
            <a:ahLst/>
            <a:cxnLst/>
            <a:rect l="l" t="t" r="r" b="b"/>
            <a:pathLst>
              <a:path w="507364" h="124460">
                <a:moveTo>
                  <a:pt x="0" y="0"/>
                </a:moveTo>
                <a:lnTo>
                  <a:pt x="507341" y="0"/>
                </a:lnTo>
                <a:lnTo>
                  <a:pt x="507341" y="124226"/>
                </a:lnTo>
                <a:lnTo>
                  <a:pt x="0" y="124226"/>
                </a:lnTo>
                <a:lnTo>
                  <a:pt x="0" y="0"/>
                </a:lnTo>
              </a:path>
            </a:pathLst>
          </a:custGeom>
          <a:ln w="28144">
            <a:solidFill>
              <a:srgbClr val="000000"/>
            </a:solidFill>
          </a:ln>
        </p:spPr>
        <p:txBody>
          <a:bodyPr wrap="square" lIns="0" tIns="0" rIns="0" bIns="0" rtlCol="0"/>
          <a:lstStyle/>
          <a:p>
            <a:endParaRPr/>
          </a:p>
        </p:txBody>
      </p:sp>
      <p:sp>
        <p:nvSpPr>
          <p:cNvPr id="34" name="object 34"/>
          <p:cNvSpPr/>
          <p:nvPr/>
        </p:nvSpPr>
        <p:spPr>
          <a:xfrm>
            <a:off x="5432368" y="2378205"/>
            <a:ext cx="262890" cy="75565"/>
          </a:xfrm>
          <a:custGeom>
            <a:avLst/>
            <a:gdLst/>
            <a:ahLst/>
            <a:cxnLst/>
            <a:rect l="l" t="t" r="r" b="b"/>
            <a:pathLst>
              <a:path w="262889" h="75564">
                <a:moveTo>
                  <a:pt x="0" y="75353"/>
                </a:moveTo>
                <a:lnTo>
                  <a:pt x="262548" y="75353"/>
                </a:lnTo>
                <a:lnTo>
                  <a:pt x="262548" y="0"/>
                </a:lnTo>
                <a:lnTo>
                  <a:pt x="0" y="0"/>
                </a:lnTo>
                <a:lnTo>
                  <a:pt x="0" y="75353"/>
                </a:lnTo>
                <a:close/>
              </a:path>
            </a:pathLst>
          </a:custGeom>
          <a:solidFill>
            <a:srgbClr val="BEBEBE"/>
          </a:solidFill>
        </p:spPr>
        <p:txBody>
          <a:bodyPr wrap="square" lIns="0" tIns="0" rIns="0" bIns="0" rtlCol="0"/>
          <a:lstStyle/>
          <a:p>
            <a:endParaRPr/>
          </a:p>
        </p:txBody>
      </p:sp>
      <p:sp>
        <p:nvSpPr>
          <p:cNvPr id="35" name="object 35"/>
          <p:cNvSpPr/>
          <p:nvPr/>
        </p:nvSpPr>
        <p:spPr>
          <a:xfrm>
            <a:off x="5432368" y="2378200"/>
            <a:ext cx="262890" cy="75565"/>
          </a:xfrm>
          <a:custGeom>
            <a:avLst/>
            <a:gdLst/>
            <a:ahLst/>
            <a:cxnLst/>
            <a:rect l="l" t="t" r="r" b="b"/>
            <a:pathLst>
              <a:path w="262889" h="75564">
                <a:moveTo>
                  <a:pt x="0" y="0"/>
                </a:moveTo>
                <a:lnTo>
                  <a:pt x="262546" y="0"/>
                </a:lnTo>
                <a:lnTo>
                  <a:pt x="262546" y="75358"/>
                </a:lnTo>
                <a:lnTo>
                  <a:pt x="0" y="75358"/>
                </a:lnTo>
                <a:lnTo>
                  <a:pt x="0" y="0"/>
                </a:lnTo>
              </a:path>
            </a:pathLst>
          </a:custGeom>
          <a:ln w="28131">
            <a:solidFill>
              <a:srgbClr val="000000"/>
            </a:solidFill>
          </a:ln>
        </p:spPr>
        <p:txBody>
          <a:bodyPr wrap="square" lIns="0" tIns="0" rIns="0" bIns="0" rtlCol="0"/>
          <a:lstStyle/>
          <a:p>
            <a:endParaRPr/>
          </a:p>
        </p:txBody>
      </p:sp>
      <p:sp>
        <p:nvSpPr>
          <p:cNvPr id="36" name="object 36"/>
          <p:cNvSpPr/>
          <p:nvPr/>
        </p:nvSpPr>
        <p:spPr>
          <a:xfrm>
            <a:off x="5246797" y="2378200"/>
            <a:ext cx="85090" cy="90170"/>
          </a:xfrm>
          <a:custGeom>
            <a:avLst/>
            <a:gdLst/>
            <a:ahLst/>
            <a:cxnLst/>
            <a:rect l="l" t="t" r="r" b="b"/>
            <a:pathLst>
              <a:path w="85089" h="90169">
                <a:moveTo>
                  <a:pt x="41473" y="0"/>
                </a:moveTo>
                <a:lnTo>
                  <a:pt x="11861" y="12231"/>
                </a:lnTo>
                <a:lnTo>
                  <a:pt x="0" y="44809"/>
                </a:lnTo>
                <a:lnTo>
                  <a:pt x="11861" y="75358"/>
                </a:lnTo>
                <a:lnTo>
                  <a:pt x="25676" y="85532"/>
                </a:lnTo>
                <a:lnTo>
                  <a:pt x="41473" y="89618"/>
                </a:lnTo>
                <a:lnTo>
                  <a:pt x="59224" y="85532"/>
                </a:lnTo>
                <a:lnTo>
                  <a:pt x="73039" y="75358"/>
                </a:lnTo>
                <a:lnTo>
                  <a:pt x="82919" y="61098"/>
                </a:lnTo>
                <a:lnTo>
                  <a:pt x="84900" y="44809"/>
                </a:lnTo>
                <a:lnTo>
                  <a:pt x="73039" y="12231"/>
                </a:lnTo>
                <a:lnTo>
                  <a:pt x="41473" y="0"/>
                </a:lnTo>
                <a:close/>
              </a:path>
            </a:pathLst>
          </a:custGeom>
          <a:solidFill>
            <a:srgbClr val="000000"/>
          </a:solidFill>
        </p:spPr>
        <p:txBody>
          <a:bodyPr wrap="square" lIns="0" tIns="0" rIns="0" bIns="0" rtlCol="0"/>
          <a:lstStyle/>
          <a:p>
            <a:endParaRPr/>
          </a:p>
        </p:txBody>
      </p:sp>
      <p:sp>
        <p:nvSpPr>
          <p:cNvPr id="37" name="object 37"/>
          <p:cNvSpPr/>
          <p:nvPr/>
        </p:nvSpPr>
        <p:spPr>
          <a:xfrm>
            <a:off x="5246797" y="2378200"/>
            <a:ext cx="85090" cy="90170"/>
          </a:xfrm>
          <a:custGeom>
            <a:avLst/>
            <a:gdLst/>
            <a:ahLst/>
            <a:cxnLst/>
            <a:rect l="l" t="t" r="r" b="b"/>
            <a:pathLst>
              <a:path w="85089" h="90169">
                <a:moveTo>
                  <a:pt x="0" y="44809"/>
                </a:moveTo>
                <a:lnTo>
                  <a:pt x="11861" y="12231"/>
                </a:lnTo>
                <a:lnTo>
                  <a:pt x="41473" y="0"/>
                </a:lnTo>
                <a:lnTo>
                  <a:pt x="73039" y="12231"/>
                </a:lnTo>
                <a:lnTo>
                  <a:pt x="84900" y="44809"/>
                </a:lnTo>
                <a:lnTo>
                  <a:pt x="82919" y="61098"/>
                </a:lnTo>
                <a:lnTo>
                  <a:pt x="73039" y="75358"/>
                </a:lnTo>
                <a:lnTo>
                  <a:pt x="59224" y="85532"/>
                </a:lnTo>
                <a:lnTo>
                  <a:pt x="41473" y="89618"/>
                </a:lnTo>
                <a:lnTo>
                  <a:pt x="25676" y="85532"/>
                </a:lnTo>
                <a:lnTo>
                  <a:pt x="11861" y="75358"/>
                </a:lnTo>
                <a:lnTo>
                  <a:pt x="0" y="44809"/>
                </a:lnTo>
              </a:path>
            </a:pathLst>
          </a:custGeom>
          <a:ln w="27833">
            <a:solidFill>
              <a:srgbClr val="000000"/>
            </a:solidFill>
          </a:ln>
        </p:spPr>
        <p:txBody>
          <a:bodyPr wrap="square" lIns="0" tIns="0" rIns="0" bIns="0" rtlCol="0"/>
          <a:lstStyle/>
          <a:p>
            <a:endParaRPr/>
          </a:p>
        </p:txBody>
      </p:sp>
      <p:sp>
        <p:nvSpPr>
          <p:cNvPr id="38" name="object 38"/>
          <p:cNvSpPr/>
          <p:nvPr/>
        </p:nvSpPr>
        <p:spPr>
          <a:xfrm>
            <a:off x="5246797" y="2498368"/>
            <a:ext cx="45720" cy="0"/>
          </a:xfrm>
          <a:custGeom>
            <a:avLst/>
            <a:gdLst/>
            <a:ahLst/>
            <a:cxnLst/>
            <a:rect l="l" t="t" r="r" b="b"/>
            <a:pathLst>
              <a:path w="45720">
                <a:moveTo>
                  <a:pt x="0" y="0"/>
                </a:moveTo>
                <a:lnTo>
                  <a:pt x="45408" y="0"/>
                </a:lnTo>
              </a:path>
            </a:pathLst>
          </a:custGeom>
          <a:ln w="28182">
            <a:solidFill>
              <a:srgbClr val="000000"/>
            </a:solidFill>
          </a:ln>
        </p:spPr>
        <p:txBody>
          <a:bodyPr wrap="square" lIns="0" tIns="0" rIns="0" bIns="0" rtlCol="0"/>
          <a:lstStyle/>
          <a:p>
            <a:endParaRPr/>
          </a:p>
        </p:txBody>
      </p:sp>
      <p:sp>
        <p:nvSpPr>
          <p:cNvPr id="39" name="object 39"/>
          <p:cNvSpPr/>
          <p:nvPr/>
        </p:nvSpPr>
        <p:spPr>
          <a:xfrm>
            <a:off x="5363264" y="2498368"/>
            <a:ext cx="47625" cy="0"/>
          </a:xfrm>
          <a:custGeom>
            <a:avLst/>
            <a:gdLst/>
            <a:ahLst/>
            <a:cxnLst/>
            <a:rect l="l" t="t" r="r" b="b"/>
            <a:pathLst>
              <a:path w="47625">
                <a:moveTo>
                  <a:pt x="0" y="0"/>
                </a:moveTo>
                <a:lnTo>
                  <a:pt x="47390" y="0"/>
                </a:lnTo>
              </a:path>
            </a:pathLst>
          </a:custGeom>
          <a:ln w="28182">
            <a:solidFill>
              <a:srgbClr val="000000"/>
            </a:solidFill>
          </a:ln>
        </p:spPr>
        <p:txBody>
          <a:bodyPr wrap="square" lIns="0" tIns="0" rIns="0" bIns="0" rtlCol="0"/>
          <a:lstStyle/>
          <a:p>
            <a:endParaRPr/>
          </a:p>
        </p:txBody>
      </p:sp>
      <p:sp>
        <p:nvSpPr>
          <p:cNvPr id="40" name="object 40"/>
          <p:cNvSpPr/>
          <p:nvPr/>
        </p:nvSpPr>
        <p:spPr>
          <a:xfrm>
            <a:off x="5503426" y="2498368"/>
            <a:ext cx="47625" cy="0"/>
          </a:xfrm>
          <a:custGeom>
            <a:avLst/>
            <a:gdLst/>
            <a:ahLst/>
            <a:cxnLst/>
            <a:rect l="l" t="t" r="r" b="b"/>
            <a:pathLst>
              <a:path w="47625">
                <a:moveTo>
                  <a:pt x="0" y="0"/>
                </a:moveTo>
                <a:lnTo>
                  <a:pt x="47390" y="0"/>
                </a:lnTo>
              </a:path>
            </a:pathLst>
          </a:custGeom>
          <a:ln w="28182">
            <a:solidFill>
              <a:srgbClr val="000000"/>
            </a:solidFill>
          </a:ln>
        </p:spPr>
        <p:txBody>
          <a:bodyPr wrap="square" lIns="0" tIns="0" rIns="0" bIns="0" rtlCol="0"/>
          <a:lstStyle/>
          <a:p>
            <a:endParaRPr/>
          </a:p>
        </p:txBody>
      </p:sp>
      <p:sp>
        <p:nvSpPr>
          <p:cNvPr id="41" name="object 41"/>
          <p:cNvSpPr/>
          <p:nvPr/>
        </p:nvSpPr>
        <p:spPr>
          <a:xfrm>
            <a:off x="5631755" y="2498368"/>
            <a:ext cx="47625" cy="0"/>
          </a:xfrm>
          <a:custGeom>
            <a:avLst/>
            <a:gdLst/>
            <a:ahLst/>
            <a:cxnLst/>
            <a:rect l="l" t="t" r="r" b="b"/>
            <a:pathLst>
              <a:path w="47625">
                <a:moveTo>
                  <a:pt x="0" y="0"/>
                </a:moveTo>
                <a:lnTo>
                  <a:pt x="47362" y="0"/>
                </a:lnTo>
              </a:path>
            </a:pathLst>
          </a:custGeom>
          <a:ln w="28182">
            <a:solidFill>
              <a:srgbClr val="000000"/>
            </a:solidFill>
          </a:ln>
        </p:spPr>
        <p:txBody>
          <a:bodyPr wrap="square" lIns="0" tIns="0" rIns="0" bIns="0" rtlCol="0"/>
          <a:lstStyle/>
          <a:p>
            <a:endParaRPr/>
          </a:p>
        </p:txBody>
      </p:sp>
      <p:sp>
        <p:nvSpPr>
          <p:cNvPr id="42" name="object 42"/>
          <p:cNvSpPr/>
          <p:nvPr/>
        </p:nvSpPr>
        <p:spPr>
          <a:xfrm>
            <a:off x="5246797" y="2571670"/>
            <a:ext cx="45720" cy="0"/>
          </a:xfrm>
          <a:custGeom>
            <a:avLst/>
            <a:gdLst/>
            <a:ahLst/>
            <a:cxnLst/>
            <a:rect l="l" t="t" r="r" b="b"/>
            <a:pathLst>
              <a:path w="45720">
                <a:moveTo>
                  <a:pt x="0" y="0"/>
                </a:moveTo>
                <a:lnTo>
                  <a:pt x="45408" y="0"/>
                </a:lnTo>
              </a:path>
            </a:pathLst>
          </a:custGeom>
          <a:ln w="28182">
            <a:solidFill>
              <a:srgbClr val="000000"/>
            </a:solidFill>
          </a:ln>
        </p:spPr>
        <p:txBody>
          <a:bodyPr wrap="square" lIns="0" tIns="0" rIns="0" bIns="0" rtlCol="0"/>
          <a:lstStyle/>
          <a:p>
            <a:endParaRPr/>
          </a:p>
        </p:txBody>
      </p:sp>
      <p:sp>
        <p:nvSpPr>
          <p:cNvPr id="43" name="object 43"/>
          <p:cNvSpPr/>
          <p:nvPr/>
        </p:nvSpPr>
        <p:spPr>
          <a:xfrm>
            <a:off x="5363264" y="2571670"/>
            <a:ext cx="47625" cy="0"/>
          </a:xfrm>
          <a:custGeom>
            <a:avLst/>
            <a:gdLst/>
            <a:ahLst/>
            <a:cxnLst/>
            <a:rect l="l" t="t" r="r" b="b"/>
            <a:pathLst>
              <a:path w="47625">
                <a:moveTo>
                  <a:pt x="0" y="0"/>
                </a:moveTo>
                <a:lnTo>
                  <a:pt x="47390" y="0"/>
                </a:lnTo>
              </a:path>
            </a:pathLst>
          </a:custGeom>
          <a:ln w="28182">
            <a:solidFill>
              <a:srgbClr val="000000"/>
            </a:solidFill>
          </a:ln>
        </p:spPr>
        <p:txBody>
          <a:bodyPr wrap="square" lIns="0" tIns="0" rIns="0" bIns="0" rtlCol="0"/>
          <a:lstStyle/>
          <a:p>
            <a:endParaRPr/>
          </a:p>
        </p:txBody>
      </p:sp>
      <p:sp>
        <p:nvSpPr>
          <p:cNvPr id="44" name="object 44"/>
          <p:cNvSpPr/>
          <p:nvPr/>
        </p:nvSpPr>
        <p:spPr>
          <a:xfrm>
            <a:off x="5503426" y="2571670"/>
            <a:ext cx="47625" cy="0"/>
          </a:xfrm>
          <a:custGeom>
            <a:avLst/>
            <a:gdLst/>
            <a:ahLst/>
            <a:cxnLst/>
            <a:rect l="l" t="t" r="r" b="b"/>
            <a:pathLst>
              <a:path w="47625">
                <a:moveTo>
                  <a:pt x="0" y="0"/>
                </a:moveTo>
                <a:lnTo>
                  <a:pt x="47390" y="0"/>
                </a:lnTo>
              </a:path>
            </a:pathLst>
          </a:custGeom>
          <a:ln w="28182">
            <a:solidFill>
              <a:srgbClr val="000000"/>
            </a:solidFill>
          </a:ln>
        </p:spPr>
        <p:txBody>
          <a:bodyPr wrap="square" lIns="0" tIns="0" rIns="0" bIns="0" rtlCol="0"/>
          <a:lstStyle/>
          <a:p>
            <a:endParaRPr/>
          </a:p>
        </p:txBody>
      </p:sp>
      <p:sp>
        <p:nvSpPr>
          <p:cNvPr id="45" name="object 45"/>
          <p:cNvSpPr/>
          <p:nvPr/>
        </p:nvSpPr>
        <p:spPr>
          <a:xfrm>
            <a:off x="5631755" y="2571670"/>
            <a:ext cx="47625" cy="0"/>
          </a:xfrm>
          <a:custGeom>
            <a:avLst/>
            <a:gdLst/>
            <a:ahLst/>
            <a:cxnLst/>
            <a:rect l="l" t="t" r="r" b="b"/>
            <a:pathLst>
              <a:path w="47625">
                <a:moveTo>
                  <a:pt x="0" y="0"/>
                </a:moveTo>
                <a:lnTo>
                  <a:pt x="47362" y="0"/>
                </a:lnTo>
              </a:path>
            </a:pathLst>
          </a:custGeom>
          <a:ln w="28182">
            <a:solidFill>
              <a:srgbClr val="000000"/>
            </a:solidFill>
          </a:ln>
        </p:spPr>
        <p:txBody>
          <a:bodyPr wrap="square" lIns="0" tIns="0" rIns="0" bIns="0" rtlCol="0"/>
          <a:lstStyle/>
          <a:p>
            <a:endParaRPr/>
          </a:p>
        </p:txBody>
      </p:sp>
      <p:sp>
        <p:nvSpPr>
          <p:cNvPr id="46" name="object 46"/>
          <p:cNvSpPr/>
          <p:nvPr/>
        </p:nvSpPr>
        <p:spPr>
          <a:xfrm>
            <a:off x="4139369" y="2475963"/>
            <a:ext cx="1040765" cy="318135"/>
          </a:xfrm>
          <a:custGeom>
            <a:avLst/>
            <a:gdLst/>
            <a:ahLst/>
            <a:cxnLst/>
            <a:rect l="l" t="t" r="r" b="b"/>
            <a:pathLst>
              <a:path w="1040764" h="318135">
                <a:moveTo>
                  <a:pt x="0" y="317696"/>
                </a:moveTo>
                <a:lnTo>
                  <a:pt x="1040332" y="317696"/>
                </a:lnTo>
                <a:lnTo>
                  <a:pt x="1040332" y="0"/>
                </a:lnTo>
                <a:lnTo>
                  <a:pt x="0" y="0"/>
                </a:lnTo>
                <a:lnTo>
                  <a:pt x="0" y="317696"/>
                </a:lnTo>
                <a:close/>
              </a:path>
            </a:pathLst>
          </a:custGeom>
          <a:solidFill>
            <a:srgbClr val="000000"/>
          </a:solidFill>
        </p:spPr>
        <p:txBody>
          <a:bodyPr wrap="square" lIns="0" tIns="0" rIns="0" bIns="0" rtlCol="0"/>
          <a:lstStyle/>
          <a:p>
            <a:endParaRPr/>
          </a:p>
        </p:txBody>
      </p:sp>
      <p:sp>
        <p:nvSpPr>
          <p:cNvPr id="47" name="object 47"/>
          <p:cNvSpPr/>
          <p:nvPr/>
        </p:nvSpPr>
        <p:spPr>
          <a:xfrm>
            <a:off x="4139369" y="2475963"/>
            <a:ext cx="1040765" cy="318135"/>
          </a:xfrm>
          <a:custGeom>
            <a:avLst/>
            <a:gdLst/>
            <a:ahLst/>
            <a:cxnLst/>
            <a:rect l="l" t="t" r="r" b="b"/>
            <a:pathLst>
              <a:path w="1040764" h="318135">
                <a:moveTo>
                  <a:pt x="0" y="0"/>
                </a:moveTo>
                <a:lnTo>
                  <a:pt x="1040305" y="0"/>
                </a:lnTo>
                <a:lnTo>
                  <a:pt x="1040305" y="317696"/>
                </a:lnTo>
                <a:lnTo>
                  <a:pt x="0" y="317696"/>
                </a:lnTo>
                <a:lnTo>
                  <a:pt x="0" y="0"/>
                </a:lnTo>
              </a:path>
            </a:pathLst>
          </a:custGeom>
          <a:ln w="28125">
            <a:solidFill>
              <a:srgbClr val="000000"/>
            </a:solidFill>
          </a:ln>
        </p:spPr>
        <p:txBody>
          <a:bodyPr wrap="square" lIns="0" tIns="0" rIns="0" bIns="0" rtlCol="0"/>
          <a:lstStyle/>
          <a:p>
            <a:endParaRPr/>
          </a:p>
        </p:txBody>
      </p:sp>
      <p:sp>
        <p:nvSpPr>
          <p:cNvPr id="48" name="object 48"/>
          <p:cNvSpPr/>
          <p:nvPr/>
        </p:nvSpPr>
        <p:spPr>
          <a:xfrm>
            <a:off x="4478891" y="2826266"/>
            <a:ext cx="1156970" cy="100330"/>
          </a:xfrm>
          <a:custGeom>
            <a:avLst/>
            <a:gdLst/>
            <a:ahLst/>
            <a:cxnLst/>
            <a:rect l="l" t="t" r="r" b="b"/>
            <a:pathLst>
              <a:path w="1156970" h="100330">
                <a:moveTo>
                  <a:pt x="0" y="99792"/>
                </a:moveTo>
                <a:lnTo>
                  <a:pt x="1156799" y="99792"/>
                </a:lnTo>
                <a:lnTo>
                  <a:pt x="1156799" y="0"/>
                </a:lnTo>
                <a:lnTo>
                  <a:pt x="0" y="0"/>
                </a:lnTo>
                <a:lnTo>
                  <a:pt x="0" y="99792"/>
                </a:lnTo>
                <a:close/>
              </a:path>
            </a:pathLst>
          </a:custGeom>
          <a:solidFill>
            <a:srgbClr val="BEBEBE"/>
          </a:solidFill>
        </p:spPr>
        <p:txBody>
          <a:bodyPr wrap="square" lIns="0" tIns="0" rIns="0" bIns="0" rtlCol="0"/>
          <a:lstStyle/>
          <a:p>
            <a:endParaRPr/>
          </a:p>
        </p:txBody>
      </p:sp>
      <p:sp>
        <p:nvSpPr>
          <p:cNvPr id="49" name="object 49"/>
          <p:cNvSpPr/>
          <p:nvPr/>
        </p:nvSpPr>
        <p:spPr>
          <a:xfrm>
            <a:off x="4478891" y="2826266"/>
            <a:ext cx="1156970" cy="100330"/>
          </a:xfrm>
          <a:custGeom>
            <a:avLst/>
            <a:gdLst/>
            <a:ahLst/>
            <a:cxnLst/>
            <a:rect l="l" t="t" r="r" b="b"/>
            <a:pathLst>
              <a:path w="1156970" h="100330">
                <a:moveTo>
                  <a:pt x="0" y="0"/>
                </a:moveTo>
                <a:lnTo>
                  <a:pt x="1156799" y="0"/>
                </a:lnTo>
                <a:lnTo>
                  <a:pt x="1156799" y="99792"/>
                </a:lnTo>
                <a:lnTo>
                  <a:pt x="0" y="99792"/>
                </a:lnTo>
                <a:lnTo>
                  <a:pt x="0" y="0"/>
                </a:lnTo>
              </a:path>
            </a:pathLst>
          </a:custGeom>
          <a:ln w="28177">
            <a:solidFill>
              <a:srgbClr val="000000"/>
            </a:solidFill>
          </a:ln>
        </p:spPr>
        <p:txBody>
          <a:bodyPr wrap="square" lIns="0" tIns="0" rIns="0" bIns="0" rtlCol="0"/>
          <a:lstStyle/>
          <a:p>
            <a:endParaRPr/>
          </a:p>
        </p:txBody>
      </p:sp>
      <p:sp>
        <p:nvSpPr>
          <p:cNvPr id="50" name="object 50"/>
          <p:cNvSpPr/>
          <p:nvPr/>
        </p:nvSpPr>
        <p:spPr>
          <a:xfrm>
            <a:off x="4151203" y="2559467"/>
            <a:ext cx="1470660" cy="279400"/>
          </a:xfrm>
          <a:custGeom>
            <a:avLst/>
            <a:gdLst/>
            <a:ahLst/>
            <a:cxnLst/>
            <a:rect l="l" t="t" r="r" b="b"/>
            <a:pathLst>
              <a:path w="1470660" h="279400">
                <a:moveTo>
                  <a:pt x="1000840" y="0"/>
                </a:moveTo>
                <a:lnTo>
                  <a:pt x="0" y="0"/>
                </a:lnTo>
                <a:lnTo>
                  <a:pt x="327687" y="266799"/>
                </a:lnTo>
                <a:lnTo>
                  <a:pt x="1470671" y="279002"/>
                </a:lnTo>
                <a:lnTo>
                  <a:pt x="1000840" y="0"/>
                </a:lnTo>
                <a:close/>
              </a:path>
            </a:pathLst>
          </a:custGeom>
          <a:solidFill>
            <a:srgbClr val="D5D5D5"/>
          </a:solidFill>
        </p:spPr>
        <p:txBody>
          <a:bodyPr wrap="square" lIns="0" tIns="0" rIns="0" bIns="0" rtlCol="0"/>
          <a:lstStyle/>
          <a:p>
            <a:endParaRPr/>
          </a:p>
        </p:txBody>
      </p:sp>
      <p:sp>
        <p:nvSpPr>
          <p:cNvPr id="51" name="object 51"/>
          <p:cNvSpPr/>
          <p:nvPr/>
        </p:nvSpPr>
        <p:spPr>
          <a:xfrm>
            <a:off x="4151203" y="2559467"/>
            <a:ext cx="1470660" cy="279400"/>
          </a:xfrm>
          <a:custGeom>
            <a:avLst/>
            <a:gdLst/>
            <a:ahLst/>
            <a:cxnLst/>
            <a:rect l="l" t="t" r="r" b="b"/>
            <a:pathLst>
              <a:path w="1470660" h="279400">
                <a:moveTo>
                  <a:pt x="327687" y="266799"/>
                </a:moveTo>
                <a:lnTo>
                  <a:pt x="1470671" y="279002"/>
                </a:lnTo>
                <a:lnTo>
                  <a:pt x="1000840" y="0"/>
                </a:lnTo>
                <a:lnTo>
                  <a:pt x="0" y="0"/>
                </a:lnTo>
                <a:lnTo>
                  <a:pt x="327687" y="266799"/>
                </a:lnTo>
              </a:path>
            </a:pathLst>
          </a:custGeom>
          <a:ln w="28159">
            <a:solidFill>
              <a:srgbClr val="000000"/>
            </a:solidFill>
          </a:ln>
        </p:spPr>
        <p:txBody>
          <a:bodyPr wrap="square" lIns="0" tIns="0" rIns="0" bIns="0" rtlCol="0"/>
          <a:lstStyle/>
          <a:p>
            <a:endParaRPr/>
          </a:p>
        </p:txBody>
      </p:sp>
      <p:sp>
        <p:nvSpPr>
          <p:cNvPr id="52" name="object 52"/>
          <p:cNvSpPr/>
          <p:nvPr/>
        </p:nvSpPr>
        <p:spPr>
          <a:xfrm>
            <a:off x="4139369" y="2644999"/>
            <a:ext cx="339725" cy="362585"/>
          </a:xfrm>
          <a:custGeom>
            <a:avLst/>
            <a:gdLst/>
            <a:ahLst/>
            <a:cxnLst/>
            <a:rect l="l" t="t" r="r" b="b"/>
            <a:pathLst>
              <a:path w="339725" h="362585">
                <a:moveTo>
                  <a:pt x="0" y="0"/>
                </a:moveTo>
                <a:lnTo>
                  <a:pt x="0" y="95734"/>
                </a:lnTo>
                <a:lnTo>
                  <a:pt x="339521" y="362505"/>
                </a:lnTo>
                <a:lnTo>
                  <a:pt x="325705" y="264770"/>
                </a:lnTo>
                <a:lnTo>
                  <a:pt x="0" y="0"/>
                </a:lnTo>
                <a:close/>
              </a:path>
            </a:pathLst>
          </a:custGeom>
          <a:solidFill>
            <a:srgbClr val="7E7E7E"/>
          </a:solidFill>
        </p:spPr>
        <p:txBody>
          <a:bodyPr wrap="square" lIns="0" tIns="0" rIns="0" bIns="0" rtlCol="0"/>
          <a:lstStyle/>
          <a:p>
            <a:endParaRPr/>
          </a:p>
        </p:txBody>
      </p:sp>
      <p:sp>
        <p:nvSpPr>
          <p:cNvPr id="53" name="object 53"/>
          <p:cNvSpPr/>
          <p:nvPr/>
        </p:nvSpPr>
        <p:spPr>
          <a:xfrm>
            <a:off x="4139369" y="2644999"/>
            <a:ext cx="339725" cy="362585"/>
          </a:xfrm>
          <a:custGeom>
            <a:avLst/>
            <a:gdLst/>
            <a:ahLst/>
            <a:cxnLst/>
            <a:rect l="l" t="t" r="r" b="b"/>
            <a:pathLst>
              <a:path w="339725" h="362585">
                <a:moveTo>
                  <a:pt x="0" y="95734"/>
                </a:moveTo>
                <a:lnTo>
                  <a:pt x="339521" y="362505"/>
                </a:lnTo>
                <a:lnTo>
                  <a:pt x="325705" y="264770"/>
                </a:lnTo>
                <a:lnTo>
                  <a:pt x="0" y="0"/>
                </a:lnTo>
                <a:lnTo>
                  <a:pt x="0" y="95734"/>
                </a:lnTo>
              </a:path>
            </a:pathLst>
          </a:custGeom>
          <a:ln w="27829">
            <a:solidFill>
              <a:srgbClr val="000000"/>
            </a:solidFill>
          </a:ln>
        </p:spPr>
        <p:txBody>
          <a:bodyPr wrap="square" lIns="0" tIns="0" rIns="0" bIns="0" rtlCol="0"/>
          <a:lstStyle/>
          <a:p>
            <a:endParaRPr/>
          </a:p>
        </p:txBody>
      </p:sp>
      <p:sp>
        <p:nvSpPr>
          <p:cNvPr id="54" name="object 54"/>
          <p:cNvSpPr/>
          <p:nvPr/>
        </p:nvSpPr>
        <p:spPr>
          <a:xfrm>
            <a:off x="4478891" y="2909769"/>
            <a:ext cx="1156970" cy="100330"/>
          </a:xfrm>
          <a:custGeom>
            <a:avLst/>
            <a:gdLst/>
            <a:ahLst/>
            <a:cxnLst/>
            <a:rect l="l" t="t" r="r" b="b"/>
            <a:pathLst>
              <a:path w="1156970" h="100330">
                <a:moveTo>
                  <a:pt x="0" y="99792"/>
                </a:moveTo>
                <a:lnTo>
                  <a:pt x="1156799" y="99792"/>
                </a:lnTo>
                <a:lnTo>
                  <a:pt x="1156799" y="0"/>
                </a:lnTo>
                <a:lnTo>
                  <a:pt x="0" y="0"/>
                </a:lnTo>
                <a:lnTo>
                  <a:pt x="0" y="99792"/>
                </a:lnTo>
                <a:close/>
              </a:path>
            </a:pathLst>
          </a:custGeom>
          <a:solidFill>
            <a:srgbClr val="7E7E7E"/>
          </a:solidFill>
        </p:spPr>
        <p:txBody>
          <a:bodyPr wrap="square" lIns="0" tIns="0" rIns="0" bIns="0" rtlCol="0"/>
          <a:lstStyle/>
          <a:p>
            <a:endParaRPr/>
          </a:p>
        </p:txBody>
      </p:sp>
      <p:sp>
        <p:nvSpPr>
          <p:cNvPr id="55" name="object 55"/>
          <p:cNvSpPr/>
          <p:nvPr/>
        </p:nvSpPr>
        <p:spPr>
          <a:xfrm>
            <a:off x="4478891" y="2909769"/>
            <a:ext cx="1156970" cy="100330"/>
          </a:xfrm>
          <a:custGeom>
            <a:avLst/>
            <a:gdLst/>
            <a:ahLst/>
            <a:cxnLst/>
            <a:rect l="l" t="t" r="r" b="b"/>
            <a:pathLst>
              <a:path w="1156970" h="100330">
                <a:moveTo>
                  <a:pt x="0" y="0"/>
                </a:moveTo>
                <a:lnTo>
                  <a:pt x="1156799" y="0"/>
                </a:lnTo>
                <a:lnTo>
                  <a:pt x="1156799" y="99792"/>
                </a:lnTo>
                <a:lnTo>
                  <a:pt x="0" y="99792"/>
                </a:lnTo>
                <a:lnTo>
                  <a:pt x="0" y="0"/>
                </a:lnTo>
              </a:path>
            </a:pathLst>
          </a:custGeom>
          <a:ln w="28177">
            <a:solidFill>
              <a:srgbClr val="000000"/>
            </a:solidFill>
          </a:ln>
        </p:spPr>
        <p:txBody>
          <a:bodyPr wrap="square" lIns="0" tIns="0" rIns="0" bIns="0" rtlCol="0"/>
          <a:lstStyle/>
          <a:p>
            <a:endParaRPr/>
          </a:p>
        </p:txBody>
      </p:sp>
      <p:sp>
        <p:nvSpPr>
          <p:cNvPr id="56" name="object 56"/>
          <p:cNvSpPr/>
          <p:nvPr/>
        </p:nvSpPr>
        <p:spPr>
          <a:xfrm>
            <a:off x="4419667" y="2549293"/>
            <a:ext cx="321945" cy="240665"/>
          </a:xfrm>
          <a:custGeom>
            <a:avLst/>
            <a:gdLst/>
            <a:ahLst/>
            <a:cxnLst/>
            <a:rect l="l" t="t" r="r" b="b"/>
            <a:pathLst>
              <a:path w="321945" h="240664">
                <a:moveTo>
                  <a:pt x="223081" y="0"/>
                </a:moveTo>
                <a:lnTo>
                  <a:pt x="0" y="0"/>
                </a:lnTo>
                <a:lnTo>
                  <a:pt x="321770" y="240308"/>
                </a:lnTo>
                <a:lnTo>
                  <a:pt x="131288" y="83475"/>
                </a:lnTo>
                <a:lnTo>
                  <a:pt x="116467" y="83475"/>
                </a:lnTo>
                <a:lnTo>
                  <a:pt x="116467" y="71272"/>
                </a:lnTo>
                <a:lnTo>
                  <a:pt x="132052" y="71272"/>
                </a:lnTo>
                <a:lnTo>
                  <a:pt x="223081" y="0"/>
                </a:lnTo>
                <a:close/>
              </a:path>
              <a:path w="321945" h="240664">
                <a:moveTo>
                  <a:pt x="124063" y="77527"/>
                </a:moveTo>
                <a:lnTo>
                  <a:pt x="116467" y="83475"/>
                </a:lnTo>
                <a:lnTo>
                  <a:pt x="131288" y="83475"/>
                </a:lnTo>
                <a:lnTo>
                  <a:pt x="124063" y="77527"/>
                </a:lnTo>
                <a:close/>
              </a:path>
              <a:path w="321945" h="240664">
                <a:moveTo>
                  <a:pt x="132052" y="71272"/>
                </a:moveTo>
                <a:lnTo>
                  <a:pt x="116467" y="71272"/>
                </a:lnTo>
                <a:lnTo>
                  <a:pt x="124063" y="77527"/>
                </a:lnTo>
                <a:lnTo>
                  <a:pt x="132052" y="71272"/>
                </a:lnTo>
                <a:close/>
              </a:path>
            </a:pathLst>
          </a:custGeom>
          <a:solidFill>
            <a:srgbClr val="BEBEBE"/>
          </a:solidFill>
        </p:spPr>
        <p:txBody>
          <a:bodyPr wrap="square" lIns="0" tIns="0" rIns="0" bIns="0" rtlCol="0"/>
          <a:lstStyle/>
          <a:p>
            <a:endParaRPr/>
          </a:p>
        </p:txBody>
      </p:sp>
      <p:sp>
        <p:nvSpPr>
          <p:cNvPr id="57" name="object 57"/>
          <p:cNvSpPr/>
          <p:nvPr/>
        </p:nvSpPr>
        <p:spPr>
          <a:xfrm>
            <a:off x="4419667" y="2549293"/>
            <a:ext cx="321945" cy="240665"/>
          </a:xfrm>
          <a:custGeom>
            <a:avLst/>
            <a:gdLst/>
            <a:ahLst/>
            <a:cxnLst/>
            <a:rect l="l" t="t" r="r" b="b"/>
            <a:pathLst>
              <a:path w="321945" h="240664">
                <a:moveTo>
                  <a:pt x="116467" y="71272"/>
                </a:moveTo>
                <a:lnTo>
                  <a:pt x="116467" y="83475"/>
                </a:lnTo>
                <a:lnTo>
                  <a:pt x="223081" y="0"/>
                </a:lnTo>
                <a:lnTo>
                  <a:pt x="0" y="0"/>
                </a:lnTo>
                <a:lnTo>
                  <a:pt x="321770" y="240308"/>
                </a:lnTo>
                <a:lnTo>
                  <a:pt x="116467" y="71272"/>
                </a:lnTo>
              </a:path>
            </a:pathLst>
          </a:custGeom>
          <a:ln w="27945">
            <a:solidFill>
              <a:srgbClr val="000000"/>
            </a:solidFill>
          </a:ln>
        </p:spPr>
        <p:txBody>
          <a:bodyPr wrap="square" lIns="0" tIns="0" rIns="0" bIns="0" rtlCol="0"/>
          <a:lstStyle/>
          <a:p>
            <a:endParaRPr/>
          </a:p>
        </p:txBody>
      </p:sp>
      <p:sp>
        <p:nvSpPr>
          <p:cNvPr id="58" name="object 58"/>
          <p:cNvSpPr/>
          <p:nvPr/>
        </p:nvSpPr>
        <p:spPr>
          <a:xfrm>
            <a:off x="4395999" y="2549293"/>
            <a:ext cx="369570" cy="264795"/>
          </a:xfrm>
          <a:custGeom>
            <a:avLst/>
            <a:gdLst/>
            <a:ahLst/>
            <a:cxnLst/>
            <a:rect l="l" t="t" r="r" b="b"/>
            <a:pathLst>
              <a:path w="369570" h="264794">
                <a:moveTo>
                  <a:pt x="0" y="0"/>
                </a:moveTo>
                <a:lnTo>
                  <a:pt x="35529" y="59041"/>
                </a:lnTo>
                <a:lnTo>
                  <a:pt x="298075" y="252510"/>
                </a:lnTo>
                <a:lnTo>
                  <a:pt x="369133" y="264741"/>
                </a:lnTo>
                <a:lnTo>
                  <a:pt x="0" y="0"/>
                </a:lnTo>
                <a:close/>
              </a:path>
            </a:pathLst>
          </a:custGeom>
          <a:solidFill>
            <a:srgbClr val="BEBEBE"/>
          </a:solidFill>
        </p:spPr>
        <p:txBody>
          <a:bodyPr wrap="square" lIns="0" tIns="0" rIns="0" bIns="0" rtlCol="0"/>
          <a:lstStyle/>
          <a:p>
            <a:endParaRPr/>
          </a:p>
        </p:txBody>
      </p:sp>
      <p:sp>
        <p:nvSpPr>
          <p:cNvPr id="59" name="object 59"/>
          <p:cNvSpPr/>
          <p:nvPr/>
        </p:nvSpPr>
        <p:spPr>
          <a:xfrm>
            <a:off x="4395999" y="2549293"/>
            <a:ext cx="369570" cy="264795"/>
          </a:xfrm>
          <a:custGeom>
            <a:avLst/>
            <a:gdLst/>
            <a:ahLst/>
            <a:cxnLst/>
            <a:rect l="l" t="t" r="r" b="b"/>
            <a:pathLst>
              <a:path w="369570" h="264794">
                <a:moveTo>
                  <a:pt x="369133" y="264741"/>
                </a:moveTo>
                <a:lnTo>
                  <a:pt x="298075" y="252510"/>
                </a:lnTo>
                <a:lnTo>
                  <a:pt x="35529" y="59041"/>
                </a:lnTo>
                <a:lnTo>
                  <a:pt x="0" y="0"/>
                </a:lnTo>
                <a:lnTo>
                  <a:pt x="369133" y="264741"/>
                </a:lnTo>
              </a:path>
            </a:pathLst>
          </a:custGeom>
          <a:ln w="27957">
            <a:solidFill>
              <a:srgbClr val="000000"/>
            </a:solidFill>
          </a:ln>
        </p:spPr>
        <p:txBody>
          <a:bodyPr wrap="square" lIns="0" tIns="0" rIns="0" bIns="0" rtlCol="0"/>
          <a:lstStyle/>
          <a:p>
            <a:endParaRPr/>
          </a:p>
        </p:txBody>
      </p:sp>
      <p:sp>
        <p:nvSpPr>
          <p:cNvPr id="60" name="object 60"/>
          <p:cNvSpPr/>
          <p:nvPr/>
        </p:nvSpPr>
        <p:spPr>
          <a:xfrm>
            <a:off x="4952657" y="2596132"/>
            <a:ext cx="363855" cy="242570"/>
          </a:xfrm>
          <a:custGeom>
            <a:avLst/>
            <a:gdLst/>
            <a:ahLst/>
            <a:cxnLst/>
            <a:rect l="l" t="t" r="r" b="b"/>
            <a:pathLst>
              <a:path w="363854" h="242569">
                <a:moveTo>
                  <a:pt x="47390" y="0"/>
                </a:moveTo>
                <a:lnTo>
                  <a:pt x="0" y="12202"/>
                </a:lnTo>
                <a:lnTo>
                  <a:pt x="304019" y="242337"/>
                </a:lnTo>
                <a:lnTo>
                  <a:pt x="363244" y="242337"/>
                </a:lnTo>
                <a:lnTo>
                  <a:pt x="47390" y="0"/>
                </a:lnTo>
                <a:close/>
              </a:path>
            </a:pathLst>
          </a:custGeom>
          <a:solidFill>
            <a:srgbClr val="BEBEBE"/>
          </a:solidFill>
        </p:spPr>
        <p:txBody>
          <a:bodyPr wrap="square" lIns="0" tIns="0" rIns="0" bIns="0" rtlCol="0"/>
          <a:lstStyle/>
          <a:p>
            <a:endParaRPr/>
          </a:p>
        </p:txBody>
      </p:sp>
      <p:sp>
        <p:nvSpPr>
          <p:cNvPr id="61" name="object 61"/>
          <p:cNvSpPr/>
          <p:nvPr/>
        </p:nvSpPr>
        <p:spPr>
          <a:xfrm>
            <a:off x="4952657" y="2596132"/>
            <a:ext cx="363855" cy="242570"/>
          </a:xfrm>
          <a:custGeom>
            <a:avLst/>
            <a:gdLst/>
            <a:ahLst/>
            <a:cxnLst/>
            <a:rect l="l" t="t" r="r" b="b"/>
            <a:pathLst>
              <a:path w="363854" h="242569">
                <a:moveTo>
                  <a:pt x="47390" y="0"/>
                </a:moveTo>
                <a:lnTo>
                  <a:pt x="363244" y="242337"/>
                </a:lnTo>
                <a:lnTo>
                  <a:pt x="304019" y="242337"/>
                </a:lnTo>
                <a:lnTo>
                  <a:pt x="0" y="12202"/>
                </a:lnTo>
                <a:lnTo>
                  <a:pt x="47390" y="0"/>
                </a:lnTo>
              </a:path>
            </a:pathLst>
          </a:custGeom>
          <a:ln w="27978">
            <a:solidFill>
              <a:srgbClr val="000000"/>
            </a:solidFill>
          </a:ln>
        </p:spPr>
        <p:txBody>
          <a:bodyPr wrap="square" lIns="0" tIns="0" rIns="0" bIns="0" rtlCol="0"/>
          <a:lstStyle/>
          <a:p>
            <a:endParaRPr/>
          </a:p>
        </p:txBody>
      </p:sp>
      <p:sp>
        <p:nvSpPr>
          <p:cNvPr id="62" name="object 62"/>
          <p:cNvSpPr/>
          <p:nvPr/>
        </p:nvSpPr>
        <p:spPr>
          <a:xfrm>
            <a:off x="4731585" y="2549293"/>
            <a:ext cx="551180" cy="240665"/>
          </a:xfrm>
          <a:custGeom>
            <a:avLst/>
            <a:gdLst/>
            <a:ahLst/>
            <a:cxnLst/>
            <a:rect l="l" t="t" r="r" b="b"/>
            <a:pathLst>
              <a:path w="551179" h="240664">
                <a:moveTo>
                  <a:pt x="232934" y="0"/>
                </a:moveTo>
                <a:lnTo>
                  <a:pt x="0" y="0"/>
                </a:lnTo>
                <a:lnTo>
                  <a:pt x="315826" y="83475"/>
                </a:lnTo>
                <a:lnTo>
                  <a:pt x="550741" y="240308"/>
                </a:lnTo>
                <a:lnTo>
                  <a:pt x="232934" y="0"/>
                </a:lnTo>
                <a:close/>
              </a:path>
            </a:pathLst>
          </a:custGeom>
          <a:solidFill>
            <a:srgbClr val="BEBEBE"/>
          </a:solidFill>
        </p:spPr>
        <p:txBody>
          <a:bodyPr wrap="square" lIns="0" tIns="0" rIns="0" bIns="0" rtlCol="0"/>
          <a:lstStyle/>
          <a:p>
            <a:endParaRPr/>
          </a:p>
        </p:txBody>
      </p:sp>
      <p:sp>
        <p:nvSpPr>
          <p:cNvPr id="63" name="object 63"/>
          <p:cNvSpPr/>
          <p:nvPr/>
        </p:nvSpPr>
        <p:spPr>
          <a:xfrm>
            <a:off x="4731585" y="2549293"/>
            <a:ext cx="551180" cy="240665"/>
          </a:xfrm>
          <a:custGeom>
            <a:avLst/>
            <a:gdLst/>
            <a:ahLst/>
            <a:cxnLst/>
            <a:rect l="l" t="t" r="r" b="b"/>
            <a:pathLst>
              <a:path w="551179" h="240664">
                <a:moveTo>
                  <a:pt x="232934" y="0"/>
                </a:moveTo>
                <a:lnTo>
                  <a:pt x="550741" y="240308"/>
                </a:lnTo>
                <a:lnTo>
                  <a:pt x="315826" y="83475"/>
                </a:lnTo>
                <a:lnTo>
                  <a:pt x="0" y="0"/>
                </a:lnTo>
                <a:lnTo>
                  <a:pt x="232934" y="0"/>
                </a:lnTo>
              </a:path>
            </a:pathLst>
          </a:custGeom>
          <a:ln w="28076">
            <a:solidFill>
              <a:srgbClr val="000000"/>
            </a:solidFill>
          </a:ln>
        </p:spPr>
        <p:txBody>
          <a:bodyPr wrap="square" lIns="0" tIns="0" rIns="0" bIns="0" rtlCol="0"/>
          <a:lstStyle/>
          <a:p>
            <a:endParaRPr/>
          </a:p>
        </p:txBody>
      </p:sp>
      <p:sp>
        <p:nvSpPr>
          <p:cNvPr id="64" name="object 64"/>
          <p:cNvSpPr/>
          <p:nvPr/>
        </p:nvSpPr>
        <p:spPr>
          <a:xfrm>
            <a:off x="4326895" y="2704069"/>
            <a:ext cx="1281430" cy="134620"/>
          </a:xfrm>
          <a:custGeom>
            <a:avLst/>
            <a:gdLst/>
            <a:ahLst/>
            <a:cxnLst/>
            <a:rect l="l" t="t" r="r" b="b"/>
            <a:pathLst>
              <a:path w="1281429" h="134619">
                <a:moveTo>
                  <a:pt x="1095593" y="0"/>
                </a:moveTo>
                <a:lnTo>
                  <a:pt x="0" y="0"/>
                </a:lnTo>
                <a:lnTo>
                  <a:pt x="151996" y="134400"/>
                </a:lnTo>
                <a:lnTo>
                  <a:pt x="1281165" y="134400"/>
                </a:lnTo>
                <a:lnTo>
                  <a:pt x="1095593" y="0"/>
                </a:lnTo>
                <a:close/>
              </a:path>
            </a:pathLst>
          </a:custGeom>
          <a:solidFill>
            <a:srgbClr val="BEBEBE"/>
          </a:solidFill>
        </p:spPr>
        <p:txBody>
          <a:bodyPr wrap="square" lIns="0" tIns="0" rIns="0" bIns="0" rtlCol="0"/>
          <a:lstStyle/>
          <a:p>
            <a:endParaRPr/>
          </a:p>
        </p:txBody>
      </p:sp>
      <p:sp>
        <p:nvSpPr>
          <p:cNvPr id="65" name="object 65"/>
          <p:cNvSpPr/>
          <p:nvPr/>
        </p:nvSpPr>
        <p:spPr>
          <a:xfrm>
            <a:off x="4326895" y="2704069"/>
            <a:ext cx="1281430" cy="134620"/>
          </a:xfrm>
          <a:custGeom>
            <a:avLst/>
            <a:gdLst/>
            <a:ahLst/>
            <a:cxnLst/>
            <a:rect l="l" t="t" r="r" b="b"/>
            <a:pathLst>
              <a:path w="1281429" h="134619">
                <a:moveTo>
                  <a:pt x="151996" y="134400"/>
                </a:moveTo>
                <a:lnTo>
                  <a:pt x="1281165" y="134400"/>
                </a:lnTo>
                <a:lnTo>
                  <a:pt x="1095593" y="0"/>
                </a:lnTo>
                <a:lnTo>
                  <a:pt x="0" y="0"/>
                </a:lnTo>
                <a:lnTo>
                  <a:pt x="151996" y="134400"/>
                </a:lnTo>
              </a:path>
            </a:pathLst>
          </a:custGeom>
          <a:ln w="28174">
            <a:solidFill>
              <a:srgbClr val="000000"/>
            </a:solidFill>
          </a:ln>
        </p:spPr>
        <p:txBody>
          <a:bodyPr wrap="square" lIns="0" tIns="0" rIns="0" bIns="0" rtlCol="0"/>
          <a:lstStyle/>
          <a:p>
            <a:endParaRPr/>
          </a:p>
        </p:txBody>
      </p:sp>
      <p:sp>
        <p:nvSpPr>
          <p:cNvPr id="66" name="object 66"/>
          <p:cNvSpPr/>
          <p:nvPr/>
        </p:nvSpPr>
        <p:spPr>
          <a:xfrm>
            <a:off x="4139369" y="2559467"/>
            <a:ext cx="339725" cy="362585"/>
          </a:xfrm>
          <a:custGeom>
            <a:avLst/>
            <a:gdLst/>
            <a:ahLst/>
            <a:cxnLst/>
            <a:rect l="l" t="t" r="r" b="b"/>
            <a:pathLst>
              <a:path w="339725" h="362585">
                <a:moveTo>
                  <a:pt x="0" y="0"/>
                </a:moveTo>
                <a:lnTo>
                  <a:pt x="0" y="97763"/>
                </a:lnTo>
                <a:lnTo>
                  <a:pt x="339521" y="362505"/>
                </a:lnTo>
                <a:lnTo>
                  <a:pt x="325705" y="266799"/>
                </a:lnTo>
                <a:lnTo>
                  <a:pt x="0" y="0"/>
                </a:lnTo>
                <a:close/>
              </a:path>
            </a:pathLst>
          </a:custGeom>
          <a:solidFill>
            <a:srgbClr val="BEBEBE"/>
          </a:solidFill>
        </p:spPr>
        <p:txBody>
          <a:bodyPr wrap="square" lIns="0" tIns="0" rIns="0" bIns="0" rtlCol="0"/>
          <a:lstStyle/>
          <a:p>
            <a:endParaRPr/>
          </a:p>
        </p:txBody>
      </p:sp>
      <p:sp>
        <p:nvSpPr>
          <p:cNvPr id="67" name="object 67"/>
          <p:cNvSpPr/>
          <p:nvPr/>
        </p:nvSpPr>
        <p:spPr>
          <a:xfrm>
            <a:off x="4139369" y="2559467"/>
            <a:ext cx="339725" cy="362585"/>
          </a:xfrm>
          <a:custGeom>
            <a:avLst/>
            <a:gdLst/>
            <a:ahLst/>
            <a:cxnLst/>
            <a:rect l="l" t="t" r="r" b="b"/>
            <a:pathLst>
              <a:path w="339725" h="362585">
                <a:moveTo>
                  <a:pt x="0" y="97763"/>
                </a:moveTo>
                <a:lnTo>
                  <a:pt x="339521" y="362505"/>
                </a:lnTo>
                <a:lnTo>
                  <a:pt x="325705" y="266799"/>
                </a:lnTo>
                <a:lnTo>
                  <a:pt x="0" y="0"/>
                </a:lnTo>
                <a:lnTo>
                  <a:pt x="0" y="97763"/>
                </a:lnTo>
              </a:path>
            </a:pathLst>
          </a:custGeom>
          <a:ln w="27829">
            <a:solidFill>
              <a:srgbClr val="000000"/>
            </a:solidFill>
          </a:ln>
        </p:spPr>
        <p:txBody>
          <a:bodyPr wrap="square" lIns="0" tIns="0" rIns="0" bIns="0" rtlCol="0"/>
          <a:lstStyle/>
          <a:p>
            <a:endParaRPr/>
          </a:p>
        </p:txBody>
      </p:sp>
      <p:sp>
        <p:nvSpPr>
          <p:cNvPr id="68" name="object 68"/>
          <p:cNvSpPr/>
          <p:nvPr/>
        </p:nvSpPr>
        <p:spPr>
          <a:xfrm>
            <a:off x="3294468" y="1706143"/>
            <a:ext cx="2444115" cy="509270"/>
          </a:xfrm>
          <a:custGeom>
            <a:avLst/>
            <a:gdLst/>
            <a:ahLst/>
            <a:cxnLst/>
            <a:rect l="l" t="t" r="r" b="b"/>
            <a:pathLst>
              <a:path w="2444115" h="509269">
                <a:moveTo>
                  <a:pt x="1521989" y="0"/>
                </a:moveTo>
                <a:lnTo>
                  <a:pt x="0" y="0"/>
                </a:lnTo>
                <a:lnTo>
                  <a:pt x="637616" y="509136"/>
                </a:lnTo>
                <a:lnTo>
                  <a:pt x="2443874" y="496905"/>
                </a:lnTo>
                <a:lnTo>
                  <a:pt x="1521989" y="0"/>
                </a:lnTo>
                <a:close/>
              </a:path>
            </a:pathLst>
          </a:custGeom>
          <a:solidFill>
            <a:srgbClr val="FFFFFF"/>
          </a:solidFill>
        </p:spPr>
        <p:txBody>
          <a:bodyPr wrap="square" lIns="0" tIns="0" rIns="0" bIns="0" rtlCol="0"/>
          <a:lstStyle/>
          <a:p>
            <a:endParaRPr/>
          </a:p>
        </p:txBody>
      </p:sp>
      <p:sp>
        <p:nvSpPr>
          <p:cNvPr id="69" name="object 69"/>
          <p:cNvSpPr/>
          <p:nvPr/>
        </p:nvSpPr>
        <p:spPr>
          <a:xfrm>
            <a:off x="3294468" y="1706143"/>
            <a:ext cx="2444115" cy="509270"/>
          </a:xfrm>
          <a:custGeom>
            <a:avLst/>
            <a:gdLst/>
            <a:ahLst/>
            <a:cxnLst/>
            <a:rect l="l" t="t" r="r" b="b"/>
            <a:pathLst>
              <a:path w="2444115" h="509269">
                <a:moveTo>
                  <a:pt x="637616" y="509136"/>
                </a:moveTo>
                <a:lnTo>
                  <a:pt x="2443874" y="496905"/>
                </a:lnTo>
                <a:lnTo>
                  <a:pt x="1521989" y="0"/>
                </a:lnTo>
                <a:lnTo>
                  <a:pt x="0" y="0"/>
                </a:lnTo>
                <a:lnTo>
                  <a:pt x="637616" y="509136"/>
                </a:lnTo>
              </a:path>
            </a:pathLst>
          </a:custGeom>
          <a:ln w="28154">
            <a:solidFill>
              <a:srgbClr val="000000"/>
            </a:solidFill>
          </a:ln>
        </p:spPr>
        <p:txBody>
          <a:bodyPr wrap="square" lIns="0" tIns="0" rIns="0" bIns="0" rtlCol="0"/>
          <a:lstStyle/>
          <a:p>
            <a:endParaRPr/>
          </a:p>
        </p:txBody>
      </p:sp>
      <p:sp>
        <p:nvSpPr>
          <p:cNvPr id="70" name="object 70"/>
          <p:cNvSpPr/>
          <p:nvPr/>
        </p:nvSpPr>
        <p:spPr>
          <a:xfrm>
            <a:off x="3904454" y="2178615"/>
            <a:ext cx="0" cy="102235"/>
          </a:xfrm>
          <a:custGeom>
            <a:avLst/>
            <a:gdLst/>
            <a:ahLst/>
            <a:cxnLst/>
            <a:rect l="l" t="t" r="r" b="b"/>
            <a:pathLst>
              <a:path h="102235">
                <a:moveTo>
                  <a:pt x="0" y="101821"/>
                </a:moveTo>
                <a:lnTo>
                  <a:pt x="0" y="0"/>
                </a:lnTo>
              </a:path>
            </a:pathLst>
          </a:custGeom>
          <a:ln w="27520">
            <a:solidFill>
              <a:srgbClr val="000000"/>
            </a:solidFill>
          </a:ln>
        </p:spPr>
        <p:txBody>
          <a:bodyPr wrap="square" lIns="0" tIns="0" rIns="0" bIns="0" rtlCol="0"/>
          <a:lstStyle/>
          <a:p>
            <a:endParaRPr/>
          </a:p>
        </p:txBody>
      </p:sp>
      <p:sp>
        <p:nvSpPr>
          <p:cNvPr id="71" name="object 71"/>
          <p:cNvSpPr/>
          <p:nvPr/>
        </p:nvSpPr>
        <p:spPr>
          <a:xfrm>
            <a:off x="3493847" y="1598178"/>
            <a:ext cx="667385" cy="672465"/>
          </a:xfrm>
          <a:custGeom>
            <a:avLst/>
            <a:gdLst/>
            <a:ahLst/>
            <a:cxnLst/>
            <a:rect l="l" t="t" r="r" b="b"/>
            <a:pathLst>
              <a:path w="667385" h="672464">
                <a:moveTo>
                  <a:pt x="45403" y="0"/>
                </a:moveTo>
                <a:lnTo>
                  <a:pt x="0" y="134428"/>
                </a:lnTo>
                <a:lnTo>
                  <a:pt x="667236" y="672085"/>
                </a:lnTo>
                <a:lnTo>
                  <a:pt x="45403" y="0"/>
                </a:lnTo>
                <a:close/>
              </a:path>
            </a:pathLst>
          </a:custGeom>
          <a:solidFill>
            <a:srgbClr val="FFFFFF"/>
          </a:solidFill>
        </p:spPr>
        <p:txBody>
          <a:bodyPr wrap="square" lIns="0" tIns="0" rIns="0" bIns="0" rtlCol="0"/>
          <a:lstStyle/>
          <a:p>
            <a:endParaRPr/>
          </a:p>
        </p:txBody>
      </p:sp>
      <p:sp>
        <p:nvSpPr>
          <p:cNvPr id="72" name="object 72"/>
          <p:cNvSpPr/>
          <p:nvPr/>
        </p:nvSpPr>
        <p:spPr>
          <a:xfrm>
            <a:off x="3493847" y="1598178"/>
            <a:ext cx="667385" cy="672465"/>
          </a:xfrm>
          <a:custGeom>
            <a:avLst/>
            <a:gdLst/>
            <a:ahLst/>
            <a:cxnLst/>
            <a:rect l="l" t="t" r="r" b="b"/>
            <a:pathLst>
              <a:path w="667385" h="672464">
                <a:moveTo>
                  <a:pt x="667236" y="672085"/>
                </a:moveTo>
                <a:lnTo>
                  <a:pt x="45403" y="0"/>
                </a:lnTo>
                <a:lnTo>
                  <a:pt x="0" y="134428"/>
                </a:lnTo>
                <a:lnTo>
                  <a:pt x="667236" y="672085"/>
                </a:lnTo>
              </a:path>
            </a:pathLst>
          </a:custGeom>
          <a:ln w="27848">
            <a:solidFill>
              <a:srgbClr val="000000"/>
            </a:solidFill>
          </a:ln>
        </p:spPr>
        <p:txBody>
          <a:bodyPr wrap="square" lIns="0" tIns="0" rIns="0" bIns="0" rtlCol="0"/>
          <a:lstStyle/>
          <a:p>
            <a:endParaRPr/>
          </a:p>
        </p:txBody>
      </p:sp>
      <p:sp>
        <p:nvSpPr>
          <p:cNvPr id="73" name="object 73"/>
          <p:cNvSpPr/>
          <p:nvPr/>
        </p:nvSpPr>
        <p:spPr>
          <a:xfrm>
            <a:off x="3517537" y="1610409"/>
            <a:ext cx="1893570" cy="593090"/>
          </a:xfrm>
          <a:custGeom>
            <a:avLst/>
            <a:gdLst/>
            <a:ahLst/>
            <a:cxnLst/>
            <a:rect l="l" t="t" r="r" b="b"/>
            <a:pathLst>
              <a:path w="1893570" h="593089">
                <a:moveTo>
                  <a:pt x="1008744" y="0"/>
                </a:moveTo>
                <a:lnTo>
                  <a:pt x="0" y="0"/>
                </a:lnTo>
                <a:lnTo>
                  <a:pt x="568525" y="592639"/>
                </a:lnTo>
                <a:lnTo>
                  <a:pt x="1893118" y="580437"/>
                </a:lnTo>
                <a:lnTo>
                  <a:pt x="1008744" y="0"/>
                </a:lnTo>
                <a:close/>
              </a:path>
            </a:pathLst>
          </a:custGeom>
          <a:solidFill>
            <a:srgbClr val="FFFFFF"/>
          </a:solidFill>
        </p:spPr>
        <p:txBody>
          <a:bodyPr wrap="square" lIns="0" tIns="0" rIns="0" bIns="0" rtlCol="0"/>
          <a:lstStyle/>
          <a:p>
            <a:endParaRPr/>
          </a:p>
        </p:txBody>
      </p:sp>
      <p:sp>
        <p:nvSpPr>
          <p:cNvPr id="74" name="object 74"/>
          <p:cNvSpPr/>
          <p:nvPr/>
        </p:nvSpPr>
        <p:spPr>
          <a:xfrm>
            <a:off x="3517537" y="1610409"/>
            <a:ext cx="1893570" cy="593090"/>
          </a:xfrm>
          <a:custGeom>
            <a:avLst/>
            <a:gdLst/>
            <a:ahLst/>
            <a:cxnLst/>
            <a:rect l="l" t="t" r="r" b="b"/>
            <a:pathLst>
              <a:path w="1893570" h="593089">
                <a:moveTo>
                  <a:pt x="568525" y="592639"/>
                </a:moveTo>
                <a:lnTo>
                  <a:pt x="1893118" y="580437"/>
                </a:lnTo>
                <a:lnTo>
                  <a:pt x="1008744" y="0"/>
                </a:lnTo>
                <a:lnTo>
                  <a:pt x="0" y="0"/>
                </a:lnTo>
                <a:lnTo>
                  <a:pt x="568525" y="592639"/>
                </a:lnTo>
              </a:path>
            </a:pathLst>
          </a:custGeom>
          <a:ln w="28122">
            <a:solidFill>
              <a:srgbClr val="000000"/>
            </a:solidFill>
          </a:ln>
        </p:spPr>
        <p:txBody>
          <a:bodyPr wrap="square" lIns="0" tIns="0" rIns="0" bIns="0" rtlCol="0"/>
          <a:lstStyle/>
          <a:p>
            <a:endParaRPr/>
          </a:p>
        </p:txBody>
      </p:sp>
      <p:sp>
        <p:nvSpPr>
          <p:cNvPr id="75" name="object 75"/>
          <p:cNvSpPr/>
          <p:nvPr/>
        </p:nvSpPr>
        <p:spPr>
          <a:xfrm>
            <a:off x="3282624" y="1706143"/>
            <a:ext cx="2456180" cy="588645"/>
          </a:xfrm>
          <a:custGeom>
            <a:avLst/>
            <a:gdLst/>
            <a:ahLst/>
            <a:cxnLst/>
            <a:rect l="l" t="t" r="r" b="b"/>
            <a:pathLst>
              <a:path w="2456179" h="588644">
                <a:moveTo>
                  <a:pt x="0" y="0"/>
                </a:moveTo>
                <a:lnTo>
                  <a:pt x="0" y="134400"/>
                </a:lnTo>
                <a:lnTo>
                  <a:pt x="621830" y="588553"/>
                </a:lnTo>
                <a:lnTo>
                  <a:pt x="2455718" y="588553"/>
                </a:lnTo>
                <a:lnTo>
                  <a:pt x="2455718" y="484702"/>
                </a:lnTo>
                <a:lnTo>
                  <a:pt x="631682" y="484702"/>
                </a:lnTo>
                <a:lnTo>
                  <a:pt x="0" y="0"/>
                </a:lnTo>
                <a:close/>
              </a:path>
            </a:pathLst>
          </a:custGeom>
          <a:solidFill>
            <a:srgbClr val="FFFFFF"/>
          </a:solidFill>
        </p:spPr>
        <p:txBody>
          <a:bodyPr wrap="square" lIns="0" tIns="0" rIns="0" bIns="0" rtlCol="0"/>
          <a:lstStyle/>
          <a:p>
            <a:endParaRPr/>
          </a:p>
        </p:txBody>
      </p:sp>
      <p:sp>
        <p:nvSpPr>
          <p:cNvPr id="76" name="object 76"/>
          <p:cNvSpPr/>
          <p:nvPr/>
        </p:nvSpPr>
        <p:spPr>
          <a:xfrm>
            <a:off x="3282624" y="1706143"/>
            <a:ext cx="2456180" cy="588645"/>
          </a:xfrm>
          <a:custGeom>
            <a:avLst/>
            <a:gdLst/>
            <a:ahLst/>
            <a:cxnLst/>
            <a:rect l="l" t="t" r="r" b="b"/>
            <a:pathLst>
              <a:path w="2456179" h="588644">
                <a:moveTo>
                  <a:pt x="631682" y="484702"/>
                </a:moveTo>
                <a:lnTo>
                  <a:pt x="2455718" y="484702"/>
                </a:lnTo>
                <a:lnTo>
                  <a:pt x="2455718" y="588553"/>
                </a:lnTo>
                <a:lnTo>
                  <a:pt x="621830" y="588553"/>
                </a:lnTo>
                <a:lnTo>
                  <a:pt x="0" y="134400"/>
                </a:lnTo>
                <a:lnTo>
                  <a:pt x="0" y="0"/>
                </a:lnTo>
                <a:lnTo>
                  <a:pt x="631682" y="484702"/>
                </a:lnTo>
              </a:path>
            </a:pathLst>
          </a:custGeom>
          <a:ln w="28146">
            <a:solidFill>
              <a:srgbClr val="000000"/>
            </a:solidFill>
          </a:ln>
        </p:spPr>
        <p:txBody>
          <a:bodyPr wrap="square" lIns="0" tIns="0" rIns="0" bIns="0" rtlCol="0"/>
          <a:lstStyle/>
          <a:p>
            <a:endParaRPr/>
          </a:p>
        </p:txBody>
      </p:sp>
      <p:sp>
        <p:nvSpPr>
          <p:cNvPr id="77" name="object 77"/>
          <p:cNvSpPr/>
          <p:nvPr/>
        </p:nvSpPr>
        <p:spPr>
          <a:xfrm>
            <a:off x="3689270" y="1683738"/>
            <a:ext cx="1178560" cy="252729"/>
          </a:xfrm>
          <a:custGeom>
            <a:avLst/>
            <a:gdLst/>
            <a:ahLst/>
            <a:cxnLst/>
            <a:rect l="l" t="t" r="r" b="b"/>
            <a:pathLst>
              <a:path w="1178560" h="252730">
                <a:moveTo>
                  <a:pt x="801481" y="0"/>
                </a:moveTo>
                <a:lnTo>
                  <a:pt x="0" y="0"/>
                </a:lnTo>
                <a:lnTo>
                  <a:pt x="262546" y="252539"/>
                </a:lnTo>
                <a:lnTo>
                  <a:pt x="1178513" y="252539"/>
                </a:lnTo>
                <a:lnTo>
                  <a:pt x="801481" y="0"/>
                </a:lnTo>
                <a:close/>
              </a:path>
            </a:pathLst>
          </a:custGeom>
          <a:solidFill>
            <a:srgbClr val="FFFFFF"/>
          </a:solidFill>
        </p:spPr>
        <p:txBody>
          <a:bodyPr wrap="square" lIns="0" tIns="0" rIns="0" bIns="0" rtlCol="0"/>
          <a:lstStyle/>
          <a:p>
            <a:endParaRPr/>
          </a:p>
        </p:txBody>
      </p:sp>
      <p:sp>
        <p:nvSpPr>
          <p:cNvPr id="78" name="object 78"/>
          <p:cNvSpPr/>
          <p:nvPr/>
        </p:nvSpPr>
        <p:spPr>
          <a:xfrm>
            <a:off x="3689270" y="1683738"/>
            <a:ext cx="1178560" cy="252729"/>
          </a:xfrm>
          <a:custGeom>
            <a:avLst/>
            <a:gdLst/>
            <a:ahLst/>
            <a:cxnLst/>
            <a:rect l="l" t="t" r="r" b="b"/>
            <a:pathLst>
              <a:path w="1178560" h="252730">
                <a:moveTo>
                  <a:pt x="262546" y="252539"/>
                </a:moveTo>
                <a:lnTo>
                  <a:pt x="1178513" y="252539"/>
                </a:lnTo>
                <a:lnTo>
                  <a:pt x="801481" y="0"/>
                </a:lnTo>
                <a:lnTo>
                  <a:pt x="0" y="0"/>
                </a:lnTo>
                <a:lnTo>
                  <a:pt x="262546" y="252539"/>
                </a:lnTo>
              </a:path>
            </a:pathLst>
          </a:custGeom>
          <a:ln w="28152">
            <a:solidFill>
              <a:srgbClr val="000000"/>
            </a:solidFill>
          </a:ln>
        </p:spPr>
        <p:txBody>
          <a:bodyPr wrap="square" lIns="0" tIns="0" rIns="0" bIns="0" rtlCol="0"/>
          <a:lstStyle/>
          <a:p>
            <a:endParaRPr/>
          </a:p>
        </p:txBody>
      </p:sp>
      <p:sp>
        <p:nvSpPr>
          <p:cNvPr id="79" name="object 79"/>
          <p:cNvSpPr/>
          <p:nvPr/>
        </p:nvSpPr>
        <p:spPr>
          <a:xfrm>
            <a:off x="3693233" y="1683738"/>
            <a:ext cx="797560" cy="95885"/>
          </a:xfrm>
          <a:custGeom>
            <a:avLst/>
            <a:gdLst/>
            <a:ahLst/>
            <a:cxnLst/>
            <a:rect l="l" t="t" r="r" b="b"/>
            <a:pathLst>
              <a:path w="797560" h="95885">
                <a:moveTo>
                  <a:pt x="797518" y="0"/>
                </a:moveTo>
                <a:lnTo>
                  <a:pt x="0" y="0"/>
                </a:lnTo>
                <a:lnTo>
                  <a:pt x="92771" y="95706"/>
                </a:lnTo>
                <a:lnTo>
                  <a:pt x="785657" y="95706"/>
                </a:lnTo>
                <a:lnTo>
                  <a:pt x="797518" y="0"/>
                </a:lnTo>
                <a:close/>
              </a:path>
            </a:pathLst>
          </a:custGeom>
          <a:solidFill>
            <a:srgbClr val="BEBEBE"/>
          </a:solidFill>
        </p:spPr>
        <p:txBody>
          <a:bodyPr wrap="square" lIns="0" tIns="0" rIns="0" bIns="0" rtlCol="0"/>
          <a:lstStyle/>
          <a:p>
            <a:endParaRPr/>
          </a:p>
        </p:txBody>
      </p:sp>
      <p:sp>
        <p:nvSpPr>
          <p:cNvPr id="80" name="object 80"/>
          <p:cNvSpPr/>
          <p:nvPr/>
        </p:nvSpPr>
        <p:spPr>
          <a:xfrm>
            <a:off x="3693233" y="1683738"/>
            <a:ext cx="797560" cy="95885"/>
          </a:xfrm>
          <a:custGeom>
            <a:avLst/>
            <a:gdLst/>
            <a:ahLst/>
            <a:cxnLst/>
            <a:rect l="l" t="t" r="r" b="b"/>
            <a:pathLst>
              <a:path w="797560" h="95885">
                <a:moveTo>
                  <a:pt x="92771" y="95706"/>
                </a:moveTo>
                <a:lnTo>
                  <a:pt x="785657" y="95706"/>
                </a:lnTo>
                <a:lnTo>
                  <a:pt x="797518" y="0"/>
                </a:lnTo>
                <a:lnTo>
                  <a:pt x="0" y="0"/>
                </a:lnTo>
                <a:lnTo>
                  <a:pt x="92771" y="95706"/>
                </a:lnTo>
              </a:path>
            </a:pathLst>
          </a:custGeom>
          <a:ln w="28172">
            <a:solidFill>
              <a:srgbClr val="000000"/>
            </a:solidFill>
          </a:ln>
        </p:spPr>
        <p:txBody>
          <a:bodyPr wrap="square" lIns="0" tIns="0" rIns="0" bIns="0" rtlCol="0"/>
          <a:lstStyle/>
          <a:p>
            <a:endParaRPr/>
          </a:p>
        </p:txBody>
      </p:sp>
      <p:sp>
        <p:nvSpPr>
          <p:cNvPr id="81" name="object 81"/>
          <p:cNvSpPr/>
          <p:nvPr/>
        </p:nvSpPr>
        <p:spPr>
          <a:xfrm>
            <a:off x="3786005" y="1779445"/>
            <a:ext cx="681355" cy="85725"/>
          </a:xfrm>
          <a:custGeom>
            <a:avLst/>
            <a:gdLst/>
            <a:ahLst/>
            <a:cxnLst/>
            <a:rect l="l" t="t" r="r" b="b"/>
            <a:pathLst>
              <a:path w="681354" h="85725">
                <a:moveTo>
                  <a:pt x="681051" y="0"/>
                </a:moveTo>
                <a:lnTo>
                  <a:pt x="0" y="0"/>
                </a:lnTo>
                <a:lnTo>
                  <a:pt x="80937" y="85532"/>
                </a:lnTo>
                <a:lnTo>
                  <a:pt x="651439" y="71272"/>
                </a:lnTo>
                <a:lnTo>
                  <a:pt x="681051" y="0"/>
                </a:lnTo>
                <a:close/>
              </a:path>
            </a:pathLst>
          </a:custGeom>
          <a:solidFill>
            <a:srgbClr val="7E7E7E"/>
          </a:solidFill>
        </p:spPr>
        <p:txBody>
          <a:bodyPr wrap="square" lIns="0" tIns="0" rIns="0" bIns="0" rtlCol="0"/>
          <a:lstStyle/>
          <a:p>
            <a:endParaRPr/>
          </a:p>
        </p:txBody>
      </p:sp>
      <p:sp>
        <p:nvSpPr>
          <p:cNvPr id="82" name="object 82"/>
          <p:cNvSpPr/>
          <p:nvPr/>
        </p:nvSpPr>
        <p:spPr>
          <a:xfrm>
            <a:off x="3786005" y="1779445"/>
            <a:ext cx="681355" cy="85725"/>
          </a:xfrm>
          <a:custGeom>
            <a:avLst/>
            <a:gdLst/>
            <a:ahLst/>
            <a:cxnLst/>
            <a:rect l="l" t="t" r="r" b="b"/>
            <a:pathLst>
              <a:path w="681354" h="85725">
                <a:moveTo>
                  <a:pt x="80937" y="85532"/>
                </a:moveTo>
                <a:lnTo>
                  <a:pt x="651439" y="71272"/>
                </a:lnTo>
                <a:lnTo>
                  <a:pt x="681051" y="0"/>
                </a:lnTo>
                <a:lnTo>
                  <a:pt x="0" y="0"/>
                </a:lnTo>
                <a:lnTo>
                  <a:pt x="80937" y="85532"/>
                </a:lnTo>
              </a:path>
            </a:pathLst>
          </a:custGeom>
          <a:ln w="28171">
            <a:solidFill>
              <a:srgbClr val="000000"/>
            </a:solidFill>
          </a:ln>
        </p:spPr>
        <p:txBody>
          <a:bodyPr wrap="square" lIns="0" tIns="0" rIns="0" bIns="0" rtlCol="0"/>
          <a:lstStyle/>
          <a:p>
            <a:endParaRPr/>
          </a:p>
        </p:txBody>
      </p:sp>
      <p:sp>
        <p:nvSpPr>
          <p:cNvPr id="83" name="object 83"/>
          <p:cNvSpPr/>
          <p:nvPr/>
        </p:nvSpPr>
        <p:spPr>
          <a:xfrm>
            <a:off x="3857063" y="1852774"/>
            <a:ext cx="574675" cy="83820"/>
          </a:xfrm>
          <a:custGeom>
            <a:avLst/>
            <a:gdLst/>
            <a:ahLst/>
            <a:cxnLst/>
            <a:rect l="l" t="t" r="r" b="b"/>
            <a:pathLst>
              <a:path w="574675" h="83819">
                <a:moveTo>
                  <a:pt x="574464" y="0"/>
                </a:moveTo>
                <a:lnTo>
                  <a:pt x="0" y="0"/>
                </a:lnTo>
                <a:lnTo>
                  <a:pt x="84900" y="83503"/>
                </a:lnTo>
                <a:lnTo>
                  <a:pt x="574464" y="83503"/>
                </a:lnTo>
                <a:lnTo>
                  <a:pt x="574464" y="0"/>
                </a:lnTo>
                <a:close/>
              </a:path>
            </a:pathLst>
          </a:custGeom>
          <a:solidFill>
            <a:srgbClr val="3E3E3E"/>
          </a:solidFill>
        </p:spPr>
        <p:txBody>
          <a:bodyPr wrap="square" lIns="0" tIns="0" rIns="0" bIns="0" rtlCol="0"/>
          <a:lstStyle/>
          <a:p>
            <a:endParaRPr/>
          </a:p>
        </p:txBody>
      </p:sp>
      <p:sp>
        <p:nvSpPr>
          <p:cNvPr id="84" name="object 84"/>
          <p:cNvSpPr/>
          <p:nvPr/>
        </p:nvSpPr>
        <p:spPr>
          <a:xfrm>
            <a:off x="3857063" y="1852774"/>
            <a:ext cx="574675" cy="83820"/>
          </a:xfrm>
          <a:custGeom>
            <a:avLst/>
            <a:gdLst/>
            <a:ahLst/>
            <a:cxnLst/>
            <a:rect l="l" t="t" r="r" b="b"/>
            <a:pathLst>
              <a:path w="574675" h="83819">
                <a:moveTo>
                  <a:pt x="0" y="0"/>
                </a:moveTo>
                <a:lnTo>
                  <a:pt x="84900" y="83503"/>
                </a:lnTo>
                <a:lnTo>
                  <a:pt x="574464" y="83503"/>
                </a:lnTo>
                <a:lnTo>
                  <a:pt x="574464" y="0"/>
                </a:lnTo>
                <a:lnTo>
                  <a:pt x="0" y="0"/>
                </a:lnTo>
              </a:path>
            </a:pathLst>
          </a:custGeom>
          <a:ln w="28168">
            <a:solidFill>
              <a:srgbClr val="000000"/>
            </a:solidFill>
          </a:ln>
        </p:spPr>
        <p:txBody>
          <a:bodyPr wrap="square" lIns="0" tIns="0" rIns="0" bIns="0" rtlCol="0"/>
          <a:lstStyle/>
          <a:p>
            <a:endParaRPr/>
          </a:p>
        </p:txBody>
      </p:sp>
      <p:sp>
        <p:nvSpPr>
          <p:cNvPr id="85" name="object 85"/>
          <p:cNvSpPr/>
          <p:nvPr/>
        </p:nvSpPr>
        <p:spPr>
          <a:xfrm>
            <a:off x="4676296" y="1706143"/>
            <a:ext cx="1062355" cy="485140"/>
          </a:xfrm>
          <a:custGeom>
            <a:avLst/>
            <a:gdLst/>
            <a:ahLst/>
            <a:cxnLst/>
            <a:rect l="l" t="t" r="r" b="b"/>
            <a:pathLst>
              <a:path w="1062354" h="485139">
                <a:moveTo>
                  <a:pt x="136226" y="0"/>
                </a:moveTo>
                <a:lnTo>
                  <a:pt x="0" y="0"/>
                </a:lnTo>
                <a:lnTo>
                  <a:pt x="734358" y="484702"/>
                </a:lnTo>
                <a:lnTo>
                  <a:pt x="1062046" y="484702"/>
                </a:lnTo>
                <a:lnTo>
                  <a:pt x="136226" y="0"/>
                </a:lnTo>
                <a:close/>
              </a:path>
            </a:pathLst>
          </a:custGeom>
          <a:solidFill>
            <a:srgbClr val="D5D5D5"/>
          </a:solidFill>
        </p:spPr>
        <p:txBody>
          <a:bodyPr wrap="square" lIns="0" tIns="0" rIns="0" bIns="0" rtlCol="0"/>
          <a:lstStyle/>
          <a:p>
            <a:endParaRPr/>
          </a:p>
        </p:txBody>
      </p:sp>
      <p:sp>
        <p:nvSpPr>
          <p:cNvPr id="86" name="object 86"/>
          <p:cNvSpPr/>
          <p:nvPr/>
        </p:nvSpPr>
        <p:spPr>
          <a:xfrm>
            <a:off x="4676296" y="1706143"/>
            <a:ext cx="1062355" cy="485140"/>
          </a:xfrm>
          <a:custGeom>
            <a:avLst/>
            <a:gdLst/>
            <a:ahLst/>
            <a:cxnLst/>
            <a:rect l="l" t="t" r="r" b="b"/>
            <a:pathLst>
              <a:path w="1062354" h="485139">
                <a:moveTo>
                  <a:pt x="734358" y="484702"/>
                </a:moveTo>
                <a:lnTo>
                  <a:pt x="1062046" y="484702"/>
                </a:lnTo>
                <a:lnTo>
                  <a:pt x="136226" y="0"/>
                </a:lnTo>
                <a:lnTo>
                  <a:pt x="0" y="0"/>
                </a:lnTo>
                <a:lnTo>
                  <a:pt x="734358" y="484702"/>
                </a:lnTo>
              </a:path>
            </a:pathLst>
          </a:custGeom>
          <a:ln w="28068">
            <a:solidFill>
              <a:srgbClr val="000000"/>
            </a:solidFill>
          </a:ln>
        </p:spPr>
        <p:txBody>
          <a:bodyPr wrap="square" lIns="0" tIns="0" rIns="0" bIns="0" rtlCol="0"/>
          <a:lstStyle/>
          <a:p>
            <a:endParaRPr/>
          </a:p>
        </p:txBody>
      </p:sp>
      <p:sp>
        <p:nvSpPr>
          <p:cNvPr id="87" name="object 87"/>
          <p:cNvSpPr/>
          <p:nvPr/>
        </p:nvSpPr>
        <p:spPr>
          <a:xfrm>
            <a:off x="3738642" y="1997376"/>
            <a:ext cx="1741170" cy="61594"/>
          </a:xfrm>
          <a:custGeom>
            <a:avLst/>
            <a:gdLst/>
            <a:ahLst/>
            <a:cxnLst/>
            <a:rect l="l" t="t" r="r" b="b"/>
            <a:pathLst>
              <a:path w="1741170" h="61594">
                <a:moveTo>
                  <a:pt x="1741088" y="61098"/>
                </a:moveTo>
                <a:lnTo>
                  <a:pt x="1472625" y="61098"/>
                </a:lnTo>
                <a:lnTo>
                  <a:pt x="1366038" y="0"/>
                </a:lnTo>
                <a:lnTo>
                  <a:pt x="163829" y="0"/>
                </a:lnTo>
                <a:lnTo>
                  <a:pt x="163829" y="61098"/>
                </a:lnTo>
                <a:lnTo>
                  <a:pt x="0" y="61098"/>
                </a:lnTo>
              </a:path>
            </a:pathLst>
          </a:custGeom>
          <a:ln w="28181">
            <a:solidFill>
              <a:srgbClr val="000000"/>
            </a:solidFill>
          </a:ln>
        </p:spPr>
        <p:txBody>
          <a:bodyPr wrap="square" lIns="0" tIns="0" rIns="0" bIns="0" rtlCol="0"/>
          <a:lstStyle/>
          <a:p>
            <a:endParaRPr/>
          </a:p>
        </p:txBody>
      </p:sp>
      <p:sp>
        <p:nvSpPr>
          <p:cNvPr id="88" name="object 88"/>
          <p:cNvSpPr/>
          <p:nvPr/>
        </p:nvSpPr>
        <p:spPr>
          <a:xfrm>
            <a:off x="3845230" y="1223469"/>
            <a:ext cx="1143000" cy="713105"/>
          </a:xfrm>
          <a:custGeom>
            <a:avLst/>
            <a:gdLst/>
            <a:ahLst/>
            <a:cxnLst/>
            <a:rect l="l" t="t" r="r" b="b"/>
            <a:pathLst>
              <a:path w="1143000" h="713105">
                <a:moveTo>
                  <a:pt x="919902" y="0"/>
                </a:moveTo>
                <a:lnTo>
                  <a:pt x="0" y="0"/>
                </a:lnTo>
                <a:lnTo>
                  <a:pt x="130282" y="95706"/>
                </a:lnTo>
                <a:lnTo>
                  <a:pt x="163857" y="169035"/>
                </a:lnTo>
                <a:lnTo>
                  <a:pt x="199386" y="301406"/>
                </a:lnTo>
                <a:lnTo>
                  <a:pt x="199386" y="386939"/>
                </a:lnTo>
                <a:lnTo>
                  <a:pt x="151996" y="494876"/>
                </a:lnTo>
                <a:lnTo>
                  <a:pt x="106587" y="568206"/>
                </a:lnTo>
                <a:lnTo>
                  <a:pt x="23695" y="639478"/>
                </a:lnTo>
                <a:lnTo>
                  <a:pt x="94753" y="712808"/>
                </a:lnTo>
                <a:lnTo>
                  <a:pt x="931736" y="712808"/>
                </a:lnTo>
                <a:lnTo>
                  <a:pt x="1002822" y="651709"/>
                </a:lnTo>
                <a:lnTo>
                  <a:pt x="1048231" y="592639"/>
                </a:lnTo>
                <a:lnTo>
                  <a:pt x="1119289" y="482673"/>
                </a:lnTo>
                <a:lnTo>
                  <a:pt x="1142984" y="362505"/>
                </a:lnTo>
                <a:lnTo>
                  <a:pt x="1142984" y="264741"/>
                </a:lnTo>
                <a:lnTo>
                  <a:pt x="1097575" y="132370"/>
                </a:lnTo>
                <a:lnTo>
                  <a:pt x="1014655" y="46838"/>
                </a:lnTo>
                <a:lnTo>
                  <a:pt x="967293" y="12202"/>
                </a:lnTo>
                <a:lnTo>
                  <a:pt x="919902" y="0"/>
                </a:lnTo>
                <a:close/>
              </a:path>
            </a:pathLst>
          </a:custGeom>
          <a:solidFill>
            <a:srgbClr val="FFFFFF"/>
          </a:solidFill>
        </p:spPr>
        <p:txBody>
          <a:bodyPr wrap="square" lIns="0" tIns="0" rIns="0" bIns="0" rtlCol="0"/>
          <a:lstStyle/>
          <a:p>
            <a:endParaRPr/>
          </a:p>
        </p:txBody>
      </p:sp>
      <p:sp>
        <p:nvSpPr>
          <p:cNvPr id="89" name="object 89"/>
          <p:cNvSpPr/>
          <p:nvPr/>
        </p:nvSpPr>
        <p:spPr>
          <a:xfrm>
            <a:off x="3845230" y="1223469"/>
            <a:ext cx="1143000" cy="713105"/>
          </a:xfrm>
          <a:custGeom>
            <a:avLst/>
            <a:gdLst/>
            <a:ahLst/>
            <a:cxnLst/>
            <a:rect l="l" t="t" r="r" b="b"/>
            <a:pathLst>
              <a:path w="1143000" h="713105">
                <a:moveTo>
                  <a:pt x="919902" y="0"/>
                </a:moveTo>
                <a:lnTo>
                  <a:pt x="967293" y="12202"/>
                </a:lnTo>
                <a:lnTo>
                  <a:pt x="1014655" y="46838"/>
                </a:lnTo>
                <a:lnTo>
                  <a:pt x="1097575" y="132370"/>
                </a:lnTo>
                <a:lnTo>
                  <a:pt x="1142984" y="264741"/>
                </a:lnTo>
                <a:lnTo>
                  <a:pt x="1142984" y="362505"/>
                </a:lnTo>
                <a:lnTo>
                  <a:pt x="1119289" y="482673"/>
                </a:lnTo>
                <a:lnTo>
                  <a:pt x="1048231" y="592639"/>
                </a:lnTo>
                <a:lnTo>
                  <a:pt x="1002822" y="651709"/>
                </a:lnTo>
                <a:lnTo>
                  <a:pt x="931736" y="712808"/>
                </a:lnTo>
                <a:lnTo>
                  <a:pt x="94753" y="712808"/>
                </a:lnTo>
                <a:lnTo>
                  <a:pt x="23695" y="639478"/>
                </a:lnTo>
                <a:lnTo>
                  <a:pt x="106587" y="568206"/>
                </a:lnTo>
                <a:lnTo>
                  <a:pt x="151996" y="494876"/>
                </a:lnTo>
                <a:lnTo>
                  <a:pt x="199386" y="386939"/>
                </a:lnTo>
                <a:lnTo>
                  <a:pt x="199386" y="301406"/>
                </a:lnTo>
                <a:lnTo>
                  <a:pt x="163857" y="169035"/>
                </a:lnTo>
                <a:lnTo>
                  <a:pt x="130282" y="95706"/>
                </a:lnTo>
                <a:lnTo>
                  <a:pt x="0" y="0"/>
                </a:lnTo>
                <a:lnTo>
                  <a:pt x="919902" y="0"/>
                </a:lnTo>
              </a:path>
            </a:pathLst>
          </a:custGeom>
          <a:ln w="27996">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352" y="1600200"/>
            <a:ext cx="8299196" cy="377253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897623" y="51815"/>
            <a:ext cx="886968" cy="897636"/>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39648" y="213867"/>
            <a:ext cx="6918959" cy="678180"/>
          </a:xfrm>
          <a:prstGeom prst="rect">
            <a:avLst/>
          </a:prstGeom>
        </p:spPr>
        <p:txBody>
          <a:bodyPr vert="horz" wrap="square" lIns="0" tIns="0" rIns="0" bIns="0" rtlCol="0">
            <a:spAutoFit/>
          </a:bodyPr>
          <a:lstStyle/>
          <a:p>
            <a:pPr marL="12700">
              <a:lnSpc>
                <a:spcPct val="100000"/>
              </a:lnSpc>
            </a:pPr>
            <a:r>
              <a:rPr dirty="0"/>
              <a:t>Condition Master -</a:t>
            </a:r>
            <a:r>
              <a:rPr spc="-95" dirty="0"/>
              <a:t> </a:t>
            </a:r>
            <a:r>
              <a:rPr dirty="0"/>
              <a:t>Output</a:t>
            </a:r>
          </a:p>
        </p:txBody>
      </p:sp>
      <p:sp>
        <p:nvSpPr>
          <p:cNvPr id="10" name="object 10"/>
          <p:cNvSpPr/>
          <p:nvPr/>
        </p:nvSpPr>
        <p:spPr>
          <a:xfrm>
            <a:off x="3047083" y="2707703"/>
            <a:ext cx="1902079" cy="1557527"/>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4684763" y="3188144"/>
            <a:ext cx="1015885" cy="1340549"/>
          </a:xfrm>
          <a:custGeom>
            <a:avLst/>
            <a:gdLst/>
            <a:ahLst/>
            <a:cxnLst/>
            <a:rect l="l" t="t" r="r" b="b"/>
            <a:pathLst>
              <a:path w="1072514" h="1604010">
                <a:moveTo>
                  <a:pt x="1024559" y="1543887"/>
                </a:moveTo>
                <a:lnTo>
                  <a:pt x="998220" y="1561464"/>
                </a:lnTo>
                <a:lnTo>
                  <a:pt x="1072134" y="1603755"/>
                </a:lnTo>
                <a:lnTo>
                  <a:pt x="1065992" y="1554479"/>
                </a:lnTo>
                <a:lnTo>
                  <a:pt x="1031621" y="1554479"/>
                </a:lnTo>
                <a:lnTo>
                  <a:pt x="1024559" y="1543887"/>
                </a:lnTo>
                <a:close/>
              </a:path>
              <a:path w="1072514" h="1604010">
                <a:moveTo>
                  <a:pt x="1035136" y="1536829"/>
                </a:moveTo>
                <a:lnTo>
                  <a:pt x="1024559" y="1543887"/>
                </a:lnTo>
                <a:lnTo>
                  <a:pt x="1031621" y="1554479"/>
                </a:lnTo>
                <a:lnTo>
                  <a:pt x="1042162" y="1547367"/>
                </a:lnTo>
                <a:lnTo>
                  <a:pt x="1035136" y="1536829"/>
                </a:lnTo>
                <a:close/>
              </a:path>
              <a:path w="1072514" h="1604010">
                <a:moveTo>
                  <a:pt x="1061593" y="1519173"/>
                </a:moveTo>
                <a:lnTo>
                  <a:pt x="1035136" y="1536829"/>
                </a:lnTo>
                <a:lnTo>
                  <a:pt x="1042162" y="1547367"/>
                </a:lnTo>
                <a:lnTo>
                  <a:pt x="1031621" y="1554479"/>
                </a:lnTo>
                <a:lnTo>
                  <a:pt x="1065992" y="1554479"/>
                </a:lnTo>
                <a:lnTo>
                  <a:pt x="1061593" y="1519173"/>
                </a:lnTo>
                <a:close/>
              </a:path>
              <a:path w="1072514" h="1604010">
                <a:moveTo>
                  <a:pt x="10668" y="0"/>
                </a:moveTo>
                <a:lnTo>
                  <a:pt x="0" y="7111"/>
                </a:lnTo>
                <a:lnTo>
                  <a:pt x="1024559" y="1543887"/>
                </a:lnTo>
                <a:lnTo>
                  <a:pt x="1035136" y="1536829"/>
                </a:lnTo>
                <a:lnTo>
                  <a:pt x="10668" y="0"/>
                </a:lnTo>
                <a:close/>
              </a:path>
            </a:pathLst>
          </a:custGeom>
          <a:solidFill>
            <a:srgbClr val="FF0066"/>
          </a:solidFill>
        </p:spPr>
        <p:txBody>
          <a:bodyPr wrap="square" lIns="0" tIns="0" rIns="0" bIns="0" rtlCol="0"/>
          <a:lstStyle/>
          <a:p>
            <a:endParaRPr/>
          </a:p>
        </p:txBody>
      </p:sp>
      <p:sp>
        <p:nvSpPr>
          <p:cNvPr id="12" name="object 12"/>
          <p:cNvSpPr/>
          <p:nvPr/>
        </p:nvSpPr>
        <p:spPr>
          <a:xfrm>
            <a:off x="5700648" y="2303526"/>
            <a:ext cx="3290824" cy="1381125"/>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6347078" y="3684651"/>
            <a:ext cx="426085" cy="844042"/>
          </a:xfrm>
          <a:custGeom>
            <a:avLst/>
            <a:gdLst/>
            <a:ahLst/>
            <a:cxnLst/>
            <a:rect l="l" t="t" r="r" b="b"/>
            <a:pathLst>
              <a:path w="550545" h="1526539">
                <a:moveTo>
                  <a:pt x="0" y="1441704"/>
                </a:moveTo>
                <a:lnTo>
                  <a:pt x="10795" y="1526159"/>
                </a:lnTo>
                <a:lnTo>
                  <a:pt x="70312" y="1468374"/>
                </a:lnTo>
                <a:lnTo>
                  <a:pt x="37719" y="1468374"/>
                </a:lnTo>
                <a:lnTo>
                  <a:pt x="25781" y="1464183"/>
                </a:lnTo>
                <a:lnTo>
                  <a:pt x="29978" y="1452191"/>
                </a:lnTo>
                <a:lnTo>
                  <a:pt x="0" y="1441704"/>
                </a:lnTo>
                <a:close/>
              </a:path>
              <a:path w="550545" h="1526539">
                <a:moveTo>
                  <a:pt x="29978" y="1452191"/>
                </a:moveTo>
                <a:lnTo>
                  <a:pt x="25781" y="1464183"/>
                </a:lnTo>
                <a:lnTo>
                  <a:pt x="37719" y="1468374"/>
                </a:lnTo>
                <a:lnTo>
                  <a:pt x="41920" y="1456368"/>
                </a:lnTo>
                <a:lnTo>
                  <a:pt x="29978" y="1452191"/>
                </a:lnTo>
                <a:close/>
              </a:path>
              <a:path w="550545" h="1526539">
                <a:moveTo>
                  <a:pt x="41920" y="1456368"/>
                </a:moveTo>
                <a:lnTo>
                  <a:pt x="37719" y="1468374"/>
                </a:lnTo>
                <a:lnTo>
                  <a:pt x="70312" y="1468374"/>
                </a:lnTo>
                <a:lnTo>
                  <a:pt x="71882" y="1466850"/>
                </a:lnTo>
                <a:lnTo>
                  <a:pt x="41920" y="1456368"/>
                </a:lnTo>
                <a:close/>
              </a:path>
              <a:path w="550545" h="1526539">
                <a:moveTo>
                  <a:pt x="538226" y="0"/>
                </a:moveTo>
                <a:lnTo>
                  <a:pt x="29978" y="1452191"/>
                </a:lnTo>
                <a:lnTo>
                  <a:pt x="41920" y="1456368"/>
                </a:lnTo>
                <a:lnTo>
                  <a:pt x="550164" y="4318"/>
                </a:lnTo>
                <a:lnTo>
                  <a:pt x="538226" y="0"/>
                </a:lnTo>
                <a:close/>
              </a:path>
            </a:pathLst>
          </a:custGeom>
          <a:solidFill>
            <a:srgbClr val="FF0066"/>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481137"/>
            <a:ext cx="7953248" cy="4131900"/>
          </a:xfrm>
        </p:spPr>
        <p:txBody>
          <a:bodyPr/>
          <a:lstStyle/>
          <a:p>
            <a:pPr marL="298451" marR="5080">
              <a:tabLst>
                <a:tab pos="154940" algn="l"/>
              </a:tabLst>
            </a:pPr>
            <a:r>
              <a:rPr lang="en-US" dirty="0"/>
              <a:t>Output </a:t>
            </a:r>
            <a:r>
              <a:rPr lang="en-US" spc="-5" dirty="0"/>
              <a:t>types are used </a:t>
            </a:r>
            <a:r>
              <a:rPr lang="en-US" dirty="0"/>
              <a:t>to </a:t>
            </a:r>
            <a:r>
              <a:rPr lang="en-US" spc="-5" dirty="0"/>
              <a:t>represent </a:t>
            </a:r>
            <a:r>
              <a:rPr lang="en-US" spc="-10" dirty="0"/>
              <a:t>various </a:t>
            </a:r>
            <a:r>
              <a:rPr lang="en-US" spc="-5" dirty="0"/>
              <a:t>forms </a:t>
            </a:r>
            <a:r>
              <a:rPr lang="en-US" dirty="0"/>
              <a:t>of output in the </a:t>
            </a:r>
            <a:r>
              <a:rPr lang="en-US" spc="-20" dirty="0"/>
              <a:t>SAP  </a:t>
            </a:r>
            <a:r>
              <a:rPr lang="en-US" spc="-10" dirty="0" smtClean="0"/>
              <a:t>system</a:t>
            </a:r>
          </a:p>
          <a:p>
            <a:pPr marL="12701" marR="5080" indent="0">
              <a:buNone/>
              <a:tabLst>
                <a:tab pos="154940" algn="l"/>
              </a:tabLst>
            </a:pPr>
            <a:endParaRPr lang="en-US" spc="-10" dirty="0" smtClean="0"/>
          </a:p>
          <a:p>
            <a:pPr marL="298451" marR="5080">
              <a:tabLst>
                <a:tab pos="154940" algn="l"/>
              </a:tabLst>
            </a:pPr>
            <a:r>
              <a:rPr lang="en-US" spc="-5" dirty="0" smtClean="0"/>
              <a:t>Examples </a:t>
            </a:r>
            <a:r>
              <a:rPr lang="en-US" dirty="0"/>
              <a:t>of output </a:t>
            </a:r>
            <a:r>
              <a:rPr lang="en-US" spc="-5" dirty="0"/>
              <a:t>types </a:t>
            </a:r>
            <a:r>
              <a:rPr lang="en-US" dirty="0"/>
              <a:t>in </a:t>
            </a:r>
            <a:r>
              <a:rPr lang="en-US" spc="-5" dirty="0"/>
              <a:t>Sales </a:t>
            </a:r>
            <a:r>
              <a:rPr lang="en-US" dirty="0"/>
              <a:t>and Distribution </a:t>
            </a:r>
            <a:r>
              <a:rPr lang="en-US" spc="-5" dirty="0"/>
              <a:t>processing  are order confirmations, </a:t>
            </a:r>
            <a:r>
              <a:rPr lang="en-US" spc="-10" dirty="0"/>
              <a:t>Delivery </a:t>
            </a:r>
            <a:r>
              <a:rPr lang="en-US" spc="-5" dirty="0"/>
              <a:t>note, freight lists, and</a:t>
            </a:r>
            <a:r>
              <a:rPr lang="en-US" spc="130" dirty="0"/>
              <a:t> </a:t>
            </a:r>
            <a:r>
              <a:rPr lang="en-US" spc="-10" dirty="0" smtClean="0"/>
              <a:t>invoices</a:t>
            </a:r>
          </a:p>
          <a:p>
            <a:pPr marL="12701" marR="5080" indent="0">
              <a:buNone/>
              <a:tabLst>
                <a:tab pos="154940" algn="l"/>
              </a:tabLst>
            </a:pPr>
            <a:endParaRPr lang="en-US" dirty="0"/>
          </a:p>
          <a:p>
            <a:pPr marL="298451" marR="707390">
              <a:lnSpc>
                <a:spcPts val="2160"/>
              </a:lnSpc>
              <a:spcBef>
                <a:spcPts val="70"/>
              </a:spcBef>
              <a:tabLst>
                <a:tab pos="149860" algn="l"/>
                <a:tab pos="4683760" algn="l"/>
              </a:tabLst>
            </a:pPr>
            <a:r>
              <a:rPr lang="en-US" spc="-45" dirty="0"/>
              <a:t>You </a:t>
            </a:r>
            <a:r>
              <a:rPr lang="en-US" spc="-5" dirty="0"/>
              <a:t>can also choose </a:t>
            </a:r>
            <a:r>
              <a:rPr lang="en-US" i="1" spc="-5" dirty="0" err="1" smtClean="0"/>
              <a:t>Extras</a:t>
            </a:r>
            <a:r>
              <a:rPr lang="en-US" i="1" spc="-5" dirty="0" err="1" smtClean="0">
                <a:sym typeface="Wingdings" panose="05000000000000000000" pitchFamily="2" charset="2"/>
              </a:rPr>
              <a:t></a:t>
            </a:r>
            <a:r>
              <a:rPr lang="en-US" i="1" dirty="0" err="1" smtClean="0"/>
              <a:t>Output</a:t>
            </a:r>
            <a:r>
              <a:rPr lang="en-US" i="1" dirty="0" err="1" smtClean="0">
                <a:sym typeface="Wingdings" panose="05000000000000000000" pitchFamily="2" charset="2"/>
              </a:rPr>
              <a:t></a:t>
            </a:r>
            <a:r>
              <a:rPr lang="en-US" i="1" spc="-5" dirty="0" err="1" smtClean="0"/>
              <a:t>Header</a:t>
            </a:r>
            <a:r>
              <a:rPr lang="en-US" i="1" spc="-5" dirty="0" smtClean="0"/>
              <a:t> </a:t>
            </a:r>
            <a:r>
              <a:rPr lang="en-US" spc="-5" dirty="0"/>
              <a:t>or </a:t>
            </a:r>
            <a:r>
              <a:rPr lang="en-US" i="1" spc="-5" dirty="0" smtClean="0"/>
              <a:t>Item</a:t>
            </a:r>
            <a:r>
              <a:rPr lang="en-US" i="1" spc="-5" dirty="0" smtClean="0">
                <a:sym typeface="Wingdings" panose="05000000000000000000" pitchFamily="2" charset="2"/>
              </a:rPr>
              <a:t></a:t>
            </a:r>
            <a:r>
              <a:rPr lang="en-US" i="1" spc="-5" dirty="0" smtClean="0"/>
              <a:t> </a:t>
            </a:r>
            <a:r>
              <a:rPr lang="en-US" i="1" dirty="0"/>
              <a:t>Print  </a:t>
            </a:r>
            <a:r>
              <a:rPr lang="en-US" i="1" spc="-5" dirty="0"/>
              <a:t>Preview </a:t>
            </a:r>
            <a:r>
              <a:rPr lang="en-US" dirty="0"/>
              <a:t>on the </a:t>
            </a:r>
            <a:r>
              <a:rPr lang="en-US" spc="-10" dirty="0"/>
              <a:t>overview </a:t>
            </a:r>
            <a:r>
              <a:rPr lang="en-US" spc="-5" dirty="0"/>
              <a:t>screen </a:t>
            </a:r>
            <a:r>
              <a:rPr lang="en-US" dirty="0"/>
              <a:t>of the </a:t>
            </a:r>
            <a:r>
              <a:rPr lang="en-US" spc="-5" dirty="0"/>
              <a:t>sales</a:t>
            </a:r>
            <a:r>
              <a:rPr lang="en-US" spc="60" dirty="0"/>
              <a:t> </a:t>
            </a:r>
            <a:r>
              <a:rPr lang="en-US" spc="-5" dirty="0" smtClean="0"/>
              <a:t>document</a:t>
            </a:r>
          </a:p>
          <a:p>
            <a:pPr marL="12701" marR="707390" indent="0">
              <a:lnSpc>
                <a:spcPts val="2160"/>
              </a:lnSpc>
              <a:spcBef>
                <a:spcPts val="70"/>
              </a:spcBef>
              <a:buNone/>
              <a:tabLst>
                <a:tab pos="149860" algn="l"/>
                <a:tab pos="4683760" algn="l"/>
              </a:tabLst>
            </a:pPr>
            <a:endParaRPr lang="en-US" dirty="0"/>
          </a:p>
          <a:p>
            <a:pPr marL="298450">
              <a:lnSpc>
                <a:spcPts val="2090"/>
              </a:lnSpc>
              <a:tabLst>
                <a:tab pos="149860" algn="l"/>
              </a:tabLst>
            </a:pPr>
            <a:r>
              <a:rPr lang="en-US" spc="-45" dirty="0"/>
              <a:t>You </a:t>
            </a:r>
            <a:r>
              <a:rPr lang="en-US" spc="-5" dirty="0"/>
              <a:t>can </a:t>
            </a:r>
            <a:r>
              <a:rPr lang="en-US" dirty="0"/>
              <a:t>print output </a:t>
            </a:r>
            <a:r>
              <a:rPr lang="en-US" spc="-5" dirty="0"/>
              <a:t>documents more </a:t>
            </a:r>
            <a:r>
              <a:rPr lang="en-US" dirty="0"/>
              <a:t>than</a:t>
            </a:r>
            <a:r>
              <a:rPr lang="en-US" spc="25" dirty="0"/>
              <a:t> </a:t>
            </a:r>
            <a:r>
              <a:rPr lang="en-US" spc="-5" dirty="0" smtClean="0"/>
              <a:t>once</a:t>
            </a:r>
            <a:endParaRPr lang="en-US" dirty="0"/>
          </a:p>
          <a:p>
            <a:endParaRPr lang="en-US" dirty="0"/>
          </a:p>
        </p:txBody>
      </p:sp>
      <p:sp>
        <p:nvSpPr>
          <p:cNvPr id="4" name="object 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Condition Master -</a:t>
            </a:r>
            <a:r>
              <a:rPr spc="-95" dirty="0"/>
              <a:t> </a:t>
            </a:r>
            <a:r>
              <a:rPr dirty="0"/>
              <a:t>Output</a:t>
            </a:r>
          </a:p>
        </p:txBody>
      </p:sp>
    </p:spTree>
    <p:extLst>
      <p:ext uri="{BB962C8B-B14F-4D97-AF65-F5344CB8AC3E}">
        <p14:creationId xmlns:p14="http://schemas.microsoft.com/office/powerpoint/2010/main" xmlns="" val="12732656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11111" y="260604"/>
            <a:ext cx="886968"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Condition Master –</a:t>
            </a:r>
            <a:r>
              <a:rPr spc="-100" dirty="0"/>
              <a:t> </a:t>
            </a:r>
            <a:r>
              <a:rPr spc="-65" dirty="0"/>
              <a:t>Texts</a:t>
            </a:r>
          </a:p>
        </p:txBody>
      </p:sp>
      <p:sp>
        <p:nvSpPr>
          <p:cNvPr id="8" name="object 8"/>
          <p:cNvSpPr/>
          <p:nvPr/>
        </p:nvSpPr>
        <p:spPr>
          <a:xfrm>
            <a:off x="944029" y="3695700"/>
            <a:ext cx="6816471" cy="120015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44029" y="3695700"/>
            <a:ext cx="6816725" cy="1200150"/>
          </a:xfrm>
          <a:custGeom>
            <a:avLst/>
            <a:gdLst/>
            <a:ahLst/>
            <a:cxnLst/>
            <a:rect l="l" t="t" r="r" b="b"/>
            <a:pathLst>
              <a:path w="6816725" h="1200150">
                <a:moveTo>
                  <a:pt x="0" y="1200150"/>
                </a:moveTo>
                <a:lnTo>
                  <a:pt x="6816471" y="1200150"/>
                </a:lnTo>
                <a:lnTo>
                  <a:pt x="6816471" y="0"/>
                </a:lnTo>
                <a:lnTo>
                  <a:pt x="0" y="0"/>
                </a:lnTo>
                <a:lnTo>
                  <a:pt x="0" y="1200150"/>
                </a:lnTo>
                <a:close/>
              </a:path>
            </a:pathLst>
          </a:custGeom>
          <a:ln w="9525">
            <a:solidFill>
              <a:srgbClr val="000000"/>
            </a:solidFill>
          </a:ln>
        </p:spPr>
        <p:txBody>
          <a:bodyPr wrap="square" lIns="0" tIns="0" rIns="0" bIns="0" rtlCol="0"/>
          <a:lstStyle/>
          <a:p>
            <a:endParaRPr/>
          </a:p>
        </p:txBody>
      </p:sp>
      <p:sp>
        <p:nvSpPr>
          <p:cNvPr id="10" name="object 10"/>
          <p:cNvSpPr txBox="1"/>
          <p:nvPr/>
        </p:nvSpPr>
        <p:spPr>
          <a:xfrm>
            <a:off x="3236722" y="4184522"/>
            <a:ext cx="2230755" cy="224790"/>
          </a:xfrm>
          <a:prstGeom prst="rect">
            <a:avLst/>
          </a:prstGeom>
        </p:spPr>
        <p:txBody>
          <a:bodyPr vert="horz" wrap="square" lIns="0" tIns="0" rIns="0" bIns="0" rtlCol="0">
            <a:spAutoFit/>
          </a:bodyPr>
          <a:lstStyle/>
          <a:p>
            <a:pPr marL="12700">
              <a:lnSpc>
                <a:spcPct val="100000"/>
              </a:lnSpc>
            </a:pPr>
            <a:r>
              <a:rPr sz="1400" b="1" spc="-5" dirty="0">
                <a:solidFill>
                  <a:srgbClr val="FFFFFF"/>
                </a:solidFill>
                <a:latin typeface="Arial"/>
                <a:cs typeface="Arial"/>
              </a:rPr>
              <a:t>Customer </a:t>
            </a:r>
            <a:r>
              <a:rPr sz="1400" b="1" dirty="0">
                <a:solidFill>
                  <a:srgbClr val="FFFFFF"/>
                </a:solidFill>
                <a:latin typeface="Arial"/>
                <a:cs typeface="Arial"/>
              </a:rPr>
              <a:t>– material</a:t>
            </a:r>
            <a:r>
              <a:rPr sz="1400" b="1" spc="-90" dirty="0">
                <a:solidFill>
                  <a:srgbClr val="FFFFFF"/>
                </a:solidFill>
                <a:latin typeface="Arial"/>
                <a:cs typeface="Arial"/>
              </a:rPr>
              <a:t> </a:t>
            </a:r>
            <a:r>
              <a:rPr sz="1400" b="1" spc="-25" dirty="0">
                <a:solidFill>
                  <a:srgbClr val="FFFFFF"/>
                </a:solidFill>
                <a:latin typeface="Arial"/>
                <a:cs typeface="Arial"/>
              </a:rPr>
              <a:t>Texts</a:t>
            </a:r>
            <a:endParaRPr sz="1400">
              <a:latin typeface="Arial"/>
              <a:cs typeface="Arial"/>
            </a:endParaRPr>
          </a:p>
        </p:txBody>
      </p:sp>
      <p:sp>
        <p:nvSpPr>
          <p:cNvPr id="11" name="object 11"/>
          <p:cNvSpPr/>
          <p:nvPr/>
        </p:nvSpPr>
        <p:spPr>
          <a:xfrm>
            <a:off x="533400" y="3766248"/>
            <a:ext cx="1560830" cy="918210"/>
          </a:xfrm>
          <a:custGeom>
            <a:avLst/>
            <a:gdLst/>
            <a:ahLst/>
            <a:cxnLst/>
            <a:rect l="l" t="t" r="r" b="b"/>
            <a:pathLst>
              <a:path w="1560830" h="918210">
                <a:moveTo>
                  <a:pt x="0" y="917765"/>
                </a:moveTo>
                <a:lnTo>
                  <a:pt x="1560449" y="917765"/>
                </a:lnTo>
                <a:lnTo>
                  <a:pt x="1560449" y="0"/>
                </a:lnTo>
                <a:lnTo>
                  <a:pt x="0" y="0"/>
                </a:lnTo>
                <a:lnTo>
                  <a:pt x="0" y="917765"/>
                </a:lnTo>
                <a:close/>
              </a:path>
            </a:pathLst>
          </a:custGeom>
          <a:solidFill>
            <a:srgbClr val="FF99FF"/>
          </a:solidFill>
        </p:spPr>
        <p:txBody>
          <a:bodyPr wrap="square" lIns="0" tIns="0" rIns="0" bIns="0" rtlCol="0"/>
          <a:lstStyle/>
          <a:p>
            <a:endParaRPr/>
          </a:p>
        </p:txBody>
      </p:sp>
      <p:sp>
        <p:nvSpPr>
          <p:cNvPr id="12" name="object 12"/>
          <p:cNvSpPr/>
          <p:nvPr/>
        </p:nvSpPr>
        <p:spPr>
          <a:xfrm>
            <a:off x="533400" y="3766248"/>
            <a:ext cx="1560830" cy="918210"/>
          </a:xfrm>
          <a:custGeom>
            <a:avLst/>
            <a:gdLst/>
            <a:ahLst/>
            <a:cxnLst/>
            <a:rect l="l" t="t" r="r" b="b"/>
            <a:pathLst>
              <a:path w="1560830" h="918210">
                <a:moveTo>
                  <a:pt x="0" y="917765"/>
                </a:moveTo>
                <a:lnTo>
                  <a:pt x="1560449" y="917765"/>
                </a:lnTo>
                <a:lnTo>
                  <a:pt x="1560449" y="0"/>
                </a:lnTo>
                <a:lnTo>
                  <a:pt x="0" y="0"/>
                </a:lnTo>
                <a:lnTo>
                  <a:pt x="0" y="917765"/>
                </a:lnTo>
                <a:close/>
              </a:path>
            </a:pathLst>
          </a:custGeom>
          <a:ln w="9525">
            <a:solidFill>
              <a:srgbClr val="000000"/>
            </a:solidFill>
          </a:ln>
        </p:spPr>
        <p:txBody>
          <a:bodyPr wrap="square" lIns="0" tIns="0" rIns="0" bIns="0" rtlCol="0"/>
          <a:lstStyle/>
          <a:p>
            <a:endParaRPr/>
          </a:p>
        </p:txBody>
      </p:sp>
      <p:sp>
        <p:nvSpPr>
          <p:cNvPr id="13" name="object 13"/>
          <p:cNvSpPr txBox="1"/>
          <p:nvPr/>
        </p:nvSpPr>
        <p:spPr>
          <a:xfrm>
            <a:off x="576173" y="4007104"/>
            <a:ext cx="1474470" cy="224790"/>
          </a:xfrm>
          <a:prstGeom prst="rect">
            <a:avLst/>
          </a:prstGeom>
        </p:spPr>
        <p:txBody>
          <a:bodyPr vert="horz" wrap="square" lIns="0" tIns="0" rIns="0" bIns="0" rtlCol="0">
            <a:spAutoFit/>
          </a:bodyPr>
          <a:lstStyle/>
          <a:p>
            <a:pPr marL="12700">
              <a:lnSpc>
                <a:spcPct val="100000"/>
              </a:lnSpc>
            </a:pPr>
            <a:r>
              <a:rPr sz="1400" spc="-5" dirty="0">
                <a:solidFill>
                  <a:srgbClr val="FFFFFF"/>
                </a:solidFill>
                <a:latin typeface="Arial"/>
                <a:cs typeface="Arial"/>
              </a:rPr>
              <a:t>Customer</a:t>
            </a:r>
            <a:r>
              <a:rPr sz="1400" spc="-114" dirty="0">
                <a:solidFill>
                  <a:srgbClr val="FFFFFF"/>
                </a:solidFill>
                <a:latin typeface="Arial"/>
                <a:cs typeface="Arial"/>
              </a:rPr>
              <a:t> </a:t>
            </a:r>
            <a:r>
              <a:rPr sz="1400" dirty="0">
                <a:solidFill>
                  <a:srgbClr val="FFFFFF"/>
                </a:solidFill>
                <a:latin typeface="Arial"/>
                <a:cs typeface="Arial"/>
              </a:rPr>
              <a:t>Material</a:t>
            </a:r>
            <a:endParaRPr sz="1400">
              <a:latin typeface="Arial"/>
              <a:cs typeface="Arial"/>
            </a:endParaRPr>
          </a:p>
        </p:txBody>
      </p:sp>
      <p:sp>
        <p:nvSpPr>
          <p:cNvPr id="14" name="object 14"/>
          <p:cNvSpPr txBox="1"/>
          <p:nvPr/>
        </p:nvSpPr>
        <p:spPr>
          <a:xfrm>
            <a:off x="1175105" y="4220464"/>
            <a:ext cx="324485" cy="224790"/>
          </a:xfrm>
          <a:prstGeom prst="rect">
            <a:avLst/>
          </a:prstGeom>
        </p:spPr>
        <p:txBody>
          <a:bodyPr vert="horz" wrap="square" lIns="0" tIns="0" rIns="0" bIns="0" rtlCol="0">
            <a:spAutoFit/>
          </a:bodyPr>
          <a:lstStyle/>
          <a:p>
            <a:pPr marL="12700">
              <a:lnSpc>
                <a:spcPct val="100000"/>
              </a:lnSpc>
            </a:pPr>
            <a:r>
              <a:rPr sz="1400" dirty="0">
                <a:solidFill>
                  <a:srgbClr val="FFFFFF"/>
                </a:solidFill>
                <a:latin typeface="Arial"/>
                <a:cs typeface="Arial"/>
              </a:rPr>
              <a:t>Info</a:t>
            </a:r>
            <a:endParaRPr sz="1400">
              <a:latin typeface="Arial"/>
              <a:cs typeface="Arial"/>
            </a:endParaRPr>
          </a:p>
        </p:txBody>
      </p:sp>
      <p:sp>
        <p:nvSpPr>
          <p:cNvPr id="15" name="object 15"/>
          <p:cNvSpPr/>
          <p:nvPr/>
        </p:nvSpPr>
        <p:spPr>
          <a:xfrm>
            <a:off x="944029" y="4895850"/>
            <a:ext cx="6816471" cy="1200150"/>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944029" y="4895850"/>
            <a:ext cx="6816725" cy="1200150"/>
          </a:xfrm>
          <a:custGeom>
            <a:avLst/>
            <a:gdLst/>
            <a:ahLst/>
            <a:cxnLst/>
            <a:rect l="l" t="t" r="r" b="b"/>
            <a:pathLst>
              <a:path w="6816725" h="1200150">
                <a:moveTo>
                  <a:pt x="0" y="1200150"/>
                </a:moveTo>
                <a:lnTo>
                  <a:pt x="6816471" y="1200150"/>
                </a:lnTo>
                <a:lnTo>
                  <a:pt x="6816471" y="0"/>
                </a:lnTo>
                <a:lnTo>
                  <a:pt x="0" y="0"/>
                </a:lnTo>
                <a:lnTo>
                  <a:pt x="0" y="1200150"/>
                </a:lnTo>
                <a:close/>
              </a:path>
            </a:pathLst>
          </a:custGeom>
          <a:ln w="9525">
            <a:solidFill>
              <a:srgbClr val="000000"/>
            </a:solidFill>
          </a:ln>
        </p:spPr>
        <p:txBody>
          <a:bodyPr wrap="square" lIns="0" tIns="0" rIns="0" bIns="0" rtlCol="0"/>
          <a:lstStyle/>
          <a:p>
            <a:endParaRPr/>
          </a:p>
        </p:txBody>
      </p:sp>
      <p:sp>
        <p:nvSpPr>
          <p:cNvPr id="17" name="object 17"/>
          <p:cNvSpPr txBox="1"/>
          <p:nvPr/>
        </p:nvSpPr>
        <p:spPr>
          <a:xfrm>
            <a:off x="2992627" y="5384800"/>
            <a:ext cx="1125855" cy="224790"/>
          </a:xfrm>
          <a:prstGeom prst="rect">
            <a:avLst/>
          </a:prstGeom>
        </p:spPr>
        <p:txBody>
          <a:bodyPr vert="horz" wrap="square" lIns="0" tIns="0" rIns="0" bIns="0" rtlCol="0">
            <a:spAutoFit/>
          </a:bodyPr>
          <a:lstStyle/>
          <a:p>
            <a:pPr marL="12700">
              <a:lnSpc>
                <a:spcPct val="100000"/>
              </a:lnSpc>
            </a:pPr>
            <a:r>
              <a:rPr sz="1400" b="1" spc="-5" dirty="0">
                <a:solidFill>
                  <a:srgbClr val="FFFFFF"/>
                </a:solidFill>
                <a:latin typeface="Arial"/>
                <a:cs typeface="Arial"/>
              </a:rPr>
              <a:t>Header</a:t>
            </a:r>
            <a:r>
              <a:rPr sz="1400" b="1" spc="-90" dirty="0">
                <a:solidFill>
                  <a:srgbClr val="FFFFFF"/>
                </a:solidFill>
                <a:latin typeface="Arial"/>
                <a:cs typeface="Arial"/>
              </a:rPr>
              <a:t> </a:t>
            </a:r>
            <a:r>
              <a:rPr sz="1400" b="1" spc="-25" dirty="0">
                <a:solidFill>
                  <a:srgbClr val="FFFFFF"/>
                </a:solidFill>
                <a:latin typeface="Arial"/>
                <a:cs typeface="Arial"/>
              </a:rPr>
              <a:t>Texts</a:t>
            </a:r>
            <a:endParaRPr sz="1400">
              <a:latin typeface="Arial"/>
              <a:cs typeface="Arial"/>
            </a:endParaRPr>
          </a:p>
        </p:txBody>
      </p:sp>
      <p:sp>
        <p:nvSpPr>
          <p:cNvPr id="18" name="object 18"/>
          <p:cNvSpPr txBox="1"/>
          <p:nvPr/>
        </p:nvSpPr>
        <p:spPr>
          <a:xfrm>
            <a:off x="4821682" y="5384800"/>
            <a:ext cx="890269" cy="224790"/>
          </a:xfrm>
          <a:prstGeom prst="rect">
            <a:avLst/>
          </a:prstGeom>
        </p:spPr>
        <p:txBody>
          <a:bodyPr vert="horz" wrap="square" lIns="0" tIns="0" rIns="0" bIns="0" rtlCol="0">
            <a:spAutoFit/>
          </a:bodyPr>
          <a:lstStyle/>
          <a:p>
            <a:pPr marL="12700">
              <a:lnSpc>
                <a:spcPct val="100000"/>
              </a:lnSpc>
            </a:pPr>
            <a:r>
              <a:rPr sz="1400" b="1" dirty="0">
                <a:solidFill>
                  <a:srgbClr val="FFFFFF"/>
                </a:solidFill>
                <a:latin typeface="Arial"/>
                <a:cs typeface="Arial"/>
              </a:rPr>
              <a:t>Item</a:t>
            </a:r>
            <a:r>
              <a:rPr sz="1400" b="1" spc="-105" dirty="0">
                <a:solidFill>
                  <a:srgbClr val="FFFFFF"/>
                </a:solidFill>
                <a:latin typeface="Arial"/>
                <a:cs typeface="Arial"/>
              </a:rPr>
              <a:t> </a:t>
            </a:r>
            <a:r>
              <a:rPr sz="1400" b="1" spc="-25" dirty="0">
                <a:solidFill>
                  <a:srgbClr val="FFFFFF"/>
                </a:solidFill>
                <a:latin typeface="Arial"/>
                <a:cs typeface="Arial"/>
              </a:rPr>
              <a:t>Texts</a:t>
            </a:r>
            <a:endParaRPr sz="1400">
              <a:latin typeface="Arial"/>
              <a:cs typeface="Arial"/>
            </a:endParaRPr>
          </a:p>
        </p:txBody>
      </p:sp>
      <p:sp>
        <p:nvSpPr>
          <p:cNvPr id="19" name="object 19"/>
          <p:cNvSpPr/>
          <p:nvPr/>
        </p:nvSpPr>
        <p:spPr>
          <a:xfrm>
            <a:off x="944029" y="2495550"/>
            <a:ext cx="6816471" cy="1200150"/>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944029" y="2495550"/>
            <a:ext cx="6816725" cy="1200150"/>
          </a:xfrm>
          <a:custGeom>
            <a:avLst/>
            <a:gdLst/>
            <a:ahLst/>
            <a:cxnLst/>
            <a:rect l="l" t="t" r="r" b="b"/>
            <a:pathLst>
              <a:path w="6816725" h="1200150">
                <a:moveTo>
                  <a:pt x="0" y="1200150"/>
                </a:moveTo>
                <a:lnTo>
                  <a:pt x="6816471" y="1200150"/>
                </a:lnTo>
                <a:lnTo>
                  <a:pt x="6816471" y="0"/>
                </a:lnTo>
                <a:lnTo>
                  <a:pt x="0" y="0"/>
                </a:lnTo>
                <a:lnTo>
                  <a:pt x="0" y="1200150"/>
                </a:lnTo>
                <a:close/>
              </a:path>
            </a:pathLst>
          </a:custGeom>
          <a:ln w="9525">
            <a:solidFill>
              <a:srgbClr val="000000"/>
            </a:solidFill>
          </a:ln>
        </p:spPr>
        <p:txBody>
          <a:bodyPr wrap="square" lIns="0" tIns="0" rIns="0" bIns="0" rtlCol="0"/>
          <a:lstStyle/>
          <a:p>
            <a:endParaRPr/>
          </a:p>
        </p:txBody>
      </p:sp>
      <p:sp>
        <p:nvSpPr>
          <p:cNvPr id="21" name="object 21"/>
          <p:cNvSpPr txBox="1"/>
          <p:nvPr/>
        </p:nvSpPr>
        <p:spPr>
          <a:xfrm>
            <a:off x="2687827" y="2983865"/>
            <a:ext cx="998219" cy="224790"/>
          </a:xfrm>
          <a:prstGeom prst="rect">
            <a:avLst/>
          </a:prstGeom>
        </p:spPr>
        <p:txBody>
          <a:bodyPr vert="horz" wrap="square" lIns="0" tIns="0" rIns="0" bIns="0" rtlCol="0">
            <a:spAutoFit/>
          </a:bodyPr>
          <a:lstStyle/>
          <a:p>
            <a:pPr marL="12700">
              <a:lnSpc>
                <a:spcPct val="100000"/>
              </a:lnSpc>
            </a:pPr>
            <a:r>
              <a:rPr sz="1400" b="1" dirty="0">
                <a:solidFill>
                  <a:srgbClr val="FFFFFF"/>
                </a:solidFill>
                <a:latin typeface="Arial"/>
                <a:cs typeface="Arial"/>
              </a:rPr>
              <a:t>Basic</a:t>
            </a:r>
            <a:r>
              <a:rPr sz="1400" b="1" spc="-114" dirty="0">
                <a:solidFill>
                  <a:srgbClr val="FFFFFF"/>
                </a:solidFill>
                <a:latin typeface="Arial"/>
                <a:cs typeface="Arial"/>
              </a:rPr>
              <a:t> </a:t>
            </a:r>
            <a:r>
              <a:rPr sz="1400" b="1" spc="-25" dirty="0">
                <a:solidFill>
                  <a:srgbClr val="FFFFFF"/>
                </a:solidFill>
                <a:latin typeface="Arial"/>
                <a:cs typeface="Arial"/>
              </a:rPr>
              <a:t>Texts</a:t>
            </a:r>
            <a:endParaRPr sz="1400">
              <a:latin typeface="Arial"/>
              <a:cs typeface="Arial"/>
            </a:endParaRPr>
          </a:p>
        </p:txBody>
      </p:sp>
      <p:sp>
        <p:nvSpPr>
          <p:cNvPr id="22" name="object 22"/>
          <p:cNvSpPr txBox="1"/>
          <p:nvPr/>
        </p:nvSpPr>
        <p:spPr>
          <a:xfrm>
            <a:off x="3974338" y="2983865"/>
            <a:ext cx="990600" cy="224790"/>
          </a:xfrm>
          <a:prstGeom prst="rect">
            <a:avLst/>
          </a:prstGeom>
        </p:spPr>
        <p:txBody>
          <a:bodyPr vert="horz" wrap="square" lIns="0" tIns="0" rIns="0" bIns="0" rtlCol="0">
            <a:spAutoFit/>
          </a:bodyPr>
          <a:lstStyle/>
          <a:p>
            <a:pPr marL="12700">
              <a:lnSpc>
                <a:spcPct val="100000"/>
              </a:lnSpc>
            </a:pPr>
            <a:r>
              <a:rPr sz="1400" b="1" dirty="0">
                <a:solidFill>
                  <a:srgbClr val="FFFFFF"/>
                </a:solidFill>
                <a:latin typeface="Arial"/>
                <a:cs typeface="Arial"/>
              </a:rPr>
              <a:t>Sales</a:t>
            </a:r>
            <a:r>
              <a:rPr sz="1400" b="1" spc="-95" dirty="0">
                <a:solidFill>
                  <a:srgbClr val="FFFFFF"/>
                </a:solidFill>
                <a:latin typeface="Arial"/>
                <a:cs typeface="Arial"/>
              </a:rPr>
              <a:t> </a:t>
            </a:r>
            <a:r>
              <a:rPr sz="1400" b="1" spc="-25" dirty="0">
                <a:solidFill>
                  <a:srgbClr val="FFFFFF"/>
                </a:solidFill>
                <a:latin typeface="Arial"/>
                <a:cs typeface="Arial"/>
              </a:rPr>
              <a:t>Texts</a:t>
            </a:r>
            <a:endParaRPr sz="1400">
              <a:latin typeface="Arial"/>
              <a:cs typeface="Arial"/>
            </a:endParaRPr>
          </a:p>
        </p:txBody>
      </p:sp>
      <p:sp>
        <p:nvSpPr>
          <p:cNvPr id="23" name="object 23"/>
          <p:cNvSpPr txBox="1"/>
          <p:nvPr/>
        </p:nvSpPr>
        <p:spPr>
          <a:xfrm>
            <a:off x="5279730" y="2983865"/>
            <a:ext cx="1325880" cy="224790"/>
          </a:xfrm>
          <a:prstGeom prst="rect">
            <a:avLst/>
          </a:prstGeom>
        </p:spPr>
        <p:txBody>
          <a:bodyPr vert="horz" wrap="square" lIns="0" tIns="0" rIns="0" bIns="0" rtlCol="0">
            <a:spAutoFit/>
          </a:bodyPr>
          <a:lstStyle/>
          <a:p>
            <a:pPr marL="12700">
              <a:lnSpc>
                <a:spcPct val="100000"/>
              </a:lnSpc>
            </a:pPr>
            <a:r>
              <a:rPr sz="1400" b="1" spc="-5" dirty="0">
                <a:solidFill>
                  <a:srgbClr val="FFFFFF"/>
                </a:solidFill>
                <a:latin typeface="Arial"/>
                <a:cs typeface="Arial"/>
              </a:rPr>
              <a:t>Purchase</a:t>
            </a:r>
            <a:r>
              <a:rPr sz="1400" b="1" spc="-65" dirty="0">
                <a:solidFill>
                  <a:srgbClr val="FFFFFF"/>
                </a:solidFill>
                <a:latin typeface="Arial"/>
                <a:cs typeface="Arial"/>
              </a:rPr>
              <a:t> </a:t>
            </a:r>
            <a:r>
              <a:rPr sz="1400" b="1" spc="-25" dirty="0">
                <a:solidFill>
                  <a:srgbClr val="FFFFFF"/>
                </a:solidFill>
                <a:latin typeface="Arial"/>
                <a:cs typeface="Arial"/>
              </a:rPr>
              <a:t>Texts</a:t>
            </a:r>
            <a:endParaRPr sz="1400">
              <a:latin typeface="Arial"/>
              <a:cs typeface="Arial"/>
            </a:endParaRPr>
          </a:p>
        </p:txBody>
      </p:sp>
      <p:sp>
        <p:nvSpPr>
          <p:cNvPr id="24" name="object 24"/>
          <p:cNvSpPr/>
          <p:nvPr/>
        </p:nvSpPr>
        <p:spPr>
          <a:xfrm>
            <a:off x="533400" y="2566098"/>
            <a:ext cx="1560830" cy="918210"/>
          </a:xfrm>
          <a:custGeom>
            <a:avLst/>
            <a:gdLst/>
            <a:ahLst/>
            <a:cxnLst/>
            <a:rect l="l" t="t" r="r" b="b"/>
            <a:pathLst>
              <a:path w="1560830" h="918210">
                <a:moveTo>
                  <a:pt x="0" y="917765"/>
                </a:moveTo>
                <a:lnTo>
                  <a:pt x="1560449" y="917765"/>
                </a:lnTo>
                <a:lnTo>
                  <a:pt x="1560449" y="0"/>
                </a:lnTo>
                <a:lnTo>
                  <a:pt x="0" y="0"/>
                </a:lnTo>
                <a:lnTo>
                  <a:pt x="0" y="917765"/>
                </a:lnTo>
                <a:close/>
              </a:path>
            </a:pathLst>
          </a:custGeom>
          <a:solidFill>
            <a:srgbClr val="FF99FF"/>
          </a:solidFill>
        </p:spPr>
        <p:txBody>
          <a:bodyPr wrap="square" lIns="0" tIns="0" rIns="0" bIns="0" rtlCol="0"/>
          <a:lstStyle/>
          <a:p>
            <a:endParaRPr/>
          </a:p>
        </p:txBody>
      </p:sp>
      <p:sp>
        <p:nvSpPr>
          <p:cNvPr id="25" name="object 25"/>
          <p:cNvSpPr/>
          <p:nvPr/>
        </p:nvSpPr>
        <p:spPr>
          <a:xfrm>
            <a:off x="533400" y="2566098"/>
            <a:ext cx="1560830" cy="918210"/>
          </a:xfrm>
          <a:custGeom>
            <a:avLst/>
            <a:gdLst/>
            <a:ahLst/>
            <a:cxnLst/>
            <a:rect l="l" t="t" r="r" b="b"/>
            <a:pathLst>
              <a:path w="1560830" h="918210">
                <a:moveTo>
                  <a:pt x="0" y="917765"/>
                </a:moveTo>
                <a:lnTo>
                  <a:pt x="1560449" y="917765"/>
                </a:lnTo>
                <a:lnTo>
                  <a:pt x="1560449" y="0"/>
                </a:lnTo>
                <a:lnTo>
                  <a:pt x="0" y="0"/>
                </a:lnTo>
                <a:lnTo>
                  <a:pt x="0" y="917765"/>
                </a:lnTo>
                <a:close/>
              </a:path>
            </a:pathLst>
          </a:custGeom>
          <a:ln w="9525">
            <a:solidFill>
              <a:srgbClr val="000000"/>
            </a:solidFill>
          </a:ln>
        </p:spPr>
        <p:txBody>
          <a:bodyPr wrap="square" lIns="0" tIns="0" rIns="0" bIns="0" rtlCol="0"/>
          <a:lstStyle/>
          <a:p>
            <a:endParaRPr/>
          </a:p>
        </p:txBody>
      </p:sp>
      <p:sp>
        <p:nvSpPr>
          <p:cNvPr id="26" name="object 26"/>
          <p:cNvSpPr txBox="1"/>
          <p:nvPr/>
        </p:nvSpPr>
        <p:spPr>
          <a:xfrm>
            <a:off x="688949" y="2913507"/>
            <a:ext cx="1249045" cy="224790"/>
          </a:xfrm>
          <a:prstGeom prst="rect">
            <a:avLst/>
          </a:prstGeom>
        </p:spPr>
        <p:txBody>
          <a:bodyPr vert="horz" wrap="square" lIns="0" tIns="0" rIns="0" bIns="0" rtlCol="0">
            <a:spAutoFit/>
          </a:bodyPr>
          <a:lstStyle/>
          <a:p>
            <a:pPr marL="12700">
              <a:lnSpc>
                <a:spcPct val="100000"/>
              </a:lnSpc>
            </a:pPr>
            <a:r>
              <a:rPr sz="1400" dirty="0">
                <a:solidFill>
                  <a:srgbClr val="FFFFFF"/>
                </a:solidFill>
                <a:latin typeface="Arial"/>
                <a:cs typeface="Arial"/>
              </a:rPr>
              <a:t>Material</a:t>
            </a:r>
            <a:r>
              <a:rPr sz="1400" spc="-140" dirty="0">
                <a:solidFill>
                  <a:srgbClr val="FFFFFF"/>
                </a:solidFill>
                <a:latin typeface="Arial"/>
                <a:cs typeface="Arial"/>
              </a:rPr>
              <a:t> </a:t>
            </a:r>
            <a:r>
              <a:rPr sz="1400" dirty="0">
                <a:solidFill>
                  <a:srgbClr val="FFFFFF"/>
                </a:solidFill>
                <a:latin typeface="Arial"/>
                <a:cs typeface="Arial"/>
              </a:rPr>
              <a:t>Master</a:t>
            </a:r>
            <a:endParaRPr sz="1400">
              <a:latin typeface="Arial"/>
              <a:cs typeface="Arial"/>
            </a:endParaRPr>
          </a:p>
        </p:txBody>
      </p:sp>
      <p:sp>
        <p:nvSpPr>
          <p:cNvPr id="27" name="object 27"/>
          <p:cNvSpPr/>
          <p:nvPr/>
        </p:nvSpPr>
        <p:spPr>
          <a:xfrm>
            <a:off x="944029" y="1295400"/>
            <a:ext cx="6816471" cy="1200150"/>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944029" y="1295400"/>
            <a:ext cx="6816725" cy="1200150"/>
          </a:xfrm>
          <a:custGeom>
            <a:avLst/>
            <a:gdLst/>
            <a:ahLst/>
            <a:cxnLst/>
            <a:rect l="l" t="t" r="r" b="b"/>
            <a:pathLst>
              <a:path w="6816725" h="1200150">
                <a:moveTo>
                  <a:pt x="0" y="1200150"/>
                </a:moveTo>
                <a:lnTo>
                  <a:pt x="6816471" y="1200150"/>
                </a:lnTo>
                <a:lnTo>
                  <a:pt x="6816471" y="0"/>
                </a:lnTo>
                <a:lnTo>
                  <a:pt x="0" y="0"/>
                </a:lnTo>
                <a:lnTo>
                  <a:pt x="0" y="1200150"/>
                </a:lnTo>
                <a:close/>
              </a:path>
            </a:pathLst>
          </a:custGeom>
          <a:ln w="9525">
            <a:solidFill>
              <a:srgbClr val="000000"/>
            </a:solidFill>
          </a:ln>
        </p:spPr>
        <p:txBody>
          <a:bodyPr wrap="square" lIns="0" tIns="0" rIns="0" bIns="0" rtlCol="0"/>
          <a:lstStyle/>
          <a:p>
            <a:endParaRPr/>
          </a:p>
        </p:txBody>
      </p:sp>
      <p:sp>
        <p:nvSpPr>
          <p:cNvPr id="29" name="object 29"/>
          <p:cNvSpPr txBox="1"/>
          <p:nvPr/>
        </p:nvSpPr>
        <p:spPr>
          <a:xfrm>
            <a:off x="3675634" y="1752600"/>
            <a:ext cx="1353185" cy="285115"/>
          </a:xfrm>
          <a:prstGeom prst="rect">
            <a:avLst/>
          </a:prstGeom>
        </p:spPr>
        <p:txBody>
          <a:bodyPr vert="horz" wrap="square" lIns="0" tIns="0" rIns="0" bIns="0" rtlCol="0">
            <a:spAutoFit/>
          </a:bodyPr>
          <a:lstStyle/>
          <a:p>
            <a:pPr marL="12700">
              <a:lnSpc>
                <a:spcPct val="100000"/>
              </a:lnSpc>
            </a:pPr>
            <a:r>
              <a:rPr sz="1800" spc="-5" dirty="0">
                <a:solidFill>
                  <a:srgbClr val="FFFFFF"/>
                </a:solidFill>
                <a:latin typeface="Arial"/>
                <a:cs typeface="Arial"/>
              </a:rPr>
              <a:t>Central</a:t>
            </a:r>
            <a:r>
              <a:rPr sz="1800" spc="-114" dirty="0">
                <a:solidFill>
                  <a:srgbClr val="FFFFFF"/>
                </a:solidFill>
                <a:latin typeface="Arial"/>
                <a:cs typeface="Arial"/>
              </a:rPr>
              <a:t> </a:t>
            </a:r>
            <a:r>
              <a:rPr sz="1800" spc="-45" dirty="0">
                <a:solidFill>
                  <a:srgbClr val="FFFFFF"/>
                </a:solidFill>
                <a:latin typeface="Arial"/>
                <a:cs typeface="Arial"/>
              </a:rPr>
              <a:t>Texts</a:t>
            </a:r>
            <a:endParaRPr sz="1800">
              <a:latin typeface="Arial"/>
              <a:cs typeface="Arial"/>
            </a:endParaRPr>
          </a:p>
        </p:txBody>
      </p:sp>
      <p:sp>
        <p:nvSpPr>
          <p:cNvPr id="30" name="object 30"/>
          <p:cNvSpPr/>
          <p:nvPr/>
        </p:nvSpPr>
        <p:spPr>
          <a:xfrm>
            <a:off x="533400" y="1365948"/>
            <a:ext cx="1560830" cy="918210"/>
          </a:xfrm>
          <a:custGeom>
            <a:avLst/>
            <a:gdLst/>
            <a:ahLst/>
            <a:cxnLst/>
            <a:rect l="l" t="t" r="r" b="b"/>
            <a:pathLst>
              <a:path w="1560830" h="918210">
                <a:moveTo>
                  <a:pt x="0" y="917765"/>
                </a:moveTo>
                <a:lnTo>
                  <a:pt x="1560449" y="917765"/>
                </a:lnTo>
                <a:lnTo>
                  <a:pt x="1560449" y="0"/>
                </a:lnTo>
                <a:lnTo>
                  <a:pt x="0" y="0"/>
                </a:lnTo>
                <a:lnTo>
                  <a:pt x="0" y="917765"/>
                </a:lnTo>
                <a:close/>
              </a:path>
            </a:pathLst>
          </a:custGeom>
          <a:solidFill>
            <a:srgbClr val="FF99FF"/>
          </a:solidFill>
        </p:spPr>
        <p:txBody>
          <a:bodyPr wrap="square" lIns="0" tIns="0" rIns="0" bIns="0" rtlCol="0"/>
          <a:lstStyle/>
          <a:p>
            <a:endParaRPr/>
          </a:p>
        </p:txBody>
      </p:sp>
      <p:sp>
        <p:nvSpPr>
          <p:cNvPr id="31" name="object 31"/>
          <p:cNvSpPr/>
          <p:nvPr/>
        </p:nvSpPr>
        <p:spPr>
          <a:xfrm>
            <a:off x="533400" y="1365948"/>
            <a:ext cx="1560830" cy="918210"/>
          </a:xfrm>
          <a:custGeom>
            <a:avLst/>
            <a:gdLst/>
            <a:ahLst/>
            <a:cxnLst/>
            <a:rect l="l" t="t" r="r" b="b"/>
            <a:pathLst>
              <a:path w="1560830" h="918210">
                <a:moveTo>
                  <a:pt x="0" y="917765"/>
                </a:moveTo>
                <a:lnTo>
                  <a:pt x="1560449" y="917765"/>
                </a:lnTo>
                <a:lnTo>
                  <a:pt x="1560449" y="0"/>
                </a:lnTo>
                <a:lnTo>
                  <a:pt x="0" y="0"/>
                </a:lnTo>
                <a:lnTo>
                  <a:pt x="0" y="917765"/>
                </a:lnTo>
                <a:close/>
              </a:path>
            </a:pathLst>
          </a:custGeom>
          <a:ln w="9525">
            <a:solidFill>
              <a:srgbClr val="000000"/>
            </a:solidFill>
          </a:ln>
        </p:spPr>
        <p:txBody>
          <a:bodyPr wrap="square" lIns="0" tIns="0" rIns="0" bIns="0" rtlCol="0"/>
          <a:lstStyle/>
          <a:p>
            <a:endParaRPr/>
          </a:p>
        </p:txBody>
      </p:sp>
      <p:sp>
        <p:nvSpPr>
          <p:cNvPr id="32" name="object 32"/>
          <p:cNvSpPr txBox="1"/>
          <p:nvPr/>
        </p:nvSpPr>
        <p:spPr>
          <a:xfrm>
            <a:off x="620369" y="1712848"/>
            <a:ext cx="1386205" cy="224790"/>
          </a:xfrm>
          <a:prstGeom prst="rect">
            <a:avLst/>
          </a:prstGeom>
        </p:spPr>
        <p:txBody>
          <a:bodyPr vert="horz" wrap="square" lIns="0" tIns="0" rIns="0" bIns="0" rtlCol="0">
            <a:spAutoFit/>
          </a:bodyPr>
          <a:lstStyle/>
          <a:p>
            <a:pPr marL="12700">
              <a:lnSpc>
                <a:spcPct val="100000"/>
              </a:lnSpc>
            </a:pPr>
            <a:r>
              <a:rPr sz="1400" spc="-5" dirty="0">
                <a:solidFill>
                  <a:srgbClr val="FFFFFF"/>
                </a:solidFill>
                <a:latin typeface="Arial"/>
                <a:cs typeface="Arial"/>
              </a:rPr>
              <a:t>Customer</a:t>
            </a:r>
            <a:r>
              <a:rPr sz="1400" spc="-120" dirty="0">
                <a:solidFill>
                  <a:srgbClr val="FFFFFF"/>
                </a:solidFill>
                <a:latin typeface="Arial"/>
                <a:cs typeface="Arial"/>
              </a:rPr>
              <a:t> </a:t>
            </a:r>
            <a:r>
              <a:rPr sz="1400" dirty="0">
                <a:solidFill>
                  <a:srgbClr val="FFFFFF"/>
                </a:solidFill>
                <a:latin typeface="Arial"/>
                <a:cs typeface="Arial"/>
              </a:rPr>
              <a:t>Master</a:t>
            </a:r>
            <a:endParaRPr sz="1400">
              <a:latin typeface="Arial"/>
              <a:cs typeface="Arial"/>
            </a:endParaRPr>
          </a:p>
        </p:txBody>
      </p:sp>
      <p:sp>
        <p:nvSpPr>
          <p:cNvPr id="33" name="object 33"/>
          <p:cNvSpPr txBox="1"/>
          <p:nvPr/>
        </p:nvSpPr>
        <p:spPr>
          <a:xfrm>
            <a:off x="1187297" y="2313178"/>
            <a:ext cx="1671955" cy="163830"/>
          </a:xfrm>
          <a:prstGeom prst="rect">
            <a:avLst/>
          </a:prstGeom>
        </p:spPr>
        <p:txBody>
          <a:bodyPr vert="horz" wrap="square" lIns="0" tIns="0" rIns="0" bIns="0" rtlCol="0">
            <a:spAutoFit/>
          </a:bodyPr>
          <a:lstStyle/>
          <a:p>
            <a:pPr marL="12700">
              <a:lnSpc>
                <a:spcPct val="100000"/>
              </a:lnSpc>
            </a:pPr>
            <a:r>
              <a:rPr sz="1000" b="1" spc="-5" dirty="0">
                <a:solidFill>
                  <a:srgbClr val="FFFFFF"/>
                </a:solidFill>
                <a:latin typeface="Arial"/>
                <a:cs typeface="Arial"/>
              </a:rPr>
              <a:t>Financial </a:t>
            </a:r>
            <a:r>
              <a:rPr sz="1000" b="1" spc="-10" dirty="0">
                <a:solidFill>
                  <a:srgbClr val="FFFFFF"/>
                </a:solidFill>
                <a:latin typeface="Arial"/>
                <a:cs typeface="Arial"/>
              </a:rPr>
              <a:t>Accounting</a:t>
            </a:r>
            <a:r>
              <a:rPr sz="1000" b="1" spc="5" dirty="0">
                <a:solidFill>
                  <a:srgbClr val="FFFFFF"/>
                </a:solidFill>
                <a:latin typeface="Arial"/>
                <a:cs typeface="Arial"/>
              </a:rPr>
              <a:t> </a:t>
            </a:r>
            <a:r>
              <a:rPr sz="1000" b="1" spc="-5" dirty="0">
                <a:solidFill>
                  <a:srgbClr val="FFFFFF"/>
                </a:solidFill>
                <a:latin typeface="Arial"/>
                <a:cs typeface="Arial"/>
              </a:rPr>
              <a:t>Texts</a:t>
            </a:r>
            <a:endParaRPr sz="1000">
              <a:latin typeface="Arial"/>
              <a:cs typeface="Arial"/>
            </a:endParaRPr>
          </a:p>
        </p:txBody>
      </p:sp>
      <p:sp>
        <p:nvSpPr>
          <p:cNvPr id="34" name="object 34"/>
          <p:cNvSpPr txBox="1"/>
          <p:nvPr/>
        </p:nvSpPr>
        <p:spPr>
          <a:xfrm>
            <a:off x="3398901" y="2313178"/>
            <a:ext cx="1596390" cy="163830"/>
          </a:xfrm>
          <a:prstGeom prst="rect">
            <a:avLst/>
          </a:prstGeom>
        </p:spPr>
        <p:txBody>
          <a:bodyPr vert="horz" wrap="square" lIns="0" tIns="0" rIns="0" bIns="0" rtlCol="0">
            <a:spAutoFit/>
          </a:bodyPr>
          <a:lstStyle/>
          <a:p>
            <a:pPr marL="12700">
              <a:lnSpc>
                <a:spcPct val="100000"/>
              </a:lnSpc>
            </a:pPr>
            <a:r>
              <a:rPr sz="1000" b="1" spc="-5" dirty="0">
                <a:solidFill>
                  <a:srgbClr val="FFFFFF"/>
                </a:solidFill>
                <a:latin typeface="Arial"/>
                <a:cs typeface="Arial"/>
              </a:rPr>
              <a:t>Sales &amp; Distribution</a:t>
            </a:r>
            <a:r>
              <a:rPr sz="1000" b="1" spc="-30" dirty="0">
                <a:solidFill>
                  <a:srgbClr val="FFFFFF"/>
                </a:solidFill>
                <a:latin typeface="Arial"/>
                <a:cs typeface="Arial"/>
              </a:rPr>
              <a:t> </a:t>
            </a:r>
            <a:r>
              <a:rPr sz="1000" b="1" spc="-5" dirty="0">
                <a:solidFill>
                  <a:srgbClr val="FFFFFF"/>
                </a:solidFill>
                <a:latin typeface="Arial"/>
                <a:cs typeface="Arial"/>
              </a:rPr>
              <a:t>Texts</a:t>
            </a:r>
            <a:endParaRPr sz="1000">
              <a:latin typeface="Arial"/>
              <a:cs typeface="Arial"/>
            </a:endParaRPr>
          </a:p>
        </p:txBody>
      </p:sp>
      <p:sp>
        <p:nvSpPr>
          <p:cNvPr id="35" name="object 35"/>
          <p:cNvSpPr txBox="1"/>
          <p:nvPr/>
        </p:nvSpPr>
        <p:spPr>
          <a:xfrm>
            <a:off x="6049540" y="2313178"/>
            <a:ext cx="1310005" cy="163830"/>
          </a:xfrm>
          <a:prstGeom prst="rect">
            <a:avLst/>
          </a:prstGeom>
        </p:spPr>
        <p:txBody>
          <a:bodyPr vert="horz" wrap="square" lIns="0" tIns="0" rIns="0" bIns="0" rtlCol="0">
            <a:spAutoFit/>
          </a:bodyPr>
          <a:lstStyle/>
          <a:p>
            <a:pPr marL="12700">
              <a:lnSpc>
                <a:spcPct val="100000"/>
              </a:lnSpc>
            </a:pPr>
            <a:r>
              <a:rPr sz="1000" b="1" spc="-5" dirty="0">
                <a:solidFill>
                  <a:srgbClr val="FFFFFF"/>
                </a:solidFill>
                <a:latin typeface="Arial"/>
                <a:cs typeface="Arial"/>
              </a:rPr>
              <a:t>Contact Person</a:t>
            </a:r>
            <a:r>
              <a:rPr sz="1000" b="1" spc="-50" dirty="0">
                <a:solidFill>
                  <a:srgbClr val="FFFFFF"/>
                </a:solidFill>
                <a:latin typeface="Arial"/>
                <a:cs typeface="Arial"/>
              </a:rPr>
              <a:t> </a:t>
            </a:r>
            <a:r>
              <a:rPr sz="1000" dirty="0">
                <a:solidFill>
                  <a:srgbClr val="FFFFFF"/>
                </a:solidFill>
                <a:latin typeface="Arial"/>
                <a:cs typeface="Arial"/>
              </a:rPr>
              <a:t>Texts</a:t>
            </a:r>
            <a:endParaRPr sz="1000">
              <a:latin typeface="Arial"/>
              <a:cs typeface="Arial"/>
            </a:endParaRPr>
          </a:p>
        </p:txBody>
      </p:sp>
      <p:sp>
        <p:nvSpPr>
          <p:cNvPr id="36" name="object 36"/>
          <p:cNvSpPr/>
          <p:nvPr/>
        </p:nvSpPr>
        <p:spPr>
          <a:xfrm>
            <a:off x="4227829" y="2057780"/>
            <a:ext cx="2383155" cy="261620"/>
          </a:xfrm>
          <a:custGeom>
            <a:avLst/>
            <a:gdLst/>
            <a:ahLst/>
            <a:cxnLst/>
            <a:rect l="l" t="t" r="r" b="b"/>
            <a:pathLst>
              <a:path w="2383154" h="261619">
                <a:moveTo>
                  <a:pt x="2301367" y="175641"/>
                </a:moveTo>
                <a:lnTo>
                  <a:pt x="2298830" y="204095"/>
                </a:lnTo>
                <a:lnTo>
                  <a:pt x="2313051" y="205359"/>
                </a:lnTo>
                <a:lnTo>
                  <a:pt x="2310511" y="233934"/>
                </a:lnTo>
                <a:lnTo>
                  <a:pt x="2296170" y="233934"/>
                </a:lnTo>
                <a:lnTo>
                  <a:pt x="2293747" y="261112"/>
                </a:lnTo>
                <a:lnTo>
                  <a:pt x="2362624" y="233934"/>
                </a:lnTo>
                <a:lnTo>
                  <a:pt x="2310511" y="233934"/>
                </a:lnTo>
                <a:lnTo>
                  <a:pt x="2296282" y="232668"/>
                </a:lnTo>
                <a:lnTo>
                  <a:pt x="2365830" y="232668"/>
                </a:lnTo>
                <a:lnTo>
                  <a:pt x="2382901" y="225933"/>
                </a:lnTo>
                <a:lnTo>
                  <a:pt x="2301367" y="175641"/>
                </a:lnTo>
                <a:close/>
              </a:path>
              <a:path w="2383154" h="261619">
                <a:moveTo>
                  <a:pt x="2298830" y="204095"/>
                </a:moveTo>
                <a:lnTo>
                  <a:pt x="2296282" y="232668"/>
                </a:lnTo>
                <a:lnTo>
                  <a:pt x="2310511" y="233934"/>
                </a:lnTo>
                <a:lnTo>
                  <a:pt x="2313051" y="205359"/>
                </a:lnTo>
                <a:lnTo>
                  <a:pt x="2298830" y="204095"/>
                </a:lnTo>
                <a:close/>
              </a:path>
              <a:path w="2383154" h="261619">
                <a:moveTo>
                  <a:pt x="2540" y="0"/>
                </a:moveTo>
                <a:lnTo>
                  <a:pt x="0" y="28448"/>
                </a:lnTo>
                <a:lnTo>
                  <a:pt x="2296282" y="232668"/>
                </a:lnTo>
                <a:lnTo>
                  <a:pt x="2298830" y="204095"/>
                </a:lnTo>
                <a:lnTo>
                  <a:pt x="2540" y="0"/>
                </a:lnTo>
                <a:close/>
              </a:path>
            </a:pathLst>
          </a:custGeom>
          <a:solidFill>
            <a:srgbClr val="FFFFFF"/>
          </a:solidFill>
        </p:spPr>
        <p:txBody>
          <a:bodyPr wrap="square" lIns="0" tIns="0" rIns="0" bIns="0" rtlCol="0"/>
          <a:lstStyle/>
          <a:p>
            <a:endParaRPr/>
          </a:p>
        </p:txBody>
      </p:sp>
      <p:sp>
        <p:nvSpPr>
          <p:cNvPr id="37" name="object 37"/>
          <p:cNvSpPr/>
          <p:nvPr/>
        </p:nvSpPr>
        <p:spPr>
          <a:xfrm>
            <a:off x="2422270" y="2057780"/>
            <a:ext cx="1808480" cy="259079"/>
          </a:xfrm>
          <a:custGeom>
            <a:avLst/>
            <a:gdLst/>
            <a:ahLst/>
            <a:cxnLst/>
            <a:rect l="l" t="t" r="r" b="b"/>
            <a:pathLst>
              <a:path w="1808479" h="259080">
                <a:moveTo>
                  <a:pt x="80137" y="173482"/>
                </a:moveTo>
                <a:lnTo>
                  <a:pt x="0" y="225933"/>
                </a:lnTo>
                <a:lnTo>
                  <a:pt x="90170" y="258572"/>
                </a:lnTo>
                <a:lnTo>
                  <a:pt x="87025" y="231902"/>
                </a:lnTo>
                <a:lnTo>
                  <a:pt x="72643" y="231902"/>
                </a:lnTo>
                <a:lnTo>
                  <a:pt x="69342" y="203454"/>
                </a:lnTo>
                <a:lnTo>
                  <a:pt x="83475" y="201797"/>
                </a:lnTo>
                <a:lnTo>
                  <a:pt x="80137" y="173482"/>
                </a:lnTo>
                <a:close/>
              </a:path>
              <a:path w="1808479" h="259080">
                <a:moveTo>
                  <a:pt x="83475" y="201797"/>
                </a:moveTo>
                <a:lnTo>
                  <a:pt x="69342" y="203454"/>
                </a:lnTo>
                <a:lnTo>
                  <a:pt x="72643" y="231902"/>
                </a:lnTo>
                <a:lnTo>
                  <a:pt x="86829" y="230238"/>
                </a:lnTo>
                <a:lnTo>
                  <a:pt x="83475" y="201797"/>
                </a:lnTo>
                <a:close/>
              </a:path>
              <a:path w="1808479" h="259080">
                <a:moveTo>
                  <a:pt x="86829" y="230238"/>
                </a:moveTo>
                <a:lnTo>
                  <a:pt x="72643" y="231902"/>
                </a:lnTo>
                <a:lnTo>
                  <a:pt x="87025" y="231902"/>
                </a:lnTo>
                <a:lnTo>
                  <a:pt x="86829" y="230238"/>
                </a:lnTo>
                <a:close/>
              </a:path>
              <a:path w="1808479" h="259080">
                <a:moveTo>
                  <a:pt x="1805178" y="0"/>
                </a:moveTo>
                <a:lnTo>
                  <a:pt x="83475" y="201797"/>
                </a:lnTo>
                <a:lnTo>
                  <a:pt x="86829" y="230238"/>
                </a:lnTo>
                <a:lnTo>
                  <a:pt x="1808480" y="28321"/>
                </a:lnTo>
                <a:lnTo>
                  <a:pt x="1805178" y="0"/>
                </a:lnTo>
                <a:close/>
              </a:path>
            </a:pathLst>
          </a:custGeom>
          <a:solidFill>
            <a:srgbClr val="FFFFFF"/>
          </a:solidFill>
        </p:spPr>
        <p:txBody>
          <a:bodyPr wrap="square" lIns="0" tIns="0" rIns="0" bIns="0" rtlCol="0"/>
          <a:lstStyle/>
          <a:p>
            <a:endParaRPr/>
          </a:p>
        </p:txBody>
      </p:sp>
      <p:sp>
        <p:nvSpPr>
          <p:cNvPr id="38" name="object 38"/>
          <p:cNvSpPr/>
          <p:nvPr/>
        </p:nvSpPr>
        <p:spPr>
          <a:xfrm>
            <a:off x="533400" y="4966461"/>
            <a:ext cx="1314450" cy="1129665"/>
          </a:xfrm>
          <a:custGeom>
            <a:avLst/>
            <a:gdLst/>
            <a:ahLst/>
            <a:cxnLst/>
            <a:rect l="l" t="t" r="r" b="b"/>
            <a:pathLst>
              <a:path w="1314450" h="1129664">
                <a:moveTo>
                  <a:pt x="1314069" y="0"/>
                </a:moveTo>
                <a:lnTo>
                  <a:pt x="0" y="0"/>
                </a:lnTo>
                <a:lnTo>
                  <a:pt x="0" y="1129538"/>
                </a:lnTo>
                <a:lnTo>
                  <a:pt x="1172845" y="1129538"/>
                </a:lnTo>
                <a:lnTo>
                  <a:pt x="1314069" y="988339"/>
                </a:lnTo>
                <a:lnTo>
                  <a:pt x="1314069" y="0"/>
                </a:lnTo>
                <a:close/>
              </a:path>
            </a:pathLst>
          </a:custGeom>
          <a:solidFill>
            <a:srgbClr val="FF99FF"/>
          </a:solidFill>
        </p:spPr>
        <p:txBody>
          <a:bodyPr wrap="square" lIns="0" tIns="0" rIns="0" bIns="0" rtlCol="0"/>
          <a:lstStyle/>
          <a:p>
            <a:endParaRPr/>
          </a:p>
        </p:txBody>
      </p:sp>
      <p:sp>
        <p:nvSpPr>
          <p:cNvPr id="39" name="object 39"/>
          <p:cNvSpPr/>
          <p:nvPr/>
        </p:nvSpPr>
        <p:spPr>
          <a:xfrm>
            <a:off x="1706245" y="5954801"/>
            <a:ext cx="141605" cy="141605"/>
          </a:xfrm>
          <a:custGeom>
            <a:avLst/>
            <a:gdLst/>
            <a:ahLst/>
            <a:cxnLst/>
            <a:rect l="l" t="t" r="r" b="b"/>
            <a:pathLst>
              <a:path w="141605" h="141604">
                <a:moveTo>
                  <a:pt x="141224" y="0"/>
                </a:moveTo>
                <a:lnTo>
                  <a:pt x="28193" y="28244"/>
                </a:lnTo>
                <a:lnTo>
                  <a:pt x="0" y="141198"/>
                </a:lnTo>
                <a:lnTo>
                  <a:pt x="141224" y="0"/>
                </a:lnTo>
                <a:close/>
              </a:path>
            </a:pathLst>
          </a:custGeom>
          <a:solidFill>
            <a:srgbClr val="CD7ACD"/>
          </a:solidFill>
        </p:spPr>
        <p:txBody>
          <a:bodyPr wrap="square" lIns="0" tIns="0" rIns="0" bIns="0" rtlCol="0"/>
          <a:lstStyle/>
          <a:p>
            <a:endParaRPr/>
          </a:p>
        </p:txBody>
      </p:sp>
      <p:sp>
        <p:nvSpPr>
          <p:cNvPr id="40" name="object 40"/>
          <p:cNvSpPr/>
          <p:nvPr/>
        </p:nvSpPr>
        <p:spPr>
          <a:xfrm>
            <a:off x="533400" y="4966461"/>
            <a:ext cx="1314450" cy="1129665"/>
          </a:xfrm>
          <a:custGeom>
            <a:avLst/>
            <a:gdLst/>
            <a:ahLst/>
            <a:cxnLst/>
            <a:rect l="l" t="t" r="r" b="b"/>
            <a:pathLst>
              <a:path w="1314450" h="1129664">
                <a:moveTo>
                  <a:pt x="1172845" y="1129538"/>
                </a:moveTo>
                <a:lnTo>
                  <a:pt x="1201039" y="1016584"/>
                </a:lnTo>
                <a:lnTo>
                  <a:pt x="1314069" y="988339"/>
                </a:lnTo>
                <a:lnTo>
                  <a:pt x="1172845" y="1129538"/>
                </a:lnTo>
                <a:lnTo>
                  <a:pt x="0" y="1129538"/>
                </a:lnTo>
                <a:lnTo>
                  <a:pt x="0" y="0"/>
                </a:lnTo>
                <a:lnTo>
                  <a:pt x="1314069" y="0"/>
                </a:lnTo>
                <a:lnTo>
                  <a:pt x="1314069" y="988339"/>
                </a:lnTo>
              </a:path>
            </a:pathLst>
          </a:custGeom>
          <a:ln w="9525">
            <a:solidFill>
              <a:srgbClr val="000000"/>
            </a:solidFill>
          </a:ln>
        </p:spPr>
        <p:txBody>
          <a:bodyPr wrap="square" lIns="0" tIns="0" rIns="0" bIns="0" rtlCol="0"/>
          <a:lstStyle/>
          <a:p>
            <a:endParaRPr/>
          </a:p>
        </p:txBody>
      </p:sp>
      <p:sp>
        <p:nvSpPr>
          <p:cNvPr id="41" name="object 41"/>
          <p:cNvSpPr txBox="1"/>
          <p:nvPr/>
        </p:nvSpPr>
        <p:spPr>
          <a:xfrm>
            <a:off x="612140" y="4892294"/>
            <a:ext cx="934085" cy="864869"/>
          </a:xfrm>
          <a:prstGeom prst="rect">
            <a:avLst/>
          </a:prstGeom>
        </p:spPr>
        <p:txBody>
          <a:bodyPr vert="horz" wrap="square" lIns="0" tIns="0" rIns="0" bIns="0" rtlCol="0">
            <a:spAutoFit/>
          </a:bodyPr>
          <a:lstStyle/>
          <a:p>
            <a:pPr marL="12700">
              <a:lnSpc>
                <a:spcPct val="100000"/>
              </a:lnSpc>
            </a:pPr>
            <a:r>
              <a:rPr sz="1400" dirty="0">
                <a:solidFill>
                  <a:srgbClr val="FFFFFF"/>
                </a:solidFill>
                <a:latin typeface="Arial"/>
                <a:cs typeface="Arial"/>
              </a:rPr>
              <a:t>Sales</a:t>
            </a:r>
            <a:r>
              <a:rPr sz="1400" spc="-114" dirty="0">
                <a:solidFill>
                  <a:srgbClr val="FFFFFF"/>
                </a:solidFill>
                <a:latin typeface="Arial"/>
                <a:cs typeface="Arial"/>
              </a:rPr>
              <a:t> </a:t>
            </a:r>
            <a:r>
              <a:rPr sz="1400" dirty="0">
                <a:solidFill>
                  <a:srgbClr val="FFFFFF"/>
                </a:solidFill>
                <a:latin typeface="Arial"/>
                <a:cs typeface="Arial"/>
              </a:rPr>
              <a:t>order</a:t>
            </a:r>
            <a:endParaRPr sz="1400">
              <a:latin typeface="Arial"/>
              <a:cs typeface="Arial"/>
            </a:endParaRPr>
          </a:p>
          <a:p>
            <a:pPr marL="12700">
              <a:lnSpc>
                <a:spcPct val="100000"/>
              </a:lnSpc>
            </a:pPr>
            <a:r>
              <a:rPr sz="1400" spc="-5" dirty="0">
                <a:solidFill>
                  <a:srgbClr val="FFFFFF"/>
                </a:solidFill>
                <a:latin typeface="Arial"/>
                <a:cs typeface="Arial"/>
              </a:rPr>
              <a:t>----------</a:t>
            </a:r>
            <a:endParaRPr sz="1400">
              <a:latin typeface="Arial"/>
              <a:cs typeface="Arial"/>
            </a:endParaRPr>
          </a:p>
          <a:p>
            <a:pPr marL="12700">
              <a:lnSpc>
                <a:spcPct val="100000"/>
              </a:lnSpc>
            </a:pPr>
            <a:r>
              <a:rPr sz="1400" spc="-5" dirty="0">
                <a:solidFill>
                  <a:srgbClr val="FFFFFF"/>
                </a:solidFill>
                <a:latin typeface="Arial"/>
                <a:cs typeface="Arial"/>
              </a:rPr>
              <a:t>----------</a:t>
            </a:r>
            <a:endParaRPr sz="1400">
              <a:latin typeface="Arial"/>
              <a:cs typeface="Arial"/>
            </a:endParaRPr>
          </a:p>
          <a:p>
            <a:pPr marL="12700">
              <a:lnSpc>
                <a:spcPct val="100000"/>
              </a:lnSpc>
            </a:pPr>
            <a:r>
              <a:rPr sz="1400" spc="-5" dirty="0">
                <a:solidFill>
                  <a:srgbClr val="FFFFFF"/>
                </a:solidFill>
                <a:latin typeface="Arial"/>
                <a:cs typeface="Arial"/>
              </a:rPr>
              <a:t>----------</a:t>
            </a:r>
            <a:endParaRPr sz="1400">
              <a:latin typeface="Arial"/>
              <a:cs typeface="Arial"/>
            </a:endParaRPr>
          </a:p>
        </p:txBody>
      </p:sp>
      <p:sp>
        <p:nvSpPr>
          <p:cNvPr id="42" name="object 42"/>
          <p:cNvSpPr/>
          <p:nvPr/>
        </p:nvSpPr>
        <p:spPr>
          <a:xfrm>
            <a:off x="4191000" y="2142617"/>
            <a:ext cx="76200" cy="141605"/>
          </a:xfrm>
          <a:custGeom>
            <a:avLst/>
            <a:gdLst/>
            <a:ahLst/>
            <a:cxnLst/>
            <a:rect l="l" t="t" r="r" b="b"/>
            <a:pathLst>
              <a:path w="76200" h="141605">
                <a:moveTo>
                  <a:pt x="31750" y="64897"/>
                </a:moveTo>
                <a:lnTo>
                  <a:pt x="0" y="64897"/>
                </a:lnTo>
                <a:lnTo>
                  <a:pt x="38100" y="141097"/>
                </a:lnTo>
                <a:lnTo>
                  <a:pt x="69850" y="77597"/>
                </a:lnTo>
                <a:lnTo>
                  <a:pt x="31750" y="77597"/>
                </a:lnTo>
                <a:lnTo>
                  <a:pt x="31750" y="64897"/>
                </a:lnTo>
                <a:close/>
              </a:path>
              <a:path w="76200" h="141605">
                <a:moveTo>
                  <a:pt x="44450" y="0"/>
                </a:moveTo>
                <a:lnTo>
                  <a:pt x="31750" y="0"/>
                </a:lnTo>
                <a:lnTo>
                  <a:pt x="31750" y="77597"/>
                </a:lnTo>
                <a:lnTo>
                  <a:pt x="44450" y="77597"/>
                </a:lnTo>
                <a:lnTo>
                  <a:pt x="44450" y="0"/>
                </a:lnTo>
                <a:close/>
              </a:path>
              <a:path w="76200" h="141605">
                <a:moveTo>
                  <a:pt x="76200" y="64897"/>
                </a:moveTo>
                <a:lnTo>
                  <a:pt x="44450" y="64897"/>
                </a:lnTo>
                <a:lnTo>
                  <a:pt x="44450" y="77597"/>
                </a:lnTo>
                <a:lnTo>
                  <a:pt x="69850" y="77597"/>
                </a:lnTo>
                <a:lnTo>
                  <a:pt x="76200" y="64897"/>
                </a:lnTo>
                <a:close/>
              </a:path>
            </a:pathLst>
          </a:custGeom>
          <a:solidFill>
            <a:srgbClr val="FFFFFF"/>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7893" y="249809"/>
            <a:ext cx="5883910" cy="492443"/>
          </a:xfrm>
          <a:prstGeom prst="rect">
            <a:avLst/>
          </a:prstGeom>
        </p:spPr>
        <p:txBody>
          <a:bodyPr vert="horz" wrap="square" lIns="0" tIns="0" rIns="0" bIns="0" rtlCol="0">
            <a:spAutoFit/>
          </a:bodyPr>
          <a:lstStyle/>
          <a:p>
            <a:pPr marL="12700">
              <a:lnSpc>
                <a:spcPct val="100000"/>
              </a:lnSpc>
            </a:pPr>
            <a:r>
              <a:rPr spc="-5" dirty="0"/>
              <a:t>Condition Master–</a:t>
            </a:r>
            <a:r>
              <a:rPr spc="-35" dirty="0"/>
              <a:t> </a:t>
            </a:r>
            <a:r>
              <a:rPr spc="-65" dirty="0"/>
              <a:t>Texts</a:t>
            </a:r>
            <a:endParaRPr dirty="0"/>
          </a:p>
        </p:txBody>
      </p:sp>
      <p:sp>
        <p:nvSpPr>
          <p:cNvPr id="4" name="object 4"/>
          <p:cNvSpPr/>
          <p:nvPr/>
        </p:nvSpPr>
        <p:spPr>
          <a:xfrm>
            <a:off x="228600" y="1041400"/>
            <a:ext cx="3975100" cy="1930400"/>
          </a:xfrm>
          <a:custGeom>
            <a:avLst/>
            <a:gdLst/>
            <a:ahLst/>
            <a:cxnLst/>
            <a:rect l="l" t="t" r="r" b="b"/>
            <a:pathLst>
              <a:path w="3975100" h="1930400">
                <a:moveTo>
                  <a:pt x="0" y="1930400"/>
                </a:moveTo>
                <a:lnTo>
                  <a:pt x="3975100" y="1930400"/>
                </a:lnTo>
                <a:lnTo>
                  <a:pt x="3975100" y="0"/>
                </a:lnTo>
                <a:lnTo>
                  <a:pt x="0" y="0"/>
                </a:lnTo>
                <a:lnTo>
                  <a:pt x="0" y="1930400"/>
                </a:lnTo>
                <a:close/>
              </a:path>
            </a:pathLst>
          </a:custGeom>
          <a:solidFill>
            <a:srgbClr val="CCEBFF"/>
          </a:solidFill>
        </p:spPr>
        <p:txBody>
          <a:bodyPr wrap="square" lIns="0" tIns="0" rIns="0" bIns="0" rtlCol="0"/>
          <a:lstStyle/>
          <a:p>
            <a:endParaRPr/>
          </a:p>
        </p:txBody>
      </p:sp>
      <p:sp>
        <p:nvSpPr>
          <p:cNvPr id="5" name="object 5"/>
          <p:cNvSpPr/>
          <p:nvPr/>
        </p:nvSpPr>
        <p:spPr>
          <a:xfrm>
            <a:off x="228600" y="1041400"/>
            <a:ext cx="3975100" cy="1930400"/>
          </a:xfrm>
          <a:custGeom>
            <a:avLst/>
            <a:gdLst/>
            <a:ahLst/>
            <a:cxnLst/>
            <a:rect l="l" t="t" r="r" b="b"/>
            <a:pathLst>
              <a:path w="3975100" h="1930400">
                <a:moveTo>
                  <a:pt x="0" y="1930400"/>
                </a:moveTo>
                <a:lnTo>
                  <a:pt x="3975100" y="1930400"/>
                </a:lnTo>
                <a:lnTo>
                  <a:pt x="3975100" y="0"/>
                </a:lnTo>
                <a:lnTo>
                  <a:pt x="0" y="0"/>
                </a:lnTo>
                <a:lnTo>
                  <a:pt x="0" y="1930400"/>
                </a:lnTo>
                <a:close/>
              </a:path>
            </a:pathLst>
          </a:custGeom>
          <a:ln w="12700">
            <a:solidFill>
              <a:srgbClr val="000000"/>
            </a:solidFill>
          </a:ln>
        </p:spPr>
        <p:txBody>
          <a:bodyPr wrap="square" lIns="0" tIns="0" rIns="0" bIns="0" rtlCol="0"/>
          <a:lstStyle/>
          <a:p>
            <a:endParaRPr/>
          </a:p>
        </p:txBody>
      </p:sp>
      <p:sp>
        <p:nvSpPr>
          <p:cNvPr id="6" name="object 6"/>
          <p:cNvSpPr txBox="1"/>
          <p:nvPr/>
        </p:nvSpPr>
        <p:spPr>
          <a:xfrm>
            <a:off x="1574800" y="1689100"/>
            <a:ext cx="1193800" cy="901700"/>
          </a:xfrm>
          <a:prstGeom prst="rect">
            <a:avLst/>
          </a:prstGeom>
        </p:spPr>
        <p:txBody>
          <a:bodyPr vert="horz" wrap="square" lIns="0" tIns="124460" rIns="0" bIns="0" rtlCol="0">
            <a:spAutoFit/>
          </a:bodyPr>
          <a:lstStyle/>
          <a:p>
            <a:pPr marL="216535">
              <a:lnSpc>
                <a:spcPct val="100000"/>
              </a:lnSpc>
              <a:spcBef>
                <a:spcPts val="980"/>
              </a:spcBef>
            </a:pPr>
            <a:r>
              <a:rPr sz="2400" dirty="0">
                <a:latin typeface="Times New Roman"/>
                <a:cs typeface="Times New Roman"/>
              </a:rPr>
              <a:t>Master</a:t>
            </a:r>
            <a:endParaRPr sz="2400">
              <a:latin typeface="Times New Roman"/>
              <a:cs typeface="Times New Roman"/>
            </a:endParaRPr>
          </a:p>
        </p:txBody>
      </p:sp>
      <p:sp>
        <p:nvSpPr>
          <p:cNvPr id="7" name="object 7"/>
          <p:cNvSpPr/>
          <p:nvPr/>
        </p:nvSpPr>
        <p:spPr>
          <a:xfrm>
            <a:off x="304800" y="1689100"/>
            <a:ext cx="1193800" cy="901700"/>
          </a:xfrm>
          <a:custGeom>
            <a:avLst/>
            <a:gdLst/>
            <a:ahLst/>
            <a:cxnLst/>
            <a:rect l="l" t="t" r="r" b="b"/>
            <a:pathLst>
              <a:path w="1193800" h="901700">
                <a:moveTo>
                  <a:pt x="0" y="901700"/>
                </a:moveTo>
                <a:lnTo>
                  <a:pt x="1193800" y="901700"/>
                </a:lnTo>
                <a:lnTo>
                  <a:pt x="1193800" y="0"/>
                </a:lnTo>
                <a:lnTo>
                  <a:pt x="0" y="0"/>
                </a:lnTo>
                <a:lnTo>
                  <a:pt x="0" y="901700"/>
                </a:lnTo>
                <a:close/>
              </a:path>
            </a:pathLst>
          </a:custGeom>
          <a:solidFill>
            <a:srgbClr val="FFFFD4"/>
          </a:solidFill>
        </p:spPr>
        <p:txBody>
          <a:bodyPr wrap="square" lIns="0" tIns="0" rIns="0" bIns="0" rtlCol="0"/>
          <a:lstStyle/>
          <a:p>
            <a:endParaRPr/>
          </a:p>
        </p:txBody>
      </p:sp>
      <p:sp>
        <p:nvSpPr>
          <p:cNvPr id="8" name="object 8"/>
          <p:cNvSpPr/>
          <p:nvPr/>
        </p:nvSpPr>
        <p:spPr>
          <a:xfrm>
            <a:off x="304800" y="1689100"/>
            <a:ext cx="1193800" cy="901700"/>
          </a:xfrm>
          <a:custGeom>
            <a:avLst/>
            <a:gdLst/>
            <a:ahLst/>
            <a:cxnLst/>
            <a:rect l="l" t="t" r="r" b="b"/>
            <a:pathLst>
              <a:path w="1193800" h="901700">
                <a:moveTo>
                  <a:pt x="0" y="901700"/>
                </a:moveTo>
                <a:lnTo>
                  <a:pt x="1193800" y="901700"/>
                </a:lnTo>
                <a:lnTo>
                  <a:pt x="1193800" y="0"/>
                </a:lnTo>
                <a:lnTo>
                  <a:pt x="0" y="0"/>
                </a:lnTo>
                <a:lnTo>
                  <a:pt x="0" y="901700"/>
                </a:lnTo>
                <a:close/>
              </a:path>
            </a:pathLst>
          </a:custGeom>
          <a:ln w="12700">
            <a:solidFill>
              <a:srgbClr val="000000"/>
            </a:solidFill>
          </a:ln>
        </p:spPr>
        <p:txBody>
          <a:bodyPr wrap="square" lIns="0" tIns="0" rIns="0" bIns="0" rtlCol="0"/>
          <a:lstStyle/>
          <a:p>
            <a:endParaRPr/>
          </a:p>
        </p:txBody>
      </p:sp>
      <p:sp>
        <p:nvSpPr>
          <p:cNvPr id="9" name="object 9"/>
          <p:cNvSpPr txBox="1"/>
          <p:nvPr/>
        </p:nvSpPr>
        <p:spPr>
          <a:xfrm>
            <a:off x="279501" y="1861439"/>
            <a:ext cx="1245870" cy="730885"/>
          </a:xfrm>
          <a:prstGeom prst="rect">
            <a:avLst/>
          </a:prstGeom>
        </p:spPr>
        <p:txBody>
          <a:bodyPr vert="horz" wrap="square" lIns="0" tIns="0" rIns="0" bIns="0" rtlCol="0">
            <a:spAutoFit/>
          </a:bodyPr>
          <a:lstStyle/>
          <a:p>
            <a:pPr marL="52705" marR="43815" algn="ctr">
              <a:lnSpc>
                <a:spcPct val="100000"/>
              </a:lnSpc>
            </a:pPr>
            <a:r>
              <a:rPr sz="1200" b="1" u="heavy" spc="-5" dirty="0">
                <a:latin typeface="Times New Roman"/>
                <a:cs typeface="Times New Roman"/>
              </a:rPr>
              <a:t>Customer</a:t>
            </a:r>
            <a:r>
              <a:rPr sz="1200" b="1" u="heavy" spc="-90" dirty="0">
                <a:latin typeface="Times New Roman"/>
                <a:cs typeface="Times New Roman"/>
              </a:rPr>
              <a:t> </a:t>
            </a:r>
            <a:r>
              <a:rPr sz="1200" b="1" u="heavy" spc="-5" dirty="0">
                <a:latin typeface="Times New Roman"/>
                <a:cs typeface="Times New Roman"/>
              </a:rPr>
              <a:t>Master  </a:t>
            </a:r>
            <a:r>
              <a:rPr sz="1200" spc="-5" dirty="0">
                <a:latin typeface="Times New Roman"/>
                <a:cs typeface="Times New Roman"/>
              </a:rPr>
              <a:t>Central </a:t>
            </a:r>
            <a:r>
              <a:rPr sz="1200" spc="-20" dirty="0">
                <a:latin typeface="Times New Roman"/>
                <a:cs typeface="Times New Roman"/>
              </a:rPr>
              <a:t>Texts  </a:t>
            </a:r>
            <a:r>
              <a:rPr sz="1200" spc="-5" dirty="0">
                <a:latin typeface="Times New Roman"/>
                <a:cs typeface="Times New Roman"/>
              </a:rPr>
              <a:t>S&amp;D</a:t>
            </a:r>
            <a:r>
              <a:rPr sz="1200" spc="-95" dirty="0">
                <a:latin typeface="Times New Roman"/>
                <a:cs typeface="Times New Roman"/>
              </a:rPr>
              <a:t> </a:t>
            </a:r>
            <a:r>
              <a:rPr sz="1200" dirty="0">
                <a:latin typeface="Times New Roman"/>
                <a:cs typeface="Times New Roman"/>
              </a:rPr>
              <a:t>texts</a:t>
            </a:r>
            <a:endParaRPr sz="1200">
              <a:latin typeface="Times New Roman"/>
              <a:cs typeface="Times New Roman"/>
            </a:endParaRPr>
          </a:p>
          <a:p>
            <a:pPr algn="ctr">
              <a:lnSpc>
                <a:spcPts val="1435"/>
              </a:lnSpc>
            </a:pPr>
            <a:r>
              <a:rPr sz="1200" spc="-5" dirty="0">
                <a:latin typeface="Times New Roman"/>
                <a:cs typeface="Times New Roman"/>
              </a:rPr>
              <a:t>Contact person</a:t>
            </a:r>
            <a:r>
              <a:rPr sz="1200" spc="-40" dirty="0">
                <a:latin typeface="Times New Roman"/>
                <a:cs typeface="Times New Roman"/>
              </a:rPr>
              <a:t> </a:t>
            </a:r>
            <a:r>
              <a:rPr sz="1200" dirty="0">
                <a:latin typeface="Times New Roman"/>
                <a:cs typeface="Times New Roman"/>
              </a:rPr>
              <a:t>texts</a:t>
            </a:r>
            <a:endParaRPr sz="1200">
              <a:latin typeface="Times New Roman"/>
              <a:cs typeface="Times New Roman"/>
            </a:endParaRPr>
          </a:p>
        </p:txBody>
      </p:sp>
      <p:sp>
        <p:nvSpPr>
          <p:cNvPr id="10" name="object 10"/>
          <p:cNvSpPr txBox="1"/>
          <p:nvPr/>
        </p:nvSpPr>
        <p:spPr>
          <a:xfrm>
            <a:off x="1574800" y="1689100"/>
            <a:ext cx="1193800" cy="901700"/>
          </a:xfrm>
          <a:prstGeom prst="rect">
            <a:avLst/>
          </a:prstGeom>
          <a:solidFill>
            <a:srgbClr val="FFFFD4"/>
          </a:solidFill>
          <a:ln w="12700">
            <a:solidFill>
              <a:srgbClr val="000000"/>
            </a:solidFill>
          </a:ln>
        </p:spPr>
        <p:txBody>
          <a:bodyPr vert="horz" wrap="square" lIns="0" tIns="5080" rIns="0" bIns="0" rtlCol="0">
            <a:spAutoFit/>
          </a:bodyPr>
          <a:lstStyle/>
          <a:p>
            <a:pPr>
              <a:lnSpc>
                <a:spcPct val="100000"/>
              </a:lnSpc>
              <a:spcBef>
                <a:spcPts val="40"/>
              </a:spcBef>
            </a:pPr>
            <a:endParaRPr sz="1100">
              <a:latin typeface="Times New Roman"/>
              <a:cs typeface="Times New Roman"/>
            </a:endParaRPr>
          </a:p>
          <a:p>
            <a:pPr marL="257810" marR="45720" indent="-201930">
              <a:lnSpc>
                <a:spcPct val="100000"/>
              </a:lnSpc>
            </a:pPr>
            <a:r>
              <a:rPr sz="1200" b="1" u="heavy" spc="-5" dirty="0">
                <a:latin typeface="Times New Roman"/>
                <a:cs typeface="Times New Roman"/>
              </a:rPr>
              <a:t>Material Master  </a:t>
            </a:r>
            <a:r>
              <a:rPr sz="1200" spc="-5" dirty="0">
                <a:latin typeface="Times New Roman"/>
                <a:cs typeface="Times New Roman"/>
              </a:rPr>
              <a:t>Basic </a:t>
            </a:r>
            <a:r>
              <a:rPr sz="1200" dirty="0">
                <a:latin typeface="Times New Roman"/>
                <a:cs typeface="Times New Roman"/>
              </a:rPr>
              <a:t>texts  </a:t>
            </a:r>
            <a:r>
              <a:rPr sz="1200" spc="-5" dirty="0">
                <a:latin typeface="Times New Roman"/>
                <a:cs typeface="Times New Roman"/>
              </a:rPr>
              <a:t>Sales</a:t>
            </a:r>
            <a:r>
              <a:rPr sz="1200" spc="-95" dirty="0">
                <a:latin typeface="Times New Roman"/>
                <a:cs typeface="Times New Roman"/>
              </a:rPr>
              <a:t> </a:t>
            </a:r>
            <a:r>
              <a:rPr sz="1200" dirty="0">
                <a:latin typeface="Times New Roman"/>
                <a:cs typeface="Times New Roman"/>
              </a:rPr>
              <a:t>text</a:t>
            </a:r>
            <a:endParaRPr sz="1200">
              <a:latin typeface="Times New Roman"/>
              <a:cs typeface="Times New Roman"/>
            </a:endParaRPr>
          </a:p>
          <a:p>
            <a:pPr marL="341630">
              <a:lnSpc>
                <a:spcPts val="1375"/>
              </a:lnSpc>
            </a:pPr>
            <a:r>
              <a:rPr sz="1200" spc="-5" dirty="0">
                <a:latin typeface="Times New Roman"/>
                <a:cs typeface="Times New Roman"/>
              </a:rPr>
              <a:t>PO</a:t>
            </a:r>
            <a:r>
              <a:rPr sz="1200" spc="-150" dirty="0">
                <a:latin typeface="Times New Roman"/>
                <a:cs typeface="Times New Roman"/>
              </a:rPr>
              <a:t> </a:t>
            </a:r>
            <a:r>
              <a:rPr sz="1200" spc="-20" dirty="0">
                <a:latin typeface="Times New Roman"/>
                <a:cs typeface="Times New Roman"/>
              </a:rPr>
              <a:t>Text</a:t>
            </a:r>
            <a:endParaRPr sz="1200">
              <a:latin typeface="Times New Roman"/>
              <a:cs typeface="Times New Roman"/>
            </a:endParaRPr>
          </a:p>
        </p:txBody>
      </p:sp>
      <p:sp>
        <p:nvSpPr>
          <p:cNvPr id="11" name="object 11"/>
          <p:cNvSpPr/>
          <p:nvPr/>
        </p:nvSpPr>
        <p:spPr>
          <a:xfrm>
            <a:off x="2870200" y="1689100"/>
            <a:ext cx="1193800" cy="901700"/>
          </a:xfrm>
          <a:custGeom>
            <a:avLst/>
            <a:gdLst/>
            <a:ahLst/>
            <a:cxnLst/>
            <a:rect l="l" t="t" r="r" b="b"/>
            <a:pathLst>
              <a:path w="1193800" h="901700">
                <a:moveTo>
                  <a:pt x="0" y="901700"/>
                </a:moveTo>
                <a:lnTo>
                  <a:pt x="1193800" y="901700"/>
                </a:lnTo>
                <a:lnTo>
                  <a:pt x="1193800" y="0"/>
                </a:lnTo>
                <a:lnTo>
                  <a:pt x="0" y="0"/>
                </a:lnTo>
                <a:lnTo>
                  <a:pt x="0" y="901700"/>
                </a:lnTo>
                <a:close/>
              </a:path>
            </a:pathLst>
          </a:custGeom>
          <a:solidFill>
            <a:srgbClr val="FFFFD4"/>
          </a:solidFill>
        </p:spPr>
        <p:txBody>
          <a:bodyPr wrap="square" lIns="0" tIns="0" rIns="0" bIns="0" rtlCol="0"/>
          <a:lstStyle/>
          <a:p>
            <a:endParaRPr/>
          </a:p>
        </p:txBody>
      </p:sp>
      <p:sp>
        <p:nvSpPr>
          <p:cNvPr id="12" name="object 12"/>
          <p:cNvSpPr/>
          <p:nvPr/>
        </p:nvSpPr>
        <p:spPr>
          <a:xfrm>
            <a:off x="2870200" y="1689100"/>
            <a:ext cx="1193800" cy="901700"/>
          </a:xfrm>
          <a:custGeom>
            <a:avLst/>
            <a:gdLst/>
            <a:ahLst/>
            <a:cxnLst/>
            <a:rect l="l" t="t" r="r" b="b"/>
            <a:pathLst>
              <a:path w="1193800" h="901700">
                <a:moveTo>
                  <a:pt x="0" y="901700"/>
                </a:moveTo>
                <a:lnTo>
                  <a:pt x="1193800" y="901700"/>
                </a:lnTo>
                <a:lnTo>
                  <a:pt x="1193800" y="0"/>
                </a:lnTo>
                <a:lnTo>
                  <a:pt x="0" y="0"/>
                </a:lnTo>
                <a:lnTo>
                  <a:pt x="0" y="901700"/>
                </a:lnTo>
                <a:close/>
              </a:path>
            </a:pathLst>
          </a:custGeom>
          <a:ln w="12700">
            <a:solidFill>
              <a:srgbClr val="000000"/>
            </a:solidFill>
          </a:ln>
        </p:spPr>
        <p:txBody>
          <a:bodyPr wrap="square" lIns="0" tIns="0" rIns="0" bIns="0" rtlCol="0"/>
          <a:lstStyle/>
          <a:p>
            <a:endParaRPr/>
          </a:p>
        </p:txBody>
      </p:sp>
      <p:sp>
        <p:nvSpPr>
          <p:cNvPr id="13" name="object 13"/>
          <p:cNvSpPr/>
          <p:nvPr/>
        </p:nvSpPr>
        <p:spPr>
          <a:xfrm>
            <a:off x="2825114" y="2037842"/>
            <a:ext cx="1285240" cy="0"/>
          </a:xfrm>
          <a:custGeom>
            <a:avLst/>
            <a:gdLst/>
            <a:ahLst/>
            <a:cxnLst/>
            <a:rect l="l" t="t" r="r" b="b"/>
            <a:pathLst>
              <a:path w="1285239">
                <a:moveTo>
                  <a:pt x="0" y="0"/>
                </a:moveTo>
                <a:lnTo>
                  <a:pt x="1284732" y="0"/>
                </a:lnTo>
              </a:path>
            </a:pathLst>
          </a:custGeom>
          <a:ln w="15239">
            <a:solidFill>
              <a:srgbClr val="000000"/>
            </a:solidFill>
          </a:ln>
        </p:spPr>
        <p:txBody>
          <a:bodyPr wrap="square" lIns="0" tIns="0" rIns="0" bIns="0" rtlCol="0"/>
          <a:lstStyle/>
          <a:p>
            <a:endParaRPr/>
          </a:p>
        </p:txBody>
      </p:sp>
      <p:sp>
        <p:nvSpPr>
          <p:cNvPr id="14" name="object 14"/>
          <p:cNvSpPr txBox="1"/>
          <p:nvPr/>
        </p:nvSpPr>
        <p:spPr>
          <a:xfrm>
            <a:off x="2825495" y="1861439"/>
            <a:ext cx="1241425" cy="548005"/>
          </a:xfrm>
          <a:prstGeom prst="rect">
            <a:avLst/>
          </a:prstGeom>
        </p:spPr>
        <p:txBody>
          <a:bodyPr vert="horz" wrap="square" lIns="0" tIns="0" rIns="0" bIns="0" rtlCol="0">
            <a:spAutoFit/>
          </a:bodyPr>
          <a:lstStyle/>
          <a:p>
            <a:pPr algn="ctr">
              <a:lnSpc>
                <a:spcPct val="100000"/>
              </a:lnSpc>
            </a:pPr>
            <a:r>
              <a:rPr sz="1200" b="1" spc="-5" dirty="0">
                <a:latin typeface="Times New Roman"/>
                <a:cs typeface="Times New Roman"/>
              </a:rPr>
              <a:t>Customer</a:t>
            </a:r>
            <a:r>
              <a:rPr sz="1200" b="1" spc="-90" dirty="0">
                <a:latin typeface="Times New Roman"/>
                <a:cs typeface="Times New Roman"/>
              </a:rPr>
              <a:t> </a:t>
            </a:r>
            <a:r>
              <a:rPr sz="1200" b="1" spc="-5" dirty="0">
                <a:latin typeface="Times New Roman"/>
                <a:cs typeface="Times New Roman"/>
              </a:rPr>
              <a:t>Material</a:t>
            </a:r>
            <a:endParaRPr sz="1200">
              <a:latin typeface="Times New Roman"/>
              <a:cs typeface="Times New Roman"/>
            </a:endParaRPr>
          </a:p>
          <a:p>
            <a:pPr marL="42545" algn="ctr">
              <a:lnSpc>
                <a:spcPct val="100000"/>
              </a:lnSpc>
            </a:pPr>
            <a:r>
              <a:rPr sz="1200" u="heavy" spc="-300" dirty="0">
                <a:latin typeface="Times New Roman"/>
                <a:cs typeface="Times New Roman"/>
              </a:rPr>
              <a:t> </a:t>
            </a:r>
            <a:r>
              <a:rPr sz="1200" b="1" u="heavy" dirty="0">
                <a:latin typeface="Times New Roman"/>
                <a:cs typeface="Times New Roman"/>
              </a:rPr>
              <a:t>info’</a:t>
            </a:r>
            <a:endParaRPr sz="1200">
              <a:latin typeface="Times New Roman"/>
              <a:cs typeface="Times New Roman"/>
            </a:endParaRPr>
          </a:p>
          <a:p>
            <a:pPr marL="41910" algn="ctr">
              <a:lnSpc>
                <a:spcPts val="1435"/>
              </a:lnSpc>
            </a:pPr>
            <a:r>
              <a:rPr sz="1200" spc="-10" dirty="0">
                <a:latin typeface="Times New Roman"/>
                <a:cs typeface="Times New Roman"/>
              </a:rPr>
              <a:t>Info </a:t>
            </a:r>
            <a:r>
              <a:rPr sz="1200" spc="-5" dirty="0">
                <a:latin typeface="Times New Roman"/>
                <a:cs typeface="Times New Roman"/>
              </a:rPr>
              <a:t>Record</a:t>
            </a:r>
            <a:r>
              <a:rPr sz="1200" spc="-40" dirty="0">
                <a:latin typeface="Times New Roman"/>
                <a:cs typeface="Times New Roman"/>
              </a:rPr>
              <a:t> </a:t>
            </a:r>
            <a:r>
              <a:rPr sz="1200" dirty="0">
                <a:latin typeface="Times New Roman"/>
                <a:cs typeface="Times New Roman"/>
              </a:rPr>
              <a:t>texts</a:t>
            </a:r>
            <a:endParaRPr sz="1200">
              <a:latin typeface="Times New Roman"/>
              <a:cs typeface="Times New Roman"/>
            </a:endParaRPr>
          </a:p>
        </p:txBody>
      </p:sp>
      <p:sp>
        <p:nvSpPr>
          <p:cNvPr id="15" name="object 15"/>
          <p:cNvSpPr txBox="1"/>
          <p:nvPr/>
        </p:nvSpPr>
        <p:spPr>
          <a:xfrm>
            <a:off x="6819900" y="1447800"/>
            <a:ext cx="2095500" cy="381000"/>
          </a:xfrm>
          <a:prstGeom prst="rect">
            <a:avLst/>
          </a:prstGeom>
          <a:solidFill>
            <a:srgbClr val="FFFFD4"/>
          </a:solidFill>
          <a:ln w="12700">
            <a:solidFill>
              <a:srgbClr val="000000"/>
            </a:solidFill>
          </a:ln>
        </p:spPr>
        <p:txBody>
          <a:bodyPr vert="horz" wrap="square" lIns="0" tIns="0" rIns="0" bIns="0" rtlCol="0">
            <a:spAutoFit/>
          </a:bodyPr>
          <a:lstStyle/>
          <a:p>
            <a:pPr marL="3175" algn="ctr">
              <a:lnSpc>
                <a:spcPts val="2810"/>
              </a:lnSpc>
            </a:pPr>
            <a:r>
              <a:rPr sz="2400" dirty="0">
                <a:latin typeface="Times New Roman"/>
                <a:cs typeface="Times New Roman"/>
              </a:rPr>
              <a:t>Item</a:t>
            </a:r>
            <a:endParaRPr sz="2400">
              <a:latin typeface="Times New Roman"/>
              <a:cs typeface="Times New Roman"/>
            </a:endParaRPr>
          </a:p>
        </p:txBody>
      </p:sp>
      <p:sp>
        <p:nvSpPr>
          <p:cNvPr id="16" name="object 16"/>
          <p:cNvSpPr txBox="1"/>
          <p:nvPr/>
        </p:nvSpPr>
        <p:spPr>
          <a:xfrm>
            <a:off x="1310894" y="1164590"/>
            <a:ext cx="1245870" cy="304165"/>
          </a:xfrm>
          <a:prstGeom prst="rect">
            <a:avLst/>
          </a:prstGeom>
        </p:spPr>
        <p:txBody>
          <a:bodyPr vert="horz" wrap="square" lIns="0" tIns="0" rIns="0" bIns="0" rtlCol="0">
            <a:spAutoFit/>
          </a:bodyPr>
          <a:lstStyle/>
          <a:p>
            <a:pPr>
              <a:lnSpc>
                <a:spcPts val="2390"/>
              </a:lnSpc>
            </a:pPr>
            <a:r>
              <a:rPr sz="2000" spc="-5" dirty="0">
                <a:latin typeface="Times New Roman"/>
                <a:cs typeface="Times New Roman"/>
              </a:rPr>
              <a:t>Master</a:t>
            </a:r>
            <a:r>
              <a:rPr sz="2000" spc="-105" dirty="0">
                <a:latin typeface="Times New Roman"/>
                <a:cs typeface="Times New Roman"/>
              </a:rPr>
              <a:t> </a:t>
            </a:r>
            <a:r>
              <a:rPr sz="2000" dirty="0">
                <a:latin typeface="Times New Roman"/>
                <a:cs typeface="Times New Roman"/>
              </a:rPr>
              <a:t>Data</a:t>
            </a:r>
            <a:endParaRPr sz="2000">
              <a:latin typeface="Times New Roman"/>
              <a:cs typeface="Times New Roman"/>
            </a:endParaRPr>
          </a:p>
        </p:txBody>
      </p:sp>
      <p:sp>
        <p:nvSpPr>
          <p:cNvPr id="17" name="object 17"/>
          <p:cNvSpPr txBox="1"/>
          <p:nvPr/>
        </p:nvSpPr>
        <p:spPr>
          <a:xfrm>
            <a:off x="4483100" y="1447800"/>
            <a:ext cx="2133600" cy="381000"/>
          </a:xfrm>
          <a:prstGeom prst="rect">
            <a:avLst/>
          </a:prstGeom>
          <a:solidFill>
            <a:srgbClr val="FFFFD4"/>
          </a:solidFill>
          <a:ln w="12700">
            <a:solidFill>
              <a:srgbClr val="000000"/>
            </a:solidFill>
          </a:ln>
        </p:spPr>
        <p:txBody>
          <a:bodyPr vert="horz" wrap="square" lIns="0" tIns="0" rIns="0" bIns="0" rtlCol="0">
            <a:spAutoFit/>
          </a:bodyPr>
          <a:lstStyle/>
          <a:p>
            <a:pPr marL="602615">
              <a:lnSpc>
                <a:spcPts val="2810"/>
              </a:lnSpc>
            </a:pPr>
            <a:r>
              <a:rPr sz="2400" dirty="0">
                <a:latin typeface="Times New Roman"/>
                <a:cs typeface="Times New Roman"/>
              </a:rPr>
              <a:t>Header</a:t>
            </a:r>
            <a:endParaRPr sz="2400">
              <a:latin typeface="Times New Roman"/>
              <a:cs typeface="Times New Roman"/>
            </a:endParaRPr>
          </a:p>
        </p:txBody>
      </p:sp>
      <p:sp>
        <p:nvSpPr>
          <p:cNvPr id="18" name="object 18"/>
          <p:cNvSpPr/>
          <p:nvPr/>
        </p:nvSpPr>
        <p:spPr>
          <a:xfrm>
            <a:off x="4495800" y="1905000"/>
            <a:ext cx="2133600" cy="1066800"/>
          </a:xfrm>
          <a:custGeom>
            <a:avLst/>
            <a:gdLst/>
            <a:ahLst/>
            <a:cxnLst/>
            <a:rect l="l" t="t" r="r" b="b"/>
            <a:pathLst>
              <a:path w="2133600" h="1066800">
                <a:moveTo>
                  <a:pt x="0" y="1066800"/>
                </a:moveTo>
                <a:lnTo>
                  <a:pt x="2133600" y="1066800"/>
                </a:lnTo>
                <a:lnTo>
                  <a:pt x="2133600" y="0"/>
                </a:lnTo>
                <a:lnTo>
                  <a:pt x="0" y="0"/>
                </a:lnTo>
                <a:lnTo>
                  <a:pt x="0" y="1066800"/>
                </a:lnTo>
                <a:close/>
              </a:path>
            </a:pathLst>
          </a:custGeom>
          <a:solidFill>
            <a:srgbClr val="FFFFD4"/>
          </a:solidFill>
        </p:spPr>
        <p:txBody>
          <a:bodyPr wrap="square" lIns="0" tIns="0" rIns="0" bIns="0" rtlCol="0"/>
          <a:lstStyle/>
          <a:p>
            <a:endParaRPr/>
          </a:p>
        </p:txBody>
      </p:sp>
      <p:sp>
        <p:nvSpPr>
          <p:cNvPr id="19" name="object 19"/>
          <p:cNvSpPr/>
          <p:nvPr/>
        </p:nvSpPr>
        <p:spPr>
          <a:xfrm>
            <a:off x="4495800" y="1905000"/>
            <a:ext cx="2133600" cy="1066800"/>
          </a:xfrm>
          <a:custGeom>
            <a:avLst/>
            <a:gdLst/>
            <a:ahLst/>
            <a:cxnLst/>
            <a:rect l="l" t="t" r="r" b="b"/>
            <a:pathLst>
              <a:path w="2133600" h="1066800">
                <a:moveTo>
                  <a:pt x="0" y="1066800"/>
                </a:moveTo>
                <a:lnTo>
                  <a:pt x="2133600" y="1066800"/>
                </a:lnTo>
                <a:lnTo>
                  <a:pt x="2133600" y="0"/>
                </a:lnTo>
                <a:lnTo>
                  <a:pt x="0" y="0"/>
                </a:lnTo>
                <a:lnTo>
                  <a:pt x="0" y="1066800"/>
                </a:lnTo>
                <a:close/>
              </a:path>
            </a:pathLst>
          </a:custGeom>
          <a:ln w="12700">
            <a:solidFill>
              <a:srgbClr val="000000"/>
            </a:solidFill>
          </a:ln>
        </p:spPr>
        <p:txBody>
          <a:bodyPr wrap="square" lIns="0" tIns="0" rIns="0" bIns="0" rtlCol="0"/>
          <a:lstStyle/>
          <a:p>
            <a:endParaRPr/>
          </a:p>
        </p:txBody>
      </p:sp>
      <p:sp>
        <p:nvSpPr>
          <p:cNvPr id="20" name="object 20"/>
          <p:cNvSpPr txBox="1"/>
          <p:nvPr/>
        </p:nvSpPr>
        <p:spPr>
          <a:xfrm>
            <a:off x="4575175" y="1944370"/>
            <a:ext cx="1939289" cy="743585"/>
          </a:xfrm>
          <a:prstGeom prst="rect">
            <a:avLst/>
          </a:prstGeom>
        </p:spPr>
        <p:txBody>
          <a:bodyPr vert="horz" wrap="square" lIns="0" tIns="0" rIns="0" bIns="0" rtlCol="0">
            <a:spAutoFit/>
          </a:bodyPr>
          <a:lstStyle/>
          <a:p>
            <a:pPr marL="12700">
              <a:lnSpc>
                <a:spcPct val="100000"/>
              </a:lnSpc>
            </a:pPr>
            <a:r>
              <a:rPr sz="1600" spc="-5" dirty="0">
                <a:latin typeface="Times New Roman"/>
                <a:cs typeface="Times New Roman"/>
              </a:rPr>
              <a:t>•Header</a:t>
            </a:r>
            <a:r>
              <a:rPr sz="1600" spc="-90" dirty="0">
                <a:latin typeface="Times New Roman"/>
                <a:cs typeface="Times New Roman"/>
              </a:rPr>
              <a:t> </a:t>
            </a:r>
            <a:r>
              <a:rPr sz="1600" spc="-35" dirty="0">
                <a:latin typeface="Times New Roman"/>
                <a:cs typeface="Times New Roman"/>
              </a:rPr>
              <a:t>Text</a:t>
            </a:r>
            <a:endParaRPr sz="1600">
              <a:latin typeface="Times New Roman"/>
              <a:cs typeface="Times New Roman"/>
            </a:endParaRPr>
          </a:p>
          <a:p>
            <a:pPr marL="12700">
              <a:lnSpc>
                <a:spcPct val="100000"/>
              </a:lnSpc>
            </a:pPr>
            <a:r>
              <a:rPr sz="1600" spc="-5" dirty="0">
                <a:latin typeface="Times New Roman"/>
                <a:cs typeface="Times New Roman"/>
              </a:rPr>
              <a:t>•Header</a:t>
            </a:r>
            <a:r>
              <a:rPr sz="1600" spc="-55" dirty="0">
                <a:latin typeface="Times New Roman"/>
                <a:cs typeface="Times New Roman"/>
              </a:rPr>
              <a:t> </a:t>
            </a:r>
            <a:r>
              <a:rPr sz="1600" spc="-5" dirty="0">
                <a:latin typeface="Times New Roman"/>
                <a:cs typeface="Times New Roman"/>
              </a:rPr>
              <a:t>notice</a:t>
            </a:r>
            <a:endParaRPr sz="1600">
              <a:latin typeface="Times New Roman"/>
              <a:cs typeface="Times New Roman"/>
            </a:endParaRPr>
          </a:p>
          <a:p>
            <a:pPr marL="12700">
              <a:lnSpc>
                <a:spcPct val="100000"/>
              </a:lnSpc>
            </a:pPr>
            <a:r>
              <a:rPr sz="1600" spc="-5" dirty="0">
                <a:latin typeface="Times New Roman"/>
                <a:cs typeface="Times New Roman"/>
              </a:rPr>
              <a:t>•Shipping</a:t>
            </a:r>
            <a:r>
              <a:rPr sz="1600" spc="-40" dirty="0">
                <a:latin typeface="Times New Roman"/>
                <a:cs typeface="Times New Roman"/>
              </a:rPr>
              <a:t> </a:t>
            </a:r>
            <a:r>
              <a:rPr sz="1600" spc="-5" dirty="0">
                <a:latin typeface="Times New Roman"/>
                <a:cs typeface="Times New Roman"/>
              </a:rPr>
              <a:t>requirements</a:t>
            </a:r>
            <a:endParaRPr sz="1600">
              <a:latin typeface="Times New Roman"/>
              <a:cs typeface="Times New Roman"/>
            </a:endParaRPr>
          </a:p>
        </p:txBody>
      </p:sp>
      <p:sp>
        <p:nvSpPr>
          <p:cNvPr id="21" name="object 21"/>
          <p:cNvSpPr txBox="1"/>
          <p:nvPr/>
        </p:nvSpPr>
        <p:spPr>
          <a:xfrm>
            <a:off x="4575175" y="2676271"/>
            <a:ext cx="2154555" cy="255904"/>
          </a:xfrm>
          <a:prstGeom prst="rect">
            <a:avLst/>
          </a:prstGeom>
        </p:spPr>
        <p:txBody>
          <a:bodyPr vert="horz" wrap="square" lIns="0" tIns="0" rIns="0" bIns="0" rtlCol="0">
            <a:spAutoFit/>
          </a:bodyPr>
          <a:lstStyle/>
          <a:p>
            <a:pPr marL="12700">
              <a:lnSpc>
                <a:spcPct val="100000"/>
              </a:lnSpc>
            </a:pPr>
            <a:r>
              <a:rPr sz="1600" spc="-5" dirty="0">
                <a:latin typeface="Times New Roman"/>
                <a:cs typeface="Times New Roman"/>
              </a:rPr>
              <a:t>•Contractual</a:t>
            </a:r>
            <a:r>
              <a:rPr sz="1600" spc="-20" dirty="0">
                <a:latin typeface="Times New Roman"/>
                <a:cs typeface="Times New Roman"/>
              </a:rPr>
              <a:t> </a:t>
            </a:r>
            <a:r>
              <a:rPr sz="1600" spc="-5" dirty="0">
                <a:latin typeface="Times New Roman"/>
                <a:cs typeface="Times New Roman"/>
              </a:rPr>
              <a:t>requirements</a:t>
            </a:r>
            <a:endParaRPr sz="1600">
              <a:latin typeface="Times New Roman"/>
              <a:cs typeface="Times New Roman"/>
            </a:endParaRPr>
          </a:p>
        </p:txBody>
      </p:sp>
      <p:sp>
        <p:nvSpPr>
          <p:cNvPr id="22" name="object 22"/>
          <p:cNvSpPr txBox="1"/>
          <p:nvPr/>
        </p:nvSpPr>
        <p:spPr>
          <a:xfrm>
            <a:off x="6819900" y="1905000"/>
            <a:ext cx="2095500" cy="1066800"/>
          </a:xfrm>
          <a:prstGeom prst="rect">
            <a:avLst/>
          </a:prstGeom>
          <a:solidFill>
            <a:srgbClr val="FFFFD4"/>
          </a:solidFill>
          <a:ln w="12700">
            <a:solidFill>
              <a:srgbClr val="000000"/>
            </a:solidFill>
          </a:ln>
        </p:spPr>
        <p:txBody>
          <a:bodyPr vert="horz" wrap="square" lIns="0" tIns="0" rIns="0" bIns="0" rtlCol="0">
            <a:spAutoFit/>
          </a:bodyPr>
          <a:lstStyle/>
          <a:p>
            <a:pPr marL="85725">
              <a:lnSpc>
                <a:spcPts val="1820"/>
              </a:lnSpc>
            </a:pPr>
            <a:r>
              <a:rPr sz="1600" spc="-5" dirty="0">
                <a:latin typeface="Times New Roman"/>
                <a:cs typeface="Times New Roman"/>
              </a:rPr>
              <a:t>•Material Sales</a:t>
            </a:r>
            <a:r>
              <a:rPr sz="1600" spc="10" dirty="0">
                <a:latin typeface="Times New Roman"/>
                <a:cs typeface="Times New Roman"/>
              </a:rPr>
              <a:t> </a:t>
            </a:r>
            <a:r>
              <a:rPr sz="1600" spc="-5" dirty="0">
                <a:latin typeface="Times New Roman"/>
                <a:cs typeface="Times New Roman"/>
              </a:rPr>
              <a:t>text</a:t>
            </a:r>
            <a:endParaRPr sz="1600">
              <a:latin typeface="Times New Roman"/>
              <a:cs typeface="Times New Roman"/>
            </a:endParaRPr>
          </a:p>
          <a:p>
            <a:pPr marL="85725">
              <a:lnSpc>
                <a:spcPct val="100000"/>
              </a:lnSpc>
            </a:pPr>
            <a:r>
              <a:rPr sz="1600" spc="-5" dirty="0">
                <a:latin typeface="Times New Roman"/>
                <a:cs typeface="Times New Roman"/>
              </a:rPr>
              <a:t>•Packing</a:t>
            </a:r>
            <a:r>
              <a:rPr sz="1600" spc="-50" dirty="0">
                <a:latin typeface="Times New Roman"/>
                <a:cs typeface="Times New Roman"/>
              </a:rPr>
              <a:t> </a:t>
            </a:r>
            <a:r>
              <a:rPr sz="1600" spc="-5" dirty="0">
                <a:latin typeface="Times New Roman"/>
                <a:cs typeface="Times New Roman"/>
              </a:rPr>
              <a:t>note</a:t>
            </a:r>
            <a:endParaRPr sz="1600">
              <a:latin typeface="Times New Roman"/>
              <a:cs typeface="Times New Roman"/>
            </a:endParaRPr>
          </a:p>
          <a:p>
            <a:pPr marL="85725">
              <a:lnSpc>
                <a:spcPct val="100000"/>
              </a:lnSpc>
            </a:pPr>
            <a:r>
              <a:rPr sz="1600" spc="-5" dirty="0">
                <a:latin typeface="Times New Roman"/>
                <a:cs typeface="Times New Roman"/>
              </a:rPr>
              <a:t>•Shipping</a:t>
            </a:r>
            <a:r>
              <a:rPr sz="1600" spc="-40" dirty="0">
                <a:latin typeface="Times New Roman"/>
                <a:cs typeface="Times New Roman"/>
              </a:rPr>
              <a:t> </a:t>
            </a:r>
            <a:r>
              <a:rPr sz="1600" spc="-5" dirty="0">
                <a:latin typeface="Times New Roman"/>
                <a:cs typeface="Times New Roman"/>
              </a:rPr>
              <a:t>requirements</a:t>
            </a:r>
            <a:endParaRPr sz="1600">
              <a:latin typeface="Times New Roman"/>
              <a:cs typeface="Times New Roman"/>
            </a:endParaRPr>
          </a:p>
        </p:txBody>
      </p:sp>
      <p:sp>
        <p:nvSpPr>
          <p:cNvPr id="23" name="object 23"/>
          <p:cNvSpPr txBox="1"/>
          <p:nvPr/>
        </p:nvSpPr>
        <p:spPr>
          <a:xfrm>
            <a:off x="4495800" y="990600"/>
            <a:ext cx="4419600" cy="396875"/>
          </a:xfrm>
          <a:prstGeom prst="rect">
            <a:avLst/>
          </a:prstGeom>
          <a:solidFill>
            <a:srgbClr val="FFFFD4"/>
          </a:solidFill>
          <a:ln w="12700">
            <a:solidFill>
              <a:srgbClr val="000000"/>
            </a:solidFill>
          </a:ln>
        </p:spPr>
        <p:txBody>
          <a:bodyPr vert="horz" wrap="square" lIns="0" tIns="31115" rIns="0" bIns="0" rtlCol="0">
            <a:spAutoFit/>
          </a:bodyPr>
          <a:lstStyle/>
          <a:p>
            <a:pPr marL="347980">
              <a:lnSpc>
                <a:spcPct val="100000"/>
              </a:lnSpc>
              <a:spcBef>
                <a:spcPts val="245"/>
              </a:spcBef>
            </a:pPr>
            <a:r>
              <a:rPr sz="2000" dirty="0">
                <a:latin typeface="Times New Roman"/>
                <a:cs typeface="Times New Roman"/>
              </a:rPr>
              <a:t>Document (sales / delivery /</a:t>
            </a:r>
            <a:r>
              <a:rPr sz="2000" spc="-145" dirty="0">
                <a:latin typeface="Times New Roman"/>
                <a:cs typeface="Times New Roman"/>
              </a:rPr>
              <a:t> </a:t>
            </a:r>
            <a:r>
              <a:rPr sz="2000" spc="-5" dirty="0">
                <a:latin typeface="Times New Roman"/>
                <a:cs typeface="Times New Roman"/>
              </a:rPr>
              <a:t>Billing)</a:t>
            </a:r>
            <a:endParaRPr sz="2000">
              <a:latin typeface="Times New Roman"/>
              <a:cs typeface="Times New Roman"/>
            </a:endParaRPr>
          </a:p>
        </p:txBody>
      </p:sp>
      <p:sp>
        <p:nvSpPr>
          <p:cNvPr id="24" name="object 24"/>
          <p:cNvSpPr txBox="1"/>
          <p:nvPr/>
        </p:nvSpPr>
        <p:spPr>
          <a:xfrm>
            <a:off x="533400" y="3879850"/>
            <a:ext cx="8050530" cy="2292350"/>
          </a:xfrm>
          <a:prstGeom prst="rect">
            <a:avLst/>
          </a:prstGeom>
          <a:solidFill>
            <a:srgbClr val="ADB5FB"/>
          </a:solidFill>
        </p:spPr>
        <p:txBody>
          <a:bodyPr vert="horz" wrap="square" lIns="0" tIns="44450" rIns="0" bIns="0" rtlCol="0">
            <a:spAutoFit/>
          </a:bodyPr>
          <a:lstStyle/>
          <a:p>
            <a:pPr marL="377190" marR="816610" indent="-285750">
              <a:lnSpc>
                <a:spcPct val="100000"/>
              </a:lnSpc>
              <a:spcBef>
                <a:spcPts val="350"/>
              </a:spcBef>
              <a:buFont typeface="Wingdings" panose="05000000000000000000" pitchFamily="2" charset="2"/>
              <a:buChar char="§"/>
              <a:tabLst>
                <a:tab pos="218440" algn="l"/>
              </a:tabLst>
            </a:pPr>
            <a:r>
              <a:rPr sz="1600" b="1" spc="-30" dirty="0">
                <a:latin typeface="Arial"/>
                <a:cs typeface="Arial"/>
              </a:rPr>
              <a:t>Texts </a:t>
            </a:r>
            <a:r>
              <a:rPr sz="1600" b="1" spc="-5" dirty="0">
                <a:latin typeface="Arial"/>
                <a:cs typeface="Arial"/>
              </a:rPr>
              <a:t>are proposed from </a:t>
            </a:r>
            <a:r>
              <a:rPr sz="1600" b="1" spc="-10" dirty="0">
                <a:latin typeface="Arial"/>
                <a:cs typeface="Arial"/>
              </a:rPr>
              <a:t>the </a:t>
            </a:r>
            <a:r>
              <a:rPr sz="1600" b="1" spc="-5" dirty="0">
                <a:latin typeface="Arial"/>
                <a:cs typeface="Arial"/>
              </a:rPr>
              <a:t>master records in </a:t>
            </a:r>
            <a:r>
              <a:rPr sz="1600" b="1" spc="-10" dirty="0">
                <a:latin typeface="Arial"/>
                <a:cs typeface="Arial"/>
              </a:rPr>
              <a:t>the </a:t>
            </a:r>
            <a:r>
              <a:rPr sz="1600" b="1" spc="-5" dirty="0">
                <a:latin typeface="Arial"/>
                <a:cs typeface="Arial"/>
              </a:rPr>
              <a:t>sales and distribution  documents, if </a:t>
            </a:r>
            <a:r>
              <a:rPr sz="1600" b="1" spc="-20" dirty="0">
                <a:latin typeface="Arial"/>
                <a:cs typeface="Arial"/>
              </a:rPr>
              <a:t>you </a:t>
            </a:r>
            <a:r>
              <a:rPr sz="1600" b="1" spc="-15" dirty="0">
                <a:latin typeface="Arial"/>
                <a:cs typeface="Arial"/>
              </a:rPr>
              <a:t>have </a:t>
            </a:r>
            <a:r>
              <a:rPr sz="1600" b="1" spc="-5" dirty="0">
                <a:latin typeface="Arial"/>
                <a:cs typeface="Arial"/>
              </a:rPr>
              <a:t>made </a:t>
            </a:r>
            <a:r>
              <a:rPr sz="1600" b="1" spc="-10" dirty="0">
                <a:latin typeface="Arial"/>
                <a:cs typeface="Arial"/>
              </a:rPr>
              <a:t>the </a:t>
            </a:r>
            <a:r>
              <a:rPr sz="1600" b="1" spc="-5" dirty="0">
                <a:latin typeface="Arial"/>
                <a:cs typeface="Arial"/>
              </a:rPr>
              <a:t>appropriate</a:t>
            </a:r>
            <a:r>
              <a:rPr sz="1600" b="1" spc="210" dirty="0">
                <a:latin typeface="Arial"/>
                <a:cs typeface="Arial"/>
              </a:rPr>
              <a:t> </a:t>
            </a:r>
            <a:r>
              <a:rPr sz="1600" b="1" spc="-5" dirty="0">
                <a:latin typeface="Arial"/>
                <a:cs typeface="Arial"/>
              </a:rPr>
              <a:t>setting.</a:t>
            </a:r>
            <a:endParaRPr sz="1600" dirty="0">
              <a:latin typeface="Arial"/>
              <a:cs typeface="Arial"/>
            </a:endParaRPr>
          </a:p>
          <a:p>
            <a:pPr marL="377190" indent="-285750">
              <a:lnSpc>
                <a:spcPct val="100000"/>
              </a:lnSpc>
              <a:buFont typeface="Wingdings" panose="05000000000000000000" pitchFamily="2" charset="2"/>
              <a:buChar char="§"/>
              <a:tabLst>
                <a:tab pos="215265" algn="l"/>
              </a:tabLst>
            </a:pPr>
            <a:r>
              <a:rPr sz="1600" b="1" spc="-45" dirty="0">
                <a:latin typeface="Arial"/>
                <a:cs typeface="Arial"/>
              </a:rPr>
              <a:t>You </a:t>
            </a:r>
            <a:r>
              <a:rPr sz="1600" b="1" spc="-5" dirty="0">
                <a:latin typeface="Arial"/>
                <a:cs typeface="Arial"/>
              </a:rPr>
              <a:t>can integrate standard texts into the sales and distribution</a:t>
            </a:r>
            <a:r>
              <a:rPr sz="1600" b="1" spc="260" dirty="0">
                <a:latin typeface="Arial"/>
                <a:cs typeface="Arial"/>
              </a:rPr>
              <a:t> </a:t>
            </a:r>
            <a:r>
              <a:rPr sz="1600" b="1" spc="-5" dirty="0">
                <a:latin typeface="Arial"/>
                <a:cs typeface="Arial"/>
              </a:rPr>
              <a:t>documents.</a:t>
            </a:r>
            <a:endParaRPr sz="1600" dirty="0">
              <a:latin typeface="Arial"/>
              <a:cs typeface="Arial"/>
            </a:endParaRPr>
          </a:p>
          <a:p>
            <a:pPr marL="377190" marR="269240" indent="-285750">
              <a:lnSpc>
                <a:spcPct val="100000"/>
              </a:lnSpc>
              <a:buFont typeface="Wingdings" panose="05000000000000000000" pitchFamily="2" charset="2"/>
              <a:buChar char="§"/>
              <a:tabLst>
                <a:tab pos="218440" algn="l"/>
              </a:tabLst>
            </a:pPr>
            <a:r>
              <a:rPr sz="1600" b="1" spc="-30" dirty="0">
                <a:latin typeface="Arial"/>
                <a:cs typeface="Arial"/>
              </a:rPr>
              <a:t>Texts </a:t>
            </a:r>
            <a:r>
              <a:rPr sz="1600" b="1" spc="-5" dirty="0">
                <a:latin typeface="Arial"/>
                <a:cs typeface="Arial"/>
              </a:rPr>
              <a:t>can be copied from a reference sales and distribution document into  another sales and distribution document (e.g. from an inquiry into a sales order  or from an order into a</a:t>
            </a:r>
            <a:r>
              <a:rPr sz="1600" b="1" spc="10" dirty="0">
                <a:latin typeface="Arial"/>
                <a:cs typeface="Arial"/>
              </a:rPr>
              <a:t> </a:t>
            </a:r>
            <a:r>
              <a:rPr sz="1600" b="1" spc="-5" dirty="0">
                <a:latin typeface="Arial"/>
                <a:cs typeface="Arial"/>
              </a:rPr>
              <a:t>delivery).</a:t>
            </a:r>
            <a:endParaRPr sz="1600" dirty="0">
              <a:latin typeface="Arial"/>
              <a:cs typeface="Arial"/>
            </a:endParaRPr>
          </a:p>
          <a:p>
            <a:pPr marL="377190" indent="-285750">
              <a:lnSpc>
                <a:spcPct val="100000"/>
              </a:lnSpc>
              <a:buFont typeface="Wingdings" panose="05000000000000000000" pitchFamily="2" charset="2"/>
              <a:buChar char="§"/>
              <a:tabLst>
                <a:tab pos="218440" algn="l"/>
              </a:tabLst>
            </a:pPr>
            <a:r>
              <a:rPr sz="1600" b="1" spc="-10" dirty="0">
                <a:latin typeface="Arial"/>
                <a:cs typeface="Arial"/>
              </a:rPr>
              <a:t>The copying </a:t>
            </a:r>
            <a:r>
              <a:rPr sz="1600" b="1" spc="-5" dirty="0">
                <a:latin typeface="Arial"/>
                <a:cs typeface="Arial"/>
              </a:rPr>
              <a:t>of texts can be made language </a:t>
            </a:r>
            <a:r>
              <a:rPr sz="1600" b="1" spc="-10" dirty="0">
                <a:latin typeface="Arial"/>
                <a:cs typeface="Arial"/>
              </a:rPr>
              <a:t>dependent, </a:t>
            </a:r>
            <a:r>
              <a:rPr sz="1600" b="1" spc="-5" dirty="0">
                <a:latin typeface="Arial"/>
                <a:cs typeface="Arial"/>
              </a:rPr>
              <a:t>if</a:t>
            </a:r>
            <a:r>
              <a:rPr sz="1600" b="1" spc="254" dirty="0">
                <a:latin typeface="Arial"/>
                <a:cs typeface="Arial"/>
              </a:rPr>
              <a:t> </a:t>
            </a:r>
            <a:r>
              <a:rPr sz="1600" b="1" spc="-5" dirty="0">
                <a:latin typeface="Arial"/>
                <a:cs typeface="Arial"/>
              </a:rPr>
              <a:t>required.</a:t>
            </a:r>
            <a:endParaRPr sz="1600" dirty="0">
              <a:latin typeface="Arial"/>
              <a:cs typeface="Arial"/>
            </a:endParaRPr>
          </a:p>
          <a:p>
            <a:pPr marL="377190" indent="-285750">
              <a:lnSpc>
                <a:spcPct val="100000"/>
              </a:lnSpc>
              <a:buFont typeface="Wingdings" panose="05000000000000000000" pitchFamily="2" charset="2"/>
              <a:buChar char="§"/>
              <a:tabLst>
                <a:tab pos="218440" algn="l"/>
              </a:tabLst>
            </a:pPr>
            <a:r>
              <a:rPr sz="1600" b="1" spc="-45" dirty="0">
                <a:latin typeface="Arial"/>
                <a:cs typeface="Arial"/>
              </a:rPr>
              <a:t>You </a:t>
            </a:r>
            <a:r>
              <a:rPr sz="1600" b="1" spc="-5" dirty="0">
                <a:latin typeface="Arial"/>
                <a:cs typeface="Arial"/>
              </a:rPr>
              <a:t>can change copied</a:t>
            </a:r>
            <a:r>
              <a:rPr sz="1600" b="1" spc="15" dirty="0">
                <a:latin typeface="Arial"/>
                <a:cs typeface="Arial"/>
              </a:rPr>
              <a:t> </a:t>
            </a:r>
            <a:r>
              <a:rPr sz="1600" b="1" spc="-5" dirty="0">
                <a:latin typeface="Arial"/>
                <a:cs typeface="Arial"/>
              </a:rPr>
              <a:t>texts</a:t>
            </a:r>
            <a:endParaRPr sz="1600" dirty="0">
              <a:latin typeface="Arial"/>
              <a:cs typeface="Arial"/>
            </a:endParaRPr>
          </a:p>
          <a:p>
            <a:pPr marL="377190" indent="-285750">
              <a:lnSpc>
                <a:spcPct val="100000"/>
              </a:lnSpc>
              <a:buFont typeface="Wingdings" panose="05000000000000000000" pitchFamily="2" charset="2"/>
              <a:buChar char="§"/>
              <a:tabLst>
                <a:tab pos="218440" algn="l"/>
              </a:tabLst>
            </a:pPr>
            <a:r>
              <a:rPr sz="1600" b="1" spc="-5" dirty="0">
                <a:latin typeface="Arial"/>
                <a:cs typeface="Arial"/>
              </a:rPr>
              <a:t>In a Sales Document </a:t>
            </a:r>
            <a:r>
              <a:rPr sz="1600" b="1" spc="-30" dirty="0">
                <a:latin typeface="Arial"/>
                <a:cs typeface="Arial"/>
              </a:rPr>
              <a:t>Texts </a:t>
            </a:r>
            <a:r>
              <a:rPr sz="1600" b="1" spc="-5" dirty="0">
                <a:latin typeface="Arial"/>
                <a:cs typeface="Arial"/>
              </a:rPr>
              <a:t>can be maintained as Header or Item</a:t>
            </a:r>
            <a:r>
              <a:rPr sz="1600" b="1" spc="220" dirty="0">
                <a:latin typeface="Arial"/>
                <a:cs typeface="Arial"/>
              </a:rPr>
              <a:t> </a:t>
            </a:r>
            <a:r>
              <a:rPr sz="1600" b="1" spc="-35" dirty="0">
                <a:latin typeface="Arial"/>
                <a:cs typeface="Arial"/>
              </a:rPr>
              <a:t>Text</a:t>
            </a:r>
            <a:endParaRPr sz="1600" dirty="0">
              <a:latin typeface="Arial"/>
              <a:cs typeface="Arial"/>
            </a:endParaRPr>
          </a:p>
        </p:txBody>
      </p:sp>
      <p:sp>
        <p:nvSpPr>
          <p:cNvPr id="25" name="object 25"/>
          <p:cNvSpPr/>
          <p:nvPr/>
        </p:nvSpPr>
        <p:spPr>
          <a:xfrm>
            <a:off x="3733800" y="3124200"/>
            <a:ext cx="1371600" cy="685800"/>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3733800" y="3124200"/>
            <a:ext cx="1371600" cy="685800"/>
          </a:xfrm>
          <a:custGeom>
            <a:avLst/>
            <a:gdLst/>
            <a:ahLst/>
            <a:cxnLst/>
            <a:rect l="l" t="t" r="r" b="b"/>
            <a:pathLst>
              <a:path w="1371600" h="685800">
                <a:moveTo>
                  <a:pt x="1371600" y="0"/>
                </a:moveTo>
                <a:lnTo>
                  <a:pt x="1371600" y="514350"/>
                </a:lnTo>
                <a:lnTo>
                  <a:pt x="685800" y="685800"/>
                </a:lnTo>
                <a:lnTo>
                  <a:pt x="0" y="514350"/>
                </a:lnTo>
                <a:lnTo>
                  <a:pt x="0" y="0"/>
                </a:lnTo>
                <a:lnTo>
                  <a:pt x="685800" y="171450"/>
                </a:lnTo>
                <a:lnTo>
                  <a:pt x="1371600" y="0"/>
                </a:lnTo>
                <a:close/>
              </a:path>
            </a:pathLst>
          </a:custGeom>
          <a:ln w="12700">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98180" y="128015"/>
            <a:ext cx="845820"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39648" y="290321"/>
            <a:ext cx="8321040" cy="678180"/>
          </a:xfrm>
          <a:prstGeom prst="rect">
            <a:avLst/>
          </a:prstGeom>
        </p:spPr>
        <p:txBody>
          <a:bodyPr vert="horz" wrap="square" lIns="0" tIns="0" rIns="0" bIns="0" rtlCol="0">
            <a:spAutoFit/>
          </a:bodyPr>
          <a:lstStyle/>
          <a:p>
            <a:pPr marL="12700">
              <a:lnSpc>
                <a:spcPct val="100000"/>
              </a:lnSpc>
            </a:pPr>
            <a:r>
              <a:rPr dirty="0"/>
              <a:t>Condition Master – Free</a:t>
            </a:r>
            <a:r>
              <a:rPr spc="-70" dirty="0"/>
              <a:t> </a:t>
            </a:r>
            <a:r>
              <a:rPr dirty="0"/>
              <a:t>Goods</a:t>
            </a:r>
          </a:p>
        </p:txBody>
      </p:sp>
      <p:sp>
        <p:nvSpPr>
          <p:cNvPr id="8" name="object 8"/>
          <p:cNvSpPr/>
          <p:nvPr/>
        </p:nvSpPr>
        <p:spPr>
          <a:xfrm>
            <a:off x="7389645" y="3835302"/>
            <a:ext cx="1063653" cy="91152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848600" y="1380658"/>
            <a:ext cx="678040" cy="50542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7467600" y="2371218"/>
            <a:ext cx="1287640" cy="107693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694445" y="4116989"/>
            <a:ext cx="1066760" cy="553640"/>
          </a:xfrm>
          <a:prstGeom prst="rect">
            <a:avLst/>
          </a:prstGeom>
          <a:blipFill>
            <a:blip r:embed="rId6" cstate="print"/>
            <a:stretch>
              <a:fillRect/>
            </a:stretch>
          </a:blipFill>
        </p:spPr>
        <p:txBody>
          <a:bodyPr wrap="square" lIns="0" tIns="0" rIns="0" bIns="0" rtlCol="0"/>
          <a:lstStyle/>
          <a:p>
            <a:endParaRPr/>
          </a:p>
        </p:txBody>
      </p:sp>
      <p:graphicFrame>
        <p:nvGraphicFramePr>
          <p:cNvPr id="12" name="object 12"/>
          <p:cNvGraphicFramePr>
            <a:graphicFrameLocks noGrp="1"/>
          </p:cNvGraphicFramePr>
          <p:nvPr>
            <p:extLst>
              <p:ext uri="{D42A27DB-BD31-4B8C-83A1-F6EECF244321}">
                <p14:modId xmlns:p14="http://schemas.microsoft.com/office/powerpoint/2010/main" xmlns="" val="721793899"/>
              </p:ext>
            </p:extLst>
          </p:nvPr>
        </p:nvGraphicFramePr>
        <p:xfrm>
          <a:off x="374650" y="1060450"/>
          <a:ext cx="8458200" cy="5375591"/>
        </p:xfrm>
        <a:graphic>
          <a:graphicData uri="http://schemas.openxmlformats.org/drawingml/2006/table">
            <a:tbl>
              <a:tblPr firstRow="1" bandRow="1">
                <a:tableStyleId>{2D5ABB26-0587-4C30-8999-92F81FD0307C}</a:tableStyleId>
              </a:tblPr>
              <a:tblGrid>
                <a:gridCol w="1024001"/>
                <a:gridCol w="5992749"/>
                <a:gridCol w="1365250"/>
                <a:gridCol w="76200"/>
              </a:tblGrid>
              <a:tr h="1158239">
                <a:tc>
                  <a:txBody>
                    <a:bodyPr/>
                    <a:lstStyle/>
                    <a:p>
                      <a:pPr marL="85090">
                        <a:lnSpc>
                          <a:spcPct val="100000"/>
                        </a:lnSpc>
                        <a:spcBef>
                          <a:spcPts val="180"/>
                        </a:spcBef>
                      </a:pPr>
                      <a:r>
                        <a:rPr sz="1400" spc="-5" dirty="0">
                          <a:latin typeface="Arial"/>
                          <a:cs typeface="Arial"/>
                        </a:rPr>
                        <a:t>Inclusive</a:t>
                      </a:r>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85090" marR="170815">
                        <a:lnSpc>
                          <a:spcPct val="100000"/>
                        </a:lnSpc>
                        <a:spcBef>
                          <a:spcPts val="290"/>
                        </a:spcBef>
                      </a:pPr>
                      <a:r>
                        <a:rPr sz="1400" spc="-5" dirty="0">
                          <a:latin typeface="Arial"/>
                          <a:cs typeface="Arial"/>
                        </a:rPr>
                        <a:t>The</a:t>
                      </a:r>
                      <a:r>
                        <a:rPr sz="1400" spc="-30" dirty="0">
                          <a:latin typeface="Arial"/>
                          <a:cs typeface="Arial"/>
                        </a:rPr>
                        <a:t> </a:t>
                      </a:r>
                      <a:r>
                        <a:rPr sz="1400" dirty="0">
                          <a:latin typeface="Arial"/>
                          <a:cs typeface="Arial"/>
                        </a:rPr>
                        <a:t>customer</a:t>
                      </a:r>
                      <a:r>
                        <a:rPr sz="1400" spc="-45" dirty="0">
                          <a:latin typeface="Arial"/>
                          <a:cs typeface="Arial"/>
                        </a:rPr>
                        <a:t> </a:t>
                      </a:r>
                      <a:r>
                        <a:rPr sz="1400" dirty="0">
                          <a:latin typeface="Arial"/>
                          <a:cs typeface="Arial"/>
                        </a:rPr>
                        <a:t>only</a:t>
                      </a:r>
                      <a:r>
                        <a:rPr sz="1400" spc="-15" dirty="0">
                          <a:latin typeface="Arial"/>
                          <a:cs typeface="Arial"/>
                        </a:rPr>
                        <a:t> </a:t>
                      </a:r>
                      <a:r>
                        <a:rPr sz="1400" spc="-5" dirty="0">
                          <a:latin typeface="Arial"/>
                          <a:cs typeface="Arial"/>
                        </a:rPr>
                        <a:t>pays</a:t>
                      </a:r>
                      <a:r>
                        <a:rPr sz="1400" dirty="0">
                          <a:latin typeface="Arial"/>
                          <a:cs typeface="Arial"/>
                        </a:rPr>
                        <a:t> for</a:t>
                      </a:r>
                      <a:r>
                        <a:rPr sz="1400" spc="-30" dirty="0">
                          <a:latin typeface="Arial"/>
                          <a:cs typeface="Arial"/>
                        </a:rPr>
                        <a:t> </a:t>
                      </a:r>
                      <a:r>
                        <a:rPr sz="1400" spc="-5" dirty="0">
                          <a:latin typeface="Arial"/>
                          <a:cs typeface="Arial"/>
                        </a:rPr>
                        <a:t>some</a:t>
                      </a:r>
                      <a:r>
                        <a:rPr sz="1400" spc="-20" dirty="0">
                          <a:latin typeface="Arial"/>
                          <a:cs typeface="Arial"/>
                        </a:rPr>
                        <a:t> </a:t>
                      </a:r>
                      <a:r>
                        <a:rPr sz="1400" dirty="0">
                          <a:latin typeface="Arial"/>
                          <a:cs typeface="Arial"/>
                        </a:rPr>
                        <a:t>of</a:t>
                      </a:r>
                      <a:r>
                        <a:rPr sz="1400" spc="-15"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goods</a:t>
                      </a:r>
                      <a:r>
                        <a:rPr sz="1400" spc="-30" dirty="0">
                          <a:latin typeface="Arial"/>
                          <a:cs typeface="Arial"/>
                        </a:rPr>
                        <a:t> </a:t>
                      </a:r>
                      <a:r>
                        <a:rPr sz="1400" dirty="0">
                          <a:latin typeface="Arial"/>
                          <a:cs typeface="Arial"/>
                        </a:rPr>
                        <a:t>requested.</a:t>
                      </a:r>
                      <a:r>
                        <a:rPr sz="1400" spc="-85" dirty="0">
                          <a:latin typeface="Arial"/>
                          <a:cs typeface="Arial"/>
                        </a:rPr>
                        <a:t> </a:t>
                      </a:r>
                      <a:r>
                        <a:rPr sz="1400" spc="-5" dirty="0">
                          <a:latin typeface="Arial"/>
                          <a:cs typeface="Arial"/>
                        </a:rPr>
                        <a:t>The</a:t>
                      </a:r>
                      <a:r>
                        <a:rPr sz="1400" spc="-20" dirty="0">
                          <a:latin typeface="Arial"/>
                          <a:cs typeface="Arial"/>
                        </a:rPr>
                        <a:t> </a:t>
                      </a:r>
                      <a:r>
                        <a:rPr sz="1400" dirty="0">
                          <a:latin typeface="Arial"/>
                          <a:cs typeface="Arial"/>
                        </a:rPr>
                        <a:t>rest</a:t>
                      </a:r>
                      <a:r>
                        <a:rPr sz="1400" spc="-30" dirty="0">
                          <a:latin typeface="Arial"/>
                          <a:cs typeface="Arial"/>
                        </a:rPr>
                        <a:t> </a:t>
                      </a:r>
                      <a:r>
                        <a:rPr sz="1400" dirty="0">
                          <a:latin typeface="Arial"/>
                          <a:cs typeface="Arial"/>
                        </a:rPr>
                        <a:t>of the  goods are free of charge. </a:t>
                      </a:r>
                      <a:r>
                        <a:rPr sz="1400" spc="-35" dirty="0">
                          <a:latin typeface="Arial"/>
                          <a:cs typeface="Arial"/>
                        </a:rPr>
                        <a:t>Two </a:t>
                      </a:r>
                      <a:r>
                        <a:rPr sz="1400" dirty="0">
                          <a:latin typeface="Arial"/>
                          <a:cs typeface="Arial"/>
                        </a:rPr>
                        <a:t>out of eight eggs are free</a:t>
                      </a:r>
                      <a:r>
                        <a:rPr sz="1400" spc="-265" dirty="0">
                          <a:latin typeface="Arial"/>
                          <a:cs typeface="Arial"/>
                        </a:rPr>
                        <a:t> </a:t>
                      </a:r>
                      <a:r>
                        <a:rPr sz="1400" dirty="0">
                          <a:latin typeface="Arial"/>
                          <a:cs typeface="Arial"/>
                        </a:rPr>
                        <a:t>goods.</a:t>
                      </a:r>
                      <a:endParaRPr sz="1400">
                        <a:latin typeface="Arial"/>
                        <a:cs typeface="Arial"/>
                      </a:endParaRPr>
                    </a:p>
                    <a:p>
                      <a:pPr marL="85090" marR="500380" algn="just">
                        <a:lnSpc>
                          <a:spcPct val="100000"/>
                        </a:lnSpc>
                      </a:pPr>
                      <a:r>
                        <a:rPr sz="1400" spc="-5" dirty="0">
                          <a:latin typeface="Arial"/>
                          <a:cs typeface="Arial"/>
                        </a:rPr>
                        <a:t>Therefore, </a:t>
                      </a:r>
                      <a:r>
                        <a:rPr sz="1400" dirty="0">
                          <a:latin typeface="Arial"/>
                          <a:cs typeface="Arial"/>
                        </a:rPr>
                        <a:t>if </a:t>
                      </a:r>
                      <a:r>
                        <a:rPr sz="1400" spc="-5" dirty="0">
                          <a:latin typeface="Arial"/>
                          <a:cs typeface="Arial"/>
                        </a:rPr>
                        <a:t>you </a:t>
                      </a:r>
                      <a:r>
                        <a:rPr sz="1400" dirty="0">
                          <a:latin typeface="Arial"/>
                          <a:cs typeface="Arial"/>
                        </a:rPr>
                        <a:t>order 8 eggs, 8 </a:t>
                      </a:r>
                      <a:r>
                        <a:rPr sz="1400" spc="-5" dirty="0">
                          <a:latin typeface="Arial"/>
                          <a:cs typeface="Arial"/>
                        </a:rPr>
                        <a:t>will </a:t>
                      </a:r>
                      <a:r>
                        <a:rPr sz="1400" dirty="0">
                          <a:latin typeface="Arial"/>
                          <a:cs typeface="Arial"/>
                        </a:rPr>
                        <a:t>be </a:t>
                      </a:r>
                      <a:r>
                        <a:rPr sz="1400" spc="-5" dirty="0">
                          <a:latin typeface="Arial"/>
                          <a:cs typeface="Arial"/>
                        </a:rPr>
                        <a:t>delivered </a:t>
                      </a:r>
                      <a:r>
                        <a:rPr sz="1400" dirty="0">
                          <a:latin typeface="Arial"/>
                          <a:cs typeface="Arial"/>
                        </a:rPr>
                        <a:t>and </a:t>
                      </a:r>
                      <a:r>
                        <a:rPr sz="1400" spc="-5" dirty="0">
                          <a:latin typeface="Arial"/>
                          <a:cs typeface="Arial"/>
                        </a:rPr>
                        <a:t>you will </a:t>
                      </a:r>
                      <a:r>
                        <a:rPr sz="1400" dirty="0">
                          <a:latin typeface="Arial"/>
                          <a:cs typeface="Arial"/>
                        </a:rPr>
                        <a:t>not be  charged for 2 of them. So in this case, </a:t>
                      </a:r>
                      <a:r>
                        <a:rPr sz="1400" spc="-5" dirty="0">
                          <a:latin typeface="Arial"/>
                          <a:cs typeface="Arial"/>
                        </a:rPr>
                        <a:t>you have </a:t>
                      </a:r>
                      <a:r>
                        <a:rPr sz="1400" dirty="0">
                          <a:latin typeface="Arial"/>
                          <a:cs typeface="Arial"/>
                        </a:rPr>
                        <a:t>ordered an</a:t>
                      </a:r>
                      <a:r>
                        <a:rPr sz="1400" spc="-254" dirty="0">
                          <a:latin typeface="Arial"/>
                          <a:cs typeface="Arial"/>
                        </a:rPr>
                        <a:t> </a:t>
                      </a:r>
                      <a:r>
                        <a:rPr sz="1400" spc="-5" dirty="0">
                          <a:latin typeface="Arial"/>
                          <a:cs typeface="Arial"/>
                        </a:rPr>
                        <a:t>inclusive  </a:t>
                      </a:r>
                      <a:r>
                        <a:rPr sz="1400" dirty="0">
                          <a:latin typeface="Arial"/>
                          <a:cs typeface="Arial"/>
                        </a:rPr>
                        <a:t>bonus</a:t>
                      </a:r>
                      <a:r>
                        <a:rPr sz="1400" spc="-110" dirty="0">
                          <a:latin typeface="Arial"/>
                          <a:cs typeface="Arial"/>
                        </a:rPr>
                        <a:t> </a:t>
                      </a:r>
                      <a:r>
                        <a:rPr sz="1400" spc="-15" dirty="0">
                          <a:latin typeface="Arial"/>
                          <a:cs typeface="Arial"/>
                        </a:rPr>
                        <a:t>quantity.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55"/>
                        </a:spcBef>
                      </a:pPr>
                      <a:endParaRPr sz="1850">
                        <a:latin typeface="Times New Roman"/>
                        <a:cs typeface="Times New Roman"/>
                      </a:endParaRPr>
                    </a:p>
                    <a:p>
                      <a:pPr marL="1905" algn="ctr">
                        <a:lnSpc>
                          <a:spcPct val="100000"/>
                        </a:lnSpc>
                      </a:pPr>
                      <a:r>
                        <a:rPr sz="1400" b="1" dirty="0">
                          <a:solidFill>
                            <a:srgbClr val="FF3399"/>
                          </a:solidFill>
                          <a:latin typeface="Arial"/>
                          <a:cs typeface="Arial"/>
                        </a:rPr>
                        <a:t>2 </a:t>
                      </a:r>
                      <a:r>
                        <a:rPr sz="1400" b="1" spc="-5" dirty="0">
                          <a:solidFill>
                            <a:srgbClr val="FF3399"/>
                          </a:solidFill>
                          <a:latin typeface="Arial"/>
                          <a:cs typeface="Arial"/>
                        </a:rPr>
                        <a:t>from</a:t>
                      </a:r>
                      <a:r>
                        <a:rPr sz="1400" b="1" spc="-110" dirty="0">
                          <a:solidFill>
                            <a:srgbClr val="FF3399"/>
                          </a:solidFill>
                          <a:latin typeface="Arial"/>
                          <a:cs typeface="Arial"/>
                        </a:rPr>
                        <a:t> </a:t>
                      </a:r>
                      <a:r>
                        <a:rPr sz="1400" b="1" dirty="0">
                          <a:solidFill>
                            <a:srgbClr val="FF3399"/>
                          </a:solidFill>
                          <a:latin typeface="Arial"/>
                          <a:cs typeface="Arial"/>
                        </a:rPr>
                        <a:t>8</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tcPr>
                </a:tc>
              </a:tr>
              <a:tr h="1628775">
                <a:tc>
                  <a:txBody>
                    <a:bodyPr/>
                    <a:lstStyle/>
                    <a:p>
                      <a:pPr marL="85090">
                        <a:lnSpc>
                          <a:spcPct val="100000"/>
                        </a:lnSpc>
                        <a:spcBef>
                          <a:spcPts val="185"/>
                        </a:spcBef>
                      </a:pPr>
                      <a:r>
                        <a:rPr sz="1400" spc="-5" dirty="0">
                          <a:latin typeface="Arial"/>
                          <a:cs typeface="Arial"/>
                        </a:rPr>
                        <a:t>Exclusive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a:lnSpc>
                          <a:spcPct val="100000"/>
                        </a:lnSpc>
                        <a:spcBef>
                          <a:spcPts val="15"/>
                        </a:spcBef>
                      </a:pPr>
                      <a:endParaRPr sz="2000">
                        <a:latin typeface="Times New Roman"/>
                        <a:cs typeface="Times New Roman"/>
                      </a:endParaRPr>
                    </a:p>
                    <a:p>
                      <a:pPr marL="85090" marR="98425">
                        <a:lnSpc>
                          <a:spcPct val="100000"/>
                        </a:lnSpc>
                      </a:pPr>
                      <a:r>
                        <a:rPr sz="1400" spc="-5" dirty="0">
                          <a:latin typeface="Arial"/>
                          <a:cs typeface="Arial"/>
                        </a:rPr>
                        <a:t>The </a:t>
                      </a:r>
                      <a:r>
                        <a:rPr sz="1400" dirty="0">
                          <a:latin typeface="Arial"/>
                          <a:cs typeface="Arial"/>
                        </a:rPr>
                        <a:t>customer </a:t>
                      </a:r>
                      <a:r>
                        <a:rPr sz="1400" spc="-5" dirty="0">
                          <a:latin typeface="Arial"/>
                          <a:cs typeface="Arial"/>
                        </a:rPr>
                        <a:t>pays </a:t>
                      </a:r>
                      <a:r>
                        <a:rPr sz="1400" dirty="0">
                          <a:latin typeface="Arial"/>
                          <a:cs typeface="Arial"/>
                        </a:rPr>
                        <a:t>for the goods ordered and is </a:t>
                      </a:r>
                      <a:r>
                        <a:rPr sz="1400" spc="-5" dirty="0">
                          <a:latin typeface="Arial"/>
                          <a:cs typeface="Arial"/>
                        </a:rPr>
                        <a:t>given extra </a:t>
                      </a:r>
                      <a:r>
                        <a:rPr sz="1400" dirty="0">
                          <a:latin typeface="Arial"/>
                          <a:cs typeface="Arial"/>
                        </a:rPr>
                        <a:t>goods free</a:t>
                      </a:r>
                      <a:r>
                        <a:rPr sz="1400" spc="-265" dirty="0">
                          <a:latin typeface="Arial"/>
                          <a:cs typeface="Arial"/>
                        </a:rPr>
                        <a:t> </a:t>
                      </a:r>
                      <a:r>
                        <a:rPr sz="1400" dirty="0">
                          <a:latin typeface="Arial"/>
                          <a:cs typeface="Arial"/>
                        </a:rPr>
                        <a:t>of  charge. </a:t>
                      </a:r>
                      <a:r>
                        <a:rPr sz="1400" spc="-5" dirty="0">
                          <a:latin typeface="Arial"/>
                          <a:cs typeface="Arial"/>
                        </a:rPr>
                        <a:t>The exclusive </a:t>
                      </a:r>
                      <a:r>
                        <a:rPr sz="1400" dirty="0">
                          <a:latin typeface="Arial"/>
                          <a:cs typeface="Arial"/>
                        </a:rPr>
                        <a:t>bonus quantity is also called </a:t>
                      </a:r>
                      <a:r>
                        <a:rPr sz="1400" b="1" dirty="0">
                          <a:latin typeface="Arial"/>
                          <a:cs typeface="Arial"/>
                        </a:rPr>
                        <a:t>exclusive free</a:t>
                      </a:r>
                      <a:r>
                        <a:rPr sz="1400" b="1" spc="-240" dirty="0">
                          <a:latin typeface="Arial"/>
                          <a:cs typeface="Arial"/>
                        </a:rPr>
                        <a:t> </a:t>
                      </a:r>
                      <a:r>
                        <a:rPr sz="1400" b="1" spc="-10" dirty="0">
                          <a:latin typeface="Arial"/>
                          <a:cs typeface="Arial"/>
                        </a:rPr>
                        <a:t>goods  </a:t>
                      </a:r>
                      <a:r>
                        <a:rPr sz="1400" dirty="0">
                          <a:latin typeface="Arial"/>
                          <a:cs typeface="Arial"/>
                        </a:rPr>
                        <a:t>and means that in addition to the purchase </a:t>
                      </a:r>
                      <a:r>
                        <a:rPr sz="1400" spc="-15" dirty="0">
                          <a:latin typeface="Arial"/>
                          <a:cs typeface="Arial"/>
                        </a:rPr>
                        <a:t>order, </a:t>
                      </a:r>
                      <a:r>
                        <a:rPr sz="1400" dirty="0">
                          <a:latin typeface="Arial"/>
                          <a:cs typeface="Arial"/>
                        </a:rPr>
                        <a:t>a certain quantity of  materials are guaranteed as free goods. In other </a:t>
                      </a:r>
                      <a:r>
                        <a:rPr sz="1400" spc="-5" dirty="0">
                          <a:latin typeface="Arial"/>
                          <a:cs typeface="Arial"/>
                        </a:rPr>
                        <a:t>words, </a:t>
                      </a:r>
                      <a:r>
                        <a:rPr sz="1400" dirty="0">
                          <a:latin typeface="Arial"/>
                          <a:cs typeface="Arial"/>
                        </a:rPr>
                        <a:t>a larger quantity  is </a:t>
                      </a:r>
                      <a:r>
                        <a:rPr sz="1400" spc="-5" dirty="0">
                          <a:latin typeface="Arial"/>
                          <a:cs typeface="Arial"/>
                        </a:rPr>
                        <a:t>delivered </a:t>
                      </a:r>
                      <a:r>
                        <a:rPr sz="1400" dirty="0">
                          <a:latin typeface="Arial"/>
                          <a:cs typeface="Arial"/>
                        </a:rPr>
                        <a:t>than is ordered, </a:t>
                      </a:r>
                      <a:r>
                        <a:rPr sz="1400" spc="-5" dirty="0">
                          <a:latin typeface="Arial"/>
                          <a:cs typeface="Arial"/>
                        </a:rPr>
                        <a:t>whereby </a:t>
                      </a:r>
                      <a:r>
                        <a:rPr sz="1400" dirty="0">
                          <a:latin typeface="Arial"/>
                          <a:cs typeface="Arial"/>
                        </a:rPr>
                        <a:t>no charge is </a:t>
                      </a:r>
                      <a:r>
                        <a:rPr sz="1400" spc="-5" dirty="0">
                          <a:latin typeface="Arial"/>
                          <a:cs typeface="Arial"/>
                        </a:rPr>
                        <a:t>made </a:t>
                      </a:r>
                      <a:r>
                        <a:rPr sz="1400" dirty="0">
                          <a:latin typeface="Arial"/>
                          <a:cs typeface="Arial"/>
                        </a:rPr>
                        <a:t>for the additional  quantity</a:t>
                      </a:r>
                      <a:r>
                        <a:rPr sz="1400" spc="-90" dirty="0">
                          <a:latin typeface="Arial"/>
                          <a:cs typeface="Arial"/>
                        </a:rPr>
                        <a:t> </a:t>
                      </a:r>
                      <a:r>
                        <a:rPr sz="1400" spc="-5" dirty="0">
                          <a:latin typeface="Arial"/>
                          <a:cs typeface="Arial"/>
                        </a:rPr>
                        <a:t>delivered.</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marL="2540" algn="ctr">
                        <a:lnSpc>
                          <a:spcPct val="100000"/>
                        </a:lnSpc>
                        <a:spcBef>
                          <a:spcPts val="1060"/>
                        </a:spcBef>
                      </a:pPr>
                      <a:r>
                        <a:rPr sz="1400" b="1" dirty="0">
                          <a:solidFill>
                            <a:srgbClr val="FF3399"/>
                          </a:solidFill>
                          <a:latin typeface="Arial"/>
                          <a:cs typeface="Arial"/>
                        </a:rPr>
                        <a:t>3 +</a:t>
                      </a:r>
                      <a:r>
                        <a:rPr sz="1400" b="1" spc="-125" dirty="0">
                          <a:solidFill>
                            <a:srgbClr val="FF3399"/>
                          </a:solidFill>
                          <a:latin typeface="Arial"/>
                          <a:cs typeface="Arial"/>
                        </a:rPr>
                        <a:t> </a:t>
                      </a:r>
                      <a:r>
                        <a:rPr sz="1400" b="1" dirty="0">
                          <a:solidFill>
                            <a:srgbClr val="FF3399"/>
                          </a:solidFill>
                          <a:latin typeface="Arial"/>
                          <a:cs typeface="Arial"/>
                        </a:rPr>
                        <a:t>1</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tcPr>
                </a:tc>
              </a:tr>
              <a:tr h="1082992">
                <a:tc>
                  <a:txBody>
                    <a:bodyPr/>
                    <a:lstStyle/>
                    <a:p>
                      <a:pPr marL="85090" marR="168910">
                        <a:lnSpc>
                          <a:spcPct val="100000"/>
                        </a:lnSpc>
                        <a:spcBef>
                          <a:spcPts val="185"/>
                        </a:spcBef>
                      </a:pPr>
                      <a:r>
                        <a:rPr sz="1400" dirty="0">
                          <a:latin typeface="Arial"/>
                          <a:cs typeface="Arial"/>
                        </a:rPr>
                        <a:t>E</a:t>
                      </a:r>
                      <a:r>
                        <a:rPr sz="1400" spc="-20" dirty="0">
                          <a:latin typeface="Arial"/>
                          <a:cs typeface="Arial"/>
                        </a:rPr>
                        <a:t>x</a:t>
                      </a:r>
                      <a:r>
                        <a:rPr sz="1400" dirty="0">
                          <a:latin typeface="Arial"/>
                          <a:cs typeface="Arial"/>
                        </a:rPr>
                        <a:t>clusi</a:t>
                      </a:r>
                      <a:r>
                        <a:rPr sz="1400" spc="-20" dirty="0">
                          <a:latin typeface="Arial"/>
                          <a:cs typeface="Arial"/>
                        </a:rPr>
                        <a:t>v</a:t>
                      </a:r>
                      <a:r>
                        <a:rPr sz="1400" dirty="0">
                          <a:latin typeface="Arial"/>
                          <a:cs typeface="Arial"/>
                        </a:rPr>
                        <a:t>e  </a:t>
                      </a:r>
                      <a:r>
                        <a:rPr sz="1400" spc="-5" dirty="0">
                          <a:latin typeface="Arial"/>
                          <a:cs typeface="Arial"/>
                        </a:rPr>
                        <a:t>different  </a:t>
                      </a:r>
                      <a:r>
                        <a:rPr sz="1400" dirty="0">
                          <a:latin typeface="Arial"/>
                          <a:cs typeface="Arial"/>
                        </a:rPr>
                        <a:t>material</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45085">
                      <a:solidFill>
                        <a:srgbClr val="000000"/>
                      </a:solidFill>
                      <a:prstDash val="solid"/>
                    </a:lnB>
                    <a:solidFill>
                      <a:srgbClr val="FFFF99"/>
                    </a:solidFill>
                  </a:tcPr>
                </a:tc>
                <a:tc>
                  <a:txBody>
                    <a:bodyPr/>
                    <a:lstStyle/>
                    <a:p>
                      <a:pPr>
                        <a:lnSpc>
                          <a:spcPct val="100000"/>
                        </a:lnSpc>
                      </a:pPr>
                      <a:endParaRPr sz="1400">
                        <a:latin typeface="Times New Roman"/>
                        <a:cs typeface="Times New Roman"/>
                      </a:endParaRPr>
                    </a:p>
                    <a:p>
                      <a:pPr>
                        <a:lnSpc>
                          <a:spcPct val="100000"/>
                        </a:lnSpc>
                        <a:spcBef>
                          <a:spcPts val="5"/>
                        </a:spcBef>
                      </a:pPr>
                      <a:endParaRPr sz="1150">
                        <a:latin typeface="Times New Roman"/>
                        <a:cs typeface="Times New Roman"/>
                      </a:endParaRPr>
                    </a:p>
                    <a:p>
                      <a:pPr marL="85090" marR="273685">
                        <a:lnSpc>
                          <a:spcPct val="100000"/>
                        </a:lnSpc>
                      </a:pPr>
                      <a:r>
                        <a:rPr sz="1400" spc="-5" dirty="0">
                          <a:latin typeface="Arial"/>
                          <a:cs typeface="Arial"/>
                        </a:rPr>
                        <a:t>The </a:t>
                      </a:r>
                      <a:r>
                        <a:rPr sz="1400" dirty="0">
                          <a:latin typeface="Arial"/>
                          <a:cs typeface="Arial"/>
                        </a:rPr>
                        <a:t>materials </a:t>
                      </a:r>
                      <a:r>
                        <a:rPr sz="1400" spc="-5" dirty="0">
                          <a:latin typeface="Arial"/>
                          <a:cs typeface="Arial"/>
                        </a:rPr>
                        <a:t>delivered </a:t>
                      </a:r>
                      <a:r>
                        <a:rPr sz="1400" dirty="0">
                          <a:latin typeface="Arial"/>
                          <a:cs typeface="Arial"/>
                        </a:rPr>
                        <a:t>as free goods do not necessarily </a:t>
                      </a:r>
                      <a:r>
                        <a:rPr sz="1400" spc="-5" dirty="0">
                          <a:latin typeface="Arial"/>
                          <a:cs typeface="Arial"/>
                        </a:rPr>
                        <a:t>have </a:t>
                      </a:r>
                      <a:r>
                        <a:rPr sz="1400" dirty="0">
                          <a:latin typeface="Arial"/>
                          <a:cs typeface="Arial"/>
                        </a:rPr>
                        <a:t>to be</a:t>
                      </a:r>
                      <a:r>
                        <a:rPr sz="1400" spc="-245" dirty="0">
                          <a:latin typeface="Arial"/>
                          <a:cs typeface="Arial"/>
                        </a:rPr>
                        <a:t> </a:t>
                      </a:r>
                      <a:r>
                        <a:rPr sz="1400" dirty="0">
                          <a:latin typeface="Arial"/>
                          <a:cs typeface="Arial"/>
                        </a:rPr>
                        <a:t>the  </a:t>
                      </a:r>
                      <a:r>
                        <a:rPr sz="1400" spc="-5" dirty="0">
                          <a:latin typeface="Arial"/>
                          <a:cs typeface="Arial"/>
                        </a:rPr>
                        <a:t>same </a:t>
                      </a:r>
                      <a:r>
                        <a:rPr sz="1400" dirty="0">
                          <a:latin typeface="Arial"/>
                          <a:cs typeface="Arial"/>
                        </a:rPr>
                        <a:t>as the materials orders. </a:t>
                      </a:r>
                      <a:r>
                        <a:rPr sz="1400" spc="5" dirty="0">
                          <a:latin typeface="Arial"/>
                          <a:cs typeface="Arial"/>
                        </a:rPr>
                        <a:t>When </a:t>
                      </a:r>
                      <a:r>
                        <a:rPr sz="1400" dirty="0">
                          <a:latin typeface="Arial"/>
                          <a:cs typeface="Arial"/>
                        </a:rPr>
                        <a:t>a customer orders 3 large </a:t>
                      </a:r>
                      <a:r>
                        <a:rPr sz="1400" spc="-5" dirty="0">
                          <a:latin typeface="Arial"/>
                          <a:cs typeface="Arial"/>
                        </a:rPr>
                        <a:t>trays </a:t>
                      </a:r>
                      <a:r>
                        <a:rPr sz="1400" dirty="0">
                          <a:latin typeface="Arial"/>
                          <a:cs typeface="Arial"/>
                        </a:rPr>
                        <a:t>of  eggs, the customer </a:t>
                      </a:r>
                      <a:r>
                        <a:rPr sz="1400" spc="-5" dirty="0">
                          <a:latin typeface="Arial"/>
                          <a:cs typeface="Arial"/>
                        </a:rPr>
                        <a:t>would </a:t>
                      </a:r>
                      <a:r>
                        <a:rPr sz="1400" dirty="0">
                          <a:latin typeface="Arial"/>
                          <a:cs typeface="Arial"/>
                        </a:rPr>
                        <a:t>be </a:t>
                      </a:r>
                      <a:r>
                        <a:rPr sz="1400" spc="-5" dirty="0">
                          <a:latin typeface="Arial"/>
                          <a:cs typeface="Arial"/>
                        </a:rPr>
                        <a:t>offered </a:t>
                      </a:r>
                      <a:r>
                        <a:rPr sz="1400" dirty="0">
                          <a:latin typeface="Arial"/>
                          <a:cs typeface="Arial"/>
                        </a:rPr>
                        <a:t>a chicken for</a:t>
                      </a:r>
                      <a:r>
                        <a:rPr sz="1400" spc="-260" dirty="0">
                          <a:latin typeface="Arial"/>
                          <a:cs typeface="Arial"/>
                        </a:rPr>
                        <a:t> </a:t>
                      </a:r>
                      <a:r>
                        <a:rPr sz="1400" dirty="0">
                          <a:latin typeface="Arial"/>
                          <a:cs typeface="Arial"/>
                        </a:rPr>
                        <a:t>free!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45085">
                      <a:solidFill>
                        <a:srgbClr val="000000"/>
                      </a:solidFill>
                      <a:prstDash val="solid"/>
                    </a:lnB>
                  </a:tcPr>
                </a:tc>
                <a:tc>
                  <a:txBody>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30"/>
                        </a:spcBef>
                      </a:pPr>
                      <a:endParaRPr sz="1250">
                        <a:latin typeface="Times New Roman"/>
                        <a:cs typeface="Times New Roman"/>
                      </a:endParaRPr>
                    </a:p>
                    <a:p>
                      <a:pPr marL="2540" algn="ctr">
                        <a:lnSpc>
                          <a:spcPct val="100000"/>
                        </a:lnSpc>
                      </a:pPr>
                      <a:r>
                        <a:rPr sz="1400" b="1" dirty="0">
                          <a:solidFill>
                            <a:srgbClr val="FF3399"/>
                          </a:solidFill>
                          <a:latin typeface="Arial"/>
                          <a:cs typeface="Arial"/>
                        </a:rPr>
                        <a:t>3 +</a:t>
                      </a:r>
                      <a:r>
                        <a:rPr sz="1400" b="1" spc="-125" dirty="0">
                          <a:solidFill>
                            <a:srgbClr val="FF3399"/>
                          </a:solidFill>
                          <a:latin typeface="Arial"/>
                          <a:cs typeface="Arial"/>
                        </a:rPr>
                        <a:t> </a:t>
                      </a:r>
                      <a:r>
                        <a:rPr sz="1400" b="1" dirty="0">
                          <a:solidFill>
                            <a:srgbClr val="FF3399"/>
                          </a:solidFill>
                          <a:latin typeface="Arial"/>
                          <a:cs typeface="Arial"/>
                        </a:rPr>
                        <a:t>1</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45085">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B w="12700">
                      <a:solidFill>
                        <a:srgbClr val="000000"/>
                      </a:solidFill>
                      <a:prstDash val="solid"/>
                    </a:lnB>
                  </a:tcPr>
                </a:tc>
              </a:tr>
              <a:tr h="1311592">
                <a:tc gridSpan="4">
                  <a:txBody>
                    <a:bodyPr/>
                    <a:lstStyle/>
                    <a:p>
                      <a:pPr marL="342900" indent="-342900">
                        <a:lnSpc>
                          <a:spcPct val="100000"/>
                        </a:lnSpc>
                        <a:spcBef>
                          <a:spcPts val="10"/>
                        </a:spcBef>
                        <a:buFont typeface="Wingdings" panose="05000000000000000000" pitchFamily="2" charset="2"/>
                        <a:buChar char="§"/>
                      </a:pPr>
                      <a:endParaRPr sz="1850" dirty="0">
                        <a:latin typeface="Times New Roman"/>
                        <a:cs typeface="Times New Roman"/>
                      </a:endParaRPr>
                    </a:p>
                    <a:p>
                      <a:pPr marL="370840" indent="-285750">
                        <a:lnSpc>
                          <a:spcPct val="100000"/>
                        </a:lnSpc>
                        <a:buFont typeface="Wingdings" panose="05000000000000000000" pitchFamily="2" charset="2"/>
                        <a:buChar char="§"/>
                      </a:pPr>
                      <a:r>
                        <a:rPr sz="1600" b="1" spc="-5" dirty="0" smtClean="0">
                          <a:latin typeface="Arial"/>
                          <a:cs typeface="Arial"/>
                        </a:rPr>
                        <a:t>The </a:t>
                      </a:r>
                      <a:r>
                        <a:rPr sz="1600" b="1" spc="-5" dirty="0">
                          <a:latin typeface="Arial"/>
                          <a:cs typeface="Arial"/>
                        </a:rPr>
                        <a:t>free goods quantity can be defined as a quantity proportional to the sold</a:t>
                      </a:r>
                      <a:r>
                        <a:rPr sz="1600" b="1" spc="280" dirty="0">
                          <a:latin typeface="Arial"/>
                          <a:cs typeface="Arial"/>
                        </a:rPr>
                        <a:t> </a:t>
                      </a:r>
                      <a:r>
                        <a:rPr sz="1600" b="1" spc="-20" dirty="0" smtClean="0">
                          <a:latin typeface="Arial"/>
                          <a:cs typeface="Arial"/>
                        </a:rPr>
                        <a:t>quantity</a:t>
                      </a:r>
                      <a:endParaRPr sz="1600" dirty="0">
                        <a:latin typeface="Arial"/>
                        <a:cs typeface="Arial"/>
                      </a:endParaRPr>
                    </a:p>
                    <a:p>
                      <a:pPr marL="370840" marR="42545" indent="-285750">
                        <a:lnSpc>
                          <a:spcPct val="100000"/>
                        </a:lnSpc>
                        <a:buFont typeface="Wingdings" panose="05000000000000000000" pitchFamily="2" charset="2"/>
                        <a:buChar char="§"/>
                      </a:pPr>
                      <a:r>
                        <a:rPr sz="1600" b="1" spc="-5" dirty="0" smtClean="0">
                          <a:latin typeface="Arial"/>
                          <a:cs typeface="Arial"/>
                        </a:rPr>
                        <a:t>For </a:t>
                      </a:r>
                      <a:r>
                        <a:rPr sz="1600" b="1" spc="-5" dirty="0">
                          <a:latin typeface="Arial"/>
                          <a:cs typeface="Arial"/>
                        </a:rPr>
                        <a:t>the </a:t>
                      </a:r>
                      <a:r>
                        <a:rPr sz="1600" b="1" spc="-10" dirty="0">
                          <a:latin typeface="Arial"/>
                          <a:cs typeface="Arial"/>
                        </a:rPr>
                        <a:t>delivery </a:t>
                      </a:r>
                      <a:r>
                        <a:rPr sz="1600" b="1" spc="-20" dirty="0">
                          <a:latin typeface="Arial"/>
                          <a:cs typeface="Arial"/>
                        </a:rPr>
                        <a:t>you </a:t>
                      </a:r>
                      <a:r>
                        <a:rPr sz="1600" b="1" spc="-5" dirty="0">
                          <a:latin typeface="Arial"/>
                          <a:cs typeface="Arial"/>
                        </a:rPr>
                        <a:t>can control </a:t>
                      </a:r>
                      <a:r>
                        <a:rPr sz="1600" b="1" dirty="0">
                          <a:latin typeface="Arial"/>
                          <a:cs typeface="Arial"/>
                        </a:rPr>
                        <a:t>whether </a:t>
                      </a:r>
                      <a:r>
                        <a:rPr sz="1600" b="1" spc="-10" dirty="0">
                          <a:latin typeface="Arial"/>
                          <a:cs typeface="Arial"/>
                        </a:rPr>
                        <a:t>the </a:t>
                      </a:r>
                      <a:r>
                        <a:rPr sz="1600" b="1" spc="-5" dirty="0">
                          <a:latin typeface="Arial"/>
                          <a:cs typeface="Arial"/>
                        </a:rPr>
                        <a:t>free </a:t>
                      </a:r>
                      <a:r>
                        <a:rPr sz="1600" b="1" spc="-10" dirty="0">
                          <a:latin typeface="Arial"/>
                          <a:cs typeface="Arial"/>
                        </a:rPr>
                        <a:t>goods </a:t>
                      </a:r>
                      <a:r>
                        <a:rPr sz="1600" b="1" spc="-5" dirty="0">
                          <a:latin typeface="Arial"/>
                          <a:cs typeface="Arial"/>
                        </a:rPr>
                        <a:t>are processed independently  or </a:t>
                      </a:r>
                      <a:r>
                        <a:rPr sz="1600" b="1" dirty="0">
                          <a:latin typeface="Arial"/>
                          <a:cs typeface="Arial"/>
                        </a:rPr>
                        <a:t>whether </a:t>
                      </a:r>
                      <a:r>
                        <a:rPr sz="1600" b="1" spc="-5" dirty="0">
                          <a:latin typeface="Arial"/>
                          <a:cs typeface="Arial"/>
                        </a:rPr>
                        <a:t>they are only copied to </a:t>
                      </a:r>
                      <a:r>
                        <a:rPr sz="1600" b="1" spc="-10" dirty="0">
                          <a:latin typeface="Arial"/>
                          <a:cs typeface="Arial"/>
                        </a:rPr>
                        <a:t>the delivery for </a:t>
                      </a:r>
                      <a:r>
                        <a:rPr sz="1600" b="1" spc="-5" dirty="0">
                          <a:latin typeface="Arial"/>
                          <a:cs typeface="Arial"/>
                        </a:rPr>
                        <a:t>partial </a:t>
                      </a:r>
                      <a:r>
                        <a:rPr sz="1600" b="1" spc="-10" dirty="0">
                          <a:latin typeface="Arial"/>
                          <a:cs typeface="Arial"/>
                        </a:rPr>
                        <a:t>delivery </a:t>
                      </a:r>
                      <a:r>
                        <a:rPr sz="1600" b="1" spc="-5" dirty="0">
                          <a:latin typeface="Arial"/>
                          <a:cs typeface="Arial"/>
                        </a:rPr>
                        <a:t>or full</a:t>
                      </a:r>
                      <a:r>
                        <a:rPr sz="1600" b="1" spc="360" dirty="0">
                          <a:latin typeface="Arial"/>
                          <a:cs typeface="Arial"/>
                        </a:rPr>
                        <a:t> </a:t>
                      </a:r>
                      <a:r>
                        <a:rPr sz="1600" b="1" spc="-20" dirty="0">
                          <a:latin typeface="Arial"/>
                          <a:cs typeface="Arial"/>
                        </a:rPr>
                        <a:t>delivery.</a:t>
                      </a:r>
                      <a:endParaRPr sz="1600" dirty="0">
                        <a:latin typeface="Arial"/>
                        <a:cs typeface="Arial"/>
                      </a:endParaRPr>
                    </a:p>
                  </a:txBody>
                  <a:tcPr marL="0" marR="0" marT="0" marB="0">
                    <a:lnL w="12700">
                      <a:solidFill>
                        <a:srgbClr val="000000"/>
                      </a:solidFill>
                      <a:prstDash val="solid"/>
                    </a:lnL>
                    <a:lnR w="12700">
                      <a:solidFill>
                        <a:srgbClr val="000000"/>
                      </a:solidFill>
                      <a:prstDash val="solid"/>
                    </a:lnR>
                    <a:lnT w="45085">
                      <a:solidFill>
                        <a:srgbClr val="000000"/>
                      </a:solidFill>
                      <a:prstDash val="solid"/>
                    </a:lnT>
                    <a:lnB w="12700">
                      <a:solidFill>
                        <a:srgbClr val="000000"/>
                      </a:solidFill>
                      <a:prstDash val="solid"/>
                    </a:lnB>
                    <a:solidFill>
                      <a:srgbClr val="ADB5FB"/>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52400" y="142876"/>
            <a:ext cx="9118600" cy="593110"/>
          </a:xfrm>
          <a:prstGeom prst="rect">
            <a:avLst/>
          </a:prstGeom>
        </p:spPr>
        <p:txBody>
          <a:bodyPr vert="horz" wrap="square" lIns="0" tIns="99694" rIns="0" bIns="0" rtlCol="0">
            <a:spAutoFit/>
          </a:bodyPr>
          <a:lstStyle/>
          <a:p>
            <a:pPr marL="59690">
              <a:lnSpc>
                <a:spcPct val="100000"/>
              </a:lnSpc>
            </a:pPr>
            <a:r>
              <a:rPr sz="3200" dirty="0"/>
              <a:t>Purpose</a:t>
            </a:r>
          </a:p>
        </p:txBody>
      </p:sp>
      <p:sp>
        <p:nvSpPr>
          <p:cNvPr id="5" name="object 5"/>
          <p:cNvSpPr/>
          <p:nvPr/>
        </p:nvSpPr>
        <p:spPr>
          <a:xfrm>
            <a:off x="838200" y="1447800"/>
            <a:ext cx="4724400" cy="1691005"/>
          </a:xfrm>
          <a:custGeom>
            <a:avLst/>
            <a:gdLst/>
            <a:ahLst/>
            <a:cxnLst/>
            <a:rect l="l" t="t" r="r" b="b"/>
            <a:pathLst>
              <a:path w="4724400" h="1691005">
                <a:moveTo>
                  <a:pt x="3937000" y="1219200"/>
                </a:moveTo>
                <a:lnTo>
                  <a:pt x="2755900" y="1219200"/>
                </a:lnTo>
                <a:lnTo>
                  <a:pt x="2395474" y="1690624"/>
                </a:lnTo>
                <a:lnTo>
                  <a:pt x="3937000" y="1219200"/>
                </a:lnTo>
                <a:close/>
              </a:path>
              <a:path w="4724400" h="1691005">
                <a:moveTo>
                  <a:pt x="4724400" y="0"/>
                </a:moveTo>
                <a:lnTo>
                  <a:pt x="0" y="0"/>
                </a:lnTo>
                <a:lnTo>
                  <a:pt x="0" y="1219200"/>
                </a:lnTo>
                <a:lnTo>
                  <a:pt x="4724400" y="1219200"/>
                </a:lnTo>
                <a:lnTo>
                  <a:pt x="4724400" y="0"/>
                </a:lnTo>
                <a:close/>
              </a:path>
            </a:pathLst>
          </a:custGeom>
          <a:solidFill>
            <a:srgbClr val="9999FF"/>
          </a:solidFill>
        </p:spPr>
        <p:txBody>
          <a:bodyPr wrap="square" lIns="0" tIns="0" rIns="0" bIns="0" rtlCol="0"/>
          <a:lstStyle/>
          <a:p>
            <a:endParaRPr/>
          </a:p>
        </p:txBody>
      </p:sp>
      <p:sp>
        <p:nvSpPr>
          <p:cNvPr id="6" name="object 6"/>
          <p:cNvSpPr/>
          <p:nvPr/>
        </p:nvSpPr>
        <p:spPr>
          <a:xfrm>
            <a:off x="838200" y="1447800"/>
            <a:ext cx="4724400" cy="1691005"/>
          </a:xfrm>
          <a:custGeom>
            <a:avLst/>
            <a:gdLst/>
            <a:ahLst/>
            <a:cxnLst/>
            <a:rect l="l" t="t" r="r" b="b"/>
            <a:pathLst>
              <a:path w="4724400" h="1691005">
                <a:moveTo>
                  <a:pt x="0" y="0"/>
                </a:moveTo>
                <a:lnTo>
                  <a:pt x="2755900" y="0"/>
                </a:lnTo>
                <a:lnTo>
                  <a:pt x="3937000" y="0"/>
                </a:lnTo>
                <a:lnTo>
                  <a:pt x="4724400" y="0"/>
                </a:lnTo>
                <a:lnTo>
                  <a:pt x="4724400" y="711200"/>
                </a:lnTo>
                <a:lnTo>
                  <a:pt x="4724400" y="1016000"/>
                </a:lnTo>
                <a:lnTo>
                  <a:pt x="4724400" y="1219200"/>
                </a:lnTo>
                <a:lnTo>
                  <a:pt x="3937000" y="1219200"/>
                </a:lnTo>
                <a:lnTo>
                  <a:pt x="2395474" y="1690624"/>
                </a:lnTo>
                <a:lnTo>
                  <a:pt x="2755900" y="1219200"/>
                </a:lnTo>
                <a:lnTo>
                  <a:pt x="0" y="1219200"/>
                </a:lnTo>
                <a:lnTo>
                  <a:pt x="0" y="1016000"/>
                </a:lnTo>
                <a:lnTo>
                  <a:pt x="0" y="711200"/>
                </a:lnTo>
                <a:lnTo>
                  <a:pt x="0" y="0"/>
                </a:lnTo>
                <a:close/>
              </a:path>
            </a:pathLst>
          </a:custGeom>
          <a:ln w="12700">
            <a:solidFill>
              <a:srgbClr val="000000"/>
            </a:solidFill>
          </a:ln>
        </p:spPr>
        <p:txBody>
          <a:bodyPr wrap="square" lIns="0" tIns="0" rIns="0" bIns="0" rtlCol="0"/>
          <a:lstStyle/>
          <a:p>
            <a:endParaRPr/>
          </a:p>
        </p:txBody>
      </p:sp>
      <p:sp>
        <p:nvSpPr>
          <p:cNvPr id="7" name="object 7"/>
          <p:cNvSpPr txBox="1"/>
          <p:nvPr/>
        </p:nvSpPr>
        <p:spPr>
          <a:xfrm>
            <a:off x="829157" y="1483105"/>
            <a:ext cx="7407909" cy="4670509"/>
          </a:xfrm>
          <a:prstGeom prst="rect">
            <a:avLst/>
          </a:prstGeom>
        </p:spPr>
        <p:txBody>
          <a:bodyPr vert="horz" wrap="square" lIns="0" tIns="0" rIns="0" bIns="0" rtlCol="0">
            <a:spAutoFit/>
          </a:bodyPr>
          <a:lstStyle/>
          <a:p>
            <a:pPr marL="100330" marR="2865120">
              <a:lnSpc>
                <a:spcPct val="100000"/>
              </a:lnSpc>
            </a:pPr>
            <a:r>
              <a:rPr sz="2400" dirty="0">
                <a:latin typeface="Times New Roman"/>
                <a:cs typeface="Times New Roman"/>
              </a:rPr>
              <a:t>Data </a:t>
            </a:r>
            <a:r>
              <a:rPr sz="2400" spc="-5" dirty="0">
                <a:latin typeface="Times New Roman"/>
                <a:cs typeface="Times New Roman"/>
              </a:rPr>
              <a:t>is </a:t>
            </a:r>
            <a:r>
              <a:rPr sz="2400" dirty="0">
                <a:latin typeface="Times New Roman"/>
                <a:cs typeface="Times New Roman"/>
              </a:rPr>
              <a:t>spread across </a:t>
            </a:r>
            <a:r>
              <a:rPr sz="2400" spc="-5" dirty="0">
                <a:latin typeface="Times New Roman"/>
                <a:cs typeface="Times New Roman"/>
              </a:rPr>
              <a:t>many</a:t>
            </a:r>
            <a:r>
              <a:rPr sz="2400" spc="-65" dirty="0">
                <a:latin typeface="Times New Roman"/>
                <a:cs typeface="Times New Roman"/>
              </a:rPr>
              <a:t> </a:t>
            </a:r>
            <a:r>
              <a:rPr sz="2400" spc="-5" dirty="0">
                <a:latin typeface="Times New Roman"/>
                <a:cs typeface="Times New Roman"/>
              </a:rPr>
              <a:t>systems.  </a:t>
            </a:r>
            <a:r>
              <a:rPr sz="2400" spc="-110" dirty="0">
                <a:latin typeface="Times New Roman"/>
                <a:cs typeface="Times New Roman"/>
              </a:rPr>
              <a:t>We </a:t>
            </a:r>
            <a:r>
              <a:rPr sz="2400" spc="-10" dirty="0">
                <a:latin typeface="Times New Roman"/>
                <a:cs typeface="Times New Roman"/>
              </a:rPr>
              <a:t>don’t </a:t>
            </a:r>
            <a:r>
              <a:rPr sz="2400" spc="-5" dirty="0">
                <a:latin typeface="Times New Roman"/>
                <a:cs typeface="Times New Roman"/>
              </a:rPr>
              <a:t>know </a:t>
            </a:r>
            <a:r>
              <a:rPr sz="2400" dirty="0">
                <a:latin typeface="Times New Roman"/>
                <a:cs typeface="Times New Roman"/>
              </a:rPr>
              <a:t>which data is</a:t>
            </a:r>
            <a:r>
              <a:rPr sz="2400" spc="45" dirty="0">
                <a:latin typeface="Times New Roman"/>
                <a:cs typeface="Times New Roman"/>
              </a:rPr>
              <a:t> </a:t>
            </a:r>
            <a:r>
              <a:rPr sz="2400" dirty="0">
                <a:latin typeface="Times New Roman"/>
                <a:cs typeface="Times New Roman"/>
              </a:rPr>
              <a:t>right.</a:t>
            </a:r>
          </a:p>
          <a:p>
            <a:pPr marL="100330">
              <a:lnSpc>
                <a:spcPct val="100000"/>
              </a:lnSpc>
            </a:pPr>
            <a:r>
              <a:rPr sz="2400" spc="-5" dirty="0">
                <a:latin typeface="Times New Roman"/>
                <a:cs typeface="Times New Roman"/>
              </a:rPr>
              <a:t>Compiling </a:t>
            </a:r>
            <a:r>
              <a:rPr sz="2400" dirty="0">
                <a:latin typeface="Times New Roman"/>
                <a:cs typeface="Times New Roman"/>
              </a:rPr>
              <a:t>reports is very</a:t>
            </a:r>
            <a:r>
              <a:rPr sz="2400" spc="-50" dirty="0">
                <a:latin typeface="Times New Roman"/>
                <a:cs typeface="Times New Roman"/>
              </a:rPr>
              <a:t> </a:t>
            </a:r>
            <a:r>
              <a:rPr sz="2400" spc="-10" dirty="0">
                <a:latin typeface="Times New Roman"/>
                <a:cs typeface="Times New Roman"/>
              </a:rPr>
              <a:t>difficult</a:t>
            </a:r>
            <a:endParaRPr sz="2400" dirty="0">
              <a:latin typeface="Times New Roman"/>
              <a:cs typeface="Times New Roman"/>
            </a:endParaRPr>
          </a:p>
          <a:p>
            <a:pPr>
              <a:lnSpc>
                <a:spcPct val="100000"/>
              </a:lnSpc>
            </a:pPr>
            <a:endParaRPr sz="2400" dirty="0">
              <a:latin typeface="Times New Roman"/>
              <a:cs typeface="Times New Roman"/>
            </a:endParaRPr>
          </a:p>
          <a:p>
            <a:pPr marL="355600" marR="3458210" indent="-342900">
              <a:spcBef>
                <a:spcPts val="1865"/>
              </a:spcBef>
              <a:buClr>
                <a:srgbClr val="00B0F0"/>
              </a:buClr>
              <a:buFont typeface="Wingdings" panose="05000000000000000000" pitchFamily="2" charset="2"/>
              <a:buChar char="§"/>
              <a:tabLst>
                <a:tab pos="248920" algn="l"/>
                <a:tab pos="249554" algn="l"/>
              </a:tabLst>
            </a:pPr>
            <a:r>
              <a:rPr sz="2200" dirty="0">
                <a:latin typeface="Arial"/>
                <a:cs typeface="Arial"/>
              </a:rPr>
              <a:t>Lack of Master data may lead to:</a:t>
            </a:r>
          </a:p>
          <a:p>
            <a:pPr marL="475615" indent="-342900">
              <a:lnSpc>
                <a:spcPct val="100000"/>
              </a:lnSpc>
              <a:spcBef>
                <a:spcPts val="560"/>
              </a:spcBef>
              <a:buClr>
                <a:srgbClr val="C00000"/>
              </a:buClr>
              <a:buFont typeface="Wingdings" panose="05000000000000000000" pitchFamily="2" charset="2"/>
              <a:buChar char="§"/>
              <a:tabLst>
                <a:tab pos="419100" algn="l"/>
                <a:tab pos="419734" algn="l"/>
              </a:tabLst>
            </a:pPr>
            <a:r>
              <a:rPr dirty="0">
                <a:latin typeface="Arial"/>
                <a:cs typeface="Arial"/>
              </a:rPr>
              <a:t>Repetitive Data entry</a:t>
            </a:r>
          </a:p>
          <a:p>
            <a:pPr marL="475615" indent="-342900">
              <a:lnSpc>
                <a:spcPct val="100000"/>
              </a:lnSpc>
              <a:spcBef>
                <a:spcPts val="480"/>
              </a:spcBef>
              <a:buClr>
                <a:srgbClr val="C00000"/>
              </a:buClr>
              <a:buFont typeface="Wingdings" panose="05000000000000000000" pitchFamily="2" charset="2"/>
              <a:buChar char="§"/>
              <a:tabLst>
                <a:tab pos="419100" algn="l"/>
                <a:tab pos="419734" algn="l"/>
              </a:tabLst>
            </a:pPr>
            <a:r>
              <a:rPr dirty="0">
                <a:latin typeface="Arial"/>
                <a:cs typeface="Arial"/>
              </a:rPr>
              <a:t>Inconsistency</a:t>
            </a:r>
          </a:p>
          <a:p>
            <a:pPr marL="475615" marR="70485" indent="-342900">
              <a:lnSpc>
                <a:spcPct val="100000"/>
              </a:lnSpc>
              <a:spcBef>
                <a:spcPts val="480"/>
              </a:spcBef>
              <a:buClr>
                <a:srgbClr val="C00000"/>
              </a:buClr>
              <a:buFont typeface="Wingdings" panose="05000000000000000000" pitchFamily="2" charset="2"/>
              <a:buChar char="§"/>
              <a:tabLst>
                <a:tab pos="419100" algn="l"/>
                <a:tab pos="419734" algn="l"/>
              </a:tabLst>
            </a:pPr>
            <a:r>
              <a:rPr dirty="0">
                <a:latin typeface="Arial"/>
                <a:cs typeface="Arial"/>
              </a:rPr>
              <a:t>Erroneous data leading to rework, unhappy customers or  loss of revenue</a:t>
            </a:r>
          </a:p>
          <a:p>
            <a:pPr marL="475615" indent="-342900">
              <a:lnSpc>
                <a:spcPct val="100000"/>
              </a:lnSpc>
              <a:spcBef>
                <a:spcPts val="480"/>
              </a:spcBef>
              <a:buClr>
                <a:srgbClr val="C00000"/>
              </a:buClr>
              <a:buFont typeface="Wingdings" panose="05000000000000000000" pitchFamily="2" charset="2"/>
              <a:buChar char="§"/>
              <a:tabLst>
                <a:tab pos="419100" algn="l"/>
                <a:tab pos="419734" algn="l"/>
              </a:tabLst>
            </a:pPr>
            <a:r>
              <a:rPr dirty="0">
                <a:latin typeface="Arial"/>
                <a:cs typeface="Arial"/>
              </a:rPr>
              <a:t>Large amount of training impact to train the users on </a:t>
            </a:r>
            <a:r>
              <a:rPr dirty="0" smtClean="0">
                <a:latin typeface="Arial"/>
                <a:cs typeface="Arial"/>
              </a:rPr>
              <a:t>data</a:t>
            </a:r>
            <a:r>
              <a:rPr lang="en-US" dirty="0" smtClean="0">
                <a:latin typeface="Arial"/>
                <a:cs typeface="Arial"/>
              </a:rPr>
              <a:t> </a:t>
            </a:r>
            <a:r>
              <a:rPr dirty="0" smtClean="0">
                <a:latin typeface="Arial"/>
                <a:cs typeface="Arial"/>
              </a:rPr>
              <a:t>entry </a:t>
            </a:r>
            <a:r>
              <a:rPr dirty="0">
                <a:latin typeface="Arial"/>
                <a:cs typeface="Arial"/>
              </a:rPr>
              <a:t>on various </a:t>
            </a:r>
            <a:r>
              <a:rPr dirty="0" smtClean="0">
                <a:latin typeface="Arial"/>
                <a:cs typeface="Arial"/>
              </a:rPr>
              <a:t>screens</a:t>
            </a:r>
            <a:endParaRPr dirty="0">
              <a:latin typeface="Arial"/>
              <a:cs typeface="Arial"/>
            </a:endParaRPr>
          </a:p>
          <a:p>
            <a:pPr marL="475615" indent="-342900">
              <a:lnSpc>
                <a:spcPct val="100000"/>
              </a:lnSpc>
              <a:spcBef>
                <a:spcPts val="480"/>
              </a:spcBef>
              <a:buClr>
                <a:srgbClr val="C00000"/>
              </a:buClr>
              <a:buFont typeface="Wingdings" panose="05000000000000000000" pitchFamily="2" charset="2"/>
              <a:buChar char="§"/>
              <a:tabLst>
                <a:tab pos="419100" algn="l"/>
                <a:tab pos="419734" algn="l"/>
              </a:tabLst>
            </a:pPr>
            <a:r>
              <a:rPr dirty="0">
                <a:latin typeface="Arial"/>
                <a:cs typeface="Arial"/>
              </a:rPr>
              <a:t>Unproductive use of time</a:t>
            </a:r>
          </a:p>
        </p:txBody>
      </p:sp>
      <p:sp>
        <p:nvSpPr>
          <p:cNvPr id="8" name="object 8"/>
          <p:cNvSpPr/>
          <p:nvPr/>
        </p:nvSpPr>
        <p:spPr>
          <a:xfrm>
            <a:off x="6172200" y="1219200"/>
            <a:ext cx="2381250" cy="26289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98180" y="260604"/>
            <a:ext cx="845820"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Condition Master – Free</a:t>
            </a:r>
            <a:r>
              <a:rPr spc="-85" dirty="0"/>
              <a:t> </a:t>
            </a:r>
            <a:r>
              <a:rPr dirty="0"/>
              <a:t>Goods</a:t>
            </a:r>
          </a:p>
        </p:txBody>
      </p:sp>
      <p:sp>
        <p:nvSpPr>
          <p:cNvPr id="8" name="object 8"/>
          <p:cNvSpPr/>
          <p:nvPr/>
        </p:nvSpPr>
        <p:spPr>
          <a:xfrm>
            <a:off x="609600" y="1600200"/>
            <a:ext cx="7429500" cy="35052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95312" y="1585849"/>
            <a:ext cx="7458075" cy="3533775"/>
          </a:xfrm>
          <a:custGeom>
            <a:avLst/>
            <a:gdLst/>
            <a:ahLst/>
            <a:cxnLst/>
            <a:rect l="l" t="t" r="r" b="b"/>
            <a:pathLst>
              <a:path w="7458075" h="3533775">
                <a:moveTo>
                  <a:pt x="0" y="3533775"/>
                </a:moveTo>
                <a:lnTo>
                  <a:pt x="7458075" y="3533775"/>
                </a:lnTo>
                <a:lnTo>
                  <a:pt x="7458075" y="0"/>
                </a:lnTo>
                <a:lnTo>
                  <a:pt x="0" y="0"/>
                </a:lnTo>
                <a:lnTo>
                  <a:pt x="0" y="3533775"/>
                </a:lnTo>
                <a:close/>
              </a:path>
            </a:pathLst>
          </a:custGeom>
          <a:ln w="28575">
            <a:solidFill>
              <a:srgbClr val="000000"/>
            </a:solidFill>
          </a:ln>
        </p:spPr>
        <p:txBody>
          <a:bodyPr wrap="square" lIns="0" tIns="0" rIns="0" bIns="0" rtlCol="0"/>
          <a:lstStyle/>
          <a:p>
            <a:endParaRPr/>
          </a:p>
        </p:txBody>
      </p:sp>
      <p:sp>
        <p:nvSpPr>
          <p:cNvPr id="10" name="object 10"/>
          <p:cNvSpPr/>
          <p:nvPr/>
        </p:nvSpPr>
        <p:spPr>
          <a:xfrm>
            <a:off x="5181600" y="1524000"/>
            <a:ext cx="3200400" cy="1622425"/>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791200" y="4953000"/>
            <a:ext cx="2286000" cy="121920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776848" y="4938712"/>
            <a:ext cx="2314575" cy="1247775"/>
          </a:xfrm>
          <a:custGeom>
            <a:avLst/>
            <a:gdLst/>
            <a:ahLst/>
            <a:cxnLst/>
            <a:rect l="l" t="t" r="r" b="b"/>
            <a:pathLst>
              <a:path w="2314575" h="1247775">
                <a:moveTo>
                  <a:pt x="0" y="1247775"/>
                </a:moveTo>
                <a:lnTo>
                  <a:pt x="2314575" y="1247775"/>
                </a:lnTo>
                <a:lnTo>
                  <a:pt x="2314575" y="0"/>
                </a:lnTo>
                <a:lnTo>
                  <a:pt x="0" y="0"/>
                </a:lnTo>
                <a:lnTo>
                  <a:pt x="0" y="1247775"/>
                </a:lnTo>
                <a:close/>
              </a:path>
            </a:pathLst>
          </a:custGeom>
          <a:ln w="28575">
            <a:solidFill>
              <a:srgbClr val="FF3399"/>
            </a:solidFill>
          </a:ln>
        </p:spPr>
        <p:txBody>
          <a:bodyPr wrap="square" lIns="0" tIns="0" rIns="0" bIns="0" rtlCol="0"/>
          <a:lstStyle/>
          <a:p>
            <a:endParaRPr/>
          </a:p>
        </p:txBody>
      </p:sp>
      <p:sp>
        <p:nvSpPr>
          <p:cNvPr id="13" name="object 13"/>
          <p:cNvSpPr txBox="1"/>
          <p:nvPr/>
        </p:nvSpPr>
        <p:spPr>
          <a:xfrm>
            <a:off x="583793" y="5296153"/>
            <a:ext cx="3378607" cy="923330"/>
          </a:xfrm>
          <a:prstGeom prst="rect">
            <a:avLst/>
          </a:prstGeom>
        </p:spPr>
        <p:txBody>
          <a:bodyPr vert="horz" wrap="square" lIns="0" tIns="0" rIns="0" bIns="0" rtlCol="0">
            <a:spAutoFit/>
          </a:bodyPr>
          <a:lstStyle/>
          <a:p>
            <a:pPr marL="12700" marR="5080">
              <a:lnSpc>
                <a:spcPct val="100000"/>
              </a:lnSpc>
            </a:pPr>
            <a:r>
              <a:rPr sz="2000" b="1" dirty="0">
                <a:latin typeface="Times New Roman"/>
                <a:cs typeface="Times New Roman"/>
              </a:rPr>
              <a:t>VBN1 – </a:t>
            </a:r>
            <a:r>
              <a:rPr sz="2000" b="1" spc="-5" dirty="0">
                <a:latin typeface="Times New Roman"/>
                <a:cs typeface="Times New Roman"/>
              </a:rPr>
              <a:t>Create </a:t>
            </a:r>
            <a:r>
              <a:rPr sz="2000" b="1" dirty="0">
                <a:latin typeface="Times New Roman"/>
                <a:cs typeface="Times New Roman"/>
              </a:rPr>
              <a:t>Free </a:t>
            </a:r>
            <a:r>
              <a:rPr sz="2000" b="1" spc="5" dirty="0">
                <a:latin typeface="Times New Roman"/>
                <a:cs typeface="Times New Roman"/>
              </a:rPr>
              <a:t>goods  </a:t>
            </a:r>
            <a:r>
              <a:rPr sz="2000" b="1" dirty="0">
                <a:latin typeface="Times New Roman"/>
                <a:cs typeface="Times New Roman"/>
              </a:rPr>
              <a:t>VBN2 – Change Free </a:t>
            </a:r>
            <a:r>
              <a:rPr sz="2000" b="1" spc="5" dirty="0">
                <a:latin typeface="Times New Roman"/>
                <a:cs typeface="Times New Roman"/>
              </a:rPr>
              <a:t>goods  </a:t>
            </a:r>
            <a:r>
              <a:rPr sz="2000" b="1" dirty="0">
                <a:latin typeface="Times New Roman"/>
                <a:cs typeface="Times New Roman"/>
              </a:rPr>
              <a:t>VBN3 – Display Free</a:t>
            </a:r>
            <a:r>
              <a:rPr sz="2000" b="1" spc="-135" dirty="0">
                <a:latin typeface="Times New Roman"/>
                <a:cs typeface="Times New Roman"/>
              </a:rPr>
              <a:t> </a:t>
            </a:r>
            <a:r>
              <a:rPr sz="2000" b="1" spc="5" dirty="0">
                <a:latin typeface="Times New Roman"/>
                <a:cs typeface="Times New Roman"/>
              </a:rPr>
              <a:t>goods</a:t>
            </a:r>
            <a:endParaRPr sz="2000" b="1" dirty="0">
              <a:latin typeface="Times New Roman"/>
              <a:cs typeface="Times New Roman"/>
            </a:endParaRPr>
          </a:p>
        </p:txBody>
      </p:sp>
      <p:sp>
        <p:nvSpPr>
          <p:cNvPr id="14" name="object 14"/>
          <p:cNvSpPr/>
          <p:nvPr/>
        </p:nvSpPr>
        <p:spPr>
          <a:xfrm>
            <a:off x="3733800" y="3810000"/>
            <a:ext cx="1066800" cy="609600"/>
          </a:xfrm>
          <a:custGeom>
            <a:avLst/>
            <a:gdLst/>
            <a:ahLst/>
            <a:cxnLst/>
            <a:rect l="l" t="t" r="r" b="b"/>
            <a:pathLst>
              <a:path w="1066800" h="609600">
                <a:moveTo>
                  <a:pt x="0" y="304800"/>
                </a:moveTo>
                <a:lnTo>
                  <a:pt x="12300" y="239431"/>
                </a:lnTo>
                <a:lnTo>
                  <a:pt x="47467" y="178940"/>
                </a:lnTo>
                <a:lnTo>
                  <a:pt x="102900" y="124815"/>
                </a:lnTo>
                <a:lnTo>
                  <a:pt x="137403" y="100606"/>
                </a:lnTo>
                <a:lnTo>
                  <a:pt x="175998" y="78548"/>
                </a:lnTo>
                <a:lnTo>
                  <a:pt x="218358" y="58826"/>
                </a:lnTo>
                <a:lnTo>
                  <a:pt x="264159" y="41627"/>
                </a:lnTo>
                <a:lnTo>
                  <a:pt x="313077" y="27138"/>
                </a:lnTo>
                <a:lnTo>
                  <a:pt x="364784" y="15544"/>
                </a:lnTo>
                <a:lnTo>
                  <a:pt x="418957" y="7032"/>
                </a:lnTo>
                <a:lnTo>
                  <a:pt x="475271" y="1789"/>
                </a:lnTo>
                <a:lnTo>
                  <a:pt x="533400" y="0"/>
                </a:lnTo>
                <a:lnTo>
                  <a:pt x="591528" y="1789"/>
                </a:lnTo>
                <a:lnTo>
                  <a:pt x="647842" y="7032"/>
                </a:lnTo>
                <a:lnTo>
                  <a:pt x="702015" y="15544"/>
                </a:lnTo>
                <a:lnTo>
                  <a:pt x="753722" y="27138"/>
                </a:lnTo>
                <a:lnTo>
                  <a:pt x="802639" y="41627"/>
                </a:lnTo>
                <a:lnTo>
                  <a:pt x="848441" y="58826"/>
                </a:lnTo>
                <a:lnTo>
                  <a:pt x="890801" y="78548"/>
                </a:lnTo>
                <a:lnTo>
                  <a:pt x="929396" y="100606"/>
                </a:lnTo>
                <a:lnTo>
                  <a:pt x="963899" y="124815"/>
                </a:lnTo>
                <a:lnTo>
                  <a:pt x="993986" y="150988"/>
                </a:lnTo>
                <a:lnTo>
                  <a:pt x="1039611" y="208483"/>
                </a:lnTo>
                <a:lnTo>
                  <a:pt x="1063670" y="271599"/>
                </a:lnTo>
                <a:lnTo>
                  <a:pt x="1066800" y="304800"/>
                </a:lnTo>
                <a:lnTo>
                  <a:pt x="1063670" y="338000"/>
                </a:lnTo>
                <a:lnTo>
                  <a:pt x="1054499" y="370168"/>
                </a:lnTo>
                <a:lnTo>
                  <a:pt x="1019332" y="430659"/>
                </a:lnTo>
                <a:lnTo>
                  <a:pt x="963899" y="484784"/>
                </a:lnTo>
                <a:lnTo>
                  <a:pt x="929396" y="508993"/>
                </a:lnTo>
                <a:lnTo>
                  <a:pt x="890801" y="531051"/>
                </a:lnTo>
                <a:lnTo>
                  <a:pt x="848441" y="550773"/>
                </a:lnTo>
                <a:lnTo>
                  <a:pt x="802640" y="567972"/>
                </a:lnTo>
                <a:lnTo>
                  <a:pt x="753722" y="582461"/>
                </a:lnTo>
                <a:lnTo>
                  <a:pt x="702015" y="594055"/>
                </a:lnTo>
                <a:lnTo>
                  <a:pt x="647842" y="602567"/>
                </a:lnTo>
                <a:lnTo>
                  <a:pt x="591528" y="607810"/>
                </a:lnTo>
                <a:lnTo>
                  <a:pt x="533400" y="609600"/>
                </a:lnTo>
                <a:lnTo>
                  <a:pt x="475271" y="607810"/>
                </a:lnTo>
                <a:lnTo>
                  <a:pt x="418957" y="602567"/>
                </a:lnTo>
                <a:lnTo>
                  <a:pt x="364784" y="594055"/>
                </a:lnTo>
                <a:lnTo>
                  <a:pt x="313077" y="582461"/>
                </a:lnTo>
                <a:lnTo>
                  <a:pt x="264160" y="567972"/>
                </a:lnTo>
                <a:lnTo>
                  <a:pt x="218358" y="550773"/>
                </a:lnTo>
                <a:lnTo>
                  <a:pt x="175998" y="531051"/>
                </a:lnTo>
                <a:lnTo>
                  <a:pt x="137403" y="508993"/>
                </a:lnTo>
                <a:lnTo>
                  <a:pt x="102900" y="484784"/>
                </a:lnTo>
                <a:lnTo>
                  <a:pt x="72813" y="458611"/>
                </a:lnTo>
                <a:lnTo>
                  <a:pt x="27188" y="401116"/>
                </a:lnTo>
                <a:lnTo>
                  <a:pt x="3129" y="338000"/>
                </a:lnTo>
                <a:lnTo>
                  <a:pt x="0" y="304800"/>
                </a:lnTo>
                <a:close/>
              </a:path>
            </a:pathLst>
          </a:custGeom>
          <a:ln w="28575">
            <a:solidFill>
              <a:srgbClr val="FF3399"/>
            </a:solidFill>
          </a:ln>
        </p:spPr>
        <p:txBody>
          <a:bodyPr wrap="square" lIns="0" tIns="0" rIns="0" bIns="0" rtlCol="0"/>
          <a:lstStyle/>
          <a:p>
            <a:endParaRPr/>
          </a:p>
        </p:txBody>
      </p:sp>
      <p:sp>
        <p:nvSpPr>
          <p:cNvPr id="15" name="object 15"/>
          <p:cNvSpPr/>
          <p:nvPr/>
        </p:nvSpPr>
        <p:spPr>
          <a:xfrm>
            <a:off x="5105400" y="1447800"/>
            <a:ext cx="3352800" cy="2879725"/>
          </a:xfrm>
          <a:custGeom>
            <a:avLst/>
            <a:gdLst/>
            <a:ahLst/>
            <a:cxnLst/>
            <a:rect l="l" t="t" r="r" b="b"/>
            <a:pathLst>
              <a:path w="3352800" h="2879725">
                <a:moveTo>
                  <a:pt x="0" y="0"/>
                </a:moveTo>
                <a:lnTo>
                  <a:pt x="1955800" y="0"/>
                </a:lnTo>
                <a:lnTo>
                  <a:pt x="2794000" y="0"/>
                </a:lnTo>
                <a:lnTo>
                  <a:pt x="3352800" y="0"/>
                </a:lnTo>
                <a:lnTo>
                  <a:pt x="3352800" y="1022350"/>
                </a:lnTo>
                <a:lnTo>
                  <a:pt x="3352800" y="1460500"/>
                </a:lnTo>
                <a:lnTo>
                  <a:pt x="3352800" y="1752600"/>
                </a:lnTo>
                <a:lnTo>
                  <a:pt x="2794000" y="1752600"/>
                </a:lnTo>
                <a:lnTo>
                  <a:pt x="2585974" y="2879725"/>
                </a:lnTo>
                <a:lnTo>
                  <a:pt x="1955800" y="1752600"/>
                </a:lnTo>
                <a:lnTo>
                  <a:pt x="0" y="1752600"/>
                </a:lnTo>
                <a:lnTo>
                  <a:pt x="0" y="1460500"/>
                </a:lnTo>
                <a:lnTo>
                  <a:pt x="0" y="1022350"/>
                </a:lnTo>
                <a:lnTo>
                  <a:pt x="0" y="0"/>
                </a:lnTo>
                <a:close/>
              </a:path>
            </a:pathLst>
          </a:custGeom>
          <a:ln w="28575">
            <a:solidFill>
              <a:srgbClr val="FF3399"/>
            </a:solidFill>
          </a:ln>
        </p:spPr>
        <p:txBody>
          <a:bodyPr wrap="square" lIns="0" tIns="0" rIns="0" bIns="0" rtlCol="0"/>
          <a:lstStyle/>
          <a:p>
            <a:endParaRPr/>
          </a:p>
        </p:txBody>
      </p:sp>
      <p:sp>
        <p:nvSpPr>
          <p:cNvPr id="16" name="object 16"/>
          <p:cNvSpPr/>
          <p:nvPr/>
        </p:nvSpPr>
        <p:spPr>
          <a:xfrm>
            <a:off x="5791200" y="4373626"/>
            <a:ext cx="2286000" cy="1798955"/>
          </a:xfrm>
          <a:custGeom>
            <a:avLst/>
            <a:gdLst/>
            <a:ahLst/>
            <a:cxnLst/>
            <a:rect l="l" t="t" r="r" b="b"/>
            <a:pathLst>
              <a:path w="2286000" h="1798954">
                <a:moveTo>
                  <a:pt x="0" y="1798574"/>
                </a:moveTo>
                <a:lnTo>
                  <a:pt x="381000" y="1798574"/>
                </a:lnTo>
                <a:lnTo>
                  <a:pt x="952500" y="1798574"/>
                </a:lnTo>
                <a:lnTo>
                  <a:pt x="2286000" y="1798574"/>
                </a:lnTo>
                <a:lnTo>
                  <a:pt x="2286000" y="1087374"/>
                </a:lnTo>
                <a:lnTo>
                  <a:pt x="2286000" y="782574"/>
                </a:lnTo>
                <a:lnTo>
                  <a:pt x="2286000" y="579374"/>
                </a:lnTo>
                <a:lnTo>
                  <a:pt x="952500" y="579374"/>
                </a:lnTo>
                <a:lnTo>
                  <a:pt x="879475" y="0"/>
                </a:lnTo>
                <a:lnTo>
                  <a:pt x="381000" y="579374"/>
                </a:lnTo>
                <a:lnTo>
                  <a:pt x="0" y="579374"/>
                </a:lnTo>
                <a:lnTo>
                  <a:pt x="0" y="782574"/>
                </a:lnTo>
                <a:lnTo>
                  <a:pt x="0" y="1087374"/>
                </a:lnTo>
                <a:lnTo>
                  <a:pt x="0" y="1798574"/>
                </a:lnTo>
                <a:close/>
              </a:path>
            </a:pathLst>
          </a:custGeom>
          <a:ln w="28574">
            <a:solidFill>
              <a:srgbClr val="FF3399"/>
            </a:solidFill>
          </a:ln>
        </p:spPr>
        <p:txBody>
          <a:bodyPr wrap="square" lIns="0" tIns="0" rIns="0" bIns="0" rtlCol="0"/>
          <a:lstStyle/>
          <a:p>
            <a:endParaRPr/>
          </a:p>
        </p:txBody>
      </p:sp>
      <p:sp>
        <p:nvSpPr>
          <p:cNvPr id="17" name="object 17"/>
          <p:cNvSpPr/>
          <p:nvPr/>
        </p:nvSpPr>
        <p:spPr>
          <a:xfrm>
            <a:off x="533400" y="1828800"/>
            <a:ext cx="1219200" cy="609600"/>
          </a:xfrm>
          <a:custGeom>
            <a:avLst/>
            <a:gdLst/>
            <a:ahLst/>
            <a:cxnLst/>
            <a:rect l="l" t="t" r="r" b="b"/>
            <a:pathLst>
              <a:path w="1219200" h="609600">
                <a:moveTo>
                  <a:pt x="0" y="304800"/>
                </a:moveTo>
                <a:lnTo>
                  <a:pt x="12384" y="243389"/>
                </a:lnTo>
                <a:lnTo>
                  <a:pt x="47904" y="186183"/>
                </a:lnTo>
                <a:lnTo>
                  <a:pt x="104108" y="134410"/>
                </a:lnTo>
                <a:lnTo>
                  <a:pt x="139201" y="110944"/>
                </a:lnTo>
                <a:lnTo>
                  <a:pt x="178546" y="89296"/>
                </a:lnTo>
                <a:lnTo>
                  <a:pt x="221836" y="69621"/>
                </a:lnTo>
                <a:lnTo>
                  <a:pt x="268764" y="52071"/>
                </a:lnTo>
                <a:lnTo>
                  <a:pt x="319026" y="36800"/>
                </a:lnTo>
                <a:lnTo>
                  <a:pt x="372314" y="23961"/>
                </a:lnTo>
                <a:lnTo>
                  <a:pt x="428322" y="13708"/>
                </a:lnTo>
                <a:lnTo>
                  <a:pt x="486743" y="6194"/>
                </a:lnTo>
                <a:lnTo>
                  <a:pt x="547271" y="1574"/>
                </a:lnTo>
                <a:lnTo>
                  <a:pt x="609600" y="0"/>
                </a:lnTo>
                <a:lnTo>
                  <a:pt x="671928" y="1574"/>
                </a:lnTo>
                <a:lnTo>
                  <a:pt x="732456" y="6194"/>
                </a:lnTo>
                <a:lnTo>
                  <a:pt x="790877" y="13708"/>
                </a:lnTo>
                <a:lnTo>
                  <a:pt x="846885" y="23961"/>
                </a:lnTo>
                <a:lnTo>
                  <a:pt x="900173" y="36800"/>
                </a:lnTo>
                <a:lnTo>
                  <a:pt x="950435" y="52071"/>
                </a:lnTo>
                <a:lnTo>
                  <a:pt x="997363" y="69621"/>
                </a:lnTo>
                <a:lnTo>
                  <a:pt x="1040653" y="89296"/>
                </a:lnTo>
                <a:lnTo>
                  <a:pt x="1079998" y="110944"/>
                </a:lnTo>
                <a:lnTo>
                  <a:pt x="1115091" y="134410"/>
                </a:lnTo>
                <a:lnTo>
                  <a:pt x="1145625" y="159541"/>
                </a:lnTo>
                <a:lnTo>
                  <a:pt x="1191793" y="214184"/>
                </a:lnTo>
                <a:lnTo>
                  <a:pt x="1216052" y="273646"/>
                </a:lnTo>
                <a:lnTo>
                  <a:pt x="1219200" y="304800"/>
                </a:lnTo>
                <a:lnTo>
                  <a:pt x="1216052" y="335953"/>
                </a:lnTo>
                <a:lnTo>
                  <a:pt x="1206815" y="366210"/>
                </a:lnTo>
                <a:lnTo>
                  <a:pt x="1171295" y="423416"/>
                </a:lnTo>
                <a:lnTo>
                  <a:pt x="1115091" y="475189"/>
                </a:lnTo>
                <a:lnTo>
                  <a:pt x="1079998" y="498655"/>
                </a:lnTo>
                <a:lnTo>
                  <a:pt x="1040653" y="520303"/>
                </a:lnTo>
                <a:lnTo>
                  <a:pt x="997363" y="539978"/>
                </a:lnTo>
                <a:lnTo>
                  <a:pt x="950435" y="557528"/>
                </a:lnTo>
                <a:lnTo>
                  <a:pt x="900173" y="572799"/>
                </a:lnTo>
                <a:lnTo>
                  <a:pt x="846885" y="585638"/>
                </a:lnTo>
                <a:lnTo>
                  <a:pt x="790877" y="595891"/>
                </a:lnTo>
                <a:lnTo>
                  <a:pt x="732456" y="603405"/>
                </a:lnTo>
                <a:lnTo>
                  <a:pt x="671928" y="608025"/>
                </a:lnTo>
                <a:lnTo>
                  <a:pt x="609600" y="609600"/>
                </a:lnTo>
                <a:lnTo>
                  <a:pt x="547271" y="608025"/>
                </a:lnTo>
                <a:lnTo>
                  <a:pt x="486743" y="603405"/>
                </a:lnTo>
                <a:lnTo>
                  <a:pt x="428322" y="595891"/>
                </a:lnTo>
                <a:lnTo>
                  <a:pt x="372314" y="585638"/>
                </a:lnTo>
                <a:lnTo>
                  <a:pt x="319026" y="572799"/>
                </a:lnTo>
                <a:lnTo>
                  <a:pt x="268764" y="557528"/>
                </a:lnTo>
                <a:lnTo>
                  <a:pt x="221836" y="539978"/>
                </a:lnTo>
                <a:lnTo>
                  <a:pt x="178546" y="520303"/>
                </a:lnTo>
                <a:lnTo>
                  <a:pt x="139201" y="498655"/>
                </a:lnTo>
                <a:lnTo>
                  <a:pt x="104108" y="475189"/>
                </a:lnTo>
                <a:lnTo>
                  <a:pt x="73574" y="450058"/>
                </a:lnTo>
                <a:lnTo>
                  <a:pt x="27406" y="395415"/>
                </a:lnTo>
                <a:lnTo>
                  <a:pt x="3147" y="335953"/>
                </a:lnTo>
                <a:lnTo>
                  <a:pt x="0" y="304800"/>
                </a:lnTo>
                <a:close/>
              </a:path>
            </a:pathLst>
          </a:custGeom>
          <a:ln w="28575">
            <a:solidFill>
              <a:srgbClr val="FF3399"/>
            </a:solidFill>
          </a:ln>
        </p:spPr>
        <p:txBody>
          <a:bodyPr wrap="square" lIns="0" tIns="0" rIns="0" bIns="0" rtlCol="0"/>
          <a:lstStyle/>
          <a:p>
            <a:endParaRPr/>
          </a:p>
        </p:txBody>
      </p:sp>
      <p:sp>
        <p:nvSpPr>
          <p:cNvPr id="18" name="object 18"/>
          <p:cNvSpPr/>
          <p:nvPr/>
        </p:nvSpPr>
        <p:spPr>
          <a:xfrm>
            <a:off x="1752345" y="1974850"/>
            <a:ext cx="1677035" cy="117475"/>
          </a:xfrm>
          <a:custGeom>
            <a:avLst/>
            <a:gdLst/>
            <a:ahLst/>
            <a:cxnLst/>
            <a:rect l="l" t="t" r="r" b="b"/>
            <a:pathLst>
              <a:path w="1677035" h="117475">
                <a:moveTo>
                  <a:pt x="1602232" y="41021"/>
                </a:moveTo>
                <a:lnTo>
                  <a:pt x="1600804" y="72700"/>
                </a:lnTo>
                <a:lnTo>
                  <a:pt x="1613534" y="73278"/>
                </a:lnTo>
                <a:lnTo>
                  <a:pt x="1612900" y="85978"/>
                </a:lnTo>
                <a:lnTo>
                  <a:pt x="1600205" y="85978"/>
                </a:lnTo>
                <a:lnTo>
                  <a:pt x="1598803" y="117094"/>
                </a:lnTo>
                <a:lnTo>
                  <a:pt x="1668926" y="85978"/>
                </a:lnTo>
                <a:lnTo>
                  <a:pt x="1612900" y="85978"/>
                </a:lnTo>
                <a:lnTo>
                  <a:pt x="1600231" y="85403"/>
                </a:lnTo>
                <a:lnTo>
                  <a:pt x="1670223" y="85403"/>
                </a:lnTo>
                <a:lnTo>
                  <a:pt x="1676654" y="82550"/>
                </a:lnTo>
                <a:lnTo>
                  <a:pt x="1602232" y="41021"/>
                </a:lnTo>
                <a:close/>
              </a:path>
              <a:path w="1677035" h="117475">
                <a:moveTo>
                  <a:pt x="1600804" y="72700"/>
                </a:moveTo>
                <a:lnTo>
                  <a:pt x="1600231" y="85403"/>
                </a:lnTo>
                <a:lnTo>
                  <a:pt x="1612900" y="85978"/>
                </a:lnTo>
                <a:lnTo>
                  <a:pt x="1613534" y="73278"/>
                </a:lnTo>
                <a:lnTo>
                  <a:pt x="1600804" y="72700"/>
                </a:lnTo>
                <a:close/>
              </a:path>
              <a:path w="1677035" h="117475">
                <a:moveTo>
                  <a:pt x="508" y="0"/>
                </a:moveTo>
                <a:lnTo>
                  <a:pt x="0" y="12700"/>
                </a:lnTo>
                <a:lnTo>
                  <a:pt x="1600231" y="85403"/>
                </a:lnTo>
                <a:lnTo>
                  <a:pt x="1600804" y="72700"/>
                </a:lnTo>
                <a:lnTo>
                  <a:pt x="508" y="0"/>
                </a:lnTo>
                <a:close/>
              </a:path>
            </a:pathLst>
          </a:custGeom>
          <a:solidFill>
            <a:srgbClr val="000000"/>
          </a:solidFill>
        </p:spPr>
        <p:txBody>
          <a:bodyPr wrap="square" lIns="0" tIns="0" rIns="0" bIns="0" rtlCol="0"/>
          <a:lstStyle/>
          <a:p>
            <a:endParaRPr/>
          </a:p>
        </p:txBody>
      </p:sp>
      <p:sp>
        <p:nvSpPr>
          <p:cNvPr id="19" name="object 19"/>
          <p:cNvSpPr/>
          <p:nvPr/>
        </p:nvSpPr>
        <p:spPr>
          <a:xfrm>
            <a:off x="3581400" y="2057400"/>
            <a:ext cx="843915" cy="1679575"/>
          </a:xfrm>
          <a:custGeom>
            <a:avLst/>
            <a:gdLst/>
            <a:ahLst/>
            <a:cxnLst/>
            <a:rect l="l" t="t" r="r" b="b"/>
            <a:pathLst>
              <a:path w="843914" h="1679575">
                <a:moveTo>
                  <a:pt x="39711" y="65324"/>
                </a:moveTo>
                <a:lnTo>
                  <a:pt x="28386" y="70997"/>
                </a:lnTo>
                <a:lnTo>
                  <a:pt x="832485" y="1679194"/>
                </a:lnTo>
                <a:lnTo>
                  <a:pt x="843914" y="1673606"/>
                </a:lnTo>
                <a:lnTo>
                  <a:pt x="39711" y="65324"/>
                </a:lnTo>
                <a:close/>
              </a:path>
              <a:path w="843914" h="1679575">
                <a:moveTo>
                  <a:pt x="0" y="0"/>
                </a:moveTo>
                <a:lnTo>
                  <a:pt x="0" y="85216"/>
                </a:lnTo>
                <a:lnTo>
                  <a:pt x="28386" y="70997"/>
                </a:lnTo>
                <a:lnTo>
                  <a:pt x="22733" y="59689"/>
                </a:lnTo>
                <a:lnTo>
                  <a:pt x="34036" y="53975"/>
                </a:lnTo>
                <a:lnTo>
                  <a:pt x="62367" y="53975"/>
                </a:lnTo>
                <a:lnTo>
                  <a:pt x="68199" y="51053"/>
                </a:lnTo>
                <a:lnTo>
                  <a:pt x="0" y="0"/>
                </a:lnTo>
                <a:close/>
              </a:path>
              <a:path w="843914" h="1679575">
                <a:moveTo>
                  <a:pt x="34036" y="53975"/>
                </a:moveTo>
                <a:lnTo>
                  <a:pt x="22733" y="59689"/>
                </a:lnTo>
                <a:lnTo>
                  <a:pt x="28386" y="70997"/>
                </a:lnTo>
                <a:lnTo>
                  <a:pt x="39711" y="65324"/>
                </a:lnTo>
                <a:lnTo>
                  <a:pt x="34036" y="53975"/>
                </a:lnTo>
                <a:close/>
              </a:path>
              <a:path w="843914" h="1679575">
                <a:moveTo>
                  <a:pt x="62367" y="53975"/>
                </a:moveTo>
                <a:lnTo>
                  <a:pt x="34036" y="53975"/>
                </a:lnTo>
                <a:lnTo>
                  <a:pt x="39711" y="65324"/>
                </a:lnTo>
                <a:lnTo>
                  <a:pt x="62367" y="53975"/>
                </a:lnTo>
                <a:close/>
              </a:path>
            </a:pathLst>
          </a:custGeom>
          <a:solidFill>
            <a:srgbClr val="000000"/>
          </a:solidFill>
        </p:spPr>
        <p:txBody>
          <a:bodyPr wrap="square" lIns="0" tIns="0" rIns="0" bIns="0" rtlCol="0"/>
          <a:lstStyle/>
          <a:p>
            <a:endParaRPr/>
          </a:p>
        </p:txBody>
      </p:sp>
      <p:sp>
        <p:nvSpPr>
          <p:cNvPr id="20" name="object 20"/>
          <p:cNvSpPr/>
          <p:nvPr/>
        </p:nvSpPr>
        <p:spPr>
          <a:xfrm>
            <a:off x="3048000" y="1905063"/>
            <a:ext cx="1143000" cy="287655"/>
          </a:xfrm>
          <a:custGeom>
            <a:avLst/>
            <a:gdLst/>
            <a:ahLst/>
            <a:cxnLst/>
            <a:rect l="l" t="t" r="r" b="b"/>
            <a:pathLst>
              <a:path w="1143000" h="287655">
                <a:moveTo>
                  <a:pt x="0" y="287337"/>
                </a:moveTo>
                <a:lnTo>
                  <a:pt x="1143000" y="287337"/>
                </a:lnTo>
                <a:lnTo>
                  <a:pt x="1143000" y="0"/>
                </a:lnTo>
                <a:lnTo>
                  <a:pt x="0" y="0"/>
                </a:lnTo>
                <a:lnTo>
                  <a:pt x="0" y="287337"/>
                </a:lnTo>
                <a:close/>
              </a:path>
            </a:pathLst>
          </a:custGeom>
          <a:ln w="12700">
            <a:solidFill>
              <a:srgbClr val="FFFFFF"/>
            </a:solidFill>
          </a:ln>
        </p:spPr>
        <p:txBody>
          <a:bodyPr wrap="square" lIns="0" tIns="0" rIns="0" bIns="0" rtlCol="0"/>
          <a:lstStyle/>
          <a:p>
            <a:endParaRPr/>
          </a:p>
        </p:txBody>
      </p:sp>
      <p:sp>
        <p:nvSpPr>
          <p:cNvPr id="21" name="object 21"/>
          <p:cNvSpPr txBox="1"/>
          <p:nvPr/>
        </p:nvSpPr>
        <p:spPr>
          <a:xfrm>
            <a:off x="3048000" y="1905000"/>
            <a:ext cx="1143000" cy="299720"/>
          </a:xfrm>
          <a:prstGeom prst="rect">
            <a:avLst/>
          </a:prstGeom>
          <a:solidFill>
            <a:srgbClr val="808080"/>
          </a:solidFill>
          <a:ln w="12700">
            <a:solidFill>
              <a:srgbClr val="000000"/>
            </a:solidFill>
          </a:ln>
        </p:spPr>
        <p:txBody>
          <a:bodyPr vert="horz" wrap="square" lIns="0" tIns="34925" rIns="0" bIns="0" rtlCol="0">
            <a:spAutoFit/>
          </a:bodyPr>
          <a:lstStyle/>
          <a:p>
            <a:pPr marL="85725">
              <a:lnSpc>
                <a:spcPct val="100000"/>
              </a:lnSpc>
              <a:spcBef>
                <a:spcPts val="275"/>
              </a:spcBef>
            </a:pPr>
            <a:r>
              <a:rPr sz="1200" spc="-5" dirty="0">
                <a:solidFill>
                  <a:srgbClr val="FFFFFF"/>
                </a:solidFill>
                <a:latin typeface="Times New Roman"/>
                <a:cs typeface="Times New Roman"/>
              </a:rPr>
              <a:t>Screen</a:t>
            </a:r>
            <a:r>
              <a:rPr sz="1200" spc="-85" dirty="0">
                <a:solidFill>
                  <a:srgbClr val="FFFFFF"/>
                </a:solidFill>
                <a:latin typeface="Times New Roman"/>
                <a:cs typeface="Times New Roman"/>
              </a:rPr>
              <a:t> </a:t>
            </a:r>
            <a:r>
              <a:rPr sz="1200" dirty="0">
                <a:solidFill>
                  <a:srgbClr val="FFFFFF"/>
                </a:solidFill>
                <a:latin typeface="Times New Roman"/>
                <a:cs typeface="Times New Roman"/>
              </a:rPr>
              <a:t>display</a:t>
            </a:r>
            <a:endParaRPr sz="1200">
              <a:latin typeface="Times New Roman"/>
              <a:cs typeface="Times New Roman"/>
            </a:endParaRPr>
          </a:p>
        </p:txBody>
      </p:sp>
      <p:sp>
        <p:nvSpPr>
          <p:cNvPr id="22" name="object 22"/>
          <p:cNvSpPr/>
          <p:nvPr/>
        </p:nvSpPr>
        <p:spPr>
          <a:xfrm>
            <a:off x="4343400" y="3733800"/>
            <a:ext cx="76200" cy="76200"/>
          </a:xfrm>
          <a:custGeom>
            <a:avLst/>
            <a:gdLst/>
            <a:ahLst/>
            <a:cxnLst/>
            <a:rect l="l" t="t" r="r" b="b"/>
            <a:pathLst>
              <a:path w="76200" h="76200">
                <a:moveTo>
                  <a:pt x="76200" y="0"/>
                </a:moveTo>
                <a:lnTo>
                  <a:pt x="0" y="76200"/>
                </a:lnTo>
              </a:path>
            </a:pathLst>
          </a:custGeom>
          <a:ln w="12700">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744711" y="300227"/>
            <a:ext cx="399288" cy="697992"/>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27843" y="258435"/>
            <a:ext cx="8688705" cy="492443"/>
          </a:xfrm>
          <a:prstGeom prst="rect">
            <a:avLst/>
          </a:prstGeom>
        </p:spPr>
        <p:txBody>
          <a:bodyPr vert="horz" wrap="square" lIns="0" tIns="0" rIns="0" bIns="0" rtlCol="0">
            <a:spAutoFit/>
          </a:bodyPr>
          <a:lstStyle/>
          <a:p>
            <a:pPr marL="12700">
              <a:lnSpc>
                <a:spcPct val="100000"/>
              </a:lnSpc>
            </a:pPr>
            <a:r>
              <a:rPr spc="-5" dirty="0"/>
              <a:t>Condition Master – Material</a:t>
            </a:r>
            <a:r>
              <a:rPr spc="85" dirty="0"/>
              <a:t> </a:t>
            </a:r>
            <a:r>
              <a:rPr spc="-5" dirty="0"/>
              <a:t>Determination</a:t>
            </a:r>
            <a:endParaRPr dirty="0"/>
          </a:p>
        </p:txBody>
      </p:sp>
      <p:sp>
        <p:nvSpPr>
          <p:cNvPr id="9" name="object 9"/>
          <p:cNvSpPr/>
          <p:nvPr/>
        </p:nvSpPr>
        <p:spPr>
          <a:xfrm>
            <a:off x="5562600" y="1219200"/>
            <a:ext cx="952500" cy="866775"/>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09800" y="1219200"/>
            <a:ext cx="923925" cy="866775"/>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634242" y="1371600"/>
            <a:ext cx="7875905" cy="4093428"/>
          </a:xfrm>
          <a:prstGeom prst="rect">
            <a:avLst/>
          </a:prstGeom>
        </p:spPr>
        <p:txBody>
          <a:bodyPr vert="horz" wrap="square" lIns="0" tIns="0" rIns="0" bIns="0" rtlCol="0">
            <a:spAutoFit/>
          </a:bodyPr>
          <a:lstStyle/>
          <a:p>
            <a:pPr marR="1069975" algn="ctr">
              <a:lnSpc>
                <a:spcPct val="100000"/>
              </a:lnSpc>
            </a:pPr>
            <a:r>
              <a:rPr sz="2000" dirty="0">
                <a:latin typeface="Wingdings"/>
                <a:cs typeface="Wingdings"/>
              </a:rPr>
              <a:t></a:t>
            </a:r>
          </a:p>
          <a:p>
            <a:pPr>
              <a:lnSpc>
                <a:spcPct val="100000"/>
              </a:lnSpc>
            </a:pPr>
            <a:endParaRPr sz="2000" dirty="0">
              <a:latin typeface="Times New Roman"/>
              <a:cs typeface="Times New Roman"/>
            </a:endParaRPr>
          </a:p>
          <a:p>
            <a:pPr>
              <a:lnSpc>
                <a:spcPct val="100000"/>
              </a:lnSpc>
              <a:spcBef>
                <a:spcPts val="10"/>
              </a:spcBef>
            </a:pPr>
            <a:endParaRPr sz="2200" dirty="0">
              <a:latin typeface="Times New Roman"/>
              <a:cs typeface="Times New Roman"/>
            </a:endParaRPr>
          </a:p>
          <a:p>
            <a:pPr marL="355600" indent="-342900">
              <a:lnSpc>
                <a:spcPct val="100000"/>
              </a:lnSpc>
              <a:spcBef>
                <a:spcPts val="5"/>
              </a:spcBef>
              <a:buClr>
                <a:srgbClr val="00B0F0"/>
              </a:buClr>
              <a:buSzPct val="111111"/>
              <a:buFont typeface="Wingdings" panose="05000000000000000000" pitchFamily="2" charset="2"/>
              <a:buChar char="§"/>
              <a:tabLst>
                <a:tab pos="163830" algn="l"/>
              </a:tabLst>
            </a:pPr>
            <a:r>
              <a:rPr sz="2200" spc="-5" dirty="0">
                <a:latin typeface="Arial"/>
                <a:cs typeface="Arial"/>
              </a:rPr>
              <a:t>Material determination enables </a:t>
            </a:r>
            <a:r>
              <a:rPr sz="2200" dirty="0">
                <a:latin typeface="Arial"/>
                <a:cs typeface="Arial"/>
              </a:rPr>
              <a:t>the </a:t>
            </a:r>
            <a:r>
              <a:rPr sz="2200" spc="-5" dirty="0">
                <a:latin typeface="Arial"/>
                <a:cs typeface="Arial"/>
              </a:rPr>
              <a:t>automatic </a:t>
            </a:r>
            <a:r>
              <a:rPr sz="2200" dirty="0">
                <a:latin typeface="Arial"/>
                <a:cs typeface="Arial"/>
              </a:rPr>
              <a:t>substitution of</a:t>
            </a:r>
            <a:r>
              <a:rPr sz="2200" spc="70" dirty="0">
                <a:latin typeface="Arial"/>
                <a:cs typeface="Arial"/>
              </a:rPr>
              <a:t> </a:t>
            </a:r>
            <a:r>
              <a:rPr sz="2200" spc="-5" dirty="0" smtClean="0">
                <a:latin typeface="Arial"/>
                <a:cs typeface="Arial"/>
              </a:rPr>
              <a:t>materials</a:t>
            </a:r>
            <a:r>
              <a:rPr lang="en-US" sz="2200" spc="-5" dirty="0" smtClean="0">
                <a:latin typeface="Arial"/>
                <a:cs typeface="Arial"/>
              </a:rPr>
              <a:t> </a:t>
            </a:r>
            <a:r>
              <a:rPr sz="2200" dirty="0" smtClean="0">
                <a:latin typeface="Arial"/>
                <a:cs typeface="Arial"/>
              </a:rPr>
              <a:t>in </a:t>
            </a:r>
            <a:r>
              <a:rPr sz="2200" spc="-5" dirty="0">
                <a:latin typeface="Arial"/>
                <a:cs typeface="Arial"/>
              </a:rPr>
              <a:t>sales documents </a:t>
            </a:r>
            <a:r>
              <a:rPr sz="2200" dirty="0">
                <a:latin typeface="Arial"/>
                <a:cs typeface="Arial"/>
              </a:rPr>
              <a:t>during </a:t>
            </a:r>
            <a:r>
              <a:rPr sz="2200" spc="-5" dirty="0">
                <a:latin typeface="Arial"/>
                <a:cs typeface="Arial"/>
              </a:rPr>
              <a:t>sales order</a:t>
            </a:r>
            <a:r>
              <a:rPr sz="2200" spc="-25" dirty="0">
                <a:latin typeface="Arial"/>
                <a:cs typeface="Arial"/>
              </a:rPr>
              <a:t> </a:t>
            </a:r>
            <a:r>
              <a:rPr sz="2200" spc="-5" dirty="0" smtClean="0">
                <a:latin typeface="Arial"/>
                <a:cs typeface="Arial"/>
              </a:rPr>
              <a:t>processing</a:t>
            </a:r>
            <a:endParaRPr lang="en-US" sz="2200" spc="-5" dirty="0" smtClean="0">
              <a:latin typeface="Arial"/>
              <a:cs typeface="Arial"/>
            </a:endParaRPr>
          </a:p>
          <a:p>
            <a:pPr marL="12700">
              <a:lnSpc>
                <a:spcPct val="100000"/>
              </a:lnSpc>
              <a:spcBef>
                <a:spcPts val="5"/>
              </a:spcBef>
              <a:buClr>
                <a:srgbClr val="00B0F0"/>
              </a:buClr>
              <a:buSzPct val="111111"/>
              <a:tabLst>
                <a:tab pos="163830" algn="l"/>
              </a:tabLst>
            </a:pPr>
            <a:endParaRPr sz="2200" dirty="0">
              <a:latin typeface="Arial"/>
              <a:cs typeface="Arial"/>
            </a:endParaRPr>
          </a:p>
          <a:p>
            <a:pPr marL="355600" indent="-342900">
              <a:lnSpc>
                <a:spcPct val="100000"/>
              </a:lnSpc>
              <a:buClr>
                <a:srgbClr val="00B0F0"/>
              </a:buClr>
              <a:buFont typeface="Wingdings" panose="05000000000000000000" pitchFamily="2" charset="2"/>
              <a:buChar char="§"/>
            </a:pPr>
            <a:r>
              <a:rPr sz="2200" spc="-40" dirty="0" smtClean="0">
                <a:latin typeface="Arial"/>
                <a:cs typeface="Arial"/>
              </a:rPr>
              <a:t>You </a:t>
            </a:r>
            <a:r>
              <a:rPr sz="2200" spc="-5" dirty="0">
                <a:latin typeface="Arial"/>
                <a:cs typeface="Arial"/>
              </a:rPr>
              <a:t>may </a:t>
            </a:r>
            <a:r>
              <a:rPr sz="2200" spc="10" dirty="0">
                <a:latin typeface="Arial"/>
                <a:cs typeface="Arial"/>
              </a:rPr>
              <a:t>wish </a:t>
            </a:r>
            <a:r>
              <a:rPr sz="2200" dirty="0">
                <a:latin typeface="Arial"/>
                <a:cs typeface="Arial"/>
              </a:rPr>
              <a:t>to </a:t>
            </a:r>
            <a:r>
              <a:rPr sz="2200" spc="-5" dirty="0">
                <a:latin typeface="Arial"/>
                <a:cs typeface="Arial"/>
              </a:rPr>
              <a:t>use Material Determination </a:t>
            </a:r>
            <a:r>
              <a:rPr sz="2200" dirty="0">
                <a:latin typeface="Arial"/>
                <a:cs typeface="Arial"/>
              </a:rPr>
              <a:t>for:</a:t>
            </a:r>
          </a:p>
          <a:p>
            <a:pPr marL="812800" marR="605790" lvl="1" indent="-342900">
              <a:lnSpc>
                <a:spcPct val="100000"/>
              </a:lnSpc>
              <a:buClr>
                <a:srgbClr val="C00000"/>
              </a:buClr>
              <a:buFont typeface="Wingdings" panose="05000000000000000000" pitchFamily="2" charset="2"/>
              <a:buChar char="§"/>
              <a:tabLst>
                <a:tab pos="735330" algn="l"/>
              </a:tabLst>
            </a:pPr>
            <a:r>
              <a:rPr spc="-5" dirty="0">
                <a:latin typeface="Arial"/>
                <a:cs typeface="Arial"/>
              </a:rPr>
              <a:t>Replacing a standard </a:t>
            </a:r>
            <a:r>
              <a:rPr dirty="0">
                <a:latin typeface="Arial"/>
                <a:cs typeface="Arial"/>
              </a:rPr>
              <a:t>product </a:t>
            </a:r>
            <a:r>
              <a:rPr spc="10" dirty="0">
                <a:latin typeface="Arial"/>
                <a:cs typeface="Arial"/>
              </a:rPr>
              <a:t>with </a:t>
            </a:r>
            <a:r>
              <a:rPr dirty="0">
                <a:latin typeface="Arial"/>
                <a:cs typeface="Arial"/>
              </a:rPr>
              <a:t>the one </a:t>
            </a:r>
            <a:r>
              <a:rPr spc="5" dirty="0">
                <a:latin typeface="Arial"/>
                <a:cs typeface="Arial"/>
              </a:rPr>
              <a:t>with</a:t>
            </a:r>
            <a:r>
              <a:rPr spc="-114" dirty="0">
                <a:latin typeface="Arial"/>
                <a:cs typeface="Arial"/>
              </a:rPr>
              <a:t> </a:t>
            </a:r>
            <a:r>
              <a:rPr dirty="0">
                <a:latin typeface="Arial"/>
                <a:cs typeface="Arial"/>
              </a:rPr>
              <a:t>promotional  </a:t>
            </a:r>
            <a:r>
              <a:rPr spc="-5" dirty="0">
                <a:latin typeface="Arial"/>
                <a:cs typeface="Arial"/>
              </a:rPr>
              <a:t>packing</a:t>
            </a:r>
            <a:endParaRPr dirty="0">
              <a:latin typeface="Arial"/>
              <a:cs typeface="Arial"/>
            </a:endParaRPr>
          </a:p>
          <a:p>
            <a:pPr marL="812800" lvl="1" indent="-342900">
              <a:lnSpc>
                <a:spcPct val="100000"/>
              </a:lnSpc>
              <a:buClr>
                <a:srgbClr val="C00000"/>
              </a:buClr>
              <a:buFont typeface="Wingdings" panose="05000000000000000000" pitchFamily="2" charset="2"/>
              <a:buChar char="§"/>
              <a:tabLst>
                <a:tab pos="735330" algn="l"/>
              </a:tabLst>
            </a:pPr>
            <a:r>
              <a:rPr dirty="0">
                <a:latin typeface="Arial"/>
                <a:cs typeface="Arial"/>
              </a:rPr>
              <a:t>Substituting discontinued </a:t>
            </a:r>
            <a:r>
              <a:rPr spc="-5" dirty="0">
                <a:latin typeface="Arial"/>
                <a:cs typeface="Arial"/>
              </a:rPr>
              <a:t>materials </a:t>
            </a:r>
            <a:r>
              <a:rPr spc="10" dirty="0">
                <a:latin typeface="Arial"/>
                <a:cs typeface="Arial"/>
              </a:rPr>
              <a:t>with </a:t>
            </a:r>
            <a:r>
              <a:rPr spc="5" dirty="0">
                <a:latin typeface="Arial"/>
                <a:cs typeface="Arial"/>
              </a:rPr>
              <a:t>newer</a:t>
            </a:r>
            <a:r>
              <a:rPr spc="-155" dirty="0">
                <a:latin typeface="Arial"/>
                <a:cs typeface="Arial"/>
              </a:rPr>
              <a:t> </a:t>
            </a:r>
            <a:r>
              <a:rPr spc="-5" dirty="0" smtClean="0">
                <a:latin typeface="Arial"/>
                <a:cs typeface="Arial"/>
              </a:rPr>
              <a:t>materials</a:t>
            </a:r>
            <a:endParaRPr lang="en-US" spc="-5" dirty="0" smtClean="0">
              <a:latin typeface="Arial"/>
              <a:cs typeface="Arial"/>
            </a:endParaRPr>
          </a:p>
          <a:p>
            <a:pPr marL="469900" lvl="1">
              <a:lnSpc>
                <a:spcPct val="100000"/>
              </a:lnSpc>
              <a:buClr>
                <a:srgbClr val="C00000"/>
              </a:buClr>
              <a:tabLst>
                <a:tab pos="735330" algn="l"/>
              </a:tabLst>
            </a:pPr>
            <a:endParaRPr dirty="0">
              <a:latin typeface="Arial"/>
              <a:cs typeface="Arial"/>
            </a:endParaRPr>
          </a:p>
          <a:p>
            <a:pPr marL="355600" indent="-342900">
              <a:spcBef>
                <a:spcPts val="5"/>
              </a:spcBef>
              <a:buClr>
                <a:srgbClr val="00B0F0"/>
              </a:buClr>
              <a:buSzPct val="111111"/>
              <a:buFont typeface="Wingdings" panose="05000000000000000000" pitchFamily="2" charset="2"/>
              <a:buChar char="§"/>
              <a:tabLst>
                <a:tab pos="163830" algn="l"/>
              </a:tabLst>
            </a:pPr>
            <a:r>
              <a:rPr sz="2200" spc="-5" dirty="0">
                <a:latin typeface="Arial"/>
                <a:cs typeface="Arial"/>
              </a:rPr>
              <a:t>The system can re-determine product substitutions when copying them</a:t>
            </a:r>
            <a:r>
              <a:rPr lang="en-US" sz="2200" spc="-5" dirty="0">
                <a:latin typeface="Arial"/>
                <a:cs typeface="Arial"/>
              </a:rPr>
              <a:t> </a:t>
            </a:r>
            <a:r>
              <a:rPr sz="2200" spc="-5" dirty="0">
                <a:latin typeface="Arial"/>
                <a:cs typeface="Arial"/>
              </a:rPr>
              <a:t>from sales order to deliveries (optional</a:t>
            </a:r>
            <a:r>
              <a:rPr sz="2200" spc="-5" dirty="0" smtClean="0">
                <a:latin typeface="Arial"/>
                <a:cs typeface="Arial"/>
              </a:rPr>
              <a:t>)</a:t>
            </a:r>
            <a:endParaRPr sz="2200" spc="-5" dirty="0">
              <a:latin typeface="Arial"/>
              <a:cs typeface="Aria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481137"/>
            <a:ext cx="7953248" cy="3385542"/>
          </a:xfrm>
        </p:spPr>
        <p:txBody>
          <a:bodyPr/>
          <a:lstStyle/>
          <a:p>
            <a:pPr marL="355600" marR="38100" indent="-342900">
              <a:tabLst>
                <a:tab pos="154940" algn="l"/>
              </a:tabLst>
            </a:pPr>
            <a:r>
              <a:rPr lang="en-US" dirty="0">
                <a:latin typeface="Arial"/>
                <a:cs typeface="Arial"/>
              </a:rPr>
              <a:t>When </a:t>
            </a:r>
            <a:r>
              <a:rPr lang="en-US" spc="-10" dirty="0">
                <a:latin typeface="Arial"/>
                <a:cs typeface="Arial"/>
              </a:rPr>
              <a:t>you </a:t>
            </a:r>
            <a:r>
              <a:rPr lang="en-US" spc="-5" dirty="0">
                <a:latin typeface="Arial"/>
                <a:cs typeface="Arial"/>
              </a:rPr>
              <a:t>enter </a:t>
            </a:r>
            <a:r>
              <a:rPr lang="en-US" dirty="0">
                <a:latin typeface="Arial"/>
                <a:cs typeface="Arial"/>
              </a:rPr>
              <a:t>a </a:t>
            </a:r>
            <a:r>
              <a:rPr lang="en-US" spc="-5" dirty="0">
                <a:latin typeface="Arial"/>
                <a:cs typeface="Arial"/>
              </a:rPr>
              <a:t>material </a:t>
            </a:r>
            <a:r>
              <a:rPr lang="en-US" dirty="0">
                <a:latin typeface="Arial"/>
                <a:cs typeface="Arial"/>
              </a:rPr>
              <a:t>in a </a:t>
            </a:r>
            <a:r>
              <a:rPr lang="en-US" spc="-5" dirty="0">
                <a:latin typeface="Arial"/>
                <a:cs typeface="Arial"/>
              </a:rPr>
              <a:t>sales </a:t>
            </a:r>
            <a:r>
              <a:rPr lang="en-US" spc="-20" dirty="0">
                <a:latin typeface="Arial"/>
                <a:cs typeface="Arial"/>
              </a:rPr>
              <a:t>order, </a:t>
            </a:r>
            <a:r>
              <a:rPr lang="en-US" dirty="0">
                <a:latin typeface="Arial"/>
                <a:cs typeface="Arial"/>
              </a:rPr>
              <a:t>the </a:t>
            </a:r>
            <a:r>
              <a:rPr lang="en-US" spc="-10" dirty="0">
                <a:latin typeface="Arial"/>
                <a:cs typeface="Arial"/>
              </a:rPr>
              <a:t>system </a:t>
            </a:r>
            <a:r>
              <a:rPr lang="en-US" spc="-5" dirty="0">
                <a:latin typeface="Arial"/>
                <a:cs typeface="Arial"/>
              </a:rPr>
              <a:t>checks </a:t>
            </a:r>
            <a:r>
              <a:rPr lang="en-US" dirty="0">
                <a:latin typeface="Arial"/>
                <a:cs typeface="Arial"/>
              </a:rPr>
              <a:t>whether  </a:t>
            </a:r>
            <a:r>
              <a:rPr lang="en-US" spc="-10" dirty="0">
                <a:latin typeface="Arial"/>
                <a:cs typeface="Arial"/>
              </a:rPr>
              <a:t>you </a:t>
            </a:r>
            <a:r>
              <a:rPr lang="en-US" spc="-15" dirty="0">
                <a:latin typeface="Arial"/>
                <a:cs typeface="Arial"/>
              </a:rPr>
              <a:t>have </a:t>
            </a:r>
            <a:r>
              <a:rPr lang="en-US" spc="-5" dirty="0">
                <a:latin typeface="Arial"/>
                <a:cs typeface="Arial"/>
              </a:rPr>
              <a:t>set </a:t>
            </a:r>
            <a:r>
              <a:rPr lang="en-US" dirty="0">
                <a:latin typeface="Arial"/>
                <a:cs typeface="Arial"/>
              </a:rPr>
              <a:t>up product </a:t>
            </a:r>
            <a:r>
              <a:rPr lang="en-US" spc="-5" dirty="0">
                <a:latin typeface="Arial"/>
                <a:cs typeface="Arial"/>
              </a:rPr>
              <a:t>selection for </a:t>
            </a:r>
            <a:r>
              <a:rPr lang="en-US" dirty="0">
                <a:latin typeface="Arial"/>
                <a:cs typeface="Arial"/>
              </a:rPr>
              <a:t>this </a:t>
            </a:r>
            <a:r>
              <a:rPr lang="en-US" spc="-5" dirty="0">
                <a:latin typeface="Arial"/>
                <a:cs typeface="Arial"/>
              </a:rPr>
              <a:t>material. </a:t>
            </a:r>
            <a:r>
              <a:rPr lang="en-US" dirty="0">
                <a:latin typeface="Arial"/>
                <a:cs typeface="Arial"/>
              </a:rPr>
              <a:t>If so, it </a:t>
            </a:r>
            <a:r>
              <a:rPr lang="en-US" spc="-5" dirty="0">
                <a:latin typeface="Arial"/>
                <a:cs typeface="Arial"/>
              </a:rPr>
              <a:t>creates a </a:t>
            </a:r>
            <a:r>
              <a:rPr lang="en-US" dirty="0">
                <a:latin typeface="Arial"/>
                <a:cs typeface="Arial"/>
              </a:rPr>
              <a:t>list  of </a:t>
            </a:r>
            <a:r>
              <a:rPr lang="en-US" spc="-5" dirty="0">
                <a:latin typeface="Arial"/>
                <a:cs typeface="Arial"/>
              </a:rPr>
              <a:t>possible alternatives, checking each </a:t>
            </a:r>
            <a:r>
              <a:rPr lang="en-US" dirty="0">
                <a:latin typeface="Arial"/>
                <a:cs typeface="Arial"/>
              </a:rPr>
              <a:t>to </a:t>
            </a:r>
            <a:r>
              <a:rPr lang="en-US" spc="-5" dirty="0">
                <a:latin typeface="Arial"/>
                <a:cs typeface="Arial"/>
              </a:rPr>
              <a:t>determine current stock  </a:t>
            </a:r>
            <a:r>
              <a:rPr lang="en-US" spc="-15" dirty="0">
                <a:latin typeface="Arial"/>
                <a:cs typeface="Arial"/>
              </a:rPr>
              <a:t>availability, </a:t>
            </a:r>
            <a:r>
              <a:rPr lang="en-US" dirty="0">
                <a:latin typeface="Arial"/>
                <a:cs typeface="Arial"/>
              </a:rPr>
              <a:t>and </a:t>
            </a:r>
            <a:r>
              <a:rPr lang="en-US" spc="5" dirty="0">
                <a:latin typeface="Arial"/>
                <a:cs typeface="Arial"/>
              </a:rPr>
              <a:t>whether </a:t>
            </a:r>
            <a:r>
              <a:rPr lang="en-US" dirty="0">
                <a:latin typeface="Arial"/>
                <a:cs typeface="Arial"/>
              </a:rPr>
              <a:t>the </a:t>
            </a:r>
            <a:r>
              <a:rPr lang="en-US" spc="-5" dirty="0">
                <a:latin typeface="Arial"/>
                <a:cs typeface="Arial"/>
              </a:rPr>
              <a:t>customer </a:t>
            </a:r>
            <a:r>
              <a:rPr lang="en-US" spc="5" dirty="0">
                <a:latin typeface="Arial"/>
                <a:cs typeface="Arial"/>
              </a:rPr>
              <a:t>would </a:t>
            </a:r>
            <a:r>
              <a:rPr lang="en-US" spc="-5" dirty="0">
                <a:latin typeface="Arial"/>
                <a:cs typeface="Arial"/>
              </a:rPr>
              <a:t>accept </a:t>
            </a:r>
            <a:r>
              <a:rPr lang="en-US" dirty="0">
                <a:latin typeface="Arial"/>
                <a:cs typeface="Arial"/>
              </a:rPr>
              <a:t>it </a:t>
            </a:r>
            <a:r>
              <a:rPr lang="en-US" spc="-5" dirty="0">
                <a:latin typeface="Arial"/>
                <a:cs typeface="Arial"/>
              </a:rPr>
              <a:t>based </a:t>
            </a:r>
            <a:r>
              <a:rPr lang="en-US" dirty="0">
                <a:latin typeface="Arial"/>
                <a:cs typeface="Arial"/>
              </a:rPr>
              <a:t>on the  product</a:t>
            </a:r>
            <a:r>
              <a:rPr lang="en-US" spc="-70" dirty="0">
                <a:latin typeface="Arial"/>
                <a:cs typeface="Arial"/>
              </a:rPr>
              <a:t> </a:t>
            </a:r>
            <a:r>
              <a:rPr lang="en-US" spc="-5" dirty="0" smtClean="0">
                <a:latin typeface="Arial"/>
                <a:cs typeface="Arial"/>
              </a:rPr>
              <a:t>attributes</a:t>
            </a:r>
          </a:p>
          <a:p>
            <a:pPr marL="12700" marR="38100" indent="0">
              <a:buNone/>
              <a:tabLst>
                <a:tab pos="154940" algn="l"/>
              </a:tabLst>
            </a:pPr>
            <a:endParaRPr lang="en-US" dirty="0">
              <a:latin typeface="Arial"/>
              <a:cs typeface="Arial"/>
            </a:endParaRPr>
          </a:p>
          <a:p>
            <a:pPr marL="355600" indent="-342900"/>
            <a:r>
              <a:rPr lang="en-US" dirty="0">
                <a:latin typeface="Arial"/>
                <a:cs typeface="Arial"/>
              </a:rPr>
              <a:t>For </a:t>
            </a:r>
            <a:r>
              <a:rPr lang="en-US" spc="-5" dirty="0">
                <a:latin typeface="Arial"/>
                <a:cs typeface="Arial"/>
              </a:rPr>
              <a:t>each </a:t>
            </a:r>
            <a:r>
              <a:rPr lang="en-US" spc="-10" dirty="0">
                <a:latin typeface="Arial"/>
                <a:cs typeface="Arial"/>
              </a:rPr>
              <a:t>valid </a:t>
            </a:r>
            <a:r>
              <a:rPr lang="en-US" dirty="0">
                <a:latin typeface="Arial"/>
                <a:cs typeface="Arial"/>
              </a:rPr>
              <a:t>substitute that if finds, the </a:t>
            </a:r>
            <a:r>
              <a:rPr lang="en-US" spc="-10" dirty="0">
                <a:latin typeface="Arial"/>
                <a:cs typeface="Arial"/>
              </a:rPr>
              <a:t>system </a:t>
            </a:r>
            <a:r>
              <a:rPr lang="en-US" spc="-5" dirty="0">
                <a:latin typeface="Arial"/>
                <a:cs typeface="Arial"/>
              </a:rPr>
              <a:t>creates a</a:t>
            </a:r>
            <a:r>
              <a:rPr lang="en-US" spc="50" dirty="0">
                <a:latin typeface="Arial"/>
                <a:cs typeface="Arial"/>
              </a:rPr>
              <a:t> </a:t>
            </a:r>
            <a:r>
              <a:rPr lang="en-US" dirty="0" smtClean="0">
                <a:latin typeface="Arial"/>
                <a:cs typeface="Arial"/>
              </a:rPr>
              <a:t>sub-item</a:t>
            </a:r>
            <a:endParaRPr lang="en-US" dirty="0">
              <a:latin typeface="Arial"/>
              <a:cs typeface="Arial"/>
            </a:endParaRPr>
          </a:p>
          <a:p>
            <a:endParaRPr lang="en-US" dirty="0"/>
          </a:p>
        </p:txBody>
      </p:sp>
      <p:sp>
        <p:nvSpPr>
          <p:cNvPr id="4" name="object 7"/>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Condition Master – Material</a:t>
            </a:r>
            <a:r>
              <a:rPr spc="85" dirty="0"/>
              <a:t> </a:t>
            </a:r>
            <a:r>
              <a:rPr spc="-5" dirty="0"/>
              <a:t>Determination</a:t>
            </a:r>
            <a:endParaRPr dirty="0"/>
          </a:p>
        </p:txBody>
      </p:sp>
    </p:spTree>
    <p:extLst>
      <p:ext uri="{BB962C8B-B14F-4D97-AF65-F5344CB8AC3E}">
        <p14:creationId xmlns:p14="http://schemas.microsoft.com/office/powerpoint/2010/main" xmlns="" val="35441409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744711" y="300227"/>
            <a:ext cx="399288" cy="697992"/>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88518" y="235853"/>
            <a:ext cx="8688705" cy="492443"/>
          </a:xfrm>
          <a:prstGeom prst="rect">
            <a:avLst/>
          </a:prstGeom>
        </p:spPr>
        <p:txBody>
          <a:bodyPr vert="horz" wrap="square" lIns="0" tIns="0" rIns="0" bIns="0" rtlCol="0">
            <a:spAutoFit/>
          </a:bodyPr>
          <a:lstStyle/>
          <a:p>
            <a:pPr marL="12700">
              <a:lnSpc>
                <a:spcPct val="100000"/>
              </a:lnSpc>
            </a:pPr>
            <a:r>
              <a:rPr spc="-5" dirty="0"/>
              <a:t>Condition Master – Material</a:t>
            </a:r>
            <a:r>
              <a:rPr spc="85" dirty="0"/>
              <a:t> </a:t>
            </a:r>
            <a:r>
              <a:rPr spc="-5" dirty="0"/>
              <a:t>Determination</a:t>
            </a:r>
            <a:endParaRPr dirty="0"/>
          </a:p>
        </p:txBody>
      </p:sp>
      <p:sp>
        <p:nvSpPr>
          <p:cNvPr id="8" name="object 8"/>
          <p:cNvSpPr/>
          <p:nvPr/>
        </p:nvSpPr>
        <p:spPr>
          <a:xfrm>
            <a:off x="4191000" y="1219200"/>
            <a:ext cx="4572000" cy="19812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176648" y="1204849"/>
            <a:ext cx="4600575" cy="2009775"/>
          </a:xfrm>
          <a:custGeom>
            <a:avLst/>
            <a:gdLst/>
            <a:ahLst/>
            <a:cxnLst/>
            <a:rect l="l" t="t" r="r" b="b"/>
            <a:pathLst>
              <a:path w="4600575" h="2009775">
                <a:moveTo>
                  <a:pt x="0" y="2009775"/>
                </a:moveTo>
                <a:lnTo>
                  <a:pt x="4600575" y="2009775"/>
                </a:lnTo>
                <a:lnTo>
                  <a:pt x="4600575" y="0"/>
                </a:lnTo>
                <a:lnTo>
                  <a:pt x="0" y="0"/>
                </a:lnTo>
                <a:lnTo>
                  <a:pt x="0" y="2009775"/>
                </a:lnTo>
                <a:close/>
              </a:path>
            </a:pathLst>
          </a:custGeom>
          <a:ln w="28575">
            <a:solidFill>
              <a:srgbClr val="000000"/>
            </a:solidFill>
          </a:ln>
        </p:spPr>
        <p:txBody>
          <a:bodyPr wrap="square" lIns="0" tIns="0" rIns="0" bIns="0" rtlCol="0"/>
          <a:lstStyle/>
          <a:p>
            <a:endParaRPr/>
          </a:p>
        </p:txBody>
      </p:sp>
      <p:sp>
        <p:nvSpPr>
          <p:cNvPr id="10" name="object 10"/>
          <p:cNvSpPr/>
          <p:nvPr/>
        </p:nvSpPr>
        <p:spPr>
          <a:xfrm>
            <a:off x="4191000" y="3352672"/>
            <a:ext cx="4572000" cy="2020951"/>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4176648" y="3338448"/>
            <a:ext cx="4600575" cy="2049780"/>
          </a:xfrm>
          <a:custGeom>
            <a:avLst/>
            <a:gdLst/>
            <a:ahLst/>
            <a:cxnLst/>
            <a:rect l="l" t="t" r="r" b="b"/>
            <a:pathLst>
              <a:path w="4600575" h="2049779">
                <a:moveTo>
                  <a:pt x="0" y="2049526"/>
                </a:moveTo>
                <a:lnTo>
                  <a:pt x="4600575" y="2049526"/>
                </a:lnTo>
                <a:lnTo>
                  <a:pt x="4600575" y="0"/>
                </a:lnTo>
                <a:lnTo>
                  <a:pt x="0" y="0"/>
                </a:lnTo>
                <a:lnTo>
                  <a:pt x="0" y="2049526"/>
                </a:lnTo>
                <a:close/>
              </a:path>
            </a:pathLst>
          </a:custGeom>
          <a:ln w="28574">
            <a:solidFill>
              <a:srgbClr val="000000"/>
            </a:solidFill>
          </a:ln>
        </p:spPr>
        <p:txBody>
          <a:bodyPr wrap="square" lIns="0" tIns="0" rIns="0" bIns="0" rtlCol="0"/>
          <a:lstStyle/>
          <a:p>
            <a:endParaRPr/>
          </a:p>
        </p:txBody>
      </p:sp>
      <p:sp>
        <p:nvSpPr>
          <p:cNvPr id="12" name="object 12"/>
          <p:cNvSpPr txBox="1"/>
          <p:nvPr/>
        </p:nvSpPr>
        <p:spPr>
          <a:xfrm>
            <a:off x="4270375" y="5526735"/>
            <a:ext cx="3806825" cy="784830"/>
          </a:xfrm>
          <a:prstGeom prst="rect">
            <a:avLst/>
          </a:prstGeom>
        </p:spPr>
        <p:txBody>
          <a:bodyPr vert="horz" wrap="square" lIns="0" tIns="0" rIns="0" bIns="0" rtlCol="0">
            <a:spAutoFit/>
          </a:bodyPr>
          <a:lstStyle/>
          <a:p>
            <a:pPr marL="12700" marR="5080">
              <a:lnSpc>
                <a:spcPct val="100000"/>
              </a:lnSpc>
            </a:pPr>
            <a:r>
              <a:rPr sz="1700" b="1" spc="-25" dirty="0">
                <a:latin typeface="Times New Roman"/>
                <a:cs typeface="Times New Roman"/>
              </a:rPr>
              <a:t>VB11 </a:t>
            </a:r>
            <a:r>
              <a:rPr sz="1700" b="1" spc="-5" dirty="0">
                <a:latin typeface="Times New Roman"/>
                <a:cs typeface="Times New Roman"/>
              </a:rPr>
              <a:t>– </a:t>
            </a:r>
            <a:r>
              <a:rPr sz="1700" b="1" spc="-10" dirty="0">
                <a:latin typeface="Times New Roman"/>
                <a:cs typeface="Times New Roman"/>
              </a:rPr>
              <a:t>Create </a:t>
            </a:r>
            <a:r>
              <a:rPr sz="1700" b="1" spc="-5" dirty="0">
                <a:latin typeface="Times New Roman"/>
                <a:cs typeface="Times New Roman"/>
              </a:rPr>
              <a:t>Material determination  VB12 – Change Material determination  VB13 – Display Material</a:t>
            </a:r>
            <a:r>
              <a:rPr sz="1700" b="1" spc="20" dirty="0">
                <a:latin typeface="Times New Roman"/>
                <a:cs typeface="Times New Roman"/>
              </a:rPr>
              <a:t> </a:t>
            </a:r>
            <a:r>
              <a:rPr sz="1700" b="1" spc="-5" dirty="0">
                <a:latin typeface="Times New Roman"/>
                <a:cs typeface="Times New Roman"/>
              </a:rPr>
              <a:t>determination</a:t>
            </a:r>
            <a:endParaRPr sz="1700" dirty="0">
              <a:latin typeface="Times New Roman"/>
              <a:cs typeface="Times New Roman"/>
            </a:endParaRPr>
          </a:p>
        </p:txBody>
      </p:sp>
      <p:sp>
        <p:nvSpPr>
          <p:cNvPr id="13" name="object 13"/>
          <p:cNvSpPr/>
          <p:nvPr/>
        </p:nvSpPr>
        <p:spPr>
          <a:xfrm>
            <a:off x="242887" y="3128594"/>
            <a:ext cx="3810000" cy="3141726"/>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214312" y="3106745"/>
            <a:ext cx="3838575" cy="3170555"/>
          </a:xfrm>
          <a:custGeom>
            <a:avLst/>
            <a:gdLst/>
            <a:ahLst/>
            <a:cxnLst/>
            <a:rect l="l" t="t" r="r" b="b"/>
            <a:pathLst>
              <a:path w="3838575" h="3170554">
                <a:moveTo>
                  <a:pt x="0" y="3170174"/>
                </a:moveTo>
                <a:lnTo>
                  <a:pt x="3838575" y="3170174"/>
                </a:lnTo>
                <a:lnTo>
                  <a:pt x="3838575" y="0"/>
                </a:lnTo>
                <a:lnTo>
                  <a:pt x="0" y="0"/>
                </a:lnTo>
                <a:lnTo>
                  <a:pt x="0" y="3170174"/>
                </a:lnTo>
                <a:close/>
              </a:path>
            </a:pathLst>
          </a:custGeom>
          <a:ln w="28575">
            <a:solidFill>
              <a:srgbClr val="000000"/>
            </a:solidFill>
          </a:ln>
        </p:spPr>
        <p:txBody>
          <a:bodyPr wrap="square" lIns="0" tIns="0" rIns="0" bIns="0" rtlCol="0"/>
          <a:lstStyle/>
          <a:p>
            <a:endParaRPr/>
          </a:p>
        </p:txBody>
      </p:sp>
      <p:sp>
        <p:nvSpPr>
          <p:cNvPr id="15" name="object 15"/>
          <p:cNvSpPr/>
          <p:nvPr/>
        </p:nvSpPr>
        <p:spPr>
          <a:xfrm>
            <a:off x="304800" y="2214562"/>
            <a:ext cx="590550" cy="652462"/>
          </a:xfrm>
          <a:prstGeom prst="rect">
            <a:avLst/>
          </a:prstGeom>
          <a:blipFill>
            <a:blip r:embed="rId6" cstate="print"/>
            <a:stretch>
              <a:fillRect/>
            </a:stretch>
          </a:blipFill>
        </p:spPr>
        <p:txBody>
          <a:bodyPr wrap="square" lIns="0" tIns="0" rIns="0" bIns="0" rtlCol="0"/>
          <a:lstStyle/>
          <a:p>
            <a:endParaRPr/>
          </a:p>
        </p:txBody>
      </p:sp>
      <p:sp>
        <p:nvSpPr>
          <p:cNvPr id="16" name="object 16"/>
          <p:cNvSpPr txBox="1"/>
          <p:nvPr/>
        </p:nvSpPr>
        <p:spPr>
          <a:xfrm>
            <a:off x="391464" y="1765427"/>
            <a:ext cx="540385" cy="378460"/>
          </a:xfrm>
          <a:prstGeom prst="rect">
            <a:avLst/>
          </a:prstGeom>
        </p:spPr>
        <p:txBody>
          <a:bodyPr vert="horz" wrap="square" lIns="0" tIns="0" rIns="0" bIns="0" rtlCol="0">
            <a:spAutoFit/>
          </a:bodyPr>
          <a:lstStyle/>
          <a:p>
            <a:pPr marL="12700" marR="5080">
              <a:lnSpc>
                <a:spcPct val="100000"/>
              </a:lnSpc>
            </a:pPr>
            <a:r>
              <a:rPr sz="1200" dirty="0">
                <a:latin typeface="Times New Roman"/>
                <a:cs typeface="Times New Roman"/>
              </a:rPr>
              <a:t>Mat</a:t>
            </a:r>
            <a:r>
              <a:rPr sz="1200" spc="-10" dirty="0">
                <a:latin typeface="Times New Roman"/>
                <a:cs typeface="Times New Roman"/>
              </a:rPr>
              <a:t>e</a:t>
            </a:r>
            <a:r>
              <a:rPr sz="1200" dirty="0">
                <a:latin typeface="Times New Roman"/>
                <a:cs typeface="Times New Roman"/>
              </a:rPr>
              <a:t>ri</a:t>
            </a:r>
            <a:r>
              <a:rPr sz="1200" spc="-10" dirty="0">
                <a:latin typeface="Times New Roman"/>
                <a:cs typeface="Times New Roman"/>
              </a:rPr>
              <a:t>a</a:t>
            </a:r>
            <a:r>
              <a:rPr sz="1200" dirty="0">
                <a:latin typeface="Times New Roman"/>
                <a:cs typeface="Times New Roman"/>
              </a:rPr>
              <a:t>l  </a:t>
            </a:r>
            <a:r>
              <a:rPr sz="1200" spc="-5" dirty="0">
                <a:latin typeface="Times New Roman"/>
                <a:cs typeface="Times New Roman"/>
              </a:rPr>
              <a:t>Entered</a:t>
            </a:r>
            <a:endParaRPr sz="1200">
              <a:latin typeface="Times New Roman"/>
              <a:cs typeface="Times New Roman"/>
            </a:endParaRPr>
          </a:p>
        </p:txBody>
      </p:sp>
      <p:sp>
        <p:nvSpPr>
          <p:cNvPr id="17" name="object 17"/>
          <p:cNvSpPr txBox="1"/>
          <p:nvPr/>
        </p:nvSpPr>
        <p:spPr>
          <a:xfrm>
            <a:off x="2288794" y="1394714"/>
            <a:ext cx="1700530" cy="225425"/>
          </a:xfrm>
          <a:prstGeom prst="rect">
            <a:avLst/>
          </a:prstGeom>
        </p:spPr>
        <p:txBody>
          <a:bodyPr vert="horz" wrap="square" lIns="0" tIns="0" rIns="0" bIns="0" rtlCol="0">
            <a:spAutoFit/>
          </a:bodyPr>
          <a:lstStyle/>
          <a:p>
            <a:pPr marL="12700">
              <a:lnSpc>
                <a:spcPct val="100000"/>
              </a:lnSpc>
            </a:pPr>
            <a:r>
              <a:rPr sz="1400" dirty="0">
                <a:latin typeface="Times New Roman"/>
                <a:cs typeface="Times New Roman"/>
              </a:rPr>
              <a:t>Material</a:t>
            </a:r>
            <a:r>
              <a:rPr sz="1400" spc="-65" dirty="0">
                <a:latin typeface="Times New Roman"/>
                <a:cs typeface="Times New Roman"/>
              </a:rPr>
              <a:t> </a:t>
            </a:r>
            <a:r>
              <a:rPr sz="1400" spc="-5" dirty="0">
                <a:latin typeface="Times New Roman"/>
                <a:cs typeface="Times New Roman"/>
              </a:rPr>
              <a:t>Determination</a:t>
            </a:r>
            <a:endParaRPr sz="1400" dirty="0">
              <a:latin typeface="Times New Roman"/>
              <a:cs typeface="Times New Roman"/>
            </a:endParaRPr>
          </a:p>
        </p:txBody>
      </p:sp>
      <p:sp>
        <p:nvSpPr>
          <p:cNvPr id="18" name="object 18"/>
          <p:cNvSpPr/>
          <p:nvPr/>
        </p:nvSpPr>
        <p:spPr>
          <a:xfrm>
            <a:off x="1282700" y="2203450"/>
            <a:ext cx="646112" cy="692150"/>
          </a:xfrm>
          <a:prstGeom prst="rect">
            <a:avLst/>
          </a:prstGeom>
          <a:blipFill>
            <a:blip r:embed="rId7" cstate="print"/>
            <a:stretch>
              <a:fillRect/>
            </a:stretch>
          </a:blipFill>
        </p:spPr>
        <p:txBody>
          <a:bodyPr wrap="square" lIns="0" tIns="0" rIns="0" bIns="0" rtlCol="0"/>
          <a:lstStyle/>
          <a:p>
            <a:endParaRPr/>
          </a:p>
        </p:txBody>
      </p:sp>
      <p:sp>
        <p:nvSpPr>
          <p:cNvPr id="19" name="object 19"/>
          <p:cNvSpPr txBox="1"/>
          <p:nvPr/>
        </p:nvSpPr>
        <p:spPr>
          <a:xfrm>
            <a:off x="1296416" y="1757426"/>
            <a:ext cx="636905" cy="378460"/>
          </a:xfrm>
          <a:prstGeom prst="rect">
            <a:avLst/>
          </a:prstGeom>
        </p:spPr>
        <p:txBody>
          <a:bodyPr vert="horz" wrap="square" lIns="0" tIns="0" rIns="0" bIns="0" rtlCol="0">
            <a:spAutoFit/>
          </a:bodyPr>
          <a:lstStyle/>
          <a:p>
            <a:pPr marL="12700">
              <a:lnSpc>
                <a:spcPct val="100000"/>
              </a:lnSpc>
            </a:pPr>
            <a:r>
              <a:rPr sz="1200" spc="-5" dirty="0">
                <a:latin typeface="Times New Roman"/>
                <a:cs typeface="Times New Roman"/>
              </a:rPr>
              <a:t>S</a:t>
            </a:r>
            <a:r>
              <a:rPr sz="1200" dirty="0">
                <a:latin typeface="Times New Roman"/>
                <a:cs typeface="Times New Roman"/>
              </a:rPr>
              <a:t>ubstitute</a:t>
            </a:r>
            <a:endParaRPr sz="1200">
              <a:latin typeface="Times New Roman"/>
              <a:cs typeface="Times New Roman"/>
            </a:endParaRPr>
          </a:p>
          <a:p>
            <a:pPr marL="12700">
              <a:lnSpc>
                <a:spcPct val="100000"/>
              </a:lnSpc>
            </a:pPr>
            <a:r>
              <a:rPr sz="1200" spc="-5" dirty="0">
                <a:latin typeface="Times New Roman"/>
                <a:cs typeface="Times New Roman"/>
              </a:rPr>
              <a:t>Material</a:t>
            </a:r>
            <a:endParaRPr sz="1200">
              <a:latin typeface="Times New Roman"/>
              <a:cs typeface="Times New Roman"/>
            </a:endParaRPr>
          </a:p>
        </p:txBody>
      </p:sp>
      <p:sp>
        <p:nvSpPr>
          <p:cNvPr id="20" name="object 20"/>
          <p:cNvSpPr/>
          <p:nvPr/>
        </p:nvSpPr>
        <p:spPr>
          <a:xfrm>
            <a:off x="2059051" y="2181225"/>
            <a:ext cx="387350" cy="381000"/>
          </a:xfrm>
          <a:custGeom>
            <a:avLst/>
            <a:gdLst/>
            <a:ahLst/>
            <a:cxnLst/>
            <a:rect l="l" t="t" r="r" b="b"/>
            <a:pathLst>
              <a:path w="387350" h="381000">
                <a:moveTo>
                  <a:pt x="290449" y="0"/>
                </a:moveTo>
                <a:lnTo>
                  <a:pt x="290449" y="95250"/>
                </a:lnTo>
                <a:lnTo>
                  <a:pt x="0" y="95250"/>
                </a:lnTo>
                <a:lnTo>
                  <a:pt x="0" y="285750"/>
                </a:lnTo>
                <a:lnTo>
                  <a:pt x="290449" y="285750"/>
                </a:lnTo>
                <a:lnTo>
                  <a:pt x="290449" y="381000"/>
                </a:lnTo>
                <a:lnTo>
                  <a:pt x="387350" y="190500"/>
                </a:lnTo>
                <a:lnTo>
                  <a:pt x="290449" y="0"/>
                </a:lnTo>
                <a:close/>
              </a:path>
            </a:pathLst>
          </a:custGeom>
          <a:solidFill>
            <a:srgbClr val="00CC99"/>
          </a:solidFill>
        </p:spPr>
        <p:txBody>
          <a:bodyPr wrap="square" lIns="0" tIns="0" rIns="0" bIns="0" rtlCol="0"/>
          <a:lstStyle/>
          <a:p>
            <a:endParaRPr/>
          </a:p>
        </p:txBody>
      </p:sp>
      <p:sp>
        <p:nvSpPr>
          <p:cNvPr id="21" name="object 21"/>
          <p:cNvSpPr/>
          <p:nvPr/>
        </p:nvSpPr>
        <p:spPr>
          <a:xfrm>
            <a:off x="2059051" y="2181225"/>
            <a:ext cx="387350" cy="381000"/>
          </a:xfrm>
          <a:custGeom>
            <a:avLst/>
            <a:gdLst/>
            <a:ahLst/>
            <a:cxnLst/>
            <a:rect l="l" t="t" r="r" b="b"/>
            <a:pathLst>
              <a:path w="387350" h="381000">
                <a:moveTo>
                  <a:pt x="0" y="95250"/>
                </a:moveTo>
                <a:lnTo>
                  <a:pt x="290449" y="95250"/>
                </a:lnTo>
                <a:lnTo>
                  <a:pt x="290449" y="0"/>
                </a:lnTo>
                <a:lnTo>
                  <a:pt x="387350" y="190500"/>
                </a:lnTo>
                <a:lnTo>
                  <a:pt x="290449" y="381000"/>
                </a:lnTo>
                <a:lnTo>
                  <a:pt x="290449" y="285750"/>
                </a:lnTo>
                <a:lnTo>
                  <a:pt x="0" y="285750"/>
                </a:lnTo>
                <a:lnTo>
                  <a:pt x="0" y="95250"/>
                </a:lnTo>
                <a:close/>
              </a:path>
            </a:pathLst>
          </a:custGeom>
          <a:ln w="12700">
            <a:solidFill>
              <a:srgbClr val="000000"/>
            </a:solidFill>
          </a:ln>
        </p:spPr>
        <p:txBody>
          <a:bodyPr wrap="square" lIns="0" tIns="0" rIns="0" bIns="0" rtlCol="0"/>
          <a:lstStyle/>
          <a:p>
            <a:endParaRPr/>
          </a:p>
        </p:txBody>
      </p:sp>
      <p:sp>
        <p:nvSpPr>
          <p:cNvPr id="22" name="object 22"/>
          <p:cNvSpPr txBox="1"/>
          <p:nvPr/>
        </p:nvSpPr>
        <p:spPr>
          <a:xfrm>
            <a:off x="2590800" y="1828800"/>
            <a:ext cx="914400" cy="1219200"/>
          </a:xfrm>
          <a:prstGeom prst="rect">
            <a:avLst/>
          </a:prstGeom>
          <a:ln w="12700">
            <a:solidFill>
              <a:srgbClr val="000000"/>
            </a:solidFill>
          </a:ln>
        </p:spPr>
        <p:txBody>
          <a:bodyPr vert="horz" wrap="square" lIns="0" tIns="5715" rIns="0" bIns="0" rtlCol="0">
            <a:spAutoFit/>
          </a:bodyPr>
          <a:lstStyle/>
          <a:p>
            <a:pPr marL="135890">
              <a:lnSpc>
                <a:spcPct val="100000"/>
              </a:lnSpc>
              <a:spcBef>
                <a:spcPts val="45"/>
              </a:spcBef>
            </a:pPr>
            <a:r>
              <a:rPr sz="1000" spc="-5" dirty="0">
                <a:latin typeface="Times New Roman"/>
                <a:cs typeface="Times New Roman"/>
              </a:rPr>
              <a:t>Sales</a:t>
            </a:r>
            <a:r>
              <a:rPr sz="1000" spc="-75" dirty="0">
                <a:latin typeface="Times New Roman"/>
                <a:cs typeface="Times New Roman"/>
              </a:rPr>
              <a:t> </a:t>
            </a:r>
            <a:r>
              <a:rPr sz="1000" spc="-5" dirty="0">
                <a:latin typeface="Times New Roman"/>
                <a:cs typeface="Times New Roman"/>
              </a:rPr>
              <a:t>Order</a:t>
            </a:r>
            <a:endParaRPr sz="1000">
              <a:latin typeface="Times New Roman"/>
              <a:cs typeface="Times New Roman"/>
            </a:endParaRPr>
          </a:p>
        </p:txBody>
      </p:sp>
      <p:sp>
        <p:nvSpPr>
          <p:cNvPr id="23" name="object 23"/>
          <p:cNvSpPr/>
          <p:nvPr/>
        </p:nvSpPr>
        <p:spPr>
          <a:xfrm>
            <a:off x="2667000" y="2203450"/>
            <a:ext cx="646112" cy="692150"/>
          </a:xfrm>
          <a:prstGeom prst="rect">
            <a:avLst/>
          </a:prstGeom>
          <a:blipFill>
            <a:blip r:embed="rId7" cstate="print"/>
            <a:stretch>
              <a:fillRect/>
            </a:stretch>
          </a:blipFill>
        </p:spPr>
        <p:txBody>
          <a:bodyPr wrap="square" lIns="0" tIns="0" rIns="0" bIns="0" rtlCol="0"/>
          <a:lstStyle/>
          <a:p>
            <a:endParaRPr/>
          </a:p>
        </p:txBody>
      </p:sp>
      <p:sp>
        <p:nvSpPr>
          <p:cNvPr id="24" name="object 24"/>
          <p:cNvSpPr txBox="1"/>
          <p:nvPr/>
        </p:nvSpPr>
        <p:spPr>
          <a:xfrm>
            <a:off x="391464" y="1383410"/>
            <a:ext cx="1235075" cy="225425"/>
          </a:xfrm>
          <a:prstGeom prst="rect">
            <a:avLst/>
          </a:prstGeom>
        </p:spPr>
        <p:txBody>
          <a:bodyPr vert="horz" wrap="square" lIns="0" tIns="0" rIns="0" bIns="0" rtlCol="0">
            <a:spAutoFit/>
          </a:bodyPr>
          <a:lstStyle/>
          <a:p>
            <a:pPr marL="12700">
              <a:lnSpc>
                <a:spcPct val="100000"/>
              </a:lnSpc>
            </a:pPr>
            <a:r>
              <a:rPr sz="1400" spc="-5" dirty="0">
                <a:latin typeface="Times New Roman"/>
                <a:cs typeface="Times New Roman"/>
              </a:rPr>
              <a:t>Condition</a:t>
            </a:r>
            <a:r>
              <a:rPr sz="1400" spc="-95" dirty="0">
                <a:latin typeface="Times New Roman"/>
                <a:cs typeface="Times New Roman"/>
              </a:rPr>
              <a:t> </a:t>
            </a:r>
            <a:r>
              <a:rPr sz="1400" dirty="0">
                <a:latin typeface="Times New Roman"/>
                <a:cs typeface="Times New Roman"/>
              </a:rPr>
              <a:t>record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994904" y="274320"/>
            <a:ext cx="809244" cy="819912"/>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52400" y="152400"/>
            <a:ext cx="9118600" cy="558229"/>
          </a:xfrm>
          <a:prstGeom prst="rect">
            <a:avLst/>
          </a:prstGeom>
        </p:spPr>
        <p:txBody>
          <a:bodyPr vert="horz" wrap="square" lIns="0" tIns="65150" rIns="0" bIns="0" rtlCol="0">
            <a:spAutoFit/>
          </a:bodyPr>
          <a:lstStyle/>
          <a:p>
            <a:pPr marL="59690">
              <a:lnSpc>
                <a:spcPct val="100000"/>
              </a:lnSpc>
            </a:pPr>
            <a:r>
              <a:rPr spc="-5" dirty="0"/>
              <a:t>Condition Master – Cross</a:t>
            </a:r>
            <a:r>
              <a:rPr spc="45" dirty="0"/>
              <a:t> </a:t>
            </a:r>
            <a:r>
              <a:rPr spc="-5" dirty="0"/>
              <a:t>Selling</a:t>
            </a:r>
            <a:endParaRPr dirty="0"/>
          </a:p>
        </p:txBody>
      </p:sp>
      <p:sp>
        <p:nvSpPr>
          <p:cNvPr id="9" name="object 9"/>
          <p:cNvSpPr/>
          <p:nvPr/>
        </p:nvSpPr>
        <p:spPr>
          <a:xfrm>
            <a:off x="5276086" y="3129533"/>
            <a:ext cx="1133475" cy="657225"/>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349716" y="2929509"/>
            <a:ext cx="1057275" cy="1057275"/>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7499604" y="2869184"/>
            <a:ext cx="990600" cy="99060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76765" y="2017469"/>
            <a:ext cx="2375985" cy="2651612"/>
          </a:xfrm>
          <a:prstGeom prst="rect">
            <a:avLst/>
          </a:prstGeom>
          <a:blipFill>
            <a:blip r:embed="rId6" cstate="print"/>
            <a:stretch>
              <a:fillRect/>
            </a:stretch>
          </a:blipFill>
        </p:spPr>
        <p:txBody>
          <a:bodyPr wrap="square" lIns="0" tIns="0" rIns="0" bIns="0" rtlCol="0"/>
          <a:lstStyle/>
          <a:p>
            <a:endParaRPr/>
          </a:p>
        </p:txBody>
      </p:sp>
      <p:sp>
        <p:nvSpPr>
          <p:cNvPr id="13" name="object 13"/>
          <p:cNvSpPr txBox="1"/>
          <p:nvPr/>
        </p:nvSpPr>
        <p:spPr>
          <a:xfrm>
            <a:off x="2901465" y="3166435"/>
            <a:ext cx="170815" cy="316865"/>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a:t>
            </a:r>
            <a:endParaRPr sz="2000" dirty="0">
              <a:latin typeface="Times New Roman"/>
              <a:cs typeface="Times New Roman"/>
            </a:endParaRPr>
          </a:p>
        </p:txBody>
      </p:sp>
      <p:sp>
        <p:nvSpPr>
          <p:cNvPr id="14" name="object 14"/>
          <p:cNvSpPr txBox="1"/>
          <p:nvPr/>
        </p:nvSpPr>
        <p:spPr>
          <a:xfrm>
            <a:off x="4670723" y="3184842"/>
            <a:ext cx="170815" cy="316865"/>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a:t>
            </a:r>
            <a:endParaRPr sz="2000">
              <a:latin typeface="Times New Roman"/>
              <a:cs typeface="Times New Roman"/>
            </a:endParaRPr>
          </a:p>
        </p:txBody>
      </p:sp>
      <p:sp>
        <p:nvSpPr>
          <p:cNvPr id="15" name="object 15"/>
          <p:cNvSpPr txBox="1"/>
          <p:nvPr/>
        </p:nvSpPr>
        <p:spPr>
          <a:xfrm>
            <a:off x="6869175" y="3159983"/>
            <a:ext cx="170815" cy="316865"/>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a:t>
            </a:r>
            <a:endParaRPr sz="2000" dirty="0">
              <a:latin typeface="Times New Roman"/>
              <a:cs typeface="Times New Roman"/>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1676400"/>
            <a:ext cx="8229600" cy="3177793"/>
          </a:xfrm>
          <a:prstGeom prst="rect">
            <a:avLst/>
          </a:prstGeom>
        </p:spPr>
        <p:txBody>
          <a:bodyPr wrap="square">
            <a:spAutoFit/>
          </a:bodyPr>
          <a:lstStyle/>
          <a:p>
            <a:pPr marL="434340" marR="771525" indent="-342900">
              <a:lnSpc>
                <a:spcPct val="100000"/>
              </a:lnSpc>
              <a:spcBef>
                <a:spcPts val="330"/>
              </a:spcBef>
              <a:buClr>
                <a:srgbClr val="00B0F0"/>
              </a:buClr>
              <a:buFont typeface="Wingdings" panose="05000000000000000000" pitchFamily="2" charset="2"/>
              <a:buChar char="§"/>
              <a:tabLst>
                <a:tab pos="228600" algn="l"/>
              </a:tabLst>
            </a:pPr>
            <a:r>
              <a:rPr lang="en-US" sz="2200" dirty="0">
                <a:latin typeface="Arial"/>
                <a:cs typeface="Arial"/>
              </a:rPr>
              <a:t>You can set up the system so that if a customer orders a specific  article, a list of other suggested articles appears as well</a:t>
            </a:r>
          </a:p>
          <a:p>
            <a:pPr marL="91440" marR="771525">
              <a:lnSpc>
                <a:spcPct val="100000"/>
              </a:lnSpc>
              <a:spcBef>
                <a:spcPts val="330"/>
              </a:spcBef>
              <a:buClr>
                <a:srgbClr val="00B0F0"/>
              </a:buClr>
              <a:tabLst>
                <a:tab pos="228600" algn="l"/>
              </a:tabLst>
            </a:pPr>
            <a:endParaRPr lang="en-US" sz="2200" dirty="0">
              <a:latin typeface="Arial"/>
              <a:cs typeface="Arial"/>
            </a:endParaRPr>
          </a:p>
          <a:p>
            <a:pPr marL="434340" marR="727075" indent="-342900">
              <a:lnSpc>
                <a:spcPct val="100000"/>
              </a:lnSpc>
              <a:buClr>
                <a:srgbClr val="00B0F0"/>
              </a:buClr>
              <a:buFont typeface="Wingdings" panose="05000000000000000000" pitchFamily="2" charset="2"/>
              <a:buChar char="§"/>
              <a:tabLst>
                <a:tab pos="233679" algn="l"/>
              </a:tabLst>
            </a:pPr>
            <a:r>
              <a:rPr lang="en-US" sz="2200" dirty="0">
                <a:latin typeface="Arial"/>
                <a:cs typeface="Arial"/>
              </a:rPr>
              <a:t>Cross selling articles can be delivered independently of their  corresponding main articles in the sales order, or the cross selling  articles can only be shipped either together with or after the main  articles have been </a:t>
            </a:r>
            <a:r>
              <a:rPr lang="en-US" sz="2200" dirty="0" smtClean="0">
                <a:latin typeface="Arial"/>
                <a:cs typeface="Arial"/>
              </a:rPr>
              <a:t>shipped</a:t>
            </a:r>
            <a:endParaRPr lang="en-US" sz="2200" dirty="0">
              <a:latin typeface="Arial"/>
              <a:cs typeface="Arial"/>
            </a:endParaRPr>
          </a:p>
        </p:txBody>
      </p:sp>
      <p:sp>
        <p:nvSpPr>
          <p:cNvPr id="7" name="object 7"/>
          <p:cNvSpPr txBox="1">
            <a:spLocks noGrp="1"/>
          </p:cNvSpPr>
          <p:nvPr>
            <p:ph type="title"/>
          </p:nvPr>
        </p:nvSpPr>
        <p:spPr>
          <a:prstGeom prst="rect">
            <a:avLst/>
          </a:prstGeom>
        </p:spPr>
        <p:txBody>
          <a:bodyPr vert="horz" wrap="square" lIns="0" tIns="65150" rIns="0" bIns="0" rtlCol="0">
            <a:spAutoFit/>
          </a:bodyPr>
          <a:lstStyle/>
          <a:p>
            <a:pPr marL="59690">
              <a:lnSpc>
                <a:spcPct val="100000"/>
              </a:lnSpc>
            </a:pPr>
            <a:r>
              <a:rPr spc="-5" dirty="0"/>
              <a:t>Condition Master – Cross</a:t>
            </a:r>
            <a:r>
              <a:rPr spc="45" dirty="0"/>
              <a:t> </a:t>
            </a:r>
            <a:r>
              <a:rPr spc="-5" dirty="0"/>
              <a:t>Selling</a:t>
            </a:r>
            <a:endParaRPr dirty="0"/>
          </a:p>
        </p:txBody>
      </p:sp>
    </p:spTree>
    <p:extLst>
      <p:ext uri="{BB962C8B-B14F-4D97-AF65-F5344CB8AC3E}">
        <p14:creationId xmlns:p14="http://schemas.microsoft.com/office/powerpoint/2010/main" xmlns="" val="19055934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994904" y="274320"/>
            <a:ext cx="809244" cy="819912"/>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52400" y="152400"/>
            <a:ext cx="9118600" cy="558229"/>
          </a:xfrm>
          <a:prstGeom prst="rect">
            <a:avLst/>
          </a:prstGeom>
        </p:spPr>
        <p:txBody>
          <a:bodyPr vert="horz" wrap="square" lIns="0" tIns="65150" rIns="0" bIns="0" rtlCol="0">
            <a:spAutoFit/>
          </a:bodyPr>
          <a:lstStyle/>
          <a:p>
            <a:pPr marL="59690">
              <a:lnSpc>
                <a:spcPct val="100000"/>
              </a:lnSpc>
            </a:pPr>
            <a:r>
              <a:rPr spc="-5" dirty="0"/>
              <a:t>Condition Master – Cross</a:t>
            </a:r>
            <a:r>
              <a:rPr spc="45" dirty="0"/>
              <a:t> </a:t>
            </a:r>
            <a:r>
              <a:rPr spc="-5" dirty="0"/>
              <a:t>Selling</a:t>
            </a:r>
            <a:endParaRPr dirty="0"/>
          </a:p>
        </p:txBody>
      </p:sp>
      <p:sp>
        <p:nvSpPr>
          <p:cNvPr id="8" name="object 8"/>
          <p:cNvSpPr/>
          <p:nvPr/>
        </p:nvSpPr>
        <p:spPr>
          <a:xfrm>
            <a:off x="689444" y="1145921"/>
            <a:ext cx="7463917" cy="411187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71512" y="1128649"/>
            <a:ext cx="7496175" cy="4143375"/>
          </a:xfrm>
          <a:custGeom>
            <a:avLst/>
            <a:gdLst/>
            <a:ahLst/>
            <a:cxnLst/>
            <a:rect l="l" t="t" r="r" b="b"/>
            <a:pathLst>
              <a:path w="7496175" h="4143375">
                <a:moveTo>
                  <a:pt x="0" y="4143375"/>
                </a:moveTo>
                <a:lnTo>
                  <a:pt x="7496175" y="4143375"/>
                </a:lnTo>
                <a:lnTo>
                  <a:pt x="7496175" y="0"/>
                </a:lnTo>
                <a:lnTo>
                  <a:pt x="0" y="0"/>
                </a:lnTo>
                <a:lnTo>
                  <a:pt x="0" y="4143375"/>
                </a:lnTo>
                <a:close/>
              </a:path>
            </a:pathLst>
          </a:custGeom>
          <a:ln w="28575">
            <a:solidFill>
              <a:srgbClr val="000000"/>
            </a:solidFill>
          </a:ln>
        </p:spPr>
        <p:txBody>
          <a:bodyPr wrap="square" lIns="0" tIns="0" rIns="0" bIns="0" rtlCol="0"/>
          <a:lstStyle/>
          <a:p>
            <a:endParaRPr/>
          </a:p>
        </p:txBody>
      </p:sp>
      <p:sp>
        <p:nvSpPr>
          <p:cNvPr id="10" name="object 10"/>
          <p:cNvSpPr/>
          <p:nvPr/>
        </p:nvSpPr>
        <p:spPr>
          <a:xfrm>
            <a:off x="6510273" y="2133600"/>
            <a:ext cx="85725" cy="685800"/>
          </a:xfrm>
          <a:custGeom>
            <a:avLst/>
            <a:gdLst/>
            <a:ahLst/>
            <a:cxnLst/>
            <a:rect l="l" t="t" r="r" b="b"/>
            <a:pathLst>
              <a:path w="85725" h="685800">
                <a:moveTo>
                  <a:pt x="57150" y="71374"/>
                </a:moveTo>
                <a:lnTo>
                  <a:pt x="28575" y="71374"/>
                </a:lnTo>
                <a:lnTo>
                  <a:pt x="28575" y="685800"/>
                </a:lnTo>
                <a:lnTo>
                  <a:pt x="57150" y="685800"/>
                </a:lnTo>
                <a:lnTo>
                  <a:pt x="57150" y="71374"/>
                </a:lnTo>
                <a:close/>
              </a:path>
              <a:path w="85725" h="685800">
                <a:moveTo>
                  <a:pt x="42925" y="0"/>
                </a:moveTo>
                <a:lnTo>
                  <a:pt x="0" y="85725"/>
                </a:lnTo>
                <a:lnTo>
                  <a:pt x="28575" y="85725"/>
                </a:lnTo>
                <a:lnTo>
                  <a:pt x="28575" y="71374"/>
                </a:lnTo>
                <a:lnTo>
                  <a:pt x="78560" y="71374"/>
                </a:lnTo>
                <a:lnTo>
                  <a:pt x="42925" y="0"/>
                </a:lnTo>
                <a:close/>
              </a:path>
              <a:path w="85725" h="685800">
                <a:moveTo>
                  <a:pt x="78560" y="71374"/>
                </a:moveTo>
                <a:lnTo>
                  <a:pt x="57150" y="71374"/>
                </a:lnTo>
                <a:lnTo>
                  <a:pt x="57150" y="85725"/>
                </a:lnTo>
                <a:lnTo>
                  <a:pt x="85725" y="85725"/>
                </a:lnTo>
                <a:lnTo>
                  <a:pt x="78560" y="71374"/>
                </a:lnTo>
                <a:close/>
              </a:path>
            </a:pathLst>
          </a:custGeom>
          <a:solidFill>
            <a:srgbClr val="FF0066"/>
          </a:solidFill>
        </p:spPr>
        <p:txBody>
          <a:bodyPr wrap="square" lIns="0" tIns="0" rIns="0" bIns="0" rtlCol="0"/>
          <a:lstStyle/>
          <a:p>
            <a:endParaRPr/>
          </a:p>
        </p:txBody>
      </p:sp>
      <p:sp>
        <p:nvSpPr>
          <p:cNvPr id="11" name="object 11"/>
          <p:cNvSpPr txBox="1"/>
          <p:nvPr/>
        </p:nvSpPr>
        <p:spPr>
          <a:xfrm>
            <a:off x="583792" y="5296153"/>
            <a:ext cx="3988207" cy="1015663"/>
          </a:xfrm>
          <a:prstGeom prst="rect">
            <a:avLst/>
          </a:prstGeom>
        </p:spPr>
        <p:txBody>
          <a:bodyPr vert="horz" wrap="square" lIns="0" tIns="0" rIns="0" bIns="0" rtlCol="0">
            <a:spAutoFit/>
          </a:bodyPr>
          <a:lstStyle/>
          <a:p>
            <a:pPr marL="12700" marR="5080">
              <a:lnSpc>
                <a:spcPct val="100000"/>
              </a:lnSpc>
            </a:pPr>
            <a:r>
              <a:rPr sz="2200" dirty="0">
                <a:latin typeface="Arial" panose="020B0604020202020204" pitchFamily="34" charset="0"/>
                <a:cs typeface="Arial" panose="020B0604020202020204" pitchFamily="34" charset="0"/>
              </a:rPr>
              <a:t>VB41 – </a:t>
            </a:r>
            <a:r>
              <a:rPr sz="2200" spc="-5" dirty="0">
                <a:latin typeface="Arial" panose="020B0604020202020204" pitchFamily="34" charset="0"/>
                <a:cs typeface="Arial" panose="020B0604020202020204" pitchFamily="34" charset="0"/>
              </a:rPr>
              <a:t>Create </a:t>
            </a:r>
            <a:r>
              <a:rPr sz="2200" dirty="0">
                <a:latin typeface="Arial" panose="020B0604020202020204" pitchFamily="34" charset="0"/>
                <a:cs typeface="Arial" panose="020B0604020202020204" pitchFamily="34" charset="0"/>
              </a:rPr>
              <a:t>Cross </a:t>
            </a:r>
            <a:r>
              <a:rPr sz="2200" spc="-5" dirty="0">
                <a:latin typeface="Arial" panose="020B0604020202020204" pitchFamily="34" charset="0"/>
                <a:cs typeface="Arial" panose="020B0604020202020204" pitchFamily="34" charset="0"/>
              </a:rPr>
              <a:t>Selling  </a:t>
            </a:r>
            <a:r>
              <a:rPr sz="2200" dirty="0">
                <a:latin typeface="Arial" panose="020B0604020202020204" pitchFamily="34" charset="0"/>
                <a:cs typeface="Arial" panose="020B0604020202020204" pitchFamily="34" charset="0"/>
              </a:rPr>
              <a:t>VB42 – Change Cross</a:t>
            </a:r>
            <a:r>
              <a:rPr sz="2200" spc="-120" dirty="0">
                <a:latin typeface="Arial" panose="020B0604020202020204" pitchFamily="34" charset="0"/>
                <a:cs typeface="Arial" panose="020B0604020202020204" pitchFamily="34" charset="0"/>
              </a:rPr>
              <a:t> </a:t>
            </a:r>
            <a:r>
              <a:rPr sz="2200" dirty="0">
                <a:latin typeface="Arial" panose="020B0604020202020204" pitchFamily="34" charset="0"/>
                <a:cs typeface="Arial" panose="020B0604020202020204" pitchFamily="34" charset="0"/>
              </a:rPr>
              <a:t>Selling  VB43 – Display Cross</a:t>
            </a:r>
            <a:r>
              <a:rPr sz="2200" spc="-145" dirty="0">
                <a:latin typeface="Arial" panose="020B0604020202020204" pitchFamily="34" charset="0"/>
                <a:cs typeface="Arial" panose="020B0604020202020204" pitchFamily="34" charset="0"/>
              </a:rPr>
              <a:t> </a:t>
            </a:r>
            <a:r>
              <a:rPr sz="2200" dirty="0">
                <a:latin typeface="Arial" panose="020B0604020202020204" pitchFamily="34" charset="0"/>
                <a:cs typeface="Arial" panose="020B0604020202020204" pitchFamily="34" charset="0"/>
              </a:rPr>
              <a:t>Selling</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549640" y="291084"/>
            <a:ext cx="594359" cy="739140"/>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5400" y="12700"/>
            <a:ext cx="9118600" cy="560281"/>
          </a:xfrm>
          <a:prstGeom prst="rect">
            <a:avLst/>
          </a:prstGeom>
        </p:spPr>
        <p:txBody>
          <a:bodyPr vert="horz" wrap="square" lIns="0" tIns="67182" rIns="0" bIns="0" rtlCol="0">
            <a:spAutoFit/>
          </a:bodyPr>
          <a:lstStyle/>
          <a:p>
            <a:pPr marL="59690">
              <a:lnSpc>
                <a:spcPct val="100000"/>
              </a:lnSpc>
            </a:pPr>
            <a:r>
              <a:rPr sz="3200" dirty="0"/>
              <a:t>Condition Master </a:t>
            </a:r>
            <a:r>
              <a:rPr sz="3200" spc="-5" dirty="0"/>
              <a:t>– </a:t>
            </a:r>
            <a:r>
              <a:rPr sz="3200" dirty="0"/>
              <a:t>Listing </a:t>
            </a:r>
            <a:r>
              <a:rPr sz="3200" spc="-5" dirty="0"/>
              <a:t>&amp;</a:t>
            </a:r>
            <a:r>
              <a:rPr sz="3200" spc="-100" dirty="0"/>
              <a:t> </a:t>
            </a:r>
            <a:r>
              <a:rPr sz="3200" dirty="0"/>
              <a:t>Exclusion</a:t>
            </a:r>
          </a:p>
        </p:txBody>
      </p:sp>
      <p:sp>
        <p:nvSpPr>
          <p:cNvPr id="9" name="object 9"/>
          <p:cNvSpPr txBox="1"/>
          <p:nvPr/>
        </p:nvSpPr>
        <p:spPr>
          <a:xfrm>
            <a:off x="840738" y="4914772"/>
            <a:ext cx="4950461" cy="1015663"/>
          </a:xfrm>
          <a:prstGeom prst="rect">
            <a:avLst/>
          </a:prstGeom>
        </p:spPr>
        <p:txBody>
          <a:bodyPr vert="horz" wrap="square" lIns="0" tIns="0" rIns="0" bIns="0" rtlCol="0">
            <a:spAutoFit/>
          </a:bodyPr>
          <a:lstStyle/>
          <a:p>
            <a:pPr marL="12700">
              <a:lnSpc>
                <a:spcPct val="100000"/>
              </a:lnSpc>
            </a:pPr>
            <a:r>
              <a:rPr sz="2200" dirty="0">
                <a:latin typeface="Arial" panose="020B0604020202020204" pitchFamily="34" charset="0"/>
                <a:cs typeface="Arial" panose="020B0604020202020204" pitchFamily="34" charset="0"/>
              </a:rPr>
              <a:t>VB01 – Create Listing /</a:t>
            </a:r>
            <a:r>
              <a:rPr sz="2200" spc="-125" dirty="0">
                <a:latin typeface="Arial" panose="020B0604020202020204" pitchFamily="34" charset="0"/>
                <a:cs typeface="Arial" panose="020B0604020202020204" pitchFamily="34" charset="0"/>
              </a:rPr>
              <a:t> </a:t>
            </a:r>
            <a:r>
              <a:rPr sz="2200" dirty="0" smtClean="0">
                <a:latin typeface="Arial" panose="020B0604020202020204" pitchFamily="34" charset="0"/>
                <a:cs typeface="Arial" panose="020B0604020202020204" pitchFamily="34" charset="0"/>
              </a:rPr>
              <a:t>Exclusion</a:t>
            </a:r>
            <a:endParaRPr lang="en-US" sz="2200" dirty="0" smtClean="0">
              <a:latin typeface="Arial" panose="020B0604020202020204" pitchFamily="34" charset="0"/>
              <a:cs typeface="Arial" panose="020B0604020202020204" pitchFamily="34" charset="0"/>
            </a:endParaRPr>
          </a:p>
          <a:p>
            <a:pPr marL="12700"/>
            <a:r>
              <a:rPr lang="en-US" sz="2200" dirty="0">
                <a:latin typeface="Arial" panose="020B0604020202020204" pitchFamily="34" charset="0"/>
                <a:cs typeface="Arial" panose="020B0604020202020204" pitchFamily="34" charset="0"/>
              </a:rPr>
              <a:t>VB02 – Change Listing /</a:t>
            </a:r>
            <a:r>
              <a:rPr lang="en-US" sz="2200" spc="-105"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Exclusion</a:t>
            </a:r>
          </a:p>
          <a:p>
            <a:pPr marL="12700">
              <a:lnSpc>
                <a:spcPct val="100000"/>
              </a:lnSpc>
            </a:pPr>
            <a:r>
              <a:rPr sz="2200" dirty="0" smtClean="0">
                <a:latin typeface="Arial" panose="020B0604020202020204" pitchFamily="34" charset="0"/>
                <a:cs typeface="Arial" panose="020B0604020202020204" pitchFamily="34" charset="0"/>
              </a:rPr>
              <a:t>VB03 </a:t>
            </a:r>
            <a:r>
              <a:rPr sz="2200" dirty="0">
                <a:latin typeface="Arial" panose="020B0604020202020204" pitchFamily="34" charset="0"/>
                <a:cs typeface="Arial" panose="020B0604020202020204" pitchFamily="34" charset="0"/>
              </a:rPr>
              <a:t>– Display Listing /</a:t>
            </a:r>
            <a:r>
              <a:rPr sz="2200" spc="-130" dirty="0">
                <a:latin typeface="Arial" panose="020B0604020202020204" pitchFamily="34" charset="0"/>
                <a:cs typeface="Arial" panose="020B0604020202020204" pitchFamily="34" charset="0"/>
              </a:rPr>
              <a:t> </a:t>
            </a:r>
            <a:r>
              <a:rPr sz="2200" dirty="0">
                <a:latin typeface="Arial" panose="020B0604020202020204" pitchFamily="34" charset="0"/>
                <a:cs typeface="Arial" panose="020B0604020202020204" pitchFamily="34" charset="0"/>
              </a:rPr>
              <a:t>Exclusion</a:t>
            </a:r>
          </a:p>
        </p:txBody>
      </p:sp>
      <p:sp>
        <p:nvSpPr>
          <p:cNvPr id="10" name="object 10"/>
          <p:cNvSpPr txBox="1"/>
          <p:nvPr/>
        </p:nvSpPr>
        <p:spPr>
          <a:xfrm>
            <a:off x="612140" y="1383538"/>
            <a:ext cx="2853690" cy="677108"/>
          </a:xfrm>
          <a:prstGeom prst="rect">
            <a:avLst/>
          </a:prstGeom>
        </p:spPr>
        <p:txBody>
          <a:bodyPr vert="horz" wrap="square" lIns="0" tIns="0" rIns="0" bIns="0" rtlCol="0">
            <a:spAutoFit/>
          </a:bodyPr>
          <a:lstStyle/>
          <a:p>
            <a:pPr marL="12700">
              <a:lnSpc>
                <a:spcPct val="100000"/>
              </a:lnSpc>
            </a:pPr>
            <a:r>
              <a:rPr sz="2200" b="1" spc="-5" dirty="0">
                <a:latin typeface="Arial" panose="020B0604020202020204" pitchFamily="34" charset="0"/>
                <a:cs typeface="Arial" panose="020B0604020202020204" pitchFamily="34" charset="0"/>
              </a:rPr>
              <a:t>Master data for Material Listing</a:t>
            </a:r>
            <a:endParaRPr sz="2200" dirty="0">
              <a:latin typeface="Arial" panose="020B0604020202020204" pitchFamily="34" charset="0"/>
              <a:cs typeface="Arial" panose="020B0604020202020204" pitchFamily="34" charset="0"/>
            </a:endParaRPr>
          </a:p>
        </p:txBody>
      </p:sp>
      <p:sp>
        <p:nvSpPr>
          <p:cNvPr id="11" name="object 11"/>
          <p:cNvSpPr/>
          <p:nvPr/>
        </p:nvSpPr>
        <p:spPr>
          <a:xfrm>
            <a:off x="2454275" y="2922523"/>
            <a:ext cx="457200" cy="225425"/>
          </a:xfrm>
          <a:custGeom>
            <a:avLst/>
            <a:gdLst/>
            <a:ahLst/>
            <a:cxnLst/>
            <a:rect l="l" t="t" r="r" b="b"/>
            <a:pathLst>
              <a:path w="457200" h="225425">
                <a:moveTo>
                  <a:pt x="342900" y="0"/>
                </a:moveTo>
                <a:lnTo>
                  <a:pt x="342900" y="56387"/>
                </a:lnTo>
                <a:lnTo>
                  <a:pt x="0" y="56387"/>
                </a:lnTo>
                <a:lnTo>
                  <a:pt x="0" y="169163"/>
                </a:lnTo>
                <a:lnTo>
                  <a:pt x="342900" y="169163"/>
                </a:lnTo>
                <a:lnTo>
                  <a:pt x="342900" y="225425"/>
                </a:lnTo>
                <a:lnTo>
                  <a:pt x="457200" y="112775"/>
                </a:lnTo>
                <a:lnTo>
                  <a:pt x="342900" y="0"/>
                </a:lnTo>
                <a:close/>
              </a:path>
            </a:pathLst>
          </a:custGeom>
          <a:solidFill>
            <a:srgbClr val="0000FF"/>
          </a:solidFill>
        </p:spPr>
        <p:txBody>
          <a:bodyPr wrap="square" lIns="0" tIns="0" rIns="0" bIns="0" rtlCol="0"/>
          <a:lstStyle/>
          <a:p>
            <a:endParaRPr/>
          </a:p>
        </p:txBody>
      </p:sp>
      <p:sp>
        <p:nvSpPr>
          <p:cNvPr id="12" name="object 12"/>
          <p:cNvSpPr/>
          <p:nvPr/>
        </p:nvSpPr>
        <p:spPr>
          <a:xfrm>
            <a:off x="2454275" y="2922523"/>
            <a:ext cx="457200" cy="225425"/>
          </a:xfrm>
          <a:custGeom>
            <a:avLst/>
            <a:gdLst/>
            <a:ahLst/>
            <a:cxnLst/>
            <a:rect l="l" t="t" r="r" b="b"/>
            <a:pathLst>
              <a:path w="457200" h="225425">
                <a:moveTo>
                  <a:pt x="0" y="56387"/>
                </a:moveTo>
                <a:lnTo>
                  <a:pt x="342900" y="56387"/>
                </a:lnTo>
                <a:lnTo>
                  <a:pt x="342900" y="0"/>
                </a:lnTo>
                <a:lnTo>
                  <a:pt x="457200" y="112775"/>
                </a:lnTo>
                <a:lnTo>
                  <a:pt x="342900" y="225425"/>
                </a:lnTo>
                <a:lnTo>
                  <a:pt x="342900" y="169163"/>
                </a:lnTo>
                <a:lnTo>
                  <a:pt x="0" y="169163"/>
                </a:lnTo>
                <a:lnTo>
                  <a:pt x="0" y="56387"/>
                </a:lnTo>
                <a:close/>
              </a:path>
            </a:pathLst>
          </a:custGeom>
          <a:ln w="12700">
            <a:solidFill>
              <a:srgbClr val="000000"/>
            </a:solidFill>
          </a:ln>
        </p:spPr>
        <p:txBody>
          <a:bodyPr wrap="square" lIns="0" tIns="0" rIns="0" bIns="0" rtlCol="0"/>
          <a:lstStyle/>
          <a:p>
            <a:endParaRPr/>
          </a:p>
        </p:txBody>
      </p:sp>
      <p:sp>
        <p:nvSpPr>
          <p:cNvPr id="13" name="object 13"/>
          <p:cNvSpPr/>
          <p:nvPr/>
        </p:nvSpPr>
        <p:spPr>
          <a:xfrm>
            <a:off x="3140075" y="2136775"/>
            <a:ext cx="1219200" cy="1825625"/>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4206875" y="3810000"/>
            <a:ext cx="152400" cy="152400"/>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140075" y="2136775"/>
            <a:ext cx="1219200" cy="1825625"/>
          </a:xfrm>
          <a:custGeom>
            <a:avLst/>
            <a:gdLst/>
            <a:ahLst/>
            <a:cxnLst/>
            <a:rect l="l" t="t" r="r" b="b"/>
            <a:pathLst>
              <a:path w="1219200" h="1825625">
                <a:moveTo>
                  <a:pt x="1066800" y="1825625"/>
                </a:moveTo>
                <a:lnTo>
                  <a:pt x="1097279" y="1703705"/>
                </a:lnTo>
                <a:lnTo>
                  <a:pt x="1219200" y="1673225"/>
                </a:lnTo>
                <a:lnTo>
                  <a:pt x="1066800" y="1825625"/>
                </a:lnTo>
                <a:lnTo>
                  <a:pt x="0" y="1825625"/>
                </a:lnTo>
                <a:lnTo>
                  <a:pt x="0" y="0"/>
                </a:lnTo>
                <a:lnTo>
                  <a:pt x="1219200" y="0"/>
                </a:lnTo>
                <a:lnTo>
                  <a:pt x="1219200" y="1673225"/>
                </a:lnTo>
              </a:path>
            </a:pathLst>
          </a:custGeom>
          <a:ln w="12700">
            <a:solidFill>
              <a:srgbClr val="000000"/>
            </a:solidFill>
          </a:ln>
        </p:spPr>
        <p:txBody>
          <a:bodyPr wrap="square" lIns="0" tIns="0" rIns="0" bIns="0" rtlCol="0"/>
          <a:lstStyle/>
          <a:p>
            <a:endParaRPr/>
          </a:p>
        </p:txBody>
      </p:sp>
      <p:sp>
        <p:nvSpPr>
          <p:cNvPr id="16" name="object 16"/>
          <p:cNvSpPr txBox="1"/>
          <p:nvPr/>
        </p:nvSpPr>
        <p:spPr>
          <a:xfrm>
            <a:off x="3219450" y="2664078"/>
            <a:ext cx="903605" cy="621665"/>
          </a:xfrm>
          <a:prstGeom prst="rect">
            <a:avLst/>
          </a:prstGeom>
        </p:spPr>
        <p:txBody>
          <a:bodyPr vert="horz" wrap="square" lIns="0" tIns="0" rIns="0" bIns="0" rtlCol="0">
            <a:spAutoFit/>
          </a:bodyPr>
          <a:lstStyle/>
          <a:p>
            <a:pPr marL="12700" marR="5080">
              <a:lnSpc>
                <a:spcPct val="100000"/>
              </a:lnSpc>
            </a:pPr>
            <a:r>
              <a:rPr sz="1000" spc="-5" dirty="0">
                <a:latin typeface="Times New Roman"/>
                <a:cs typeface="Times New Roman"/>
              </a:rPr>
              <a:t>Sold-to party:</a:t>
            </a:r>
            <a:r>
              <a:rPr sz="1000" spc="-65" dirty="0">
                <a:latin typeface="Times New Roman"/>
                <a:cs typeface="Times New Roman"/>
              </a:rPr>
              <a:t> </a:t>
            </a:r>
            <a:r>
              <a:rPr sz="1000" spc="-5" dirty="0">
                <a:latin typeface="Times New Roman"/>
                <a:cs typeface="Times New Roman"/>
              </a:rPr>
              <a:t>C1  </a:t>
            </a:r>
            <a:r>
              <a:rPr sz="1000" spc="-10" dirty="0">
                <a:latin typeface="Times New Roman"/>
                <a:cs typeface="Times New Roman"/>
              </a:rPr>
              <a:t>Item:</a:t>
            </a:r>
            <a:r>
              <a:rPr sz="1000" spc="-65" dirty="0">
                <a:latin typeface="Times New Roman"/>
                <a:cs typeface="Times New Roman"/>
              </a:rPr>
              <a:t> </a:t>
            </a:r>
            <a:r>
              <a:rPr sz="1000" spc="-5" dirty="0">
                <a:latin typeface="Times New Roman"/>
                <a:cs typeface="Times New Roman"/>
              </a:rPr>
              <a:t>M1</a:t>
            </a:r>
            <a:endParaRPr sz="1000">
              <a:latin typeface="Times New Roman"/>
              <a:cs typeface="Times New Roman"/>
            </a:endParaRPr>
          </a:p>
          <a:p>
            <a:pPr marL="295910" marR="422909">
              <a:lnSpc>
                <a:spcPct val="100000"/>
              </a:lnSpc>
            </a:pPr>
            <a:r>
              <a:rPr sz="1000" spc="-5" dirty="0">
                <a:latin typeface="Times New Roman"/>
                <a:cs typeface="Times New Roman"/>
              </a:rPr>
              <a:t>M2  M3</a:t>
            </a:r>
            <a:endParaRPr sz="1000">
              <a:latin typeface="Times New Roman"/>
              <a:cs typeface="Times New Roman"/>
            </a:endParaRPr>
          </a:p>
        </p:txBody>
      </p:sp>
      <p:sp>
        <p:nvSpPr>
          <p:cNvPr id="17" name="object 17"/>
          <p:cNvSpPr/>
          <p:nvPr/>
        </p:nvSpPr>
        <p:spPr>
          <a:xfrm>
            <a:off x="625475" y="2414523"/>
            <a:ext cx="1600200" cy="1700276"/>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625475" y="2171700"/>
            <a:ext cx="1600200" cy="4857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625475" y="2171700"/>
            <a:ext cx="1600200" cy="1943100"/>
          </a:xfrm>
          <a:custGeom>
            <a:avLst/>
            <a:gdLst/>
            <a:ahLst/>
            <a:cxnLst/>
            <a:rect l="l" t="t" r="r" b="b"/>
            <a:pathLst>
              <a:path w="1600200" h="1943100">
                <a:moveTo>
                  <a:pt x="1600200" y="242824"/>
                </a:moveTo>
                <a:lnTo>
                  <a:pt x="1588611" y="284269"/>
                </a:lnTo>
                <a:lnTo>
                  <a:pt x="1555126" y="323436"/>
                </a:lnTo>
                <a:lnTo>
                  <a:pt x="1501668" y="359741"/>
                </a:lnTo>
                <a:lnTo>
                  <a:pt x="1430159" y="392602"/>
                </a:lnTo>
                <a:lnTo>
                  <a:pt x="1388235" y="407560"/>
                </a:lnTo>
                <a:lnTo>
                  <a:pt x="1342520" y="421438"/>
                </a:lnTo>
                <a:lnTo>
                  <a:pt x="1293254" y="434165"/>
                </a:lnTo>
                <a:lnTo>
                  <a:pt x="1240676" y="445667"/>
                </a:lnTo>
                <a:lnTo>
                  <a:pt x="1185027" y="455871"/>
                </a:lnTo>
                <a:lnTo>
                  <a:pt x="1126547" y="464705"/>
                </a:lnTo>
                <a:lnTo>
                  <a:pt x="1065477" y="472096"/>
                </a:lnTo>
                <a:lnTo>
                  <a:pt x="1002057" y="477971"/>
                </a:lnTo>
                <a:lnTo>
                  <a:pt x="936527" y="482258"/>
                </a:lnTo>
                <a:lnTo>
                  <a:pt x="869128" y="484883"/>
                </a:lnTo>
                <a:lnTo>
                  <a:pt x="800100" y="485775"/>
                </a:lnTo>
                <a:lnTo>
                  <a:pt x="731064" y="484883"/>
                </a:lnTo>
                <a:lnTo>
                  <a:pt x="663659" y="482258"/>
                </a:lnTo>
                <a:lnTo>
                  <a:pt x="598125" y="477971"/>
                </a:lnTo>
                <a:lnTo>
                  <a:pt x="534702" y="472096"/>
                </a:lnTo>
                <a:lnTo>
                  <a:pt x="473630" y="464705"/>
                </a:lnTo>
                <a:lnTo>
                  <a:pt x="415149" y="455871"/>
                </a:lnTo>
                <a:lnTo>
                  <a:pt x="359501" y="445667"/>
                </a:lnTo>
                <a:lnTo>
                  <a:pt x="306924" y="434165"/>
                </a:lnTo>
                <a:lnTo>
                  <a:pt x="257659" y="421438"/>
                </a:lnTo>
                <a:lnTo>
                  <a:pt x="211946" y="407560"/>
                </a:lnTo>
                <a:lnTo>
                  <a:pt x="170025" y="392602"/>
                </a:lnTo>
                <a:lnTo>
                  <a:pt x="132136" y="376638"/>
                </a:lnTo>
                <a:lnTo>
                  <a:pt x="69418" y="341982"/>
                </a:lnTo>
                <a:lnTo>
                  <a:pt x="25711" y="304174"/>
                </a:lnTo>
                <a:lnTo>
                  <a:pt x="2936" y="263795"/>
                </a:lnTo>
                <a:lnTo>
                  <a:pt x="0" y="242824"/>
                </a:lnTo>
                <a:lnTo>
                  <a:pt x="2936" y="221871"/>
                </a:lnTo>
                <a:lnTo>
                  <a:pt x="11587" y="201414"/>
                </a:lnTo>
                <a:lnTo>
                  <a:pt x="45068" y="162276"/>
                </a:lnTo>
                <a:lnTo>
                  <a:pt x="98521" y="125993"/>
                </a:lnTo>
                <a:lnTo>
                  <a:pt x="170025" y="93147"/>
                </a:lnTo>
                <a:lnTo>
                  <a:pt x="211946" y="78196"/>
                </a:lnTo>
                <a:lnTo>
                  <a:pt x="257659" y="64322"/>
                </a:lnTo>
                <a:lnTo>
                  <a:pt x="306924" y="51600"/>
                </a:lnTo>
                <a:lnTo>
                  <a:pt x="359501" y="40101"/>
                </a:lnTo>
                <a:lnTo>
                  <a:pt x="415149" y="29899"/>
                </a:lnTo>
                <a:lnTo>
                  <a:pt x="473630" y="21067"/>
                </a:lnTo>
                <a:lnTo>
                  <a:pt x="534702" y="13677"/>
                </a:lnTo>
                <a:lnTo>
                  <a:pt x="598125" y="7802"/>
                </a:lnTo>
                <a:lnTo>
                  <a:pt x="663659" y="3516"/>
                </a:lnTo>
                <a:lnTo>
                  <a:pt x="731064" y="891"/>
                </a:lnTo>
                <a:lnTo>
                  <a:pt x="800100" y="0"/>
                </a:lnTo>
                <a:lnTo>
                  <a:pt x="869128" y="891"/>
                </a:lnTo>
                <a:lnTo>
                  <a:pt x="936527" y="3516"/>
                </a:lnTo>
                <a:lnTo>
                  <a:pt x="1002057" y="7802"/>
                </a:lnTo>
                <a:lnTo>
                  <a:pt x="1065477" y="13677"/>
                </a:lnTo>
                <a:lnTo>
                  <a:pt x="1126547" y="21067"/>
                </a:lnTo>
                <a:lnTo>
                  <a:pt x="1185027" y="29899"/>
                </a:lnTo>
                <a:lnTo>
                  <a:pt x="1240676" y="40101"/>
                </a:lnTo>
                <a:lnTo>
                  <a:pt x="1293254" y="51600"/>
                </a:lnTo>
                <a:lnTo>
                  <a:pt x="1342520" y="64322"/>
                </a:lnTo>
                <a:lnTo>
                  <a:pt x="1388235" y="78196"/>
                </a:lnTo>
                <a:lnTo>
                  <a:pt x="1430159" y="93147"/>
                </a:lnTo>
                <a:lnTo>
                  <a:pt x="1468049" y="109104"/>
                </a:lnTo>
                <a:lnTo>
                  <a:pt x="1530774" y="143741"/>
                </a:lnTo>
                <a:lnTo>
                  <a:pt x="1574485" y="181524"/>
                </a:lnTo>
                <a:lnTo>
                  <a:pt x="1597262" y="221871"/>
                </a:lnTo>
                <a:lnTo>
                  <a:pt x="1600200" y="242824"/>
                </a:lnTo>
                <a:lnTo>
                  <a:pt x="1600200" y="1700276"/>
                </a:lnTo>
                <a:lnTo>
                  <a:pt x="1597262" y="1721228"/>
                </a:lnTo>
                <a:lnTo>
                  <a:pt x="1588611" y="1741685"/>
                </a:lnTo>
                <a:lnTo>
                  <a:pt x="1555126" y="1780823"/>
                </a:lnTo>
                <a:lnTo>
                  <a:pt x="1501668" y="1817106"/>
                </a:lnTo>
                <a:lnTo>
                  <a:pt x="1430159" y="1849952"/>
                </a:lnTo>
                <a:lnTo>
                  <a:pt x="1388235" y="1864903"/>
                </a:lnTo>
                <a:lnTo>
                  <a:pt x="1342520" y="1878777"/>
                </a:lnTo>
                <a:lnTo>
                  <a:pt x="1293254" y="1891499"/>
                </a:lnTo>
                <a:lnTo>
                  <a:pt x="1240676" y="1902998"/>
                </a:lnTo>
                <a:lnTo>
                  <a:pt x="1185027" y="1913200"/>
                </a:lnTo>
                <a:lnTo>
                  <a:pt x="1126547" y="1922032"/>
                </a:lnTo>
                <a:lnTo>
                  <a:pt x="1065477" y="1929422"/>
                </a:lnTo>
                <a:lnTo>
                  <a:pt x="1002057" y="1935297"/>
                </a:lnTo>
                <a:lnTo>
                  <a:pt x="936527" y="1939583"/>
                </a:lnTo>
                <a:lnTo>
                  <a:pt x="869128" y="1942208"/>
                </a:lnTo>
                <a:lnTo>
                  <a:pt x="800100" y="1943100"/>
                </a:lnTo>
                <a:lnTo>
                  <a:pt x="731064" y="1942208"/>
                </a:lnTo>
                <a:lnTo>
                  <a:pt x="663659" y="1939583"/>
                </a:lnTo>
                <a:lnTo>
                  <a:pt x="598125" y="1935297"/>
                </a:lnTo>
                <a:lnTo>
                  <a:pt x="534702" y="1929422"/>
                </a:lnTo>
                <a:lnTo>
                  <a:pt x="473630" y="1922032"/>
                </a:lnTo>
                <a:lnTo>
                  <a:pt x="415149" y="1913200"/>
                </a:lnTo>
                <a:lnTo>
                  <a:pt x="359501" y="1902998"/>
                </a:lnTo>
                <a:lnTo>
                  <a:pt x="306924" y="1891499"/>
                </a:lnTo>
                <a:lnTo>
                  <a:pt x="257659" y="1878777"/>
                </a:lnTo>
                <a:lnTo>
                  <a:pt x="211946" y="1864903"/>
                </a:lnTo>
                <a:lnTo>
                  <a:pt x="170025" y="1849952"/>
                </a:lnTo>
                <a:lnTo>
                  <a:pt x="132136" y="1833995"/>
                </a:lnTo>
                <a:lnTo>
                  <a:pt x="69418" y="1799358"/>
                </a:lnTo>
                <a:lnTo>
                  <a:pt x="25711" y="1761575"/>
                </a:lnTo>
                <a:lnTo>
                  <a:pt x="2936" y="1721228"/>
                </a:lnTo>
                <a:lnTo>
                  <a:pt x="0" y="1700276"/>
                </a:lnTo>
                <a:lnTo>
                  <a:pt x="0" y="242824"/>
                </a:lnTo>
              </a:path>
            </a:pathLst>
          </a:custGeom>
          <a:ln w="12700">
            <a:solidFill>
              <a:srgbClr val="000000"/>
            </a:solidFill>
          </a:ln>
        </p:spPr>
        <p:txBody>
          <a:bodyPr wrap="square" lIns="0" tIns="0" rIns="0" bIns="0" rtlCol="0"/>
          <a:lstStyle/>
          <a:p>
            <a:endParaRPr/>
          </a:p>
        </p:txBody>
      </p:sp>
      <p:sp>
        <p:nvSpPr>
          <p:cNvPr id="20" name="object 20"/>
          <p:cNvSpPr txBox="1"/>
          <p:nvPr/>
        </p:nvSpPr>
        <p:spPr>
          <a:xfrm>
            <a:off x="856894" y="2754183"/>
            <a:ext cx="1122680" cy="572770"/>
          </a:xfrm>
          <a:prstGeom prst="rect">
            <a:avLst/>
          </a:prstGeom>
        </p:spPr>
        <p:txBody>
          <a:bodyPr vert="horz" wrap="square" lIns="0" tIns="0" rIns="0" bIns="0" rtlCol="0">
            <a:spAutoFit/>
          </a:bodyPr>
          <a:lstStyle/>
          <a:p>
            <a:pPr marL="12700" marR="5080">
              <a:lnSpc>
                <a:spcPct val="153300"/>
              </a:lnSpc>
            </a:pPr>
            <a:r>
              <a:rPr sz="1200" dirty="0">
                <a:solidFill>
                  <a:srgbClr val="FFFFFF"/>
                </a:solidFill>
                <a:latin typeface="Times New Roman"/>
                <a:cs typeface="Times New Roman"/>
              </a:rPr>
              <a:t>Customer : C1  </a:t>
            </a:r>
            <a:r>
              <a:rPr sz="1200" spc="-5" dirty="0">
                <a:solidFill>
                  <a:srgbClr val="FFFFFF"/>
                </a:solidFill>
                <a:latin typeface="Times New Roman"/>
                <a:cs typeface="Times New Roman"/>
              </a:rPr>
              <a:t>Material: </a:t>
            </a:r>
            <a:r>
              <a:rPr sz="1200" dirty="0">
                <a:solidFill>
                  <a:srgbClr val="FFFFFF"/>
                </a:solidFill>
                <a:latin typeface="Times New Roman"/>
                <a:cs typeface="Times New Roman"/>
              </a:rPr>
              <a:t>M1,</a:t>
            </a:r>
            <a:r>
              <a:rPr sz="1200" spc="-60" dirty="0">
                <a:solidFill>
                  <a:srgbClr val="FFFFFF"/>
                </a:solidFill>
                <a:latin typeface="Times New Roman"/>
                <a:cs typeface="Times New Roman"/>
              </a:rPr>
              <a:t> </a:t>
            </a:r>
            <a:r>
              <a:rPr sz="1200" dirty="0">
                <a:solidFill>
                  <a:srgbClr val="FFFFFF"/>
                </a:solidFill>
                <a:latin typeface="Times New Roman"/>
                <a:cs typeface="Times New Roman"/>
              </a:rPr>
              <a:t>M2</a:t>
            </a:r>
            <a:endParaRPr sz="1200">
              <a:latin typeface="Times New Roman"/>
              <a:cs typeface="Times New Roman"/>
            </a:endParaRPr>
          </a:p>
        </p:txBody>
      </p:sp>
      <p:sp>
        <p:nvSpPr>
          <p:cNvPr id="21" name="object 21"/>
          <p:cNvSpPr/>
          <p:nvPr/>
        </p:nvSpPr>
        <p:spPr>
          <a:xfrm>
            <a:off x="4800600" y="2331466"/>
            <a:ext cx="1600200" cy="1707134"/>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4800600" y="2087626"/>
            <a:ext cx="1600200" cy="487679"/>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4800600" y="2087626"/>
            <a:ext cx="1600200" cy="1951355"/>
          </a:xfrm>
          <a:custGeom>
            <a:avLst/>
            <a:gdLst/>
            <a:ahLst/>
            <a:cxnLst/>
            <a:rect l="l" t="t" r="r" b="b"/>
            <a:pathLst>
              <a:path w="1600200" h="1951354">
                <a:moveTo>
                  <a:pt x="1600200" y="243839"/>
                </a:moveTo>
                <a:lnTo>
                  <a:pt x="1588611" y="285409"/>
                </a:lnTo>
                <a:lnTo>
                  <a:pt x="1555126" y="324703"/>
                </a:lnTo>
                <a:lnTo>
                  <a:pt x="1501668" y="361136"/>
                </a:lnTo>
                <a:lnTo>
                  <a:pt x="1430159" y="394120"/>
                </a:lnTo>
                <a:lnTo>
                  <a:pt x="1388235" y="409135"/>
                </a:lnTo>
                <a:lnTo>
                  <a:pt x="1342520" y="423069"/>
                </a:lnTo>
                <a:lnTo>
                  <a:pt x="1293254" y="435847"/>
                </a:lnTo>
                <a:lnTo>
                  <a:pt x="1240676" y="447396"/>
                </a:lnTo>
                <a:lnTo>
                  <a:pt x="1185027" y="457644"/>
                </a:lnTo>
                <a:lnTo>
                  <a:pt x="1126547" y="466516"/>
                </a:lnTo>
                <a:lnTo>
                  <a:pt x="1065477" y="473939"/>
                </a:lnTo>
                <a:lnTo>
                  <a:pt x="1002057" y="479841"/>
                </a:lnTo>
                <a:lnTo>
                  <a:pt x="936527" y="484147"/>
                </a:lnTo>
                <a:lnTo>
                  <a:pt x="869128" y="486784"/>
                </a:lnTo>
                <a:lnTo>
                  <a:pt x="800100" y="487679"/>
                </a:lnTo>
                <a:lnTo>
                  <a:pt x="731071" y="486784"/>
                </a:lnTo>
                <a:lnTo>
                  <a:pt x="663672" y="484147"/>
                </a:lnTo>
                <a:lnTo>
                  <a:pt x="598142" y="479841"/>
                </a:lnTo>
                <a:lnTo>
                  <a:pt x="534722" y="473939"/>
                </a:lnTo>
                <a:lnTo>
                  <a:pt x="473652" y="466516"/>
                </a:lnTo>
                <a:lnTo>
                  <a:pt x="415172" y="457644"/>
                </a:lnTo>
                <a:lnTo>
                  <a:pt x="359523" y="447396"/>
                </a:lnTo>
                <a:lnTo>
                  <a:pt x="306945" y="435847"/>
                </a:lnTo>
                <a:lnTo>
                  <a:pt x="257679" y="423069"/>
                </a:lnTo>
                <a:lnTo>
                  <a:pt x="211964" y="409135"/>
                </a:lnTo>
                <a:lnTo>
                  <a:pt x="170040" y="394120"/>
                </a:lnTo>
                <a:lnTo>
                  <a:pt x="132150" y="378095"/>
                </a:lnTo>
                <a:lnTo>
                  <a:pt x="69425" y="343314"/>
                </a:lnTo>
                <a:lnTo>
                  <a:pt x="25714" y="305377"/>
                </a:lnTo>
                <a:lnTo>
                  <a:pt x="2937" y="264872"/>
                </a:lnTo>
                <a:lnTo>
                  <a:pt x="0" y="243839"/>
                </a:lnTo>
                <a:lnTo>
                  <a:pt x="2937" y="222788"/>
                </a:lnTo>
                <a:lnTo>
                  <a:pt x="11588" y="202234"/>
                </a:lnTo>
                <a:lnTo>
                  <a:pt x="45073" y="162912"/>
                </a:lnTo>
                <a:lnTo>
                  <a:pt x="98531" y="126461"/>
                </a:lnTo>
                <a:lnTo>
                  <a:pt x="170040" y="93466"/>
                </a:lnTo>
                <a:lnTo>
                  <a:pt x="211964" y="78449"/>
                </a:lnTo>
                <a:lnTo>
                  <a:pt x="257679" y="64515"/>
                </a:lnTo>
                <a:lnTo>
                  <a:pt x="306945" y="51739"/>
                </a:lnTo>
                <a:lnTo>
                  <a:pt x="359523" y="40194"/>
                </a:lnTo>
                <a:lnTo>
                  <a:pt x="415172" y="29953"/>
                </a:lnTo>
                <a:lnTo>
                  <a:pt x="473652" y="21089"/>
                </a:lnTo>
                <a:lnTo>
                  <a:pt x="534722" y="13676"/>
                </a:lnTo>
                <a:lnTo>
                  <a:pt x="598142" y="7788"/>
                </a:lnTo>
                <a:lnTo>
                  <a:pt x="663672" y="3496"/>
                </a:lnTo>
                <a:lnTo>
                  <a:pt x="731071" y="876"/>
                </a:lnTo>
                <a:lnTo>
                  <a:pt x="800100" y="0"/>
                </a:lnTo>
                <a:lnTo>
                  <a:pt x="869128" y="894"/>
                </a:lnTo>
                <a:lnTo>
                  <a:pt x="936527" y="3529"/>
                </a:lnTo>
                <a:lnTo>
                  <a:pt x="1002057" y="7830"/>
                </a:lnTo>
                <a:lnTo>
                  <a:pt x="1065477" y="13726"/>
                </a:lnTo>
                <a:lnTo>
                  <a:pt x="1126547" y="21144"/>
                </a:lnTo>
                <a:lnTo>
                  <a:pt x="1185027" y="30009"/>
                </a:lnTo>
                <a:lnTo>
                  <a:pt x="1240676" y="40250"/>
                </a:lnTo>
                <a:lnTo>
                  <a:pt x="1293254" y="51793"/>
                </a:lnTo>
                <a:lnTo>
                  <a:pt x="1342520" y="64565"/>
                </a:lnTo>
                <a:lnTo>
                  <a:pt x="1388235" y="78494"/>
                </a:lnTo>
                <a:lnTo>
                  <a:pt x="1430159" y="93505"/>
                </a:lnTo>
                <a:lnTo>
                  <a:pt x="1468049" y="109528"/>
                </a:lnTo>
                <a:lnTo>
                  <a:pt x="1530774" y="144311"/>
                </a:lnTo>
                <a:lnTo>
                  <a:pt x="1574485" y="182259"/>
                </a:lnTo>
                <a:lnTo>
                  <a:pt x="1597262" y="222789"/>
                </a:lnTo>
                <a:lnTo>
                  <a:pt x="1600200" y="243839"/>
                </a:lnTo>
                <a:lnTo>
                  <a:pt x="1600200" y="1707134"/>
                </a:lnTo>
                <a:lnTo>
                  <a:pt x="1597262" y="1728166"/>
                </a:lnTo>
                <a:lnTo>
                  <a:pt x="1588611" y="1748703"/>
                </a:lnTo>
                <a:lnTo>
                  <a:pt x="1555126" y="1787997"/>
                </a:lnTo>
                <a:lnTo>
                  <a:pt x="1501668" y="1824430"/>
                </a:lnTo>
                <a:lnTo>
                  <a:pt x="1430159" y="1857414"/>
                </a:lnTo>
                <a:lnTo>
                  <a:pt x="1388235" y="1872429"/>
                </a:lnTo>
                <a:lnTo>
                  <a:pt x="1342520" y="1886363"/>
                </a:lnTo>
                <a:lnTo>
                  <a:pt x="1293254" y="1899141"/>
                </a:lnTo>
                <a:lnTo>
                  <a:pt x="1240676" y="1910690"/>
                </a:lnTo>
                <a:lnTo>
                  <a:pt x="1185027" y="1920938"/>
                </a:lnTo>
                <a:lnTo>
                  <a:pt x="1126547" y="1929810"/>
                </a:lnTo>
                <a:lnTo>
                  <a:pt x="1065477" y="1937233"/>
                </a:lnTo>
                <a:lnTo>
                  <a:pt x="1002057" y="1943135"/>
                </a:lnTo>
                <a:lnTo>
                  <a:pt x="936527" y="1947441"/>
                </a:lnTo>
                <a:lnTo>
                  <a:pt x="869128" y="1950078"/>
                </a:lnTo>
                <a:lnTo>
                  <a:pt x="800100" y="1950974"/>
                </a:lnTo>
                <a:lnTo>
                  <a:pt x="731071" y="1950078"/>
                </a:lnTo>
                <a:lnTo>
                  <a:pt x="663672" y="1947441"/>
                </a:lnTo>
                <a:lnTo>
                  <a:pt x="598142" y="1943135"/>
                </a:lnTo>
                <a:lnTo>
                  <a:pt x="534722" y="1937233"/>
                </a:lnTo>
                <a:lnTo>
                  <a:pt x="473652" y="1929810"/>
                </a:lnTo>
                <a:lnTo>
                  <a:pt x="415172" y="1920938"/>
                </a:lnTo>
                <a:lnTo>
                  <a:pt x="359523" y="1910690"/>
                </a:lnTo>
                <a:lnTo>
                  <a:pt x="306945" y="1899141"/>
                </a:lnTo>
                <a:lnTo>
                  <a:pt x="257679" y="1886363"/>
                </a:lnTo>
                <a:lnTo>
                  <a:pt x="211964" y="1872429"/>
                </a:lnTo>
                <a:lnTo>
                  <a:pt x="170040" y="1857414"/>
                </a:lnTo>
                <a:lnTo>
                  <a:pt x="132150" y="1841389"/>
                </a:lnTo>
                <a:lnTo>
                  <a:pt x="69425" y="1806608"/>
                </a:lnTo>
                <a:lnTo>
                  <a:pt x="25714" y="1768671"/>
                </a:lnTo>
                <a:lnTo>
                  <a:pt x="2937" y="1728166"/>
                </a:lnTo>
                <a:lnTo>
                  <a:pt x="0" y="1707134"/>
                </a:lnTo>
                <a:lnTo>
                  <a:pt x="0" y="243839"/>
                </a:lnTo>
              </a:path>
            </a:pathLst>
          </a:custGeom>
          <a:ln w="12700">
            <a:solidFill>
              <a:srgbClr val="000000"/>
            </a:solidFill>
          </a:ln>
        </p:spPr>
        <p:txBody>
          <a:bodyPr wrap="square" lIns="0" tIns="0" rIns="0" bIns="0" rtlCol="0"/>
          <a:lstStyle/>
          <a:p>
            <a:endParaRPr/>
          </a:p>
        </p:txBody>
      </p:sp>
      <p:sp>
        <p:nvSpPr>
          <p:cNvPr id="24" name="object 24"/>
          <p:cNvSpPr txBox="1"/>
          <p:nvPr/>
        </p:nvSpPr>
        <p:spPr>
          <a:xfrm>
            <a:off x="5032375" y="2814634"/>
            <a:ext cx="1123315" cy="572770"/>
          </a:xfrm>
          <a:prstGeom prst="rect">
            <a:avLst/>
          </a:prstGeom>
        </p:spPr>
        <p:txBody>
          <a:bodyPr vert="horz" wrap="square" lIns="0" tIns="0" rIns="0" bIns="0" rtlCol="0">
            <a:spAutoFit/>
          </a:bodyPr>
          <a:lstStyle/>
          <a:p>
            <a:pPr marL="12700" marR="5080">
              <a:lnSpc>
                <a:spcPct val="153300"/>
              </a:lnSpc>
            </a:pPr>
            <a:r>
              <a:rPr sz="1200" dirty="0">
                <a:latin typeface="Times New Roman"/>
                <a:cs typeface="Times New Roman"/>
              </a:rPr>
              <a:t>Customer : C2  </a:t>
            </a:r>
            <a:r>
              <a:rPr sz="1200" spc="-5" dirty="0">
                <a:latin typeface="Times New Roman"/>
                <a:cs typeface="Times New Roman"/>
              </a:rPr>
              <a:t>Material: </a:t>
            </a:r>
            <a:r>
              <a:rPr sz="1200" dirty="0">
                <a:latin typeface="Times New Roman"/>
                <a:cs typeface="Times New Roman"/>
              </a:rPr>
              <a:t>M3,</a:t>
            </a:r>
            <a:r>
              <a:rPr sz="1200" spc="-60" dirty="0">
                <a:latin typeface="Times New Roman"/>
                <a:cs typeface="Times New Roman"/>
              </a:rPr>
              <a:t> </a:t>
            </a:r>
            <a:r>
              <a:rPr sz="1200" dirty="0">
                <a:latin typeface="Times New Roman"/>
                <a:cs typeface="Times New Roman"/>
              </a:rPr>
              <a:t>M4</a:t>
            </a:r>
            <a:endParaRPr sz="1200">
              <a:latin typeface="Times New Roman"/>
              <a:cs typeface="Times New Roman"/>
            </a:endParaRPr>
          </a:p>
        </p:txBody>
      </p:sp>
      <p:sp>
        <p:nvSpPr>
          <p:cNvPr id="25" name="object 25"/>
          <p:cNvSpPr txBox="1"/>
          <p:nvPr/>
        </p:nvSpPr>
        <p:spPr>
          <a:xfrm>
            <a:off x="4972303" y="1385696"/>
            <a:ext cx="3091815" cy="677108"/>
          </a:xfrm>
          <a:prstGeom prst="rect">
            <a:avLst/>
          </a:prstGeom>
        </p:spPr>
        <p:txBody>
          <a:bodyPr vert="horz" wrap="square" lIns="0" tIns="0" rIns="0" bIns="0" rtlCol="0">
            <a:spAutoFit/>
          </a:bodyPr>
          <a:lstStyle/>
          <a:p>
            <a:pPr marL="12700"/>
            <a:r>
              <a:rPr sz="2200" b="1" spc="-5" dirty="0">
                <a:latin typeface="Arial" panose="020B0604020202020204" pitchFamily="34" charset="0"/>
                <a:cs typeface="Arial" panose="020B0604020202020204" pitchFamily="34" charset="0"/>
              </a:rPr>
              <a:t>Master data for Material Exclusion</a:t>
            </a:r>
          </a:p>
        </p:txBody>
      </p:sp>
      <p:sp>
        <p:nvSpPr>
          <p:cNvPr id="26" name="object 26"/>
          <p:cNvSpPr/>
          <p:nvPr/>
        </p:nvSpPr>
        <p:spPr>
          <a:xfrm>
            <a:off x="6858000" y="2944748"/>
            <a:ext cx="457200" cy="244475"/>
          </a:xfrm>
          <a:custGeom>
            <a:avLst/>
            <a:gdLst/>
            <a:ahLst/>
            <a:cxnLst/>
            <a:rect l="l" t="t" r="r" b="b"/>
            <a:pathLst>
              <a:path w="457200" h="244475">
                <a:moveTo>
                  <a:pt x="342900" y="0"/>
                </a:moveTo>
                <a:lnTo>
                  <a:pt x="342900" y="61213"/>
                </a:lnTo>
                <a:lnTo>
                  <a:pt x="0" y="61213"/>
                </a:lnTo>
                <a:lnTo>
                  <a:pt x="0" y="183387"/>
                </a:lnTo>
                <a:lnTo>
                  <a:pt x="342900" y="183387"/>
                </a:lnTo>
                <a:lnTo>
                  <a:pt x="342900" y="244475"/>
                </a:lnTo>
                <a:lnTo>
                  <a:pt x="457200" y="122300"/>
                </a:lnTo>
                <a:lnTo>
                  <a:pt x="342900" y="0"/>
                </a:lnTo>
                <a:close/>
              </a:path>
            </a:pathLst>
          </a:custGeom>
          <a:solidFill>
            <a:srgbClr val="0000FF"/>
          </a:solidFill>
        </p:spPr>
        <p:txBody>
          <a:bodyPr wrap="square" lIns="0" tIns="0" rIns="0" bIns="0" rtlCol="0"/>
          <a:lstStyle/>
          <a:p>
            <a:endParaRPr/>
          </a:p>
        </p:txBody>
      </p:sp>
      <p:sp>
        <p:nvSpPr>
          <p:cNvPr id="27" name="object 27"/>
          <p:cNvSpPr/>
          <p:nvPr/>
        </p:nvSpPr>
        <p:spPr>
          <a:xfrm>
            <a:off x="6858000" y="2944748"/>
            <a:ext cx="457200" cy="244475"/>
          </a:xfrm>
          <a:custGeom>
            <a:avLst/>
            <a:gdLst/>
            <a:ahLst/>
            <a:cxnLst/>
            <a:rect l="l" t="t" r="r" b="b"/>
            <a:pathLst>
              <a:path w="457200" h="244475">
                <a:moveTo>
                  <a:pt x="0" y="61213"/>
                </a:moveTo>
                <a:lnTo>
                  <a:pt x="342900" y="61213"/>
                </a:lnTo>
                <a:lnTo>
                  <a:pt x="342900" y="0"/>
                </a:lnTo>
                <a:lnTo>
                  <a:pt x="457200" y="122300"/>
                </a:lnTo>
                <a:lnTo>
                  <a:pt x="342900" y="244475"/>
                </a:lnTo>
                <a:lnTo>
                  <a:pt x="342900" y="183387"/>
                </a:lnTo>
                <a:lnTo>
                  <a:pt x="0" y="183387"/>
                </a:lnTo>
                <a:lnTo>
                  <a:pt x="0" y="61213"/>
                </a:lnTo>
                <a:close/>
              </a:path>
            </a:pathLst>
          </a:custGeom>
          <a:ln w="12700">
            <a:solidFill>
              <a:srgbClr val="000000"/>
            </a:solidFill>
          </a:ln>
        </p:spPr>
        <p:txBody>
          <a:bodyPr wrap="square" lIns="0" tIns="0" rIns="0" bIns="0" rtlCol="0"/>
          <a:lstStyle/>
          <a:p>
            <a:endParaRPr/>
          </a:p>
        </p:txBody>
      </p:sp>
      <p:sp>
        <p:nvSpPr>
          <p:cNvPr id="28" name="object 28"/>
          <p:cNvSpPr/>
          <p:nvPr/>
        </p:nvSpPr>
        <p:spPr>
          <a:xfrm>
            <a:off x="7543800" y="2087626"/>
            <a:ext cx="1219200" cy="1836674"/>
          </a:xfrm>
          <a:prstGeom prst="rect">
            <a:avLst/>
          </a:prstGeom>
          <a:blipFill>
            <a:blip r:embed="rId9" cstate="print"/>
            <a:stretch>
              <a:fillRect/>
            </a:stretch>
          </a:blipFill>
        </p:spPr>
        <p:txBody>
          <a:bodyPr wrap="square" lIns="0" tIns="0" rIns="0" bIns="0" rtlCol="0"/>
          <a:lstStyle/>
          <a:p>
            <a:endParaRPr/>
          </a:p>
        </p:txBody>
      </p:sp>
      <p:sp>
        <p:nvSpPr>
          <p:cNvPr id="29" name="object 29"/>
          <p:cNvSpPr/>
          <p:nvPr/>
        </p:nvSpPr>
        <p:spPr>
          <a:xfrm>
            <a:off x="8610600" y="3771900"/>
            <a:ext cx="152400" cy="152400"/>
          </a:xfrm>
          <a:prstGeom prst="rect">
            <a:avLst/>
          </a:prstGeom>
          <a:blipFill>
            <a:blip r:embed="rId10" cstate="print"/>
            <a:stretch>
              <a:fillRect/>
            </a:stretch>
          </a:blipFill>
        </p:spPr>
        <p:txBody>
          <a:bodyPr wrap="square" lIns="0" tIns="0" rIns="0" bIns="0" rtlCol="0"/>
          <a:lstStyle/>
          <a:p>
            <a:endParaRPr/>
          </a:p>
        </p:txBody>
      </p:sp>
      <p:sp>
        <p:nvSpPr>
          <p:cNvPr id="30" name="object 30"/>
          <p:cNvSpPr/>
          <p:nvPr/>
        </p:nvSpPr>
        <p:spPr>
          <a:xfrm>
            <a:off x="7543800" y="2087626"/>
            <a:ext cx="1219200" cy="1837055"/>
          </a:xfrm>
          <a:custGeom>
            <a:avLst/>
            <a:gdLst/>
            <a:ahLst/>
            <a:cxnLst/>
            <a:rect l="l" t="t" r="r" b="b"/>
            <a:pathLst>
              <a:path w="1219200" h="1837054">
                <a:moveTo>
                  <a:pt x="1066800" y="1836674"/>
                </a:moveTo>
                <a:lnTo>
                  <a:pt x="1097279" y="1714754"/>
                </a:lnTo>
                <a:lnTo>
                  <a:pt x="1219200" y="1684274"/>
                </a:lnTo>
                <a:lnTo>
                  <a:pt x="1066800" y="1836674"/>
                </a:lnTo>
                <a:lnTo>
                  <a:pt x="0" y="1836674"/>
                </a:lnTo>
                <a:lnTo>
                  <a:pt x="0" y="0"/>
                </a:lnTo>
                <a:lnTo>
                  <a:pt x="1219200" y="0"/>
                </a:lnTo>
                <a:lnTo>
                  <a:pt x="1219200" y="1684274"/>
                </a:lnTo>
              </a:path>
            </a:pathLst>
          </a:custGeom>
          <a:ln w="12700">
            <a:solidFill>
              <a:srgbClr val="000000"/>
            </a:solidFill>
          </a:ln>
        </p:spPr>
        <p:txBody>
          <a:bodyPr wrap="square" lIns="0" tIns="0" rIns="0" bIns="0" rtlCol="0"/>
          <a:lstStyle/>
          <a:p>
            <a:endParaRPr/>
          </a:p>
        </p:txBody>
      </p:sp>
      <p:sp>
        <p:nvSpPr>
          <p:cNvPr id="31" name="object 31"/>
          <p:cNvSpPr txBox="1"/>
          <p:nvPr/>
        </p:nvSpPr>
        <p:spPr>
          <a:xfrm>
            <a:off x="7623809" y="2544317"/>
            <a:ext cx="903605" cy="774065"/>
          </a:xfrm>
          <a:prstGeom prst="rect">
            <a:avLst/>
          </a:prstGeom>
        </p:spPr>
        <p:txBody>
          <a:bodyPr vert="horz" wrap="square" lIns="0" tIns="0" rIns="0" bIns="0" rtlCol="0">
            <a:spAutoFit/>
          </a:bodyPr>
          <a:lstStyle/>
          <a:p>
            <a:pPr marL="12700" marR="5080">
              <a:lnSpc>
                <a:spcPct val="100000"/>
              </a:lnSpc>
            </a:pPr>
            <a:r>
              <a:rPr sz="1000" spc="-5" dirty="0">
                <a:latin typeface="Times New Roman"/>
                <a:cs typeface="Times New Roman"/>
              </a:rPr>
              <a:t>Sold-to party:</a:t>
            </a:r>
            <a:r>
              <a:rPr sz="1000" spc="-65" dirty="0">
                <a:latin typeface="Times New Roman"/>
                <a:cs typeface="Times New Roman"/>
              </a:rPr>
              <a:t> </a:t>
            </a:r>
            <a:r>
              <a:rPr sz="1000" spc="-5" dirty="0">
                <a:latin typeface="Times New Roman"/>
                <a:cs typeface="Times New Roman"/>
              </a:rPr>
              <a:t>C1  </a:t>
            </a:r>
            <a:r>
              <a:rPr sz="1000" spc="-10" dirty="0">
                <a:latin typeface="Times New Roman"/>
                <a:cs typeface="Times New Roman"/>
              </a:rPr>
              <a:t>Item:</a:t>
            </a:r>
            <a:r>
              <a:rPr sz="1000" spc="-65" dirty="0">
                <a:latin typeface="Times New Roman"/>
                <a:cs typeface="Times New Roman"/>
              </a:rPr>
              <a:t> </a:t>
            </a:r>
            <a:r>
              <a:rPr sz="1000" spc="-5" dirty="0">
                <a:latin typeface="Times New Roman"/>
                <a:cs typeface="Times New Roman"/>
              </a:rPr>
              <a:t>M1</a:t>
            </a:r>
            <a:endParaRPr sz="1000">
              <a:latin typeface="Times New Roman"/>
              <a:cs typeface="Times New Roman"/>
            </a:endParaRPr>
          </a:p>
          <a:p>
            <a:pPr marL="295910" marR="422909">
              <a:lnSpc>
                <a:spcPct val="100000"/>
              </a:lnSpc>
            </a:pPr>
            <a:r>
              <a:rPr sz="1000" spc="-5" dirty="0">
                <a:latin typeface="Times New Roman"/>
                <a:cs typeface="Times New Roman"/>
              </a:rPr>
              <a:t>M2  M3</a:t>
            </a:r>
            <a:endParaRPr sz="1000">
              <a:latin typeface="Times New Roman"/>
              <a:cs typeface="Times New Roman"/>
            </a:endParaRPr>
          </a:p>
          <a:p>
            <a:pPr marL="295910">
              <a:lnSpc>
                <a:spcPct val="100000"/>
              </a:lnSpc>
            </a:pPr>
            <a:r>
              <a:rPr sz="1000" spc="-5" dirty="0">
                <a:latin typeface="Times New Roman"/>
                <a:cs typeface="Times New Roman"/>
              </a:rPr>
              <a:t>M$</a:t>
            </a:r>
            <a:endParaRPr sz="1000">
              <a:latin typeface="Times New Roman"/>
              <a:cs typeface="Times New Roman"/>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1143063"/>
            <a:ext cx="8458200" cy="503072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549640" y="291084"/>
            <a:ext cx="594359" cy="739140"/>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152400" y="152400"/>
            <a:ext cx="9118600" cy="560281"/>
          </a:xfrm>
          <a:prstGeom prst="rect">
            <a:avLst/>
          </a:prstGeom>
        </p:spPr>
        <p:txBody>
          <a:bodyPr vert="horz" wrap="square" lIns="0" tIns="67182" rIns="0" bIns="0" rtlCol="0">
            <a:spAutoFit/>
          </a:bodyPr>
          <a:lstStyle/>
          <a:p>
            <a:pPr marL="59690">
              <a:lnSpc>
                <a:spcPct val="100000"/>
              </a:lnSpc>
            </a:pPr>
            <a:r>
              <a:rPr dirty="0"/>
              <a:t>Condition Master </a:t>
            </a:r>
            <a:r>
              <a:rPr spc="-5" dirty="0"/>
              <a:t>– </a:t>
            </a:r>
            <a:r>
              <a:rPr dirty="0"/>
              <a:t>Listing </a:t>
            </a:r>
            <a:r>
              <a:rPr spc="-5" dirty="0"/>
              <a:t>&amp;</a:t>
            </a:r>
            <a:r>
              <a:rPr spc="-100" dirty="0"/>
              <a:t> </a:t>
            </a:r>
            <a:r>
              <a:rPr dirty="0"/>
              <a:t>Exclusion</a:t>
            </a:r>
          </a:p>
        </p:txBody>
      </p:sp>
      <p:sp>
        <p:nvSpPr>
          <p:cNvPr id="9" name="object 9"/>
          <p:cNvSpPr txBox="1"/>
          <p:nvPr/>
        </p:nvSpPr>
        <p:spPr>
          <a:xfrm>
            <a:off x="4724399" y="2231644"/>
            <a:ext cx="3962401" cy="3046988"/>
          </a:xfrm>
          <a:prstGeom prst="rect">
            <a:avLst/>
          </a:prstGeom>
        </p:spPr>
        <p:txBody>
          <a:bodyPr vert="horz" wrap="square" lIns="0" tIns="0" rIns="0" bIns="0" rtlCol="0">
            <a:spAutoFit/>
          </a:bodyPr>
          <a:lstStyle/>
          <a:p>
            <a:pPr marL="12700" marR="346710">
              <a:lnSpc>
                <a:spcPct val="100000"/>
              </a:lnSpc>
              <a:tabLst>
                <a:tab pos="1211580" algn="l"/>
              </a:tabLst>
            </a:pPr>
            <a:r>
              <a:rPr sz="2200" dirty="0">
                <a:latin typeface="Arial" panose="020B0604020202020204" pitchFamily="34" charset="0"/>
                <a:cs typeface="Arial" panose="020B0604020202020204" pitchFamily="34" charset="0"/>
              </a:rPr>
              <a:t>VB01 – </a:t>
            </a:r>
            <a:r>
              <a:rPr sz="2200" spc="-5" dirty="0">
                <a:latin typeface="Arial" panose="020B0604020202020204" pitchFamily="34" charset="0"/>
                <a:cs typeface="Arial" panose="020B0604020202020204" pitchFamily="34" charset="0"/>
              </a:rPr>
              <a:t>Create Listing </a:t>
            </a:r>
            <a:r>
              <a:rPr sz="2200" dirty="0">
                <a:latin typeface="Arial" panose="020B0604020202020204" pitchFamily="34" charset="0"/>
                <a:cs typeface="Arial" panose="020B0604020202020204" pitchFamily="34" charset="0"/>
              </a:rPr>
              <a:t>/ </a:t>
            </a:r>
            <a:r>
              <a:rPr sz="2200" dirty="0" smtClean="0">
                <a:latin typeface="Arial" panose="020B0604020202020204" pitchFamily="34" charset="0"/>
                <a:cs typeface="Arial" panose="020B0604020202020204" pitchFamily="34" charset="0"/>
              </a:rPr>
              <a:t>Exclusion</a:t>
            </a:r>
            <a:r>
              <a:rPr sz="2200" dirty="0">
                <a:latin typeface="Arial" panose="020B0604020202020204" pitchFamily="34" charset="0"/>
                <a:cs typeface="Arial" panose="020B0604020202020204" pitchFamily="34" charset="0"/>
              </a:rPr>
              <a:t>	</a:t>
            </a:r>
            <a:endParaRPr lang="en-US" sz="2200" dirty="0" smtClean="0">
              <a:latin typeface="Arial" panose="020B0604020202020204" pitchFamily="34" charset="0"/>
              <a:cs typeface="Arial" panose="020B0604020202020204" pitchFamily="34" charset="0"/>
            </a:endParaRPr>
          </a:p>
          <a:p>
            <a:pPr marL="12700" marR="346710">
              <a:lnSpc>
                <a:spcPct val="100000"/>
              </a:lnSpc>
              <a:tabLst>
                <a:tab pos="1211580" algn="l"/>
              </a:tabLst>
            </a:pPr>
            <a:r>
              <a:rPr sz="2200" dirty="0" smtClean="0">
                <a:latin typeface="Arial" panose="020B0604020202020204" pitchFamily="34" charset="0"/>
                <a:cs typeface="Arial" panose="020B0604020202020204" pitchFamily="34" charset="0"/>
              </a:rPr>
              <a:t>VB02</a:t>
            </a:r>
            <a:r>
              <a:rPr sz="2200" spc="-45" dirty="0" smtClean="0">
                <a:latin typeface="Arial" panose="020B0604020202020204" pitchFamily="34" charset="0"/>
                <a:cs typeface="Arial" panose="020B0604020202020204" pitchFamily="34" charset="0"/>
              </a:rPr>
              <a:t> </a:t>
            </a:r>
            <a:r>
              <a:rPr sz="2200" dirty="0">
                <a:latin typeface="Arial" panose="020B0604020202020204" pitchFamily="34" charset="0"/>
                <a:cs typeface="Arial" panose="020B0604020202020204" pitchFamily="34" charset="0"/>
              </a:rPr>
              <a:t>–</a:t>
            </a:r>
            <a:r>
              <a:rPr sz="2200" spc="-40" dirty="0">
                <a:latin typeface="Arial" panose="020B0604020202020204" pitchFamily="34" charset="0"/>
                <a:cs typeface="Arial" panose="020B0604020202020204" pitchFamily="34" charset="0"/>
              </a:rPr>
              <a:t> </a:t>
            </a:r>
            <a:r>
              <a:rPr sz="2200" dirty="0">
                <a:latin typeface="Arial" panose="020B0604020202020204" pitchFamily="34" charset="0"/>
                <a:cs typeface="Arial" panose="020B0604020202020204" pitchFamily="34" charset="0"/>
              </a:rPr>
              <a:t>Change  Listing /</a:t>
            </a:r>
            <a:r>
              <a:rPr sz="2200" spc="-125" dirty="0">
                <a:latin typeface="Arial" panose="020B0604020202020204" pitchFamily="34" charset="0"/>
                <a:cs typeface="Arial" panose="020B0604020202020204" pitchFamily="34" charset="0"/>
              </a:rPr>
              <a:t> </a:t>
            </a:r>
            <a:r>
              <a:rPr sz="2200" dirty="0">
                <a:latin typeface="Arial" panose="020B0604020202020204" pitchFamily="34" charset="0"/>
                <a:cs typeface="Arial" panose="020B0604020202020204" pitchFamily="34" charset="0"/>
              </a:rPr>
              <a:t>Exclusion</a:t>
            </a:r>
          </a:p>
          <a:p>
            <a:pPr marL="12700" marR="621030">
              <a:lnSpc>
                <a:spcPct val="100000"/>
              </a:lnSpc>
            </a:pPr>
            <a:r>
              <a:rPr sz="2200" dirty="0">
                <a:latin typeface="Arial" panose="020B0604020202020204" pitchFamily="34" charset="0"/>
                <a:cs typeface="Arial" panose="020B0604020202020204" pitchFamily="34" charset="0"/>
              </a:rPr>
              <a:t>VB03 – Display Listing</a:t>
            </a:r>
            <a:r>
              <a:rPr sz="2200" spc="-140" dirty="0">
                <a:latin typeface="Arial" panose="020B0604020202020204" pitchFamily="34" charset="0"/>
                <a:cs typeface="Arial" panose="020B0604020202020204" pitchFamily="34" charset="0"/>
              </a:rPr>
              <a:t> </a:t>
            </a:r>
            <a:r>
              <a:rPr sz="2200" dirty="0">
                <a:latin typeface="Arial" panose="020B0604020202020204" pitchFamily="34" charset="0"/>
                <a:cs typeface="Arial" panose="020B0604020202020204" pitchFamily="34" charset="0"/>
              </a:rPr>
              <a:t>/  Exclusion</a:t>
            </a:r>
          </a:p>
          <a:p>
            <a:pPr>
              <a:lnSpc>
                <a:spcPct val="100000"/>
              </a:lnSpc>
              <a:spcBef>
                <a:spcPts val="40"/>
              </a:spcBef>
            </a:pPr>
            <a:endParaRPr sz="2200" dirty="0">
              <a:latin typeface="Arial" panose="020B0604020202020204" pitchFamily="34" charset="0"/>
              <a:cs typeface="Arial" panose="020B0604020202020204" pitchFamily="34" charset="0"/>
            </a:endParaRPr>
          </a:p>
          <a:p>
            <a:pPr marL="12700" marR="5080">
              <a:lnSpc>
                <a:spcPct val="100000"/>
              </a:lnSpc>
              <a:spcBef>
                <a:spcPts val="5"/>
              </a:spcBef>
            </a:pPr>
            <a:r>
              <a:rPr sz="2200" dirty="0">
                <a:latin typeface="Arial" panose="020B0604020202020204" pitchFamily="34" charset="0"/>
                <a:cs typeface="Arial" panose="020B0604020202020204" pitchFamily="34" charset="0"/>
              </a:rPr>
              <a:t>Note: The screen </a:t>
            </a:r>
            <a:r>
              <a:rPr sz="2200" spc="-5" dirty="0">
                <a:latin typeface="Arial" panose="020B0604020202020204" pitchFamily="34" charset="0"/>
                <a:cs typeface="Arial" panose="020B0604020202020204" pitchFamily="34" charset="0"/>
              </a:rPr>
              <a:t>elements </a:t>
            </a:r>
            <a:r>
              <a:rPr sz="2200" dirty="0">
                <a:latin typeface="Arial" panose="020B0604020202020204" pitchFamily="34" charset="0"/>
                <a:cs typeface="Arial" panose="020B0604020202020204" pitchFamily="34" charset="0"/>
              </a:rPr>
              <a:t>are  </a:t>
            </a:r>
            <a:r>
              <a:rPr sz="2200" spc="-5" dirty="0">
                <a:latin typeface="Arial" panose="020B0604020202020204" pitchFamily="34" charset="0"/>
                <a:cs typeface="Arial" panose="020B0604020202020204" pitchFamily="34" charset="0"/>
              </a:rPr>
              <a:t>similar </a:t>
            </a:r>
            <a:r>
              <a:rPr sz="2200" dirty="0">
                <a:latin typeface="Arial" panose="020B0604020202020204" pitchFamily="34" charset="0"/>
                <a:cs typeface="Arial" panose="020B0604020202020204" pitchFamily="34" charset="0"/>
              </a:rPr>
              <a:t>for Listing &amp;</a:t>
            </a:r>
            <a:r>
              <a:rPr sz="2200" spc="-135" dirty="0">
                <a:latin typeface="Arial" panose="020B0604020202020204" pitchFamily="34" charset="0"/>
                <a:cs typeface="Arial" panose="020B0604020202020204" pitchFamily="34" charset="0"/>
              </a:rPr>
              <a:t> </a:t>
            </a:r>
            <a:r>
              <a:rPr sz="2200" dirty="0">
                <a:latin typeface="Arial" panose="020B0604020202020204" pitchFamily="34" charset="0"/>
                <a:cs typeface="Arial" panose="020B0604020202020204" pitchFamily="34" charset="0"/>
              </a:rPr>
              <a:t>Exclusion</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2400"/>
            <a:ext cx="9118600" cy="459227"/>
          </a:xfrm>
          <a:prstGeom prst="rect">
            <a:avLst/>
          </a:prstGeom>
        </p:spPr>
        <p:txBody>
          <a:bodyPr vert="horz" wrap="square" lIns="0" tIns="64642" rIns="0" bIns="0" rtlCol="0">
            <a:spAutoFit/>
          </a:bodyPr>
          <a:lstStyle/>
          <a:p>
            <a:pPr marL="316865" marR="5080">
              <a:lnSpc>
                <a:spcPct val="80000"/>
              </a:lnSpc>
              <a:spcBef>
                <a:spcPts val="950"/>
              </a:spcBef>
            </a:pPr>
            <a:r>
              <a:rPr lang="en-US" dirty="0" smtClean="0"/>
              <a:t>Transaction</a:t>
            </a:r>
            <a:r>
              <a:rPr lang="en-US" sz="1800" dirty="0" smtClean="0"/>
              <a:t> </a:t>
            </a:r>
            <a:r>
              <a:rPr lang="en-US" dirty="0" smtClean="0"/>
              <a:t>Codes</a:t>
            </a:r>
            <a:endParaRPr dirty="0"/>
          </a:p>
        </p:txBody>
      </p:sp>
      <p:graphicFrame>
        <p:nvGraphicFramePr>
          <p:cNvPr id="3" name="object 3"/>
          <p:cNvGraphicFramePr>
            <a:graphicFrameLocks noGrp="1"/>
          </p:cNvGraphicFramePr>
          <p:nvPr/>
        </p:nvGraphicFramePr>
        <p:xfrm>
          <a:off x="442912" y="1773237"/>
          <a:ext cx="8153400" cy="4351207"/>
        </p:xfrm>
        <a:graphic>
          <a:graphicData uri="http://schemas.openxmlformats.org/drawingml/2006/table">
            <a:tbl>
              <a:tblPr firstRow="1" bandRow="1">
                <a:tableStyleId>{2D5ABB26-0587-4C30-8999-92F81FD0307C}</a:tableStyleId>
              </a:tblPr>
              <a:tblGrid>
                <a:gridCol w="1447800"/>
                <a:gridCol w="6705600"/>
              </a:tblGrid>
              <a:tr h="368300">
                <a:tc>
                  <a:txBody>
                    <a:bodyPr/>
                    <a:lstStyle/>
                    <a:p>
                      <a:pPr marL="76835">
                        <a:lnSpc>
                          <a:spcPct val="100000"/>
                        </a:lnSpc>
                        <a:spcBef>
                          <a:spcPts val="210"/>
                        </a:spcBef>
                      </a:pPr>
                      <a:r>
                        <a:rPr sz="1600" b="1" spc="-10" dirty="0">
                          <a:latin typeface="Arial"/>
                          <a:cs typeface="Arial"/>
                        </a:rPr>
                        <a:t>OVT0</a:t>
                      </a:r>
                      <a:endParaRPr sz="1600">
                        <a:latin typeface="Arial"/>
                        <a:cs typeface="Aria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ABFF"/>
                    </a:solidFill>
                  </a:tcPr>
                </a:tc>
                <a:tc>
                  <a:txBody>
                    <a:bodyPr/>
                    <a:lstStyle/>
                    <a:p>
                      <a:pPr marL="85090">
                        <a:lnSpc>
                          <a:spcPct val="100000"/>
                        </a:lnSpc>
                        <a:spcBef>
                          <a:spcPts val="210"/>
                        </a:spcBef>
                      </a:pPr>
                      <a:r>
                        <a:rPr sz="1600" b="1" spc="-5" dirty="0">
                          <a:latin typeface="Arial"/>
                          <a:cs typeface="Arial"/>
                        </a:rPr>
                        <a:t>What  account groups</a:t>
                      </a:r>
                      <a:r>
                        <a:rPr sz="1600" b="1" spc="-15" dirty="0">
                          <a:latin typeface="Arial"/>
                          <a:cs typeface="Arial"/>
                        </a:rPr>
                        <a:t> </a:t>
                      </a:r>
                      <a:r>
                        <a:rPr sz="1600" b="1" spc="-5" dirty="0">
                          <a:latin typeface="Arial"/>
                          <a:cs typeface="Arial"/>
                        </a:rPr>
                        <a:t>controls</a:t>
                      </a:r>
                      <a:endParaRPr sz="1600">
                        <a:latin typeface="Arial"/>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ABFFE9"/>
                    </a:solidFill>
                  </a:tcPr>
                </a:tc>
              </a:tr>
              <a:tr h="627888">
                <a:tc>
                  <a:txBody>
                    <a:bodyPr/>
                    <a:lstStyle/>
                    <a:p>
                      <a:pPr marL="76835">
                        <a:lnSpc>
                          <a:spcPct val="100000"/>
                        </a:lnSpc>
                        <a:spcBef>
                          <a:spcPts val="270"/>
                        </a:spcBef>
                      </a:pPr>
                      <a:r>
                        <a:rPr sz="1600" b="1" spc="-10" dirty="0">
                          <a:latin typeface="Arial"/>
                          <a:cs typeface="Arial"/>
                        </a:rPr>
                        <a:t>OBD2</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ABFF"/>
                    </a:solidFill>
                  </a:tcPr>
                </a:tc>
                <a:tc>
                  <a:txBody>
                    <a:bodyPr/>
                    <a:lstStyle/>
                    <a:p>
                      <a:pPr marL="85090" marR="1091565">
                        <a:lnSpc>
                          <a:spcPts val="2310"/>
                        </a:lnSpc>
                        <a:spcBef>
                          <a:spcPts val="25"/>
                        </a:spcBef>
                      </a:pPr>
                      <a:r>
                        <a:rPr sz="1600" b="1" spc="-5" dirty="0">
                          <a:latin typeface="Arial"/>
                          <a:cs typeface="Arial"/>
                        </a:rPr>
                        <a:t>Change </a:t>
                      </a:r>
                      <a:r>
                        <a:rPr sz="1600" b="1" spc="-15" dirty="0">
                          <a:latin typeface="Arial"/>
                          <a:cs typeface="Arial"/>
                        </a:rPr>
                        <a:t>view </a:t>
                      </a:r>
                      <a:r>
                        <a:rPr sz="1600" b="1" spc="-5" dirty="0">
                          <a:latin typeface="Arial"/>
                          <a:cs typeface="Arial"/>
                        </a:rPr>
                        <a:t>account groups – Edit Field Status - How to  suppress or mandatory field in </a:t>
                      </a:r>
                      <a:r>
                        <a:rPr sz="1600" b="1" spc="-10" dirty="0">
                          <a:latin typeface="Arial"/>
                          <a:cs typeface="Arial"/>
                        </a:rPr>
                        <a:t>Account</a:t>
                      </a:r>
                      <a:r>
                        <a:rPr sz="1600" b="1" spc="25" dirty="0">
                          <a:latin typeface="Arial"/>
                          <a:cs typeface="Arial"/>
                        </a:rPr>
                        <a:t> </a:t>
                      </a:r>
                      <a:r>
                        <a:rPr sz="1600" b="1" spc="-5" dirty="0">
                          <a:latin typeface="Arial"/>
                          <a:cs typeface="Arial"/>
                        </a:rPr>
                        <a:t>Groups.</a:t>
                      </a:r>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BFFE9"/>
                    </a:solidFill>
                  </a:tcPr>
                </a:tc>
              </a:tr>
              <a:tr h="344424">
                <a:tc>
                  <a:txBody>
                    <a:bodyPr/>
                    <a:lstStyle/>
                    <a:p>
                      <a:pPr marL="76835">
                        <a:lnSpc>
                          <a:spcPct val="100000"/>
                        </a:lnSpc>
                        <a:spcBef>
                          <a:spcPts val="275"/>
                        </a:spcBef>
                      </a:pPr>
                      <a:r>
                        <a:rPr sz="1600" b="1" spc="-10" dirty="0">
                          <a:latin typeface="Arial"/>
                          <a:cs typeface="Arial"/>
                        </a:rPr>
                        <a:t>OVZC</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ABFF"/>
                    </a:solidFill>
                  </a:tcPr>
                </a:tc>
                <a:tc>
                  <a:txBody>
                    <a:bodyPr/>
                    <a:lstStyle/>
                    <a:p>
                      <a:pPr marL="85090">
                        <a:lnSpc>
                          <a:spcPct val="100000"/>
                        </a:lnSpc>
                        <a:spcBef>
                          <a:spcPts val="275"/>
                        </a:spcBef>
                      </a:pPr>
                      <a:r>
                        <a:rPr sz="1600" b="1" spc="-5" dirty="0">
                          <a:latin typeface="Arial"/>
                          <a:cs typeface="Arial"/>
                        </a:rPr>
                        <a:t>Define &amp; assign </a:t>
                      </a:r>
                      <a:r>
                        <a:rPr sz="1600" b="1" spc="-10" dirty="0">
                          <a:latin typeface="Arial"/>
                          <a:cs typeface="Arial"/>
                        </a:rPr>
                        <a:t>number </a:t>
                      </a:r>
                      <a:r>
                        <a:rPr sz="1600" b="1" spc="-5" dirty="0">
                          <a:latin typeface="Arial"/>
                          <a:cs typeface="Arial"/>
                        </a:rPr>
                        <a:t>ranges </a:t>
                      </a:r>
                      <a:r>
                        <a:rPr sz="1600" b="1" spc="-10" dirty="0">
                          <a:latin typeface="Arial"/>
                          <a:cs typeface="Arial"/>
                        </a:rPr>
                        <a:t>for</a:t>
                      </a:r>
                      <a:r>
                        <a:rPr sz="1600" b="1" spc="75" dirty="0">
                          <a:latin typeface="Arial"/>
                          <a:cs typeface="Arial"/>
                        </a:rPr>
                        <a:t> </a:t>
                      </a:r>
                      <a:r>
                        <a:rPr sz="1600" b="1" spc="-5" dirty="0">
                          <a:latin typeface="Arial"/>
                          <a:cs typeface="Arial"/>
                        </a:rPr>
                        <a:t>customers</a:t>
                      </a:r>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BFFE9"/>
                    </a:solidFill>
                  </a:tcPr>
                </a:tc>
              </a:tr>
              <a:tr h="344550">
                <a:tc>
                  <a:txBody>
                    <a:bodyPr/>
                    <a:lstStyle/>
                    <a:p>
                      <a:pPr marL="76835">
                        <a:lnSpc>
                          <a:spcPct val="100000"/>
                        </a:lnSpc>
                        <a:spcBef>
                          <a:spcPts val="275"/>
                        </a:spcBef>
                      </a:pPr>
                      <a:r>
                        <a:rPr sz="1600" b="1" spc="-10" dirty="0">
                          <a:latin typeface="Arial"/>
                          <a:cs typeface="Arial"/>
                        </a:rPr>
                        <a:t>OB20</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ABFF"/>
                    </a:solidFill>
                  </a:tcPr>
                </a:tc>
                <a:tc>
                  <a:txBody>
                    <a:bodyPr/>
                    <a:lstStyle/>
                    <a:p>
                      <a:pPr marL="85090">
                        <a:lnSpc>
                          <a:spcPct val="100000"/>
                        </a:lnSpc>
                        <a:spcBef>
                          <a:spcPts val="275"/>
                        </a:spcBef>
                      </a:pPr>
                      <a:r>
                        <a:rPr sz="1600" b="1" spc="-5" dirty="0">
                          <a:latin typeface="Arial"/>
                          <a:cs typeface="Arial"/>
                        </a:rPr>
                        <a:t>Define </a:t>
                      </a:r>
                      <a:r>
                        <a:rPr sz="1600" b="1" spc="-15" dirty="0">
                          <a:latin typeface="Arial"/>
                          <a:cs typeface="Arial"/>
                        </a:rPr>
                        <a:t>Transaction </a:t>
                      </a:r>
                      <a:r>
                        <a:rPr sz="1600" b="1" spc="-5" dirty="0">
                          <a:latin typeface="Arial"/>
                          <a:cs typeface="Arial"/>
                        </a:rPr>
                        <a:t>dependent screen </a:t>
                      </a:r>
                      <a:r>
                        <a:rPr sz="1600" b="1" spc="-10" dirty="0">
                          <a:latin typeface="Arial"/>
                          <a:cs typeface="Arial"/>
                        </a:rPr>
                        <a:t>layout for </a:t>
                      </a:r>
                      <a:r>
                        <a:rPr sz="1600" b="1" spc="-5" dirty="0">
                          <a:latin typeface="Arial"/>
                          <a:cs typeface="Arial"/>
                        </a:rPr>
                        <a:t>customer</a:t>
                      </a:r>
                      <a:r>
                        <a:rPr sz="1600" b="1" spc="210" dirty="0">
                          <a:latin typeface="Arial"/>
                          <a:cs typeface="Arial"/>
                        </a:rPr>
                        <a:t> </a:t>
                      </a:r>
                      <a:r>
                        <a:rPr sz="1600" b="1" spc="-5" dirty="0">
                          <a:latin typeface="Arial"/>
                          <a:cs typeface="Arial"/>
                        </a:rPr>
                        <a:t>master</a:t>
                      </a:r>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BFFE9"/>
                    </a:solidFill>
                  </a:tcPr>
                </a:tc>
              </a:tr>
              <a:tr h="344550">
                <a:tc>
                  <a:txBody>
                    <a:bodyPr/>
                    <a:lstStyle/>
                    <a:p>
                      <a:pPr marL="76835">
                        <a:lnSpc>
                          <a:spcPct val="100000"/>
                        </a:lnSpc>
                        <a:spcBef>
                          <a:spcPts val="275"/>
                        </a:spcBef>
                      </a:pPr>
                      <a:r>
                        <a:rPr sz="1600" b="1" spc="-10" dirty="0">
                          <a:latin typeface="Arial"/>
                          <a:cs typeface="Arial"/>
                        </a:rPr>
                        <a:t>OMS3</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ABFF"/>
                    </a:solidFill>
                  </a:tcPr>
                </a:tc>
                <a:tc>
                  <a:txBody>
                    <a:bodyPr/>
                    <a:lstStyle/>
                    <a:p>
                      <a:pPr marL="85090">
                        <a:lnSpc>
                          <a:spcPct val="100000"/>
                        </a:lnSpc>
                        <a:spcBef>
                          <a:spcPts val="275"/>
                        </a:spcBef>
                      </a:pPr>
                      <a:r>
                        <a:rPr sz="1600" b="1" spc="-5" dirty="0">
                          <a:latin typeface="Arial"/>
                          <a:cs typeface="Arial"/>
                        </a:rPr>
                        <a:t>Define Industry Sector and Industry sector – specific filed</a:t>
                      </a:r>
                      <a:r>
                        <a:rPr sz="1600" b="1" spc="220" dirty="0">
                          <a:latin typeface="Arial"/>
                          <a:cs typeface="Arial"/>
                        </a:rPr>
                        <a:t> </a:t>
                      </a:r>
                      <a:r>
                        <a:rPr sz="1600" b="1" spc="-5" dirty="0">
                          <a:latin typeface="Arial"/>
                          <a:cs typeface="Arial"/>
                        </a:rPr>
                        <a:t>selection</a:t>
                      </a:r>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BFFE9"/>
                    </a:solidFill>
                  </a:tcPr>
                </a:tc>
              </a:tr>
              <a:tr h="579119">
                <a:tc>
                  <a:txBody>
                    <a:bodyPr/>
                    <a:lstStyle/>
                    <a:p>
                      <a:pPr marL="76835">
                        <a:lnSpc>
                          <a:spcPct val="100000"/>
                        </a:lnSpc>
                        <a:spcBef>
                          <a:spcPts val="275"/>
                        </a:spcBef>
                      </a:pPr>
                      <a:r>
                        <a:rPr sz="1600" b="1" spc="-10" dirty="0">
                          <a:latin typeface="Arial"/>
                          <a:cs typeface="Arial"/>
                        </a:rPr>
                        <a:t>OMS2</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ABFF"/>
                    </a:solidFill>
                  </a:tcPr>
                </a:tc>
                <a:tc>
                  <a:txBody>
                    <a:bodyPr/>
                    <a:lstStyle/>
                    <a:p>
                      <a:pPr marL="85090" marR="388620">
                        <a:lnSpc>
                          <a:spcPct val="100000"/>
                        </a:lnSpc>
                        <a:spcBef>
                          <a:spcPts val="275"/>
                        </a:spcBef>
                      </a:pPr>
                      <a:r>
                        <a:rPr sz="1600" b="1" spc="-65" dirty="0">
                          <a:latin typeface="Arial"/>
                          <a:cs typeface="Arial"/>
                        </a:rPr>
                        <a:t>To </a:t>
                      </a:r>
                      <a:r>
                        <a:rPr sz="1600" b="1" spc="-15" dirty="0">
                          <a:latin typeface="Arial"/>
                          <a:cs typeface="Arial"/>
                        </a:rPr>
                        <a:t>view </a:t>
                      </a:r>
                      <a:r>
                        <a:rPr sz="1600" b="1" spc="-10" dirty="0">
                          <a:latin typeface="Arial"/>
                          <a:cs typeface="Arial"/>
                        </a:rPr>
                        <a:t>the </a:t>
                      </a:r>
                      <a:r>
                        <a:rPr sz="1600" b="1" spc="-5" dirty="0">
                          <a:latin typeface="Arial"/>
                          <a:cs typeface="Arial"/>
                        </a:rPr>
                        <a:t>different attributes </a:t>
                      </a:r>
                      <a:r>
                        <a:rPr sz="1600" b="1" spc="-10" dirty="0">
                          <a:latin typeface="Arial"/>
                          <a:cs typeface="Arial"/>
                        </a:rPr>
                        <a:t>for </a:t>
                      </a:r>
                      <a:r>
                        <a:rPr sz="1600" b="1" spc="-5" dirty="0">
                          <a:latin typeface="Arial"/>
                          <a:cs typeface="Arial"/>
                        </a:rPr>
                        <a:t>material </a:t>
                      </a:r>
                      <a:r>
                        <a:rPr sz="1600" b="1" spc="-15" dirty="0">
                          <a:latin typeface="Arial"/>
                          <a:cs typeface="Arial"/>
                        </a:rPr>
                        <a:t>types </a:t>
                      </a:r>
                      <a:r>
                        <a:rPr sz="1600" b="1" spc="-5" dirty="0">
                          <a:latin typeface="Arial"/>
                          <a:cs typeface="Arial"/>
                        </a:rPr>
                        <a:t>– Check views,  </a:t>
                      </a:r>
                      <a:r>
                        <a:rPr sz="1600" b="1" spc="-10" dirty="0">
                          <a:latin typeface="Arial"/>
                          <a:cs typeface="Arial"/>
                        </a:rPr>
                        <a:t>valuation, </a:t>
                      </a:r>
                      <a:r>
                        <a:rPr sz="1600" b="1" spc="-5" dirty="0">
                          <a:latin typeface="Arial"/>
                          <a:cs typeface="Arial"/>
                        </a:rPr>
                        <a:t>quantity &amp; </a:t>
                      </a:r>
                      <a:r>
                        <a:rPr sz="1600" b="1" spc="-15" dirty="0">
                          <a:latin typeface="Arial"/>
                          <a:cs typeface="Arial"/>
                        </a:rPr>
                        <a:t>value</a:t>
                      </a:r>
                      <a:r>
                        <a:rPr sz="1600" b="1" spc="145" dirty="0">
                          <a:latin typeface="Arial"/>
                          <a:cs typeface="Arial"/>
                        </a:rPr>
                        <a:t> </a:t>
                      </a:r>
                      <a:r>
                        <a:rPr sz="1600" b="1" spc="-10" dirty="0">
                          <a:latin typeface="Arial"/>
                          <a:cs typeface="Arial"/>
                        </a:rPr>
                        <a:t>updating.</a:t>
                      </a:r>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BFFE9"/>
                    </a:solidFill>
                  </a:tcPr>
                </a:tc>
              </a:tr>
              <a:tr h="335280">
                <a:tc>
                  <a:txBody>
                    <a:bodyPr/>
                    <a:lstStyle/>
                    <a:p>
                      <a:pPr marL="76835">
                        <a:lnSpc>
                          <a:spcPct val="100000"/>
                        </a:lnSpc>
                        <a:spcBef>
                          <a:spcPts val="275"/>
                        </a:spcBef>
                      </a:pPr>
                      <a:r>
                        <a:rPr sz="1600" b="1" spc="-5" dirty="0">
                          <a:latin typeface="Arial"/>
                          <a:cs typeface="Arial"/>
                        </a:rPr>
                        <a:t>V/06</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ABFF"/>
                    </a:solidFill>
                  </a:tcPr>
                </a:tc>
                <a:tc>
                  <a:txBody>
                    <a:bodyPr/>
                    <a:lstStyle/>
                    <a:p>
                      <a:pPr marL="85090">
                        <a:lnSpc>
                          <a:spcPct val="100000"/>
                        </a:lnSpc>
                        <a:spcBef>
                          <a:spcPts val="275"/>
                        </a:spcBef>
                      </a:pPr>
                      <a:r>
                        <a:rPr sz="1600" b="1" spc="-5" dirty="0">
                          <a:latin typeface="Arial"/>
                          <a:cs typeface="Arial"/>
                        </a:rPr>
                        <a:t>Creation of condition</a:t>
                      </a:r>
                      <a:r>
                        <a:rPr sz="1600" b="1" spc="5" dirty="0">
                          <a:latin typeface="Arial"/>
                          <a:cs typeface="Arial"/>
                        </a:rPr>
                        <a:t> </a:t>
                      </a:r>
                      <a:r>
                        <a:rPr sz="1600" b="1" spc="-15" dirty="0">
                          <a:latin typeface="Arial"/>
                          <a:cs typeface="Arial"/>
                        </a:rPr>
                        <a:t>types</a:t>
                      </a:r>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BFFE9"/>
                    </a:solidFill>
                  </a:tcPr>
                </a:tc>
              </a:tr>
              <a:tr h="372999">
                <a:tc>
                  <a:txBody>
                    <a:bodyPr/>
                    <a:lstStyle/>
                    <a:p>
                      <a:pPr marL="76835">
                        <a:lnSpc>
                          <a:spcPct val="100000"/>
                        </a:lnSpc>
                        <a:spcBef>
                          <a:spcPts val="275"/>
                        </a:spcBef>
                      </a:pPr>
                      <a:r>
                        <a:rPr sz="1600" b="1" spc="-5" dirty="0">
                          <a:latin typeface="Arial"/>
                          <a:cs typeface="Arial"/>
                        </a:rPr>
                        <a:t>V/07</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ABFF"/>
                    </a:solidFill>
                  </a:tcPr>
                </a:tc>
                <a:tc>
                  <a:txBody>
                    <a:bodyPr/>
                    <a:lstStyle/>
                    <a:p>
                      <a:pPr marL="85090">
                        <a:lnSpc>
                          <a:spcPct val="100000"/>
                        </a:lnSpc>
                        <a:spcBef>
                          <a:spcPts val="275"/>
                        </a:spcBef>
                      </a:pPr>
                      <a:r>
                        <a:rPr sz="1600" b="1" spc="-5" dirty="0">
                          <a:latin typeface="Arial"/>
                          <a:cs typeface="Arial"/>
                        </a:rPr>
                        <a:t>Creation of </a:t>
                      </a:r>
                      <a:r>
                        <a:rPr sz="1600" b="1" spc="-15" dirty="0">
                          <a:latin typeface="Arial"/>
                          <a:cs typeface="Arial"/>
                        </a:rPr>
                        <a:t>Access </a:t>
                      </a:r>
                      <a:r>
                        <a:rPr sz="1600" b="1" spc="-5" dirty="0">
                          <a:latin typeface="Arial"/>
                          <a:cs typeface="Arial"/>
                        </a:rPr>
                        <a:t>Sequence</a:t>
                      </a:r>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BFFE9"/>
                    </a:solidFill>
                  </a:tcPr>
                </a:tc>
              </a:tr>
              <a:tr h="335280">
                <a:tc>
                  <a:txBody>
                    <a:bodyPr/>
                    <a:lstStyle/>
                    <a:p>
                      <a:pPr marL="76835">
                        <a:lnSpc>
                          <a:spcPct val="100000"/>
                        </a:lnSpc>
                        <a:spcBef>
                          <a:spcPts val="275"/>
                        </a:spcBef>
                      </a:pPr>
                      <a:r>
                        <a:rPr sz="1600" b="1" spc="-5" dirty="0">
                          <a:latin typeface="Arial"/>
                          <a:cs typeface="Arial"/>
                        </a:rPr>
                        <a:t>V/08</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ABFF"/>
                    </a:solidFill>
                  </a:tcPr>
                </a:tc>
                <a:tc>
                  <a:txBody>
                    <a:bodyPr/>
                    <a:lstStyle/>
                    <a:p>
                      <a:pPr marL="85090">
                        <a:lnSpc>
                          <a:spcPct val="100000"/>
                        </a:lnSpc>
                        <a:spcBef>
                          <a:spcPts val="275"/>
                        </a:spcBef>
                      </a:pPr>
                      <a:r>
                        <a:rPr sz="1600" b="1" spc="-5" dirty="0">
                          <a:latin typeface="Arial"/>
                          <a:cs typeface="Arial"/>
                        </a:rPr>
                        <a:t>Define pricing</a:t>
                      </a:r>
                      <a:r>
                        <a:rPr sz="1600" b="1" spc="-25" dirty="0">
                          <a:latin typeface="Arial"/>
                          <a:cs typeface="Arial"/>
                        </a:rPr>
                        <a:t> </a:t>
                      </a:r>
                      <a:r>
                        <a:rPr sz="1600" b="1" spc="-5" dirty="0">
                          <a:latin typeface="Arial"/>
                          <a:cs typeface="Arial"/>
                        </a:rPr>
                        <a:t>procedure</a:t>
                      </a:r>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BFFE9"/>
                    </a:solidFill>
                  </a:tcPr>
                </a:tc>
              </a:tr>
              <a:tr h="363537">
                <a:tc>
                  <a:txBody>
                    <a:bodyPr/>
                    <a:lstStyle/>
                    <a:p>
                      <a:pPr marL="76835">
                        <a:lnSpc>
                          <a:spcPct val="100000"/>
                        </a:lnSpc>
                        <a:spcBef>
                          <a:spcPts val="275"/>
                        </a:spcBef>
                      </a:pPr>
                      <a:r>
                        <a:rPr sz="1600" b="1" spc="-10" dirty="0">
                          <a:latin typeface="Arial"/>
                          <a:cs typeface="Arial"/>
                        </a:rPr>
                        <a:t>OVKK</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ABFF"/>
                    </a:solidFill>
                  </a:tcPr>
                </a:tc>
                <a:tc>
                  <a:txBody>
                    <a:bodyPr/>
                    <a:lstStyle/>
                    <a:p>
                      <a:pPr marL="85090">
                        <a:lnSpc>
                          <a:spcPct val="100000"/>
                        </a:lnSpc>
                        <a:spcBef>
                          <a:spcPts val="275"/>
                        </a:spcBef>
                      </a:pPr>
                      <a:r>
                        <a:rPr sz="1600" b="1" spc="-15" dirty="0">
                          <a:latin typeface="Arial"/>
                          <a:cs typeface="Arial"/>
                        </a:rPr>
                        <a:t>Assign </a:t>
                      </a:r>
                      <a:r>
                        <a:rPr sz="1600" b="1" spc="-5" dirty="0">
                          <a:latin typeface="Arial"/>
                          <a:cs typeface="Arial"/>
                        </a:rPr>
                        <a:t>pricing</a:t>
                      </a:r>
                      <a:r>
                        <a:rPr sz="1600" b="1" spc="50" dirty="0">
                          <a:latin typeface="Arial"/>
                          <a:cs typeface="Arial"/>
                        </a:rPr>
                        <a:t> </a:t>
                      </a:r>
                      <a:r>
                        <a:rPr sz="1600" b="1" spc="-5" dirty="0">
                          <a:latin typeface="Arial"/>
                          <a:cs typeface="Arial"/>
                        </a:rPr>
                        <a:t>procedure</a:t>
                      </a:r>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ABFFE9"/>
                    </a:solidFill>
                  </a:tcPr>
                </a:tc>
              </a:tr>
              <a:tr h="335280">
                <a:tc>
                  <a:txBody>
                    <a:bodyPr/>
                    <a:lstStyle/>
                    <a:p>
                      <a:pPr marL="76835">
                        <a:lnSpc>
                          <a:spcPct val="100000"/>
                        </a:lnSpc>
                        <a:spcBef>
                          <a:spcPts val="280"/>
                        </a:spcBef>
                      </a:pPr>
                      <a:r>
                        <a:rPr sz="1600" b="1" spc="-5" dirty="0">
                          <a:latin typeface="Arial"/>
                          <a:cs typeface="Arial"/>
                        </a:rPr>
                        <a:t>VOK0</a:t>
                      </a:r>
                      <a:endParaRPr sz="16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ABFF"/>
                    </a:solidFill>
                  </a:tcPr>
                </a:tc>
                <a:tc>
                  <a:txBody>
                    <a:bodyPr/>
                    <a:lstStyle/>
                    <a:p>
                      <a:pPr marL="85090">
                        <a:lnSpc>
                          <a:spcPct val="100000"/>
                        </a:lnSpc>
                        <a:spcBef>
                          <a:spcPts val="280"/>
                        </a:spcBef>
                      </a:pPr>
                      <a:r>
                        <a:rPr sz="1600" b="1" spc="-5" dirty="0">
                          <a:latin typeface="Arial"/>
                          <a:cs typeface="Arial"/>
                        </a:rPr>
                        <a:t>Master </a:t>
                      </a:r>
                      <a:r>
                        <a:rPr sz="1600" b="1" spc="-15" dirty="0">
                          <a:latin typeface="Arial"/>
                          <a:cs typeface="Arial"/>
                        </a:rPr>
                        <a:t>Transaction </a:t>
                      </a:r>
                      <a:r>
                        <a:rPr sz="1600" b="1" spc="-10" dirty="0">
                          <a:latin typeface="Arial"/>
                          <a:cs typeface="Arial"/>
                        </a:rPr>
                        <a:t>for</a:t>
                      </a:r>
                      <a:r>
                        <a:rPr sz="1600" b="1" spc="65" dirty="0">
                          <a:latin typeface="Arial"/>
                          <a:cs typeface="Arial"/>
                        </a:rPr>
                        <a:t> </a:t>
                      </a:r>
                      <a:r>
                        <a:rPr sz="1600" b="1" spc="-5" dirty="0">
                          <a:latin typeface="Arial"/>
                          <a:cs typeface="Arial"/>
                        </a:rPr>
                        <a:t>Pricing</a:t>
                      </a:r>
                      <a:endParaRPr sz="16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ABFFE9"/>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228600"/>
            <a:ext cx="1052195" cy="492443"/>
          </a:xfrm>
          <a:prstGeom prst="rect">
            <a:avLst/>
          </a:prstGeom>
        </p:spPr>
        <p:txBody>
          <a:bodyPr vert="horz" wrap="square" lIns="0" tIns="0" rIns="0" bIns="0" rtlCol="0">
            <a:spAutoFit/>
          </a:bodyPr>
          <a:lstStyle/>
          <a:p>
            <a:pPr marL="12700">
              <a:lnSpc>
                <a:spcPct val="100000"/>
              </a:lnSpc>
            </a:pPr>
            <a:r>
              <a:rPr sz="3200" b="1" dirty="0">
                <a:latin typeface="Arial"/>
                <a:cs typeface="Arial"/>
              </a:rPr>
              <a:t>Use</a:t>
            </a:r>
            <a:endParaRPr sz="3200" dirty="0">
              <a:latin typeface="Arial"/>
              <a:cs typeface="Arial"/>
            </a:endParaRPr>
          </a:p>
        </p:txBody>
      </p:sp>
      <p:sp>
        <p:nvSpPr>
          <p:cNvPr id="3" name="object 3"/>
          <p:cNvSpPr txBox="1"/>
          <p:nvPr/>
        </p:nvSpPr>
        <p:spPr>
          <a:xfrm>
            <a:off x="663320" y="4353179"/>
            <a:ext cx="7998461" cy="2031325"/>
          </a:xfrm>
          <a:prstGeom prst="rect">
            <a:avLst/>
          </a:prstGeom>
        </p:spPr>
        <p:txBody>
          <a:bodyPr vert="horz" wrap="square" lIns="0" tIns="0" rIns="0" bIns="0" rtlCol="0">
            <a:spAutoFit/>
          </a:bodyPr>
          <a:lstStyle/>
          <a:p>
            <a:pPr marL="355600" marR="5080" indent="-342900">
              <a:lnSpc>
                <a:spcPct val="100000"/>
              </a:lnSpc>
              <a:buClr>
                <a:srgbClr val="00B0F0"/>
              </a:buClr>
              <a:buFont typeface="Wingdings" panose="05000000000000000000" pitchFamily="2" charset="2"/>
              <a:buChar char="§"/>
              <a:tabLst>
                <a:tab pos="248920" algn="l"/>
                <a:tab pos="249554" algn="l"/>
              </a:tabLst>
            </a:pPr>
            <a:r>
              <a:rPr sz="2200" dirty="0">
                <a:latin typeface="Arial"/>
                <a:cs typeface="Arial"/>
              </a:rPr>
              <a:t>Master data </a:t>
            </a:r>
            <a:r>
              <a:rPr sz="2200" spc="-5" dirty="0">
                <a:latin typeface="Arial"/>
                <a:cs typeface="Arial"/>
              </a:rPr>
              <a:t>is </a:t>
            </a:r>
            <a:r>
              <a:rPr sz="2200" dirty="0">
                <a:latin typeface="Arial"/>
                <a:cs typeface="Arial"/>
              </a:rPr>
              <a:t>centrally stored (shared across</a:t>
            </a:r>
            <a:r>
              <a:rPr sz="2200" spc="-165" dirty="0">
                <a:latin typeface="Arial"/>
                <a:cs typeface="Arial"/>
              </a:rPr>
              <a:t> </a:t>
            </a:r>
            <a:r>
              <a:rPr sz="2200" dirty="0">
                <a:latin typeface="Arial"/>
                <a:cs typeface="Arial"/>
              </a:rPr>
              <a:t>departments)  and processed to </a:t>
            </a:r>
            <a:r>
              <a:rPr sz="2200" spc="-5" dirty="0">
                <a:latin typeface="Arial"/>
                <a:cs typeface="Arial"/>
              </a:rPr>
              <a:t>eliminate </a:t>
            </a:r>
            <a:r>
              <a:rPr sz="2200" dirty="0">
                <a:latin typeface="Arial"/>
                <a:cs typeface="Arial"/>
              </a:rPr>
              <a:t>data</a:t>
            </a:r>
            <a:r>
              <a:rPr sz="2200" spc="-125" dirty="0">
                <a:latin typeface="Arial"/>
                <a:cs typeface="Arial"/>
              </a:rPr>
              <a:t> </a:t>
            </a:r>
            <a:r>
              <a:rPr sz="2200" spc="-15" dirty="0" smtClean="0">
                <a:latin typeface="Arial"/>
                <a:cs typeface="Arial"/>
              </a:rPr>
              <a:t>redundancy</a:t>
            </a:r>
            <a:endParaRPr sz="2200" dirty="0">
              <a:latin typeface="Arial"/>
              <a:cs typeface="Arial"/>
            </a:endParaRPr>
          </a:p>
          <a:p>
            <a:pPr marL="355600" indent="-342900">
              <a:lnSpc>
                <a:spcPct val="100000"/>
              </a:lnSpc>
              <a:buClr>
                <a:srgbClr val="00B0F0"/>
              </a:buClr>
              <a:buFont typeface="Wingdings" panose="05000000000000000000" pitchFamily="2" charset="2"/>
              <a:buChar char="§"/>
              <a:tabLst>
                <a:tab pos="248920" algn="l"/>
                <a:tab pos="249554" algn="l"/>
              </a:tabLst>
            </a:pPr>
            <a:r>
              <a:rPr sz="2200" dirty="0">
                <a:latin typeface="Arial"/>
                <a:cs typeface="Arial"/>
              </a:rPr>
              <a:t>Master Data helps </a:t>
            </a:r>
            <a:r>
              <a:rPr sz="2200" spc="-5" dirty="0">
                <a:latin typeface="Arial"/>
                <a:cs typeface="Arial"/>
              </a:rPr>
              <a:t>in </a:t>
            </a:r>
            <a:r>
              <a:rPr sz="2200" dirty="0">
                <a:latin typeface="Arial"/>
                <a:cs typeface="Arial"/>
              </a:rPr>
              <a:t>keeping </a:t>
            </a:r>
            <a:r>
              <a:rPr sz="2200" spc="-5" dirty="0">
                <a:latin typeface="Arial"/>
                <a:cs typeface="Arial"/>
              </a:rPr>
              <a:t>validation </a:t>
            </a:r>
            <a:r>
              <a:rPr sz="2200" dirty="0">
                <a:latin typeface="Arial"/>
                <a:cs typeface="Arial"/>
              </a:rPr>
              <a:t>&amp; fast user</a:t>
            </a:r>
            <a:r>
              <a:rPr sz="2200" spc="-140" dirty="0">
                <a:latin typeface="Arial"/>
                <a:cs typeface="Arial"/>
              </a:rPr>
              <a:t> </a:t>
            </a:r>
            <a:r>
              <a:rPr sz="2200" dirty="0" smtClean="0">
                <a:latin typeface="Arial"/>
                <a:cs typeface="Arial"/>
              </a:rPr>
              <a:t>entry</a:t>
            </a:r>
            <a:r>
              <a:rPr lang="en-US" sz="2200" dirty="0" smtClean="0">
                <a:latin typeface="Arial"/>
                <a:cs typeface="Arial"/>
              </a:rPr>
              <a:t> </a:t>
            </a:r>
            <a:r>
              <a:rPr sz="2200" dirty="0" smtClean="0">
                <a:latin typeface="Arial"/>
                <a:cs typeface="Arial"/>
              </a:rPr>
              <a:t>for</a:t>
            </a:r>
            <a:r>
              <a:rPr sz="2200" spc="-85" dirty="0" smtClean="0">
                <a:latin typeface="Arial"/>
                <a:cs typeface="Arial"/>
              </a:rPr>
              <a:t> </a:t>
            </a:r>
            <a:r>
              <a:rPr sz="2200" dirty="0" smtClean="0">
                <a:latin typeface="Arial"/>
                <a:cs typeface="Arial"/>
              </a:rPr>
              <a:t>transactions</a:t>
            </a:r>
            <a:endParaRPr sz="2200" dirty="0">
              <a:latin typeface="Arial"/>
              <a:cs typeface="Arial"/>
            </a:endParaRPr>
          </a:p>
          <a:p>
            <a:pPr marL="355600" marR="519430" indent="-342900">
              <a:lnSpc>
                <a:spcPct val="100000"/>
              </a:lnSpc>
              <a:buClr>
                <a:srgbClr val="00B0F0"/>
              </a:buClr>
              <a:buFont typeface="Wingdings" panose="05000000000000000000" pitchFamily="2" charset="2"/>
              <a:buChar char="§"/>
              <a:tabLst>
                <a:tab pos="248920" algn="l"/>
                <a:tab pos="249554" algn="l"/>
              </a:tabLst>
            </a:pPr>
            <a:r>
              <a:rPr sz="2200" dirty="0">
                <a:latin typeface="Arial"/>
                <a:cs typeface="Arial"/>
              </a:rPr>
              <a:t>One time creation of data </a:t>
            </a:r>
            <a:r>
              <a:rPr sz="2200" spc="5" dirty="0">
                <a:latin typeface="Arial"/>
                <a:cs typeface="Arial"/>
              </a:rPr>
              <a:t>which </a:t>
            </a:r>
            <a:r>
              <a:rPr sz="2200" spc="-5" dirty="0">
                <a:latin typeface="Arial"/>
                <a:cs typeface="Arial"/>
              </a:rPr>
              <a:t>is </a:t>
            </a:r>
            <a:r>
              <a:rPr sz="2200" dirty="0">
                <a:latin typeface="Arial"/>
                <a:cs typeface="Arial"/>
              </a:rPr>
              <a:t>rarely changed.</a:t>
            </a:r>
            <a:r>
              <a:rPr sz="2200" spc="-235" dirty="0">
                <a:latin typeface="Arial"/>
                <a:cs typeface="Arial"/>
              </a:rPr>
              <a:t> </a:t>
            </a:r>
            <a:r>
              <a:rPr sz="2200" dirty="0">
                <a:latin typeface="Arial"/>
                <a:cs typeface="Arial"/>
              </a:rPr>
              <a:t>Only  the incremental data required to be</a:t>
            </a:r>
            <a:r>
              <a:rPr sz="2200" spc="-185" dirty="0">
                <a:latin typeface="Arial"/>
                <a:cs typeface="Arial"/>
              </a:rPr>
              <a:t> </a:t>
            </a:r>
            <a:r>
              <a:rPr sz="2200" dirty="0" smtClean="0">
                <a:latin typeface="Arial"/>
                <a:cs typeface="Arial"/>
              </a:rPr>
              <a:t>maintained</a:t>
            </a:r>
            <a:endParaRPr sz="2000" dirty="0">
              <a:latin typeface="Arial"/>
              <a:cs typeface="Arial"/>
            </a:endParaRPr>
          </a:p>
        </p:txBody>
      </p:sp>
      <p:sp>
        <p:nvSpPr>
          <p:cNvPr id="4" name="object 4"/>
          <p:cNvSpPr/>
          <p:nvPr/>
        </p:nvSpPr>
        <p:spPr>
          <a:xfrm>
            <a:off x="3800475" y="2063750"/>
            <a:ext cx="360680" cy="274955"/>
          </a:xfrm>
          <a:custGeom>
            <a:avLst/>
            <a:gdLst/>
            <a:ahLst/>
            <a:cxnLst/>
            <a:rect l="l" t="t" r="r" b="b"/>
            <a:pathLst>
              <a:path w="360679" h="274955">
                <a:moveTo>
                  <a:pt x="360425" y="274700"/>
                </a:moveTo>
                <a:lnTo>
                  <a:pt x="0" y="0"/>
                </a:lnTo>
              </a:path>
            </a:pathLst>
          </a:custGeom>
          <a:ln w="38100">
            <a:solidFill>
              <a:srgbClr val="00CC99"/>
            </a:solidFill>
          </a:ln>
        </p:spPr>
        <p:txBody>
          <a:bodyPr wrap="square" lIns="0" tIns="0" rIns="0" bIns="0" rtlCol="0"/>
          <a:lstStyle/>
          <a:p>
            <a:endParaRPr/>
          </a:p>
        </p:txBody>
      </p:sp>
      <p:sp>
        <p:nvSpPr>
          <p:cNvPr id="5" name="object 5"/>
          <p:cNvSpPr/>
          <p:nvPr/>
        </p:nvSpPr>
        <p:spPr>
          <a:xfrm>
            <a:off x="2974975" y="1385516"/>
            <a:ext cx="925576" cy="887476"/>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3114944" y="1679041"/>
            <a:ext cx="646685" cy="215444"/>
          </a:xfrm>
          <a:prstGeom prst="rect">
            <a:avLst/>
          </a:prstGeom>
        </p:spPr>
        <p:txBody>
          <a:bodyPr vert="horz" wrap="square" lIns="0" tIns="0" rIns="0" bIns="0" rtlCol="0">
            <a:spAutoFit/>
          </a:bodyPr>
          <a:lstStyle/>
          <a:p>
            <a:pPr marL="12700">
              <a:lnSpc>
                <a:spcPct val="100000"/>
              </a:lnSpc>
            </a:pPr>
            <a:r>
              <a:rPr sz="1400" b="1" spc="-5" dirty="0">
                <a:latin typeface="Times New Roman"/>
                <a:cs typeface="Times New Roman"/>
              </a:rPr>
              <a:t>Quality</a:t>
            </a:r>
            <a:endParaRPr sz="1400" b="1" dirty="0">
              <a:latin typeface="Times New Roman"/>
              <a:cs typeface="Times New Roman"/>
            </a:endParaRPr>
          </a:p>
        </p:txBody>
      </p:sp>
      <p:sp>
        <p:nvSpPr>
          <p:cNvPr id="7" name="object 7"/>
          <p:cNvSpPr/>
          <p:nvPr/>
        </p:nvSpPr>
        <p:spPr>
          <a:xfrm>
            <a:off x="3622675" y="2712973"/>
            <a:ext cx="449580" cy="100330"/>
          </a:xfrm>
          <a:custGeom>
            <a:avLst/>
            <a:gdLst/>
            <a:ahLst/>
            <a:cxnLst/>
            <a:rect l="l" t="t" r="r" b="b"/>
            <a:pathLst>
              <a:path w="449579" h="100330">
                <a:moveTo>
                  <a:pt x="449325" y="0"/>
                </a:moveTo>
                <a:lnTo>
                  <a:pt x="0" y="100075"/>
                </a:lnTo>
              </a:path>
            </a:pathLst>
          </a:custGeom>
          <a:ln w="38100">
            <a:solidFill>
              <a:srgbClr val="00CC99"/>
            </a:solidFill>
          </a:ln>
        </p:spPr>
        <p:txBody>
          <a:bodyPr wrap="square" lIns="0" tIns="0" rIns="0" bIns="0" rtlCol="0"/>
          <a:lstStyle/>
          <a:p>
            <a:endParaRPr/>
          </a:p>
        </p:txBody>
      </p:sp>
      <p:sp>
        <p:nvSpPr>
          <p:cNvPr id="8" name="object 8"/>
          <p:cNvSpPr/>
          <p:nvPr/>
        </p:nvSpPr>
        <p:spPr>
          <a:xfrm>
            <a:off x="2708275" y="2468626"/>
            <a:ext cx="923925" cy="885825"/>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2916082" y="2797631"/>
            <a:ext cx="527178" cy="215444"/>
          </a:xfrm>
          <a:prstGeom prst="rect">
            <a:avLst/>
          </a:prstGeom>
        </p:spPr>
        <p:txBody>
          <a:bodyPr vert="horz" wrap="square" lIns="0" tIns="0" rIns="0" bIns="0" rtlCol="0">
            <a:spAutoFit/>
          </a:bodyPr>
          <a:lstStyle/>
          <a:p>
            <a:pPr marL="12700">
              <a:lnSpc>
                <a:spcPct val="100000"/>
              </a:lnSpc>
            </a:pPr>
            <a:r>
              <a:rPr sz="1400" b="1" spc="-5" dirty="0">
                <a:latin typeface="Times New Roman"/>
                <a:cs typeface="Times New Roman"/>
              </a:rPr>
              <a:t>Sa</a:t>
            </a:r>
            <a:r>
              <a:rPr sz="1400" b="1" dirty="0">
                <a:latin typeface="Times New Roman"/>
                <a:cs typeface="Times New Roman"/>
              </a:rPr>
              <a:t>les</a:t>
            </a:r>
          </a:p>
        </p:txBody>
      </p:sp>
      <p:sp>
        <p:nvSpPr>
          <p:cNvPr id="10" name="object 10"/>
          <p:cNvSpPr/>
          <p:nvPr/>
        </p:nvSpPr>
        <p:spPr>
          <a:xfrm>
            <a:off x="4122801" y="3013075"/>
            <a:ext cx="198755" cy="400050"/>
          </a:xfrm>
          <a:custGeom>
            <a:avLst/>
            <a:gdLst/>
            <a:ahLst/>
            <a:cxnLst/>
            <a:rect l="l" t="t" r="r" b="b"/>
            <a:pathLst>
              <a:path w="198754" h="400050">
                <a:moveTo>
                  <a:pt x="198374" y="0"/>
                </a:moveTo>
                <a:lnTo>
                  <a:pt x="0" y="400050"/>
                </a:lnTo>
              </a:path>
            </a:pathLst>
          </a:custGeom>
          <a:ln w="38100">
            <a:solidFill>
              <a:srgbClr val="00CC99"/>
            </a:solidFill>
          </a:ln>
        </p:spPr>
        <p:txBody>
          <a:bodyPr wrap="square" lIns="0" tIns="0" rIns="0" bIns="0" rtlCol="0"/>
          <a:lstStyle/>
          <a:p>
            <a:endParaRPr/>
          </a:p>
        </p:txBody>
      </p:sp>
      <p:sp>
        <p:nvSpPr>
          <p:cNvPr id="11" name="object 11"/>
          <p:cNvSpPr/>
          <p:nvPr/>
        </p:nvSpPr>
        <p:spPr>
          <a:xfrm>
            <a:off x="3459226" y="3370326"/>
            <a:ext cx="925449" cy="885825"/>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3493341" y="3632708"/>
            <a:ext cx="891334" cy="215444"/>
          </a:xfrm>
          <a:prstGeom prst="rect">
            <a:avLst/>
          </a:prstGeom>
        </p:spPr>
        <p:txBody>
          <a:bodyPr vert="horz" wrap="square" lIns="0" tIns="0" rIns="0" bIns="0" rtlCol="0">
            <a:spAutoFit/>
          </a:bodyPr>
          <a:lstStyle/>
          <a:p>
            <a:pPr marL="12700">
              <a:lnSpc>
                <a:spcPct val="100000"/>
              </a:lnSpc>
            </a:pPr>
            <a:r>
              <a:rPr sz="1400" b="1" spc="0" dirty="0">
                <a:latin typeface="Times New Roman"/>
                <a:cs typeface="Times New Roman"/>
              </a:rPr>
              <a:t>P</a:t>
            </a:r>
            <a:r>
              <a:rPr sz="1400" b="1" spc="5" dirty="0">
                <a:latin typeface="Times New Roman"/>
                <a:cs typeface="Times New Roman"/>
              </a:rPr>
              <a:t>u</a:t>
            </a:r>
            <a:r>
              <a:rPr sz="1400" b="1" dirty="0">
                <a:latin typeface="Times New Roman"/>
                <a:cs typeface="Times New Roman"/>
              </a:rPr>
              <a:t>r</a:t>
            </a:r>
            <a:r>
              <a:rPr sz="1400" b="1" spc="-5" dirty="0">
                <a:latin typeface="Times New Roman"/>
                <a:cs typeface="Times New Roman"/>
              </a:rPr>
              <a:t>c</a:t>
            </a:r>
            <a:r>
              <a:rPr sz="1400" b="1" spc="5" dirty="0">
                <a:latin typeface="Times New Roman"/>
                <a:cs typeface="Times New Roman"/>
              </a:rPr>
              <a:t>h</a:t>
            </a:r>
            <a:r>
              <a:rPr sz="1400" b="1" spc="-5" dirty="0">
                <a:latin typeface="Times New Roman"/>
                <a:cs typeface="Times New Roman"/>
              </a:rPr>
              <a:t>a</a:t>
            </a:r>
            <a:r>
              <a:rPr sz="1400" b="1" dirty="0">
                <a:latin typeface="Times New Roman"/>
                <a:cs typeface="Times New Roman"/>
              </a:rPr>
              <a:t>sing</a:t>
            </a:r>
          </a:p>
        </p:txBody>
      </p:sp>
      <p:sp>
        <p:nvSpPr>
          <p:cNvPr id="13" name="object 13"/>
          <p:cNvSpPr/>
          <p:nvPr/>
        </p:nvSpPr>
        <p:spPr>
          <a:xfrm>
            <a:off x="4722876" y="3013075"/>
            <a:ext cx="200025" cy="398780"/>
          </a:xfrm>
          <a:custGeom>
            <a:avLst/>
            <a:gdLst/>
            <a:ahLst/>
            <a:cxnLst/>
            <a:rect l="l" t="t" r="r" b="b"/>
            <a:pathLst>
              <a:path w="200025" h="398779">
                <a:moveTo>
                  <a:pt x="0" y="0"/>
                </a:moveTo>
                <a:lnTo>
                  <a:pt x="200025" y="398525"/>
                </a:lnTo>
              </a:path>
            </a:pathLst>
          </a:custGeom>
          <a:ln w="38100">
            <a:solidFill>
              <a:srgbClr val="00CC99"/>
            </a:solidFill>
          </a:ln>
        </p:spPr>
        <p:txBody>
          <a:bodyPr wrap="square" lIns="0" tIns="0" rIns="0" bIns="0" rtlCol="0"/>
          <a:lstStyle/>
          <a:p>
            <a:endParaRPr/>
          </a:p>
        </p:txBody>
      </p:sp>
      <p:sp>
        <p:nvSpPr>
          <p:cNvPr id="14" name="object 14"/>
          <p:cNvSpPr/>
          <p:nvPr/>
        </p:nvSpPr>
        <p:spPr>
          <a:xfrm>
            <a:off x="4662551" y="3368675"/>
            <a:ext cx="925449" cy="885825"/>
          </a:xfrm>
          <a:prstGeom prst="rect">
            <a:avLst/>
          </a:prstGeom>
          <a:blipFill>
            <a:blip r:embed="rId5" cstate="print"/>
            <a:stretch>
              <a:fillRect/>
            </a:stretch>
          </a:blipFill>
        </p:spPr>
        <p:txBody>
          <a:bodyPr wrap="square" lIns="0" tIns="0" rIns="0" bIns="0" rtlCol="0"/>
          <a:lstStyle/>
          <a:p>
            <a:endParaRPr/>
          </a:p>
        </p:txBody>
      </p:sp>
      <p:sp>
        <p:nvSpPr>
          <p:cNvPr id="15" name="object 15"/>
          <p:cNvSpPr txBox="1"/>
          <p:nvPr/>
        </p:nvSpPr>
        <p:spPr>
          <a:xfrm>
            <a:off x="4776468" y="3589274"/>
            <a:ext cx="934721" cy="430887"/>
          </a:xfrm>
          <a:prstGeom prst="rect">
            <a:avLst/>
          </a:prstGeom>
        </p:spPr>
        <p:txBody>
          <a:bodyPr vert="horz" wrap="square" lIns="0" tIns="0" rIns="0" bIns="0" rtlCol="0">
            <a:spAutoFit/>
          </a:bodyPr>
          <a:lstStyle/>
          <a:p>
            <a:pPr marL="12700" marR="5080" indent="59055">
              <a:lnSpc>
                <a:spcPct val="100000"/>
              </a:lnSpc>
            </a:pPr>
            <a:r>
              <a:rPr sz="1400" b="1" spc="-5" dirty="0">
                <a:latin typeface="Times New Roman"/>
                <a:cs typeface="Times New Roman"/>
              </a:rPr>
              <a:t>Ware  </a:t>
            </a:r>
            <a:r>
              <a:rPr sz="1400" b="1" spc="5" dirty="0">
                <a:latin typeface="Times New Roman"/>
                <a:cs typeface="Times New Roman"/>
              </a:rPr>
              <a:t>hou</a:t>
            </a:r>
            <a:r>
              <a:rPr sz="1400" b="1" dirty="0">
                <a:latin typeface="Times New Roman"/>
                <a:cs typeface="Times New Roman"/>
              </a:rPr>
              <a:t>sing</a:t>
            </a:r>
          </a:p>
        </p:txBody>
      </p:sp>
      <p:sp>
        <p:nvSpPr>
          <p:cNvPr id="16" name="object 16"/>
          <p:cNvSpPr/>
          <p:nvPr/>
        </p:nvSpPr>
        <p:spPr>
          <a:xfrm>
            <a:off x="4972050" y="2712973"/>
            <a:ext cx="450850" cy="98425"/>
          </a:xfrm>
          <a:custGeom>
            <a:avLst/>
            <a:gdLst/>
            <a:ahLst/>
            <a:cxnLst/>
            <a:rect l="l" t="t" r="r" b="b"/>
            <a:pathLst>
              <a:path w="450850" h="98425">
                <a:moveTo>
                  <a:pt x="0" y="0"/>
                </a:moveTo>
                <a:lnTo>
                  <a:pt x="450850" y="98425"/>
                </a:lnTo>
              </a:path>
            </a:pathLst>
          </a:custGeom>
          <a:ln w="38100">
            <a:solidFill>
              <a:srgbClr val="00CC99"/>
            </a:solidFill>
          </a:ln>
        </p:spPr>
        <p:txBody>
          <a:bodyPr wrap="square" lIns="0" tIns="0" rIns="0" bIns="0" rtlCol="0"/>
          <a:lstStyle/>
          <a:p>
            <a:endParaRPr/>
          </a:p>
        </p:txBody>
      </p:sp>
      <p:sp>
        <p:nvSpPr>
          <p:cNvPr id="17" name="object 17"/>
          <p:cNvSpPr/>
          <p:nvPr/>
        </p:nvSpPr>
        <p:spPr>
          <a:xfrm>
            <a:off x="5411851" y="2466975"/>
            <a:ext cx="923925" cy="885825"/>
          </a:xfrm>
          <a:prstGeom prst="rect">
            <a:avLst/>
          </a:prstGeom>
          <a:blipFill>
            <a:blip r:embed="rId6" cstate="print"/>
            <a:stretch>
              <a:fillRect/>
            </a:stretch>
          </a:blipFill>
        </p:spPr>
        <p:txBody>
          <a:bodyPr wrap="square" lIns="0" tIns="0" rIns="0" bIns="0" rtlCol="0"/>
          <a:lstStyle/>
          <a:p>
            <a:endParaRPr/>
          </a:p>
        </p:txBody>
      </p:sp>
      <p:sp>
        <p:nvSpPr>
          <p:cNvPr id="18" name="object 18"/>
          <p:cNvSpPr txBox="1"/>
          <p:nvPr/>
        </p:nvSpPr>
        <p:spPr>
          <a:xfrm>
            <a:off x="5473700" y="2755810"/>
            <a:ext cx="1003300" cy="215444"/>
          </a:xfrm>
          <a:prstGeom prst="rect">
            <a:avLst/>
          </a:prstGeom>
        </p:spPr>
        <p:txBody>
          <a:bodyPr vert="horz" wrap="square" lIns="0" tIns="0" rIns="0" bIns="0" rtlCol="0">
            <a:spAutoFit/>
          </a:bodyPr>
          <a:lstStyle/>
          <a:p>
            <a:pPr marL="12700">
              <a:lnSpc>
                <a:spcPct val="100000"/>
              </a:lnSpc>
            </a:pPr>
            <a:r>
              <a:rPr sz="1400" b="1" spc="-5" dirty="0">
                <a:latin typeface="Times New Roman"/>
                <a:cs typeface="Times New Roman"/>
              </a:rPr>
              <a:t>Accounting</a:t>
            </a:r>
            <a:endParaRPr sz="1400" b="1" dirty="0">
              <a:latin typeface="Times New Roman"/>
              <a:cs typeface="Times New Roman"/>
            </a:endParaRPr>
          </a:p>
        </p:txBody>
      </p:sp>
      <p:sp>
        <p:nvSpPr>
          <p:cNvPr id="19" name="object 19"/>
          <p:cNvSpPr/>
          <p:nvPr/>
        </p:nvSpPr>
        <p:spPr>
          <a:xfrm>
            <a:off x="4883150" y="2062226"/>
            <a:ext cx="360680" cy="276225"/>
          </a:xfrm>
          <a:custGeom>
            <a:avLst/>
            <a:gdLst/>
            <a:ahLst/>
            <a:cxnLst/>
            <a:rect l="l" t="t" r="r" b="b"/>
            <a:pathLst>
              <a:path w="360679" h="276225">
                <a:moveTo>
                  <a:pt x="0" y="276225"/>
                </a:moveTo>
                <a:lnTo>
                  <a:pt x="360425" y="0"/>
                </a:lnTo>
              </a:path>
            </a:pathLst>
          </a:custGeom>
          <a:ln w="38099">
            <a:solidFill>
              <a:srgbClr val="00CC99"/>
            </a:solidFill>
          </a:ln>
        </p:spPr>
        <p:txBody>
          <a:bodyPr wrap="square" lIns="0" tIns="0" rIns="0" bIns="0" rtlCol="0"/>
          <a:lstStyle/>
          <a:p>
            <a:endParaRPr/>
          </a:p>
        </p:txBody>
      </p:sp>
      <p:sp>
        <p:nvSpPr>
          <p:cNvPr id="20" name="object 20"/>
          <p:cNvSpPr/>
          <p:nvPr/>
        </p:nvSpPr>
        <p:spPr>
          <a:xfrm>
            <a:off x="5143500" y="1343025"/>
            <a:ext cx="925576" cy="887476"/>
          </a:xfrm>
          <a:prstGeom prst="rect">
            <a:avLst/>
          </a:prstGeom>
          <a:blipFill>
            <a:blip r:embed="rId7" cstate="print"/>
            <a:stretch>
              <a:fillRect/>
            </a:stretch>
          </a:blipFill>
        </p:spPr>
        <p:txBody>
          <a:bodyPr wrap="square" lIns="0" tIns="0" rIns="0" bIns="0" rtlCol="0"/>
          <a:lstStyle/>
          <a:p>
            <a:endParaRPr/>
          </a:p>
        </p:txBody>
      </p:sp>
      <p:sp>
        <p:nvSpPr>
          <p:cNvPr id="21" name="object 21"/>
          <p:cNvSpPr txBox="1"/>
          <p:nvPr/>
        </p:nvSpPr>
        <p:spPr>
          <a:xfrm>
            <a:off x="5243829" y="1576862"/>
            <a:ext cx="910589" cy="215444"/>
          </a:xfrm>
          <a:prstGeom prst="rect">
            <a:avLst/>
          </a:prstGeom>
        </p:spPr>
        <p:txBody>
          <a:bodyPr vert="horz" wrap="square" lIns="0" tIns="0" rIns="0" bIns="0" rtlCol="0">
            <a:spAutoFit/>
          </a:bodyPr>
          <a:lstStyle/>
          <a:p>
            <a:pPr marL="12700">
              <a:lnSpc>
                <a:spcPct val="100000"/>
              </a:lnSpc>
            </a:pPr>
            <a:r>
              <a:rPr sz="1400" b="1" dirty="0">
                <a:latin typeface="Times New Roman"/>
                <a:cs typeface="Times New Roman"/>
              </a:rPr>
              <a:t>Production</a:t>
            </a:r>
          </a:p>
        </p:txBody>
      </p:sp>
      <p:sp>
        <p:nvSpPr>
          <p:cNvPr id="22" name="object 22"/>
          <p:cNvSpPr/>
          <p:nvPr/>
        </p:nvSpPr>
        <p:spPr>
          <a:xfrm>
            <a:off x="4522851" y="1730375"/>
            <a:ext cx="0" cy="443230"/>
          </a:xfrm>
          <a:custGeom>
            <a:avLst/>
            <a:gdLst/>
            <a:ahLst/>
            <a:cxnLst/>
            <a:rect l="l" t="t" r="r" b="b"/>
            <a:pathLst>
              <a:path h="443230">
                <a:moveTo>
                  <a:pt x="0" y="442975"/>
                </a:moveTo>
                <a:lnTo>
                  <a:pt x="0" y="0"/>
                </a:lnTo>
              </a:path>
            </a:pathLst>
          </a:custGeom>
          <a:ln w="38100">
            <a:solidFill>
              <a:srgbClr val="00CC99"/>
            </a:solidFill>
          </a:ln>
        </p:spPr>
        <p:txBody>
          <a:bodyPr wrap="square" lIns="0" tIns="0" rIns="0" bIns="0" rtlCol="0"/>
          <a:lstStyle/>
          <a:p>
            <a:endParaRPr/>
          </a:p>
        </p:txBody>
      </p:sp>
      <p:sp>
        <p:nvSpPr>
          <p:cNvPr id="23" name="object 23"/>
          <p:cNvSpPr/>
          <p:nvPr/>
        </p:nvSpPr>
        <p:spPr>
          <a:xfrm>
            <a:off x="4059301" y="843025"/>
            <a:ext cx="925449" cy="887349"/>
          </a:xfrm>
          <a:prstGeom prst="rect">
            <a:avLst/>
          </a:prstGeom>
          <a:blipFill>
            <a:blip r:embed="rId8" cstate="print"/>
            <a:stretch>
              <a:fillRect/>
            </a:stretch>
          </a:blipFill>
        </p:spPr>
        <p:txBody>
          <a:bodyPr wrap="square" lIns="0" tIns="0" rIns="0" bIns="0" rtlCol="0"/>
          <a:lstStyle/>
          <a:p>
            <a:endParaRPr/>
          </a:p>
        </p:txBody>
      </p:sp>
      <p:sp>
        <p:nvSpPr>
          <p:cNvPr id="24" name="object 24"/>
          <p:cNvSpPr txBox="1"/>
          <p:nvPr/>
        </p:nvSpPr>
        <p:spPr>
          <a:xfrm>
            <a:off x="4095922" y="1093282"/>
            <a:ext cx="1047578" cy="215444"/>
          </a:xfrm>
          <a:prstGeom prst="rect">
            <a:avLst/>
          </a:prstGeom>
        </p:spPr>
        <p:txBody>
          <a:bodyPr vert="horz" wrap="square" lIns="0" tIns="0" rIns="0" bIns="0" rtlCol="0">
            <a:spAutoFit/>
          </a:bodyPr>
          <a:lstStyle/>
          <a:p>
            <a:pPr marL="12700">
              <a:lnSpc>
                <a:spcPct val="100000"/>
              </a:lnSpc>
            </a:pPr>
            <a:r>
              <a:rPr sz="1400" b="1" spc="-5" dirty="0">
                <a:latin typeface="Times New Roman"/>
                <a:cs typeface="Times New Roman"/>
              </a:rPr>
              <a:t>Engineering</a:t>
            </a:r>
            <a:endParaRPr sz="1400" b="1" dirty="0">
              <a:latin typeface="Times New Roman"/>
              <a:cs typeface="Times New Roman"/>
            </a:endParaRPr>
          </a:p>
        </p:txBody>
      </p:sp>
      <p:sp>
        <p:nvSpPr>
          <p:cNvPr id="25" name="object 25"/>
          <p:cNvSpPr/>
          <p:nvPr/>
        </p:nvSpPr>
        <p:spPr>
          <a:xfrm>
            <a:off x="4059301" y="2173351"/>
            <a:ext cx="925449" cy="885825"/>
          </a:xfrm>
          <a:prstGeom prst="rect">
            <a:avLst/>
          </a:prstGeom>
          <a:blipFill>
            <a:blip r:embed="rId9" cstate="print"/>
            <a:stretch>
              <a:fillRect/>
            </a:stretch>
          </a:blipFill>
        </p:spPr>
        <p:txBody>
          <a:bodyPr wrap="square" lIns="0" tIns="0" rIns="0" bIns="0" rtlCol="0"/>
          <a:lstStyle/>
          <a:p>
            <a:endParaRPr/>
          </a:p>
        </p:txBody>
      </p:sp>
      <p:sp>
        <p:nvSpPr>
          <p:cNvPr id="26" name="object 26"/>
          <p:cNvSpPr txBox="1"/>
          <p:nvPr/>
        </p:nvSpPr>
        <p:spPr>
          <a:xfrm>
            <a:off x="4229735" y="2418914"/>
            <a:ext cx="584835" cy="430887"/>
          </a:xfrm>
          <a:prstGeom prst="rect">
            <a:avLst/>
          </a:prstGeom>
        </p:spPr>
        <p:txBody>
          <a:bodyPr vert="horz" wrap="square" lIns="0" tIns="0" rIns="0" bIns="0" rtlCol="0">
            <a:spAutoFit/>
          </a:bodyPr>
          <a:lstStyle/>
          <a:p>
            <a:pPr marL="12700"/>
            <a:r>
              <a:rPr sz="1400" b="1" spc="-5" dirty="0">
                <a:latin typeface="Times New Roman"/>
                <a:cs typeface="Times New Roman"/>
              </a:rPr>
              <a:t>Master Data</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192779" y="321563"/>
            <a:ext cx="574547" cy="58216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69722" rIns="0" bIns="0" rtlCol="0">
            <a:spAutoFit/>
          </a:bodyPr>
          <a:lstStyle/>
          <a:p>
            <a:pPr marL="59690">
              <a:lnSpc>
                <a:spcPct val="100000"/>
              </a:lnSpc>
            </a:pPr>
            <a:r>
              <a:rPr sz="2800" spc="-5" dirty="0"/>
              <a:t>Review</a:t>
            </a:r>
            <a:r>
              <a:rPr sz="2800" spc="-45" dirty="0"/>
              <a:t> </a:t>
            </a:r>
            <a:r>
              <a:rPr sz="2800" spc="-5" dirty="0"/>
              <a:t>Questions</a:t>
            </a:r>
            <a:endParaRPr sz="2800"/>
          </a:p>
        </p:txBody>
      </p:sp>
      <p:sp>
        <p:nvSpPr>
          <p:cNvPr id="5" name="object 5"/>
          <p:cNvSpPr txBox="1"/>
          <p:nvPr/>
        </p:nvSpPr>
        <p:spPr>
          <a:xfrm>
            <a:off x="781050" y="1295400"/>
            <a:ext cx="7861300" cy="4874155"/>
          </a:xfrm>
          <a:prstGeom prst="rect">
            <a:avLst/>
          </a:prstGeom>
        </p:spPr>
        <p:txBody>
          <a:bodyPr vert="horz" wrap="square" lIns="0" tIns="0" rIns="0" bIns="0" rtlCol="0">
            <a:spAutoFit/>
          </a:bodyPr>
          <a:lstStyle/>
          <a:p>
            <a:pPr marL="355600" marR="878205" indent="-342900">
              <a:lnSpc>
                <a:spcPct val="80000"/>
              </a:lnSpc>
              <a:buAutoNum type="arabicPeriod"/>
              <a:tabLst>
                <a:tab pos="354965" algn="l"/>
                <a:tab pos="355600" algn="l"/>
              </a:tabLst>
            </a:pPr>
            <a:r>
              <a:rPr sz="1800" b="1" dirty="0">
                <a:latin typeface="Arial"/>
                <a:cs typeface="Arial"/>
              </a:rPr>
              <a:t>What </a:t>
            </a:r>
            <a:r>
              <a:rPr sz="1800" b="1" spc="-5" dirty="0">
                <a:latin typeface="Arial"/>
                <a:cs typeface="Arial"/>
              </a:rPr>
              <a:t>is </a:t>
            </a:r>
            <a:r>
              <a:rPr sz="1800" b="1" dirty="0">
                <a:latin typeface="Arial"/>
                <a:cs typeface="Arial"/>
              </a:rPr>
              <a:t>the combination of </a:t>
            </a:r>
            <a:r>
              <a:rPr sz="1800" b="1" spc="-5" dirty="0">
                <a:latin typeface="Arial"/>
                <a:cs typeface="Arial"/>
              </a:rPr>
              <a:t>Sales </a:t>
            </a:r>
            <a:r>
              <a:rPr sz="1800" b="1" dirty="0">
                <a:latin typeface="Arial"/>
                <a:cs typeface="Arial"/>
              </a:rPr>
              <a:t>Organisation /</a:t>
            </a:r>
            <a:r>
              <a:rPr sz="1800" b="1" spc="-114" dirty="0">
                <a:latin typeface="Arial"/>
                <a:cs typeface="Arial"/>
              </a:rPr>
              <a:t> </a:t>
            </a:r>
            <a:r>
              <a:rPr sz="1800" b="1" dirty="0">
                <a:latin typeface="Arial"/>
                <a:cs typeface="Arial"/>
              </a:rPr>
              <a:t>Distribution  </a:t>
            </a:r>
            <a:r>
              <a:rPr sz="1800" b="1" spc="-5" dirty="0">
                <a:latin typeface="Arial"/>
                <a:cs typeface="Arial"/>
              </a:rPr>
              <a:t>Channel </a:t>
            </a:r>
            <a:r>
              <a:rPr sz="1800" b="1" dirty="0">
                <a:latin typeface="Arial"/>
                <a:cs typeface="Arial"/>
              </a:rPr>
              <a:t>and</a:t>
            </a:r>
            <a:r>
              <a:rPr sz="1800" b="1" spc="-75" dirty="0">
                <a:latin typeface="Arial"/>
                <a:cs typeface="Arial"/>
              </a:rPr>
              <a:t> </a:t>
            </a:r>
            <a:r>
              <a:rPr sz="1800" b="1" spc="-5" dirty="0">
                <a:latin typeface="Arial"/>
                <a:cs typeface="Arial"/>
              </a:rPr>
              <a:t>Division?</a:t>
            </a:r>
            <a:endParaRPr sz="1800" b="1" dirty="0">
              <a:latin typeface="Arial"/>
              <a:cs typeface="Arial"/>
            </a:endParaRPr>
          </a:p>
          <a:p>
            <a:pPr marL="355600" indent="-342900">
              <a:lnSpc>
                <a:spcPct val="100000"/>
              </a:lnSpc>
              <a:spcBef>
                <a:spcPts val="1295"/>
              </a:spcBef>
              <a:buAutoNum type="arabicPeriod"/>
              <a:tabLst>
                <a:tab pos="354965" algn="l"/>
                <a:tab pos="355600" algn="l"/>
              </a:tabLst>
            </a:pPr>
            <a:r>
              <a:rPr sz="1800" b="1" dirty="0">
                <a:latin typeface="Arial"/>
                <a:cs typeface="Arial"/>
              </a:rPr>
              <a:t>What </a:t>
            </a:r>
            <a:r>
              <a:rPr sz="1800" b="1" spc="-5" dirty="0">
                <a:latin typeface="Arial"/>
                <a:cs typeface="Arial"/>
              </a:rPr>
              <a:t>are </a:t>
            </a:r>
            <a:r>
              <a:rPr sz="1800" b="1" dirty="0">
                <a:latin typeface="Arial"/>
                <a:cs typeface="Arial"/>
              </a:rPr>
              <a:t>the </a:t>
            </a:r>
            <a:r>
              <a:rPr sz="1800" b="1" spc="-5" dirty="0">
                <a:latin typeface="Arial"/>
                <a:cs typeface="Arial"/>
              </a:rPr>
              <a:t>3 </a:t>
            </a:r>
            <a:r>
              <a:rPr sz="1800" b="1" dirty="0">
                <a:latin typeface="Arial"/>
                <a:cs typeface="Arial"/>
              </a:rPr>
              <a:t>views/ </a:t>
            </a:r>
            <a:r>
              <a:rPr sz="1800" b="1" spc="-10" dirty="0">
                <a:latin typeface="Arial"/>
                <a:cs typeface="Arial"/>
              </a:rPr>
              <a:t>levels </a:t>
            </a:r>
            <a:r>
              <a:rPr sz="1800" b="1" dirty="0">
                <a:latin typeface="Arial"/>
                <a:cs typeface="Arial"/>
              </a:rPr>
              <a:t>in the </a:t>
            </a:r>
            <a:r>
              <a:rPr sz="1800" b="1" spc="-5" dirty="0">
                <a:latin typeface="Arial"/>
                <a:cs typeface="Arial"/>
              </a:rPr>
              <a:t>customer master</a:t>
            </a:r>
            <a:r>
              <a:rPr sz="1800" b="1" spc="15" dirty="0">
                <a:latin typeface="Arial"/>
                <a:cs typeface="Arial"/>
              </a:rPr>
              <a:t> </a:t>
            </a:r>
            <a:r>
              <a:rPr sz="1800" b="1" spc="-5" dirty="0">
                <a:latin typeface="Arial"/>
                <a:cs typeface="Arial"/>
              </a:rPr>
              <a:t>called?</a:t>
            </a:r>
            <a:endParaRPr sz="1800" b="1" dirty="0">
              <a:latin typeface="Arial"/>
              <a:cs typeface="Arial"/>
            </a:endParaRPr>
          </a:p>
          <a:p>
            <a:pPr marL="355600" indent="-342900">
              <a:lnSpc>
                <a:spcPts val="1945"/>
              </a:lnSpc>
              <a:spcBef>
                <a:spcPts val="1295"/>
              </a:spcBef>
              <a:buAutoNum type="arabicPeriod"/>
              <a:tabLst>
                <a:tab pos="354965" algn="l"/>
                <a:tab pos="355600" algn="l"/>
              </a:tabLst>
            </a:pPr>
            <a:r>
              <a:rPr sz="1800" b="1" dirty="0">
                <a:latin typeface="Arial"/>
                <a:cs typeface="Arial"/>
              </a:rPr>
              <a:t>What is the </a:t>
            </a:r>
            <a:r>
              <a:rPr sz="1800" b="1" spc="-5" dirty="0">
                <a:latin typeface="Arial"/>
                <a:cs typeface="Arial"/>
              </a:rPr>
              <a:t>first step </a:t>
            </a:r>
            <a:r>
              <a:rPr sz="1800" b="1" spc="-10" dirty="0">
                <a:latin typeface="Arial"/>
                <a:cs typeface="Arial"/>
              </a:rPr>
              <a:t>you </a:t>
            </a:r>
            <a:r>
              <a:rPr sz="1800" b="1" dirty="0">
                <a:latin typeface="Arial"/>
                <a:cs typeface="Arial"/>
              </a:rPr>
              <a:t>should </a:t>
            </a:r>
            <a:r>
              <a:rPr sz="1800" b="1" spc="-5" dirty="0">
                <a:latin typeface="Arial"/>
                <a:cs typeface="Arial"/>
              </a:rPr>
              <a:t>take before setting </a:t>
            </a:r>
            <a:r>
              <a:rPr sz="1800" b="1" dirty="0">
                <a:latin typeface="Arial"/>
                <a:cs typeface="Arial"/>
              </a:rPr>
              <a:t>up</a:t>
            </a:r>
            <a:r>
              <a:rPr sz="1800" b="1" spc="25" dirty="0">
                <a:latin typeface="Arial"/>
                <a:cs typeface="Arial"/>
              </a:rPr>
              <a:t> </a:t>
            </a:r>
            <a:r>
              <a:rPr sz="1800" b="1" dirty="0">
                <a:latin typeface="Arial"/>
                <a:cs typeface="Arial"/>
              </a:rPr>
              <a:t>new</a:t>
            </a:r>
          </a:p>
          <a:p>
            <a:pPr marL="355600">
              <a:lnSpc>
                <a:spcPts val="1945"/>
              </a:lnSpc>
            </a:pPr>
            <a:r>
              <a:rPr sz="1800" b="1" spc="-5" dirty="0">
                <a:latin typeface="Arial"/>
                <a:cs typeface="Arial"/>
              </a:rPr>
              <a:t>customer master</a:t>
            </a:r>
            <a:r>
              <a:rPr sz="1800" b="1" spc="-40" dirty="0">
                <a:latin typeface="Arial"/>
                <a:cs typeface="Arial"/>
              </a:rPr>
              <a:t> </a:t>
            </a:r>
            <a:r>
              <a:rPr sz="1800" b="1" spc="-5" dirty="0">
                <a:latin typeface="Arial"/>
                <a:cs typeface="Arial"/>
              </a:rPr>
              <a:t>record?</a:t>
            </a:r>
            <a:endParaRPr sz="1800" b="1" dirty="0">
              <a:latin typeface="Arial"/>
              <a:cs typeface="Arial"/>
            </a:endParaRPr>
          </a:p>
          <a:p>
            <a:pPr>
              <a:lnSpc>
                <a:spcPct val="100000"/>
              </a:lnSpc>
            </a:pPr>
            <a:endParaRPr sz="1500" b="1" dirty="0">
              <a:latin typeface="Times New Roman"/>
              <a:cs typeface="Times New Roman"/>
            </a:endParaRPr>
          </a:p>
          <a:p>
            <a:pPr marL="355600" marR="5080" indent="-342900">
              <a:lnSpc>
                <a:spcPct val="80000"/>
              </a:lnSpc>
              <a:buAutoNum type="arabicPeriod" startAt="4"/>
              <a:tabLst>
                <a:tab pos="354965" algn="l"/>
                <a:tab pos="355600" algn="l"/>
              </a:tabLst>
            </a:pPr>
            <a:r>
              <a:rPr sz="1800" b="1" dirty="0">
                <a:latin typeface="Arial"/>
                <a:cs typeface="Arial"/>
              </a:rPr>
              <a:t>What </a:t>
            </a:r>
            <a:r>
              <a:rPr sz="1800" b="1" spc="-5" dirty="0">
                <a:latin typeface="Arial"/>
                <a:cs typeface="Arial"/>
              </a:rPr>
              <a:t>are </a:t>
            </a:r>
            <a:r>
              <a:rPr sz="1800" b="1" dirty="0">
                <a:latin typeface="Arial"/>
                <a:cs typeface="Arial"/>
              </a:rPr>
              <a:t>the </a:t>
            </a:r>
            <a:r>
              <a:rPr sz="1800" b="1" spc="-5" dirty="0">
                <a:latin typeface="Arial"/>
                <a:cs typeface="Arial"/>
              </a:rPr>
              <a:t>mandatory partner types </a:t>
            </a:r>
            <a:r>
              <a:rPr sz="1800" b="1" dirty="0">
                <a:latin typeface="Arial"/>
                <a:cs typeface="Arial"/>
              </a:rPr>
              <a:t>that </a:t>
            </a:r>
            <a:r>
              <a:rPr sz="1800" b="1" spc="-5" dirty="0">
                <a:latin typeface="Arial"/>
                <a:cs typeface="Arial"/>
              </a:rPr>
              <a:t>are automatically created  </a:t>
            </a:r>
            <a:r>
              <a:rPr sz="1800" b="1" spc="5" dirty="0">
                <a:latin typeface="Arial"/>
                <a:cs typeface="Arial"/>
              </a:rPr>
              <a:t>when </a:t>
            </a:r>
            <a:r>
              <a:rPr sz="1800" b="1" spc="-5" dirty="0">
                <a:latin typeface="Arial"/>
                <a:cs typeface="Arial"/>
              </a:rPr>
              <a:t>entering </a:t>
            </a:r>
            <a:r>
              <a:rPr sz="1800" b="1" dirty="0">
                <a:latin typeface="Arial"/>
                <a:cs typeface="Arial"/>
              </a:rPr>
              <a:t>the sold-to</a:t>
            </a:r>
            <a:r>
              <a:rPr sz="1800" b="1" spc="-70" dirty="0">
                <a:latin typeface="Arial"/>
                <a:cs typeface="Arial"/>
              </a:rPr>
              <a:t> </a:t>
            </a:r>
            <a:r>
              <a:rPr sz="1800" b="1" spc="-5" dirty="0">
                <a:latin typeface="Arial"/>
                <a:cs typeface="Arial"/>
              </a:rPr>
              <a:t>customer?</a:t>
            </a:r>
            <a:endParaRPr sz="1800" b="1" dirty="0">
              <a:latin typeface="Arial"/>
              <a:cs typeface="Arial"/>
            </a:endParaRPr>
          </a:p>
          <a:p>
            <a:pPr marL="355600" indent="-342900">
              <a:lnSpc>
                <a:spcPts val="1945"/>
              </a:lnSpc>
              <a:spcBef>
                <a:spcPts val="1295"/>
              </a:spcBef>
              <a:buAutoNum type="arabicPeriod" startAt="4"/>
              <a:tabLst>
                <a:tab pos="354965" algn="l"/>
                <a:tab pos="355600" algn="l"/>
              </a:tabLst>
            </a:pPr>
            <a:r>
              <a:rPr sz="1800" b="1" dirty="0">
                <a:latin typeface="Arial"/>
                <a:cs typeface="Arial"/>
              </a:rPr>
              <a:t>What </a:t>
            </a:r>
            <a:r>
              <a:rPr sz="1800" b="1" spc="-5" dirty="0">
                <a:latin typeface="Arial"/>
                <a:cs typeface="Arial"/>
              </a:rPr>
              <a:t>are </a:t>
            </a:r>
            <a:r>
              <a:rPr sz="1800" b="1" dirty="0">
                <a:latin typeface="Arial"/>
                <a:cs typeface="Arial"/>
              </a:rPr>
              <a:t>the additional </a:t>
            </a:r>
            <a:r>
              <a:rPr sz="1800" b="1" spc="-5" dirty="0">
                <a:latin typeface="Arial"/>
                <a:cs typeface="Arial"/>
              </a:rPr>
              <a:t>partner type </a:t>
            </a:r>
            <a:r>
              <a:rPr sz="1800" b="1" dirty="0">
                <a:latin typeface="Arial"/>
                <a:cs typeface="Arial"/>
              </a:rPr>
              <a:t>that </a:t>
            </a:r>
            <a:r>
              <a:rPr sz="1800" b="1" spc="-5" dirty="0">
                <a:latin typeface="Arial"/>
                <a:cs typeface="Arial"/>
              </a:rPr>
              <a:t>can be added </a:t>
            </a:r>
            <a:r>
              <a:rPr sz="1800" b="1" dirty="0">
                <a:latin typeface="Arial"/>
                <a:cs typeface="Arial"/>
              </a:rPr>
              <a:t>to</a:t>
            </a:r>
            <a:r>
              <a:rPr sz="1800" b="1" spc="-20" dirty="0">
                <a:latin typeface="Arial"/>
                <a:cs typeface="Arial"/>
              </a:rPr>
              <a:t> </a:t>
            </a:r>
            <a:r>
              <a:rPr sz="1800" b="1" dirty="0">
                <a:latin typeface="Arial"/>
                <a:cs typeface="Arial"/>
              </a:rPr>
              <a:t>the</a:t>
            </a:r>
          </a:p>
          <a:p>
            <a:pPr marL="355600">
              <a:lnSpc>
                <a:spcPts val="1945"/>
              </a:lnSpc>
            </a:pPr>
            <a:r>
              <a:rPr sz="1800" b="1" spc="-5" dirty="0">
                <a:latin typeface="Arial"/>
                <a:cs typeface="Arial"/>
              </a:rPr>
              <a:t>customer </a:t>
            </a:r>
            <a:r>
              <a:rPr sz="1800" b="1" spc="-10" dirty="0">
                <a:latin typeface="Arial"/>
                <a:cs typeface="Arial"/>
              </a:rPr>
              <a:t>master</a:t>
            </a:r>
            <a:r>
              <a:rPr sz="1800" b="1" spc="-30" dirty="0">
                <a:latin typeface="Arial"/>
                <a:cs typeface="Arial"/>
              </a:rPr>
              <a:t> </a:t>
            </a:r>
            <a:r>
              <a:rPr sz="1800" b="1" spc="-5" dirty="0">
                <a:latin typeface="Arial"/>
                <a:cs typeface="Arial"/>
              </a:rPr>
              <a:t>record?</a:t>
            </a:r>
            <a:endParaRPr sz="1800" b="1" dirty="0">
              <a:latin typeface="Arial"/>
              <a:cs typeface="Arial"/>
            </a:endParaRPr>
          </a:p>
          <a:p>
            <a:pPr marL="355600" indent="-342900">
              <a:lnSpc>
                <a:spcPct val="100000"/>
              </a:lnSpc>
              <a:spcBef>
                <a:spcPts val="1295"/>
              </a:spcBef>
              <a:buAutoNum type="arabicPeriod" startAt="6"/>
              <a:tabLst>
                <a:tab pos="354965" algn="l"/>
                <a:tab pos="355600" algn="l"/>
              </a:tabLst>
            </a:pPr>
            <a:r>
              <a:rPr sz="1800" b="1" dirty="0">
                <a:latin typeface="Arial"/>
                <a:cs typeface="Arial"/>
              </a:rPr>
              <a:t>What </a:t>
            </a:r>
            <a:r>
              <a:rPr sz="1800" b="1" spc="-5" dirty="0">
                <a:latin typeface="Arial"/>
                <a:cs typeface="Arial"/>
              </a:rPr>
              <a:t>are </a:t>
            </a:r>
            <a:r>
              <a:rPr sz="1800" b="1" dirty="0">
                <a:latin typeface="Arial"/>
                <a:cs typeface="Arial"/>
              </a:rPr>
              <a:t>the views/ </a:t>
            </a:r>
            <a:r>
              <a:rPr sz="1800" b="1" spc="-10" dirty="0">
                <a:latin typeface="Arial"/>
                <a:cs typeface="Arial"/>
              </a:rPr>
              <a:t>levels </a:t>
            </a:r>
            <a:r>
              <a:rPr sz="1800" b="1" dirty="0">
                <a:latin typeface="Arial"/>
                <a:cs typeface="Arial"/>
              </a:rPr>
              <a:t>in the </a:t>
            </a:r>
            <a:r>
              <a:rPr sz="1800" b="1" spc="-5" dirty="0">
                <a:latin typeface="Arial"/>
                <a:cs typeface="Arial"/>
              </a:rPr>
              <a:t>Material master</a:t>
            </a:r>
            <a:r>
              <a:rPr sz="1800" b="1" spc="10" dirty="0">
                <a:latin typeface="Arial"/>
                <a:cs typeface="Arial"/>
              </a:rPr>
              <a:t> </a:t>
            </a:r>
            <a:r>
              <a:rPr sz="1800" b="1" spc="-5" dirty="0">
                <a:latin typeface="Arial"/>
                <a:cs typeface="Arial"/>
              </a:rPr>
              <a:t>called?</a:t>
            </a:r>
            <a:endParaRPr sz="1800" b="1" dirty="0">
              <a:latin typeface="Arial"/>
              <a:cs typeface="Arial"/>
            </a:endParaRPr>
          </a:p>
          <a:p>
            <a:pPr>
              <a:lnSpc>
                <a:spcPct val="100000"/>
              </a:lnSpc>
              <a:buFont typeface="Arial"/>
              <a:buAutoNum type="arabicPeriod" startAt="6"/>
            </a:pPr>
            <a:endParaRPr sz="1500" b="1" dirty="0">
              <a:latin typeface="Times New Roman"/>
              <a:cs typeface="Times New Roman"/>
            </a:endParaRPr>
          </a:p>
          <a:p>
            <a:pPr marL="355600" marR="5080" indent="-342900">
              <a:lnSpc>
                <a:spcPct val="80000"/>
              </a:lnSpc>
              <a:buAutoNum type="arabicPeriod" startAt="6"/>
              <a:tabLst>
                <a:tab pos="354965" algn="l"/>
                <a:tab pos="355600" algn="l"/>
              </a:tabLst>
            </a:pPr>
            <a:r>
              <a:rPr sz="1800" b="1" dirty="0">
                <a:latin typeface="Arial"/>
                <a:cs typeface="Arial"/>
              </a:rPr>
              <a:t>What </a:t>
            </a:r>
            <a:r>
              <a:rPr sz="1800" b="1" spc="-5" dirty="0">
                <a:latin typeface="Arial"/>
                <a:cs typeface="Arial"/>
              </a:rPr>
              <a:t>is </a:t>
            </a:r>
            <a:r>
              <a:rPr sz="1800" b="1" dirty="0">
                <a:latin typeface="Arial"/>
                <a:cs typeface="Arial"/>
              </a:rPr>
              <a:t>the </a:t>
            </a:r>
            <a:r>
              <a:rPr sz="1800" b="1" spc="-5" dirty="0">
                <a:latin typeface="Arial"/>
                <a:cs typeface="Arial"/>
              </a:rPr>
              <a:t>first step you </a:t>
            </a:r>
            <a:r>
              <a:rPr sz="1800" b="1" dirty="0">
                <a:latin typeface="Arial"/>
                <a:cs typeface="Arial"/>
              </a:rPr>
              <a:t>should </a:t>
            </a:r>
            <a:r>
              <a:rPr sz="1800" b="1" spc="-5" dirty="0">
                <a:latin typeface="Arial"/>
                <a:cs typeface="Arial"/>
              </a:rPr>
              <a:t>take before setting </a:t>
            </a:r>
            <a:r>
              <a:rPr sz="1800" b="1" dirty="0">
                <a:latin typeface="Arial"/>
                <a:cs typeface="Arial"/>
              </a:rPr>
              <a:t>up new </a:t>
            </a:r>
            <a:r>
              <a:rPr sz="1800" b="1" spc="-5" dirty="0">
                <a:latin typeface="Arial"/>
                <a:cs typeface="Arial"/>
              </a:rPr>
              <a:t>Material  Master</a:t>
            </a:r>
            <a:r>
              <a:rPr sz="1800" b="1" spc="-70" dirty="0">
                <a:latin typeface="Arial"/>
                <a:cs typeface="Arial"/>
              </a:rPr>
              <a:t> </a:t>
            </a:r>
            <a:r>
              <a:rPr sz="1800" b="1" spc="-5" dirty="0">
                <a:latin typeface="Arial"/>
                <a:cs typeface="Arial"/>
              </a:rPr>
              <a:t>record?</a:t>
            </a:r>
            <a:endParaRPr sz="1800" b="1" dirty="0">
              <a:latin typeface="Arial"/>
              <a:cs typeface="Arial"/>
            </a:endParaRPr>
          </a:p>
          <a:p>
            <a:pPr marL="355600" indent="-342900">
              <a:lnSpc>
                <a:spcPct val="100000"/>
              </a:lnSpc>
              <a:spcBef>
                <a:spcPts val="1295"/>
              </a:spcBef>
              <a:buAutoNum type="arabicPeriod" startAt="6"/>
              <a:tabLst>
                <a:tab pos="354965" algn="l"/>
                <a:tab pos="355600" algn="l"/>
              </a:tabLst>
            </a:pPr>
            <a:r>
              <a:rPr sz="1800" b="1" dirty="0">
                <a:latin typeface="Arial"/>
                <a:cs typeface="Arial"/>
              </a:rPr>
              <a:t>What </a:t>
            </a:r>
            <a:r>
              <a:rPr sz="1800" b="1" spc="-5" dirty="0">
                <a:latin typeface="Arial"/>
                <a:cs typeface="Arial"/>
              </a:rPr>
              <a:t>are </a:t>
            </a:r>
            <a:r>
              <a:rPr sz="1800" b="1" dirty="0">
                <a:latin typeface="Arial"/>
                <a:cs typeface="Arial"/>
              </a:rPr>
              <a:t>the 4 components of</a:t>
            </a:r>
            <a:r>
              <a:rPr sz="1800" b="1" spc="-100" dirty="0">
                <a:latin typeface="Arial"/>
                <a:cs typeface="Arial"/>
              </a:rPr>
              <a:t> </a:t>
            </a:r>
            <a:r>
              <a:rPr sz="1800" b="1" spc="-5" dirty="0">
                <a:latin typeface="Arial"/>
                <a:cs typeface="Arial"/>
              </a:rPr>
              <a:t>pricing?</a:t>
            </a:r>
            <a:endParaRPr sz="1800" b="1" dirty="0">
              <a:latin typeface="Arial"/>
              <a:cs typeface="Arial"/>
            </a:endParaRPr>
          </a:p>
          <a:p>
            <a:pPr marL="355600" indent="-342900">
              <a:lnSpc>
                <a:spcPct val="100000"/>
              </a:lnSpc>
              <a:spcBef>
                <a:spcPts val="1295"/>
              </a:spcBef>
              <a:buAutoNum type="arabicPeriod" startAt="6"/>
              <a:tabLst>
                <a:tab pos="354965" algn="l"/>
                <a:tab pos="355600" algn="l"/>
              </a:tabLst>
            </a:pPr>
            <a:r>
              <a:rPr sz="1800" b="1" dirty="0">
                <a:latin typeface="Arial"/>
                <a:cs typeface="Arial"/>
              </a:rPr>
              <a:t>What </a:t>
            </a:r>
            <a:r>
              <a:rPr sz="1800" b="1" spc="-5" dirty="0">
                <a:latin typeface="Arial"/>
                <a:cs typeface="Arial"/>
              </a:rPr>
              <a:t>is </a:t>
            </a:r>
            <a:r>
              <a:rPr sz="1800" b="1" dirty="0">
                <a:latin typeface="Arial"/>
                <a:cs typeface="Arial"/>
              </a:rPr>
              <a:t>condition</a:t>
            </a:r>
            <a:r>
              <a:rPr sz="1800" b="1" spc="-114" dirty="0">
                <a:latin typeface="Arial"/>
                <a:cs typeface="Arial"/>
              </a:rPr>
              <a:t> </a:t>
            </a:r>
            <a:r>
              <a:rPr sz="1800" b="1" spc="-5" dirty="0" smtClean="0">
                <a:latin typeface="Arial"/>
                <a:cs typeface="Arial"/>
              </a:rPr>
              <a:t>type</a:t>
            </a:r>
            <a:r>
              <a:rPr lang="en-US" sz="1800" b="1" spc="-5" dirty="0" smtClean="0">
                <a:latin typeface="Arial"/>
                <a:cs typeface="Arial"/>
              </a:rPr>
              <a:t> &amp;</a:t>
            </a:r>
            <a:r>
              <a:rPr sz="1800" b="1" spc="-5" dirty="0" smtClean="0">
                <a:latin typeface="Arial"/>
                <a:cs typeface="Arial"/>
              </a:rPr>
              <a:t> </a:t>
            </a:r>
            <a:r>
              <a:rPr sz="1800" b="1" dirty="0">
                <a:latin typeface="Arial"/>
                <a:cs typeface="Arial"/>
              </a:rPr>
              <a:t>condition</a:t>
            </a:r>
            <a:r>
              <a:rPr sz="1800" b="1" spc="-95" dirty="0">
                <a:latin typeface="Arial"/>
                <a:cs typeface="Arial"/>
              </a:rPr>
              <a:t> </a:t>
            </a:r>
            <a:r>
              <a:rPr sz="1800" b="1" spc="-5" dirty="0">
                <a:latin typeface="Arial"/>
                <a:cs typeface="Arial"/>
              </a:rPr>
              <a:t>record?</a:t>
            </a:r>
            <a:endParaRPr sz="1800" b="1" dirty="0">
              <a:latin typeface="Arial"/>
              <a:cs typeface="Aria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067555" y="260604"/>
            <a:ext cx="88696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spc="-20" dirty="0"/>
              <a:t>Tips </a:t>
            </a:r>
            <a:r>
              <a:rPr dirty="0"/>
              <a:t>and</a:t>
            </a:r>
            <a:r>
              <a:rPr spc="-60" dirty="0"/>
              <a:t> </a:t>
            </a:r>
            <a:r>
              <a:rPr spc="-40" dirty="0"/>
              <a:t>Tricks</a:t>
            </a:r>
          </a:p>
        </p:txBody>
      </p:sp>
      <p:sp>
        <p:nvSpPr>
          <p:cNvPr id="5" name="object 5"/>
          <p:cNvSpPr txBox="1"/>
          <p:nvPr/>
        </p:nvSpPr>
        <p:spPr>
          <a:xfrm>
            <a:off x="457200" y="1447800"/>
            <a:ext cx="7716520" cy="3385542"/>
          </a:xfrm>
          <a:prstGeom prst="rect">
            <a:avLst/>
          </a:prstGeom>
        </p:spPr>
        <p:txBody>
          <a:bodyPr vert="horz" wrap="square" lIns="0" tIns="0" rIns="0" bIns="0" rtlCol="0">
            <a:spAutoFit/>
          </a:bodyPr>
          <a:lstStyle/>
          <a:p>
            <a:pPr marL="355600" marR="100965" indent="-342900">
              <a:buClr>
                <a:srgbClr val="00B0F0"/>
              </a:buClr>
              <a:buFont typeface="Wingdings" panose="05000000000000000000" pitchFamily="2" charset="2"/>
              <a:buChar char="§"/>
              <a:tabLst>
                <a:tab pos="154940" algn="l"/>
              </a:tabLst>
            </a:pPr>
            <a:r>
              <a:rPr sz="2200" dirty="0">
                <a:latin typeface="Arial"/>
                <a:cs typeface="Arial"/>
              </a:rPr>
              <a:t>For a Customer Master SAP provides 10 additional freely definable  fields in General Data &amp; 5 more in Sales Area Data. These can be used  for analysis &amp; pricing control. It is possible to rename these </a:t>
            </a:r>
            <a:r>
              <a:rPr sz="2200" dirty="0" smtClean="0">
                <a:latin typeface="Arial"/>
                <a:cs typeface="Arial"/>
              </a:rPr>
              <a:t>fields</a:t>
            </a:r>
            <a:endParaRPr lang="en-US" sz="2200" dirty="0" smtClean="0">
              <a:latin typeface="Arial"/>
              <a:cs typeface="Arial"/>
            </a:endParaRPr>
          </a:p>
          <a:p>
            <a:pPr marL="12700" marR="100965">
              <a:buClr>
                <a:srgbClr val="00B0F0"/>
              </a:buClr>
              <a:tabLst>
                <a:tab pos="154940" algn="l"/>
              </a:tabLst>
            </a:pPr>
            <a:endParaRPr sz="2200" dirty="0">
              <a:latin typeface="Arial"/>
              <a:cs typeface="Arial"/>
            </a:endParaRPr>
          </a:p>
          <a:p>
            <a:pPr marL="355600" marR="5080" indent="-342900">
              <a:spcBef>
                <a:spcPts val="5"/>
              </a:spcBef>
              <a:buClr>
                <a:srgbClr val="00B0F0"/>
              </a:buClr>
              <a:buFont typeface="Wingdings" panose="05000000000000000000" pitchFamily="2" charset="2"/>
              <a:buChar char="§"/>
              <a:tabLst>
                <a:tab pos="154940" algn="l"/>
              </a:tabLst>
            </a:pPr>
            <a:r>
              <a:rPr sz="2200" dirty="0">
                <a:latin typeface="Arial"/>
                <a:cs typeface="Arial"/>
              </a:rPr>
              <a:t>On the Sales Org 2 view of Material Master, SAP provides 10 fields for  Product Attributes. With the help of these (and some more settings in  document type) it is possible to restrict delivery of certain materials to  certain customers. It is possible to rename these </a:t>
            </a:r>
            <a:r>
              <a:rPr sz="2200" dirty="0" smtClean="0">
                <a:latin typeface="Arial"/>
                <a:cs typeface="Arial"/>
              </a:rPr>
              <a:t>fields</a:t>
            </a:r>
            <a:endParaRPr sz="2200" dirty="0">
              <a:latin typeface="Arial"/>
              <a:cs typeface="Aria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067555" y="260604"/>
            <a:ext cx="88696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spc="-20" dirty="0"/>
              <a:t>Tips </a:t>
            </a:r>
            <a:r>
              <a:rPr dirty="0"/>
              <a:t>and</a:t>
            </a:r>
            <a:r>
              <a:rPr spc="-60" dirty="0"/>
              <a:t> </a:t>
            </a:r>
            <a:r>
              <a:rPr spc="-40" dirty="0"/>
              <a:t>Tricks</a:t>
            </a:r>
          </a:p>
        </p:txBody>
      </p:sp>
      <p:sp>
        <p:nvSpPr>
          <p:cNvPr id="5" name="object 5"/>
          <p:cNvSpPr txBox="1"/>
          <p:nvPr/>
        </p:nvSpPr>
        <p:spPr>
          <a:xfrm>
            <a:off x="609600" y="1266444"/>
            <a:ext cx="7510780" cy="5078313"/>
          </a:xfrm>
          <a:prstGeom prst="rect">
            <a:avLst/>
          </a:prstGeom>
        </p:spPr>
        <p:txBody>
          <a:bodyPr vert="horz" wrap="square" lIns="0" tIns="0" rIns="0" bIns="0" rtlCol="0">
            <a:spAutoFit/>
          </a:bodyPr>
          <a:lstStyle/>
          <a:p>
            <a:pPr marL="355600" marR="5080" indent="-342900">
              <a:buClr>
                <a:srgbClr val="00B0F0"/>
              </a:buClr>
              <a:buFont typeface="Wingdings" panose="05000000000000000000" pitchFamily="2" charset="2"/>
              <a:buChar char="§"/>
              <a:tabLst>
                <a:tab pos="154940" algn="l"/>
              </a:tabLst>
            </a:pPr>
            <a:r>
              <a:rPr lang="en-US" sz="2200" dirty="0">
                <a:latin typeface="Arial"/>
                <a:cs typeface="Arial"/>
              </a:rPr>
              <a:t>KNA1 (Customer General Data) &amp; KNB1 (Customer Company Code  Data) and MARA (Material Master Basic Data) MARC (Material Master  Plant Data) tables can be directly accessed using special transactions  SE16_KNA1, SE16_KNB1 and SE16_MARA &amp; SE16_MARC</a:t>
            </a:r>
          </a:p>
          <a:p>
            <a:pPr marL="355600" marR="5080" indent="-342900">
              <a:lnSpc>
                <a:spcPct val="100000"/>
              </a:lnSpc>
              <a:buClr>
                <a:srgbClr val="00B0F0"/>
              </a:buClr>
              <a:buFont typeface="Wingdings" panose="05000000000000000000" pitchFamily="2" charset="2"/>
              <a:buChar char="§"/>
              <a:tabLst>
                <a:tab pos="154940" algn="l"/>
              </a:tabLst>
            </a:pPr>
            <a:endParaRPr lang="en-US" sz="2200" dirty="0" smtClean="0">
              <a:latin typeface="Arial"/>
              <a:cs typeface="Arial"/>
            </a:endParaRPr>
          </a:p>
          <a:p>
            <a:pPr marL="355600" marR="5080" indent="-342900">
              <a:lnSpc>
                <a:spcPct val="100000"/>
              </a:lnSpc>
              <a:buClr>
                <a:srgbClr val="00B0F0"/>
              </a:buClr>
              <a:buFont typeface="Wingdings" panose="05000000000000000000" pitchFamily="2" charset="2"/>
              <a:buChar char="§"/>
              <a:tabLst>
                <a:tab pos="154940" algn="l"/>
              </a:tabLst>
            </a:pPr>
            <a:r>
              <a:rPr sz="2200" dirty="0" smtClean="0">
                <a:latin typeface="Arial"/>
                <a:cs typeface="Arial"/>
              </a:rPr>
              <a:t>Maintenance </a:t>
            </a:r>
            <a:r>
              <a:rPr sz="2200" dirty="0">
                <a:latin typeface="Arial"/>
                <a:cs typeface="Arial"/>
              </a:rPr>
              <a:t>of certain types of data such as Terms of Payment,  Routes, Inco-terms, Factory Calendar which is actually part of  customizing, can be reached from SAP Easy access menu path of  by using Transaction Codes OBB8, OVLH, OVSG &amp; </a:t>
            </a:r>
            <a:r>
              <a:rPr sz="2200" dirty="0" smtClean="0">
                <a:latin typeface="Arial"/>
                <a:cs typeface="Arial"/>
              </a:rPr>
              <a:t>SCAL</a:t>
            </a:r>
            <a:endParaRPr sz="2200" dirty="0">
              <a:latin typeface="Arial"/>
              <a:cs typeface="Arial"/>
            </a:endParaRPr>
          </a:p>
          <a:p>
            <a:pPr marL="355600" indent="-342900">
              <a:lnSpc>
                <a:spcPct val="100000"/>
              </a:lnSpc>
              <a:spcBef>
                <a:spcPts val="30"/>
              </a:spcBef>
              <a:buClr>
                <a:srgbClr val="00B0F0"/>
              </a:buClr>
              <a:buFont typeface="Wingdings" panose="05000000000000000000" pitchFamily="2" charset="2"/>
              <a:buChar char="§"/>
              <a:tabLst>
                <a:tab pos="154940" algn="l"/>
              </a:tabLst>
            </a:pPr>
            <a:endParaRPr sz="2200" dirty="0">
              <a:latin typeface="Arial"/>
              <a:cs typeface="Arial"/>
            </a:endParaRPr>
          </a:p>
          <a:p>
            <a:pPr marL="355600" marR="47625" indent="-342900">
              <a:lnSpc>
                <a:spcPct val="100000"/>
              </a:lnSpc>
              <a:spcBef>
                <a:spcPts val="5"/>
              </a:spcBef>
              <a:buClr>
                <a:srgbClr val="00B0F0"/>
              </a:buClr>
              <a:buFont typeface="Wingdings" panose="05000000000000000000" pitchFamily="2" charset="2"/>
              <a:buChar char="§"/>
              <a:tabLst>
                <a:tab pos="154940" algn="l"/>
              </a:tabLst>
            </a:pPr>
            <a:r>
              <a:rPr sz="2200" dirty="0">
                <a:latin typeface="Arial"/>
                <a:cs typeface="Arial"/>
              </a:rPr>
              <a:t>You can maintain Texts independent of any Master Data object by  using Transaction code </a:t>
            </a:r>
            <a:r>
              <a:rPr sz="2200" dirty="0" smtClean="0">
                <a:latin typeface="Arial"/>
                <a:cs typeface="Arial"/>
              </a:rPr>
              <a:t>SO10</a:t>
            </a:r>
            <a:endParaRPr sz="2200" dirty="0">
              <a:latin typeface="Arial"/>
              <a:cs typeface="Aria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62188" y="260604"/>
            <a:ext cx="781811" cy="89763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Additional Info – Mass</a:t>
            </a:r>
            <a:r>
              <a:rPr spc="-65" dirty="0"/>
              <a:t> </a:t>
            </a:r>
            <a:r>
              <a:rPr dirty="0"/>
              <a:t>Creation</a:t>
            </a:r>
          </a:p>
        </p:txBody>
      </p:sp>
      <p:sp>
        <p:nvSpPr>
          <p:cNvPr id="8" name="object 8"/>
          <p:cNvSpPr/>
          <p:nvPr/>
        </p:nvSpPr>
        <p:spPr>
          <a:xfrm>
            <a:off x="381000" y="1143000"/>
            <a:ext cx="8229600" cy="51054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881498" y="1966277"/>
            <a:ext cx="3729101" cy="4275201"/>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795526" y="1592668"/>
            <a:ext cx="2378837" cy="16602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234559" y="3108960"/>
            <a:ext cx="964565" cy="91440"/>
          </a:xfrm>
          <a:custGeom>
            <a:avLst/>
            <a:gdLst/>
            <a:ahLst/>
            <a:cxnLst/>
            <a:rect l="l" t="t" r="r" b="b"/>
            <a:pathLst>
              <a:path w="964564" h="91439">
                <a:moveTo>
                  <a:pt x="964438" y="0"/>
                </a:moveTo>
                <a:lnTo>
                  <a:pt x="0" y="0"/>
                </a:lnTo>
                <a:lnTo>
                  <a:pt x="0" y="91439"/>
                </a:lnTo>
                <a:lnTo>
                  <a:pt x="964438" y="91439"/>
                </a:lnTo>
                <a:lnTo>
                  <a:pt x="964438" y="0"/>
                </a:lnTo>
                <a:close/>
              </a:path>
            </a:pathLst>
          </a:custGeom>
          <a:solidFill>
            <a:srgbClr val="C0C0C0"/>
          </a:solidFill>
        </p:spPr>
        <p:txBody>
          <a:bodyPr wrap="square" lIns="0" tIns="0" rIns="0" bIns="0" rtlCol="0"/>
          <a:lstStyle/>
          <a:p>
            <a:endParaRPr/>
          </a:p>
        </p:txBody>
      </p:sp>
      <p:sp>
        <p:nvSpPr>
          <p:cNvPr id="12" name="object 12"/>
          <p:cNvSpPr/>
          <p:nvPr/>
        </p:nvSpPr>
        <p:spPr>
          <a:xfrm>
            <a:off x="5176901" y="2144776"/>
            <a:ext cx="1071880" cy="964565"/>
          </a:xfrm>
          <a:custGeom>
            <a:avLst/>
            <a:gdLst/>
            <a:ahLst/>
            <a:cxnLst/>
            <a:rect l="l" t="t" r="r" b="b"/>
            <a:pathLst>
              <a:path w="1071879" h="964564">
                <a:moveTo>
                  <a:pt x="1071499" y="0"/>
                </a:moveTo>
                <a:lnTo>
                  <a:pt x="0" y="0"/>
                </a:lnTo>
                <a:lnTo>
                  <a:pt x="0" y="964184"/>
                </a:lnTo>
                <a:lnTo>
                  <a:pt x="1071499" y="964184"/>
                </a:lnTo>
                <a:lnTo>
                  <a:pt x="1071499" y="0"/>
                </a:lnTo>
                <a:close/>
              </a:path>
            </a:pathLst>
          </a:custGeom>
          <a:solidFill>
            <a:srgbClr val="C0C0C0"/>
          </a:solidFill>
        </p:spPr>
        <p:txBody>
          <a:bodyPr wrap="square" lIns="0" tIns="0" rIns="0" bIns="0" rtlCol="0"/>
          <a:lstStyle/>
          <a:p>
            <a:endParaRPr/>
          </a:p>
        </p:txBody>
      </p:sp>
      <p:sp>
        <p:nvSpPr>
          <p:cNvPr id="13" name="object 13"/>
          <p:cNvSpPr/>
          <p:nvPr/>
        </p:nvSpPr>
        <p:spPr>
          <a:xfrm>
            <a:off x="5250941" y="2219579"/>
            <a:ext cx="222885" cy="831215"/>
          </a:xfrm>
          <a:custGeom>
            <a:avLst/>
            <a:gdLst/>
            <a:ahLst/>
            <a:cxnLst/>
            <a:rect l="l" t="t" r="r" b="b"/>
            <a:pathLst>
              <a:path w="222885" h="831214">
                <a:moveTo>
                  <a:pt x="222631" y="0"/>
                </a:moveTo>
                <a:lnTo>
                  <a:pt x="0" y="0"/>
                </a:lnTo>
                <a:lnTo>
                  <a:pt x="0" y="831215"/>
                </a:lnTo>
                <a:lnTo>
                  <a:pt x="222631" y="831215"/>
                </a:lnTo>
                <a:lnTo>
                  <a:pt x="222631" y="0"/>
                </a:lnTo>
                <a:close/>
              </a:path>
            </a:pathLst>
          </a:custGeom>
          <a:solidFill>
            <a:srgbClr val="C0C0C0"/>
          </a:solidFill>
        </p:spPr>
        <p:txBody>
          <a:bodyPr wrap="square" lIns="0" tIns="0" rIns="0" bIns="0" rtlCol="0"/>
          <a:lstStyle/>
          <a:p>
            <a:endParaRPr/>
          </a:p>
        </p:txBody>
      </p:sp>
      <p:sp>
        <p:nvSpPr>
          <p:cNvPr id="14" name="object 14"/>
          <p:cNvSpPr/>
          <p:nvPr/>
        </p:nvSpPr>
        <p:spPr>
          <a:xfrm>
            <a:off x="5555996" y="2219579"/>
            <a:ext cx="0" cy="332740"/>
          </a:xfrm>
          <a:custGeom>
            <a:avLst/>
            <a:gdLst/>
            <a:ahLst/>
            <a:cxnLst/>
            <a:rect l="l" t="t" r="r" b="b"/>
            <a:pathLst>
              <a:path h="332739">
                <a:moveTo>
                  <a:pt x="0" y="0"/>
                </a:moveTo>
                <a:lnTo>
                  <a:pt x="0" y="332486"/>
                </a:lnTo>
              </a:path>
            </a:pathLst>
          </a:custGeom>
          <a:ln w="33019">
            <a:solidFill>
              <a:srgbClr val="C0C0C0"/>
            </a:solidFill>
          </a:ln>
        </p:spPr>
        <p:txBody>
          <a:bodyPr wrap="square" lIns="0" tIns="0" rIns="0" bIns="0" rtlCol="0"/>
          <a:lstStyle/>
          <a:p>
            <a:endParaRPr/>
          </a:p>
        </p:txBody>
      </p:sp>
      <p:sp>
        <p:nvSpPr>
          <p:cNvPr id="15" name="object 15"/>
          <p:cNvSpPr/>
          <p:nvPr/>
        </p:nvSpPr>
        <p:spPr>
          <a:xfrm>
            <a:off x="5531358" y="2647632"/>
            <a:ext cx="49530" cy="0"/>
          </a:xfrm>
          <a:custGeom>
            <a:avLst/>
            <a:gdLst/>
            <a:ahLst/>
            <a:cxnLst/>
            <a:rect l="l" t="t" r="r" b="b"/>
            <a:pathLst>
              <a:path w="49529">
                <a:moveTo>
                  <a:pt x="0" y="0"/>
                </a:moveTo>
                <a:lnTo>
                  <a:pt x="49402" y="0"/>
                </a:lnTo>
              </a:path>
            </a:pathLst>
          </a:custGeom>
          <a:ln w="41529">
            <a:solidFill>
              <a:srgbClr val="C0C0C0"/>
            </a:solidFill>
          </a:ln>
        </p:spPr>
        <p:txBody>
          <a:bodyPr wrap="square" lIns="0" tIns="0" rIns="0" bIns="0" rtlCol="0"/>
          <a:lstStyle/>
          <a:p>
            <a:endParaRPr/>
          </a:p>
        </p:txBody>
      </p:sp>
      <p:sp>
        <p:nvSpPr>
          <p:cNvPr id="16" name="object 16"/>
          <p:cNvSpPr/>
          <p:nvPr/>
        </p:nvSpPr>
        <p:spPr>
          <a:xfrm>
            <a:off x="5621909" y="2219579"/>
            <a:ext cx="173355" cy="191135"/>
          </a:xfrm>
          <a:custGeom>
            <a:avLst/>
            <a:gdLst/>
            <a:ahLst/>
            <a:cxnLst/>
            <a:rect l="l" t="t" r="r" b="b"/>
            <a:pathLst>
              <a:path w="173354" h="191135">
                <a:moveTo>
                  <a:pt x="173100" y="0"/>
                </a:moveTo>
                <a:lnTo>
                  <a:pt x="0" y="0"/>
                </a:lnTo>
                <a:lnTo>
                  <a:pt x="0" y="191135"/>
                </a:lnTo>
                <a:lnTo>
                  <a:pt x="173100" y="191135"/>
                </a:lnTo>
                <a:lnTo>
                  <a:pt x="173100" y="0"/>
                </a:lnTo>
                <a:close/>
              </a:path>
            </a:pathLst>
          </a:custGeom>
          <a:solidFill>
            <a:srgbClr val="C0C0C0"/>
          </a:solidFill>
        </p:spPr>
        <p:txBody>
          <a:bodyPr wrap="square" lIns="0" tIns="0" rIns="0" bIns="0" rtlCol="0"/>
          <a:lstStyle/>
          <a:p>
            <a:endParaRPr/>
          </a:p>
        </p:txBody>
      </p:sp>
      <p:sp>
        <p:nvSpPr>
          <p:cNvPr id="17" name="object 17"/>
          <p:cNvSpPr/>
          <p:nvPr/>
        </p:nvSpPr>
        <p:spPr>
          <a:xfrm>
            <a:off x="5852795" y="2219579"/>
            <a:ext cx="330200" cy="191135"/>
          </a:xfrm>
          <a:custGeom>
            <a:avLst/>
            <a:gdLst/>
            <a:ahLst/>
            <a:cxnLst/>
            <a:rect l="l" t="t" r="r" b="b"/>
            <a:pathLst>
              <a:path w="330200" h="191135">
                <a:moveTo>
                  <a:pt x="329691" y="0"/>
                </a:moveTo>
                <a:lnTo>
                  <a:pt x="0" y="0"/>
                </a:lnTo>
                <a:lnTo>
                  <a:pt x="0" y="191135"/>
                </a:lnTo>
                <a:lnTo>
                  <a:pt x="329691" y="191135"/>
                </a:lnTo>
                <a:lnTo>
                  <a:pt x="329691" y="0"/>
                </a:lnTo>
                <a:close/>
              </a:path>
            </a:pathLst>
          </a:custGeom>
          <a:solidFill>
            <a:srgbClr val="C0C0C0"/>
          </a:solidFill>
        </p:spPr>
        <p:txBody>
          <a:bodyPr wrap="square" lIns="0" tIns="0" rIns="0" bIns="0" rtlCol="0"/>
          <a:lstStyle/>
          <a:p>
            <a:endParaRPr/>
          </a:p>
        </p:txBody>
      </p:sp>
      <p:sp>
        <p:nvSpPr>
          <p:cNvPr id="18" name="object 18"/>
          <p:cNvSpPr/>
          <p:nvPr/>
        </p:nvSpPr>
        <p:spPr>
          <a:xfrm>
            <a:off x="6100064" y="2460625"/>
            <a:ext cx="90805" cy="216535"/>
          </a:xfrm>
          <a:custGeom>
            <a:avLst/>
            <a:gdLst/>
            <a:ahLst/>
            <a:cxnLst/>
            <a:rect l="l" t="t" r="r" b="b"/>
            <a:pathLst>
              <a:path w="90804" h="216535">
                <a:moveTo>
                  <a:pt x="90677" y="0"/>
                </a:moveTo>
                <a:lnTo>
                  <a:pt x="0" y="0"/>
                </a:lnTo>
                <a:lnTo>
                  <a:pt x="0" y="216026"/>
                </a:lnTo>
                <a:lnTo>
                  <a:pt x="90677" y="216026"/>
                </a:lnTo>
                <a:lnTo>
                  <a:pt x="90677" y="0"/>
                </a:lnTo>
                <a:close/>
              </a:path>
            </a:pathLst>
          </a:custGeom>
          <a:solidFill>
            <a:srgbClr val="C0C0C0"/>
          </a:solidFill>
        </p:spPr>
        <p:txBody>
          <a:bodyPr wrap="square" lIns="0" tIns="0" rIns="0" bIns="0" rtlCol="0"/>
          <a:lstStyle/>
          <a:p>
            <a:endParaRPr/>
          </a:p>
        </p:txBody>
      </p:sp>
      <p:sp>
        <p:nvSpPr>
          <p:cNvPr id="19" name="object 19"/>
          <p:cNvSpPr/>
          <p:nvPr/>
        </p:nvSpPr>
        <p:spPr>
          <a:xfrm>
            <a:off x="5176901" y="2144776"/>
            <a:ext cx="1071880" cy="1056005"/>
          </a:xfrm>
          <a:custGeom>
            <a:avLst/>
            <a:gdLst/>
            <a:ahLst/>
            <a:cxnLst/>
            <a:rect l="l" t="t" r="r" b="b"/>
            <a:pathLst>
              <a:path w="1071879" h="1056005">
                <a:moveTo>
                  <a:pt x="1071499" y="531876"/>
                </a:moveTo>
                <a:lnTo>
                  <a:pt x="1071499" y="0"/>
                </a:lnTo>
                <a:lnTo>
                  <a:pt x="527431" y="0"/>
                </a:lnTo>
                <a:lnTo>
                  <a:pt x="0" y="0"/>
                </a:lnTo>
                <a:lnTo>
                  <a:pt x="0" y="531876"/>
                </a:lnTo>
                <a:lnTo>
                  <a:pt x="0" y="964184"/>
                </a:lnTo>
                <a:lnTo>
                  <a:pt x="57658" y="964184"/>
                </a:lnTo>
                <a:lnTo>
                  <a:pt x="57658" y="1055624"/>
                </a:lnTo>
                <a:lnTo>
                  <a:pt x="535686" y="1055624"/>
                </a:lnTo>
                <a:lnTo>
                  <a:pt x="1022096" y="1055624"/>
                </a:lnTo>
                <a:lnTo>
                  <a:pt x="1022096" y="964184"/>
                </a:lnTo>
                <a:lnTo>
                  <a:pt x="1071499" y="964184"/>
                </a:lnTo>
                <a:lnTo>
                  <a:pt x="1071499" y="531876"/>
                </a:lnTo>
                <a:close/>
              </a:path>
            </a:pathLst>
          </a:custGeom>
          <a:ln w="9525">
            <a:solidFill>
              <a:srgbClr val="000000"/>
            </a:solidFill>
          </a:ln>
        </p:spPr>
        <p:txBody>
          <a:bodyPr wrap="square" lIns="0" tIns="0" rIns="0" bIns="0" rtlCol="0"/>
          <a:lstStyle/>
          <a:p>
            <a:endParaRPr/>
          </a:p>
        </p:txBody>
      </p:sp>
      <p:sp>
        <p:nvSpPr>
          <p:cNvPr id="20" name="object 20"/>
          <p:cNvSpPr/>
          <p:nvPr/>
        </p:nvSpPr>
        <p:spPr>
          <a:xfrm>
            <a:off x="5234559" y="3108960"/>
            <a:ext cx="964565" cy="0"/>
          </a:xfrm>
          <a:custGeom>
            <a:avLst/>
            <a:gdLst/>
            <a:ahLst/>
            <a:cxnLst/>
            <a:rect l="l" t="t" r="r" b="b"/>
            <a:pathLst>
              <a:path w="964564">
                <a:moveTo>
                  <a:pt x="0" y="0"/>
                </a:moveTo>
                <a:lnTo>
                  <a:pt x="156590" y="0"/>
                </a:lnTo>
                <a:lnTo>
                  <a:pt x="758316" y="0"/>
                </a:lnTo>
                <a:lnTo>
                  <a:pt x="964438" y="0"/>
                </a:lnTo>
                <a:lnTo>
                  <a:pt x="0" y="0"/>
                </a:lnTo>
              </a:path>
            </a:pathLst>
          </a:custGeom>
          <a:ln w="9525">
            <a:solidFill>
              <a:srgbClr val="000000"/>
            </a:solidFill>
          </a:ln>
        </p:spPr>
        <p:txBody>
          <a:bodyPr wrap="square" lIns="0" tIns="0" rIns="0" bIns="0" rtlCol="0"/>
          <a:lstStyle/>
          <a:p>
            <a:endParaRPr/>
          </a:p>
        </p:txBody>
      </p:sp>
      <p:sp>
        <p:nvSpPr>
          <p:cNvPr id="21" name="object 21"/>
          <p:cNvSpPr/>
          <p:nvPr/>
        </p:nvSpPr>
        <p:spPr>
          <a:xfrm>
            <a:off x="5250941" y="2261107"/>
            <a:ext cx="222885" cy="748665"/>
          </a:xfrm>
          <a:custGeom>
            <a:avLst/>
            <a:gdLst/>
            <a:ahLst/>
            <a:cxnLst/>
            <a:rect l="l" t="t" r="r" b="b"/>
            <a:pathLst>
              <a:path w="222885" h="748664">
                <a:moveTo>
                  <a:pt x="0" y="0"/>
                </a:moveTo>
                <a:lnTo>
                  <a:pt x="33020" y="0"/>
                </a:lnTo>
                <a:lnTo>
                  <a:pt x="173228" y="0"/>
                </a:lnTo>
                <a:lnTo>
                  <a:pt x="222631" y="0"/>
                </a:lnTo>
                <a:lnTo>
                  <a:pt x="0" y="0"/>
                </a:lnTo>
                <a:lnTo>
                  <a:pt x="0" y="49911"/>
                </a:lnTo>
                <a:lnTo>
                  <a:pt x="33020" y="49911"/>
                </a:lnTo>
                <a:lnTo>
                  <a:pt x="173228" y="49911"/>
                </a:lnTo>
                <a:lnTo>
                  <a:pt x="222631" y="49911"/>
                </a:lnTo>
                <a:lnTo>
                  <a:pt x="0" y="49911"/>
                </a:lnTo>
                <a:lnTo>
                  <a:pt x="0" y="99694"/>
                </a:lnTo>
                <a:lnTo>
                  <a:pt x="33020" y="99694"/>
                </a:lnTo>
                <a:lnTo>
                  <a:pt x="173228" y="99694"/>
                </a:lnTo>
                <a:lnTo>
                  <a:pt x="222631" y="99694"/>
                </a:lnTo>
                <a:lnTo>
                  <a:pt x="0" y="99694"/>
                </a:lnTo>
                <a:lnTo>
                  <a:pt x="0" y="149605"/>
                </a:lnTo>
                <a:lnTo>
                  <a:pt x="33020" y="149605"/>
                </a:lnTo>
                <a:lnTo>
                  <a:pt x="173228" y="149605"/>
                </a:lnTo>
                <a:lnTo>
                  <a:pt x="222631" y="149605"/>
                </a:lnTo>
                <a:lnTo>
                  <a:pt x="0" y="149605"/>
                </a:lnTo>
                <a:lnTo>
                  <a:pt x="0" y="199516"/>
                </a:lnTo>
                <a:lnTo>
                  <a:pt x="33020" y="199516"/>
                </a:lnTo>
                <a:lnTo>
                  <a:pt x="173228" y="199516"/>
                </a:lnTo>
                <a:lnTo>
                  <a:pt x="222631" y="199516"/>
                </a:lnTo>
                <a:lnTo>
                  <a:pt x="0" y="199516"/>
                </a:lnTo>
                <a:lnTo>
                  <a:pt x="0" y="249300"/>
                </a:lnTo>
                <a:lnTo>
                  <a:pt x="33020" y="249300"/>
                </a:lnTo>
                <a:lnTo>
                  <a:pt x="173228" y="249300"/>
                </a:lnTo>
                <a:lnTo>
                  <a:pt x="222631" y="249300"/>
                </a:lnTo>
                <a:lnTo>
                  <a:pt x="0" y="249300"/>
                </a:lnTo>
                <a:lnTo>
                  <a:pt x="0" y="299212"/>
                </a:lnTo>
                <a:lnTo>
                  <a:pt x="33020" y="299212"/>
                </a:lnTo>
                <a:lnTo>
                  <a:pt x="173228" y="299212"/>
                </a:lnTo>
                <a:lnTo>
                  <a:pt x="222631" y="299212"/>
                </a:lnTo>
                <a:lnTo>
                  <a:pt x="0" y="299212"/>
                </a:lnTo>
                <a:lnTo>
                  <a:pt x="0" y="349122"/>
                </a:lnTo>
                <a:lnTo>
                  <a:pt x="33020" y="349122"/>
                </a:lnTo>
                <a:lnTo>
                  <a:pt x="173228" y="349122"/>
                </a:lnTo>
                <a:lnTo>
                  <a:pt x="222631" y="349122"/>
                </a:lnTo>
                <a:lnTo>
                  <a:pt x="0" y="349122"/>
                </a:lnTo>
                <a:lnTo>
                  <a:pt x="0" y="399033"/>
                </a:lnTo>
                <a:lnTo>
                  <a:pt x="33020" y="399033"/>
                </a:lnTo>
                <a:lnTo>
                  <a:pt x="173228" y="399033"/>
                </a:lnTo>
                <a:lnTo>
                  <a:pt x="222631" y="399033"/>
                </a:lnTo>
                <a:lnTo>
                  <a:pt x="0" y="399033"/>
                </a:lnTo>
                <a:lnTo>
                  <a:pt x="0" y="448817"/>
                </a:lnTo>
                <a:lnTo>
                  <a:pt x="33020" y="448817"/>
                </a:lnTo>
                <a:lnTo>
                  <a:pt x="173228" y="448817"/>
                </a:lnTo>
                <a:lnTo>
                  <a:pt x="222631" y="448817"/>
                </a:lnTo>
                <a:lnTo>
                  <a:pt x="0" y="448817"/>
                </a:lnTo>
                <a:lnTo>
                  <a:pt x="0" y="498728"/>
                </a:lnTo>
                <a:lnTo>
                  <a:pt x="33020" y="498728"/>
                </a:lnTo>
                <a:lnTo>
                  <a:pt x="173228" y="498728"/>
                </a:lnTo>
                <a:lnTo>
                  <a:pt x="222631" y="498728"/>
                </a:lnTo>
                <a:lnTo>
                  <a:pt x="0" y="498728"/>
                </a:lnTo>
                <a:lnTo>
                  <a:pt x="0" y="548639"/>
                </a:lnTo>
                <a:lnTo>
                  <a:pt x="33020" y="548639"/>
                </a:lnTo>
                <a:lnTo>
                  <a:pt x="173228" y="548639"/>
                </a:lnTo>
                <a:lnTo>
                  <a:pt x="222631" y="548639"/>
                </a:lnTo>
                <a:lnTo>
                  <a:pt x="0" y="548639"/>
                </a:lnTo>
                <a:lnTo>
                  <a:pt x="0" y="598551"/>
                </a:lnTo>
                <a:lnTo>
                  <a:pt x="33020" y="598551"/>
                </a:lnTo>
                <a:lnTo>
                  <a:pt x="173228" y="598551"/>
                </a:lnTo>
                <a:lnTo>
                  <a:pt x="222631" y="598551"/>
                </a:lnTo>
                <a:lnTo>
                  <a:pt x="0" y="598551"/>
                </a:lnTo>
                <a:lnTo>
                  <a:pt x="0" y="648334"/>
                </a:lnTo>
                <a:lnTo>
                  <a:pt x="33020" y="648334"/>
                </a:lnTo>
                <a:lnTo>
                  <a:pt x="173228" y="648334"/>
                </a:lnTo>
                <a:lnTo>
                  <a:pt x="222631" y="648334"/>
                </a:lnTo>
                <a:lnTo>
                  <a:pt x="0" y="648334"/>
                </a:lnTo>
                <a:lnTo>
                  <a:pt x="0" y="698245"/>
                </a:lnTo>
                <a:lnTo>
                  <a:pt x="33020" y="698245"/>
                </a:lnTo>
                <a:lnTo>
                  <a:pt x="173228" y="698245"/>
                </a:lnTo>
                <a:lnTo>
                  <a:pt x="222631" y="698245"/>
                </a:lnTo>
                <a:lnTo>
                  <a:pt x="0" y="698245"/>
                </a:lnTo>
                <a:lnTo>
                  <a:pt x="0" y="748156"/>
                </a:lnTo>
                <a:lnTo>
                  <a:pt x="33020" y="748156"/>
                </a:lnTo>
                <a:lnTo>
                  <a:pt x="173228" y="748156"/>
                </a:lnTo>
                <a:lnTo>
                  <a:pt x="222631" y="748156"/>
                </a:lnTo>
                <a:lnTo>
                  <a:pt x="0" y="748156"/>
                </a:lnTo>
              </a:path>
            </a:pathLst>
          </a:custGeom>
          <a:ln w="9525">
            <a:solidFill>
              <a:srgbClr val="000000"/>
            </a:solidFill>
          </a:ln>
        </p:spPr>
        <p:txBody>
          <a:bodyPr wrap="square" lIns="0" tIns="0" rIns="0" bIns="0" rtlCol="0"/>
          <a:lstStyle/>
          <a:p>
            <a:endParaRPr/>
          </a:p>
        </p:txBody>
      </p:sp>
      <p:sp>
        <p:nvSpPr>
          <p:cNvPr id="22" name="object 22"/>
          <p:cNvSpPr/>
          <p:nvPr/>
        </p:nvSpPr>
        <p:spPr>
          <a:xfrm>
            <a:off x="5275707" y="3108960"/>
            <a:ext cx="890269" cy="91440"/>
          </a:xfrm>
          <a:custGeom>
            <a:avLst/>
            <a:gdLst/>
            <a:ahLst/>
            <a:cxnLst/>
            <a:rect l="l" t="t" r="r" b="b"/>
            <a:pathLst>
              <a:path w="890270" h="91439">
                <a:moveTo>
                  <a:pt x="0" y="0"/>
                </a:moveTo>
                <a:lnTo>
                  <a:pt x="0" y="16637"/>
                </a:lnTo>
                <a:lnTo>
                  <a:pt x="0" y="74802"/>
                </a:lnTo>
                <a:lnTo>
                  <a:pt x="0" y="91439"/>
                </a:lnTo>
                <a:lnTo>
                  <a:pt x="0" y="0"/>
                </a:lnTo>
                <a:lnTo>
                  <a:pt x="33019" y="0"/>
                </a:lnTo>
                <a:lnTo>
                  <a:pt x="33019" y="16637"/>
                </a:lnTo>
                <a:lnTo>
                  <a:pt x="33019" y="74802"/>
                </a:lnTo>
                <a:lnTo>
                  <a:pt x="33019" y="91439"/>
                </a:lnTo>
                <a:lnTo>
                  <a:pt x="33019" y="0"/>
                </a:lnTo>
                <a:lnTo>
                  <a:pt x="74167" y="0"/>
                </a:lnTo>
                <a:lnTo>
                  <a:pt x="74167" y="16637"/>
                </a:lnTo>
                <a:lnTo>
                  <a:pt x="74167" y="74802"/>
                </a:lnTo>
                <a:lnTo>
                  <a:pt x="74167" y="91439"/>
                </a:lnTo>
                <a:lnTo>
                  <a:pt x="74167" y="0"/>
                </a:lnTo>
                <a:lnTo>
                  <a:pt x="115442" y="0"/>
                </a:lnTo>
                <a:lnTo>
                  <a:pt x="115442" y="16637"/>
                </a:lnTo>
                <a:lnTo>
                  <a:pt x="115442" y="74802"/>
                </a:lnTo>
                <a:lnTo>
                  <a:pt x="115442" y="91439"/>
                </a:lnTo>
                <a:lnTo>
                  <a:pt x="115442" y="0"/>
                </a:lnTo>
                <a:lnTo>
                  <a:pt x="156717" y="0"/>
                </a:lnTo>
                <a:lnTo>
                  <a:pt x="156717" y="16637"/>
                </a:lnTo>
                <a:lnTo>
                  <a:pt x="156717" y="74802"/>
                </a:lnTo>
                <a:lnTo>
                  <a:pt x="156717" y="91439"/>
                </a:lnTo>
                <a:lnTo>
                  <a:pt x="156717" y="0"/>
                </a:lnTo>
                <a:lnTo>
                  <a:pt x="197865" y="0"/>
                </a:lnTo>
                <a:lnTo>
                  <a:pt x="197865" y="16637"/>
                </a:lnTo>
                <a:lnTo>
                  <a:pt x="197865" y="74802"/>
                </a:lnTo>
                <a:lnTo>
                  <a:pt x="197865" y="91439"/>
                </a:lnTo>
                <a:lnTo>
                  <a:pt x="197865" y="0"/>
                </a:lnTo>
                <a:lnTo>
                  <a:pt x="239013" y="0"/>
                </a:lnTo>
                <a:lnTo>
                  <a:pt x="239013" y="16637"/>
                </a:lnTo>
                <a:lnTo>
                  <a:pt x="239013" y="74802"/>
                </a:lnTo>
                <a:lnTo>
                  <a:pt x="239013" y="91439"/>
                </a:lnTo>
                <a:lnTo>
                  <a:pt x="239013" y="0"/>
                </a:lnTo>
                <a:lnTo>
                  <a:pt x="280288" y="0"/>
                </a:lnTo>
                <a:lnTo>
                  <a:pt x="280288" y="16637"/>
                </a:lnTo>
                <a:lnTo>
                  <a:pt x="280288" y="74802"/>
                </a:lnTo>
                <a:lnTo>
                  <a:pt x="280288" y="91439"/>
                </a:lnTo>
                <a:lnTo>
                  <a:pt x="280288" y="0"/>
                </a:lnTo>
                <a:lnTo>
                  <a:pt x="321563" y="0"/>
                </a:lnTo>
                <a:lnTo>
                  <a:pt x="321563" y="16637"/>
                </a:lnTo>
                <a:lnTo>
                  <a:pt x="321563" y="74802"/>
                </a:lnTo>
                <a:lnTo>
                  <a:pt x="321563" y="91439"/>
                </a:lnTo>
                <a:lnTo>
                  <a:pt x="321563" y="0"/>
                </a:lnTo>
                <a:lnTo>
                  <a:pt x="362712" y="0"/>
                </a:lnTo>
                <a:lnTo>
                  <a:pt x="362712" y="16637"/>
                </a:lnTo>
                <a:lnTo>
                  <a:pt x="362712" y="74802"/>
                </a:lnTo>
                <a:lnTo>
                  <a:pt x="362712" y="91439"/>
                </a:lnTo>
                <a:lnTo>
                  <a:pt x="362712" y="0"/>
                </a:lnTo>
                <a:lnTo>
                  <a:pt x="403859" y="0"/>
                </a:lnTo>
                <a:lnTo>
                  <a:pt x="403859" y="16637"/>
                </a:lnTo>
                <a:lnTo>
                  <a:pt x="403859" y="74802"/>
                </a:lnTo>
                <a:lnTo>
                  <a:pt x="403859" y="91439"/>
                </a:lnTo>
                <a:lnTo>
                  <a:pt x="403859" y="0"/>
                </a:lnTo>
                <a:lnTo>
                  <a:pt x="445134" y="0"/>
                </a:lnTo>
                <a:lnTo>
                  <a:pt x="445134" y="16637"/>
                </a:lnTo>
                <a:lnTo>
                  <a:pt x="445134" y="74802"/>
                </a:lnTo>
                <a:lnTo>
                  <a:pt x="445134" y="91439"/>
                </a:lnTo>
                <a:lnTo>
                  <a:pt x="445134" y="0"/>
                </a:lnTo>
                <a:lnTo>
                  <a:pt x="486409" y="0"/>
                </a:lnTo>
                <a:lnTo>
                  <a:pt x="486409" y="16637"/>
                </a:lnTo>
                <a:lnTo>
                  <a:pt x="486409" y="74802"/>
                </a:lnTo>
                <a:lnTo>
                  <a:pt x="486409" y="91439"/>
                </a:lnTo>
                <a:lnTo>
                  <a:pt x="486409" y="0"/>
                </a:lnTo>
                <a:lnTo>
                  <a:pt x="519302" y="0"/>
                </a:lnTo>
                <a:lnTo>
                  <a:pt x="519302" y="16637"/>
                </a:lnTo>
                <a:lnTo>
                  <a:pt x="519302" y="74802"/>
                </a:lnTo>
                <a:lnTo>
                  <a:pt x="519302" y="91439"/>
                </a:lnTo>
                <a:lnTo>
                  <a:pt x="519302" y="0"/>
                </a:lnTo>
                <a:lnTo>
                  <a:pt x="560577" y="0"/>
                </a:lnTo>
                <a:lnTo>
                  <a:pt x="560577" y="16637"/>
                </a:lnTo>
                <a:lnTo>
                  <a:pt x="560577" y="74802"/>
                </a:lnTo>
                <a:lnTo>
                  <a:pt x="560577" y="91439"/>
                </a:lnTo>
                <a:lnTo>
                  <a:pt x="560577" y="0"/>
                </a:lnTo>
                <a:lnTo>
                  <a:pt x="601726" y="0"/>
                </a:lnTo>
                <a:lnTo>
                  <a:pt x="601726" y="16637"/>
                </a:lnTo>
                <a:lnTo>
                  <a:pt x="601726" y="74802"/>
                </a:lnTo>
                <a:lnTo>
                  <a:pt x="601726" y="91439"/>
                </a:lnTo>
                <a:lnTo>
                  <a:pt x="601726" y="0"/>
                </a:lnTo>
                <a:lnTo>
                  <a:pt x="643001" y="0"/>
                </a:lnTo>
                <a:lnTo>
                  <a:pt x="643001" y="16637"/>
                </a:lnTo>
                <a:lnTo>
                  <a:pt x="643001" y="74802"/>
                </a:lnTo>
                <a:lnTo>
                  <a:pt x="643001" y="91439"/>
                </a:lnTo>
                <a:lnTo>
                  <a:pt x="643001" y="0"/>
                </a:lnTo>
                <a:lnTo>
                  <a:pt x="684276" y="0"/>
                </a:lnTo>
                <a:lnTo>
                  <a:pt x="684276" y="16637"/>
                </a:lnTo>
                <a:lnTo>
                  <a:pt x="684276" y="74802"/>
                </a:lnTo>
                <a:lnTo>
                  <a:pt x="684276" y="91439"/>
                </a:lnTo>
                <a:lnTo>
                  <a:pt x="684276" y="0"/>
                </a:lnTo>
                <a:lnTo>
                  <a:pt x="725423" y="0"/>
                </a:lnTo>
                <a:lnTo>
                  <a:pt x="725423" y="16637"/>
                </a:lnTo>
                <a:lnTo>
                  <a:pt x="725423" y="74802"/>
                </a:lnTo>
                <a:lnTo>
                  <a:pt x="725423" y="91439"/>
                </a:lnTo>
                <a:lnTo>
                  <a:pt x="725423" y="0"/>
                </a:lnTo>
                <a:lnTo>
                  <a:pt x="766571" y="0"/>
                </a:lnTo>
                <a:lnTo>
                  <a:pt x="766571" y="16637"/>
                </a:lnTo>
                <a:lnTo>
                  <a:pt x="766571" y="74802"/>
                </a:lnTo>
                <a:lnTo>
                  <a:pt x="766571" y="91439"/>
                </a:lnTo>
                <a:lnTo>
                  <a:pt x="766571" y="0"/>
                </a:lnTo>
                <a:lnTo>
                  <a:pt x="807846" y="0"/>
                </a:lnTo>
                <a:lnTo>
                  <a:pt x="807846" y="16637"/>
                </a:lnTo>
                <a:lnTo>
                  <a:pt x="807846" y="74802"/>
                </a:lnTo>
                <a:lnTo>
                  <a:pt x="807846" y="91439"/>
                </a:lnTo>
                <a:lnTo>
                  <a:pt x="807846" y="0"/>
                </a:lnTo>
                <a:lnTo>
                  <a:pt x="849121" y="0"/>
                </a:lnTo>
                <a:lnTo>
                  <a:pt x="849121" y="16637"/>
                </a:lnTo>
                <a:lnTo>
                  <a:pt x="849121" y="74802"/>
                </a:lnTo>
                <a:lnTo>
                  <a:pt x="849121" y="91439"/>
                </a:lnTo>
                <a:lnTo>
                  <a:pt x="849121" y="0"/>
                </a:lnTo>
                <a:lnTo>
                  <a:pt x="890269" y="0"/>
                </a:lnTo>
                <a:lnTo>
                  <a:pt x="890269" y="16637"/>
                </a:lnTo>
                <a:lnTo>
                  <a:pt x="890269" y="74802"/>
                </a:lnTo>
                <a:lnTo>
                  <a:pt x="890269" y="91439"/>
                </a:lnTo>
                <a:lnTo>
                  <a:pt x="890269" y="0"/>
                </a:lnTo>
              </a:path>
            </a:pathLst>
          </a:custGeom>
          <a:ln w="9525">
            <a:solidFill>
              <a:srgbClr val="000000"/>
            </a:solidFill>
          </a:ln>
        </p:spPr>
        <p:txBody>
          <a:bodyPr wrap="square" lIns="0" tIns="0" rIns="0" bIns="0" rtlCol="0"/>
          <a:lstStyle/>
          <a:p>
            <a:endParaRPr/>
          </a:p>
        </p:txBody>
      </p:sp>
      <p:sp>
        <p:nvSpPr>
          <p:cNvPr id="23" name="object 23"/>
          <p:cNvSpPr/>
          <p:nvPr/>
        </p:nvSpPr>
        <p:spPr>
          <a:xfrm>
            <a:off x="5250941" y="2219579"/>
            <a:ext cx="222885" cy="831215"/>
          </a:xfrm>
          <a:custGeom>
            <a:avLst/>
            <a:gdLst/>
            <a:ahLst/>
            <a:cxnLst/>
            <a:rect l="l" t="t" r="r" b="b"/>
            <a:pathLst>
              <a:path w="222885" h="831214">
                <a:moveTo>
                  <a:pt x="0" y="0"/>
                </a:moveTo>
                <a:lnTo>
                  <a:pt x="222631" y="0"/>
                </a:lnTo>
                <a:lnTo>
                  <a:pt x="222631" y="831215"/>
                </a:lnTo>
                <a:lnTo>
                  <a:pt x="0" y="831215"/>
                </a:lnTo>
                <a:lnTo>
                  <a:pt x="0" y="0"/>
                </a:lnTo>
              </a:path>
            </a:pathLst>
          </a:custGeom>
          <a:ln w="9525">
            <a:solidFill>
              <a:srgbClr val="000000"/>
            </a:solidFill>
          </a:ln>
        </p:spPr>
        <p:txBody>
          <a:bodyPr wrap="square" lIns="0" tIns="0" rIns="0" bIns="0" rtlCol="0"/>
          <a:lstStyle/>
          <a:p>
            <a:endParaRPr/>
          </a:p>
        </p:txBody>
      </p:sp>
      <p:sp>
        <p:nvSpPr>
          <p:cNvPr id="24" name="object 24"/>
          <p:cNvSpPr/>
          <p:nvPr/>
        </p:nvSpPr>
        <p:spPr>
          <a:xfrm>
            <a:off x="5539485" y="2219579"/>
            <a:ext cx="33020" cy="332740"/>
          </a:xfrm>
          <a:custGeom>
            <a:avLst/>
            <a:gdLst/>
            <a:ahLst/>
            <a:cxnLst/>
            <a:rect l="l" t="t" r="r" b="b"/>
            <a:pathLst>
              <a:path w="33020" h="332739">
                <a:moveTo>
                  <a:pt x="0" y="0"/>
                </a:moveTo>
                <a:lnTo>
                  <a:pt x="33019" y="0"/>
                </a:lnTo>
                <a:lnTo>
                  <a:pt x="33019" y="332486"/>
                </a:lnTo>
                <a:lnTo>
                  <a:pt x="0" y="332486"/>
                </a:lnTo>
                <a:lnTo>
                  <a:pt x="0" y="0"/>
                </a:lnTo>
              </a:path>
            </a:pathLst>
          </a:custGeom>
          <a:ln w="9525">
            <a:solidFill>
              <a:srgbClr val="000000"/>
            </a:solidFill>
          </a:ln>
        </p:spPr>
        <p:txBody>
          <a:bodyPr wrap="square" lIns="0" tIns="0" rIns="0" bIns="0" rtlCol="0"/>
          <a:lstStyle/>
          <a:p>
            <a:endParaRPr/>
          </a:p>
        </p:txBody>
      </p:sp>
      <p:sp>
        <p:nvSpPr>
          <p:cNvPr id="25" name="object 25"/>
          <p:cNvSpPr/>
          <p:nvPr/>
        </p:nvSpPr>
        <p:spPr>
          <a:xfrm>
            <a:off x="5531358" y="2626867"/>
            <a:ext cx="49530" cy="41910"/>
          </a:xfrm>
          <a:custGeom>
            <a:avLst/>
            <a:gdLst/>
            <a:ahLst/>
            <a:cxnLst/>
            <a:rect l="l" t="t" r="r" b="b"/>
            <a:pathLst>
              <a:path w="49529" h="41910">
                <a:moveTo>
                  <a:pt x="0" y="0"/>
                </a:moveTo>
                <a:lnTo>
                  <a:pt x="49402" y="0"/>
                </a:lnTo>
                <a:lnTo>
                  <a:pt x="49402" y="41529"/>
                </a:lnTo>
                <a:lnTo>
                  <a:pt x="0" y="41529"/>
                </a:lnTo>
                <a:lnTo>
                  <a:pt x="0" y="0"/>
                </a:lnTo>
              </a:path>
            </a:pathLst>
          </a:custGeom>
          <a:ln w="9525">
            <a:solidFill>
              <a:srgbClr val="000000"/>
            </a:solidFill>
          </a:ln>
        </p:spPr>
        <p:txBody>
          <a:bodyPr wrap="square" lIns="0" tIns="0" rIns="0" bIns="0" rtlCol="0"/>
          <a:lstStyle/>
          <a:p>
            <a:endParaRPr/>
          </a:p>
        </p:txBody>
      </p:sp>
      <p:sp>
        <p:nvSpPr>
          <p:cNvPr id="26" name="object 26"/>
          <p:cNvSpPr/>
          <p:nvPr/>
        </p:nvSpPr>
        <p:spPr>
          <a:xfrm>
            <a:off x="5621909" y="2219579"/>
            <a:ext cx="173355" cy="191135"/>
          </a:xfrm>
          <a:custGeom>
            <a:avLst/>
            <a:gdLst/>
            <a:ahLst/>
            <a:cxnLst/>
            <a:rect l="l" t="t" r="r" b="b"/>
            <a:pathLst>
              <a:path w="173354" h="191135">
                <a:moveTo>
                  <a:pt x="0" y="0"/>
                </a:moveTo>
                <a:lnTo>
                  <a:pt x="173100" y="0"/>
                </a:lnTo>
                <a:lnTo>
                  <a:pt x="173100" y="191135"/>
                </a:lnTo>
                <a:lnTo>
                  <a:pt x="0" y="191135"/>
                </a:lnTo>
                <a:lnTo>
                  <a:pt x="0" y="0"/>
                </a:lnTo>
              </a:path>
            </a:pathLst>
          </a:custGeom>
          <a:ln w="9524">
            <a:solidFill>
              <a:srgbClr val="000000"/>
            </a:solidFill>
          </a:ln>
        </p:spPr>
        <p:txBody>
          <a:bodyPr wrap="square" lIns="0" tIns="0" rIns="0" bIns="0" rtlCol="0"/>
          <a:lstStyle/>
          <a:p>
            <a:endParaRPr/>
          </a:p>
        </p:txBody>
      </p:sp>
      <p:sp>
        <p:nvSpPr>
          <p:cNvPr id="27" name="object 27"/>
          <p:cNvSpPr/>
          <p:nvPr/>
        </p:nvSpPr>
        <p:spPr>
          <a:xfrm>
            <a:off x="5852795" y="2219579"/>
            <a:ext cx="330200" cy="191135"/>
          </a:xfrm>
          <a:custGeom>
            <a:avLst/>
            <a:gdLst/>
            <a:ahLst/>
            <a:cxnLst/>
            <a:rect l="l" t="t" r="r" b="b"/>
            <a:pathLst>
              <a:path w="330200" h="191135">
                <a:moveTo>
                  <a:pt x="0" y="0"/>
                </a:moveTo>
                <a:lnTo>
                  <a:pt x="329691" y="0"/>
                </a:lnTo>
                <a:lnTo>
                  <a:pt x="329691" y="191135"/>
                </a:lnTo>
                <a:lnTo>
                  <a:pt x="0" y="191135"/>
                </a:lnTo>
                <a:lnTo>
                  <a:pt x="0" y="0"/>
                </a:lnTo>
              </a:path>
            </a:pathLst>
          </a:custGeom>
          <a:ln w="9525">
            <a:solidFill>
              <a:srgbClr val="000000"/>
            </a:solidFill>
          </a:ln>
        </p:spPr>
        <p:txBody>
          <a:bodyPr wrap="square" lIns="0" tIns="0" rIns="0" bIns="0" rtlCol="0"/>
          <a:lstStyle/>
          <a:p>
            <a:endParaRPr/>
          </a:p>
        </p:txBody>
      </p:sp>
      <p:sp>
        <p:nvSpPr>
          <p:cNvPr id="28" name="object 28"/>
          <p:cNvSpPr/>
          <p:nvPr/>
        </p:nvSpPr>
        <p:spPr>
          <a:xfrm>
            <a:off x="6100064" y="2460625"/>
            <a:ext cx="90805" cy="216535"/>
          </a:xfrm>
          <a:custGeom>
            <a:avLst/>
            <a:gdLst/>
            <a:ahLst/>
            <a:cxnLst/>
            <a:rect l="l" t="t" r="r" b="b"/>
            <a:pathLst>
              <a:path w="90804" h="216535">
                <a:moveTo>
                  <a:pt x="0" y="0"/>
                </a:moveTo>
                <a:lnTo>
                  <a:pt x="90677" y="0"/>
                </a:lnTo>
                <a:lnTo>
                  <a:pt x="90677" y="216026"/>
                </a:lnTo>
                <a:lnTo>
                  <a:pt x="0" y="216026"/>
                </a:lnTo>
                <a:lnTo>
                  <a:pt x="0" y="0"/>
                </a:lnTo>
              </a:path>
            </a:pathLst>
          </a:custGeom>
          <a:ln w="9525">
            <a:solidFill>
              <a:srgbClr val="000000"/>
            </a:solidFill>
          </a:ln>
        </p:spPr>
        <p:txBody>
          <a:bodyPr wrap="square" lIns="0" tIns="0" rIns="0" bIns="0" rtlCol="0"/>
          <a:lstStyle/>
          <a:p>
            <a:endParaRPr/>
          </a:p>
        </p:txBody>
      </p:sp>
      <p:sp>
        <p:nvSpPr>
          <p:cNvPr id="29" name="object 29"/>
          <p:cNvSpPr/>
          <p:nvPr/>
        </p:nvSpPr>
        <p:spPr>
          <a:xfrm>
            <a:off x="7391400" y="2133600"/>
            <a:ext cx="1066800" cy="990600"/>
          </a:xfrm>
          <a:custGeom>
            <a:avLst/>
            <a:gdLst/>
            <a:ahLst/>
            <a:cxnLst/>
            <a:rect l="l" t="t" r="r" b="b"/>
            <a:pathLst>
              <a:path w="1066800" h="990600">
                <a:moveTo>
                  <a:pt x="0" y="990600"/>
                </a:moveTo>
                <a:lnTo>
                  <a:pt x="1066800" y="990600"/>
                </a:lnTo>
                <a:lnTo>
                  <a:pt x="1066800" y="0"/>
                </a:lnTo>
                <a:lnTo>
                  <a:pt x="0" y="0"/>
                </a:lnTo>
                <a:lnTo>
                  <a:pt x="0" y="990600"/>
                </a:lnTo>
                <a:close/>
              </a:path>
            </a:pathLst>
          </a:custGeom>
          <a:solidFill>
            <a:srgbClr val="FFFFCC"/>
          </a:solidFill>
        </p:spPr>
        <p:txBody>
          <a:bodyPr wrap="square" lIns="0" tIns="0" rIns="0" bIns="0" rtlCol="0"/>
          <a:lstStyle/>
          <a:p>
            <a:endParaRPr/>
          </a:p>
        </p:txBody>
      </p:sp>
      <p:sp>
        <p:nvSpPr>
          <p:cNvPr id="30" name="object 30"/>
          <p:cNvSpPr/>
          <p:nvPr/>
        </p:nvSpPr>
        <p:spPr>
          <a:xfrm>
            <a:off x="7391400" y="2190623"/>
            <a:ext cx="1066800" cy="591820"/>
          </a:xfrm>
          <a:custGeom>
            <a:avLst/>
            <a:gdLst/>
            <a:ahLst/>
            <a:cxnLst/>
            <a:rect l="l" t="t" r="r" b="b"/>
            <a:pathLst>
              <a:path w="1066800" h="591819">
                <a:moveTo>
                  <a:pt x="446785" y="21336"/>
                </a:moveTo>
                <a:lnTo>
                  <a:pt x="82042" y="21336"/>
                </a:lnTo>
                <a:lnTo>
                  <a:pt x="82042" y="49911"/>
                </a:lnTo>
                <a:lnTo>
                  <a:pt x="446785" y="49911"/>
                </a:lnTo>
                <a:lnTo>
                  <a:pt x="446785" y="21336"/>
                </a:lnTo>
                <a:close/>
              </a:path>
              <a:path w="1066800" h="591819">
                <a:moveTo>
                  <a:pt x="537972" y="368890"/>
                </a:moveTo>
                <a:lnTo>
                  <a:pt x="537972" y="591438"/>
                </a:lnTo>
                <a:lnTo>
                  <a:pt x="1066800" y="591438"/>
                </a:lnTo>
                <a:lnTo>
                  <a:pt x="643701" y="413385"/>
                </a:lnTo>
                <a:lnTo>
                  <a:pt x="574421" y="413385"/>
                </a:lnTo>
                <a:lnTo>
                  <a:pt x="574421" y="384810"/>
                </a:lnTo>
                <a:lnTo>
                  <a:pt x="575800" y="384810"/>
                </a:lnTo>
                <a:lnTo>
                  <a:pt x="537972" y="368890"/>
                </a:lnTo>
                <a:close/>
              </a:path>
              <a:path w="1066800" h="591819">
                <a:moveTo>
                  <a:pt x="610870" y="399568"/>
                </a:moveTo>
                <a:lnTo>
                  <a:pt x="610870" y="413385"/>
                </a:lnTo>
                <a:lnTo>
                  <a:pt x="643701" y="413385"/>
                </a:lnTo>
                <a:lnTo>
                  <a:pt x="610870" y="399568"/>
                </a:lnTo>
                <a:close/>
              </a:path>
              <a:path w="1066800" h="591819">
                <a:moveTo>
                  <a:pt x="747649" y="384810"/>
                </a:moveTo>
                <a:lnTo>
                  <a:pt x="711200" y="384810"/>
                </a:lnTo>
                <a:lnTo>
                  <a:pt x="711200" y="413385"/>
                </a:lnTo>
                <a:lnTo>
                  <a:pt x="747649" y="413385"/>
                </a:lnTo>
                <a:lnTo>
                  <a:pt x="747649" y="384810"/>
                </a:lnTo>
                <a:close/>
              </a:path>
              <a:path w="1066800" h="591819">
                <a:moveTo>
                  <a:pt x="875283" y="384810"/>
                </a:moveTo>
                <a:lnTo>
                  <a:pt x="838834" y="384810"/>
                </a:lnTo>
                <a:lnTo>
                  <a:pt x="838834" y="413385"/>
                </a:lnTo>
                <a:lnTo>
                  <a:pt x="875283" y="413385"/>
                </a:lnTo>
                <a:lnTo>
                  <a:pt x="875283" y="384810"/>
                </a:lnTo>
                <a:close/>
              </a:path>
              <a:path w="1066800" h="591819">
                <a:moveTo>
                  <a:pt x="1012063" y="384810"/>
                </a:moveTo>
                <a:lnTo>
                  <a:pt x="975614" y="384810"/>
                </a:lnTo>
                <a:lnTo>
                  <a:pt x="975614" y="413385"/>
                </a:lnTo>
                <a:lnTo>
                  <a:pt x="1012063" y="413385"/>
                </a:lnTo>
                <a:lnTo>
                  <a:pt x="1012063" y="384810"/>
                </a:lnTo>
                <a:close/>
              </a:path>
              <a:path w="1066800" h="591819">
                <a:moveTo>
                  <a:pt x="610870" y="384810"/>
                </a:moveTo>
                <a:lnTo>
                  <a:pt x="575800" y="384810"/>
                </a:lnTo>
                <a:lnTo>
                  <a:pt x="610870" y="399568"/>
                </a:lnTo>
                <a:lnTo>
                  <a:pt x="610870" y="384810"/>
                </a:lnTo>
                <a:close/>
              </a:path>
              <a:path w="1066800" h="591819">
                <a:moveTo>
                  <a:pt x="537972" y="142493"/>
                </a:moveTo>
                <a:lnTo>
                  <a:pt x="0" y="142493"/>
                </a:lnTo>
                <a:lnTo>
                  <a:pt x="537972" y="368890"/>
                </a:lnTo>
                <a:lnTo>
                  <a:pt x="537972" y="142493"/>
                </a:lnTo>
                <a:close/>
              </a:path>
              <a:path w="1066800" h="591819">
                <a:moveTo>
                  <a:pt x="1003046" y="313563"/>
                </a:moveTo>
                <a:lnTo>
                  <a:pt x="574421" y="313563"/>
                </a:lnTo>
                <a:lnTo>
                  <a:pt x="574421" y="327787"/>
                </a:lnTo>
                <a:lnTo>
                  <a:pt x="1003046" y="327787"/>
                </a:lnTo>
                <a:lnTo>
                  <a:pt x="1003046" y="313563"/>
                </a:lnTo>
                <a:close/>
              </a:path>
              <a:path w="1066800" h="591819">
                <a:moveTo>
                  <a:pt x="1012063" y="220852"/>
                </a:moveTo>
                <a:lnTo>
                  <a:pt x="574421" y="220852"/>
                </a:lnTo>
                <a:lnTo>
                  <a:pt x="574421" y="235203"/>
                </a:lnTo>
                <a:lnTo>
                  <a:pt x="1012063" y="235203"/>
                </a:lnTo>
                <a:lnTo>
                  <a:pt x="1012063" y="220852"/>
                </a:lnTo>
                <a:close/>
              </a:path>
              <a:path w="1066800" h="591819">
                <a:moveTo>
                  <a:pt x="610870" y="135381"/>
                </a:moveTo>
                <a:lnTo>
                  <a:pt x="574421" y="135381"/>
                </a:lnTo>
                <a:lnTo>
                  <a:pt x="574421" y="163829"/>
                </a:lnTo>
                <a:lnTo>
                  <a:pt x="610870" y="163829"/>
                </a:lnTo>
                <a:lnTo>
                  <a:pt x="610870" y="135381"/>
                </a:lnTo>
                <a:close/>
              </a:path>
              <a:path w="1066800" h="591819">
                <a:moveTo>
                  <a:pt x="747649" y="135381"/>
                </a:moveTo>
                <a:lnTo>
                  <a:pt x="711200" y="135381"/>
                </a:lnTo>
                <a:lnTo>
                  <a:pt x="711200" y="163829"/>
                </a:lnTo>
                <a:lnTo>
                  <a:pt x="747649" y="163829"/>
                </a:lnTo>
                <a:lnTo>
                  <a:pt x="747649" y="135381"/>
                </a:lnTo>
                <a:close/>
              </a:path>
              <a:path w="1066800" h="591819">
                <a:moveTo>
                  <a:pt x="875283" y="135381"/>
                </a:moveTo>
                <a:lnTo>
                  <a:pt x="838834" y="135381"/>
                </a:lnTo>
                <a:lnTo>
                  <a:pt x="838834" y="163829"/>
                </a:lnTo>
                <a:lnTo>
                  <a:pt x="875283" y="163829"/>
                </a:lnTo>
                <a:lnTo>
                  <a:pt x="875283" y="135381"/>
                </a:lnTo>
                <a:close/>
              </a:path>
              <a:path w="1066800" h="591819">
                <a:moveTo>
                  <a:pt x="1012063" y="135381"/>
                </a:moveTo>
                <a:lnTo>
                  <a:pt x="975614" y="135381"/>
                </a:lnTo>
                <a:lnTo>
                  <a:pt x="975614" y="163829"/>
                </a:lnTo>
                <a:lnTo>
                  <a:pt x="1012063" y="163829"/>
                </a:lnTo>
                <a:lnTo>
                  <a:pt x="1012063" y="135381"/>
                </a:lnTo>
                <a:close/>
              </a:path>
              <a:path w="1066800" h="591819">
                <a:moveTo>
                  <a:pt x="1012063" y="92582"/>
                </a:moveTo>
                <a:lnTo>
                  <a:pt x="574421" y="92582"/>
                </a:lnTo>
                <a:lnTo>
                  <a:pt x="574421" y="106934"/>
                </a:lnTo>
                <a:lnTo>
                  <a:pt x="1012063" y="106934"/>
                </a:lnTo>
                <a:lnTo>
                  <a:pt x="1012063" y="92582"/>
                </a:lnTo>
                <a:close/>
              </a:path>
              <a:path w="1066800" h="591819">
                <a:moveTo>
                  <a:pt x="1012063" y="0"/>
                </a:moveTo>
                <a:lnTo>
                  <a:pt x="574421" y="0"/>
                </a:lnTo>
                <a:lnTo>
                  <a:pt x="574421" y="14224"/>
                </a:lnTo>
                <a:lnTo>
                  <a:pt x="1012063" y="14224"/>
                </a:lnTo>
                <a:lnTo>
                  <a:pt x="1012063" y="0"/>
                </a:lnTo>
                <a:close/>
              </a:path>
            </a:pathLst>
          </a:custGeom>
          <a:solidFill>
            <a:srgbClr val="FFFFCC"/>
          </a:solidFill>
        </p:spPr>
        <p:txBody>
          <a:bodyPr wrap="square" lIns="0" tIns="0" rIns="0" bIns="0" rtlCol="0"/>
          <a:lstStyle/>
          <a:p>
            <a:endParaRPr/>
          </a:p>
        </p:txBody>
      </p:sp>
      <p:sp>
        <p:nvSpPr>
          <p:cNvPr id="31" name="object 31"/>
          <p:cNvSpPr/>
          <p:nvPr/>
        </p:nvSpPr>
        <p:spPr>
          <a:xfrm>
            <a:off x="7391400" y="2133600"/>
            <a:ext cx="1066800" cy="990600"/>
          </a:xfrm>
          <a:custGeom>
            <a:avLst/>
            <a:gdLst/>
            <a:ahLst/>
            <a:cxnLst/>
            <a:rect l="l" t="t" r="r" b="b"/>
            <a:pathLst>
              <a:path w="1066800" h="990600">
                <a:moveTo>
                  <a:pt x="0" y="990600"/>
                </a:moveTo>
                <a:lnTo>
                  <a:pt x="1066800" y="990600"/>
                </a:lnTo>
                <a:lnTo>
                  <a:pt x="1066800" y="0"/>
                </a:lnTo>
                <a:lnTo>
                  <a:pt x="0" y="0"/>
                </a:lnTo>
                <a:lnTo>
                  <a:pt x="0" y="990600"/>
                </a:lnTo>
                <a:close/>
              </a:path>
            </a:pathLst>
          </a:custGeom>
          <a:ln w="9525">
            <a:solidFill>
              <a:srgbClr val="000000"/>
            </a:solidFill>
          </a:ln>
        </p:spPr>
        <p:txBody>
          <a:bodyPr wrap="square" lIns="0" tIns="0" rIns="0" bIns="0" rtlCol="0"/>
          <a:lstStyle/>
          <a:p>
            <a:endParaRPr/>
          </a:p>
        </p:txBody>
      </p:sp>
      <p:sp>
        <p:nvSpPr>
          <p:cNvPr id="32" name="object 32"/>
          <p:cNvSpPr/>
          <p:nvPr/>
        </p:nvSpPr>
        <p:spPr>
          <a:xfrm>
            <a:off x="7473442" y="2211958"/>
            <a:ext cx="365125" cy="28575"/>
          </a:xfrm>
          <a:custGeom>
            <a:avLst/>
            <a:gdLst/>
            <a:ahLst/>
            <a:cxnLst/>
            <a:rect l="l" t="t" r="r" b="b"/>
            <a:pathLst>
              <a:path w="365125" h="28575">
                <a:moveTo>
                  <a:pt x="0" y="0"/>
                </a:moveTo>
                <a:lnTo>
                  <a:pt x="364743" y="0"/>
                </a:lnTo>
                <a:lnTo>
                  <a:pt x="364743" y="28575"/>
                </a:lnTo>
                <a:lnTo>
                  <a:pt x="0" y="28575"/>
                </a:lnTo>
                <a:lnTo>
                  <a:pt x="0" y="0"/>
                </a:lnTo>
              </a:path>
            </a:pathLst>
          </a:custGeom>
          <a:ln w="9525">
            <a:solidFill>
              <a:srgbClr val="000000"/>
            </a:solidFill>
          </a:ln>
        </p:spPr>
        <p:txBody>
          <a:bodyPr wrap="square" lIns="0" tIns="0" rIns="0" bIns="0" rtlCol="0"/>
          <a:lstStyle/>
          <a:p>
            <a:endParaRPr/>
          </a:p>
        </p:txBody>
      </p:sp>
      <p:sp>
        <p:nvSpPr>
          <p:cNvPr id="33" name="object 33"/>
          <p:cNvSpPr/>
          <p:nvPr/>
        </p:nvSpPr>
        <p:spPr>
          <a:xfrm>
            <a:off x="7391400" y="2333117"/>
            <a:ext cx="1066800" cy="448945"/>
          </a:xfrm>
          <a:custGeom>
            <a:avLst/>
            <a:gdLst/>
            <a:ahLst/>
            <a:cxnLst/>
            <a:rect l="l" t="t" r="r" b="b"/>
            <a:pathLst>
              <a:path w="1066800" h="448944">
                <a:moveTo>
                  <a:pt x="0" y="0"/>
                </a:moveTo>
                <a:lnTo>
                  <a:pt x="537972" y="0"/>
                </a:lnTo>
                <a:lnTo>
                  <a:pt x="537972" y="448945"/>
                </a:lnTo>
                <a:lnTo>
                  <a:pt x="1066800" y="448945"/>
                </a:lnTo>
              </a:path>
            </a:pathLst>
          </a:custGeom>
          <a:ln w="9525">
            <a:solidFill>
              <a:srgbClr val="000000"/>
            </a:solidFill>
          </a:ln>
        </p:spPr>
        <p:txBody>
          <a:bodyPr wrap="square" lIns="0" tIns="0" rIns="0" bIns="0" rtlCol="0"/>
          <a:lstStyle/>
          <a:p>
            <a:endParaRPr/>
          </a:p>
        </p:txBody>
      </p:sp>
      <p:sp>
        <p:nvSpPr>
          <p:cNvPr id="34" name="object 34"/>
          <p:cNvSpPr/>
          <p:nvPr/>
        </p:nvSpPr>
        <p:spPr>
          <a:xfrm>
            <a:off x="7961058" y="2197735"/>
            <a:ext cx="447675" cy="0"/>
          </a:xfrm>
          <a:custGeom>
            <a:avLst/>
            <a:gdLst/>
            <a:ahLst/>
            <a:cxnLst/>
            <a:rect l="l" t="t" r="r" b="b"/>
            <a:pathLst>
              <a:path w="447675">
                <a:moveTo>
                  <a:pt x="0" y="0"/>
                </a:moveTo>
                <a:lnTo>
                  <a:pt x="447167" y="0"/>
                </a:lnTo>
              </a:path>
            </a:pathLst>
          </a:custGeom>
          <a:ln w="23749">
            <a:solidFill>
              <a:srgbClr val="000000"/>
            </a:solidFill>
          </a:ln>
        </p:spPr>
        <p:txBody>
          <a:bodyPr wrap="square" lIns="0" tIns="0" rIns="0" bIns="0" rtlCol="0"/>
          <a:lstStyle/>
          <a:p>
            <a:endParaRPr/>
          </a:p>
        </p:txBody>
      </p:sp>
      <p:sp>
        <p:nvSpPr>
          <p:cNvPr id="35" name="object 35"/>
          <p:cNvSpPr/>
          <p:nvPr/>
        </p:nvSpPr>
        <p:spPr>
          <a:xfrm>
            <a:off x="7961058" y="2290381"/>
            <a:ext cx="447675" cy="0"/>
          </a:xfrm>
          <a:custGeom>
            <a:avLst/>
            <a:gdLst/>
            <a:ahLst/>
            <a:cxnLst/>
            <a:rect l="l" t="t" r="r" b="b"/>
            <a:pathLst>
              <a:path w="447675">
                <a:moveTo>
                  <a:pt x="0" y="0"/>
                </a:moveTo>
                <a:lnTo>
                  <a:pt x="447167" y="0"/>
                </a:lnTo>
              </a:path>
            </a:pathLst>
          </a:custGeom>
          <a:ln w="23876">
            <a:solidFill>
              <a:srgbClr val="000000"/>
            </a:solidFill>
          </a:ln>
        </p:spPr>
        <p:txBody>
          <a:bodyPr wrap="square" lIns="0" tIns="0" rIns="0" bIns="0" rtlCol="0"/>
          <a:lstStyle/>
          <a:p>
            <a:endParaRPr/>
          </a:p>
        </p:txBody>
      </p:sp>
      <p:sp>
        <p:nvSpPr>
          <p:cNvPr id="36" name="object 36"/>
          <p:cNvSpPr/>
          <p:nvPr/>
        </p:nvSpPr>
        <p:spPr>
          <a:xfrm>
            <a:off x="7961058" y="2418651"/>
            <a:ext cx="447675" cy="0"/>
          </a:xfrm>
          <a:custGeom>
            <a:avLst/>
            <a:gdLst/>
            <a:ahLst/>
            <a:cxnLst/>
            <a:rect l="l" t="t" r="r" b="b"/>
            <a:pathLst>
              <a:path w="447675">
                <a:moveTo>
                  <a:pt x="0" y="0"/>
                </a:moveTo>
                <a:lnTo>
                  <a:pt x="447167" y="0"/>
                </a:lnTo>
              </a:path>
            </a:pathLst>
          </a:custGeom>
          <a:ln w="23875">
            <a:solidFill>
              <a:srgbClr val="000000"/>
            </a:solidFill>
          </a:ln>
        </p:spPr>
        <p:txBody>
          <a:bodyPr wrap="square" lIns="0" tIns="0" rIns="0" bIns="0" rtlCol="0"/>
          <a:lstStyle/>
          <a:p>
            <a:endParaRPr/>
          </a:p>
        </p:txBody>
      </p:sp>
      <p:sp>
        <p:nvSpPr>
          <p:cNvPr id="37" name="object 37"/>
          <p:cNvSpPr/>
          <p:nvPr/>
        </p:nvSpPr>
        <p:spPr>
          <a:xfrm>
            <a:off x="7961058" y="2511298"/>
            <a:ext cx="438150" cy="0"/>
          </a:xfrm>
          <a:custGeom>
            <a:avLst/>
            <a:gdLst/>
            <a:ahLst/>
            <a:cxnLst/>
            <a:rect l="l" t="t" r="r" b="b"/>
            <a:pathLst>
              <a:path w="438150">
                <a:moveTo>
                  <a:pt x="0" y="0"/>
                </a:moveTo>
                <a:lnTo>
                  <a:pt x="438150" y="0"/>
                </a:lnTo>
              </a:path>
            </a:pathLst>
          </a:custGeom>
          <a:ln w="23749">
            <a:solidFill>
              <a:srgbClr val="000000"/>
            </a:solidFill>
          </a:ln>
        </p:spPr>
        <p:txBody>
          <a:bodyPr wrap="square" lIns="0" tIns="0" rIns="0" bIns="0" rtlCol="0"/>
          <a:lstStyle/>
          <a:p>
            <a:endParaRPr/>
          </a:p>
        </p:txBody>
      </p:sp>
      <p:sp>
        <p:nvSpPr>
          <p:cNvPr id="38" name="object 38"/>
          <p:cNvSpPr/>
          <p:nvPr/>
        </p:nvSpPr>
        <p:spPr>
          <a:xfrm>
            <a:off x="7965820" y="2326004"/>
            <a:ext cx="36830" cy="28575"/>
          </a:xfrm>
          <a:custGeom>
            <a:avLst/>
            <a:gdLst/>
            <a:ahLst/>
            <a:cxnLst/>
            <a:rect l="l" t="t" r="r" b="b"/>
            <a:pathLst>
              <a:path w="36829" h="28575">
                <a:moveTo>
                  <a:pt x="0" y="0"/>
                </a:moveTo>
                <a:lnTo>
                  <a:pt x="36449" y="0"/>
                </a:lnTo>
                <a:lnTo>
                  <a:pt x="36449" y="28448"/>
                </a:lnTo>
                <a:lnTo>
                  <a:pt x="0" y="28448"/>
                </a:lnTo>
                <a:lnTo>
                  <a:pt x="0" y="0"/>
                </a:lnTo>
              </a:path>
            </a:pathLst>
          </a:custGeom>
          <a:ln w="9525">
            <a:solidFill>
              <a:srgbClr val="000000"/>
            </a:solidFill>
          </a:ln>
        </p:spPr>
        <p:txBody>
          <a:bodyPr wrap="square" lIns="0" tIns="0" rIns="0" bIns="0" rtlCol="0"/>
          <a:lstStyle/>
          <a:p>
            <a:endParaRPr/>
          </a:p>
        </p:txBody>
      </p:sp>
      <p:sp>
        <p:nvSpPr>
          <p:cNvPr id="39" name="object 39"/>
          <p:cNvSpPr/>
          <p:nvPr/>
        </p:nvSpPr>
        <p:spPr>
          <a:xfrm>
            <a:off x="8102600" y="2326004"/>
            <a:ext cx="36830" cy="28575"/>
          </a:xfrm>
          <a:custGeom>
            <a:avLst/>
            <a:gdLst/>
            <a:ahLst/>
            <a:cxnLst/>
            <a:rect l="l" t="t" r="r" b="b"/>
            <a:pathLst>
              <a:path w="36829" h="28575">
                <a:moveTo>
                  <a:pt x="0" y="0"/>
                </a:moveTo>
                <a:lnTo>
                  <a:pt x="36449" y="0"/>
                </a:lnTo>
                <a:lnTo>
                  <a:pt x="36449" y="28448"/>
                </a:lnTo>
                <a:lnTo>
                  <a:pt x="0" y="28448"/>
                </a:lnTo>
                <a:lnTo>
                  <a:pt x="0" y="0"/>
                </a:lnTo>
              </a:path>
            </a:pathLst>
          </a:custGeom>
          <a:ln w="9525">
            <a:solidFill>
              <a:srgbClr val="000000"/>
            </a:solidFill>
          </a:ln>
        </p:spPr>
        <p:txBody>
          <a:bodyPr wrap="square" lIns="0" tIns="0" rIns="0" bIns="0" rtlCol="0"/>
          <a:lstStyle/>
          <a:p>
            <a:endParaRPr/>
          </a:p>
        </p:txBody>
      </p:sp>
      <p:sp>
        <p:nvSpPr>
          <p:cNvPr id="40" name="object 40"/>
          <p:cNvSpPr/>
          <p:nvPr/>
        </p:nvSpPr>
        <p:spPr>
          <a:xfrm>
            <a:off x="8230234" y="2326004"/>
            <a:ext cx="36830" cy="28575"/>
          </a:xfrm>
          <a:custGeom>
            <a:avLst/>
            <a:gdLst/>
            <a:ahLst/>
            <a:cxnLst/>
            <a:rect l="l" t="t" r="r" b="b"/>
            <a:pathLst>
              <a:path w="36829" h="28575">
                <a:moveTo>
                  <a:pt x="0" y="0"/>
                </a:moveTo>
                <a:lnTo>
                  <a:pt x="36449" y="0"/>
                </a:lnTo>
                <a:lnTo>
                  <a:pt x="36449" y="28448"/>
                </a:lnTo>
                <a:lnTo>
                  <a:pt x="0" y="28448"/>
                </a:lnTo>
                <a:lnTo>
                  <a:pt x="0" y="0"/>
                </a:lnTo>
              </a:path>
            </a:pathLst>
          </a:custGeom>
          <a:ln w="9525">
            <a:solidFill>
              <a:srgbClr val="000000"/>
            </a:solidFill>
          </a:ln>
        </p:spPr>
        <p:txBody>
          <a:bodyPr wrap="square" lIns="0" tIns="0" rIns="0" bIns="0" rtlCol="0"/>
          <a:lstStyle/>
          <a:p>
            <a:endParaRPr/>
          </a:p>
        </p:txBody>
      </p:sp>
      <p:sp>
        <p:nvSpPr>
          <p:cNvPr id="41" name="object 41"/>
          <p:cNvSpPr/>
          <p:nvPr/>
        </p:nvSpPr>
        <p:spPr>
          <a:xfrm>
            <a:off x="8367014" y="2326004"/>
            <a:ext cx="36830" cy="28575"/>
          </a:xfrm>
          <a:custGeom>
            <a:avLst/>
            <a:gdLst/>
            <a:ahLst/>
            <a:cxnLst/>
            <a:rect l="l" t="t" r="r" b="b"/>
            <a:pathLst>
              <a:path w="36829" h="28575">
                <a:moveTo>
                  <a:pt x="0" y="0"/>
                </a:moveTo>
                <a:lnTo>
                  <a:pt x="36449" y="0"/>
                </a:lnTo>
                <a:lnTo>
                  <a:pt x="36449" y="28448"/>
                </a:lnTo>
                <a:lnTo>
                  <a:pt x="0" y="28448"/>
                </a:lnTo>
                <a:lnTo>
                  <a:pt x="0" y="0"/>
                </a:lnTo>
              </a:path>
            </a:pathLst>
          </a:custGeom>
          <a:ln w="9525">
            <a:solidFill>
              <a:srgbClr val="000000"/>
            </a:solidFill>
          </a:ln>
        </p:spPr>
        <p:txBody>
          <a:bodyPr wrap="square" lIns="0" tIns="0" rIns="0" bIns="0" rtlCol="0"/>
          <a:lstStyle/>
          <a:p>
            <a:endParaRPr/>
          </a:p>
        </p:txBody>
      </p:sp>
      <p:sp>
        <p:nvSpPr>
          <p:cNvPr id="42" name="object 42"/>
          <p:cNvSpPr/>
          <p:nvPr/>
        </p:nvSpPr>
        <p:spPr>
          <a:xfrm>
            <a:off x="7965820" y="2575432"/>
            <a:ext cx="36830" cy="28575"/>
          </a:xfrm>
          <a:custGeom>
            <a:avLst/>
            <a:gdLst/>
            <a:ahLst/>
            <a:cxnLst/>
            <a:rect l="l" t="t" r="r" b="b"/>
            <a:pathLst>
              <a:path w="36829" h="28575">
                <a:moveTo>
                  <a:pt x="0" y="0"/>
                </a:moveTo>
                <a:lnTo>
                  <a:pt x="36449" y="0"/>
                </a:lnTo>
                <a:lnTo>
                  <a:pt x="36449" y="28575"/>
                </a:lnTo>
                <a:lnTo>
                  <a:pt x="0" y="28575"/>
                </a:lnTo>
                <a:lnTo>
                  <a:pt x="0" y="0"/>
                </a:lnTo>
              </a:path>
            </a:pathLst>
          </a:custGeom>
          <a:ln w="9525">
            <a:solidFill>
              <a:srgbClr val="000000"/>
            </a:solidFill>
          </a:ln>
        </p:spPr>
        <p:txBody>
          <a:bodyPr wrap="square" lIns="0" tIns="0" rIns="0" bIns="0" rtlCol="0"/>
          <a:lstStyle/>
          <a:p>
            <a:endParaRPr/>
          </a:p>
        </p:txBody>
      </p:sp>
      <p:sp>
        <p:nvSpPr>
          <p:cNvPr id="43" name="object 43"/>
          <p:cNvSpPr/>
          <p:nvPr/>
        </p:nvSpPr>
        <p:spPr>
          <a:xfrm>
            <a:off x="8102600" y="2575432"/>
            <a:ext cx="36830" cy="28575"/>
          </a:xfrm>
          <a:custGeom>
            <a:avLst/>
            <a:gdLst/>
            <a:ahLst/>
            <a:cxnLst/>
            <a:rect l="l" t="t" r="r" b="b"/>
            <a:pathLst>
              <a:path w="36829" h="28575">
                <a:moveTo>
                  <a:pt x="0" y="0"/>
                </a:moveTo>
                <a:lnTo>
                  <a:pt x="36449" y="0"/>
                </a:lnTo>
                <a:lnTo>
                  <a:pt x="36449" y="28575"/>
                </a:lnTo>
                <a:lnTo>
                  <a:pt x="0" y="28575"/>
                </a:lnTo>
                <a:lnTo>
                  <a:pt x="0" y="0"/>
                </a:lnTo>
              </a:path>
            </a:pathLst>
          </a:custGeom>
          <a:ln w="9525">
            <a:solidFill>
              <a:srgbClr val="000000"/>
            </a:solidFill>
          </a:ln>
        </p:spPr>
        <p:txBody>
          <a:bodyPr wrap="square" lIns="0" tIns="0" rIns="0" bIns="0" rtlCol="0"/>
          <a:lstStyle/>
          <a:p>
            <a:endParaRPr/>
          </a:p>
        </p:txBody>
      </p:sp>
      <p:sp>
        <p:nvSpPr>
          <p:cNvPr id="44" name="object 44"/>
          <p:cNvSpPr/>
          <p:nvPr/>
        </p:nvSpPr>
        <p:spPr>
          <a:xfrm>
            <a:off x="8230234" y="2575432"/>
            <a:ext cx="36830" cy="28575"/>
          </a:xfrm>
          <a:custGeom>
            <a:avLst/>
            <a:gdLst/>
            <a:ahLst/>
            <a:cxnLst/>
            <a:rect l="l" t="t" r="r" b="b"/>
            <a:pathLst>
              <a:path w="36829" h="28575">
                <a:moveTo>
                  <a:pt x="0" y="0"/>
                </a:moveTo>
                <a:lnTo>
                  <a:pt x="36449" y="0"/>
                </a:lnTo>
                <a:lnTo>
                  <a:pt x="36449" y="28575"/>
                </a:lnTo>
                <a:lnTo>
                  <a:pt x="0" y="28575"/>
                </a:lnTo>
                <a:lnTo>
                  <a:pt x="0" y="0"/>
                </a:lnTo>
              </a:path>
            </a:pathLst>
          </a:custGeom>
          <a:ln w="9525">
            <a:solidFill>
              <a:srgbClr val="000000"/>
            </a:solidFill>
          </a:ln>
        </p:spPr>
        <p:txBody>
          <a:bodyPr wrap="square" lIns="0" tIns="0" rIns="0" bIns="0" rtlCol="0"/>
          <a:lstStyle/>
          <a:p>
            <a:endParaRPr/>
          </a:p>
        </p:txBody>
      </p:sp>
      <p:sp>
        <p:nvSpPr>
          <p:cNvPr id="45" name="object 45"/>
          <p:cNvSpPr/>
          <p:nvPr/>
        </p:nvSpPr>
        <p:spPr>
          <a:xfrm>
            <a:off x="8367014" y="2575432"/>
            <a:ext cx="36830" cy="28575"/>
          </a:xfrm>
          <a:custGeom>
            <a:avLst/>
            <a:gdLst/>
            <a:ahLst/>
            <a:cxnLst/>
            <a:rect l="l" t="t" r="r" b="b"/>
            <a:pathLst>
              <a:path w="36829" h="28575">
                <a:moveTo>
                  <a:pt x="0" y="0"/>
                </a:moveTo>
                <a:lnTo>
                  <a:pt x="36449" y="0"/>
                </a:lnTo>
                <a:lnTo>
                  <a:pt x="36449" y="28575"/>
                </a:lnTo>
                <a:lnTo>
                  <a:pt x="0" y="28575"/>
                </a:lnTo>
                <a:lnTo>
                  <a:pt x="0" y="0"/>
                </a:lnTo>
              </a:path>
            </a:pathLst>
          </a:custGeom>
          <a:ln w="9525">
            <a:solidFill>
              <a:srgbClr val="000000"/>
            </a:solidFill>
          </a:ln>
        </p:spPr>
        <p:txBody>
          <a:bodyPr wrap="square" lIns="0" tIns="0" rIns="0" bIns="0" rtlCol="0"/>
          <a:lstStyle/>
          <a:p>
            <a:endParaRPr/>
          </a:p>
        </p:txBody>
      </p:sp>
      <p:sp>
        <p:nvSpPr>
          <p:cNvPr id="46" name="object 46"/>
          <p:cNvSpPr/>
          <p:nvPr/>
        </p:nvSpPr>
        <p:spPr>
          <a:xfrm>
            <a:off x="7929371" y="2782061"/>
            <a:ext cx="0" cy="342265"/>
          </a:xfrm>
          <a:custGeom>
            <a:avLst/>
            <a:gdLst/>
            <a:ahLst/>
            <a:cxnLst/>
            <a:rect l="l" t="t" r="r" b="b"/>
            <a:pathLst>
              <a:path h="342264">
                <a:moveTo>
                  <a:pt x="0" y="0"/>
                </a:moveTo>
                <a:lnTo>
                  <a:pt x="0" y="57023"/>
                </a:lnTo>
                <a:lnTo>
                  <a:pt x="0" y="270890"/>
                </a:lnTo>
                <a:lnTo>
                  <a:pt x="0" y="342138"/>
                </a:lnTo>
                <a:lnTo>
                  <a:pt x="0" y="0"/>
                </a:lnTo>
              </a:path>
            </a:pathLst>
          </a:custGeom>
          <a:ln w="9525">
            <a:solidFill>
              <a:srgbClr val="000000"/>
            </a:solidFill>
          </a:ln>
        </p:spPr>
        <p:txBody>
          <a:bodyPr wrap="square" lIns="0" tIns="0" rIns="0" bIns="0" rtlCol="0"/>
          <a:lstStyle/>
          <a:p>
            <a:endParaRPr/>
          </a:p>
        </p:txBody>
      </p:sp>
      <p:sp>
        <p:nvSpPr>
          <p:cNvPr id="47" name="object 47"/>
          <p:cNvSpPr/>
          <p:nvPr/>
        </p:nvSpPr>
        <p:spPr>
          <a:xfrm>
            <a:off x="7929371" y="2133600"/>
            <a:ext cx="0" cy="200025"/>
          </a:xfrm>
          <a:custGeom>
            <a:avLst/>
            <a:gdLst/>
            <a:ahLst/>
            <a:cxnLst/>
            <a:rect l="l" t="t" r="r" b="b"/>
            <a:pathLst>
              <a:path h="200025">
                <a:moveTo>
                  <a:pt x="0" y="199516"/>
                </a:moveTo>
                <a:lnTo>
                  <a:pt x="0" y="163957"/>
                </a:lnTo>
                <a:lnTo>
                  <a:pt x="0" y="42799"/>
                </a:lnTo>
                <a:lnTo>
                  <a:pt x="0" y="0"/>
                </a:lnTo>
                <a:lnTo>
                  <a:pt x="0" y="199516"/>
                </a:lnTo>
              </a:path>
            </a:pathLst>
          </a:custGeom>
          <a:ln w="9525">
            <a:solidFill>
              <a:srgbClr val="000000"/>
            </a:solidFill>
          </a:ln>
        </p:spPr>
        <p:txBody>
          <a:bodyPr wrap="square" lIns="0" tIns="0" rIns="0" bIns="0" rtlCol="0"/>
          <a:lstStyle/>
          <a:p>
            <a:endParaRPr/>
          </a:p>
        </p:txBody>
      </p:sp>
      <p:sp>
        <p:nvSpPr>
          <p:cNvPr id="48" name="object 48"/>
          <p:cNvSpPr/>
          <p:nvPr/>
        </p:nvSpPr>
        <p:spPr>
          <a:xfrm>
            <a:off x="6324600" y="2590800"/>
            <a:ext cx="990600" cy="228600"/>
          </a:xfrm>
          <a:custGeom>
            <a:avLst/>
            <a:gdLst/>
            <a:ahLst/>
            <a:cxnLst/>
            <a:rect l="l" t="t" r="r" b="b"/>
            <a:pathLst>
              <a:path w="990600" h="228600">
                <a:moveTo>
                  <a:pt x="742950" y="0"/>
                </a:moveTo>
                <a:lnTo>
                  <a:pt x="742950" y="57150"/>
                </a:lnTo>
                <a:lnTo>
                  <a:pt x="0" y="57150"/>
                </a:lnTo>
                <a:lnTo>
                  <a:pt x="0" y="171450"/>
                </a:lnTo>
                <a:lnTo>
                  <a:pt x="742950" y="171450"/>
                </a:lnTo>
                <a:lnTo>
                  <a:pt x="742950" y="228600"/>
                </a:lnTo>
                <a:lnTo>
                  <a:pt x="990600" y="114300"/>
                </a:lnTo>
                <a:lnTo>
                  <a:pt x="742950" y="0"/>
                </a:lnTo>
                <a:close/>
              </a:path>
            </a:pathLst>
          </a:custGeom>
          <a:solidFill>
            <a:srgbClr val="808080"/>
          </a:solidFill>
        </p:spPr>
        <p:txBody>
          <a:bodyPr wrap="square" lIns="0" tIns="0" rIns="0" bIns="0" rtlCol="0"/>
          <a:lstStyle/>
          <a:p>
            <a:endParaRPr/>
          </a:p>
        </p:txBody>
      </p:sp>
      <p:sp>
        <p:nvSpPr>
          <p:cNvPr id="49" name="object 49"/>
          <p:cNvSpPr/>
          <p:nvPr/>
        </p:nvSpPr>
        <p:spPr>
          <a:xfrm>
            <a:off x="6324600" y="2590800"/>
            <a:ext cx="990600" cy="228600"/>
          </a:xfrm>
          <a:custGeom>
            <a:avLst/>
            <a:gdLst/>
            <a:ahLst/>
            <a:cxnLst/>
            <a:rect l="l" t="t" r="r" b="b"/>
            <a:pathLst>
              <a:path w="990600" h="228600">
                <a:moveTo>
                  <a:pt x="0" y="57150"/>
                </a:moveTo>
                <a:lnTo>
                  <a:pt x="742950" y="57150"/>
                </a:lnTo>
                <a:lnTo>
                  <a:pt x="742950" y="0"/>
                </a:lnTo>
                <a:lnTo>
                  <a:pt x="990600" y="114300"/>
                </a:lnTo>
                <a:lnTo>
                  <a:pt x="742950" y="228600"/>
                </a:lnTo>
                <a:lnTo>
                  <a:pt x="742950" y="171450"/>
                </a:lnTo>
                <a:lnTo>
                  <a:pt x="0" y="171450"/>
                </a:lnTo>
                <a:lnTo>
                  <a:pt x="0" y="57150"/>
                </a:lnTo>
                <a:close/>
              </a:path>
            </a:pathLst>
          </a:custGeom>
          <a:ln w="9525">
            <a:solidFill>
              <a:srgbClr val="000000"/>
            </a:solidFill>
          </a:ln>
        </p:spPr>
        <p:txBody>
          <a:bodyPr wrap="square" lIns="0" tIns="0" rIns="0" bIns="0" rtlCol="0"/>
          <a:lstStyle/>
          <a:p>
            <a:endParaRPr/>
          </a:p>
        </p:txBody>
      </p:sp>
      <p:sp>
        <p:nvSpPr>
          <p:cNvPr id="50" name="object 50"/>
          <p:cNvSpPr txBox="1"/>
          <p:nvPr/>
        </p:nvSpPr>
        <p:spPr>
          <a:xfrm>
            <a:off x="5566028" y="2783966"/>
            <a:ext cx="638810" cy="224790"/>
          </a:xfrm>
          <a:prstGeom prst="rect">
            <a:avLst/>
          </a:prstGeom>
        </p:spPr>
        <p:txBody>
          <a:bodyPr vert="horz" wrap="square" lIns="0" tIns="0" rIns="0" bIns="0" rtlCol="0">
            <a:spAutoFit/>
          </a:bodyPr>
          <a:lstStyle/>
          <a:p>
            <a:pPr marL="12700">
              <a:lnSpc>
                <a:spcPct val="100000"/>
              </a:lnSpc>
            </a:pPr>
            <a:r>
              <a:rPr sz="1400" b="1" spc="-10" dirty="0">
                <a:latin typeface="Arial"/>
                <a:cs typeface="Arial"/>
              </a:rPr>
              <a:t>L</a:t>
            </a:r>
            <a:r>
              <a:rPr sz="1400" b="1" dirty="0">
                <a:latin typeface="Arial"/>
                <a:cs typeface="Arial"/>
              </a:rPr>
              <a:t>e</a:t>
            </a:r>
            <a:r>
              <a:rPr sz="1400" b="1" spc="-10" dirty="0">
                <a:latin typeface="Arial"/>
                <a:cs typeface="Arial"/>
              </a:rPr>
              <a:t>g</a:t>
            </a:r>
            <a:r>
              <a:rPr sz="1400" b="1" dirty="0">
                <a:latin typeface="Arial"/>
                <a:cs typeface="Arial"/>
              </a:rPr>
              <a:t>acy</a:t>
            </a:r>
            <a:endParaRPr sz="1400">
              <a:latin typeface="Arial"/>
              <a:cs typeface="Arial"/>
            </a:endParaRPr>
          </a:p>
        </p:txBody>
      </p:sp>
      <p:sp>
        <p:nvSpPr>
          <p:cNvPr id="51" name="object 51"/>
          <p:cNvSpPr txBox="1"/>
          <p:nvPr/>
        </p:nvSpPr>
        <p:spPr>
          <a:xfrm>
            <a:off x="7471409" y="2783966"/>
            <a:ext cx="386715" cy="224790"/>
          </a:xfrm>
          <a:prstGeom prst="rect">
            <a:avLst/>
          </a:prstGeom>
        </p:spPr>
        <p:txBody>
          <a:bodyPr vert="horz" wrap="square" lIns="0" tIns="0" rIns="0" bIns="0" rtlCol="0">
            <a:spAutoFit/>
          </a:bodyPr>
          <a:lstStyle/>
          <a:p>
            <a:pPr marL="12700">
              <a:lnSpc>
                <a:spcPct val="100000"/>
              </a:lnSpc>
            </a:pPr>
            <a:r>
              <a:rPr sz="1400" b="1" dirty="0">
                <a:latin typeface="Arial"/>
                <a:cs typeface="Arial"/>
              </a:rPr>
              <a:t>S</a:t>
            </a:r>
            <a:r>
              <a:rPr sz="1400" b="1" spc="-45" dirty="0">
                <a:latin typeface="Arial"/>
                <a:cs typeface="Arial"/>
              </a:rPr>
              <a:t>A</a:t>
            </a:r>
            <a:r>
              <a:rPr sz="1400" b="1" dirty="0">
                <a:latin typeface="Arial"/>
                <a:cs typeface="Arial"/>
              </a:rPr>
              <a:t>P</a:t>
            </a:r>
            <a:endParaRPr sz="1400">
              <a:latin typeface="Arial"/>
              <a:cs typeface="Arial"/>
            </a:endParaRPr>
          </a:p>
        </p:txBody>
      </p:sp>
      <p:sp>
        <p:nvSpPr>
          <p:cNvPr id="52" name="object 52"/>
          <p:cNvSpPr txBox="1"/>
          <p:nvPr/>
        </p:nvSpPr>
        <p:spPr>
          <a:xfrm>
            <a:off x="764540" y="3527552"/>
            <a:ext cx="7296150" cy="2316480"/>
          </a:xfrm>
          <a:prstGeom prst="rect">
            <a:avLst/>
          </a:prstGeom>
        </p:spPr>
        <p:txBody>
          <a:bodyPr vert="horz" wrap="square" lIns="0" tIns="0" rIns="0" bIns="0" rtlCol="0">
            <a:spAutoFit/>
          </a:bodyPr>
          <a:lstStyle/>
          <a:p>
            <a:pPr marL="4432935" marR="5080">
              <a:lnSpc>
                <a:spcPct val="100000"/>
              </a:lnSpc>
            </a:pPr>
            <a:r>
              <a:rPr sz="1600" b="1" spc="-5" dirty="0">
                <a:latin typeface="Arial"/>
                <a:cs typeface="Arial"/>
              </a:rPr>
              <a:t>Batch Data Communication  </a:t>
            </a:r>
            <a:r>
              <a:rPr sz="1600" b="1" spc="-20" dirty="0">
                <a:latin typeface="Arial"/>
                <a:cs typeface="Arial"/>
              </a:rPr>
              <a:t>Technique </a:t>
            </a:r>
            <a:r>
              <a:rPr sz="1600" b="1" spc="-5" dirty="0">
                <a:latin typeface="Arial"/>
                <a:cs typeface="Arial"/>
              </a:rPr>
              <a:t>(BDC) is also used  </a:t>
            </a:r>
            <a:r>
              <a:rPr sz="1600" b="1" spc="-10" dirty="0">
                <a:latin typeface="Arial"/>
                <a:cs typeface="Arial"/>
              </a:rPr>
              <a:t>for </a:t>
            </a:r>
            <a:r>
              <a:rPr sz="1600" b="1" spc="-5" dirty="0">
                <a:latin typeface="Arial"/>
                <a:cs typeface="Arial"/>
              </a:rPr>
              <a:t>transferring data into </a:t>
            </a:r>
            <a:r>
              <a:rPr sz="1600" b="1" spc="-20" dirty="0">
                <a:latin typeface="Arial"/>
                <a:cs typeface="Arial"/>
              </a:rPr>
              <a:t>SAP  </a:t>
            </a:r>
            <a:r>
              <a:rPr sz="1600" b="1" spc="-10" dirty="0">
                <a:latin typeface="Arial"/>
                <a:cs typeface="Arial"/>
              </a:rPr>
              <a:t>system</a:t>
            </a:r>
            <a:endParaRPr sz="1600" dirty="0">
              <a:latin typeface="Arial"/>
              <a:cs typeface="Arial"/>
            </a:endParaRPr>
          </a:p>
          <a:p>
            <a:pPr marL="12700" marR="3597910">
              <a:lnSpc>
                <a:spcPct val="100000"/>
              </a:lnSpc>
              <a:spcBef>
                <a:spcPts val="869"/>
              </a:spcBef>
            </a:pPr>
            <a:r>
              <a:rPr sz="1600" b="1" spc="-10" dirty="0">
                <a:latin typeface="Arial"/>
                <a:cs typeface="Arial"/>
              </a:rPr>
              <a:t>The </a:t>
            </a:r>
            <a:r>
              <a:rPr sz="1600" b="1" spc="-5" dirty="0">
                <a:latin typeface="Arial"/>
                <a:cs typeface="Arial"/>
              </a:rPr>
              <a:t>LSMW (Legacy </a:t>
            </a:r>
            <a:r>
              <a:rPr sz="1600" b="1" spc="-10" dirty="0">
                <a:latin typeface="Arial"/>
                <a:cs typeface="Arial"/>
              </a:rPr>
              <a:t>System </a:t>
            </a:r>
            <a:r>
              <a:rPr sz="1600" b="1" spc="-5" dirty="0">
                <a:latin typeface="Arial"/>
                <a:cs typeface="Arial"/>
              </a:rPr>
              <a:t>Data  Migration Workbench) is an R/3 based  tool that supports </a:t>
            </a:r>
            <a:r>
              <a:rPr sz="1600" b="1" spc="-20" dirty="0">
                <a:latin typeface="Arial"/>
                <a:cs typeface="Arial"/>
              </a:rPr>
              <a:t>you </a:t>
            </a:r>
            <a:r>
              <a:rPr sz="1600" b="1" spc="5" dirty="0">
                <a:latin typeface="Arial"/>
                <a:cs typeface="Arial"/>
              </a:rPr>
              <a:t>when </a:t>
            </a:r>
            <a:r>
              <a:rPr sz="1600" b="1" spc="-20" dirty="0">
                <a:latin typeface="Arial"/>
                <a:cs typeface="Arial"/>
              </a:rPr>
              <a:t>you  </a:t>
            </a:r>
            <a:r>
              <a:rPr sz="1600" b="1" spc="-5" dirty="0">
                <a:latin typeface="Arial"/>
                <a:cs typeface="Arial"/>
              </a:rPr>
              <a:t>transfer data from </a:t>
            </a:r>
            <a:r>
              <a:rPr sz="1600" b="1" spc="-10" dirty="0">
                <a:latin typeface="Arial"/>
                <a:cs typeface="Arial"/>
              </a:rPr>
              <a:t>non-SAP systems  </a:t>
            </a:r>
            <a:r>
              <a:rPr sz="1600" b="1" spc="-5" dirty="0">
                <a:latin typeface="Arial"/>
                <a:cs typeface="Arial"/>
              </a:rPr>
              <a:t>to </a:t>
            </a:r>
            <a:r>
              <a:rPr sz="1600" b="1" spc="-20" dirty="0">
                <a:latin typeface="Arial"/>
                <a:cs typeface="Arial"/>
              </a:rPr>
              <a:t>SAP</a:t>
            </a:r>
            <a:r>
              <a:rPr sz="1600" b="1" spc="-65" dirty="0">
                <a:latin typeface="Arial"/>
                <a:cs typeface="Arial"/>
              </a:rPr>
              <a:t> </a:t>
            </a:r>
            <a:r>
              <a:rPr sz="1600" b="1" spc="-5" dirty="0">
                <a:latin typeface="Arial"/>
                <a:cs typeface="Arial"/>
              </a:rPr>
              <a:t>R/3.</a:t>
            </a:r>
            <a:endParaRPr sz="1600" dirty="0">
              <a:latin typeface="Arial"/>
              <a:cs typeface="Aria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64642" rIns="0" bIns="0" rtlCol="0">
            <a:spAutoFit/>
          </a:bodyPr>
          <a:lstStyle/>
          <a:p>
            <a:pPr marL="117475">
              <a:lnSpc>
                <a:spcPct val="100000"/>
              </a:lnSpc>
            </a:pPr>
            <a:r>
              <a:rPr dirty="0"/>
              <a:t>Additional Info -</a:t>
            </a:r>
            <a:r>
              <a:rPr spc="-260" dirty="0"/>
              <a:t> </a:t>
            </a:r>
            <a:r>
              <a:rPr dirty="0"/>
              <a:t>Archiving</a:t>
            </a:r>
          </a:p>
        </p:txBody>
      </p:sp>
      <p:sp>
        <p:nvSpPr>
          <p:cNvPr id="8" name="object 8"/>
          <p:cNvSpPr/>
          <p:nvPr/>
        </p:nvSpPr>
        <p:spPr>
          <a:xfrm>
            <a:off x="304800" y="1066863"/>
            <a:ext cx="8534400" cy="5218049"/>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1983994" y="2251583"/>
            <a:ext cx="6564630" cy="3777615"/>
          </a:xfrm>
          <a:prstGeom prst="rect">
            <a:avLst/>
          </a:prstGeom>
        </p:spPr>
        <p:txBody>
          <a:bodyPr vert="horz" wrap="square" lIns="0" tIns="0" rIns="0" bIns="0" rtlCol="0">
            <a:spAutoFit/>
          </a:bodyPr>
          <a:lstStyle/>
          <a:p>
            <a:pPr marL="12700" algn="just">
              <a:lnSpc>
                <a:spcPct val="100000"/>
              </a:lnSpc>
            </a:pPr>
            <a:r>
              <a:rPr sz="1500" b="1" spc="-15" dirty="0">
                <a:latin typeface="Arial"/>
                <a:cs typeface="Arial"/>
              </a:rPr>
              <a:t>The </a:t>
            </a:r>
            <a:r>
              <a:rPr sz="1500" b="1" spc="-10" dirty="0">
                <a:latin typeface="Arial"/>
                <a:cs typeface="Arial"/>
              </a:rPr>
              <a:t>SAPF056 </a:t>
            </a:r>
            <a:r>
              <a:rPr sz="1500" b="1" spc="-5" dirty="0">
                <a:latin typeface="Arial"/>
                <a:cs typeface="Arial"/>
              </a:rPr>
              <a:t>program archives customer </a:t>
            </a:r>
            <a:r>
              <a:rPr sz="1500" b="1" dirty="0">
                <a:latin typeface="Arial"/>
                <a:cs typeface="Arial"/>
              </a:rPr>
              <a:t>master records </a:t>
            </a:r>
            <a:r>
              <a:rPr sz="1500" b="1" spc="-5" dirty="0">
                <a:latin typeface="Arial"/>
                <a:cs typeface="Arial"/>
              </a:rPr>
              <a:t>and </a:t>
            </a:r>
            <a:r>
              <a:rPr sz="1500" b="1" spc="5" dirty="0">
                <a:latin typeface="Arial"/>
                <a:cs typeface="Arial"/>
              </a:rPr>
              <a:t>writes</a:t>
            </a:r>
            <a:r>
              <a:rPr sz="1500" b="1" spc="15" dirty="0">
                <a:latin typeface="Arial"/>
                <a:cs typeface="Arial"/>
              </a:rPr>
              <a:t> </a:t>
            </a:r>
            <a:r>
              <a:rPr sz="1500" b="1" dirty="0">
                <a:latin typeface="Arial"/>
                <a:cs typeface="Arial"/>
              </a:rPr>
              <a:t>the</a:t>
            </a:r>
            <a:endParaRPr sz="1500" dirty="0">
              <a:latin typeface="Arial"/>
              <a:cs typeface="Arial"/>
            </a:endParaRPr>
          </a:p>
          <a:p>
            <a:pPr marL="12700" algn="just">
              <a:lnSpc>
                <a:spcPct val="100000"/>
              </a:lnSpc>
            </a:pPr>
            <a:r>
              <a:rPr sz="1500" b="1" spc="-5" dirty="0">
                <a:latin typeface="Arial"/>
                <a:cs typeface="Arial"/>
              </a:rPr>
              <a:t>achievable </a:t>
            </a:r>
            <a:r>
              <a:rPr sz="1500" b="1" dirty="0">
                <a:latin typeface="Arial"/>
                <a:cs typeface="Arial"/>
              </a:rPr>
              <a:t>master </a:t>
            </a:r>
            <a:r>
              <a:rPr sz="1500" b="1" spc="-5" dirty="0">
                <a:latin typeface="Arial"/>
                <a:cs typeface="Arial"/>
              </a:rPr>
              <a:t>records </a:t>
            </a:r>
            <a:r>
              <a:rPr sz="1500" b="1" dirty="0">
                <a:latin typeface="Arial"/>
                <a:cs typeface="Arial"/>
              </a:rPr>
              <a:t>to </a:t>
            </a:r>
            <a:r>
              <a:rPr sz="1500" b="1" spc="-5" dirty="0">
                <a:latin typeface="Arial"/>
                <a:cs typeface="Arial"/>
              </a:rPr>
              <a:t>an archiving</a:t>
            </a:r>
            <a:r>
              <a:rPr sz="1500" b="1" spc="-75" dirty="0">
                <a:latin typeface="Arial"/>
                <a:cs typeface="Arial"/>
              </a:rPr>
              <a:t> </a:t>
            </a:r>
            <a:r>
              <a:rPr sz="1500" b="1" dirty="0">
                <a:latin typeface="Arial"/>
                <a:cs typeface="Arial"/>
              </a:rPr>
              <a:t>file.</a:t>
            </a:r>
            <a:endParaRPr sz="1500" dirty="0">
              <a:latin typeface="Arial"/>
              <a:cs typeface="Arial"/>
            </a:endParaRPr>
          </a:p>
          <a:p>
            <a:pPr>
              <a:lnSpc>
                <a:spcPct val="100000"/>
              </a:lnSpc>
              <a:spcBef>
                <a:spcPts val="15"/>
              </a:spcBef>
            </a:pPr>
            <a:endParaRPr sz="1550" dirty="0">
              <a:latin typeface="Times New Roman"/>
              <a:cs typeface="Times New Roman"/>
            </a:endParaRPr>
          </a:p>
          <a:p>
            <a:pPr marL="12700" marR="106045">
              <a:lnSpc>
                <a:spcPct val="100000"/>
              </a:lnSpc>
            </a:pPr>
            <a:r>
              <a:rPr sz="1500" b="1" spc="-15" dirty="0">
                <a:latin typeface="Arial"/>
                <a:cs typeface="Arial"/>
              </a:rPr>
              <a:t>The </a:t>
            </a:r>
            <a:r>
              <a:rPr sz="1500" b="1" spc="-5" dirty="0">
                <a:latin typeface="Arial"/>
                <a:cs typeface="Arial"/>
              </a:rPr>
              <a:t>number </a:t>
            </a:r>
            <a:r>
              <a:rPr sz="1500" b="1" dirty="0">
                <a:latin typeface="Arial"/>
                <a:cs typeface="Arial"/>
              </a:rPr>
              <a:t>of master </a:t>
            </a:r>
            <a:r>
              <a:rPr sz="1500" b="1" spc="-5" dirty="0">
                <a:latin typeface="Arial"/>
                <a:cs typeface="Arial"/>
              </a:rPr>
              <a:t>records </a:t>
            </a:r>
            <a:r>
              <a:rPr sz="1500" b="1" dirty="0">
                <a:latin typeface="Arial"/>
                <a:cs typeface="Arial"/>
              </a:rPr>
              <a:t>to </a:t>
            </a:r>
            <a:r>
              <a:rPr sz="1500" b="1" spc="-5" dirty="0">
                <a:latin typeface="Arial"/>
                <a:cs typeface="Arial"/>
              </a:rPr>
              <a:t>be archived depends on </a:t>
            </a:r>
            <a:r>
              <a:rPr sz="1500" b="1" dirty="0">
                <a:latin typeface="Arial"/>
                <a:cs typeface="Arial"/>
              </a:rPr>
              <a:t>the following  </a:t>
            </a:r>
            <a:r>
              <a:rPr sz="1500" b="1" spc="-5" dirty="0">
                <a:latin typeface="Arial"/>
                <a:cs typeface="Arial"/>
              </a:rPr>
              <a:t>selections:</a:t>
            </a:r>
            <a:endParaRPr sz="1500" dirty="0">
              <a:latin typeface="Arial"/>
              <a:cs typeface="Arial"/>
            </a:endParaRPr>
          </a:p>
          <a:p>
            <a:pPr>
              <a:lnSpc>
                <a:spcPct val="100000"/>
              </a:lnSpc>
              <a:spcBef>
                <a:spcPts val="15"/>
              </a:spcBef>
            </a:pPr>
            <a:endParaRPr sz="1550" dirty="0">
              <a:latin typeface="Times New Roman"/>
              <a:cs typeface="Times New Roman"/>
            </a:endParaRPr>
          </a:p>
          <a:p>
            <a:pPr marL="283845" indent="-271145" algn="just">
              <a:lnSpc>
                <a:spcPct val="100000"/>
              </a:lnSpc>
              <a:buChar char="o"/>
              <a:tabLst>
                <a:tab pos="284480" algn="l"/>
              </a:tabLst>
            </a:pPr>
            <a:r>
              <a:rPr sz="1500" b="1" spc="-5" dirty="0">
                <a:latin typeface="Arial"/>
                <a:cs typeface="Arial"/>
              </a:rPr>
              <a:t>Customer</a:t>
            </a:r>
            <a:r>
              <a:rPr sz="1500" b="1" spc="-60" dirty="0">
                <a:latin typeface="Arial"/>
                <a:cs typeface="Arial"/>
              </a:rPr>
              <a:t> </a:t>
            </a:r>
            <a:r>
              <a:rPr sz="1500" b="1" spc="-5" dirty="0">
                <a:latin typeface="Arial"/>
                <a:cs typeface="Arial"/>
              </a:rPr>
              <a:t>numbers</a:t>
            </a:r>
            <a:endParaRPr sz="1500" dirty="0">
              <a:latin typeface="Arial"/>
              <a:cs typeface="Arial"/>
            </a:endParaRPr>
          </a:p>
          <a:p>
            <a:pPr marL="283845" indent="-271145" algn="just">
              <a:lnSpc>
                <a:spcPct val="100000"/>
              </a:lnSpc>
              <a:buChar char="o"/>
              <a:tabLst>
                <a:tab pos="284480" algn="l"/>
              </a:tabLst>
            </a:pPr>
            <a:r>
              <a:rPr sz="1500" b="1" spc="-5" dirty="0">
                <a:latin typeface="Arial"/>
                <a:cs typeface="Arial"/>
              </a:rPr>
              <a:t>Company codes </a:t>
            </a:r>
            <a:r>
              <a:rPr sz="1500" b="1" dirty="0">
                <a:latin typeface="Arial"/>
                <a:cs typeface="Arial"/>
              </a:rPr>
              <a:t>(if </a:t>
            </a:r>
            <a:r>
              <a:rPr sz="1500" b="1" spc="-5" dirty="0">
                <a:latin typeface="Arial"/>
                <a:cs typeface="Arial"/>
              </a:rPr>
              <a:t>FI data is </a:t>
            </a:r>
            <a:r>
              <a:rPr sz="1500" b="1" dirty="0">
                <a:latin typeface="Arial"/>
                <a:cs typeface="Arial"/>
              </a:rPr>
              <a:t>to </a:t>
            </a:r>
            <a:r>
              <a:rPr sz="1500" b="1" spc="-5" dirty="0">
                <a:latin typeface="Arial"/>
                <a:cs typeface="Arial"/>
              </a:rPr>
              <a:t>be </a:t>
            </a:r>
            <a:r>
              <a:rPr sz="1500" b="1" dirty="0">
                <a:latin typeface="Arial"/>
                <a:cs typeface="Arial"/>
              </a:rPr>
              <a:t>taken into</a:t>
            </a:r>
            <a:r>
              <a:rPr sz="1500" b="1" spc="-45" dirty="0">
                <a:latin typeface="Arial"/>
                <a:cs typeface="Arial"/>
              </a:rPr>
              <a:t> </a:t>
            </a:r>
            <a:r>
              <a:rPr sz="1500" b="1" spc="-5" dirty="0">
                <a:latin typeface="Arial"/>
                <a:cs typeface="Arial"/>
              </a:rPr>
              <a:t>consideration)</a:t>
            </a:r>
            <a:endParaRPr sz="1500" dirty="0">
              <a:latin typeface="Arial"/>
              <a:cs typeface="Arial"/>
            </a:endParaRPr>
          </a:p>
          <a:p>
            <a:pPr marL="283845" indent="-271145" algn="just">
              <a:lnSpc>
                <a:spcPct val="100000"/>
              </a:lnSpc>
              <a:buChar char="o"/>
              <a:tabLst>
                <a:tab pos="284480" algn="l"/>
              </a:tabLst>
            </a:pPr>
            <a:r>
              <a:rPr sz="1500" b="1" spc="-5" dirty="0">
                <a:latin typeface="Arial"/>
                <a:cs typeface="Arial"/>
              </a:rPr>
              <a:t>Sales organization </a:t>
            </a:r>
            <a:r>
              <a:rPr sz="1500" b="1" dirty="0">
                <a:latin typeface="Arial"/>
                <a:cs typeface="Arial"/>
              </a:rPr>
              <a:t>(if </a:t>
            </a:r>
            <a:r>
              <a:rPr sz="1500" b="1" spc="-5" dirty="0">
                <a:latin typeface="Arial"/>
                <a:cs typeface="Arial"/>
              </a:rPr>
              <a:t>SD data is </a:t>
            </a:r>
            <a:r>
              <a:rPr sz="1500" b="1" dirty="0">
                <a:latin typeface="Arial"/>
                <a:cs typeface="Arial"/>
              </a:rPr>
              <a:t>to </a:t>
            </a:r>
            <a:r>
              <a:rPr sz="1500" b="1" spc="-5" dirty="0">
                <a:latin typeface="Arial"/>
                <a:cs typeface="Arial"/>
              </a:rPr>
              <a:t>be </a:t>
            </a:r>
            <a:r>
              <a:rPr sz="1500" b="1" dirty="0">
                <a:latin typeface="Arial"/>
                <a:cs typeface="Arial"/>
              </a:rPr>
              <a:t>taken into</a:t>
            </a:r>
            <a:r>
              <a:rPr sz="1500" b="1" spc="-30" dirty="0">
                <a:latin typeface="Arial"/>
                <a:cs typeface="Arial"/>
              </a:rPr>
              <a:t> </a:t>
            </a:r>
            <a:r>
              <a:rPr sz="1500" b="1" spc="-5" dirty="0">
                <a:latin typeface="Arial"/>
                <a:cs typeface="Arial"/>
              </a:rPr>
              <a:t>consideration)</a:t>
            </a:r>
            <a:endParaRPr sz="1500" dirty="0">
              <a:latin typeface="Arial"/>
              <a:cs typeface="Arial"/>
            </a:endParaRPr>
          </a:p>
          <a:p>
            <a:pPr marL="283845" indent="-271145" algn="just">
              <a:lnSpc>
                <a:spcPct val="100000"/>
              </a:lnSpc>
              <a:buChar char="o"/>
              <a:tabLst>
                <a:tab pos="284480" algn="l"/>
              </a:tabLst>
            </a:pPr>
            <a:r>
              <a:rPr sz="1500" b="1" spc="-10" dirty="0">
                <a:latin typeface="Arial"/>
                <a:cs typeface="Arial"/>
              </a:rPr>
              <a:t>System </a:t>
            </a:r>
            <a:r>
              <a:rPr sz="1500" b="1" spc="-5" dirty="0">
                <a:latin typeface="Arial"/>
                <a:cs typeface="Arial"/>
              </a:rPr>
              <a:t>conditions </a:t>
            </a:r>
            <a:r>
              <a:rPr sz="1500" b="1" dirty="0">
                <a:latin typeface="Arial"/>
                <a:cs typeface="Arial"/>
              </a:rPr>
              <a:t>(see criteria</a:t>
            </a:r>
            <a:r>
              <a:rPr sz="1500" b="1" spc="-45" dirty="0">
                <a:latin typeface="Arial"/>
                <a:cs typeface="Arial"/>
              </a:rPr>
              <a:t> </a:t>
            </a:r>
            <a:r>
              <a:rPr sz="1500" b="1" dirty="0">
                <a:latin typeface="Arial"/>
                <a:cs typeface="Arial"/>
              </a:rPr>
              <a:t>below).</a:t>
            </a:r>
            <a:endParaRPr sz="1500" dirty="0">
              <a:latin typeface="Arial"/>
              <a:cs typeface="Arial"/>
            </a:endParaRPr>
          </a:p>
          <a:p>
            <a:pPr>
              <a:lnSpc>
                <a:spcPct val="100000"/>
              </a:lnSpc>
              <a:spcBef>
                <a:spcPts val="15"/>
              </a:spcBef>
            </a:pPr>
            <a:endParaRPr sz="1550" dirty="0">
              <a:latin typeface="Times New Roman"/>
              <a:cs typeface="Times New Roman"/>
            </a:endParaRPr>
          </a:p>
          <a:p>
            <a:pPr marL="12700" marR="38735" algn="just">
              <a:lnSpc>
                <a:spcPct val="100000"/>
              </a:lnSpc>
            </a:pPr>
            <a:r>
              <a:rPr sz="1500" b="1" spc="-5" dirty="0">
                <a:latin typeface="Arial"/>
                <a:cs typeface="Arial"/>
              </a:rPr>
              <a:t>Note </a:t>
            </a:r>
            <a:r>
              <a:rPr sz="1500" b="1" dirty="0">
                <a:latin typeface="Arial"/>
                <a:cs typeface="Arial"/>
              </a:rPr>
              <a:t>that </a:t>
            </a:r>
            <a:r>
              <a:rPr sz="1500" b="1" spc="-5" dirty="0">
                <a:latin typeface="Arial"/>
                <a:cs typeface="Arial"/>
              </a:rPr>
              <a:t>company code data and </a:t>
            </a:r>
            <a:r>
              <a:rPr sz="1500" b="1" dirty="0">
                <a:latin typeface="Arial"/>
                <a:cs typeface="Arial"/>
              </a:rPr>
              <a:t>sales </a:t>
            </a:r>
            <a:r>
              <a:rPr sz="1500" b="1" spc="-5" dirty="0">
                <a:latin typeface="Arial"/>
                <a:cs typeface="Arial"/>
              </a:rPr>
              <a:t>area data cannot be archived </a:t>
            </a:r>
            <a:r>
              <a:rPr sz="1500" b="1" dirty="0">
                <a:latin typeface="Arial"/>
                <a:cs typeface="Arial"/>
              </a:rPr>
              <a:t>in  </a:t>
            </a:r>
            <a:r>
              <a:rPr sz="1500" b="1" spc="-5" dirty="0">
                <a:latin typeface="Arial"/>
                <a:cs typeface="Arial"/>
              </a:rPr>
              <a:t>one program run. When </a:t>
            </a:r>
            <a:r>
              <a:rPr sz="1500" b="1" spc="-20" dirty="0">
                <a:latin typeface="Arial"/>
                <a:cs typeface="Arial"/>
              </a:rPr>
              <a:t>you </a:t>
            </a:r>
            <a:r>
              <a:rPr sz="1500" b="1" spc="-5" dirty="0">
                <a:latin typeface="Arial"/>
                <a:cs typeface="Arial"/>
              </a:rPr>
              <a:t>make </a:t>
            </a:r>
            <a:r>
              <a:rPr sz="1500" b="1" spc="-20" dirty="0">
                <a:latin typeface="Arial"/>
                <a:cs typeface="Arial"/>
              </a:rPr>
              <a:t>your </a:t>
            </a:r>
            <a:r>
              <a:rPr sz="1500" b="1" spc="-5" dirty="0">
                <a:latin typeface="Arial"/>
                <a:cs typeface="Arial"/>
              </a:rPr>
              <a:t>selections, </a:t>
            </a:r>
            <a:r>
              <a:rPr sz="1500" b="1" spc="-20" dirty="0">
                <a:latin typeface="Arial"/>
                <a:cs typeface="Arial"/>
              </a:rPr>
              <a:t>you </a:t>
            </a:r>
            <a:r>
              <a:rPr sz="1500" b="1" spc="-5" dirty="0">
                <a:latin typeface="Arial"/>
                <a:cs typeface="Arial"/>
              </a:rPr>
              <a:t>can only choose  either company code or </a:t>
            </a:r>
            <a:r>
              <a:rPr sz="1500" b="1" dirty="0">
                <a:latin typeface="Arial"/>
                <a:cs typeface="Arial"/>
              </a:rPr>
              <a:t>sales </a:t>
            </a:r>
            <a:r>
              <a:rPr sz="1500" b="1" spc="-5" dirty="0">
                <a:latin typeface="Arial"/>
                <a:cs typeface="Arial"/>
              </a:rPr>
              <a:t>area</a:t>
            </a:r>
            <a:r>
              <a:rPr sz="1500" b="1" spc="-80" dirty="0">
                <a:latin typeface="Arial"/>
                <a:cs typeface="Arial"/>
              </a:rPr>
              <a:t> </a:t>
            </a:r>
            <a:r>
              <a:rPr sz="1500" b="1" dirty="0">
                <a:latin typeface="Arial"/>
                <a:cs typeface="Arial"/>
              </a:rPr>
              <a:t>data.</a:t>
            </a:r>
            <a:endParaRPr sz="1500" dirty="0">
              <a:latin typeface="Arial"/>
              <a:cs typeface="Arial"/>
            </a:endParaRPr>
          </a:p>
          <a:p>
            <a:pPr>
              <a:lnSpc>
                <a:spcPct val="100000"/>
              </a:lnSpc>
            </a:pPr>
            <a:endParaRPr sz="1500" dirty="0">
              <a:latin typeface="Times New Roman"/>
              <a:cs typeface="Times New Roman"/>
            </a:endParaRPr>
          </a:p>
          <a:p>
            <a:pPr marL="12700" algn="just">
              <a:lnSpc>
                <a:spcPct val="100000"/>
              </a:lnSpc>
              <a:spcBef>
                <a:spcPts val="930"/>
              </a:spcBef>
            </a:pPr>
            <a:r>
              <a:rPr sz="1500" b="1" spc="-5" dirty="0">
                <a:latin typeface="Arial"/>
                <a:cs typeface="Arial"/>
              </a:rPr>
              <a:t>Only </a:t>
            </a:r>
            <a:r>
              <a:rPr sz="1500" b="1" dirty="0">
                <a:latin typeface="Arial"/>
                <a:cs typeface="Arial"/>
              </a:rPr>
              <a:t>that master </a:t>
            </a:r>
            <a:r>
              <a:rPr sz="1500" b="1" spc="-5" dirty="0">
                <a:latin typeface="Arial"/>
                <a:cs typeface="Arial"/>
              </a:rPr>
              <a:t>data is </a:t>
            </a:r>
            <a:r>
              <a:rPr sz="1500" b="1" dirty="0">
                <a:latin typeface="Arial"/>
                <a:cs typeface="Arial"/>
              </a:rPr>
              <a:t>taken into </a:t>
            </a:r>
            <a:r>
              <a:rPr sz="1500" b="1" spc="-5" dirty="0">
                <a:latin typeface="Arial"/>
                <a:cs typeface="Arial"/>
              </a:rPr>
              <a:t>account </a:t>
            </a:r>
            <a:r>
              <a:rPr sz="1500" b="1" dirty="0">
                <a:latin typeface="Arial"/>
                <a:cs typeface="Arial"/>
              </a:rPr>
              <a:t>that </a:t>
            </a:r>
            <a:r>
              <a:rPr sz="1500" b="1" spc="-5" dirty="0">
                <a:latin typeface="Arial"/>
                <a:cs typeface="Arial"/>
              </a:rPr>
              <a:t>is marked </a:t>
            </a:r>
            <a:r>
              <a:rPr sz="1500" b="1" dirty="0">
                <a:latin typeface="Arial"/>
                <a:cs typeface="Arial"/>
              </a:rPr>
              <a:t>for</a:t>
            </a:r>
            <a:r>
              <a:rPr sz="1500" b="1" spc="-130" dirty="0">
                <a:latin typeface="Arial"/>
                <a:cs typeface="Arial"/>
              </a:rPr>
              <a:t> </a:t>
            </a:r>
            <a:r>
              <a:rPr sz="1500" b="1" dirty="0">
                <a:latin typeface="Arial"/>
                <a:cs typeface="Arial"/>
              </a:rPr>
              <a:t>deletion</a:t>
            </a:r>
            <a:endParaRPr sz="1500" dirty="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990088"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64642" rIns="0" bIns="0" rtlCol="0">
            <a:spAutoFit/>
          </a:bodyPr>
          <a:lstStyle/>
          <a:p>
            <a:pPr marL="59690">
              <a:lnSpc>
                <a:spcPct val="100000"/>
              </a:lnSpc>
            </a:pPr>
            <a:r>
              <a:rPr dirty="0"/>
              <a:t>Challenges</a:t>
            </a:r>
          </a:p>
        </p:txBody>
      </p:sp>
      <p:sp>
        <p:nvSpPr>
          <p:cNvPr id="5" name="object 5"/>
          <p:cNvSpPr txBox="1"/>
          <p:nvPr/>
        </p:nvSpPr>
        <p:spPr>
          <a:xfrm>
            <a:off x="2527121" y="1342600"/>
            <a:ext cx="6099175" cy="1590179"/>
          </a:xfrm>
          <a:prstGeom prst="rect">
            <a:avLst/>
          </a:prstGeom>
        </p:spPr>
        <p:txBody>
          <a:bodyPr vert="horz" wrap="square" lIns="0" tIns="0" rIns="0" bIns="0" rtlCol="0">
            <a:spAutoFit/>
          </a:bodyPr>
          <a:lstStyle/>
          <a:p>
            <a:pPr marL="298450" indent="-285750">
              <a:lnSpc>
                <a:spcPct val="100000"/>
              </a:lnSpc>
              <a:buClr>
                <a:srgbClr val="00B0F0"/>
              </a:buClr>
              <a:buFont typeface="Wingdings" panose="05000000000000000000" pitchFamily="2" charset="2"/>
              <a:buChar char="§"/>
              <a:tabLst>
                <a:tab pos="151765" algn="l"/>
              </a:tabLst>
            </a:pPr>
            <a:r>
              <a:rPr sz="2000" spc="-5" dirty="0">
                <a:latin typeface="Arial"/>
                <a:cs typeface="Arial"/>
              </a:rPr>
              <a:t>Different Part Numbers </a:t>
            </a:r>
            <a:r>
              <a:rPr sz="2000" dirty="0">
                <a:latin typeface="Arial"/>
                <a:cs typeface="Arial"/>
              </a:rPr>
              <a:t>in </a:t>
            </a:r>
            <a:r>
              <a:rPr sz="2000" spc="-5" dirty="0">
                <a:latin typeface="Arial"/>
                <a:cs typeface="Arial"/>
              </a:rPr>
              <a:t>different</a:t>
            </a:r>
            <a:r>
              <a:rPr sz="2000" spc="35" dirty="0">
                <a:latin typeface="Arial"/>
                <a:cs typeface="Arial"/>
              </a:rPr>
              <a:t> </a:t>
            </a:r>
            <a:r>
              <a:rPr sz="2000" spc="-5" dirty="0">
                <a:latin typeface="Arial"/>
                <a:cs typeface="Arial"/>
              </a:rPr>
              <a:t>Systems</a:t>
            </a:r>
            <a:endParaRPr sz="2000" dirty="0">
              <a:latin typeface="Arial"/>
              <a:cs typeface="Arial"/>
            </a:endParaRPr>
          </a:p>
          <a:p>
            <a:pPr marL="298450" indent="-285750">
              <a:lnSpc>
                <a:spcPct val="100000"/>
              </a:lnSpc>
              <a:spcBef>
                <a:spcPts val="215"/>
              </a:spcBef>
              <a:buClr>
                <a:srgbClr val="00B0F0"/>
              </a:buClr>
              <a:buFont typeface="Wingdings" panose="05000000000000000000" pitchFamily="2" charset="2"/>
              <a:buChar char="§"/>
              <a:tabLst>
                <a:tab pos="151765" algn="l"/>
              </a:tabLst>
            </a:pPr>
            <a:r>
              <a:rPr sz="2000" spc="-5" dirty="0">
                <a:latin typeface="Arial"/>
                <a:cs typeface="Arial"/>
              </a:rPr>
              <a:t>Duplicated parts </a:t>
            </a:r>
            <a:r>
              <a:rPr sz="2000" dirty="0">
                <a:latin typeface="Arial"/>
                <a:cs typeface="Arial"/>
              </a:rPr>
              <a:t>in distributed but </a:t>
            </a:r>
            <a:r>
              <a:rPr sz="2000" spc="-5" dirty="0">
                <a:latin typeface="Arial"/>
                <a:cs typeface="Arial"/>
              </a:rPr>
              <a:t>also local</a:t>
            </a:r>
            <a:r>
              <a:rPr sz="2000" spc="25" dirty="0">
                <a:latin typeface="Arial"/>
                <a:cs typeface="Arial"/>
              </a:rPr>
              <a:t> </a:t>
            </a:r>
            <a:r>
              <a:rPr sz="2000" spc="-10" dirty="0">
                <a:latin typeface="Arial"/>
                <a:cs typeface="Arial"/>
              </a:rPr>
              <a:t>systems</a:t>
            </a:r>
            <a:endParaRPr sz="2000" dirty="0">
              <a:latin typeface="Arial"/>
              <a:cs typeface="Arial"/>
            </a:endParaRPr>
          </a:p>
          <a:p>
            <a:pPr marL="298450" indent="-285750">
              <a:lnSpc>
                <a:spcPct val="100000"/>
              </a:lnSpc>
              <a:spcBef>
                <a:spcPts val="215"/>
              </a:spcBef>
              <a:buClr>
                <a:srgbClr val="00B0F0"/>
              </a:buClr>
              <a:buFont typeface="Wingdings" panose="05000000000000000000" pitchFamily="2" charset="2"/>
              <a:buChar char="§"/>
              <a:tabLst>
                <a:tab pos="151765" algn="l"/>
              </a:tabLst>
            </a:pPr>
            <a:r>
              <a:rPr sz="2000" spc="-5" dirty="0">
                <a:latin typeface="Arial"/>
                <a:cs typeface="Arial"/>
              </a:rPr>
              <a:t>Unnecessary efforts </a:t>
            </a:r>
            <a:r>
              <a:rPr sz="2000" dirty="0">
                <a:latin typeface="Arial"/>
                <a:cs typeface="Arial"/>
              </a:rPr>
              <a:t>for </a:t>
            </a:r>
            <a:r>
              <a:rPr sz="2000" spc="-5" dirty="0">
                <a:latin typeface="Arial"/>
                <a:cs typeface="Arial"/>
              </a:rPr>
              <a:t>order </a:t>
            </a:r>
            <a:r>
              <a:rPr sz="2000" dirty="0">
                <a:latin typeface="Arial"/>
                <a:cs typeface="Arial"/>
              </a:rPr>
              <a:t>handling </a:t>
            </a:r>
            <a:r>
              <a:rPr sz="2000" spc="-5" dirty="0">
                <a:latin typeface="Arial"/>
                <a:cs typeface="Arial"/>
              </a:rPr>
              <a:t>&amp;</a:t>
            </a:r>
            <a:r>
              <a:rPr sz="2000" spc="35" dirty="0">
                <a:latin typeface="Arial"/>
                <a:cs typeface="Arial"/>
              </a:rPr>
              <a:t> </a:t>
            </a:r>
            <a:r>
              <a:rPr sz="2000" dirty="0">
                <a:latin typeface="Arial"/>
                <a:cs typeface="Arial"/>
              </a:rPr>
              <a:t>warehousing</a:t>
            </a:r>
          </a:p>
        </p:txBody>
      </p:sp>
      <p:sp>
        <p:nvSpPr>
          <p:cNvPr id="6" name="object 6"/>
          <p:cNvSpPr txBox="1"/>
          <p:nvPr/>
        </p:nvSpPr>
        <p:spPr>
          <a:xfrm>
            <a:off x="2586251" y="3232547"/>
            <a:ext cx="6359525" cy="1231106"/>
          </a:xfrm>
          <a:prstGeom prst="rect">
            <a:avLst/>
          </a:prstGeom>
        </p:spPr>
        <p:txBody>
          <a:bodyPr vert="horz" wrap="square" lIns="0" tIns="0" rIns="0" bIns="0" rtlCol="0">
            <a:spAutoFit/>
          </a:bodyPr>
          <a:lstStyle/>
          <a:p>
            <a:pPr marL="298450" indent="-285750">
              <a:buClr>
                <a:srgbClr val="00B0F0"/>
              </a:buClr>
              <a:buFont typeface="Wingdings" panose="05000000000000000000" pitchFamily="2" charset="2"/>
              <a:buChar char="§"/>
              <a:tabLst>
                <a:tab pos="151765" algn="l"/>
              </a:tabLst>
            </a:pPr>
            <a:r>
              <a:rPr sz="2000" spc="-5" dirty="0">
                <a:latin typeface="Arial"/>
                <a:cs typeface="Arial"/>
              </a:rPr>
              <a:t>Different Customer Numbers in different systems</a:t>
            </a:r>
          </a:p>
          <a:p>
            <a:pPr marL="298450" marR="5080" indent="-285750">
              <a:buClr>
                <a:srgbClr val="00B0F0"/>
              </a:buClr>
              <a:buFont typeface="Wingdings" panose="05000000000000000000" pitchFamily="2" charset="2"/>
              <a:buChar char="§"/>
              <a:tabLst>
                <a:tab pos="151765" algn="l"/>
              </a:tabLst>
            </a:pPr>
            <a:r>
              <a:rPr sz="2000" spc="-5" dirty="0">
                <a:latin typeface="Arial"/>
                <a:cs typeface="Arial"/>
              </a:rPr>
              <a:t>Time consuming manual effort, still unsatisfying result  as a basis for negotiating with &amp; managing customers by  giving comprehensive feedback</a:t>
            </a:r>
          </a:p>
        </p:txBody>
      </p:sp>
      <p:sp>
        <p:nvSpPr>
          <p:cNvPr id="7" name="object 7"/>
          <p:cNvSpPr txBox="1"/>
          <p:nvPr/>
        </p:nvSpPr>
        <p:spPr>
          <a:xfrm>
            <a:off x="2586251" y="4953000"/>
            <a:ext cx="6359525" cy="974626"/>
          </a:xfrm>
          <a:prstGeom prst="rect">
            <a:avLst/>
          </a:prstGeom>
        </p:spPr>
        <p:txBody>
          <a:bodyPr vert="horz" wrap="square" lIns="0" tIns="0" rIns="0" bIns="0" rtlCol="0">
            <a:spAutoFit/>
          </a:bodyPr>
          <a:lstStyle/>
          <a:p>
            <a:pPr marL="298450" indent="-285750">
              <a:lnSpc>
                <a:spcPct val="100000"/>
              </a:lnSpc>
              <a:buClr>
                <a:srgbClr val="00B0F0"/>
              </a:buClr>
              <a:buFont typeface="Wingdings" panose="05000000000000000000" pitchFamily="2" charset="2"/>
              <a:buChar char="§"/>
              <a:tabLst>
                <a:tab pos="151765" algn="l"/>
              </a:tabLst>
            </a:pPr>
            <a:r>
              <a:rPr sz="2000" spc="-5" dirty="0">
                <a:latin typeface="Arial"/>
                <a:cs typeface="Arial"/>
              </a:rPr>
              <a:t>Different terms &amp; conditions in different systems</a:t>
            </a:r>
          </a:p>
          <a:p>
            <a:pPr marL="298450" indent="-285750">
              <a:lnSpc>
                <a:spcPct val="100000"/>
              </a:lnSpc>
              <a:spcBef>
                <a:spcPts val="215"/>
              </a:spcBef>
              <a:buClr>
                <a:srgbClr val="00B0F0"/>
              </a:buClr>
              <a:buFont typeface="Wingdings" panose="05000000000000000000" pitchFamily="2" charset="2"/>
              <a:buChar char="§"/>
              <a:tabLst>
                <a:tab pos="151765" algn="l"/>
              </a:tabLst>
            </a:pPr>
            <a:r>
              <a:rPr sz="2000" spc="-5" dirty="0">
                <a:latin typeface="Arial"/>
                <a:cs typeface="Arial"/>
              </a:rPr>
              <a:t>High manual efforts to verify contract compliance</a:t>
            </a:r>
          </a:p>
          <a:p>
            <a:pPr marL="298450" indent="-285750">
              <a:lnSpc>
                <a:spcPct val="100000"/>
              </a:lnSpc>
              <a:spcBef>
                <a:spcPts val="215"/>
              </a:spcBef>
              <a:buClr>
                <a:srgbClr val="00B0F0"/>
              </a:buClr>
              <a:buFont typeface="Wingdings" panose="05000000000000000000" pitchFamily="2" charset="2"/>
              <a:buChar char="§"/>
              <a:tabLst>
                <a:tab pos="151765" algn="l"/>
              </a:tabLst>
            </a:pPr>
            <a:r>
              <a:rPr sz="2000" spc="-5" dirty="0">
                <a:latin typeface="Arial"/>
                <a:cs typeface="Arial"/>
              </a:rPr>
              <a:t>Lack of information leading to loss of sales</a:t>
            </a:r>
          </a:p>
        </p:txBody>
      </p:sp>
      <p:sp>
        <p:nvSpPr>
          <p:cNvPr id="8" name="object 8"/>
          <p:cNvSpPr/>
          <p:nvPr/>
        </p:nvSpPr>
        <p:spPr>
          <a:xfrm>
            <a:off x="152400" y="1371600"/>
            <a:ext cx="1981200" cy="4953000"/>
          </a:xfrm>
          <a:custGeom>
            <a:avLst/>
            <a:gdLst/>
            <a:ahLst/>
            <a:cxnLst/>
            <a:rect l="l" t="t" r="r" b="b"/>
            <a:pathLst>
              <a:path w="1981200" h="4953000">
                <a:moveTo>
                  <a:pt x="0" y="4953000"/>
                </a:moveTo>
                <a:lnTo>
                  <a:pt x="1981200" y="4953000"/>
                </a:lnTo>
                <a:lnTo>
                  <a:pt x="1981200" y="0"/>
                </a:lnTo>
                <a:lnTo>
                  <a:pt x="0" y="0"/>
                </a:lnTo>
                <a:lnTo>
                  <a:pt x="0" y="4953000"/>
                </a:lnTo>
                <a:close/>
              </a:path>
            </a:pathLst>
          </a:custGeom>
          <a:solidFill>
            <a:srgbClr val="CCFFCC"/>
          </a:solidFill>
        </p:spPr>
        <p:txBody>
          <a:bodyPr wrap="square" lIns="0" tIns="0" rIns="0" bIns="0" rtlCol="0"/>
          <a:lstStyle/>
          <a:p>
            <a:endParaRPr/>
          </a:p>
        </p:txBody>
      </p:sp>
      <p:sp>
        <p:nvSpPr>
          <p:cNvPr id="9" name="object 9"/>
          <p:cNvSpPr/>
          <p:nvPr/>
        </p:nvSpPr>
        <p:spPr>
          <a:xfrm>
            <a:off x="152400" y="1371600"/>
            <a:ext cx="1981200" cy="4953000"/>
          </a:xfrm>
          <a:custGeom>
            <a:avLst/>
            <a:gdLst/>
            <a:ahLst/>
            <a:cxnLst/>
            <a:rect l="l" t="t" r="r" b="b"/>
            <a:pathLst>
              <a:path w="1981200" h="4953000">
                <a:moveTo>
                  <a:pt x="0" y="4953000"/>
                </a:moveTo>
                <a:lnTo>
                  <a:pt x="1981200" y="4953000"/>
                </a:lnTo>
                <a:lnTo>
                  <a:pt x="1981200" y="0"/>
                </a:lnTo>
                <a:lnTo>
                  <a:pt x="0" y="0"/>
                </a:lnTo>
                <a:lnTo>
                  <a:pt x="0" y="4953000"/>
                </a:lnTo>
                <a:close/>
              </a:path>
            </a:pathLst>
          </a:custGeom>
          <a:ln w="12700">
            <a:solidFill>
              <a:srgbClr val="000000"/>
            </a:solidFill>
          </a:ln>
        </p:spPr>
        <p:txBody>
          <a:bodyPr wrap="square" lIns="0" tIns="0" rIns="0" bIns="0" rtlCol="0"/>
          <a:lstStyle/>
          <a:p>
            <a:endParaRPr/>
          </a:p>
        </p:txBody>
      </p:sp>
      <p:sp>
        <p:nvSpPr>
          <p:cNvPr id="10" name="object 10"/>
          <p:cNvSpPr txBox="1"/>
          <p:nvPr/>
        </p:nvSpPr>
        <p:spPr>
          <a:xfrm>
            <a:off x="263753" y="1460246"/>
            <a:ext cx="1755775" cy="37719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Relevant</a:t>
            </a:r>
            <a:r>
              <a:rPr sz="2400" spc="-140" dirty="0">
                <a:latin typeface="Times New Roman"/>
                <a:cs typeface="Times New Roman"/>
              </a:rPr>
              <a:t> </a:t>
            </a:r>
            <a:r>
              <a:rPr sz="2400" dirty="0">
                <a:latin typeface="Times New Roman"/>
                <a:cs typeface="Times New Roman"/>
              </a:rPr>
              <a:t>Data</a:t>
            </a:r>
            <a:endParaRPr sz="2400">
              <a:latin typeface="Times New Roman"/>
              <a:cs typeface="Times New Roman"/>
            </a:endParaRPr>
          </a:p>
        </p:txBody>
      </p:sp>
      <p:sp>
        <p:nvSpPr>
          <p:cNvPr id="11" name="object 11"/>
          <p:cNvSpPr/>
          <p:nvPr/>
        </p:nvSpPr>
        <p:spPr>
          <a:xfrm>
            <a:off x="228600" y="1905000"/>
            <a:ext cx="2286000" cy="1219200"/>
          </a:xfrm>
          <a:custGeom>
            <a:avLst/>
            <a:gdLst/>
            <a:ahLst/>
            <a:cxnLst/>
            <a:rect l="l" t="t" r="r" b="b"/>
            <a:pathLst>
              <a:path w="2286000" h="1219200">
                <a:moveTo>
                  <a:pt x="1714500" y="0"/>
                </a:moveTo>
                <a:lnTo>
                  <a:pt x="1714500" y="304800"/>
                </a:lnTo>
                <a:lnTo>
                  <a:pt x="0" y="304800"/>
                </a:lnTo>
                <a:lnTo>
                  <a:pt x="0" y="914400"/>
                </a:lnTo>
                <a:lnTo>
                  <a:pt x="1714500" y="914400"/>
                </a:lnTo>
                <a:lnTo>
                  <a:pt x="1714500" y="1219200"/>
                </a:lnTo>
                <a:lnTo>
                  <a:pt x="2286000" y="609600"/>
                </a:lnTo>
                <a:lnTo>
                  <a:pt x="1714500" y="0"/>
                </a:lnTo>
                <a:close/>
              </a:path>
            </a:pathLst>
          </a:custGeom>
          <a:solidFill>
            <a:srgbClr val="9966FF"/>
          </a:solidFill>
        </p:spPr>
        <p:txBody>
          <a:bodyPr wrap="square" lIns="0" tIns="0" rIns="0" bIns="0" rtlCol="0"/>
          <a:lstStyle/>
          <a:p>
            <a:endParaRPr/>
          </a:p>
        </p:txBody>
      </p:sp>
      <p:sp>
        <p:nvSpPr>
          <p:cNvPr id="12" name="object 12"/>
          <p:cNvSpPr/>
          <p:nvPr/>
        </p:nvSpPr>
        <p:spPr>
          <a:xfrm>
            <a:off x="228600" y="1905000"/>
            <a:ext cx="2286000" cy="1219200"/>
          </a:xfrm>
          <a:custGeom>
            <a:avLst/>
            <a:gdLst/>
            <a:ahLst/>
            <a:cxnLst/>
            <a:rect l="l" t="t" r="r" b="b"/>
            <a:pathLst>
              <a:path w="2286000" h="1219200">
                <a:moveTo>
                  <a:pt x="0" y="304800"/>
                </a:moveTo>
                <a:lnTo>
                  <a:pt x="1714500" y="304800"/>
                </a:lnTo>
                <a:lnTo>
                  <a:pt x="1714500" y="0"/>
                </a:lnTo>
                <a:lnTo>
                  <a:pt x="2286000" y="609600"/>
                </a:lnTo>
                <a:lnTo>
                  <a:pt x="1714500" y="1219200"/>
                </a:lnTo>
                <a:lnTo>
                  <a:pt x="1714500" y="914400"/>
                </a:lnTo>
                <a:lnTo>
                  <a:pt x="0" y="914400"/>
                </a:lnTo>
                <a:lnTo>
                  <a:pt x="0" y="304800"/>
                </a:lnTo>
                <a:close/>
              </a:path>
            </a:pathLst>
          </a:custGeom>
          <a:ln w="12700">
            <a:solidFill>
              <a:srgbClr val="000000"/>
            </a:solidFill>
          </a:ln>
        </p:spPr>
        <p:txBody>
          <a:bodyPr wrap="square" lIns="0" tIns="0" rIns="0" bIns="0" rtlCol="0"/>
          <a:lstStyle/>
          <a:p>
            <a:endParaRPr/>
          </a:p>
        </p:txBody>
      </p:sp>
      <p:sp>
        <p:nvSpPr>
          <p:cNvPr id="13" name="object 13"/>
          <p:cNvSpPr txBox="1"/>
          <p:nvPr/>
        </p:nvSpPr>
        <p:spPr>
          <a:xfrm>
            <a:off x="736193" y="2201798"/>
            <a:ext cx="984885" cy="621665"/>
          </a:xfrm>
          <a:prstGeom prst="rect">
            <a:avLst/>
          </a:prstGeom>
        </p:spPr>
        <p:txBody>
          <a:bodyPr vert="horz" wrap="square" lIns="0" tIns="0" rIns="0" bIns="0" rtlCol="0">
            <a:spAutoFit/>
          </a:bodyPr>
          <a:lstStyle/>
          <a:p>
            <a:pPr marL="12700">
              <a:lnSpc>
                <a:spcPct val="100000"/>
              </a:lnSpc>
            </a:pPr>
            <a:r>
              <a:rPr sz="2000" spc="-5" dirty="0">
                <a:latin typeface="Times New Roman"/>
                <a:cs typeface="Times New Roman"/>
              </a:rPr>
              <a:t>Materials</a:t>
            </a:r>
            <a:endParaRPr sz="2000">
              <a:latin typeface="Times New Roman"/>
              <a:cs typeface="Times New Roman"/>
            </a:endParaRPr>
          </a:p>
          <a:p>
            <a:pPr marL="74930">
              <a:lnSpc>
                <a:spcPct val="100000"/>
              </a:lnSpc>
            </a:pPr>
            <a:r>
              <a:rPr sz="2000" dirty="0">
                <a:latin typeface="Times New Roman"/>
                <a:cs typeface="Times New Roman"/>
              </a:rPr>
              <a:t>(What?)</a:t>
            </a:r>
            <a:endParaRPr sz="2000">
              <a:latin typeface="Times New Roman"/>
              <a:cs typeface="Times New Roman"/>
            </a:endParaRPr>
          </a:p>
        </p:txBody>
      </p:sp>
      <p:sp>
        <p:nvSpPr>
          <p:cNvPr id="14" name="object 14"/>
          <p:cNvSpPr/>
          <p:nvPr/>
        </p:nvSpPr>
        <p:spPr>
          <a:xfrm>
            <a:off x="228600" y="3429000"/>
            <a:ext cx="2286000" cy="1219200"/>
          </a:xfrm>
          <a:custGeom>
            <a:avLst/>
            <a:gdLst/>
            <a:ahLst/>
            <a:cxnLst/>
            <a:rect l="l" t="t" r="r" b="b"/>
            <a:pathLst>
              <a:path w="2286000" h="1219200">
                <a:moveTo>
                  <a:pt x="1714500" y="0"/>
                </a:moveTo>
                <a:lnTo>
                  <a:pt x="1714500" y="304800"/>
                </a:lnTo>
                <a:lnTo>
                  <a:pt x="0" y="304800"/>
                </a:lnTo>
                <a:lnTo>
                  <a:pt x="0" y="914400"/>
                </a:lnTo>
                <a:lnTo>
                  <a:pt x="1714500" y="914400"/>
                </a:lnTo>
                <a:lnTo>
                  <a:pt x="1714500" y="1219200"/>
                </a:lnTo>
                <a:lnTo>
                  <a:pt x="2286000" y="609600"/>
                </a:lnTo>
                <a:lnTo>
                  <a:pt x="1714500" y="0"/>
                </a:lnTo>
                <a:close/>
              </a:path>
            </a:pathLst>
          </a:custGeom>
          <a:solidFill>
            <a:srgbClr val="9966FF"/>
          </a:solidFill>
        </p:spPr>
        <p:txBody>
          <a:bodyPr wrap="square" lIns="0" tIns="0" rIns="0" bIns="0" rtlCol="0"/>
          <a:lstStyle/>
          <a:p>
            <a:endParaRPr/>
          </a:p>
        </p:txBody>
      </p:sp>
      <p:sp>
        <p:nvSpPr>
          <p:cNvPr id="15" name="object 15"/>
          <p:cNvSpPr/>
          <p:nvPr/>
        </p:nvSpPr>
        <p:spPr>
          <a:xfrm>
            <a:off x="228600" y="3429000"/>
            <a:ext cx="2286000" cy="1219200"/>
          </a:xfrm>
          <a:custGeom>
            <a:avLst/>
            <a:gdLst/>
            <a:ahLst/>
            <a:cxnLst/>
            <a:rect l="l" t="t" r="r" b="b"/>
            <a:pathLst>
              <a:path w="2286000" h="1219200">
                <a:moveTo>
                  <a:pt x="0" y="304800"/>
                </a:moveTo>
                <a:lnTo>
                  <a:pt x="1714500" y="304800"/>
                </a:lnTo>
                <a:lnTo>
                  <a:pt x="1714500" y="0"/>
                </a:lnTo>
                <a:lnTo>
                  <a:pt x="2286000" y="609600"/>
                </a:lnTo>
                <a:lnTo>
                  <a:pt x="1714500" y="1219200"/>
                </a:lnTo>
                <a:lnTo>
                  <a:pt x="1714500" y="914400"/>
                </a:lnTo>
                <a:lnTo>
                  <a:pt x="0" y="914400"/>
                </a:lnTo>
                <a:lnTo>
                  <a:pt x="0" y="304800"/>
                </a:lnTo>
                <a:close/>
              </a:path>
            </a:pathLst>
          </a:custGeom>
          <a:ln w="12700">
            <a:solidFill>
              <a:srgbClr val="000000"/>
            </a:solidFill>
          </a:ln>
        </p:spPr>
        <p:txBody>
          <a:bodyPr wrap="square" lIns="0" tIns="0" rIns="0" bIns="0" rtlCol="0"/>
          <a:lstStyle/>
          <a:p>
            <a:endParaRPr/>
          </a:p>
        </p:txBody>
      </p:sp>
      <p:sp>
        <p:nvSpPr>
          <p:cNvPr id="16" name="object 16"/>
          <p:cNvSpPr txBox="1"/>
          <p:nvPr/>
        </p:nvSpPr>
        <p:spPr>
          <a:xfrm>
            <a:off x="565505" y="3726053"/>
            <a:ext cx="1325880" cy="621665"/>
          </a:xfrm>
          <a:prstGeom prst="rect">
            <a:avLst/>
          </a:prstGeom>
        </p:spPr>
        <p:txBody>
          <a:bodyPr vert="horz" wrap="square" lIns="0" tIns="0" rIns="0" bIns="0" rtlCol="0">
            <a:spAutoFit/>
          </a:bodyPr>
          <a:lstStyle/>
          <a:p>
            <a:pPr algn="ctr">
              <a:lnSpc>
                <a:spcPct val="100000"/>
              </a:lnSpc>
            </a:pPr>
            <a:r>
              <a:rPr sz="2000" spc="-5" dirty="0">
                <a:latin typeface="Times New Roman"/>
                <a:cs typeface="Times New Roman"/>
              </a:rPr>
              <a:t>Customers</a:t>
            </a:r>
            <a:endParaRPr sz="2000">
              <a:latin typeface="Times New Roman"/>
              <a:cs typeface="Times New Roman"/>
            </a:endParaRPr>
          </a:p>
          <a:p>
            <a:pPr algn="ctr">
              <a:lnSpc>
                <a:spcPct val="100000"/>
              </a:lnSpc>
            </a:pPr>
            <a:r>
              <a:rPr sz="2000" spc="-45" dirty="0">
                <a:latin typeface="Times New Roman"/>
                <a:cs typeface="Times New Roman"/>
              </a:rPr>
              <a:t>(To</a:t>
            </a:r>
            <a:r>
              <a:rPr sz="2000" spc="-125" dirty="0">
                <a:latin typeface="Times New Roman"/>
                <a:cs typeface="Times New Roman"/>
              </a:rPr>
              <a:t> </a:t>
            </a:r>
            <a:r>
              <a:rPr sz="2000" dirty="0">
                <a:latin typeface="Times New Roman"/>
                <a:cs typeface="Times New Roman"/>
              </a:rPr>
              <a:t>Whom?)</a:t>
            </a:r>
            <a:endParaRPr sz="2000">
              <a:latin typeface="Times New Roman"/>
              <a:cs typeface="Times New Roman"/>
            </a:endParaRPr>
          </a:p>
        </p:txBody>
      </p:sp>
      <p:sp>
        <p:nvSpPr>
          <p:cNvPr id="17" name="object 17"/>
          <p:cNvSpPr/>
          <p:nvPr/>
        </p:nvSpPr>
        <p:spPr>
          <a:xfrm>
            <a:off x="228600" y="4953000"/>
            <a:ext cx="2286000" cy="1219200"/>
          </a:xfrm>
          <a:custGeom>
            <a:avLst/>
            <a:gdLst/>
            <a:ahLst/>
            <a:cxnLst/>
            <a:rect l="l" t="t" r="r" b="b"/>
            <a:pathLst>
              <a:path w="2286000" h="1219200">
                <a:moveTo>
                  <a:pt x="1714500" y="0"/>
                </a:moveTo>
                <a:lnTo>
                  <a:pt x="1714500" y="304800"/>
                </a:lnTo>
                <a:lnTo>
                  <a:pt x="0" y="304800"/>
                </a:lnTo>
                <a:lnTo>
                  <a:pt x="0" y="914400"/>
                </a:lnTo>
                <a:lnTo>
                  <a:pt x="1714500" y="914400"/>
                </a:lnTo>
                <a:lnTo>
                  <a:pt x="1714500" y="1219200"/>
                </a:lnTo>
                <a:lnTo>
                  <a:pt x="2286000" y="609600"/>
                </a:lnTo>
                <a:lnTo>
                  <a:pt x="1714500" y="0"/>
                </a:lnTo>
                <a:close/>
              </a:path>
            </a:pathLst>
          </a:custGeom>
          <a:solidFill>
            <a:srgbClr val="9966FF"/>
          </a:solidFill>
        </p:spPr>
        <p:txBody>
          <a:bodyPr wrap="square" lIns="0" tIns="0" rIns="0" bIns="0" rtlCol="0"/>
          <a:lstStyle/>
          <a:p>
            <a:endParaRPr/>
          </a:p>
        </p:txBody>
      </p:sp>
      <p:sp>
        <p:nvSpPr>
          <p:cNvPr id="18" name="object 18"/>
          <p:cNvSpPr/>
          <p:nvPr/>
        </p:nvSpPr>
        <p:spPr>
          <a:xfrm>
            <a:off x="228600" y="4953000"/>
            <a:ext cx="2286000" cy="1219200"/>
          </a:xfrm>
          <a:custGeom>
            <a:avLst/>
            <a:gdLst/>
            <a:ahLst/>
            <a:cxnLst/>
            <a:rect l="l" t="t" r="r" b="b"/>
            <a:pathLst>
              <a:path w="2286000" h="1219200">
                <a:moveTo>
                  <a:pt x="0" y="304800"/>
                </a:moveTo>
                <a:lnTo>
                  <a:pt x="1714500" y="304800"/>
                </a:lnTo>
                <a:lnTo>
                  <a:pt x="1714500" y="0"/>
                </a:lnTo>
                <a:lnTo>
                  <a:pt x="2286000" y="609600"/>
                </a:lnTo>
                <a:lnTo>
                  <a:pt x="1714500" y="1219200"/>
                </a:lnTo>
                <a:lnTo>
                  <a:pt x="1714500" y="914400"/>
                </a:lnTo>
                <a:lnTo>
                  <a:pt x="0" y="914400"/>
                </a:lnTo>
                <a:lnTo>
                  <a:pt x="0" y="304800"/>
                </a:lnTo>
                <a:close/>
              </a:path>
            </a:pathLst>
          </a:custGeom>
          <a:ln w="12700">
            <a:solidFill>
              <a:srgbClr val="000000"/>
            </a:solidFill>
          </a:ln>
        </p:spPr>
        <p:txBody>
          <a:bodyPr wrap="square" lIns="0" tIns="0" rIns="0" bIns="0" rtlCol="0"/>
          <a:lstStyle/>
          <a:p>
            <a:endParaRPr/>
          </a:p>
        </p:txBody>
      </p:sp>
      <p:sp>
        <p:nvSpPr>
          <p:cNvPr id="19" name="object 19"/>
          <p:cNvSpPr txBox="1"/>
          <p:nvPr/>
        </p:nvSpPr>
        <p:spPr>
          <a:xfrm>
            <a:off x="208889" y="5250433"/>
            <a:ext cx="2098040" cy="316865"/>
          </a:xfrm>
          <a:prstGeom prst="rect">
            <a:avLst/>
          </a:prstGeom>
        </p:spPr>
        <p:txBody>
          <a:bodyPr vert="horz" wrap="square" lIns="0" tIns="0" rIns="0" bIns="0" rtlCol="0">
            <a:spAutoFit/>
          </a:bodyPr>
          <a:lstStyle/>
          <a:p>
            <a:pPr marL="12700">
              <a:lnSpc>
                <a:spcPct val="100000"/>
              </a:lnSpc>
            </a:pPr>
            <a:r>
              <a:rPr sz="2000" spc="-35" dirty="0">
                <a:latin typeface="Times New Roman"/>
                <a:cs typeface="Times New Roman"/>
              </a:rPr>
              <a:t>Terms </a:t>
            </a:r>
            <a:r>
              <a:rPr sz="2000" spc="5" dirty="0">
                <a:latin typeface="Times New Roman"/>
                <a:cs typeface="Times New Roman"/>
              </a:rPr>
              <a:t>&amp;</a:t>
            </a:r>
            <a:r>
              <a:rPr sz="2000" spc="-50" dirty="0">
                <a:latin typeface="Times New Roman"/>
                <a:cs typeface="Times New Roman"/>
              </a:rPr>
              <a:t> </a:t>
            </a:r>
            <a:r>
              <a:rPr sz="2000" dirty="0">
                <a:latin typeface="Times New Roman"/>
                <a:cs typeface="Times New Roman"/>
              </a:rPr>
              <a:t>Conditions</a:t>
            </a:r>
            <a:endParaRPr sz="2000">
              <a:latin typeface="Times New Roman"/>
              <a:cs typeface="Times New Roman"/>
            </a:endParaRPr>
          </a:p>
        </p:txBody>
      </p:sp>
      <p:sp>
        <p:nvSpPr>
          <p:cNvPr id="20" name="object 20"/>
          <p:cNvSpPr txBox="1"/>
          <p:nvPr/>
        </p:nvSpPr>
        <p:spPr>
          <a:xfrm>
            <a:off x="382625" y="5555183"/>
            <a:ext cx="1691639" cy="316865"/>
          </a:xfrm>
          <a:prstGeom prst="rect">
            <a:avLst/>
          </a:prstGeom>
        </p:spPr>
        <p:txBody>
          <a:bodyPr vert="horz" wrap="square" lIns="0" tIns="0" rIns="0" bIns="0" rtlCol="0">
            <a:spAutoFit/>
          </a:bodyPr>
          <a:lstStyle/>
          <a:p>
            <a:pPr marL="12700">
              <a:lnSpc>
                <a:spcPct val="100000"/>
              </a:lnSpc>
            </a:pPr>
            <a:r>
              <a:rPr sz="2000" dirty="0">
                <a:latin typeface="Times New Roman"/>
                <a:cs typeface="Times New Roman"/>
              </a:rPr>
              <a:t>(At what</a:t>
            </a:r>
            <a:r>
              <a:rPr sz="2000" spc="-105" dirty="0">
                <a:latin typeface="Times New Roman"/>
                <a:cs typeface="Times New Roman"/>
              </a:rPr>
              <a:t> </a:t>
            </a:r>
            <a:r>
              <a:rPr sz="2000" dirty="0">
                <a:latin typeface="Times New Roman"/>
                <a:cs typeface="Times New Roman"/>
              </a:rPr>
              <a:t>price?)</a:t>
            </a:r>
            <a:endParaRPr sz="2000">
              <a:latin typeface="Times New Roman"/>
              <a:cs typeface="Times New Roman"/>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TotalTime>
  <Words>6008</Words>
  <Application>Microsoft Office PowerPoint</Application>
  <PresentationFormat>On-screen Show (4:3)</PresentationFormat>
  <Paragraphs>895</Paragraphs>
  <Slides>84</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86" baseType="lpstr">
      <vt:lpstr>Office Theme</vt:lpstr>
      <vt:lpstr>think-cell Slide</vt:lpstr>
      <vt:lpstr>SD Master Data</vt:lpstr>
      <vt:lpstr>Lesson Objectives</vt:lpstr>
      <vt:lpstr>Lesson Objectives</vt:lpstr>
      <vt:lpstr>Lesson Objectives</vt:lpstr>
      <vt:lpstr>Lesson Objectives</vt:lpstr>
      <vt:lpstr>Master Data</vt:lpstr>
      <vt:lpstr>Purpose</vt:lpstr>
      <vt:lpstr>Slide 8</vt:lpstr>
      <vt:lpstr>Challenges</vt:lpstr>
      <vt:lpstr>SD Master Data - Types</vt:lpstr>
      <vt:lpstr>Customer Master</vt:lpstr>
      <vt:lpstr>Slide 12</vt:lpstr>
      <vt:lpstr>Customer-Material Info Record (CMIR)</vt:lpstr>
      <vt:lpstr>Customer-Material Info Record (CMIR)</vt:lpstr>
      <vt:lpstr>Condition Master</vt:lpstr>
      <vt:lpstr>Condition Master</vt:lpstr>
      <vt:lpstr>SD Master Data</vt:lpstr>
      <vt:lpstr>Customer Master - Account Group</vt:lpstr>
      <vt:lpstr>Customer Master - Account Group</vt:lpstr>
      <vt:lpstr>Customer Master - Account Group</vt:lpstr>
      <vt:lpstr>Customer Master Record</vt:lpstr>
      <vt:lpstr>Customer Master Record</vt:lpstr>
      <vt:lpstr>Customer Master - Transactions</vt:lpstr>
      <vt:lpstr>Customer Master - Create</vt:lpstr>
      <vt:lpstr>Customer Master - Create</vt:lpstr>
      <vt:lpstr>The General data is created at client level. It contains Address,  Control Data, Payment Transactions, Marketing, Unloading Points,  Export Data &amp; Contact Person information</vt:lpstr>
      <vt:lpstr>Customer Master – General Data</vt:lpstr>
      <vt:lpstr>Customer Master – Company Code Data</vt:lpstr>
      <vt:lpstr>Customer Master – Company Code Data</vt:lpstr>
      <vt:lpstr>Customer Master – Sales Area Data</vt:lpstr>
      <vt:lpstr>Customer Master – Sales Area Data</vt:lpstr>
      <vt:lpstr>Customer Master – CIN Details</vt:lpstr>
      <vt:lpstr>Customer Master - Extras &amp; Environment</vt:lpstr>
      <vt:lpstr>Customer Master – Extras</vt:lpstr>
      <vt:lpstr>Customer Master - Environment</vt:lpstr>
      <vt:lpstr>SD Master Data</vt:lpstr>
      <vt:lpstr>Material Master - Material Type</vt:lpstr>
      <vt:lpstr>Material Master - Material Type</vt:lpstr>
      <vt:lpstr>Material Master - Material Type</vt:lpstr>
      <vt:lpstr>Material Master - Configuration</vt:lpstr>
      <vt:lpstr>Material Master - Configuration</vt:lpstr>
      <vt:lpstr>Material Master - Transactions</vt:lpstr>
      <vt:lpstr>Material Master - Create</vt:lpstr>
      <vt:lpstr>Material Master - Create</vt:lpstr>
      <vt:lpstr>Material Master – Views</vt:lpstr>
      <vt:lpstr>Material Master – Basic Data</vt:lpstr>
      <vt:lpstr>Material Master – Basic Data</vt:lpstr>
      <vt:lpstr>Material Master – Sales Views</vt:lpstr>
      <vt:lpstr>Material Master – Sales Views</vt:lpstr>
      <vt:lpstr>Material Master – Additional Data</vt:lpstr>
      <vt:lpstr>Material Master – Environment</vt:lpstr>
      <vt:lpstr>Customer Master – Mass Maintenance</vt:lpstr>
      <vt:lpstr>Material Master – Mass Maintenance</vt:lpstr>
      <vt:lpstr>Master Data – Customer Material info</vt:lpstr>
      <vt:lpstr>SD Master Data</vt:lpstr>
      <vt:lpstr>Condition Master – Example</vt:lpstr>
      <vt:lpstr>Condition Technique - Example</vt:lpstr>
      <vt:lpstr>Condition Type - Controls</vt:lpstr>
      <vt:lpstr>Condition Type - Controls</vt:lpstr>
      <vt:lpstr>Pricing Procedure</vt:lpstr>
      <vt:lpstr>Condition Record - Create</vt:lpstr>
      <vt:lpstr>Condition Record - Create</vt:lpstr>
      <vt:lpstr>Condition Record - Functions</vt:lpstr>
      <vt:lpstr>Condition Master – Output</vt:lpstr>
      <vt:lpstr>Condition Master - Output</vt:lpstr>
      <vt:lpstr>Condition Master - Output</vt:lpstr>
      <vt:lpstr>Condition Master – Texts</vt:lpstr>
      <vt:lpstr>Condition Master– Texts</vt:lpstr>
      <vt:lpstr>Condition Master – Free Goods</vt:lpstr>
      <vt:lpstr>Condition Master – Free Goods</vt:lpstr>
      <vt:lpstr>Condition Master – Material Determination</vt:lpstr>
      <vt:lpstr>Condition Master – Material Determination</vt:lpstr>
      <vt:lpstr>Condition Master – Material Determination</vt:lpstr>
      <vt:lpstr>Condition Master – Cross Selling</vt:lpstr>
      <vt:lpstr>Condition Master – Cross Selling</vt:lpstr>
      <vt:lpstr>Condition Master – Cross Selling</vt:lpstr>
      <vt:lpstr>Condition Master – Listing &amp; Exclusion</vt:lpstr>
      <vt:lpstr>Condition Master – Listing &amp; Exclusion</vt:lpstr>
      <vt:lpstr>Transaction Codes</vt:lpstr>
      <vt:lpstr>Review Questions</vt:lpstr>
      <vt:lpstr>Tips and Tricks</vt:lpstr>
      <vt:lpstr>Tips and Tricks</vt:lpstr>
      <vt:lpstr>Additional Info – Mass Creation</vt:lpstr>
      <vt:lpstr>Additional Info - Archiving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SD1002 Master Data in SD</dc:title>
  <dc:subject>SD Training User Manual</dc:subject>
  <dc:creator>Avinash Karve</dc:creator>
  <cp:lastModifiedBy>amnanda</cp:lastModifiedBy>
  <cp:revision>66</cp:revision>
  <dcterms:created xsi:type="dcterms:W3CDTF">2017-07-18T08:24:19Z</dcterms:created>
  <dcterms:modified xsi:type="dcterms:W3CDTF">2017-08-24T09:32:49Z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2016-01-21T00:00:00Z</vt:filetime>
  </property>
  <property fmtid="{D5CDD505-2E9C-101B-9397-08002B2CF9AE}" pid="3" name="Creator">
    <vt:lpwstr>Microsoft® Office PowerPoint® 2007</vt:lpwstr>
  </property>
  <property fmtid="{D5CDD505-2E9C-101B-9397-08002B2CF9AE}" pid="4" name="LastSaved">
    <vt:filetime>2017-07-18T00:00:00Z</vt:filetime>
  </property>
</Properties>
</file>