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6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5.xml"/><Relationship Id="rId21" Type="http://schemas.openxmlformats.org/officeDocument/2006/relationships/font" Target="fonts/Corbe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5918a2c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5918a2c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918a2c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918a2c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918a2c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918a2c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5918a2c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5918a2c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918a2c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918a2c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5918a2c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5918a2c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918a2c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5918a2c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5918a2cc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5918a2cc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Comparison Using Multiple Pre-trained Models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00000" y="3355625"/>
            <a:ext cx="35202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Naveen Preetham Kaveti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Nagabhushan Reddy Kadiri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Statement of Project Objectives:</a:t>
            </a:r>
            <a:br>
              <a:rPr lang="en"/>
            </a:b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Evaluate the performance of multiple pre-trained models on diverse sentiment analysis datasets(</a:t>
            </a:r>
            <a:r>
              <a:rPr lang="en" sz="1200"/>
              <a:t>social media data(Twitter), Sentiment Analysis on Amazon Review , Sentiment Analysis on IMDb Datasets)</a:t>
            </a:r>
            <a:r>
              <a:rPr lang="en" sz="1200"/>
              <a:t>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Analyze and compare attention weights to understand model decision-making processes.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fine-tuning strategies and transfer learning capabilities.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insights into the limitations and challenges of each model.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Value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Importance of Sentiment Analysis:</a:t>
            </a:r>
            <a:br>
              <a:rPr lang="en"/>
            </a:b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Gain a deep understanding of how different pre-trained models perform on sentiment analysis tasks.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valuable insights for researchers and practitioners in natural language processing.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Contribute to the understanding of attention weights and their role in sentiment analysis models.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the State of the Art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Brief Overview of Sentiment Analysis: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Traditional Methods vs. Deep Learning Approaches: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"Traditional sentiment analysis methods often rely on predefined rules, while deep learning approaches leverage neural networks to grasp complex patterns in language, enabling more accurate and nuanced sentiment classification."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/>
              <a:t>Current State of Sentiment Analysis Research: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Models: BERT, RoBERTa, GPT, and XLNet are widely used.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Techniques: Transfer learning, attention mechanisms, and fine-tuning strategies prevail.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Datasets: Diverse datasets such as IMDb, Amazon Reviews, and Twitter datasets are common.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/>
              <a:t>Emerging Trends: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Multimodal sentiment analysis, domain adaptation, and cross-lingual sentiment analysis are emerging trends.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Algorithms, Datasets, Models, Tools, and Techniques: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Algorithms: Utilize pre-trained transformer models for sentiment analysis.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Datasets: Include diverse sentiment analysis datasets covering different domains.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Models: Compare RoBERTa, BERT, GPT, XLNet, and DistilBERT.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Tools: Hugging Face's Transformers library for model implementation.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Techniques: Analyze attention weights, explore fine-tuning strategies, and assess transfer learning capabilities.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Datasets</a:t>
            </a:r>
            <a:br>
              <a:rPr lang="en" sz="1200">
                <a:solidFill>
                  <a:srgbClr val="595959"/>
                </a:solidFill>
              </a:rPr>
            </a:br>
            <a:endParaRPr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Comparative analysis report detailing the performance of each pre-trained model.</a:t>
            </a:r>
            <a:br>
              <a:rPr lang="en" sz="1200">
                <a:solidFill>
                  <a:srgbClr val="595959"/>
                </a:solidFill>
              </a:rPr>
            </a:b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Visualizations of attention weights and decision-making processes.</a:t>
            </a:r>
            <a:br>
              <a:rPr lang="en" sz="1200">
                <a:solidFill>
                  <a:srgbClr val="595959"/>
                </a:solidFill>
              </a:rPr>
            </a:b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Codebase for model implementation and analysis.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Metrics: Accuracy, precision, recall, F1 score, ROC-AUC.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Visualizations: Attention heatmaps, comparative performance charts.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Documentation: Clear presentation of limitations and challenges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BERT-Based Sentiment Analysis: A Software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Engineering Perspective(https://arxiv.org/pdf/2106.02581v3.pdf)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Comparative Analysis of Pretrained Language Models for Text-to-Speech(https://arxiv.org/pdf/2309.01576.pdf)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Comprehensive Evaluation of Large Language Models 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Benchmark Biomedical Text Processing Tasks(https://arxiv.org/ftp/arxiv/papers/2310/2310.04270.pdf)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Unsupervised Data Augmentation for Consistency Training(https://paperswithcode.com/paper/unsupervised-data-augmentation-1)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XLNet: Generalized Autoregressive Pretraining for Language Understanding(https://paperswithcode.com/paper/xlnet-generalized-autoregressive-pretraining)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96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