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F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9934-6BC7-4441-A162-9BAC19B094A4}" type="datetimeFigureOut">
              <a:rPr lang="en-US" smtClean="0"/>
              <a:pPr/>
              <a:t>7/31/2014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C84E-6DCD-4865-BBAA-23F34284FB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95625" y="1735138"/>
            <a:ext cx="3048000" cy="3048000"/>
            <a:chOff x="3095625" y="1735138"/>
            <a:chExt cx="3048000" cy="3048000"/>
          </a:xfrm>
        </p:grpSpPr>
        <p:pic>
          <p:nvPicPr>
            <p:cNvPr id="1026" name="Picture 2" descr="D:\Workspaces\Eclipse-Android\ExpenditureList\My Resources\Photos\wallet 0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95625" y="1735138"/>
              <a:ext cx="3048000" cy="3048000"/>
            </a:xfrm>
            <a:prstGeom prst="rect">
              <a:avLst/>
            </a:prstGeom>
            <a:noFill/>
          </p:spPr>
        </p:pic>
        <p:sp>
          <p:nvSpPr>
            <p:cNvPr id="6" name="Down Arrow 5"/>
            <p:cNvSpPr/>
            <p:nvPr/>
          </p:nvSpPr>
          <p:spPr>
            <a:xfrm>
              <a:off x="4857752" y="2428868"/>
              <a:ext cx="928694" cy="19288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14678" y="1914514"/>
            <a:ext cx="2933700" cy="2933700"/>
            <a:chOff x="3214678" y="1914514"/>
            <a:chExt cx="2933700" cy="2933700"/>
          </a:xfrm>
        </p:grpSpPr>
        <p:pic>
          <p:nvPicPr>
            <p:cNvPr id="1026" name="Picture 2" descr="D:\Workspaces\Eclipse-Android\ExpenditureList\My Resources\Photos\wallet 01.pn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3214678" y="1914514"/>
              <a:ext cx="2933700" cy="2933700"/>
            </a:xfrm>
            <a:prstGeom prst="rect">
              <a:avLst/>
            </a:prstGeom>
            <a:noFill/>
          </p:spPr>
        </p:pic>
        <p:sp>
          <p:nvSpPr>
            <p:cNvPr id="3" name="Down Arrow 2"/>
            <p:cNvSpPr/>
            <p:nvPr/>
          </p:nvSpPr>
          <p:spPr>
            <a:xfrm rot="10800000">
              <a:off x="4786314" y="2571744"/>
              <a:ext cx="785818" cy="1714512"/>
            </a:xfrm>
            <a:prstGeom prst="downArrow">
              <a:avLst/>
            </a:prstGeom>
            <a:solidFill>
              <a:srgbClr val="1DEF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3</cp:revision>
  <dcterms:created xsi:type="dcterms:W3CDTF">2014-07-31T11:58:50Z</dcterms:created>
  <dcterms:modified xsi:type="dcterms:W3CDTF">2014-07-31T12:05:53Z</dcterms:modified>
</cp:coreProperties>
</file>