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7A14-8137-4CCC-A87B-F3AA7247CDD5}" type="datetimeFigureOut">
              <a:rPr lang="en-US" smtClean="0"/>
              <a:pPr/>
              <a:t>5/7/2015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F120-8CD6-47C5-9948-3670108931F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857364"/>
            <a:ext cx="5214974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5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otype Corsiva" pitchFamily="66" charset="0"/>
                <a:cs typeface="Times New Roman" pitchFamily="18" charset="0"/>
              </a:rPr>
              <a:t>FINANCE</a:t>
            </a:r>
          </a:p>
          <a:p>
            <a:pPr algn="ctr"/>
            <a:r>
              <a:rPr lang="en-US" sz="75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otype Corsiva" pitchFamily="66" charset="0"/>
                <a:cs typeface="Times New Roman" pitchFamily="18" charset="0"/>
              </a:rPr>
              <a:t>MANAGER</a:t>
            </a:r>
            <a:endParaRPr lang="en-US" sz="75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5" name="Picture 4" descr="high_res_icon 512x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214554"/>
            <a:ext cx="1509706" cy="1509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857364"/>
            <a:ext cx="5214974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5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otype Corsiva" pitchFamily="66" charset="0"/>
                <a:cs typeface="Times New Roman" pitchFamily="18" charset="0"/>
              </a:rPr>
              <a:t>FINANCE</a:t>
            </a:r>
          </a:p>
          <a:p>
            <a:pPr algn="ctr"/>
            <a:r>
              <a:rPr lang="en-US" sz="75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otype Corsiva" pitchFamily="66" charset="0"/>
                <a:cs typeface="Times New Roman" pitchFamily="18" charset="0"/>
              </a:rPr>
              <a:t>MANAGER</a:t>
            </a:r>
            <a:endParaRPr lang="en-US" sz="75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5" name="Picture 4" descr="high_res_icon 512x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214554"/>
            <a:ext cx="1509706" cy="1509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4</cp:revision>
  <dcterms:created xsi:type="dcterms:W3CDTF">2015-01-25T04:12:27Z</dcterms:created>
  <dcterms:modified xsi:type="dcterms:W3CDTF">2015-05-07T15:44:45Z</dcterms:modified>
</cp:coreProperties>
</file>