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F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9934-6BC7-4441-A162-9BAC19B094A4}" type="datetimeFigureOut">
              <a:rPr lang="en-US" smtClean="0"/>
              <a:pPr/>
              <a:t>4/29/2015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95625" y="1735138"/>
            <a:ext cx="3048000" cy="3048000"/>
            <a:chOff x="3095625" y="1735138"/>
            <a:chExt cx="3048000" cy="3048000"/>
          </a:xfrm>
        </p:grpSpPr>
        <p:pic>
          <p:nvPicPr>
            <p:cNvPr id="1026" name="Picture 2" descr="D:\Workspaces\Eclipse-Android\ExpenditureList\My Resources\Photos\wallet 0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95625" y="1735138"/>
              <a:ext cx="3048000" cy="3048000"/>
            </a:xfrm>
            <a:prstGeom prst="rect">
              <a:avLst/>
            </a:prstGeom>
            <a:noFill/>
          </p:spPr>
        </p:pic>
        <p:sp>
          <p:nvSpPr>
            <p:cNvPr id="6" name="Down Arrow 5"/>
            <p:cNvSpPr/>
            <p:nvPr/>
          </p:nvSpPr>
          <p:spPr>
            <a:xfrm>
              <a:off x="4857752" y="2428868"/>
              <a:ext cx="928694" cy="19288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14678" y="1914514"/>
            <a:ext cx="2933700" cy="2933700"/>
            <a:chOff x="3214678" y="1914514"/>
            <a:chExt cx="2933700" cy="2933700"/>
          </a:xfrm>
        </p:grpSpPr>
        <p:pic>
          <p:nvPicPr>
            <p:cNvPr id="1026" name="Picture 2" descr="D:\Workspaces\Eclipse-Android\ExpenditureList\My Resources\Photos\wallet 01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3214678" y="1914514"/>
              <a:ext cx="2933700" cy="2933700"/>
            </a:xfrm>
            <a:prstGeom prst="rect">
              <a:avLst/>
            </a:prstGeom>
            <a:noFill/>
          </p:spPr>
        </p:pic>
        <p:sp>
          <p:nvSpPr>
            <p:cNvPr id="3" name="Down Arrow 2"/>
            <p:cNvSpPr/>
            <p:nvPr/>
          </p:nvSpPr>
          <p:spPr>
            <a:xfrm rot="10800000">
              <a:off x="4786314" y="2571744"/>
              <a:ext cx="785818" cy="1714512"/>
            </a:xfrm>
            <a:prstGeom prst="downArrow">
              <a:avLst/>
            </a:prstGeom>
            <a:solidFill>
              <a:srgbClr val="1DEF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00232" y="2571744"/>
            <a:ext cx="2143140" cy="2143140"/>
          </a:xfrm>
          <a:prstGeom prst="ellipse">
            <a:avLst/>
          </a:prstGeom>
          <a:noFill/>
          <a:ln>
            <a:solidFill>
              <a:srgbClr val="153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3286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err="1" smtClean="0">
                <a:solidFill>
                  <a:srgbClr val="4317E3"/>
                </a:solidFill>
                <a:latin typeface="Monotype Corsiva" pitchFamily="66" charset="0"/>
              </a:rPr>
              <a:t>i</a:t>
            </a:r>
            <a:r>
              <a:rPr lang="en-US" sz="20000" dirty="0" smtClean="0">
                <a:solidFill>
                  <a:srgbClr val="4317E3"/>
                </a:solidFill>
                <a:latin typeface="Monotype Corsiva" pitchFamily="66" charset="0"/>
              </a:rPr>
              <a:t> </a:t>
            </a:r>
            <a:endParaRPr lang="en-GB" sz="20000" dirty="0">
              <a:solidFill>
                <a:srgbClr val="4317E3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00232" y="2571744"/>
            <a:ext cx="2143140" cy="2143140"/>
          </a:xfrm>
          <a:prstGeom prst="ellipse">
            <a:avLst/>
          </a:prstGeom>
          <a:solidFill>
            <a:schemeClr val="accent1"/>
          </a:solidFill>
          <a:ln>
            <a:solidFill>
              <a:srgbClr val="153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3286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err="1" smtClean="0">
                <a:solidFill>
                  <a:schemeClr val="bg1"/>
                </a:solidFill>
                <a:latin typeface="Monotype Corsiva" pitchFamily="66" charset="0"/>
              </a:rPr>
              <a:t>i</a:t>
            </a:r>
            <a:r>
              <a:rPr lang="en-US" sz="20000" dirty="0" smtClean="0">
                <a:solidFill>
                  <a:schemeClr val="bg1"/>
                </a:solidFill>
                <a:latin typeface="Monotype Corsiva" pitchFamily="66" charset="0"/>
              </a:rPr>
              <a:t> </a:t>
            </a:r>
            <a:endParaRPr lang="en-GB" sz="200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2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63</cp:revision>
  <dcterms:created xsi:type="dcterms:W3CDTF">2014-07-31T11:58:50Z</dcterms:created>
  <dcterms:modified xsi:type="dcterms:W3CDTF">2015-04-30T12:34:21Z</dcterms:modified>
</cp:coreProperties>
</file>