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EF1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15-Dec-16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15-Dec-16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15-Dec-16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15-Dec-16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15-Dec-16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15-Dec-16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15-Dec-16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15-Dec-16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15-Dec-16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15-Dec-16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15-Dec-16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69934-6BC7-4441-A162-9BAC19B094A4}" type="datetimeFigureOut">
              <a:rPr lang="en-US" smtClean="0"/>
              <a:pPr/>
              <a:t>15-Dec-16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95625" y="1735138"/>
            <a:ext cx="3048000" cy="3048000"/>
            <a:chOff x="3095625" y="1735138"/>
            <a:chExt cx="3048000" cy="3048000"/>
          </a:xfrm>
        </p:grpSpPr>
        <p:pic>
          <p:nvPicPr>
            <p:cNvPr id="1026" name="Picture 2" descr="D:\Workspaces\Eclipse-Android\ExpenditureList\My Resources\Photos\wallet 0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95625" y="1735138"/>
              <a:ext cx="3048000" cy="3048000"/>
            </a:xfrm>
            <a:prstGeom prst="rect">
              <a:avLst/>
            </a:prstGeom>
            <a:noFill/>
          </p:spPr>
        </p:pic>
        <p:sp>
          <p:nvSpPr>
            <p:cNvPr id="6" name="Down Arrow 5"/>
            <p:cNvSpPr/>
            <p:nvPr/>
          </p:nvSpPr>
          <p:spPr>
            <a:xfrm>
              <a:off x="4857752" y="2428868"/>
              <a:ext cx="928694" cy="192882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14678" y="1914514"/>
            <a:ext cx="2933700" cy="2933700"/>
            <a:chOff x="3214678" y="1914514"/>
            <a:chExt cx="2933700" cy="2933700"/>
          </a:xfrm>
        </p:grpSpPr>
        <p:pic>
          <p:nvPicPr>
            <p:cNvPr id="1026" name="Picture 2" descr="D:\Workspaces\Eclipse-Android\ExpenditureList\My Resources\Photos\wallet 0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214678" y="1914514"/>
              <a:ext cx="2933700" cy="2933700"/>
            </a:xfrm>
            <a:prstGeom prst="rect">
              <a:avLst/>
            </a:prstGeom>
            <a:noFill/>
          </p:spPr>
        </p:pic>
        <p:sp>
          <p:nvSpPr>
            <p:cNvPr id="3" name="Down Arrow 2"/>
            <p:cNvSpPr/>
            <p:nvPr/>
          </p:nvSpPr>
          <p:spPr>
            <a:xfrm rot="10800000">
              <a:off x="4786314" y="2571744"/>
              <a:ext cx="785818" cy="1714512"/>
            </a:xfrm>
            <a:prstGeom prst="downArrow">
              <a:avLst/>
            </a:prstGeom>
            <a:solidFill>
              <a:srgbClr val="1DEF1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00232" y="2571744"/>
            <a:ext cx="2143140" cy="2143140"/>
          </a:xfrm>
          <a:prstGeom prst="ellipse">
            <a:avLst/>
          </a:prstGeom>
          <a:noFill/>
          <a:ln>
            <a:solidFill>
              <a:srgbClr val="153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142976" y="2071678"/>
            <a:ext cx="32861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 err="1" smtClean="0">
                <a:solidFill>
                  <a:srgbClr val="4317E3"/>
                </a:solidFill>
                <a:latin typeface="Monotype Corsiva" pitchFamily="66" charset="0"/>
              </a:rPr>
              <a:t>i</a:t>
            </a:r>
            <a:r>
              <a:rPr lang="en-US" sz="20000" dirty="0" smtClean="0">
                <a:solidFill>
                  <a:srgbClr val="4317E3"/>
                </a:solidFill>
                <a:latin typeface="Monotype Corsiva" pitchFamily="66" charset="0"/>
              </a:rPr>
              <a:t> </a:t>
            </a:r>
            <a:endParaRPr lang="en-GB" sz="20000" dirty="0">
              <a:solidFill>
                <a:srgbClr val="4317E3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00232" y="2571744"/>
            <a:ext cx="2143140" cy="2143140"/>
          </a:xfrm>
          <a:prstGeom prst="ellipse">
            <a:avLst/>
          </a:prstGeom>
          <a:solidFill>
            <a:schemeClr val="accent1"/>
          </a:solidFill>
          <a:ln>
            <a:solidFill>
              <a:srgbClr val="153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142976" y="2071678"/>
            <a:ext cx="32861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 err="1" smtClean="0">
                <a:solidFill>
                  <a:schemeClr val="bg1"/>
                </a:solidFill>
                <a:latin typeface="Monotype Corsiva" pitchFamily="66" charset="0"/>
              </a:rPr>
              <a:t>i</a:t>
            </a:r>
            <a:r>
              <a:rPr lang="en-US" sz="20000" dirty="0" smtClean="0">
                <a:solidFill>
                  <a:schemeClr val="bg1"/>
                </a:solidFill>
                <a:latin typeface="Monotype Corsiva" pitchFamily="66" charset="0"/>
              </a:rPr>
              <a:t> </a:t>
            </a:r>
            <a:endParaRPr lang="en-GB" sz="20000" dirty="0">
              <a:solidFill>
                <a:schemeClr val="bg1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Workspaces\Eclipse-Android\ExpenditureList\My Resources\Photos\wallet 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625" y="1735138"/>
            <a:ext cx="3048000" cy="3048000"/>
          </a:xfrm>
          <a:prstGeom prst="rect">
            <a:avLst/>
          </a:prstGeom>
          <a:noFill/>
        </p:spPr>
      </p:pic>
      <p:sp>
        <p:nvSpPr>
          <p:cNvPr id="5" name="Cross 4"/>
          <p:cNvSpPr/>
          <p:nvPr/>
        </p:nvSpPr>
        <p:spPr>
          <a:xfrm>
            <a:off x="4788024" y="2060848"/>
            <a:ext cx="1440160" cy="1440160"/>
          </a:xfrm>
          <a:prstGeom prst="plus">
            <a:avLst>
              <a:gd name="adj" fmla="val 40195"/>
            </a:avLst>
          </a:prstGeom>
          <a:solidFill>
            <a:srgbClr val="1DEF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4499992" y="1844824"/>
            <a:ext cx="2016224" cy="1872208"/>
          </a:xfrm>
          <a:prstGeom prst="donut">
            <a:avLst>
              <a:gd name="adj" fmla="val 6912"/>
            </a:avLst>
          </a:prstGeom>
          <a:solidFill>
            <a:srgbClr val="1DEF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Workspaces\Eclipse-Android\ExpenditureList\My Resources\Photos\wallet 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625" y="1735138"/>
            <a:ext cx="3048000" cy="3048000"/>
          </a:xfrm>
          <a:prstGeom prst="rect">
            <a:avLst/>
          </a:prstGeom>
          <a:noFill/>
        </p:spPr>
      </p:pic>
      <p:sp>
        <p:nvSpPr>
          <p:cNvPr id="3" name="Donut 2"/>
          <p:cNvSpPr/>
          <p:nvPr/>
        </p:nvSpPr>
        <p:spPr>
          <a:xfrm>
            <a:off x="4499992" y="1844824"/>
            <a:ext cx="2016224" cy="1872208"/>
          </a:xfrm>
          <a:prstGeom prst="donut">
            <a:avLst>
              <a:gd name="adj" fmla="val 691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Minus 3"/>
          <p:cNvSpPr/>
          <p:nvPr/>
        </p:nvSpPr>
        <p:spPr>
          <a:xfrm>
            <a:off x="4499992" y="2492896"/>
            <a:ext cx="2088232" cy="64807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s\Android\AndroidStudio\FinanceManager\My Resources\Photos\wallet 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00808"/>
            <a:ext cx="2190700" cy="2190700"/>
          </a:xfrm>
          <a:prstGeom prst="rect">
            <a:avLst/>
          </a:prstGeom>
          <a:noFill/>
        </p:spPr>
      </p:pic>
      <p:pic>
        <p:nvPicPr>
          <p:cNvPr id="6" name="Picture 2" descr="D:\Workspaces\Android\AndroidStudio\FinanceManager\My Resources\Photos\wallet 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1772816"/>
            <a:ext cx="2190700" cy="2190700"/>
          </a:xfrm>
          <a:prstGeom prst="rect">
            <a:avLst/>
          </a:prstGeom>
          <a:noFill/>
        </p:spPr>
      </p:pic>
      <p:sp>
        <p:nvSpPr>
          <p:cNvPr id="7" name="Left-Right Arrow 6"/>
          <p:cNvSpPr/>
          <p:nvPr/>
        </p:nvSpPr>
        <p:spPr>
          <a:xfrm>
            <a:off x="3059832" y="2420888"/>
            <a:ext cx="1944216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2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Dell</cp:lastModifiedBy>
  <cp:revision>66</cp:revision>
  <dcterms:created xsi:type="dcterms:W3CDTF">2014-07-31T11:58:50Z</dcterms:created>
  <dcterms:modified xsi:type="dcterms:W3CDTF">2016-12-15T17:36:14Z</dcterms:modified>
</cp:coreProperties>
</file>