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C50"/>
    <a:srgbClr val="64FA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5E8A8-9250-489E-9196-FEE9510F4750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F5365-343D-4C8E-9A0E-D0D0CEF833B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F5365-343D-4C8E-9A0E-D0D0CEF833B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CE58-1EE4-4F6A-9F88-9A98213D1664}" type="datetimeFigureOut">
              <a:rPr lang="en-US" smtClean="0"/>
              <a:pPr/>
              <a:t>10/8/2014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7" name="Flowchart: Preparation 6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Preparation 7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3" name="Flowchart: Preparation 2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Preparation 3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  <a:solidFill>
              <a:srgbClr val="C88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eparation 2"/>
          <p:cNvSpPr/>
          <p:nvPr/>
        </p:nvSpPr>
        <p:spPr>
          <a:xfrm>
            <a:off x="642910" y="2285992"/>
            <a:ext cx="8072494" cy="2000264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eparation 3"/>
          <p:cNvSpPr/>
          <p:nvPr/>
        </p:nvSpPr>
        <p:spPr>
          <a:xfrm>
            <a:off x="928662" y="2428868"/>
            <a:ext cx="7500990" cy="1714512"/>
          </a:xfrm>
          <a:prstGeom prst="flowChartPrepara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642910" y="2285992"/>
            <a:ext cx="8072494" cy="2000264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Preparation 2"/>
          <p:cNvSpPr/>
          <p:nvPr/>
        </p:nvSpPr>
        <p:spPr>
          <a:xfrm>
            <a:off x="928662" y="2428868"/>
            <a:ext cx="7500990" cy="1714512"/>
          </a:xfrm>
          <a:prstGeom prst="flowChartPreparation">
            <a:avLst/>
          </a:prstGeom>
          <a:solidFill>
            <a:srgbClr val="64FA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00232" y="785794"/>
            <a:ext cx="4929222" cy="4929222"/>
            <a:chOff x="2000232" y="785794"/>
            <a:chExt cx="4929222" cy="4929222"/>
          </a:xfrm>
        </p:grpSpPr>
        <p:grpSp>
          <p:nvGrpSpPr>
            <p:cNvPr id="13" name="Group 12"/>
            <p:cNvGrpSpPr/>
            <p:nvPr/>
          </p:nvGrpSpPr>
          <p:grpSpPr>
            <a:xfrm>
              <a:off x="3143240" y="785794"/>
              <a:ext cx="3786214" cy="714380"/>
              <a:chOff x="3143240" y="785794"/>
              <a:chExt cx="3786214" cy="7143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286116" y="1000108"/>
                <a:ext cx="3500462" cy="214314"/>
              </a:xfrm>
              <a:prstGeom prst="roundRect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43240" y="785794"/>
                <a:ext cx="285752" cy="714380"/>
              </a:xfrm>
              <a:prstGeom prst="ellipse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785794"/>
                <a:ext cx="285752" cy="714380"/>
              </a:xfrm>
              <a:prstGeom prst="ellipse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Parallelogram 3"/>
            <p:cNvSpPr/>
            <p:nvPr/>
          </p:nvSpPr>
          <p:spPr>
            <a:xfrm>
              <a:off x="2428860" y="1214422"/>
              <a:ext cx="4071966" cy="4000528"/>
            </a:xfrm>
            <a:prstGeom prst="parallelogram">
              <a:avLst>
                <a:gd name="adj" fmla="val 2851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00232" y="5000636"/>
              <a:ext cx="3786214" cy="714380"/>
              <a:chOff x="2000232" y="5000636"/>
              <a:chExt cx="3786214" cy="71438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143108" y="5214950"/>
                <a:ext cx="3500462" cy="214314"/>
              </a:xfrm>
              <a:prstGeom prst="roundRect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00232" y="5000636"/>
                <a:ext cx="285752" cy="714380"/>
              </a:xfrm>
              <a:prstGeom prst="ellipse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500694" y="5000636"/>
                <a:ext cx="285752" cy="714380"/>
              </a:xfrm>
              <a:prstGeom prst="ellipse">
                <a:avLst/>
              </a:prstGeom>
              <a:solidFill>
                <a:srgbClr val="FD13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2285984" y="2071678"/>
            <a:ext cx="3143272" cy="2928958"/>
          </a:xfrm>
          <a:prstGeom prst="star5">
            <a:avLst>
              <a:gd name="adj" fmla="val 13885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</Words>
  <Application>Microsoft Office PowerPoint</Application>
  <PresentationFormat>On-screen Show (4:3)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37</cp:revision>
  <dcterms:created xsi:type="dcterms:W3CDTF">2014-10-02T14:20:59Z</dcterms:created>
  <dcterms:modified xsi:type="dcterms:W3CDTF">2014-10-08T06:01:45Z</dcterms:modified>
</cp:coreProperties>
</file>