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FA32"/>
    <a:srgbClr val="C88C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5E8A8-9250-489E-9196-FEE9510F4750}" type="datetimeFigureOut">
              <a:rPr lang="en-US" smtClean="0"/>
              <a:t>10/2/2014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F5365-343D-4C8E-9A0E-D0D0CEF833B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F5365-343D-4C8E-9A0E-D0D0CEF833B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E58-1EE4-4F6A-9F88-9A98213D1664}" type="datetimeFigureOut">
              <a:rPr lang="en-US" smtClean="0"/>
              <a:pPr/>
              <a:t>10/2/2014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DCE58-1EE4-4F6A-9F88-9A98213D1664}" type="datetimeFigureOut">
              <a:rPr lang="en-US" smtClean="0"/>
              <a:pPr/>
              <a:t>10/2/2014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6429-4942-4593-837F-B290259EC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2910" y="2285992"/>
            <a:ext cx="8072494" cy="2000264"/>
            <a:chOff x="642910" y="2285992"/>
            <a:chExt cx="8072494" cy="2000264"/>
          </a:xfrm>
        </p:grpSpPr>
        <p:sp>
          <p:nvSpPr>
            <p:cNvPr id="7" name="Flowchart: Preparation 6"/>
            <p:cNvSpPr/>
            <p:nvPr/>
          </p:nvSpPr>
          <p:spPr>
            <a:xfrm>
              <a:off x="642910" y="2285992"/>
              <a:ext cx="8072494" cy="2000264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Preparation 7"/>
            <p:cNvSpPr/>
            <p:nvPr/>
          </p:nvSpPr>
          <p:spPr>
            <a:xfrm>
              <a:off x="928662" y="2428868"/>
              <a:ext cx="7500990" cy="1714512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42910" y="2285992"/>
            <a:ext cx="8072494" cy="2000264"/>
            <a:chOff x="642910" y="2285992"/>
            <a:chExt cx="8072494" cy="2000264"/>
          </a:xfrm>
        </p:grpSpPr>
        <p:sp>
          <p:nvSpPr>
            <p:cNvPr id="3" name="Flowchart: Preparation 2"/>
            <p:cNvSpPr/>
            <p:nvPr/>
          </p:nvSpPr>
          <p:spPr>
            <a:xfrm>
              <a:off x="642910" y="2285992"/>
              <a:ext cx="8072494" cy="2000264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Preparation 3"/>
            <p:cNvSpPr/>
            <p:nvPr/>
          </p:nvSpPr>
          <p:spPr>
            <a:xfrm>
              <a:off x="928662" y="2428868"/>
              <a:ext cx="7500990" cy="1714512"/>
            </a:xfrm>
            <a:prstGeom prst="flowChartPreparation">
              <a:avLst/>
            </a:prstGeom>
            <a:solidFill>
              <a:srgbClr val="C88C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42910" y="2285992"/>
            <a:ext cx="8072494" cy="2000264"/>
            <a:chOff x="642910" y="2285992"/>
            <a:chExt cx="8072494" cy="2000264"/>
          </a:xfrm>
        </p:grpSpPr>
        <p:sp>
          <p:nvSpPr>
            <p:cNvPr id="3" name="Flowchart: Preparation 2"/>
            <p:cNvSpPr/>
            <p:nvPr/>
          </p:nvSpPr>
          <p:spPr>
            <a:xfrm>
              <a:off x="642910" y="2285992"/>
              <a:ext cx="8072494" cy="2000264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Preparation 3"/>
            <p:cNvSpPr/>
            <p:nvPr/>
          </p:nvSpPr>
          <p:spPr>
            <a:xfrm>
              <a:off x="928662" y="2428868"/>
              <a:ext cx="7500990" cy="1714512"/>
            </a:xfrm>
            <a:prstGeom prst="flowChartPreparat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2910" y="2285992"/>
            <a:ext cx="8072494" cy="2000264"/>
            <a:chOff x="642910" y="2285992"/>
            <a:chExt cx="8072494" cy="2000264"/>
          </a:xfrm>
        </p:grpSpPr>
        <p:sp>
          <p:nvSpPr>
            <p:cNvPr id="2" name="Flowchart: Preparation 1"/>
            <p:cNvSpPr/>
            <p:nvPr/>
          </p:nvSpPr>
          <p:spPr>
            <a:xfrm>
              <a:off x="642910" y="2285992"/>
              <a:ext cx="8072494" cy="2000264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Flowchart: Preparation 2"/>
            <p:cNvSpPr/>
            <p:nvPr/>
          </p:nvSpPr>
          <p:spPr>
            <a:xfrm>
              <a:off x="928662" y="2428868"/>
              <a:ext cx="7500990" cy="1714512"/>
            </a:xfrm>
            <a:prstGeom prst="flowChartPreparation">
              <a:avLst/>
            </a:prstGeom>
            <a:solidFill>
              <a:srgbClr val="64FA3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</Words>
  <Application>Microsoft Office PowerPoint</Application>
  <PresentationFormat>On-screen Show (4:3)</PresentationFormat>
  <Paragraphs>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6</cp:revision>
  <dcterms:created xsi:type="dcterms:W3CDTF">2014-10-02T14:20:59Z</dcterms:created>
  <dcterms:modified xsi:type="dcterms:W3CDTF">2014-10-02T15:22:07Z</dcterms:modified>
</cp:coreProperties>
</file>