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3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EC8"/>
    <a:srgbClr val="F00202"/>
    <a:srgbClr val="221476"/>
    <a:srgbClr val="0000CC"/>
    <a:srgbClr val="F8A434"/>
    <a:srgbClr val="FE640E"/>
    <a:srgbClr val="F3C5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60DB-1E1D-4D0B-AD29-6FB14D7FA551}" type="datetimeFigureOut">
              <a:rPr lang="en-US" smtClean="0"/>
              <a:pPr/>
              <a:t>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0365" y="2143116"/>
            <a:ext cx="26432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u</a:t>
            </a:r>
            <a:r>
              <a:rPr lang="en-US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stomer</a:t>
            </a:r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are         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7356" y="1643050"/>
            <a:ext cx="1380496" cy="27853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75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</a:t>
            </a:r>
            <a:endParaRPr lang="en-US" sz="175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ta-docom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000108"/>
            <a:ext cx="657225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876"/>
            <a:ext cx="642942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E640E"/>
                </a:solidFill>
                <a:effectLst/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8A434"/>
                </a:solidFill>
                <a:effectLst/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00202"/>
                </a:solidFill>
                <a:effectLst/>
                <a:latin typeface="Times New Roman" pitchFamily="18" charset="0"/>
                <a:cs typeface="Times New Roman" pitchFamily="18" charset="0"/>
              </a:rPr>
              <a:t>CE</a:t>
            </a:r>
            <a:endParaRPr lang="en-US" sz="10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0020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ta-docom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000108"/>
            <a:ext cx="657225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571876"/>
            <a:ext cx="91440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E640E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8A434"/>
                </a:solidFill>
                <a:effectLst/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00202"/>
                </a:solidFill>
                <a:effectLst/>
                <a:latin typeface="Times New Roman" pitchFamily="18" charset="0"/>
                <a:cs typeface="Times New Roman" pitchFamily="18" charset="0"/>
              </a:rPr>
              <a:t>NET</a:t>
            </a:r>
            <a:endParaRPr lang="en-US" sz="10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0020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ta-docom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642918"/>
            <a:ext cx="657225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786058"/>
            <a:ext cx="9144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E640E"/>
                </a:solidFill>
                <a:effectLst/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8A434"/>
                </a:solidFill>
                <a:effectLst/>
                <a:latin typeface="Times New Roman" pitchFamily="18" charset="0"/>
                <a:cs typeface="Times New Roman" pitchFamily="18" charset="0"/>
              </a:rPr>
              <a:t>COU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00202"/>
                </a:solidFill>
                <a:effectLst/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E640E"/>
                </a:solidFill>
                <a:effectLst/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8A434"/>
                </a:solidFill>
                <a:effectLst/>
                <a:latin typeface="Times New Roman" pitchFamily="18" charset="0"/>
                <a:cs typeface="Times New Roman" pitchFamily="18" charset="0"/>
              </a:rPr>
              <a:t>TAI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00202"/>
                </a:solidFill>
                <a:effectLst/>
                <a:latin typeface="Times New Roman" pitchFamily="18" charset="0"/>
                <a:cs typeface="Times New Roman" pitchFamily="18" charset="0"/>
              </a:rPr>
              <a:t>LS</a:t>
            </a:r>
            <a:endParaRPr lang="en-US" sz="10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0020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cel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6143668" cy="4857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7290" y="3286124"/>
            <a:ext cx="4357718" cy="1477328"/>
          </a:xfrm>
          <a:prstGeom prst="rect">
            <a:avLst/>
          </a:prstGeom>
          <a:solidFill>
            <a:srgbClr val="2214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BALAN</a:t>
            </a:r>
            <a:endParaRPr lang="en-US" sz="9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8" y="3286124"/>
            <a:ext cx="1787670" cy="1477328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CE</a:t>
            </a:r>
            <a:endParaRPr lang="en-GB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cel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8" y="-117955"/>
            <a:ext cx="6459606" cy="5332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876"/>
            <a:ext cx="4643470" cy="1477328"/>
          </a:xfrm>
          <a:prstGeom prst="rect">
            <a:avLst/>
          </a:prstGeom>
          <a:solidFill>
            <a:srgbClr val="2214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INTERN</a:t>
            </a:r>
            <a:endParaRPr lang="en-US" sz="9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7884" y="3571876"/>
            <a:ext cx="1818055" cy="1477328"/>
          </a:xfrm>
          <a:prstGeom prst="rect">
            <a:avLst/>
          </a:prstGeom>
          <a:solidFill>
            <a:srgbClr val="F00202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cel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-642966"/>
            <a:ext cx="6286544" cy="5357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8728" y="2786058"/>
            <a:ext cx="4500594" cy="2862322"/>
          </a:xfrm>
          <a:prstGeom prst="rect">
            <a:avLst/>
          </a:prstGeom>
          <a:solidFill>
            <a:srgbClr val="221476"/>
          </a:solidFill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9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ACCOU</a:t>
            </a:r>
            <a:endParaRPr lang="en-US" sz="9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9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DETAI</a:t>
            </a:r>
            <a:endParaRPr lang="en-US" sz="9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29323" y="2786058"/>
            <a:ext cx="1785950" cy="2862322"/>
          </a:xfrm>
          <a:prstGeom prst="rect">
            <a:avLst/>
          </a:prstGeom>
          <a:solidFill>
            <a:srgbClr val="F00202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NT</a:t>
            </a:r>
          </a:p>
          <a:p>
            <a:r>
              <a:rPr lang="en-US" sz="9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18</cp:revision>
  <dcterms:created xsi:type="dcterms:W3CDTF">2014-03-23T04:15:08Z</dcterms:created>
  <dcterms:modified xsi:type="dcterms:W3CDTF">2015-01-10T05:30:00Z</dcterms:modified>
</cp:coreProperties>
</file>