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F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B002-4C2B-4903-A07A-00A32551832C}" type="datetimeFigureOut">
              <a:rPr lang="en-US" smtClean="0"/>
              <a:t>12/28/2014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216A-0AC0-49AC-8D57-33256C44756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_icon 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143116"/>
            <a:ext cx="2000264" cy="2000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0430" y="2357430"/>
            <a:ext cx="377379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latin typeface="Monotype Corsiva" pitchFamily="66" charset="0"/>
              </a:rPr>
              <a:t>ONE TOUCH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latin typeface="Monotype Corsiva" pitchFamily="66" charset="0"/>
              </a:rPr>
              <a:t> SETTINGS</a:t>
            </a:r>
            <a:endParaRPr 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latin typeface="Monotype Corsiva" pitchFamily="66" charset="0"/>
            </a:endParaRPr>
          </a:p>
        </p:txBody>
      </p:sp>
      <p:pic>
        <p:nvPicPr>
          <p:cNvPr id="6" name="Picture 5" descr="auto_rotation 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607579">
            <a:off x="7786710" y="1857364"/>
            <a:ext cx="571316" cy="571316"/>
          </a:xfrm>
          <a:prstGeom prst="rect">
            <a:avLst/>
          </a:prstGeom>
        </p:spPr>
      </p:pic>
      <p:pic>
        <p:nvPicPr>
          <p:cNvPr id="7" name="Picture 6" descr="bluetooth_on 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33864">
            <a:off x="2798285" y="2369666"/>
            <a:ext cx="519109" cy="519109"/>
          </a:xfrm>
          <a:prstGeom prst="rect">
            <a:avLst/>
          </a:prstGeom>
        </p:spPr>
      </p:pic>
      <p:pic>
        <p:nvPicPr>
          <p:cNvPr id="8" name="Picture 7" descr="mobile_data 0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3500438"/>
            <a:ext cx="452221" cy="452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2</cp:revision>
  <dcterms:created xsi:type="dcterms:W3CDTF">2014-12-28T11:41:53Z</dcterms:created>
  <dcterms:modified xsi:type="dcterms:W3CDTF">2014-12-28T11:53:29Z</dcterms:modified>
</cp:coreProperties>
</file>