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3/30/2014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3/30/2014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3/30/2014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3/30/2014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3/30/2014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3/30/2014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3/30/2014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3/30/2014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3/30/2014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3/30/2014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3/30/2014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C25F-5938-43D9-ADF9-F830758AC873}" type="datetimeFigureOut">
              <a:rPr lang="en-US" smtClean="0"/>
              <a:pPr/>
              <a:t>3/30/2014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tt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90" y="1397254"/>
            <a:ext cx="3047619" cy="4063492"/>
          </a:xfrm>
          <a:prstGeom prst="rect">
            <a:avLst/>
          </a:prstGeom>
        </p:spPr>
      </p:pic>
      <p:pic>
        <p:nvPicPr>
          <p:cNvPr id="5" name="Picture 4" descr="finger 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2071678"/>
            <a:ext cx="3666777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s\Eclipse-Android\OneTouchSettings\My Resources\Photos\notification_icon 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928802"/>
            <a:ext cx="2159008" cy="2159008"/>
          </a:xfrm>
          <a:prstGeom prst="rect">
            <a:avLst/>
          </a:prstGeom>
          <a:noFill/>
        </p:spPr>
      </p:pic>
      <p:pic>
        <p:nvPicPr>
          <p:cNvPr id="3" name="Picture 2" descr="finger 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2357430"/>
            <a:ext cx="2428892" cy="2129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s\Eclipse-Android\OneTouchSettings\My Resources\Photos\bluetooth_on 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785926"/>
            <a:ext cx="2038350" cy="20383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714744" y="2357430"/>
            <a:ext cx="192882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10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spaces\Eclipse-Android\OneTouchSettings\My Resources\Photos\bluetooth_off 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8175" y="2381250"/>
            <a:ext cx="2038350" cy="20383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214810" y="3000372"/>
            <a:ext cx="77938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10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Workspaces\Eclipse-Android\OneTouchSettings\My Resources\Photos\wifi_on 01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57554" y="1857364"/>
            <a:ext cx="203835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2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49</cp:revision>
  <dcterms:created xsi:type="dcterms:W3CDTF">2014-03-27T12:42:47Z</dcterms:created>
  <dcterms:modified xsi:type="dcterms:W3CDTF">2014-03-30T21:01:53Z</dcterms:modified>
</cp:coreProperties>
</file>