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21945600"/>
  <p:notesSz cx="37585650" cy="51206400"/>
  <p:embeddedFontLst>
    <p:embeddedFont>
      <p:font typeface="Arial Black" panose="020B0604020202020204" pitchFamily="34" charset="0"/>
      <p:regular r:id="rId4"/>
      <p:bold r:id="rId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 uri="{2D200454-40CA-4A62-9FC3-DE9A4176ACB9}">
      <p15:notesGuideLst xmlns:p15="http://schemas.microsoft.com/office/powerpoint/2012/main">
        <p15:guide id="1" orient="horz" pos="16128">
          <p15:clr>
            <a:srgbClr val="A4A3A4"/>
          </p15:clr>
        </p15:guide>
        <p15:guide id="2" pos="118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5"/>
  </p:normalViewPr>
  <p:slideViewPr>
    <p:cSldViewPr snapToGrid="0">
      <p:cViewPr varScale="1">
        <p:scale>
          <a:sx n="35" d="100"/>
          <a:sy n="35" d="100"/>
        </p:scale>
        <p:origin x="280" y="352"/>
      </p:cViewPr>
      <p:guideLst>
        <p:guide orient="horz" pos="6912"/>
        <p:guide pos="1382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16128"/>
        <p:guide pos="118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font" Target="fonts/font2.fntdata"/><Relationship Id="rId4" Type="http://schemas.openxmlformats.org/officeDocument/2006/relationships/font" Target="fonts/font1.fntdata"/><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265525" y="3840475"/>
            <a:ext cx="25058350" cy="19202401"/>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3758550" y="24323025"/>
            <a:ext cx="30068499" cy="230428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3758550" y="24323025"/>
            <a:ext cx="30068499" cy="230428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406400" y="3840163"/>
            <a:ext cx="38403213" cy="19202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2194833" y="879022"/>
            <a:ext cx="39501537" cy="3657600"/>
          </a:xfrm>
          <a:prstGeom prst="rect">
            <a:avLst/>
          </a:prstGeom>
          <a:noFill/>
          <a:ln>
            <a:noFill/>
          </a:ln>
        </p:spPr>
        <p:txBody>
          <a:bodyPr spcFirstLastPara="1" wrap="square" lIns="67150" tIns="33575" rIns="67150" bIns="33575" anchor="t" anchorCtr="0">
            <a:noAutofit/>
          </a:bodyPr>
          <a:lstStyle>
            <a:lvl1pPr marR="0" lvl="0"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9pPr>
          </a:lstStyle>
          <a:p>
            <a:endParaRPr/>
          </a:p>
        </p:txBody>
      </p:sp>
      <p:sp>
        <p:nvSpPr>
          <p:cNvPr id="39" name="Google Shape;39;p11"/>
          <p:cNvSpPr txBox="1">
            <a:spLocks noGrp="1"/>
          </p:cNvSpPr>
          <p:nvPr>
            <p:ph type="body" idx="1"/>
          </p:nvPr>
        </p:nvSpPr>
        <p:spPr>
          <a:xfrm rot="5400000">
            <a:off x="10972801" y="-10972800"/>
            <a:ext cx="21945600" cy="43891199"/>
          </a:xfrm>
          <a:prstGeom prst="rect">
            <a:avLst/>
          </a:prstGeom>
          <a:noFill/>
          <a:ln>
            <a:noFill/>
          </a:ln>
        </p:spPr>
        <p:txBody>
          <a:bodyPr spcFirstLastPara="1" wrap="square" lIns="364625" tIns="182300" rIns="364625" bIns="1823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rot="5400000">
            <a:off x="27432000" y="5486400"/>
            <a:ext cx="21945600" cy="10972800"/>
          </a:xfrm>
          <a:prstGeom prst="rect">
            <a:avLst/>
          </a:prstGeom>
          <a:noFill/>
          <a:ln>
            <a:noFill/>
          </a:ln>
        </p:spPr>
        <p:txBody>
          <a:bodyPr spcFirstLastPara="1" wrap="square" lIns="67150" tIns="33575" rIns="67150" bIns="33575" anchor="t" anchorCtr="0">
            <a:noAutofit/>
          </a:bodyPr>
          <a:lstStyle>
            <a:lvl1pPr marR="0" lvl="0"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9pPr>
          </a:lstStyle>
          <a:p>
            <a:endParaRPr/>
          </a:p>
        </p:txBody>
      </p:sp>
      <p:sp>
        <p:nvSpPr>
          <p:cNvPr id="42" name="Google Shape;42;p12"/>
          <p:cNvSpPr txBox="1">
            <a:spLocks noGrp="1"/>
          </p:cNvSpPr>
          <p:nvPr>
            <p:ph type="body" idx="1"/>
          </p:nvPr>
        </p:nvSpPr>
        <p:spPr>
          <a:xfrm rot="5400000">
            <a:off x="5421086" y="-5421086"/>
            <a:ext cx="21945600" cy="32787772"/>
          </a:xfrm>
          <a:prstGeom prst="rect">
            <a:avLst/>
          </a:prstGeom>
          <a:noFill/>
          <a:ln>
            <a:noFill/>
          </a:ln>
        </p:spPr>
        <p:txBody>
          <a:bodyPr spcFirstLastPara="1" wrap="square" lIns="364625" tIns="182300" rIns="364625" bIns="1823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3"/>
          <p:cNvSpPr txBox="1">
            <a:spLocks noGrp="1"/>
          </p:cNvSpPr>
          <p:nvPr>
            <p:ph type="ctrTitle"/>
          </p:nvPr>
        </p:nvSpPr>
        <p:spPr>
          <a:xfrm>
            <a:off x="3291569" y="6817179"/>
            <a:ext cx="37308065" cy="4704443"/>
          </a:xfrm>
          <a:prstGeom prst="rect">
            <a:avLst/>
          </a:prstGeom>
          <a:noFill/>
          <a:ln>
            <a:noFill/>
          </a:ln>
        </p:spPr>
        <p:txBody>
          <a:bodyPr spcFirstLastPara="1" wrap="square" lIns="67150" tIns="33575" rIns="67150" bIns="33575" anchor="t" anchorCtr="0">
            <a:noAutofit/>
          </a:bodyPr>
          <a:lstStyle>
            <a:lvl1pPr marR="0" lvl="0"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9pPr>
          </a:lstStyle>
          <a:p>
            <a:endParaRPr/>
          </a:p>
        </p:txBody>
      </p:sp>
      <p:sp>
        <p:nvSpPr>
          <p:cNvPr id="10" name="Google Shape;10;p3"/>
          <p:cNvSpPr txBox="1">
            <a:spLocks noGrp="1"/>
          </p:cNvSpPr>
          <p:nvPr>
            <p:ph type="subTitle" idx="1"/>
          </p:nvPr>
        </p:nvSpPr>
        <p:spPr>
          <a:xfrm>
            <a:off x="6583136" y="12436022"/>
            <a:ext cx="30724929" cy="5607957"/>
          </a:xfrm>
          <a:prstGeom prst="rect">
            <a:avLst/>
          </a:prstGeom>
          <a:noFill/>
          <a:ln>
            <a:noFill/>
          </a:ln>
        </p:spPr>
        <p:txBody>
          <a:bodyPr spcFirstLastPara="1" wrap="square" lIns="364625" tIns="182300" rIns="364625" bIns="182300" anchor="t" anchorCtr="0">
            <a:noAutofit/>
          </a:bodyPr>
          <a:lstStyle>
            <a:lvl1pPr lvl="0" algn="ctr">
              <a:spcBef>
                <a:spcPts val="2540"/>
              </a:spcBef>
              <a:spcAft>
                <a:spcPts val="0"/>
              </a:spcAft>
              <a:buClr>
                <a:schemeClr val="dk1"/>
              </a:buClr>
              <a:buSzPts val="12700"/>
              <a:buFont typeface="Times New Roman"/>
              <a:buNone/>
              <a:defRPr/>
            </a:lvl1pPr>
            <a:lvl2pPr lvl="1" algn="ctr">
              <a:spcBef>
                <a:spcPts val="2240"/>
              </a:spcBef>
              <a:spcAft>
                <a:spcPts val="0"/>
              </a:spcAft>
              <a:buClr>
                <a:schemeClr val="dk1"/>
              </a:buClr>
              <a:buSzPts val="11200"/>
              <a:buFont typeface="Times New Roman"/>
              <a:buNone/>
              <a:defRPr/>
            </a:lvl2pPr>
            <a:lvl3pPr lvl="2" algn="ctr">
              <a:spcBef>
                <a:spcPts val="1920"/>
              </a:spcBef>
              <a:spcAft>
                <a:spcPts val="0"/>
              </a:spcAft>
              <a:buClr>
                <a:schemeClr val="dk1"/>
              </a:buClr>
              <a:buSzPts val="9600"/>
              <a:buFont typeface="Times New Roman"/>
              <a:buNone/>
              <a:defRPr/>
            </a:lvl3pPr>
            <a:lvl4pPr lvl="3" algn="ctr">
              <a:spcBef>
                <a:spcPts val="1580"/>
              </a:spcBef>
              <a:spcAft>
                <a:spcPts val="0"/>
              </a:spcAft>
              <a:buClr>
                <a:schemeClr val="dk1"/>
              </a:buClr>
              <a:buSzPts val="7900"/>
              <a:buFont typeface="Times New Roman"/>
              <a:buNone/>
              <a:defRPr/>
            </a:lvl4pPr>
            <a:lvl5pPr lvl="4" algn="ctr">
              <a:spcBef>
                <a:spcPts val="1580"/>
              </a:spcBef>
              <a:spcAft>
                <a:spcPts val="0"/>
              </a:spcAft>
              <a:buClr>
                <a:schemeClr val="dk1"/>
              </a:buClr>
              <a:buSzPts val="7900"/>
              <a:buFont typeface="Times New Roman"/>
              <a:buNone/>
              <a:defRPr/>
            </a:lvl5pPr>
            <a:lvl6pPr lvl="5" algn="ctr">
              <a:spcBef>
                <a:spcPts val="1580"/>
              </a:spcBef>
              <a:spcAft>
                <a:spcPts val="0"/>
              </a:spcAft>
              <a:buClr>
                <a:schemeClr val="dk1"/>
              </a:buClr>
              <a:buSzPts val="7900"/>
              <a:buFont typeface="Times New Roman"/>
              <a:buNone/>
              <a:defRPr/>
            </a:lvl6pPr>
            <a:lvl7pPr lvl="6" algn="ctr">
              <a:spcBef>
                <a:spcPts val="1580"/>
              </a:spcBef>
              <a:spcAft>
                <a:spcPts val="0"/>
              </a:spcAft>
              <a:buClr>
                <a:schemeClr val="dk1"/>
              </a:buClr>
              <a:buSzPts val="7900"/>
              <a:buFont typeface="Times New Roman"/>
              <a:buNone/>
              <a:defRPr/>
            </a:lvl7pPr>
            <a:lvl8pPr lvl="7" algn="ctr">
              <a:spcBef>
                <a:spcPts val="1580"/>
              </a:spcBef>
              <a:spcAft>
                <a:spcPts val="0"/>
              </a:spcAft>
              <a:buClr>
                <a:schemeClr val="dk1"/>
              </a:buClr>
              <a:buSzPts val="7900"/>
              <a:buFont typeface="Times New Roman"/>
              <a:buNone/>
              <a:defRPr/>
            </a:lvl8pPr>
            <a:lvl9pPr lvl="8" algn="ctr">
              <a:spcBef>
                <a:spcPts val="1580"/>
              </a:spcBef>
              <a:spcAft>
                <a:spcPts val="0"/>
              </a:spcAft>
              <a:buClr>
                <a:schemeClr val="dk1"/>
              </a:buClr>
              <a:buSzPts val="7900"/>
              <a:buFont typeface="Times New Roman"/>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4"/>
          <p:cNvSpPr txBox="1">
            <a:spLocks noGrp="1"/>
          </p:cNvSpPr>
          <p:nvPr>
            <p:ph type="title"/>
          </p:nvPr>
        </p:nvSpPr>
        <p:spPr>
          <a:xfrm>
            <a:off x="2194833" y="879022"/>
            <a:ext cx="39501537" cy="3657600"/>
          </a:xfrm>
          <a:prstGeom prst="rect">
            <a:avLst/>
          </a:prstGeom>
          <a:noFill/>
          <a:ln>
            <a:noFill/>
          </a:ln>
        </p:spPr>
        <p:txBody>
          <a:bodyPr spcFirstLastPara="1" wrap="square" lIns="67150" tIns="33575" rIns="67150" bIns="33575" anchor="t" anchorCtr="0">
            <a:noAutofit/>
          </a:bodyPr>
          <a:lstStyle>
            <a:lvl1pPr marR="0" lvl="0"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9pPr>
          </a:lstStyle>
          <a:p>
            <a:endParaRPr/>
          </a:p>
        </p:txBody>
      </p:sp>
      <p:sp>
        <p:nvSpPr>
          <p:cNvPr id="13" name="Google Shape;13;p4"/>
          <p:cNvSpPr txBox="1">
            <a:spLocks noGrp="1"/>
          </p:cNvSpPr>
          <p:nvPr>
            <p:ph type="body" idx="1"/>
          </p:nvPr>
        </p:nvSpPr>
        <p:spPr>
          <a:xfrm>
            <a:off x="0" y="0"/>
            <a:ext cx="43891199" cy="21945600"/>
          </a:xfrm>
          <a:prstGeom prst="rect">
            <a:avLst/>
          </a:prstGeom>
          <a:noFill/>
          <a:ln>
            <a:noFill/>
          </a:ln>
        </p:spPr>
        <p:txBody>
          <a:bodyPr spcFirstLastPara="1" wrap="square" lIns="364625" tIns="182300" rIns="364625" bIns="1823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5"/>
          <p:cNvSpPr txBox="1">
            <a:spLocks noGrp="1"/>
          </p:cNvSpPr>
          <p:nvPr>
            <p:ph type="title"/>
          </p:nvPr>
        </p:nvSpPr>
        <p:spPr>
          <a:xfrm>
            <a:off x="3467101" y="14102444"/>
            <a:ext cx="37308065" cy="4357914"/>
          </a:xfrm>
          <a:prstGeom prst="rect">
            <a:avLst/>
          </a:prstGeom>
          <a:noFill/>
          <a:ln>
            <a:noFill/>
          </a:ln>
        </p:spPr>
        <p:txBody>
          <a:bodyPr spcFirstLastPara="1" wrap="square" lIns="67150" tIns="33575" rIns="67150" bIns="33575" anchor="t" anchorCtr="0">
            <a:noAutofit/>
          </a:bodyPr>
          <a:lstStyle>
            <a:lvl1pPr marR="0" lvl="0" algn="l" rtl="0">
              <a:spcBef>
                <a:spcPts val="0"/>
              </a:spcBef>
              <a:spcAft>
                <a:spcPts val="0"/>
              </a:spcAft>
              <a:buSzPts val="1400"/>
              <a:buNone/>
              <a:defRPr sz="2900" b="1"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9pPr>
          </a:lstStyle>
          <a:p>
            <a:endParaRPr/>
          </a:p>
        </p:txBody>
      </p:sp>
      <p:sp>
        <p:nvSpPr>
          <p:cNvPr id="16" name="Google Shape;16;p5"/>
          <p:cNvSpPr txBox="1">
            <a:spLocks noGrp="1"/>
          </p:cNvSpPr>
          <p:nvPr>
            <p:ph type="body" idx="1"/>
          </p:nvPr>
        </p:nvSpPr>
        <p:spPr>
          <a:xfrm>
            <a:off x="3467101" y="9301843"/>
            <a:ext cx="37308065" cy="4800600"/>
          </a:xfrm>
          <a:prstGeom prst="rect">
            <a:avLst/>
          </a:prstGeom>
          <a:noFill/>
          <a:ln>
            <a:noFill/>
          </a:ln>
        </p:spPr>
        <p:txBody>
          <a:bodyPr spcFirstLastPara="1" wrap="square" lIns="364625" tIns="182300" rIns="364625" bIns="182300" anchor="b" anchorCtr="0">
            <a:noAutofit/>
          </a:bodyPr>
          <a:lstStyle>
            <a:lvl1pPr marL="457200" lvl="0" indent="-228600" algn="l">
              <a:spcBef>
                <a:spcPts val="300"/>
              </a:spcBef>
              <a:spcAft>
                <a:spcPts val="0"/>
              </a:spcAft>
              <a:buClr>
                <a:schemeClr val="dk1"/>
              </a:buClr>
              <a:buSzPts val="1500"/>
              <a:buFont typeface="Times New Roman"/>
              <a:buNone/>
              <a:defRPr sz="1500"/>
            </a:lvl1pPr>
            <a:lvl2pPr marL="914400" lvl="1" indent="-228600" algn="l">
              <a:spcBef>
                <a:spcPts val="260"/>
              </a:spcBef>
              <a:spcAft>
                <a:spcPts val="0"/>
              </a:spcAft>
              <a:buClr>
                <a:schemeClr val="dk1"/>
              </a:buClr>
              <a:buSzPts val="1300"/>
              <a:buFont typeface="Times New Roman"/>
              <a:buNone/>
              <a:defRPr sz="1300"/>
            </a:lvl2pPr>
            <a:lvl3pPr marL="1371600" lvl="2" indent="-228600" algn="l">
              <a:spcBef>
                <a:spcPts val="240"/>
              </a:spcBef>
              <a:spcAft>
                <a:spcPts val="0"/>
              </a:spcAft>
              <a:buClr>
                <a:schemeClr val="dk1"/>
              </a:buClr>
              <a:buSzPts val="1200"/>
              <a:buFont typeface="Times New Roman"/>
              <a:buNone/>
              <a:defRPr sz="1200"/>
            </a:lvl3pPr>
            <a:lvl4pPr marL="1828800" lvl="3" indent="-228600" algn="l">
              <a:spcBef>
                <a:spcPts val="200"/>
              </a:spcBef>
              <a:spcAft>
                <a:spcPts val="0"/>
              </a:spcAft>
              <a:buClr>
                <a:schemeClr val="dk1"/>
              </a:buClr>
              <a:buSzPts val="1000"/>
              <a:buFont typeface="Times New Roman"/>
              <a:buNone/>
              <a:defRPr sz="1000"/>
            </a:lvl4pPr>
            <a:lvl5pPr marL="2286000" lvl="4" indent="-228600" algn="l">
              <a:spcBef>
                <a:spcPts val="200"/>
              </a:spcBef>
              <a:spcAft>
                <a:spcPts val="0"/>
              </a:spcAft>
              <a:buClr>
                <a:schemeClr val="dk1"/>
              </a:buClr>
              <a:buSzPts val="1000"/>
              <a:buFont typeface="Times New Roman"/>
              <a:buNone/>
              <a:defRPr sz="1000"/>
            </a:lvl5pPr>
            <a:lvl6pPr marL="2743200" lvl="5" indent="-228600" algn="l">
              <a:spcBef>
                <a:spcPts val="200"/>
              </a:spcBef>
              <a:spcAft>
                <a:spcPts val="0"/>
              </a:spcAft>
              <a:buClr>
                <a:schemeClr val="dk1"/>
              </a:buClr>
              <a:buSzPts val="1000"/>
              <a:buFont typeface="Times New Roman"/>
              <a:buNone/>
              <a:defRPr sz="1000"/>
            </a:lvl6pPr>
            <a:lvl7pPr marL="3200400" lvl="6" indent="-228600" algn="l">
              <a:spcBef>
                <a:spcPts val="200"/>
              </a:spcBef>
              <a:spcAft>
                <a:spcPts val="0"/>
              </a:spcAft>
              <a:buClr>
                <a:schemeClr val="dk1"/>
              </a:buClr>
              <a:buSzPts val="1000"/>
              <a:buFont typeface="Times New Roman"/>
              <a:buNone/>
              <a:defRPr sz="1000"/>
            </a:lvl7pPr>
            <a:lvl8pPr marL="3657600" lvl="7" indent="-228600" algn="l">
              <a:spcBef>
                <a:spcPts val="200"/>
              </a:spcBef>
              <a:spcAft>
                <a:spcPts val="0"/>
              </a:spcAft>
              <a:buClr>
                <a:schemeClr val="dk1"/>
              </a:buClr>
              <a:buSzPts val="1000"/>
              <a:buFont typeface="Times New Roman"/>
              <a:buNone/>
              <a:defRPr sz="1000"/>
            </a:lvl8pPr>
            <a:lvl9pPr marL="4114800" lvl="8" indent="-228600" algn="l">
              <a:spcBef>
                <a:spcPts val="200"/>
              </a:spcBef>
              <a:spcAft>
                <a:spcPts val="0"/>
              </a:spcAft>
              <a:buClr>
                <a:schemeClr val="dk1"/>
              </a:buClr>
              <a:buSzPts val="1000"/>
              <a:buFont typeface="Times New Roman"/>
              <a:buNone/>
              <a:defRPr sz="1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2194833" y="879022"/>
            <a:ext cx="39501537" cy="3657600"/>
          </a:xfrm>
          <a:prstGeom prst="rect">
            <a:avLst/>
          </a:prstGeom>
          <a:noFill/>
          <a:ln>
            <a:noFill/>
          </a:ln>
        </p:spPr>
        <p:txBody>
          <a:bodyPr spcFirstLastPara="1" wrap="square" lIns="67150" tIns="33575" rIns="67150" bIns="33575" anchor="t" anchorCtr="0">
            <a:noAutofit/>
          </a:bodyPr>
          <a:lstStyle>
            <a:lvl1pPr marR="0" lvl="0"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9pPr>
          </a:lstStyle>
          <a:p>
            <a:endParaRPr/>
          </a:p>
        </p:txBody>
      </p:sp>
      <p:sp>
        <p:nvSpPr>
          <p:cNvPr id="19" name="Google Shape;19;p6"/>
          <p:cNvSpPr txBox="1">
            <a:spLocks noGrp="1"/>
          </p:cNvSpPr>
          <p:nvPr>
            <p:ph type="body" idx="1"/>
          </p:nvPr>
        </p:nvSpPr>
        <p:spPr>
          <a:xfrm>
            <a:off x="0" y="0"/>
            <a:ext cx="21880287" cy="21945600"/>
          </a:xfrm>
          <a:prstGeom prst="rect">
            <a:avLst/>
          </a:prstGeom>
          <a:noFill/>
          <a:ln>
            <a:noFill/>
          </a:ln>
        </p:spPr>
        <p:txBody>
          <a:bodyPr spcFirstLastPara="1" wrap="square" lIns="364625" tIns="182300" rIns="364625" bIns="182300" anchor="t" anchorCtr="0">
            <a:noAutofit/>
          </a:bodyPr>
          <a:lstStyle>
            <a:lvl1pPr marL="457200" lvl="0" indent="-361950" algn="l">
              <a:spcBef>
                <a:spcPts val="420"/>
              </a:spcBef>
              <a:spcAft>
                <a:spcPts val="0"/>
              </a:spcAft>
              <a:buClr>
                <a:schemeClr val="dk1"/>
              </a:buClr>
              <a:buSzPts val="2100"/>
              <a:buFont typeface="Times New Roman"/>
              <a:buChar char="•"/>
              <a:defRPr sz="2100"/>
            </a:lvl1pPr>
            <a:lvl2pPr marL="914400" lvl="1" indent="-342900" algn="l">
              <a:spcBef>
                <a:spcPts val="360"/>
              </a:spcBef>
              <a:spcAft>
                <a:spcPts val="0"/>
              </a:spcAft>
              <a:buClr>
                <a:schemeClr val="dk1"/>
              </a:buClr>
              <a:buSzPts val="1800"/>
              <a:buFont typeface="Times New Roman"/>
              <a:buChar char="–"/>
              <a:defRPr sz="1800"/>
            </a:lvl2pPr>
            <a:lvl3pPr marL="1371600" lvl="2" indent="-323850" algn="l">
              <a:spcBef>
                <a:spcPts val="300"/>
              </a:spcBef>
              <a:spcAft>
                <a:spcPts val="0"/>
              </a:spcAft>
              <a:buClr>
                <a:schemeClr val="dk1"/>
              </a:buClr>
              <a:buSzPts val="1500"/>
              <a:buFont typeface="Times New Roman"/>
              <a:buChar char="•"/>
              <a:defRPr sz="1500"/>
            </a:lvl3pPr>
            <a:lvl4pPr marL="1828800" lvl="3" indent="-311150" algn="l">
              <a:spcBef>
                <a:spcPts val="260"/>
              </a:spcBef>
              <a:spcAft>
                <a:spcPts val="0"/>
              </a:spcAft>
              <a:buClr>
                <a:schemeClr val="dk1"/>
              </a:buClr>
              <a:buSzPts val="1300"/>
              <a:buFont typeface="Times New Roman"/>
              <a:buChar char="–"/>
              <a:defRPr sz="1300"/>
            </a:lvl4pPr>
            <a:lvl5pPr marL="2286000" lvl="4" indent="-311150" algn="l">
              <a:spcBef>
                <a:spcPts val="260"/>
              </a:spcBef>
              <a:spcAft>
                <a:spcPts val="0"/>
              </a:spcAft>
              <a:buClr>
                <a:schemeClr val="dk1"/>
              </a:buClr>
              <a:buSzPts val="1300"/>
              <a:buFont typeface="Times New Roman"/>
              <a:buChar char="»"/>
              <a:defRPr sz="1300"/>
            </a:lvl5pPr>
            <a:lvl6pPr marL="2743200" lvl="5" indent="-311150" algn="l">
              <a:spcBef>
                <a:spcPts val="260"/>
              </a:spcBef>
              <a:spcAft>
                <a:spcPts val="0"/>
              </a:spcAft>
              <a:buClr>
                <a:schemeClr val="dk1"/>
              </a:buClr>
              <a:buSzPts val="1300"/>
              <a:buFont typeface="Times New Roman"/>
              <a:buChar char="»"/>
              <a:defRPr sz="1300"/>
            </a:lvl6pPr>
            <a:lvl7pPr marL="3200400" lvl="6" indent="-311150" algn="l">
              <a:spcBef>
                <a:spcPts val="260"/>
              </a:spcBef>
              <a:spcAft>
                <a:spcPts val="0"/>
              </a:spcAft>
              <a:buClr>
                <a:schemeClr val="dk1"/>
              </a:buClr>
              <a:buSzPts val="1300"/>
              <a:buFont typeface="Times New Roman"/>
              <a:buChar char="»"/>
              <a:defRPr sz="1300"/>
            </a:lvl7pPr>
            <a:lvl8pPr marL="3657600" lvl="7" indent="-311150" algn="l">
              <a:spcBef>
                <a:spcPts val="260"/>
              </a:spcBef>
              <a:spcAft>
                <a:spcPts val="0"/>
              </a:spcAft>
              <a:buClr>
                <a:schemeClr val="dk1"/>
              </a:buClr>
              <a:buSzPts val="1300"/>
              <a:buFont typeface="Times New Roman"/>
              <a:buChar char="»"/>
              <a:defRPr sz="1300"/>
            </a:lvl8pPr>
            <a:lvl9pPr marL="4114800" lvl="8" indent="-311150" algn="l">
              <a:spcBef>
                <a:spcPts val="260"/>
              </a:spcBef>
              <a:spcAft>
                <a:spcPts val="0"/>
              </a:spcAft>
              <a:buClr>
                <a:schemeClr val="dk1"/>
              </a:buClr>
              <a:buSzPts val="1300"/>
              <a:buFont typeface="Times New Roman"/>
              <a:buChar char="»"/>
              <a:defRPr sz="1300"/>
            </a:lvl9pPr>
          </a:lstStyle>
          <a:p>
            <a:endParaRPr/>
          </a:p>
        </p:txBody>
      </p:sp>
      <p:sp>
        <p:nvSpPr>
          <p:cNvPr id="20" name="Google Shape;20;p6"/>
          <p:cNvSpPr txBox="1">
            <a:spLocks noGrp="1"/>
          </p:cNvSpPr>
          <p:nvPr>
            <p:ph type="body" idx="2"/>
          </p:nvPr>
        </p:nvSpPr>
        <p:spPr>
          <a:xfrm>
            <a:off x="22010914" y="0"/>
            <a:ext cx="21880287" cy="21945600"/>
          </a:xfrm>
          <a:prstGeom prst="rect">
            <a:avLst/>
          </a:prstGeom>
          <a:noFill/>
          <a:ln>
            <a:noFill/>
          </a:ln>
        </p:spPr>
        <p:txBody>
          <a:bodyPr spcFirstLastPara="1" wrap="square" lIns="364625" tIns="182300" rIns="364625" bIns="182300" anchor="t" anchorCtr="0">
            <a:noAutofit/>
          </a:bodyPr>
          <a:lstStyle>
            <a:lvl1pPr marL="457200" lvl="0" indent="-361950" algn="l">
              <a:spcBef>
                <a:spcPts val="420"/>
              </a:spcBef>
              <a:spcAft>
                <a:spcPts val="0"/>
              </a:spcAft>
              <a:buClr>
                <a:schemeClr val="dk1"/>
              </a:buClr>
              <a:buSzPts val="2100"/>
              <a:buFont typeface="Times New Roman"/>
              <a:buChar char="•"/>
              <a:defRPr sz="2100"/>
            </a:lvl1pPr>
            <a:lvl2pPr marL="914400" lvl="1" indent="-342900" algn="l">
              <a:spcBef>
                <a:spcPts val="360"/>
              </a:spcBef>
              <a:spcAft>
                <a:spcPts val="0"/>
              </a:spcAft>
              <a:buClr>
                <a:schemeClr val="dk1"/>
              </a:buClr>
              <a:buSzPts val="1800"/>
              <a:buFont typeface="Times New Roman"/>
              <a:buChar char="–"/>
              <a:defRPr sz="1800"/>
            </a:lvl2pPr>
            <a:lvl3pPr marL="1371600" lvl="2" indent="-323850" algn="l">
              <a:spcBef>
                <a:spcPts val="300"/>
              </a:spcBef>
              <a:spcAft>
                <a:spcPts val="0"/>
              </a:spcAft>
              <a:buClr>
                <a:schemeClr val="dk1"/>
              </a:buClr>
              <a:buSzPts val="1500"/>
              <a:buFont typeface="Times New Roman"/>
              <a:buChar char="•"/>
              <a:defRPr sz="1500"/>
            </a:lvl3pPr>
            <a:lvl4pPr marL="1828800" lvl="3" indent="-311150" algn="l">
              <a:spcBef>
                <a:spcPts val="260"/>
              </a:spcBef>
              <a:spcAft>
                <a:spcPts val="0"/>
              </a:spcAft>
              <a:buClr>
                <a:schemeClr val="dk1"/>
              </a:buClr>
              <a:buSzPts val="1300"/>
              <a:buFont typeface="Times New Roman"/>
              <a:buChar char="–"/>
              <a:defRPr sz="1300"/>
            </a:lvl4pPr>
            <a:lvl5pPr marL="2286000" lvl="4" indent="-311150" algn="l">
              <a:spcBef>
                <a:spcPts val="260"/>
              </a:spcBef>
              <a:spcAft>
                <a:spcPts val="0"/>
              </a:spcAft>
              <a:buClr>
                <a:schemeClr val="dk1"/>
              </a:buClr>
              <a:buSzPts val="1300"/>
              <a:buFont typeface="Times New Roman"/>
              <a:buChar char="»"/>
              <a:defRPr sz="1300"/>
            </a:lvl5pPr>
            <a:lvl6pPr marL="2743200" lvl="5" indent="-311150" algn="l">
              <a:spcBef>
                <a:spcPts val="260"/>
              </a:spcBef>
              <a:spcAft>
                <a:spcPts val="0"/>
              </a:spcAft>
              <a:buClr>
                <a:schemeClr val="dk1"/>
              </a:buClr>
              <a:buSzPts val="1300"/>
              <a:buFont typeface="Times New Roman"/>
              <a:buChar char="»"/>
              <a:defRPr sz="1300"/>
            </a:lvl6pPr>
            <a:lvl7pPr marL="3200400" lvl="6" indent="-311150" algn="l">
              <a:spcBef>
                <a:spcPts val="260"/>
              </a:spcBef>
              <a:spcAft>
                <a:spcPts val="0"/>
              </a:spcAft>
              <a:buClr>
                <a:schemeClr val="dk1"/>
              </a:buClr>
              <a:buSzPts val="1300"/>
              <a:buFont typeface="Times New Roman"/>
              <a:buChar char="»"/>
              <a:defRPr sz="1300"/>
            </a:lvl7pPr>
            <a:lvl8pPr marL="3657600" lvl="7" indent="-311150" algn="l">
              <a:spcBef>
                <a:spcPts val="260"/>
              </a:spcBef>
              <a:spcAft>
                <a:spcPts val="0"/>
              </a:spcAft>
              <a:buClr>
                <a:schemeClr val="dk1"/>
              </a:buClr>
              <a:buSzPts val="1300"/>
              <a:buFont typeface="Times New Roman"/>
              <a:buChar char="»"/>
              <a:defRPr sz="1300"/>
            </a:lvl8pPr>
            <a:lvl9pPr marL="4114800" lvl="8" indent="-311150" algn="l">
              <a:spcBef>
                <a:spcPts val="260"/>
              </a:spcBef>
              <a:spcAft>
                <a:spcPts val="0"/>
              </a:spcAft>
              <a:buClr>
                <a:schemeClr val="dk1"/>
              </a:buClr>
              <a:buSzPts val="1300"/>
              <a:buFont typeface="Times New Roman"/>
              <a:buChar char="»"/>
              <a:defRPr sz="13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2194833" y="879022"/>
            <a:ext cx="39501537" cy="3657600"/>
          </a:xfrm>
          <a:prstGeom prst="rect">
            <a:avLst/>
          </a:prstGeom>
          <a:noFill/>
          <a:ln>
            <a:noFill/>
          </a:ln>
        </p:spPr>
        <p:txBody>
          <a:bodyPr spcFirstLastPara="1" wrap="square" lIns="67150" tIns="33575" rIns="67150" bIns="33575" anchor="t" anchorCtr="0">
            <a:noAutofit/>
          </a:bodyPr>
          <a:lstStyle>
            <a:lvl1pPr marR="0" lvl="0"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9pPr>
          </a:lstStyle>
          <a:p>
            <a:endParaRPr/>
          </a:p>
        </p:txBody>
      </p:sp>
      <p:sp>
        <p:nvSpPr>
          <p:cNvPr id="23" name="Google Shape;23;p7"/>
          <p:cNvSpPr txBox="1">
            <a:spLocks noGrp="1"/>
          </p:cNvSpPr>
          <p:nvPr>
            <p:ph type="body" idx="1"/>
          </p:nvPr>
        </p:nvSpPr>
        <p:spPr>
          <a:xfrm>
            <a:off x="2194833" y="4912179"/>
            <a:ext cx="19392900" cy="2047421"/>
          </a:xfrm>
          <a:prstGeom prst="rect">
            <a:avLst/>
          </a:prstGeom>
          <a:noFill/>
          <a:ln>
            <a:noFill/>
          </a:ln>
        </p:spPr>
        <p:txBody>
          <a:bodyPr spcFirstLastPara="1" wrap="square" lIns="364625" tIns="182300" rIns="364625" bIns="182300" anchor="b" anchorCtr="0">
            <a:noAutofit/>
          </a:bodyPr>
          <a:lstStyle>
            <a:lvl1pPr marL="457200" lvl="0" indent="-228600" algn="l">
              <a:spcBef>
                <a:spcPts val="360"/>
              </a:spcBef>
              <a:spcAft>
                <a:spcPts val="0"/>
              </a:spcAft>
              <a:buClr>
                <a:schemeClr val="dk1"/>
              </a:buClr>
              <a:buSzPts val="1800"/>
              <a:buFont typeface="Times New Roman"/>
              <a:buNone/>
              <a:defRPr sz="1800" b="1"/>
            </a:lvl1pPr>
            <a:lvl2pPr marL="914400" lvl="1" indent="-228600" algn="l">
              <a:spcBef>
                <a:spcPts val="300"/>
              </a:spcBef>
              <a:spcAft>
                <a:spcPts val="0"/>
              </a:spcAft>
              <a:buClr>
                <a:schemeClr val="dk1"/>
              </a:buClr>
              <a:buSzPts val="1500"/>
              <a:buFont typeface="Times New Roman"/>
              <a:buNone/>
              <a:defRPr sz="1500" b="1"/>
            </a:lvl2pPr>
            <a:lvl3pPr marL="1371600" lvl="2" indent="-228600" algn="l">
              <a:spcBef>
                <a:spcPts val="260"/>
              </a:spcBef>
              <a:spcAft>
                <a:spcPts val="0"/>
              </a:spcAft>
              <a:buClr>
                <a:schemeClr val="dk1"/>
              </a:buClr>
              <a:buSzPts val="1300"/>
              <a:buFont typeface="Times New Roman"/>
              <a:buNone/>
              <a:defRPr sz="1300" b="1"/>
            </a:lvl3pPr>
            <a:lvl4pPr marL="1828800" lvl="3" indent="-228600" algn="l">
              <a:spcBef>
                <a:spcPts val="240"/>
              </a:spcBef>
              <a:spcAft>
                <a:spcPts val="0"/>
              </a:spcAft>
              <a:buClr>
                <a:schemeClr val="dk1"/>
              </a:buClr>
              <a:buSzPts val="1200"/>
              <a:buFont typeface="Times New Roman"/>
              <a:buNone/>
              <a:defRPr sz="1200" b="1"/>
            </a:lvl4pPr>
            <a:lvl5pPr marL="2286000" lvl="4" indent="-228600" algn="l">
              <a:spcBef>
                <a:spcPts val="240"/>
              </a:spcBef>
              <a:spcAft>
                <a:spcPts val="0"/>
              </a:spcAft>
              <a:buClr>
                <a:schemeClr val="dk1"/>
              </a:buClr>
              <a:buSzPts val="1200"/>
              <a:buFont typeface="Times New Roman"/>
              <a:buNone/>
              <a:defRPr sz="1200" b="1"/>
            </a:lvl5pPr>
            <a:lvl6pPr marL="2743200" lvl="5" indent="-228600" algn="l">
              <a:spcBef>
                <a:spcPts val="240"/>
              </a:spcBef>
              <a:spcAft>
                <a:spcPts val="0"/>
              </a:spcAft>
              <a:buClr>
                <a:schemeClr val="dk1"/>
              </a:buClr>
              <a:buSzPts val="1200"/>
              <a:buFont typeface="Times New Roman"/>
              <a:buNone/>
              <a:defRPr sz="1200" b="1"/>
            </a:lvl6pPr>
            <a:lvl7pPr marL="3200400" lvl="6" indent="-228600" algn="l">
              <a:spcBef>
                <a:spcPts val="240"/>
              </a:spcBef>
              <a:spcAft>
                <a:spcPts val="0"/>
              </a:spcAft>
              <a:buClr>
                <a:schemeClr val="dk1"/>
              </a:buClr>
              <a:buSzPts val="1200"/>
              <a:buFont typeface="Times New Roman"/>
              <a:buNone/>
              <a:defRPr sz="1200" b="1"/>
            </a:lvl7pPr>
            <a:lvl8pPr marL="3657600" lvl="7" indent="-228600" algn="l">
              <a:spcBef>
                <a:spcPts val="240"/>
              </a:spcBef>
              <a:spcAft>
                <a:spcPts val="0"/>
              </a:spcAft>
              <a:buClr>
                <a:schemeClr val="dk1"/>
              </a:buClr>
              <a:buSzPts val="1200"/>
              <a:buFont typeface="Times New Roman"/>
              <a:buNone/>
              <a:defRPr sz="1200" b="1"/>
            </a:lvl8pPr>
            <a:lvl9pPr marL="4114800" lvl="8" indent="-228600" algn="l">
              <a:spcBef>
                <a:spcPts val="240"/>
              </a:spcBef>
              <a:spcAft>
                <a:spcPts val="0"/>
              </a:spcAft>
              <a:buClr>
                <a:schemeClr val="dk1"/>
              </a:buClr>
              <a:buSzPts val="1200"/>
              <a:buFont typeface="Times New Roman"/>
              <a:buNone/>
              <a:defRPr sz="1200" b="1"/>
            </a:lvl9pPr>
          </a:lstStyle>
          <a:p>
            <a:endParaRPr/>
          </a:p>
        </p:txBody>
      </p:sp>
      <p:sp>
        <p:nvSpPr>
          <p:cNvPr id="24" name="Google Shape;24;p7"/>
          <p:cNvSpPr txBox="1">
            <a:spLocks noGrp="1"/>
          </p:cNvSpPr>
          <p:nvPr>
            <p:ph type="body" idx="2"/>
          </p:nvPr>
        </p:nvSpPr>
        <p:spPr>
          <a:xfrm>
            <a:off x="2194833" y="6959600"/>
            <a:ext cx="19392900" cy="12643757"/>
          </a:xfrm>
          <a:prstGeom prst="rect">
            <a:avLst/>
          </a:prstGeom>
          <a:noFill/>
          <a:ln>
            <a:noFill/>
          </a:ln>
        </p:spPr>
        <p:txBody>
          <a:bodyPr spcFirstLastPara="1" wrap="square" lIns="364625" tIns="182300" rIns="364625" bIns="182300" anchor="t" anchorCtr="0">
            <a:noAutofit/>
          </a:bodyPr>
          <a:lstStyle>
            <a:lvl1pPr marL="457200" lvl="0" indent="-342900" algn="l">
              <a:spcBef>
                <a:spcPts val="360"/>
              </a:spcBef>
              <a:spcAft>
                <a:spcPts val="0"/>
              </a:spcAft>
              <a:buClr>
                <a:schemeClr val="dk1"/>
              </a:buClr>
              <a:buSzPts val="1800"/>
              <a:buFont typeface="Times New Roman"/>
              <a:buChar char="•"/>
              <a:defRPr sz="1800"/>
            </a:lvl1pPr>
            <a:lvl2pPr marL="914400" lvl="1" indent="-323850" algn="l">
              <a:spcBef>
                <a:spcPts val="300"/>
              </a:spcBef>
              <a:spcAft>
                <a:spcPts val="0"/>
              </a:spcAft>
              <a:buClr>
                <a:schemeClr val="dk1"/>
              </a:buClr>
              <a:buSzPts val="1500"/>
              <a:buFont typeface="Times New Roman"/>
              <a:buChar char="–"/>
              <a:defRPr sz="1500"/>
            </a:lvl2pPr>
            <a:lvl3pPr marL="1371600" lvl="2" indent="-311150" algn="l">
              <a:spcBef>
                <a:spcPts val="260"/>
              </a:spcBef>
              <a:spcAft>
                <a:spcPts val="0"/>
              </a:spcAft>
              <a:buClr>
                <a:schemeClr val="dk1"/>
              </a:buClr>
              <a:buSzPts val="1300"/>
              <a:buFont typeface="Times New Roman"/>
              <a:buChar char="•"/>
              <a:defRPr sz="1300"/>
            </a:lvl3pPr>
            <a:lvl4pPr marL="1828800" lvl="3" indent="-304800" algn="l">
              <a:spcBef>
                <a:spcPts val="240"/>
              </a:spcBef>
              <a:spcAft>
                <a:spcPts val="0"/>
              </a:spcAft>
              <a:buClr>
                <a:schemeClr val="dk1"/>
              </a:buClr>
              <a:buSzPts val="1200"/>
              <a:buFont typeface="Times New Roman"/>
              <a:buChar char="–"/>
              <a:defRPr sz="1200"/>
            </a:lvl4pPr>
            <a:lvl5pPr marL="2286000" lvl="4" indent="-304800" algn="l">
              <a:spcBef>
                <a:spcPts val="240"/>
              </a:spcBef>
              <a:spcAft>
                <a:spcPts val="0"/>
              </a:spcAft>
              <a:buClr>
                <a:schemeClr val="dk1"/>
              </a:buClr>
              <a:buSzPts val="1200"/>
              <a:buFont typeface="Times New Roman"/>
              <a:buChar char="»"/>
              <a:defRPr sz="1200"/>
            </a:lvl5pPr>
            <a:lvl6pPr marL="2743200" lvl="5" indent="-304800" algn="l">
              <a:spcBef>
                <a:spcPts val="240"/>
              </a:spcBef>
              <a:spcAft>
                <a:spcPts val="0"/>
              </a:spcAft>
              <a:buClr>
                <a:schemeClr val="dk1"/>
              </a:buClr>
              <a:buSzPts val="1200"/>
              <a:buFont typeface="Times New Roman"/>
              <a:buChar char="»"/>
              <a:defRPr sz="1200"/>
            </a:lvl6pPr>
            <a:lvl7pPr marL="3200400" lvl="6" indent="-304800" algn="l">
              <a:spcBef>
                <a:spcPts val="240"/>
              </a:spcBef>
              <a:spcAft>
                <a:spcPts val="0"/>
              </a:spcAft>
              <a:buClr>
                <a:schemeClr val="dk1"/>
              </a:buClr>
              <a:buSzPts val="1200"/>
              <a:buFont typeface="Times New Roman"/>
              <a:buChar char="»"/>
              <a:defRPr sz="1200"/>
            </a:lvl7pPr>
            <a:lvl8pPr marL="3657600" lvl="7" indent="-304800" algn="l">
              <a:spcBef>
                <a:spcPts val="240"/>
              </a:spcBef>
              <a:spcAft>
                <a:spcPts val="0"/>
              </a:spcAft>
              <a:buClr>
                <a:schemeClr val="dk1"/>
              </a:buClr>
              <a:buSzPts val="1200"/>
              <a:buFont typeface="Times New Roman"/>
              <a:buChar char="»"/>
              <a:defRPr sz="1200"/>
            </a:lvl8pPr>
            <a:lvl9pPr marL="4114800" lvl="8" indent="-304800" algn="l">
              <a:spcBef>
                <a:spcPts val="240"/>
              </a:spcBef>
              <a:spcAft>
                <a:spcPts val="0"/>
              </a:spcAft>
              <a:buClr>
                <a:schemeClr val="dk1"/>
              </a:buClr>
              <a:buSzPts val="1200"/>
              <a:buFont typeface="Times New Roman"/>
              <a:buChar char="»"/>
              <a:defRPr sz="1200"/>
            </a:lvl9pPr>
          </a:lstStyle>
          <a:p>
            <a:endParaRPr/>
          </a:p>
        </p:txBody>
      </p:sp>
      <p:sp>
        <p:nvSpPr>
          <p:cNvPr id="25" name="Google Shape;25;p7"/>
          <p:cNvSpPr txBox="1">
            <a:spLocks noGrp="1"/>
          </p:cNvSpPr>
          <p:nvPr>
            <p:ph type="body" idx="3"/>
          </p:nvPr>
        </p:nvSpPr>
        <p:spPr>
          <a:xfrm>
            <a:off x="22296664" y="4912179"/>
            <a:ext cx="19399704" cy="2047421"/>
          </a:xfrm>
          <a:prstGeom prst="rect">
            <a:avLst/>
          </a:prstGeom>
          <a:noFill/>
          <a:ln>
            <a:noFill/>
          </a:ln>
        </p:spPr>
        <p:txBody>
          <a:bodyPr spcFirstLastPara="1" wrap="square" lIns="364625" tIns="182300" rIns="364625" bIns="182300" anchor="b" anchorCtr="0">
            <a:noAutofit/>
          </a:bodyPr>
          <a:lstStyle>
            <a:lvl1pPr marL="457200" lvl="0" indent="-228600" algn="l">
              <a:spcBef>
                <a:spcPts val="360"/>
              </a:spcBef>
              <a:spcAft>
                <a:spcPts val="0"/>
              </a:spcAft>
              <a:buClr>
                <a:schemeClr val="dk1"/>
              </a:buClr>
              <a:buSzPts val="1800"/>
              <a:buFont typeface="Times New Roman"/>
              <a:buNone/>
              <a:defRPr sz="1800" b="1"/>
            </a:lvl1pPr>
            <a:lvl2pPr marL="914400" lvl="1" indent="-228600" algn="l">
              <a:spcBef>
                <a:spcPts val="300"/>
              </a:spcBef>
              <a:spcAft>
                <a:spcPts val="0"/>
              </a:spcAft>
              <a:buClr>
                <a:schemeClr val="dk1"/>
              </a:buClr>
              <a:buSzPts val="1500"/>
              <a:buFont typeface="Times New Roman"/>
              <a:buNone/>
              <a:defRPr sz="1500" b="1"/>
            </a:lvl2pPr>
            <a:lvl3pPr marL="1371600" lvl="2" indent="-228600" algn="l">
              <a:spcBef>
                <a:spcPts val="260"/>
              </a:spcBef>
              <a:spcAft>
                <a:spcPts val="0"/>
              </a:spcAft>
              <a:buClr>
                <a:schemeClr val="dk1"/>
              </a:buClr>
              <a:buSzPts val="1300"/>
              <a:buFont typeface="Times New Roman"/>
              <a:buNone/>
              <a:defRPr sz="1300" b="1"/>
            </a:lvl3pPr>
            <a:lvl4pPr marL="1828800" lvl="3" indent="-228600" algn="l">
              <a:spcBef>
                <a:spcPts val="240"/>
              </a:spcBef>
              <a:spcAft>
                <a:spcPts val="0"/>
              </a:spcAft>
              <a:buClr>
                <a:schemeClr val="dk1"/>
              </a:buClr>
              <a:buSzPts val="1200"/>
              <a:buFont typeface="Times New Roman"/>
              <a:buNone/>
              <a:defRPr sz="1200" b="1"/>
            </a:lvl4pPr>
            <a:lvl5pPr marL="2286000" lvl="4" indent="-228600" algn="l">
              <a:spcBef>
                <a:spcPts val="240"/>
              </a:spcBef>
              <a:spcAft>
                <a:spcPts val="0"/>
              </a:spcAft>
              <a:buClr>
                <a:schemeClr val="dk1"/>
              </a:buClr>
              <a:buSzPts val="1200"/>
              <a:buFont typeface="Times New Roman"/>
              <a:buNone/>
              <a:defRPr sz="1200" b="1"/>
            </a:lvl5pPr>
            <a:lvl6pPr marL="2743200" lvl="5" indent="-228600" algn="l">
              <a:spcBef>
                <a:spcPts val="240"/>
              </a:spcBef>
              <a:spcAft>
                <a:spcPts val="0"/>
              </a:spcAft>
              <a:buClr>
                <a:schemeClr val="dk1"/>
              </a:buClr>
              <a:buSzPts val="1200"/>
              <a:buFont typeface="Times New Roman"/>
              <a:buNone/>
              <a:defRPr sz="1200" b="1"/>
            </a:lvl6pPr>
            <a:lvl7pPr marL="3200400" lvl="6" indent="-228600" algn="l">
              <a:spcBef>
                <a:spcPts val="240"/>
              </a:spcBef>
              <a:spcAft>
                <a:spcPts val="0"/>
              </a:spcAft>
              <a:buClr>
                <a:schemeClr val="dk1"/>
              </a:buClr>
              <a:buSzPts val="1200"/>
              <a:buFont typeface="Times New Roman"/>
              <a:buNone/>
              <a:defRPr sz="1200" b="1"/>
            </a:lvl7pPr>
            <a:lvl8pPr marL="3657600" lvl="7" indent="-228600" algn="l">
              <a:spcBef>
                <a:spcPts val="240"/>
              </a:spcBef>
              <a:spcAft>
                <a:spcPts val="0"/>
              </a:spcAft>
              <a:buClr>
                <a:schemeClr val="dk1"/>
              </a:buClr>
              <a:buSzPts val="1200"/>
              <a:buFont typeface="Times New Roman"/>
              <a:buNone/>
              <a:defRPr sz="1200" b="1"/>
            </a:lvl8pPr>
            <a:lvl9pPr marL="4114800" lvl="8" indent="-228600" algn="l">
              <a:spcBef>
                <a:spcPts val="240"/>
              </a:spcBef>
              <a:spcAft>
                <a:spcPts val="0"/>
              </a:spcAft>
              <a:buClr>
                <a:schemeClr val="dk1"/>
              </a:buClr>
              <a:buSzPts val="1200"/>
              <a:buFont typeface="Times New Roman"/>
              <a:buNone/>
              <a:defRPr sz="1200" b="1"/>
            </a:lvl9pPr>
          </a:lstStyle>
          <a:p>
            <a:endParaRPr/>
          </a:p>
        </p:txBody>
      </p:sp>
      <p:sp>
        <p:nvSpPr>
          <p:cNvPr id="26" name="Google Shape;26;p7"/>
          <p:cNvSpPr txBox="1">
            <a:spLocks noGrp="1"/>
          </p:cNvSpPr>
          <p:nvPr>
            <p:ph type="body" idx="4"/>
          </p:nvPr>
        </p:nvSpPr>
        <p:spPr>
          <a:xfrm>
            <a:off x="22296664" y="6959600"/>
            <a:ext cx="19399704" cy="12643757"/>
          </a:xfrm>
          <a:prstGeom prst="rect">
            <a:avLst/>
          </a:prstGeom>
          <a:noFill/>
          <a:ln>
            <a:noFill/>
          </a:ln>
        </p:spPr>
        <p:txBody>
          <a:bodyPr spcFirstLastPara="1" wrap="square" lIns="364625" tIns="182300" rIns="364625" bIns="182300" anchor="t" anchorCtr="0">
            <a:noAutofit/>
          </a:bodyPr>
          <a:lstStyle>
            <a:lvl1pPr marL="457200" lvl="0" indent="-342900" algn="l">
              <a:spcBef>
                <a:spcPts val="360"/>
              </a:spcBef>
              <a:spcAft>
                <a:spcPts val="0"/>
              </a:spcAft>
              <a:buClr>
                <a:schemeClr val="dk1"/>
              </a:buClr>
              <a:buSzPts val="1800"/>
              <a:buFont typeface="Times New Roman"/>
              <a:buChar char="•"/>
              <a:defRPr sz="1800"/>
            </a:lvl1pPr>
            <a:lvl2pPr marL="914400" lvl="1" indent="-323850" algn="l">
              <a:spcBef>
                <a:spcPts val="300"/>
              </a:spcBef>
              <a:spcAft>
                <a:spcPts val="0"/>
              </a:spcAft>
              <a:buClr>
                <a:schemeClr val="dk1"/>
              </a:buClr>
              <a:buSzPts val="1500"/>
              <a:buFont typeface="Times New Roman"/>
              <a:buChar char="–"/>
              <a:defRPr sz="1500"/>
            </a:lvl2pPr>
            <a:lvl3pPr marL="1371600" lvl="2" indent="-311150" algn="l">
              <a:spcBef>
                <a:spcPts val="260"/>
              </a:spcBef>
              <a:spcAft>
                <a:spcPts val="0"/>
              </a:spcAft>
              <a:buClr>
                <a:schemeClr val="dk1"/>
              </a:buClr>
              <a:buSzPts val="1300"/>
              <a:buFont typeface="Times New Roman"/>
              <a:buChar char="•"/>
              <a:defRPr sz="1300"/>
            </a:lvl3pPr>
            <a:lvl4pPr marL="1828800" lvl="3" indent="-304800" algn="l">
              <a:spcBef>
                <a:spcPts val="240"/>
              </a:spcBef>
              <a:spcAft>
                <a:spcPts val="0"/>
              </a:spcAft>
              <a:buClr>
                <a:schemeClr val="dk1"/>
              </a:buClr>
              <a:buSzPts val="1200"/>
              <a:buFont typeface="Times New Roman"/>
              <a:buChar char="–"/>
              <a:defRPr sz="1200"/>
            </a:lvl4pPr>
            <a:lvl5pPr marL="2286000" lvl="4" indent="-304800" algn="l">
              <a:spcBef>
                <a:spcPts val="240"/>
              </a:spcBef>
              <a:spcAft>
                <a:spcPts val="0"/>
              </a:spcAft>
              <a:buClr>
                <a:schemeClr val="dk1"/>
              </a:buClr>
              <a:buSzPts val="1200"/>
              <a:buFont typeface="Times New Roman"/>
              <a:buChar char="»"/>
              <a:defRPr sz="1200"/>
            </a:lvl5pPr>
            <a:lvl6pPr marL="2743200" lvl="5" indent="-304800" algn="l">
              <a:spcBef>
                <a:spcPts val="240"/>
              </a:spcBef>
              <a:spcAft>
                <a:spcPts val="0"/>
              </a:spcAft>
              <a:buClr>
                <a:schemeClr val="dk1"/>
              </a:buClr>
              <a:buSzPts val="1200"/>
              <a:buFont typeface="Times New Roman"/>
              <a:buChar char="»"/>
              <a:defRPr sz="1200"/>
            </a:lvl6pPr>
            <a:lvl7pPr marL="3200400" lvl="6" indent="-304800" algn="l">
              <a:spcBef>
                <a:spcPts val="240"/>
              </a:spcBef>
              <a:spcAft>
                <a:spcPts val="0"/>
              </a:spcAft>
              <a:buClr>
                <a:schemeClr val="dk1"/>
              </a:buClr>
              <a:buSzPts val="1200"/>
              <a:buFont typeface="Times New Roman"/>
              <a:buChar char="»"/>
              <a:defRPr sz="1200"/>
            </a:lvl7pPr>
            <a:lvl8pPr marL="3657600" lvl="7" indent="-304800" algn="l">
              <a:spcBef>
                <a:spcPts val="240"/>
              </a:spcBef>
              <a:spcAft>
                <a:spcPts val="0"/>
              </a:spcAft>
              <a:buClr>
                <a:schemeClr val="dk1"/>
              </a:buClr>
              <a:buSzPts val="1200"/>
              <a:buFont typeface="Times New Roman"/>
              <a:buChar char="»"/>
              <a:defRPr sz="1200"/>
            </a:lvl8pPr>
            <a:lvl9pPr marL="4114800" lvl="8" indent="-304800" algn="l">
              <a:spcBef>
                <a:spcPts val="240"/>
              </a:spcBef>
              <a:spcAft>
                <a:spcPts val="0"/>
              </a:spcAft>
              <a:buClr>
                <a:schemeClr val="dk1"/>
              </a:buClr>
              <a:buSzPts val="1200"/>
              <a:buFont typeface="Times New Roman"/>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2194833" y="879022"/>
            <a:ext cx="39501537" cy="3657600"/>
          </a:xfrm>
          <a:prstGeom prst="rect">
            <a:avLst/>
          </a:prstGeom>
          <a:noFill/>
          <a:ln>
            <a:noFill/>
          </a:ln>
        </p:spPr>
        <p:txBody>
          <a:bodyPr spcFirstLastPara="1" wrap="square" lIns="67150" tIns="33575" rIns="67150" bIns="33575" anchor="t" anchorCtr="0">
            <a:noAutofit/>
          </a:bodyPr>
          <a:lstStyle>
            <a:lvl1pPr marR="0" lvl="0"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2194833" y="873579"/>
            <a:ext cx="14439900" cy="3718378"/>
          </a:xfrm>
          <a:prstGeom prst="rect">
            <a:avLst/>
          </a:prstGeom>
          <a:noFill/>
          <a:ln>
            <a:noFill/>
          </a:ln>
        </p:spPr>
        <p:txBody>
          <a:bodyPr spcFirstLastPara="1" wrap="square" lIns="67150" tIns="33575" rIns="67150" bIns="33575" anchor="b" anchorCtr="0">
            <a:noAutofit/>
          </a:bodyPr>
          <a:lstStyle>
            <a:lvl1pPr marR="0" lvl="0" algn="l" rtl="0">
              <a:spcBef>
                <a:spcPts val="0"/>
              </a:spcBef>
              <a:spcAft>
                <a:spcPts val="0"/>
              </a:spcAft>
              <a:buSzPts val="1400"/>
              <a:buNone/>
              <a:defRPr sz="1500" b="1"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9pPr>
          </a:lstStyle>
          <a:p>
            <a:endParaRPr/>
          </a:p>
        </p:txBody>
      </p:sp>
      <p:sp>
        <p:nvSpPr>
          <p:cNvPr id="31" name="Google Shape;31;p9"/>
          <p:cNvSpPr txBox="1">
            <a:spLocks noGrp="1"/>
          </p:cNvSpPr>
          <p:nvPr>
            <p:ph type="body" idx="1"/>
          </p:nvPr>
        </p:nvSpPr>
        <p:spPr>
          <a:xfrm>
            <a:off x="17159969" y="873579"/>
            <a:ext cx="24536399" cy="18729778"/>
          </a:xfrm>
          <a:prstGeom prst="rect">
            <a:avLst/>
          </a:prstGeom>
          <a:noFill/>
          <a:ln>
            <a:noFill/>
          </a:ln>
        </p:spPr>
        <p:txBody>
          <a:bodyPr spcFirstLastPara="1" wrap="square" lIns="364625" tIns="182300" rIns="364625" bIns="18230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61950" algn="l">
              <a:spcBef>
                <a:spcPts val="420"/>
              </a:spcBef>
              <a:spcAft>
                <a:spcPts val="0"/>
              </a:spcAft>
              <a:buClr>
                <a:schemeClr val="dk1"/>
              </a:buClr>
              <a:buSzPts val="2100"/>
              <a:buFont typeface="Times New Roman"/>
              <a:buChar char="–"/>
              <a:defRPr sz="2100"/>
            </a:lvl2pPr>
            <a:lvl3pPr marL="1371600" lvl="2" indent="-342900" algn="l">
              <a:spcBef>
                <a:spcPts val="360"/>
              </a:spcBef>
              <a:spcAft>
                <a:spcPts val="0"/>
              </a:spcAft>
              <a:buClr>
                <a:schemeClr val="dk1"/>
              </a:buClr>
              <a:buSzPts val="1800"/>
              <a:buFont typeface="Times New Roman"/>
              <a:buChar char="•"/>
              <a:defRPr sz="1800"/>
            </a:lvl3pPr>
            <a:lvl4pPr marL="1828800" lvl="3" indent="-323850" algn="l">
              <a:spcBef>
                <a:spcPts val="300"/>
              </a:spcBef>
              <a:spcAft>
                <a:spcPts val="0"/>
              </a:spcAft>
              <a:buClr>
                <a:schemeClr val="dk1"/>
              </a:buClr>
              <a:buSzPts val="1500"/>
              <a:buFont typeface="Times New Roman"/>
              <a:buChar char="–"/>
              <a:defRPr sz="1500"/>
            </a:lvl4pPr>
            <a:lvl5pPr marL="2286000" lvl="4" indent="-323850" algn="l">
              <a:spcBef>
                <a:spcPts val="300"/>
              </a:spcBef>
              <a:spcAft>
                <a:spcPts val="0"/>
              </a:spcAft>
              <a:buClr>
                <a:schemeClr val="dk1"/>
              </a:buClr>
              <a:buSzPts val="1500"/>
              <a:buFont typeface="Times New Roman"/>
              <a:buChar char="»"/>
              <a:defRPr sz="1500"/>
            </a:lvl5pPr>
            <a:lvl6pPr marL="2743200" lvl="5" indent="-323850" algn="l">
              <a:spcBef>
                <a:spcPts val="300"/>
              </a:spcBef>
              <a:spcAft>
                <a:spcPts val="0"/>
              </a:spcAft>
              <a:buClr>
                <a:schemeClr val="dk1"/>
              </a:buClr>
              <a:buSzPts val="1500"/>
              <a:buFont typeface="Times New Roman"/>
              <a:buChar char="»"/>
              <a:defRPr sz="1500"/>
            </a:lvl6pPr>
            <a:lvl7pPr marL="3200400" lvl="6" indent="-323850" algn="l">
              <a:spcBef>
                <a:spcPts val="300"/>
              </a:spcBef>
              <a:spcAft>
                <a:spcPts val="0"/>
              </a:spcAft>
              <a:buClr>
                <a:schemeClr val="dk1"/>
              </a:buClr>
              <a:buSzPts val="1500"/>
              <a:buFont typeface="Times New Roman"/>
              <a:buChar char="»"/>
              <a:defRPr sz="1500"/>
            </a:lvl7pPr>
            <a:lvl8pPr marL="3657600" lvl="7" indent="-323850" algn="l">
              <a:spcBef>
                <a:spcPts val="300"/>
              </a:spcBef>
              <a:spcAft>
                <a:spcPts val="0"/>
              </a:spcAft>
              <a:buClr>
                <a:schemeClr val="dk1"/>
              </a:buClr>
              <a:buSzPts val="1500"/>
              <a:buFont typeface="Times New Roman"/>
              <a:buChar char="»"/>
              <a:defRPr sz="1500"/>
            </a:lvl8pPr>
            <a:lvl9pPr marL="4114800" lvl="8" indent="-323850" algn="l">
              <a:spcBef>
                <a:spcPts val="300"/>
              </a:spcBef>
              <a:spcAft>
                <a:spcPts val="0"/>
              </a:spcAft>
              <a:buClr>
                <a:schemeClr val="dk1"/>
              </a:buClr>
              <a:buSzPts val="1500"/>
              <a:buFont typeface="Times New Roman"/>
              <a:buChar char="»"/>
              <a:defRPr sz="1500"/>
            </a:lvl9pPr>
          </a:lstStyle>
          <a:p>
            <a:endParaRPr/>
          </a:p>
        </p:txBody>
      </p:sp>
      <p:sp>
        <p:nvSpPr>
          <p:cNvPr id="32" name="Google Shape;32;p9"/>
          <p:cNvSpPr txBox="1">
            <a:spLocks noGrp="1"/>
          </p:cNvSpPr>
          <p:nvPr>
            <p:ph type="body" idx="2"/>
          </p:nvPr>
        </p:nvSpPr>
        <p:spPr>
          <a:xfrm>
            <a:off x="2194833" y="4591957"/>
            <a:ext cx="14439900" cy="15011400"/>
          </a:xfrm>
          <a:prstGeom prst="rect">
            <a:avLst/>
          </a:prstGeom>
          <a:noFill/>
          <a:ln>
            <a:noFill/>
          </a:ln>
        </p:spPr>
        <p:txBody>
          <a:bodyPr spcFirstLastPara="1" wrap="square" lIns="364625" tIns="182300" rIns="364625" bIns="182300" anchor="t" anchorCtr="0">
            <a:noAutofit/>
          </a:bodyPr>
          <a:lstStyle>
            <a:lvl1pPr marL="457200" lvl="0" indent="-228600" algn="l">
              <a:spcBef>
                <a:spcPts val="200"/>
              </a:spcBef>
              <a:spcAft>
                <a:spcPts val="0"/>
              </a:spcAft>
              <a:buClr>
                <a:schemeClr val="dk1"/>
              </a:buClr>
              <a:buSzPts val="1000"/>
              <a:buFont typeface="Times New Roman"/>
              <a:buNone/>
              <a:defRPr sz="1000"/>
            </a:lvl1pPr>
            <a:lvl2pPr marL="914400" lvl="1" indent="-228600" algn="l">
              <a:spcBef>
                <a:spcPts val="180"/>
              </a:spcBef>
              <a:spcAft>
                <a:spcPts val="0"/>
              </a:spcAft>
              <a:buClr>
                <a:schemeClr val="dk1"/>
              </a:buClr>
              <a:buSzPts val="900"/>
              <a:buFont typeface="Times New Roman"/>
              <a:buNone/>
              <a:defRPr sz="900"/>
            </a:lvl2pPr>
            <a:lvl3pPr marL="1371600" lvl="2" indent="-228600" algn="l">
              <a:spcBef>
                <a:spcPts val="140"/>
              </a:spcBef>
              <a:spcAft>
                <a:spcPts val="0"/>
              </a:spcAft>
              <a:buClr>
                <a:schemeClr val="dk1"/>
              </a:buClr>
              <a:buSzPts val="700"/>
              <a:buFont typeface="Times New Roman"/>
              <a:buNone/>
              <a:defRPr sz="700"/>
            </a:lvl3pPr>
            <a:lvl4pPr marL="1828800" lvl="3" indent="-228600" algn="l">
              <a:spcBef>
                <a:spcPts val="140"/>
              </a:spcBef>
              <a:spcAft>
                <a:spcPts val="0"/>
              </a:spcAft>
              <a:buClr>
                <a:schemeClr val="dk1"/>
              </a:buClr>
              <a:buSzPts val="700"/>
              <a:buFont typeface="Times New Roman"/>
              <a:buNone/>
              <a:defRPr sz="700"/>
            </a:lvl4pPr>
            <a:lvl5pPr marL="2286000" lvl="4" indent="-228600" algn="l">
              <a:spcBef>
                <a:spcPts val="140"/>
              </a:spcBef>
              <a:spcAft>
                <a:spcPts val="0"/>
              </a:spcAft>
              <a:buClr>
                <a:schemeClr val="dk1"/>
              </a:buClr>
              <a:buSzPts val="700"/>
              <a:buFont typeface="Times New Roman"/>
              <a:buNone/>
              <a:defRPr sz="700"/>
            </a:lvl5pPr>
            <a:lvl6pPr marL="2743200" lvl="5" indent="-228600" algn="l">
              <a:spcBef>
                <a:spcPts val="140"/>
              </a:spcBef>
              <a:spcAft>
                <a:spcPts val="0"/>
              </a:spcAft>
              <a:buClr>
                <a:schemeClr val="dk1"/>
              </a:buClr>
              <a:buSzPts val="700"/>
              <a:buFont typeface="Times New Roman"/>
              <a:buNone/>
              <a:defRPr sz="700"/>
            </a:lvl6pPr>
            <a:lvl7pPr marL="3200400" lvl="6" indent="-228600" algn="l">
              <a:spcBef>
                <a:spcPts val="140"/>
              </a:spcBef>
              <a:spcAft>
                <a:spcPts val="0"/>
              </a:spcAft>
              <a:buClr>
                <a:schemeClr val="dk1"/>
              </a:buClr>
              <a:buSzPts val="700"/>
              <a:buFont typeface="Times New Roman"/>
              <a:buNone/>
              <a:defRPr sz="700"/>
            </a:lvl7pPr>
            <a:lvl8pPr marL="3657600" lvl="7" indent="-228600" algn="l">
              <a:spcBef>
                <a:spcPts val="140"/>
              </a:spcBef>
              <a:spcAft>
                <a:spcPts val="0"/>
              </a:spcAft>
              <a:buClr>
                <a:schemeClr val="dk1"/>
              </a:buClr>
              <a:buSzPts val="700"/>
              <a:buFont typeface="Times New Roman"/>
              <a:buNone/>
              <a:defRPr sz="700"/>
            </a:lvl8pPr>
            <a:lvl9pPr marL="4114800" lvl="8" indent="-228600" algn="l">
              <a:spcBef>
                <a:spcPts val="140"/>
              </a:spcBef>
              <a:spcAft>
                <a:spcPts val="0"/>
              </a:spcAft>
              <a:buClr>
                <a:schemeClr val="dk1"/>
              </a:buClr>
              <a:buSzPts val="700"/>
              <a:buFont typeface="Times New Roman"/>
              <a:buNone/>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602436" y="15361556"/>
            <a:ext cx="26335264" cy="1814286"/>
          </a:xfrm>
          <a:prstGeom prst="rect">
            <a:avLst/>
          </a:prstGeom>
          <a:noFill/>
          <a:ln>
            <a:noFill/>
          </a:ln>
        </p:spPr>
        <p:txBody>
          <a:bodyPr spcFirstLastPara="1" wrap="square" lIns="67150" tIns="33575" rIns="67150" bIns="33575" anchor="b" anchorCtr="0">
            <a:noAutofit/>
          </a:bodyPr>
          <a:lstStyle>
            <a:lvl1pPr marR="0" lvl="0" algn="l" rtl="0">
              <a:spcBef>
                <a:spcPts val="0"/>
              </a:spcBef>
              <a:spcAft>
                <a:spcPts val="0"/>
              </a:spcAft>
              <a:buSzPts val="1400"/>
              <a:buNone/>
              <a:defRPr sz="1500" b="1"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9pPr>
          </a:lstStyle>
          <a:p>
            <a:endParaRPr/>
          </a:p>
        </p:txBody>
      </p:sp>
      <p:sp>
        <p:nvSpPr>
          <p:cNvPr id="35" name="Google Shape;35;p10"/>
          <p:cNvSpPr>
            <a:spLocks noGrp="1"/>
          </p:cNvSpPr>
          <p:nvPr>
            <p:ph type="pic" idx="2"/>
          </p:nvPr>
        </p:nvSpPr>
        <p:spPr>
          <a:xfrm>
            <a:off x="8602436" y="1961243"/>
            <a:ext cx="26335264" cy="13167179"/>
          </a:xfrm>
          <a:prstGeom prst="rect">
            <a:avLst/>
          </a:prstGeom>
          <a:noFill/>
          <a:ln>
            <a:noFill/>
          </a:ln>
        </p:spPr>
        <p:txBody>
          <a:bodyPr spcFirstLastPara="1" wrap="square" lIns="364625" tIns="182300" rIns="364625" bIns="182300" anchor="t" anchorCtr="0">
            <a:noAutofit/>
          </a:bodyPr>
          <a:lstStyle>
            <a:lvl1pPr marR="0" lvl="0"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1pPr>
            <a:lvl2pPr marR="0" lvl="1" algn="l" rtl="0">
              <a:spcBef>
                <a:spcPts val="420"/>
              </a:spcBef>
              <a:spcAft>
                <a:spcPts val="0"/>
              </a:spcAft>
              <a:buClr>
                <a:schemeClr val="dk1"/>
              </a:buClr>
              <a:buSzPts val="2100"/>
              <a:buFont typeface="Times New Roman"/>
              <a:buNone/>
              <a:defRPr sz="2100" b="0" i="0" u="none" strike="noStrike" cap="none">
                <a:solidFill>
                  <a:schemeClr val="dk1"/>
                </a:solidFill>
                <a:latin typeface="Times New Roman"/>
                <a:ea typeface="Times New Roman"/>
                <a:cs typeface="Times New Roman"/>
                <a:sym typeface="Times New Roman"/>
              </a:defRPr>
            </a:lvl2pPr>
            <a:lvl3pPr marR="0" lvl="2" algn="l" rtl="0">
              <a:spcBef>
                <a:spcPts val="360"/>
              </a:spcBef>
              <a:spcAft>
                <a:spcPts val="0"/>
              </a:spcAft>
              <a:buClr>
                <a:schemeClr val="dk1"/>
              </a:buClr>
              <a:buSzPts val="1800"/>
              <a:buFont typeface="Times New Roman"/>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300"/>
              </a:spcBef>
              <a:spcAft>
                <a:spcPts val="0"/>
              </a:spcAft>
              <a:buClr>
                <a:schemeClr val="dk1"/>
              </a:buClr>
              <a:buSzPts val="1500"/>
              <a:buFont typeface="Times New Roman"/>
              <a:buNone/>
              <a:defRPr sz="1500" b="0" i="0" u="none" strike="noStrike" cap="none">
                <a:solidFill>
                  <a:schemeClr val="dk1"/>
                </a:solidFill>
                <a:latin typeface="Times New Roman"/>
                <a:ea typeface="Times New Roman"/>
                <a:cs typeface="Times New Roman"/>
                <a:sym typeface="Times New Roman"/>
              </a:defRPr>
            </a:lvl4pPr>
            <a:lvl5pPr marR="0" lvl="4" algn="l" rtl="0">
              <a:spcBef>
                <a:spcPts val="300"/>
              </a:spcBef>
              <a:spcAft>
                <a:spcPts val="0"/>
              </a:spcAft>
              <a:buClr>
                <a:schemeClr val="dk1"/>
              </a:buClr>
              <a:buSzPts val="1500"/>
              <a:buFont typeface="Times New Roman"/>
              <a:buNone/>
              <a:defRPr sz="1500" b="0" i="0" u="none" strike="noStrike" cap="none">
                <a:solidFill>
                  <a:schemeClr val="dk1"/>
                </a:solidFill>
                <a:latin typeface="Times New Roman"/>
                <a:ea typeface="Times New Roman"/>
                <a:cs typeface="Times New Roman"/>
                <a:sym typeface="Times New Roman"/>
              </a:defRPr>
            </a:lvl5pPr>
            <a:lvl6pPr marR="0" lvl="5" algn="l" rtl="0">
              <a:spcBef>
                <a:spcPts val="300"/>
              </a:spcBef>
              <a:spcAft>
                <a:spcPts val="0"/>
              </a:spcAft>
              <a:buClr>
                <a:schemeClr val="dk1"/>
              </a:buClr>
              <a:buSzPts val="1500"/>
              <a:buFont typeface="Times New Roman"/>
              <a:buNone/>
              <a:defRPr sz="1500" b="0" i="0" u="none" strike="noStrike" cap="none">
                <a:solidFill>
                  <a:schemeClr val="dk1"/>
                </a:solidFill>
                <a:latin typeface="Times New Roman"/>
                <a:ea typeface="Times New Roman"/>
                <a:cs typeface="Times New Roman"/>
                <a:sym typeface="Times New Roman"/>
              </a:defRPr>
            </a:lvl6pPr>
            <a:lvl7pPr marR="0" lvl="6" algn="l" rtl="0">
              <a:spcBef>
                <a:spcPts val="300"/>
              </a:spcBef>
              <a:spcAft>
                <a:spcPts val="0"/>
              </a:spcAft>
              <a:buClr>
                <a:schemeClr val="dk1"/>
              </a:buClr>
              <a:buSzPts val="1500"/>
              <a:buFont typeface="Times New Roman"/>
              <a:buNone/>
              <a:defRPr sz="1500" b="0" i="0" u="none" strike="noStrike" cap="none">
                <a:solidFill>
                  <a:schemeClr val="dk1"/>
                </a:solidFill>
                <a:latin typeface="Times New Roman"/>
                <a:ea typeface="Times New Roman"/>
                <a:cs typeface="Times New Roman"/>
                <a:sym typeface="Times New Roman"/>
              </a:defRPr>
            </a:lvl7pPr>
            <a:lvl8pPr marR="0" lvl="7" algn="l" rtl="0">
              <a:spcBef>
                <a:spcPts val="300"/>
              </a:spcBef>
              <a:spcAft>
                <a:spcPts val="0"/>
              </a:spcAft>
              <a:buClr>
                <a:schemeClr val="dk1"/>
              </a:buClr>
              <a:buSzPts val="1500"/>
              <a:buFont typeface="Times New Roman"/>
              <a:buNone/>
              <a:defRPr sz="1500" b="0" i="0" u="none" strike="noStrike" cap="none">
                <a:solidFill>
                  <a:schemeClr val="dk1"/>
                </a:solidFill>
                <a:latin typeface="Times New Roman"/>
                <a:ea typeface="Times New Roman"/>
                <a:cs typeface="Times New Roman"/>
                <a:sym typeface="Times New Roman"/>
              </a:defRPr>
            </a:lvl8pPr>
            <a:lvl9pPr marR="0" lvl="8" algn="l" rtl="0">
              <a:spcBef>
                <a:spcPts val="300"/>
              </a:spcBef>
              <a:spcAft>
                <a:spcPts val="0"/>
              </a:spcAft>
              <a:buClr>
                <a:schemeClr val="dk1"/>
              </a:buClr>
              <a:buSzPts val="1500"/>
              <a:buFont typeface="Times New Roman"/>
              <a:buNone/>
              <a:defRPr sz="1500" b="0" i="0" u="none" strike="noStrike" cap="none">
                <a:solidFill>
                  <a:schemeClr val="dk1"/>
                </a:solidFill>
                <a:latin typeface="Times New Roman"/>
                <a:ea typeface="Times New Roman"/>
                <a:cs typeface="Times New Roman"/>
                <a:sym typeface="Times New Roman"/>
              </a:defRPr>
            </a:lvl9pPr>
          </a:lstStyle>
          <a:p>
            <a:endParaRPr/>
          </a:p>
        </p:txBody>
      </p:sp>
      <p:sp>
        <p:nvSpPr>
          <p:cNvPr id="36" name="Google Shape;36;p10"/>
          <p:cNvSpPr txBox="1">
            <a:spLocks noGrp="1"/>
          </p:cNvSpPr>
          <p:nvPr>
            <p:ph type="body" idx="1"/>
          </p:nvPr>
        </p:nvSpPr>
        <p:spPr>
          <a:xfrm>
            <a:off x="8602436" y="17175844"/>
            <a:ext cx="26335264" cy="2575379"/>
          </a:xfrm>
          <a:prstGeom prst="rect">
            <a:avLst/>
          </a:prstGeom>
          <a:noFill/>
          <a:ln>
            <a:noFill/>
          </a:ln>
        </p:spPr>
        <p:txBody>
          <a:bodyPr spcFirstLastPara="1" wrap="square" lIns="364625" tIns="182300" rIns="364625" bIns="182300" anchor="t" anchorCtr="0">
            <a:noAutofit/>
          </a:bodyPr>
          <a:lstStyle>
            <a:lvl1pPr marL="457200" lvl="0" indent="-228600" algn="l">
              <a:spcBef>
                <a:spcPts val="200"/>
              </a:spcBef>
              <a:spcAft>
                <a:spcPts val="0"/>
              </a:spcAft>
              <a:buClr>
                <a:schemeClr val="dk1"/>
              </a:buClr>
              <a:buSzPts val="1000"/>
              <a:buFont typeface="Times New Roman"/>
              <a:buNone/>
              <a:defRPr sz="1000"/>
            </a:lvl1pPr>
            <a:lvl2pPr marL="914400" lvl="1" indent="-228600" algn="l">
              <a:spcBef>
                <a:spcPts val="180"/>
              </a:spcBef>
              <a:spcAft>
                <a:spcPts val="0"/>
              </a:spcAft>
              <a:buClr>
                <a:schemeClr val="dk1"/>
              </a:buClr>
              <a:buSzPts val="900"/>
              <a:buFont typeface="Times New Roman"/>
              <a:buNone/>
              <a:defRPr sz="900"/>
            </a:lvl2pPr>
            <a:lvl3pPr marL="1371600" lvl="2" indent="-228600" algn="l">
              <a:spcBef>
                <a:spcPts val="140"/>
              </a:spcBef>
              <a:spcAft>
                <a:spcPts val="0"/>
              </a:spcAft>
              <a:buClr>
                <a:schemeClr val="dk1"/>
              </a:buClr>
              <a:buSzPts val="700"/>
              <a:buFont typeface="Times New Roman"/>
              <a:buNone/>
              <a:defRPr sz="700"/>
            </a:lvl3pPr>
            <a:lvl4pPr marL="1828800" lvl="3" indent="-228600" algn="l">
              <a:spcBef>
                <a:spcPts val="140"/>
              </a:spcBef>
              <a:spcAft>
                <a:spcPts val="0"/>
              </a:spcAft>
              <a:buClr>
                <a:schemeClr val="dk1"/>
              </a:buClr>
              <a:buSzPts val="700"/>
              <a:buFont typeface="Times New Roman"/>
              <a:buNone/>
              <a:defRPr sz="700"/>
            </a:lvl4pPr>
            <a:lvl5pPr marL="2286000" lvl="4" indent="-228600" algn="l">
              <a:spcBef>
                <a:spcPts val="140"/>
              </a:spcBef>
              <a:spcAft>
                <a:spcPts val="0"/>
              </a:spcAft>
              <a:buClr>
                <a:schemeClr val="dk1"/>
              </a:buClr>
              <a:buSzPts val="700"/>
              <a:buFont typeface="Times New Roman"/>
              <a:buNone/>
              <a:defRPr sz="700"/>
            </a:lvl5pPr>
            <a:lvl6pPr marL="2743200" lvl="5" indent="-228600" algn="l">
              <a:spcBef>
                <a:spcPts val="140"/>
              </a:spcBef>
              <a:spcAft>
                <a:spcPts val="0"/>
              </a:spcAft>
              <a:buClr>
                <a:schemeClr val="dk1"/>
              </a:buClr>
              <a:buSzPts val="700"/>
              <a:buFont typeface="Times New Roman"/>
              <a:buNone/>
              <a:defRPr sz="700"/>
            </a:lvl6pPr>
            <a:lvl7pPr marL="3200400" lvl="6" indent="-228600" algn="l">
              <a:spcBef>
                <a:spcPts val="140"/>
              </a:spcBef>
              <a:spcAft>
                <a:spcPts val="0"/>
              </a:spcAft>
              <a:buClr>
                <a:schemeClr val="dk1"/>
              </a:buClr>
              <a:buSzPts val="700"/>
              <a:buFont typeface="Times New Roman"/>
              <a:buNone/>
              <a:defRPr sz="700"/>
            </a:lvl7pPr>
            <a:lvl8pPr marL="3657600" lvl="7" indent="-228600" algn="l">
              <a:spcBef>
                <a:spcPts val="140"/>
              </a:spcBef>
              <a:spcAft>
                <a:spcPts val="0"/>
              </a:spcAft>
              <a:buClr>
                <a:schemeClr val="dk1"/>
              </a:buClr>
              <a:buSzPts val="700"/>
              <a:buFont typeface="Times New Roman"/>
              <a:buNone/>
              <a:defRPr sz="700"/>
            </a:lvl8pPr>
            <a:lvl9pPr marL="4114800" lvl="8" indent="-228600" algn="l">
              <a:spcBef>
                <a:spcPts val="140"/>
              </a:spcBef>
              <a:spcAft>
                <a:spcPts val="0"/>
              </a:spcAft>
              <a:buClr>
                <a:schemeClr val="dk1"/>
              </a:buClr>
              <a:buSzPts val="700"/>
              <a:buFont typeface="Times New Roman"/>
              <a:buNone/>
              <a:defRPr sz="7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0" y="0"/>
            <a:ext cx="43891199" cy="21945600"/>
          </a:xfrm>
          <a:prstGeom prst="rect">
            <a:avLst/>
          </a:prstGeom>
          <a:noFill/>
          <a:ln>
            <a:noFill/>
          </a:ln>
        </p:spPr>
        <p:txBody>
          <a:bodyPr spcFirstLastPara="1" wrap="square" lIns="364625" tIns="182300" rIns="364625" bIns="182300" anchor="t" anchorCtr="0">
            <a:noAutofit/>
          </a:bodyPr>
          <a:lstStyle>
            <a:lvl1pPr marL="457200" marR="0" lvl="0" indent="-1035050" algn="l" rtl="0">
              <a:spcBef>
                <a:spcPts val="2540"/>
              </a:spcBef>
              <a:spcAft>
                <a:spcPts val="0"/>
              </a:spcAft>
              <a:buClr>
                <a:schemeClr val="dk1"/>
              </a:buClr>
              <a:buSzPts val="12700"/>
              <a:buFont typeface="Times New Roman"/>
              <a:buChar char="•"/>
              <a:defRPr sz="12700" b="0" i="0" u="none" strike="noStrike" cap="none">
                <a:solidFill>
                  <a:schemeClr val="dk1"/>
                </a:solidFill>
                <a:latin typeface="Times New Roman"/>
                <a:ea typeface="Times New Roman"/>
                <a:cs typeface="Times New Roman"/>
                <a:sym typeface="Times New Roman"/>
              </a:defRPr>
            </a:lvl1pPr>
            <a:lvl2pPr marL="914400" marR="0" lvl="1" indent="-939800" algn="l" rtl="0">
              <a:spcBef>
                <a:spcPts val="2240"/>
              </a:spcBef>
              <a:spcAft>
                <a:spcPts val="0"/>
              </a:spcAft>
              <a:buClr>
                <a:schemeClr val="dk1"/>
              </a:buClr>
              <a:buSzPts val="11200"/>
              <a:buFont typeface="Times New Roman"/>
              <a:buChar char="–"/>
              <a:defRPr sz="11200" b="0" i="0" u="none" strike="noStrike" cap="none">
                <a:solidFill>
                  <a:schemeClr val="dk1"/>
                </a:solidFill>
                <a:latin typeface="Times New Roman"/>
                <a:ea typeface="Times New Roman"/>
                <a:cs typeface="Times New Roman"/>
                <a:sym typeface="Times New Roman"/>
              </a:defRPr>
            </a:lvl2pPr>
            <a:lvl3pPr marL="1371600" marR="0" lvl="2" indent="-838200" algn="l" rtl="0">
              <a:spcBef>
                <a:spcPts val="1920"/>
              </a:spcBef>
              <a:spcAft>
                <a:spcPts val="0"/>
              </a:spcAft>
              <a:buClr>
                <a:schemeClr val="dk1"/>
              </a:buClr>
              <a:buSzPts val="9600"/>
              <a:buFont typeface="Times New Roman"/>
              <a:buChar char="•"/>
              <a:defRPr sz="9600" b="0" i="0" u="none" strike="noStrike" cap="none">
                <a:solidFill>
                  <a:schemeClr val="dk1"/>
                </a:solidFill>
                <a:latin typeface="Times New Roman"/>
                <a:ea typeface="Times New Roman"/>
                <a:cs typeface="Times New Roman"/>
                <a:sym typeface="Times New Roman"/>
              </a:defRPr>
            </a:lvl3pPr>
            <a:lvl4pPr marL="1828800" marR="0" lvl="3" indent="-730250" algn="l" rtl="0">
              <a:spcBef>
                <a:spcPts val="1580"/>
              </a:spcBef>
              <a:spcAft>
                <a:spcPts val="0"/>
              </a:spcAft>
              <a:buClr>
                <a:schemeClr val="dk1"/>
              </a:buClr>
              <a:buSzPts val="7900"/>
              <a:buFont typeface="Times New Roman"/>
              <a:buChar char="–"/>
              <a:defRPr sz="7900" b="0" i="0" u="none" strike="noStrike" cap="none">
                <a:solidFill>
                  <a:schemeClr val="dk1"/>
                </a:solidFill>
                <a:latin typeface="Times New Roman"/>
                <a:ea typeface="Times New Roman"/>
                <a:cs typeface="Times New Roman"/>
                <a:sym typeface="Times New Roman"/>
              </a:defRPr>
            </a:lvl4pPr>
            <a:lvl5pPr marL="2286000" marR="0" lvl="4" indent="-730250" algn="l" rtl="0">
              <a:spcBef>
                <a:spcPts val="1580"/>
              </a:spcBef>
              <a:spcAft>
                <a:spcPts val="0"/>
              </a:spcAft>
              <a:buClr>
                <a:schemeClr val="dk1"/>
              </a:buClr>
              <a:buSzPts val="7900"/>
              <a:buFont typeface="Times New Roman"/>
              <a:buChar char="»"/>
              <a:defRPr sz="7900" b="0" i="0" u="none" strike="noStrike" cap="none">
                <a:solidFill>
                  <a:schemeClr val="dk1"/>
                </a:solidFill>
                <a:latin typeface="Times New Roman"/>
                <a:ea typeface="Times New Roman"/>
                <a:cs typeface="Times New Roman"/>
                <a:sym typeface="Times New Roman"/>
              </a:defRPr>
            </a:lvl5pPr>
            <a:lvl6pPr marL="2743200" marR="0" lvl="5" indent="-730250" algn="l" rtl="0">
              <a:spcBef>
                <a:spcPts val="1580"/>
              </a:spcBef>
              <a:spcAft>
                <a:spcPts val="0"/>
              </a:spcAft>
              <a:buClr>
                <a:schemeClr val="dk1"/>
              </a:buClr>
              <a:buSzPts val="7900"/>
              <a:buFont typeface="Times New Roman"/>
              <a:buChar char="»"/>
              <a:defRPr sz="7900" b="0" i="0" u="none" strike="noStrike" cap="none">
                <a:solidFill>
                  <a:schemeClr val="dk1"/>
                </a:solidFill>
                <a:latin typeface="Times New Roman"/>
                <a:ea typeface="Times New Roman"/>
                <a:cs typeface="Times New Roman"/>
                <a:sym typeface="Times New Roman"/>
              </a:defRPr>
            </a:lvl6pPr>
            <a:lvl7pPr marL="3200400" marR="0" lvl="6" indent="-730250" algn="l" rtl="0">
              <a:spcBef>
                <a:spcPts val="1580"/>
              </a:spcBef>
              <a:spcAft>
                <a:spcPts val="0"/>
              </a:spcAft>
              <a:buClr>
                <a:schemeClr val="dk1"/>
              </a:buClr>
              <a:buSzPts val="7900"/>
              <a:buFont typeface="Times New Roman"/>
              <a:buChar char="»"/>
              <a:defRPr sz="7900" b="0" i="0" u="none" strike="noStrike" cap="none">
                <a:solidFill>
                  <a:schemeClr val="dk1"/>
                </a:solidFill>
                <a:latin typeface="Times New Roman"/>
                <a:ea typeface="Times New Roman"/>
                <a:cs typeface="Times New Roman"/>
                <a:sym typeface="Times New Roman"/>
              </a:defRPr>
            </a:lvl7pPr>
            <a:lvl8pPr marL="3657600" marR="0" lvl="7" indent="-730250" algn="l" rtl="0">
              <a:spcBef>
                <a:spcPts val="1580"/>
              </a:spcBef>
              <a:spcAft>
                <a:spcPts val="0"/>
              </a:spcAft>
              <a:buClr>
                <a:schemeClr val="dk1"/>
              </a:buClr>
              <a:buSzPts val="7900"/>
              <a:buFont typeface="Times New Roman"/>
              <a:buChar char="»"/>
              <a:defRPr sz="7900" b="0" i="0" u="none" strike="noStrike" cap="none">
                <a:solidFill>
                  <a:schemeClr val="dk1"/>
                </a:solidFill>
                <a:latin typeface="Times New Roman"/>
                <a:ea typeface="Times New Roman"/>
                <a:cs typeface="Times New Roman"/>
                <a:sym typeface="Times New Roman"/>
              </a:defRPr>
            </a:lvl8pPr>
            <a:lvl9pPr marL="4114800" marR="0" lvl="8" indent="-730250" algn="l" rtl="0">
              <a:spcBef>
                <a:spcPts val="1580"/>
              </a:spcBef>
              <a:spcAft>
                <a:spcPts val="0"/>
              </a:spcAft>
              <a:buClr>
                <a:schemeClr val="dk1"/>
              </a:buClr>
              <a:buSzPts val="7900"/>
              <a:buFont typeface="Times New Roman"/>
              <a:buChar char="»"/>
              <a:defRPr sz="7900" b="0" i="0" u="none" strike="noStrike" cap="none">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3"/>
          <p:cNvSpPr/>
          <p:nvPr/>
        </p:nvSpPr>
        <p:spPr>
          <a:xfrm>
            <a:off x="1121360" y="4338023"/>
            <a:ext cx="10385635" cy="16794796"/>
          </a:xfrm>
          <a:prstGeom prst="rect">
            <a:avLst/>
          </a:prstGeom>
          <a:noFill/>
          <a:ln w="76200" cap="flat" cmpd="sng">
            <a:solidFill>
              <a:srgbClr val="008ED6"/>
            </a:solidFill>
            <a:prstDash val="solid"/>
            <a:miter lim="800000"/>
            <a:headEnd type="none" w="sm" len="sm"/>
            <a:tailEnd type="none" w="sm" len="sm"/>
          </a:ln>
        </p:spPr>
        <p:txBody>
          <a:bodyPr spcFirstLastPara="1" wrap="square" lIns="67150" tIns="33575" rIns="67150" bIns="33575" anchor="ctr" anchorCtr="0">
            <a:noAutofit/>
          </a:bodyPr>
          <a:lstStyle/>
          <a:p>
            <a:pPr marL="0" marR="0" lvl="0"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48" name="Google Shape;48;p13"/>
          <p:cNvSpPr/>
          <p:nvPr/>
        </p:nvSpPr>
        <p:spPr>
          <a:xfrm>
            <a:off x="12133122" y="4337118"/>
            <a:ext cx="17770569" cy="5982540"/>
          </a:xfrm>
          <a:prstGeom prst="rect">
            <a:avLst/>
          </a:prstGeom>
          <a:noFill/>
          <a:ln w="76200" cap="flat" cmpd="sng">
            <a:solidFill>
              <a:srgbClr val="008ED6"/>
            </a:solidFill>
            <a:prstDash val="solid"/>
            <a:miter lim="800000"/>
            <a:headEnd type="none" w="sm" len="sm"/>
            <a:tailEnd type="none" w="sm" len="sm"/>
          </a:ln>
        </p:spPr>
        <p:txBody>
          <a:bodyPr spcFirstLastPara="1" wrap="square" lIns="67150" tIns="33575" rIns="67150" bIns="33575" anchor="ctr" anchorCtr="0">
            <a:noAutofit/>
          </a:bodyPr>
          <a:lstStyle/>
          <a:p>
            <a:pPr marL="0" marR="0" lvl="0"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49" name="Google Shape;49;p13"/>
          <p:cNvSpPr txBox="1"/>
          <p:nvPr/>
        </p:nvSpPr>
        <p:spPr>
          <a:xfrm>
            <a:off x="1496465" y="4536147"/>
            <a:ext cx="4051581" cy="880766"/>
          </a:xfrm>
          <a:prstGeom prst="rect">
            <a:avLst/>
          </a:prstGeom>
          <a:noFill/>
          <a:ln>
            <a:noFill/>
          </a:ln>
        </p:spPr>
        <p:txBody>
          <a:bodyPr spcFirstLastPara="1" wrap="square" lIns="79750" tIns="39875" rIns="79750" bIns="39875" anchor="t" anchorCtr="0">
            <a:noAutofit/>
          </a:bodyPr>
          <a:lstStyle/>
          <a:p>
            <a:pPr marL="0" marR="0" lvl="0" indent="0" algn="l" rtl="0">
              <a:spcBef>
                <a:spcPts val="0"/>
              </a:spcBef>
              <a:spcAft>
                <a:spcPts val="0"/>
              </a:spcAft>
              <a:buNone/>
            </a:pPr>
            <a:r>
              <a:rPr lang="en-US" sz="5200" b="1" i="0" u="none" strike="noStrike" cap="none">
                <a:solidFill>
                  <a:srgbClr val="990033"/>
                </a:solidFill>
                <a:latin typeface="Arial"/>
                <a:ea typeface="Arial"/>
                <a:cs typeface="Arial"/>
                <a:sym typeface="Arial"/>
              </a:rPr>
              <a:t>Introduction</a:t>
            </a:r>
            <a:endParaRPr/>
          </a:p>
        </p:txBody>
      </p:sp>
      <p:sp>
        <p:nvSpPr>
          <p:cNvPr id="50" name="Google Shape;50;p13"/>
          <p:cNvSpPr/>
          <p:nvPr/>
        </p:nvSpPr>
        <p:spPr>
          <a:xfrm>
            <a:off x="6335486" y="637722"/>
            <a:ext cx="34877830" cy="1713593"/>
          </a:xfrm>
          <a:prstGeom prst="rect">
            <a:avLst/>
          </a:prstGeom>
          <a:noFill/>
          <a:ln>
            <a:noFill/>
          </a:ln>
        </p:spPr>
        <p:txBody>
          <a:bodyPr spcFirstLastPara="1" wrap="square" lIns="113175" tIns="56575" rIns="113175" bIns="56575" anchor="ctr" anchorCtr="0">
            <a:noAutofit/>
          </a:bodyPr>
          <a:lstStyle/>
          <a:p>
            <a:pPr algn="ctr"/>
            <a:r>
              <a:rPr lang="en-US" sz="6600" b="1" dirty="0">
                <a:solidFill>
                  <a:schemeClr val="dk1"/>
                </a:solidFill>
                <a:latin typeface="Arial Black"/>
                <a:cs typeface="Arial Black"/>
                <a:sym typeface="Arial Black"/>
              </a:rPr>
              <a:t>Does Explainability Help in Improving Vision Transformer?</a:t>
            </a:r>
            <a:endParaRPr lang="en-US" dirty="0">
              <a:solidFill>
                <a:schemeClr val="dk1"/>
              </a:solidFill>
            </a:endParaRPr>
          </a:p>
        </p:txBody>
      </p:sp>
      <p:sp>
        <p:nvSpPr>
          <p:cNvPr id="51" name="Google Shape;51;p13"/>
          <p:cNvSpPr/>
          <p:nvPr/>
        </p:nvSpPr>
        <p:spPr>
          <a:xfrm>
            <a:off x="7113074" y="2209355"/>
            <a:ext cx="32657144" cy="855367"/>
          </a:xfrm>
          <a:prstGeom prst="rect">
            <a:avLst/>
          </a:prstGeom>
          <a:noFill/>
          <a:ln>
            <a:noFill/>
          </a:ln>
        </p:spPr>
        <p:txBody>
          <a:bodyPr spcFirstLastPara="1" wrap="square" lIns="113175" tIns="56575" rIns="113175" bIns="56575" anchor="ctr" anchorCtr="0">
            <a:noAutofit/>
          </a:bodyPr>
          <a:lstStyle/>
          <a:p>
            <a:pPr algn="ctr"/>
            <a:br>
              <a:rPr lang="en-US" sz="5200" b="1" i="1" u="none" strike="noStrike" cap="none" dirty="0">
                <a:latin typeface="Times New Roman"/>
                <a:ea typeface="Times New Roman"/>
                <a:cs typeface="Times New Roman"/>
              </a:rPr>
            </a:br>
            <a:r>
              <a:rPr lang="en-US" sz="5200" b="1" i="1" dirty="0">
                <a:solidFill>
                  <a:schemeClr val="dk1"/>
                </a:solidFill>
                <a:latin typeface="Times New Roman"/>
                <a:ea typeface="Times New Roman"/>
                <a:cs typeface="Times New Roman"/>
                <a:sym typeface="Times New Roman"/>
              </a:rPr>
              <a:t> </a:t>
            </a:r>
            <a:r>
              <a:rPr lang="en-US" sz="5200" b="1" i="1" u="none" strike="noStrike" cap="none" dirty="0">
                <a:solidFill>
                  <a:schemeClr val="dk1"/>
                </a:solidFill>
                <a:latin typeface="Times New Roman"/>
                <a:ea typeface="Times New Roman"/>
                <a:cs typeface="Times New Roman"/>
                <a:sym typeface="Times New Roman"/>
              </a:rPr>
              <a:t> </a:t>
            </a:r>
            <a:r>
              <a:rPr lang="en-US" sz="5200" b="1" dirty="0">
                <a:solidFill>
                  <a:schemeClr val="dk1"/>
                </a:solidFill>
                <a:ea typeface="Times New Roman"/>
              </a:rPr>
              <a:t>Nagacharan Vemula, Darshan Govindaraj, Nivetha Murugaiyan Kumar, Siqin Yang, Saurabh Zinjad </a:t>
            </a:r>
            <a:endParaRPr lang="en-US" sz="5200" b="1" i="1" u="none" strike="noStrike" cap="none" baseline="30000" dirty="0">
              <a:solidFill>
                <a:schemeClr val="dk1"/>
              </a:solidFill>
              <a:latin typeface="Times New Roman"/>
              <a:ea typeface="Times New Roman"/>
              <a:cs typeface="Times New Roman"/>
            </a:endParaRPr>
          </a:p>
          <a:p>
            <a:pPr algn="ctr"/>
            <a:r>
              <a:rPr lang="en-US" sz="4800" b="1" baseline="30000" dirty="0">
                <a:solidFill>
                  <a:schemeClr val="dk1"/>
                </a:solidFill>
              </a:rPr>
              <a:t>Arizona</a:t>
            </a:r>
            <a:r>
              <a:rPr lang="en-US" sz="4800" b="1" i="0" u="none" strike="noStrike" cap="none" baseline="30000" dirty="0">
                <a:solidFill>
                  <a:schemeClr val="dk1"/>
                </a:solidFill>
                <a:latin typeface="Arial"/>
                <a:ea typeface="Arial"/>
                <a:cs typeface="Arial"/>
                <a:sym typeface="Arial"/>
              </a:rPr>
              <a:t> State University</a:t>
            </a:r>
            <a:r>
              <a:rPr lang="en-US" sz="4800" b="1" baseline="30000" dirty="0">
                <a:solidFill>
                  <a:schemeClr val="dk1"/>
                </a:solidFill>
              </a:rPr>
              <a:t>, CSE 598: Operationalizing Deep Learning: </a:t>
            </a:r>
            <a:r>
              <a:rPr lang="en-US" sz="4800" b="1" baseline="30000">
                <a:solidFill>
                  <a:schemeClr val="dk1"/>
                </a:solidFill>
              </a:rPr>
              <a:t>Socio Perspective </a:t>
            </a:r>
            <a:r>
              <a:rPr lang="en-US" sz="4800" b="1" baseline="30000" dirty="0">
                <a:solidFill>
                  <a:schemeClr val="dk1"/>
                </a:solidFill>
              </a:rPr>
              <a:t>(2024 Spring)</a:t>
            </a:r>
            <a:endParaRPr lang="en-US" sz="4800" b="1" baseline="30000" dirty="0">
              <a:solidFill>
                <a:schemeClr val="dk1"/>
              </a:solidFill>
              <a:latin typeface="Times New Roman"/>
              <a:cs typeface="Times New Roman"/>
            </a:endParaRPr>
          </a:p>
        </p:txBody>
      </p:sp>
      <p:sp>
        <p:nvSpPr>
          <p:cNvPr id="52" name="Google Shape;52;p13"/>
          <p:cNvSpPr txBox="1"/>
          <p:nvPr/>
        </p:nvSpPr>
        <p:spPr>
          <a:xfrm>
            <a:off x="12650128" y="10958228"/>
            <a:ext cx="2599006" cy="895868"/>
          </a:xfrm>
          <a:prstGeom prst="rect">
            <a:avLst/>
          </a:prstGeom>
          <a:noFill/>
          <a:ln>
            <a:noFill/>
          </a:ln>
        </p:spPr>
        <p:txBody>
          <a:bodyPr spcFirstLastPara="1" wrap="square" lIns="94700" tIns="47350" rIns="94700" bIns="47350" anchor="t" anchorCtr="0">
            <a:noAutofit/>
          </a:bodyPr>
          <a:lstStyle/>
          <a:p>
            <a:pPr marL="0" marR="0" lvl="0" indent="0" algn="l" rtl="0">
              <a:spcBef>
                <a:spcPts val="0"/>
              </a:spcBef>
              <a:spcAft>
                <a:spcPts val="0"/>
              </a:spcAft>
              <a:buNone/>
            </a:pPr>
            <a:r>
              <a:rPr lang="en-US" sz="5200" b="1" i="0" u="none" strike="noStrike" cap="none">
                <a:solidFill>
                  <a:srgbClr val="990033"/>
                </a:solidFill>
                <a:latin typeface="Arial"/>
                <a:ea typeface="Arial"/>
                <a:cs typeface="Arial"/>
                <a:sym typeface="Arial"/>
              </a:rPr>
              <a:t>Results</a:t>
            </a:r>
            <a:endParaRPr/>
          </a:p>
        </p:txBody>
      </p:sp>
      <p:sp>
        <p:nvSpPr>
          <p:cNvPr id="54" name="Google Shape;54;p13"/>
          <p:cNvSpPr txBox="1"/>
          <p:nvPr/>
        </p:nvSpPr>
        <p:spPr>
          <a:xfrm>
            <a:off x="12650127" y="4442910"/>
            <a:ext cx="2799099" cy="1033430"/>
          </a:xfrm>
          <a:prstGeom prst="rect">
            <a:avLst/>
          </a:prstGeom>
          <a:noFill/>
          <a:ln>
            <a:noFill/>
          </a:ln>
        </p:spPr>
        <p:txBody>
          <a:bodyPr spcFirstLastPara="1" wrap="square" lIns="79750" tIns="39875" rIns="79750" bIns="39875" anchor="t" anchorCtr="0">
            <a:noAutofit/>
          </a:bodyPr>
          <a:lstStyle/>
          <a:p>
            <a:pPr marL="0" marR="0" lvl="0" indent="0" algn="l" rtl="0">
              <a:spcBef>
                <a:spcPts val="0"/>
              </a:spcBef>
              <a:spcAft>
                <a:spcPts val="0"/>
              </a:spcAft>
              <a:buNone/>
            </a:pPr>
            <a:r>
              <a:rPr lang="en-US" sz="5200" b="1" i="0" u="none" strike="noStrike" cap="none">
                <a:solidFill>
                  <a:srgbClr val="990033"/>
                </a:solidFill>
                <a:latin typeface="Arial"/>
                <a:ea typeface="Arial"/>
                <a:cs typeface="Arial"/>
                <a:sym typeface="Arial"/>
              </a:rPr>
              <a:t>Method</a:t>
            </a:r>
            <a:endParaRPr/>
          </a:p>
        </p:txBody>
      </p:sp>
      <p:sp>
        <p:nvSpPr>
          <p:cNvPr id="55" name="Google Shape;55;p13"/>
          <p:cNvSpPr txBox="1"/>
          <p:nvPr/>
        </p:nvSpPr>
        <p:spPr>
          <a:xfrm>
            <a:off x="12654297" y="5357291"/>
            <a:ext cx="17240717" cy="4514310"/>
          </a:xfrm>
          <a:prstGeom prst="rect">
            <a:avLst/>
          </a:prstGeom>
          <a:noFill/>
          <a:ln>
            <a:noFill/>
          </a:ln>
        </p:spPr>
        <p:txBody>
          <a:bodyPr spcFirstLastPara="1" wrap="square" lIns="79750" tIns="39875" rIns="79750" bIns="39875" anchor="t" anchorCtr="0">
            <a:noAutofit/>
          </a:bodyPr>
          <a:lstStyle/>
          <a:p>
            <a:pPr marL="742950" lvl="1" indent="-742950">
              <a:buAutoNum type="arabicPeriod"/>
            </a:pPr>
            <a:r>
              <a:rPr lang="en-US" sz="4000">
                <a:solidFill>
                  <a:schemeClr val="dk1"/>
                </a:solidFill>
              </a:rPr>
              <a:t>Trained the </a:t>
            </a:r>
            <a:r>
              <a:rPr lang="en-US" sz="4000" err="1">
                <a:solidFill>
                  <a:schemeClr val="dk1"/>
                </a:solidFill>
              </a:rPr>
              <a:t>ViT</a:t>
            </a:r>
            <a:r>
              <a:rPr lang="en-US" sz="4000">
                <a:solidFill>
                  <a:schemeClr val="dk1"/>
                </a:solidFill>
              </a:rPr>
              <a:t> DINO on the Cats-vs-Dogs dataset as baseline model.</a:t>
            </a:r>
            <a:endParaRPr lang="en-US">
              <a:solidFill>
                <a:schemeClr val="dk1"/>
              </a:solidFill>
            </a:endParaRPr>
          </a:p>
          <a:p>
            <a:pPr marL="742950" lvl="1" indent="-742950">
              <a:buAutoNum type="arabicPeriod"/>
            </a:pPr>
            <a:r>
              <a:rPr lang="en-US" sz="4000">
                <a:solidFill>
                  <a:schemeClr val="dk1"/>
                </a:solidFill>
              </a:rPr>
              <a:t>Generated attention maps for misclassified test data samples.</a:t>
            </a:r>
          </a:p>
          <a:p>
            <a:pPr marL="742950" lvl="1" indent="-742950">
              <a:buAutoNum type="arabicPeriod"/>
            </a:pPr>
            <a:r>
              <a:rPr lang="en-US" sz="4000">
                <a:solidFill>
                  <a:schemeClr val="dk1"/>
                </a:solidFill>
              </a:rPr>
              <a:t>Utilized Claude to analyze attention maps and to generate prompts for SDXL.</a:t>
            </a:r>
          </a:p>
          <a:p>
            <a:pPr marL="742950" lvl="1" indent="-742950">
              <a:buAutoNum type="arabicPeriod"/>
            </a:pPr>
            <a:r>
              <a:rPr lang="en-US" sz="4000">
                <a:solidFill>
                  <a:schemeClr val="dk1"/>
                </a:solidFill>
              </a:rPr>
              <a:t>Utilized SDXL to generate 5 synthetic training images based on Claude's prompt for each misclassified data sample.</a:t>
            </a:r>
          </a:p>
          <a:p>
            <a:pPr marL="742950" lvl="1" indent="-742950">
              <a:buAutoNum type="arabicPeriod"/>
            </a:pPr>
            <a:r>
              <a:rPr lang="en-US" sz="4000">
                <a:solidFill>
                  <a:schemeClr val="dk1"/>
                </a:solidFill>
              </a:rPr>
              <a:t>Further trained DINO with 5x150 new synthetic images + original data.</a:t>
            </a:r>
          </a:p>
          <a:p>
            <a:pPr marL="742950" lvl="1" indent="-742950">
              <a:buAutoNum type="arabicPeriod"/>
            </a:pPr>
            <a:r>
              <a:rPr lang="en-US" sz="4000">
                <a:solidFill>
                  <a:schemeClr val="dk1"/>
                </a:solidFill>
              </a:rPr>
              <a:t>Evaluated the performance of baseline model &amp; data-augmented model.</a:t>
            </a:r>
            <a:endParaRPr lang="en-US">
              <a:solidFill>
                <a:schemeClr val="dk1"/>
              </a:solidFill>
            </a:endParaRPr>
          </a:p>
          <a:p>
            <a:pPr algn="just"/>
            <a:endParaRPr lang="en-US" sz="4000">
              <a:solidFill>
                <a:schemeClr val="dk1"/>
              </a:solidFill>
            </a:endParaRPr>
          </a:p>
        </p:txBody>
      </p:sp>
      <p:sp>
        <p:nvSpPr>
          <p:cNvPr id="56" name="Google Shape;56;p13"/>
          <p:cNvSpPr/>
          <p:nvPr/>
        </p:nvSpPr>
        <p:spPr>
          <a:xfrm>
            <a:off x="12131847" y="10717692"/>
            <a:ext cx="17744737" cy="10417786"/>
          </a:xfrm>
          <a:prstGeom prst="rect">
            <a:avLst/>
          </a:prstGeom>
          <a:noFill/>
          <a:ln w="76200" cap="flat" cmpd="sng">
            <a:solidFill>
              <a:srgbClr val="008ED6"/>
            </a:solidFill>
            <a:prstDash val="solid"/>
            <a:miter lim="800000"/>
            <a:headEnd type="none" w="sm" len="sm"/>
            <a:tailEnd type="none" w="sm" len="sm"/>
          </a:ln>
        </p:spPr>
        <p:txBody>
          <a:bodyPr spcFirstLastPara="1" wrap="square" lIns="67150" tIns="33575" rIns="67150" bIns="33575" anchor="ctr" anchorCtr="0">
            <a:noAutofit/>
          </a:bodyPr>
          <a:lstStyle/>
          <a:p>
            <a:pPr marL="0" marR="0" lvl="0" indent="0" algn="l" rtl="0">
              <a:spcBef>
                <a:spcPts val="0"/>
              </a:spcBef>
              <a:spcAft>
                <a:spcPts val="0"/>
              </a:spcAft>
              <a:buNone/>
            </a:pPr>
            <a:endParaRPr sz="2400" b="0" u="none">
              <a:solidFill>
                <a:schemeClr val="dk1"/>
              </a:solidFill>
              <a:latin typeface="Times New Roman"/>
              <a:ea typeface="Times New Roman"/>
              <a:cs typeface="Times New Roman"/>
              <a:sym typeface="Times New Roman"/>
            </a:endParaRPr>
          </a:p>
        </p:txBody>
      </p:sp>
      <p:sp>
        <p:nvSpPr>
          <p:cNvPr id="58" name="Google Shape;58;p13"/>
          <p:cNvSpPr/>
          <p:nvPr/>
        </p:nvSpPr>
        <p:spPr>
          <a:xfrm>
            <a:off x="30388183" y="16811103"/>
            <a:ext cx="12531046" cy="4370367"/>
          </a:xfrm>
          <a:prstGeom prst="rect">
            <a:avLst/>
          </a:prstGeom>
          <a:noFill/>
          <a:ln w="76200" cap="flat" cmpd="sng">
            <a:solidFill>
              <a:srgbClr val="008ED6"/>
            </a:solidFill>
            <a:prstDash val="solid"/>
            <a:miter lim="800000"/>
            <a:headEnd type="none" w="sm" len="sm"/>
            <a:tailEnd type="none" w="sm" len="sm"/>
          </a:ln>
        </p:spPr>
        <p:txBody>
          <a:bodyPr spcFirstLastPara="1" wrap="square" lIns="67150" tIns="33575" rIns="67150" bIns="33575" anchor="ctr" anchorCtr="0">
            <a:noAutofit/>
          </a:bodyPr>
          <a:lstStyle/>
          <a:p>
            <a:pPr marL="0" marR="0" lvl="0" indent="0" algn="l" rtl="0">
              <a:spcBef>
                <a:spcPts val="0"/>
              </a:spcBef>
              <a:spcAft>
                <a:spcPts val="0"/>
              </a:spcAft>
              <a:buNone/>
            </a:pPr>
            <a:endParaRPr sz="2400" b="0" u="none">
              <a:solidFill>
                <a:schemeClr val="dk1"/>
              </a:solidFill>
              <a:latin typeface="Times New Roman"/>
              <a:ea typeface="Times New Roman"/>
              <a:cs typeface="Times New Roman"/>
              <a:sym typeface="Times New Roman"/>
            </a:endParaRPr>
          </a:p>
        </p:txBody>
      </p:sp>
      <p:sp>
        <p:nvSpPr>
          <p:cNvPr id="59" name="Google Shape;59;p13"/>
          <p:cNvSpPr txBox="1"/>
          <p:nvPr/>
        </p:nvSpPr>
        <p:spPr>
          <a:xfrm>
            <a:off x="30701564" y="10957666"/>
            <a:ext cx="3746757" cy="895868"/>
          </a:xfrm>
          <a:prstGeom prst="rect">
            <a:avLst/>
          </a:prstGeom>
          <a:noFill/>
          <a:ln>
            <a:noFill/>
          </a:ln>
        </p:spPr>
        <p:txBody>
          <a:bodyPr spcFirstLastPara="1" wrap="square" lIns="94700" tIns="47350" rIns="94700" bIns="47350" anchor="t" anchorCtr="0">
            <a:noAutofit/>
          </a:bodyPr>
          <a:lstStyle/>
          <a:p>
            <a:pPr marL="0" marR="0" lvl="0" indent="0" algn="l" rtl="0">
              <a:spcBef>
                <a:spcPts val="0"/>
              </a:spcBef>
              <a:spcAft>
                <a:spcPts val="0"/>
              </a:spcAft>
              <a:buNone/>
            </a:pPr>
            <a:r>
              <a:rPr lang="en-US" sz="5200" b="1">
                <a:solidFill>
                  <a:srgbClr val="990033"/>
                </a:solidFill>
                <a:latin typeface="Arial"/>
                <a:ea typeface="Arial"/>
                <a:cs typeface="Arial"/>
                <a:sym typeface="Arial"/>
              </a:rPr>
              <a:t>Discussion</a:t>
            </a:r>
            <a:endParaRPr/>
          </a:p>
        </p:txBody>
      </p:sp>
      <p:sp>
        <p:nvSpPr>
          <p:cNvPr id="60" name="Google Shape;60;p13"/>
          <p:cNvSpPr txBox="1"/>
          <p:nvPr/>
        </p:nvSpPr>
        <p:spPr>
          <a:xfrm>
            <a:off x="30371141" y="11846260"/>
            <a:ext cx="12139517" cy="4622615"/>
          </a:xfrm>
          <a:prstGeom prst="rect">
            <a:avLst/>
          </a:prstGeom>
          <a:noFill/>
          <a:ln>
            <a:noFill/>
          </a:ln>
        </p:spPr>
        <p:txBody>
          <a:bodyPr spcFirstLastPara="1" wrap="square" lIns="67150" tIns="33575" rIns="67150" bIns="33575" anchor="t" anchorCtr="0">
            <a:noAutofit/>
          </a:bodyPr>
          <a:lstStyle/>
          <a:p>
            <a:pPr marL="1028700" marR="0" lvl="1" indent="-571500" algn="l" rtl="0">
              <a:spcBef>
                <a:spcPts val="0"/>
              </a:spcBef>
              <a:spcAft>
                <a:spcPts val="0"/>
              </a:spcAft>
              <a:buChar char="•"/>
            </a:pPr>
            <a:r>
              <a:rPr lang="en-US" sz="3600">
                <a:solidFill>
                  <a:schemeClr val="dk1"/>
                </a:solidFill>
              </a:rPr>
              <a:t>We observed a </a:t>
            </a:r>
            <a:r>
              <a:rPr lang="en-US" sz="3600" b="1">
                <a:solidFill>
                  <a:schemeClr val="dk1"/>
                </a:solidFill>
              </a:rPr>
              <a:t>2.5% </a:t>
            </a:r>
            <a:r>
              <a:rPr lang="en-US" sz="3600">
                <a:solidFill>
                  <a:schemeClr val="dk1"/>
                </a:solidFill>
              </a:rPr>
              <a:t>increase in accuracy on the test data with our method compared to the baseline.</a:t>
            </a:r>
          </a:p>
          <a:p>
            <a:pPr marL="1028700" marR="0" lvl="1" indent="-571500" algn="l" rtl="0">
              <a:spcBef>
                <a:spcPts val="0"/>
              </a:spcBef>
              <a:spcAft>
                <a:spcPts val="0"/>
              </a:spcAft>
              <a:buChar char="•"/>
            </a:pPr>
            <a:r>
              <a:rPr lang="en-US" sz="3600">
                <a:solidFill>
                  <a:schemeClr val="dk1"/>
                </a:solidFill>
              </a:rPr>
              <a:t>Based on the results, we can say that using AI feedback can help address the model's weaknesses and improve its performance in those areas.</a:t>
            </a:r>
          </a:p>
          <a:p>
            <a:pPr marL="1028700" marR="0" lvl="1" indent="-571500" algn="l" rtl="0">
              <a:spcBef>
                <a:spcPts val="0"/>
              </a:spcBef>
              <a:spcAft>
                <a:spcPts val="0"/>
              </a:spcAft>
              <a:buChar char="•"/>
            </a:pPr>
            <a:r>
              <a:rPr lang="en-US" sz="3600">
                <a:solidFill>
                  <a:schemeClr val="dk1"/>
                </a:solidFill>
              </a:rPr>
              <a:t>We want to experiment with state-of-the-art models like Claude Opus and GPT-4 for the AI feedback functionality in the future.</a:t>
            </a:r>
          </a:p>
        </p:txBody>
      </p:sp>
      <p:sp>
        <p:nvSpPr>
          <p:cNvPr id="61" name="Google Shape;61;p13"/>
          <p:cNvSpPr/>
          <p:nvPr/>
        </p:nvSpPr>
        <p:spPr>
          <a:xfrm>
            <a:off x="1110343" y="522514"/>
            <a:ext cx="41735830" cy="3371850"/>
          </a:xfrm>
          <a:prstGeom prst="rect">
            <a:avLst/>
          </a:prstGeom>
          <a:noFill/>
          <a:ln w="76200" cap="flat" cmpd="sng">
            <a:solidFill>
              <a:srgbClr val="008ED6"/>
            </a:solidFill>
            <a:prstDash val="solid"/>
            <a:miter lim="800000"/>
            <a:headEnd type="none" w="sm" len="sm"/>
            <a:tailEnd type="none" w="sm" len="sm"/>
          </a:ln>
        </p:spPr>
        <p:txBody>
          <a:bodyPr spcFirstLastPara="1" wrap="square" lIns="67150" tIns="33575" rIns="67150" bIns="33575" anchor="ctr" anchorCtr="0">
            <a:noAutofit/>
          </a:bodyPr>
          <a:lstStyle/>
          <a:p>
            <a:pPr marL="152400" lvl="0" algn="l" rtl="0">
              <a:spcBef>
                <a:spcPts val="900"/>
              </a:spcBef>
              <a:spcAft>
                <a:spcPts val="0"/>
              </a:spcAft>
              <a:buClr>
                <a:srgbClr val="2D3B45"/>
              </a:buClr>
              <a:buSzPts val="1200"/>
            </a:pPr>
            <a:r>
              <a:rPr lang="en-US" sz="1200">
                <a:solidFill>
                  <a:srgbClr val="2D3B45"/>
                </a:solidFill>
                <a:latin typeface="Times New Roman"/>
                <a:ea typeface="Times New Roman"/>
                <a:cs typeface="Times New Roman"/>
                <a:sym typeface="Times New Roman"/>
              </a:rPr>
              <a:t>.</a:t>
            </a:r>
            <a:endParaRPr sz="2400" b="0" u="none">
              <a:solidFill>
                <a:schemeClr val="dk1"/>
              </a:solidFill>
              <a:latin typeface="Times New Roman"/>
              <a:ea typeface="Times New Roman"/>
              <a:cs typeface="Times New Roman"/>
              <a:sym typeface="Times New Roman"/>
            </a:endParaRPr>
          </a:p>
        </p:txBody>
      </p:sp>
      <p:sp>
        <p:nvSpPr>
          <p:cNvPr id="62" name="Google Shape;62;p13"/>
          <p:cNvSpPr/>
          <p:nvPr/>
        </p:nvSpPr>
        <p:spPr>
          <a:xfrm>
            <a:off x="30371141" y="4299857"/>
            <a:ext cx="12475031" cy="6019800"/>
          </a:xfrm>
          <a:prstGeom prst="rect">
            <a:avLst/>
          </a:prstGeom>
          <a:noFill/>
          <a:ln w="76200" cap="flat" cmpd="sng">
            <a:solidFill>
              <a:srgbClr val="008ED6"/>
            </a:solidFill>
            <a:prstDash val="solid"/>
            <a:miter lim="800000"/>
            <a:headEnd type="none" w="sm" len="sm"/>
            <a:tailEnd type="none" w="sm" len="sm"/>
          </a:ln>
        </p:spPr>
        <p:txBody>
          <a:bodyPr spcFirstLastPara="1" wrap="square" lIns="67150" tIns="33575" rIns="67150" bIns="33575" anchor="ctr" anchorCtr="0">
            <a:noAutofit/>
          </a:bodyPr>
          <a:lstStyle/>
          <a:p>
            <a:pPr marL="0" marR="0" lvl="0" indent="0" algn="l" rtl="0">
              <a:spcBef>
                <a:spcPts val="0"/>
              </a:spcBef>
              <a:spcAft>
                <a:spcPts val="0"/>
              </a:spcAft>
              <a:buNone/>
            </a:pPr>
            <a:endParaRPr sz="2400" b="0" u="none">
              <a:solidFill>
                <a:schemeClr val="dk1"/>
              </a:solidFill>
              <a:latin typeface="Times New Roman"/>
              <a:ea typeface="Times New Roman"/>
              <a:cs typeface="Times New Roman"/>
              <a:sym typeface="Times New Roman"/>
            </a:endParaRPr>
          </a:p>
        </p:txBody>
      </p:sp>
      <p:sp>
        <p:nvSpPr>
          <p:cNvPr id="63" name="Google Shape;63;p13"/>
          <p:cNvSpPr txBox="1"/>
          <p:nvPr/>
        </p:nvSpPr>
        <p:spPr>
          <a:xfrm>
            <a:off x="30706031" y="4449315"/>
            <a:ext cx="9764485" cy="895868"/>
          </a:xfrm>
          <a:prstGeom prst="rect">
            <a:avLst/>
          </a:prstGeom>
          <a:noFill/>
          <a:ln>
            <a:noFill/>
          </a:ln>
        </p:spPr>
        <p:txBody>
          <a:bodyPr spcFirstLastPara="1" wrap="square" lIns="94700" tIns="47350" rIns="94700" bIns="47350" anchor="t" anchorCtr="0">
            <a:noAutofit/>
          </a:bodyPr>
          <a:lstStyle/>
          <a:p>
            <a:pPr marL="0" marR="0" lvl="0" indent="0" algn="l" rtl="0">
              <a:spcBef>
                <a:spcPts val="0"/>
              </a:spcBef>
              <a:spcAft>
                <a:spcPts val="0"/>
              </a:spcAft>
              <a:buNone/>
            </a:pPr>
            <a:r>
              <a:rPr lang="en-US" sz="5200" b="1">
                <a:solidFill>
                  <a:srgbClr val="990033"/>
                </a:solidFill>
                <a:latin typeface="Arial"/>
                <a:ea typeface="Arial"/>
                <a:cs typeface="Arial"/>
                <a:sym typeface="Arial"/>
              </a:rPr>
              <a:t>Results (continued)</a:t>
            </a:r>
            <a:endParaRPr/>
          </a:p>
        </p:txBody>
      </p:sp>
      <p:sp>
        <p:nvSpPr>
          <p:cNvPr id="64" name="Google Shape;64;p13"/>
          <p:cNvSpPr/>
          <p:nvPr/>
        </p:nvSpPr>
        <p:spPr>
          <a:xfrm>
            <a:off x="30379828" y="10723210"/>
            <a:ext cx="12533090" cy="5746911"/>
          </a:xfrm>
          <a:prstGeom prst="rect">
            <a:avLst/>
          </a:prstGeom>
          <a:noFill/>
          <a:ln w="76200" cap="flat" cmpd="sng">
            <a:solidFill>
              <a:srgbClr val="008ED6"/>
            </a:solidFill>
            <a:prstDash val="solid"/>
            <a:miter lim="800000"/>
            <a:headEnd type="none" w="sm" len="sm"/>
            <a:tailEnd type="none" w="sm" len="sm"/>
          </a:ln>
        </p:spPr>
        <p:txBody>
          <a:bodyPr spcFirstLastPara="1" wrap="square" lIns="67150" tIns="33575" rIns="67150" bIns="33575" anchor="ctr" anchorCtr="0">
            <a:noAutofit/>
          </a:bodyPr>
          <a:lstStyle/>
          <a:p>
            <a:pPr marL="0" marR="0" lvl="0" indent="0" algn="l" rtl="0">
              <a:spcBef>
                <a:spcPts val="0"/>
              </a:spcBef>
              <a:spcAft>
                <a:spcPts val="0"/>
              </a:spcAft>
              <a:buNone/>
            </a:pPr>
            <a:endParaRPr sz="2400" b="0" u="none">
              <a:solidFill>
                <a:schemeClr val="dk1"/>
              </a:solidFill>
              <a:latin typeface="Times New Roman"/>
              <a:ea typeface="Times New Roman"/>
              <a:cs typeface="Times New Roman"/>
              <a:sym typeface="Times New Roman"/>
            </a:endParaRPr>
          </a:p>
        </p:txBody>
      </p:sp>
      <p:sp>
        <p:nvSpPr>
          <p:cNvPr id="65" name="Google Shape;65;p13"/>
          <p:cNvSpPr txBox="1"/>
          <p:nvPr/>
        </p:nvSpPr>
        <p:spPr>
          <a:xfrm>
            <a:off x="30700186" y="16971081"/>
            <a:ext cx="3760104" cy="895868"/>
          </a:xfrm>
          <a:prstGeom prst="rect">
            <a:avLst/>
          </a:prstGeom>
          <a:noFill/>
          <a:ln>
            <a:noFill/>
          </a:ln>
        </p:spPr>
        <p:txBody>
          <a:bodyPr spcFirstLastPara="1" wrap="square" lIns="94700" tIns="47350" rIns="94700" bIns="47350" anchor="t" anchorCtr="0">
            <a:noAutofit/>
          </a:bodyPr>
          <a:lstStyle/>
          <a:p>
            <a:pPr marL="0" marR="0" lvl="0" indent="0" algn="l" rtl="0">
              <a:spcBef>
                <a:spcPts val="0"/>
              </a:spcBef>
              <a:spcAft>
                <a:spcPts val="0"/>
              </a:spcAft>
              <a:buNone/>
            </a:pPr>
            <a:r>
              <a:rPr lang="en-US" sz="5200" b="1">
                <a:solidFill>
                  <a:srgbClr val="990033"/>
                </a:solidFill>
                <a:latin typeface="Arial"/>
                <a:ea typeface="Arial"/>
                <a:cs typeface="Arial"/>
                <a:sym typeface="Arial"/>
              </a:rPr>
              <a:t>References</a:t>
            </a:r>
            <a:endParaRPr/>
          </a:p>
        </p:txBody>
      </p:sp>
      <p:sp>
        <p:nvSpPr>
          <p:cNvPr id="67" name="Google Shape;67;p13"/>
          <p:cNvSpPr txBox="1"/>
          <p:nvPr/>
        </p:nvSpPr>
        <p:spPr>
          <a:xfrm>
            <a:off x="30647412" y="17864360"/>
            <a:ext cx="11845164" cy="2841340"/>
          </a:xfrm>
          <a:prstGeom prst="rect">
            <a:avLst/>
          </a:prstGeom>
          <a:noFill/>
          <a:ln>
            <a:noFill/>
          </a:ln>
        </p:spPr>
        <p:txBody>
          <a:bodyPr spcFirstLastPara="1" wrap="square" lIns="91425" tIns="45700" rIns="91425" bIns="45700" anchor="t" anchorCtr="0">
            <a:noAutofit/>
          </a:bodyPr>
          <a:lstStyle/>
          <a:p>
            <a:pPr marL="742950" indent="-742950">
              <a:buAutoNum type="arabicPeriod"/>
            </a:pPr>
            <a:r>
              <a:rPr lang="en-US" sz="2800">
                <a:solidFill>
                  <a:schemeClr val="dk1"/>
                </a:solidFill>
              </a:rPr>
              <a:t>Caron, M., </a:t>
            </a:r>
            <a:r>
              <a:rPr lang="en-US" sz="2800" err="1">
                <a:solidFill>
                  <a:schemeClr val="dk1"/>
                </a:solidFill>
              </a:rPr>
              <a:t>Touvron</a:t>
            </a:r>
            <a:r>
              <a:rPr lang="en-US" sz="2800">
                <a:solidFill>
                  <a:schemeClr val="dk1"/>
                </a:solidFill>
              </a:rPr>
              <a:t>, H., Misra, I., Jégou, H., Mairal, J., Bojanowski, P., &amp; </a:t>
            </a:r>
            <a:r>
              <a:rPr lang="en-US" sz="2800" err="1">
                <a:solidFill>
                  <a:schemeClr val="dk1"/>
                </a:solidFill>
              </a:rPr>
              <a:t>Joulin</a:t>
            </a:r>
            <a:r>
              <a:rPr lang="en-US" sz="2800">
                <a:solidFill>
                  <a:schemeClr val="dk1"/>
                </a:solidFill>
              </a:rPr>
              <a:t>, A. (2021). Emerging Properties </a:t>
            </a:r>
            <a:r>
              <a:rPr lang="en-US" sz="2800">
                <a:solidFill>
                  <a:schemeClr val="dk1"/>
                </a:solidFill>
                <a:latin typeface="Arial"/>
                <a:ea typeface="Arial"/>
                <a:cs typeface="Arial"/>
                <a:sym typeface="Arial"/>
              </a:rPr>
              <a:t>in </a:t>
            </a:r>
            <a:r>
              <a:rPr lang="en-US" sz="2800">
                <a:solidFill>
                  <a:schemeClr val="dk1"/>
                </a:solidFill>
              </a:rPr>
              <a:t>Self-Supervised Vision Transformers. </a:t>
            </a:r>
            <a:r>
              <a:rPr lang="en-US" sz="2800" err="1">
                <a:solidFill>
                  <a:schemeClr val="dk1"/>
                </a:solidFill>
              </a:rPr>
              <a:t>arXiv</a:t>
            </a:r>
            <a:r>
              <a:rPr lang="en-US" sz="2800">
                <a:solidFill>
                  <a:schemeClr val="dk1"/>
                </a:solidFill>
              </a:rPr>
              <a:t> preprint arXiv:2104.14294.</a:t>
            </a:r>
          </a:p>
          <a:p>
            <a:pPr marL="742950" indent="-742950">
              <a:buAutoNum type="arabicPeriod"/>
            </a:pPr>
            <a:r>
              <a:rPr lang="en-US" sz="2800">
                <a:solidFill>
                  <a:schemeClr val="dk1"/>
                </a:solidFill>
              </a:rPr>
              <a:t>Podell, D., English, Z., Lacey, K., </a:t>
            </a:r>
            <a:r>
              <a:rPr lang="en-US" sz="2800" err="1">
                <a:solidFill>
                  <a:schemeClr val="dk1"/>
                </a:solidFill>
              </a:rPr>
              <a:t>Blattmann</a:t>
            </a:r>
            <a:r>
              <a:rPr lang="en-US" sz="2800">
                <a:solidFill>
                  <a:schemeClr val="dk1"/>
                </a:solidFill>
              </a:rPr>
              <a:t>, A., </a:t>
            </a:r>
            <a:r>
              <a:rPr lang="en-US" sz="2800" err="1">
                <a:solidFill>
                  <a:schemeClr val="dk1"/>
                </a:solidFill>
              </a:rPr>
              <a:t>Dockhorn</a:t>
            </a:r>
            <a:r>
              <a:rPr lang="en-US" sz="2800">
                <a:solidFill>
                  <a:schemeClr val="dk1"/>
                </a:solidFill>
              </a:rPr>
              <a:t>, T., Müller, J., Penna, J., &amp; Rombach, R. (2023). SDXL: Improving Latent Diffusion Models for High-Resolution Image Synthesis</a:t>
            </a:r>
            <a:r>
              <a:rPr lang="en-US" sz="2800">
                <a:solidFill>
                  <a:schemeClr val="dk1"/>
                </a:solidFill>
                <a:latin typeface="Arial"/>
                <a:ea typeface="Arial"/>
                <a:cs typeface="Arial"/>
                <a:sym typeface="Arial"/>
              </a:rPr>
              <a:t>. </a:t>
            </a:r>
            <a:r>
              <a:rPr lang="en-US" sz="2800" err="1">
                <a:solidFill>
                  <a:schemeClr val="dk1"/>
                </a:solidFill>
              </a:rPr>
              <a:t>arXiv</a:t>
            </a:r>
            <a:r>
              <a:rPr lang="en-US" sz="2800">
                <a:solidFill>
                  <a:schemeClr val="dk1"/>
                </a:solidFill>
              </a:rPr>
              <a:t> preprint arXiv:2307.01952.</a:t>
            </a:r>
          </a:p>
        </p:txBody>
      </p:sp>
      <p:sp>
        <p:nvSpPr>
          <p:cNvPr id="2" name="Google Shape;53;p13">
            <a:extLst>
              <a:ext uri="{FF2B5EF4-FFF2-40B4-BE49-F238E27FC236}">
                <a16:creationId xmlns:a16="http://schemas.microsoft.com/office/drawing/2014/main" id="{7A6BBE00-1B5E-969D-47E1-10D6406D622A}"/>
              </a:ext>
            </a:extLst>
          </p:cNvPr>
          <p:cNvSpPr txBox="1"/>
          <p:nvPr/>
        </p:nvSpPr>
        <p:spPr>
          <a:xfrm>
            <a:off x="1118638" y="5364261"/>
            <a:ext cx="10101514" cy="15620607"/>
          </a:xfrm>
          <a:prstGeom prst="rect">
            <a:avLst/>
          </a:prstGeom>
          <a:noFill/>
          <a:ln>
            <a:noFill/>
          </a:ln>
        </p:spPr>
        <p:txBody>
          <a:bodyPr spcFirstLastPara="1" wrap="square" lIns="94700" tIns="47350" rIns="94700" bIns="47350" anchor="t" anchorCtr="0">
            <a:noAutofit/>
          </a:bodyPr>
          <a:lstStyle/>
          <a:p>
            <a:pPr marL="335280" lvl="1" algn="just"/>
            <a:r>
              <a:rPr lang="en-US" sz="4000">
                <a:solidFill>
                  <a:schemeClr val="dk1"/>
                </a:solidFill>
              </a:rPr>
              <a:t>Vision transformers (</a:t>
            </a:r>
            <a:r>
              <a:rPr lang="en-US" sz="4000" err="1">
                <a:solidFill>
                  <a:schemeClr val="dk1"/>
                </a:solidFill>
              </a:rPr>
              <a:t>ViTs</a:t>
            </a:r>
            <a:r>
              <a:rPr lang="en-US" sz="4000">
                <a:solidFill>
                  <a:schemeClr val="dk1"/>
                </a:solidFill>
              </a:rPr>
              <a:t>) have achieved remarkable success in classification tasks. However, they can still struggle with certain examples.  Leveraging explanation like attention maps along with AI feedback could help identify weaknesses and generate targeted training data to improve performance.</a:t>
            </a:r>
            <a:endParaRPr lang="en-US">
              <a:solidFill>
                <a:schemeClr val="dk1"/>
              </a:solidFill>
            </a:endParaRPr>
          </a:p>
          <a:p>
            <a:pPr marL="335280" lvl="1" algn="just"/>
            <a:br>
              <a:rPr lang="en-US" sz="4000"/>
            </a:br>
            <a:r>
              <a:rPr lang="en-US" sz="4000">
                <a:solidFill>
                  <a:schemeClr val="dk1"/>
                </a:solidFill>
              </a:rPr>
              <a:t>In this project, AI assistants</a:t>
            </a:r>
            <a:r>
              <a:rPr lang="en-US" sz="4000" b="0" i="0" u="none" strike="noStrike" cap="none">
                <a:solidFill>
                  <a:schemeClr val="dk1"/>
                </a:solidFill>
                <a:latin typeface="Arial"/>
                <a:ea typeface="Arial"/>
                <a:cs typeface="Arial"/>
                <a:sym typeface="Arial"/>
              </a:rPr>
              <a:t> </a:t>
            </a:r>
            <a:r>
              <a:rPr lang="en-US" sz="4000">
                <a:solidFill>
                  <a:schemeClr val="dk1"/>
                </a:solidFill>
              </a:rPr>
              <a:t>are incorporated to automatically utilize </a:t>
            </a:r>
            <a:r>
              <a:rPr lang="en-US" sz="4000" err="1">
                <a:solidFill>
                  <a:schemeClr val="dk1"/>
                </a:solidFill>
              </a:rPr>
              <a:t>ViT’s</a:t>
            </a:r>
            <a:r>
              <a:rPr lang="en-US" sz="4000">
                <a:solidFill>
                  <a:schemeClr val="dk1"/>
                </a:solidFill>
              </a:rPr>
              <a:t> explainability information. Specifically, AI assistants first analyzes explanations and then synthesizes new data examples for data augmentation. While prior work has explored explainability for vision transformers and data augmentation separately, combining AI-driven feedback loops for targeted synthetic data creation is a novel approach in this study.</a:t>
            </a:r>
          </a:p>
          <a:p>
            <a:pPr marL="335280" lvl="1" algn="just"/>
            <a:br>
              <a:rPr lang="en-US" sz="4000"/>
            </a:br>
            <a:endParaRPr lang="en-US" sz="4000" b="0" i="0" u="none" strike="noStrike" cap="none">
              <a:latin typeface="Arial"/>
              <a:ea typeface="Arial"/>
              <a:cs typeface="Arial"/>
            </a:endParaRPr>
          </a:p>
        </p:txBody>
      </p:sp>
      <p:pic>
        <p:nvPicPr>
          <p:cNvPr id="1026" name="Picture 2">
            <a:extLst>
              <a:ext uri="{FF2B5EF4-FFF2-40B4-BE49-F238E27FC236}">
                <a16:creationId xmlns:a16="http://schemas.microsoft.com/office/drawing/2014/main" id="{E34BE3FA-AC70-DA5D-26B1-1729D8C4BD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6" t="-787" r="-246" b="352"/>
          <a:stretch/>
        </p:blipFill>
        <p:spPr bwMode="auto">
          <a:xfrm>
            <a:off x="21023182" y="16073269"/>
            <a:ext cx="8451917" cy="45433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67425A9-7E29-8BA7-9CFA-88236FE70E27}"/>
              </a:ext>
            </a:extLst>
          </p:cNvPr>
          <p:cNvPicPr>
            <a:picLocks noChangeAspect="1"/>
          </p:cNvPicPr>
          <p:nvPr/>
        </p:nvPicPr>
        <p:blipFill rotWithShape="1">
          <a:blip r:embed="rId4"/>
          <a:srcRect t="238" b="443"/>
          <a:stretch/>
        </p:blipFill>
        <p:spPr>
          <a:xfrm>
            <a:off x="21023179" y="10920550"/>
            <a:ext cx="6821041" cy="4679905"/>
          </a:xfrm>
          <a:prstGeom prst="rect">
            <a:avLst/>
          </a:prstGeom>
        </p:spPr>
      </p:pic>
      <p:pic>
        <p:nvPicPr>
          <p:cNvPr id="5" name="Picture 4">
            <a:extLst>
              <a:ext uri="{FF2B5EF4-FFF2-40B4-BE49-F238E27FC236}">
                <a16:creationId xmlns:a16="http://schemas.microsoft.com/office/drawing/2014/main" id="{CFB2EF30-88E1-A765-602F-001E2A65CFBB}"/>
              </a:ext>
            </a:extLst>
          </p:cNvPr>
          <p:cNvPicPr>
            <a:picLocks noChangeAspect="1"/>
          </p:cNvPicPr>
          <p:nvPr/>
        </p:nvPicPr>
        <p:blipFill>
          <a:blip r:embed="rId5"/>
          <a:stretch>
            <a:fillRect/>
          </a:stretch>
        </p:blipFill>
        <p:spPr>
          <a:xfrm>
            <a:off x="13334683" y="11847936"/>
            <a:ext cx="6072313" cy="3807019"/>
          </a:xfrm>
          <a:prstGeom prst="rect">
            <a:avLst/>
          </a:prstGeom>
        </p:spPr>
      </p:pic>
      <p:pic>
        <p:nvPicPr>
          <p:cNvPr id="6" name="Picture 5">
            <a:extLst>
              <a:ext uri="{FF2B5EF4-FFF2-40B4-BE49-F238E27FC236}">
                <a16:creationId xmlns:a16="http://schemas.microsoft.com/office/drawing/2014/main" id="{8C240491-019C-FA3A-DD49-233749779C8E}"/>
              </a:ext>
            </a:extLst>
          </p:cNvPr>
          <p:cNvPicPr>
            <a:picLocks noChangeAspect="1"/>
          </p:cNvPicPr>
          <p:nvPr/>
        </p:nvPicPr>
        <p:blipFill>
          <a:blip r:embed="rId6"/>
          <a:stretch>
            <a:fillRect/>
          </a:stretch>
        </p:blipFill>
        <p:spPr>
          <a:xfrm>
            <a:off x="12771753" y="15910976"/>
            <a:ext cx="7194106" cy="436254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1706EBA-2D01-113E-15C9-7D6A10E7970A}"/>
              </a:ext>
            </a:extLst>
          </p:cNvPr>
          <p:cNvPicPr>
            <a:picLocks noChangeAspect="1"/>
          </p:cNvPicPr>
          <p:nvPr/>
        </p:nvPicPr>
        <p:blipFill rotWithShape="1">
          <a:blip r:embed="rId7"/>
          <a:srcRect r="-695" b="32220"/>
          <a:stretch/>
        </p:blipFill>
        <p:spPr>
          <a:xfrm>
            <a:off x="30929338" y="5508176"/>
            <a:ext cx="5184300" cy="3940952"/>
          </a:xfrm>
          <a:prstGeom prst="rect">
            <a:avLst/>
          </a:prstGeom>
        </p:spPr>
      </p:pic>
      <p:sp>
        <p:nvSpPr>
          <p:cNvPr id="9" name="TextBox 8">
            <a:extLst>
              <a:ext uri="{FF2B5EF4-FFF2-40B4-BE49-F238E27FC236}">
                <a16:creationId xmlns:a16="http://schemas.microsoft.com/office/drawing/2014/main" id="{85CE6DD9-C84F-05AC-7232-873B3DD97463}"/>
              </a:ext>
            </a:extLst>
          </p:cNvPr>
          <p:cNvSpPr txBox="1"/>
          <p:nvPr/>
        </p:nvSpPr>
        <p:spPr>
          <a:xfrm>
            <a:off x="36442396" y="5501294"/>
            <a:ext cx="6067636" cy="43414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t>Generated Prompt: </a:t>
            </a:r>
            <a:endParaRPr lang="en-US"/>
          </a:p>
          <a:p>
            <a:r>
              <a:rPr lang="en-US" sz="3000"/>
              <a:t>"Hairless Sphynx cats in profile view, emphasizing distinct facial features, large ears, and wrinkled skin texture. Warm brown color matching the original cats' tone. Unique body shape and posture that highlights similarities and differences compared to dogs."</a:t>
            </a:r>
            <a:endParaRPr lang="en-US"/>
          </a:p>
        </p:txBody>
      </p:sp>
      <p:pic>
        <p:nvPicPr>
          <p:cNvPr id="12" name="Picture 11" descr="A diagram of a data system&#10;&#10;Description automatically generated">
            <a:extLst>
              <a:ext uri="{FF2B5EF4-FFF2-40B4-BE49-F238E27FC236}">
                <a16:creationId xmlns:a16="http://schemas.microsoft.com/office/drawing/2014/main" id="{D88C6043-384D-AF35-D8BE-B0EAFC2FC205}"/>
              </a:ext>
            </a:extLst>
          </p:cNvPr>
          <p:cNvPicPr>
            <a:picLocks noChangeAspect="1"/>
          </p:cNvPicPr>
          <p:nvPr/>
        </p:nvPicPr>
        <p:blipFill>
          <a:blip r:embed="rId8"/>
          <a:stretch>
            <a:fillRect/>
          </a:stretch>
        </p:blipFill>
        <p:spPr>
          <a:xfrm>
            <a:off x="1728364" y="17623472"/>
            <a:ext cx="9195183" cy="3388425"/>
          </a:xfrm>
          <a:prstGeom prst="rect">
            <a:avLst/>
          </a:prstGeom>
        </p:spPr>
      </p:pic>
      <p:sp>
        <p:nvSpPr>
          <p:cNvPr id="3" name="TextBox 2">
            <a:extLst>
              <a:ext uri="{FF2B5EF4-FFF2-40B4-BE49-F238E27FC236}">
                <a16:creationId xmlns:a16="http://schemas.microsoft.com/office/drawing/2014/main" id="{6A06585F-51FF-7CD3-29F8-98C2D7C19AE2}"/>
              </a:ext>
            </a:extLst>
          </p:cNvPr>
          <p:cNvSpPr txBox="1"/>
          <p:nvPr/>
        </p:nvSpPr>
        <p:spPr>
          <a:xfrm>
            <a:off x="1721659" y="20595889"/>
            <a:ext cx="86420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Figure 1. Pipeline Design </a:t>
            </a:r>
          </a:p>
        </p:txBody>
      </p:sp>
      <p:sp>
        <p:nvSpPr>
          <p:cNvPr id="10" name="TextBox 9">
            <a:extLst>
              <a:ext uri="{FF2B5EF4-FFF2-40B4-BE49-F238E27FC236}">
                <a16:creationId xmlns:a16="http://schemas.microsoft.com/office/drawing/2014/main" id="{317875DE-F8FD-9030-20D0-8847128FAD97}"/>
              </a:ext>
            </a:extLst>
          </p:cNvPr>
          <p:cNvSpPr txBox="1"/>
          <p:nvPr/>
        </p:nvSpPr>
        <p:spPr>
          <a:xfrm>
            <a:off x="12769443" y="20341434"/>
            <a:ext cx="86420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Figure 2. Images Generated by SDXL</a:t>
            </a:r>
          </a:p>
        </p:txBody>
      </p:sp>
      <p:sp>
        <p:nvSpPr>
          <p:cNvPr id="11" name="TextBox 10">
            <a:extLst>
              <a:ext uri="{FF2B5EF4-FFF2-40B4-BE49-F238E27FC236}">
                <a16:creationId xmlns:a16="http://schemas.microsoft.com/office/drawing/2014/main" id="{BCFBE224-AF8E-9EE7-0CE3-23865DEDEC85}"/>
              </a:ext>
            </a:extLst>
          </p:cNvPr>
          <p:cNvSpPr txBox="1"/>
          <p:nvPr/>
        </p:nvSpPr>
        <p:spPr>
          <a:xfrm>
            <a:off x="21009973" y="15597091"/>
            <a:ext cx="752211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Figure 3. Test Accuracy Comparison</a:t>
            </a:r>
          </a:p>
        </p:txBody>
      </p:sp>
      <p:sp>
        <p:nvSpPr>
          <p:cNvPr id="13" name="TextBox 12">
            <a:extLst>
              <a:ext uri="{FF2B5EF4-FFF2-40B4-BE49-F238E27FC236}">
                <a16:creationId xmlns:a16="http://schemas.microsoft.com/office/drawing/2014/main" id="{3C13032B-119B-493C-C9FD-35FB4A753519}"/>
              </a:ext>
            </a:extLst>
          </p:cNvPr>
          <p:cNvSpPr txBox="1"/>
          <p:nvPr/>
        </p:nvSpPr>
        <p:spPr>
          <a:xfrm>
            <a:off x="21024329" y="20458165"/>
            <a:ext cx="845077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Figure 4. </a:t>
            </a:r>
            <a:r>
              <a:rPr lang="en-US" sz="2800"/>
              <a:t>Train</a:t>
            </a:r>
            <a:r>
              <a:rPr lang="en-US" sz="2800" dirty="0"/>
              <a:t> and Validation </a:t>
            </a:r>
            <a:r>
              <a:rPr lang="en-US" sz="2800"/>
              <a:t>Accuracy Comparison</a:t>
            </a:r>
            <a:endParaRPr lang="en-US" sz="2800" dirty="0"/>
          </a:p>
        </p:txBody>
      </p:sp>
      <p:sp>
        <p:nvSpPr>
          <p:cNvPr id="14" name="TextBox 13">
            <a:extLst>
              <a:ext uri="{FF2B5EF4-FFF2-40B4-BE49-F238E27FC236}">
                <a16:creationId xmlns:a16="http://schemas.microsoft.com/office/drawing/2014/main" id="{2DF6FD7A-CBC9-89FF-BBCE-67D1574057AC}"/>
              </a:ext>
            </a:extLst>
          </p:cNvPr>
          <p:cNvSpPr txBox="1"/>
          <p:nvPr/>
        </p:nvSpPr>
        <p:spPr>
          <a:xfrm>
            <a:off x="30929684" y="9578348"/>
            <a:ext cx="86420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Figure 5. Prompt </a:t>
            </a:r>
            <a:r>
              <a:rPr lang="en-US" sz="2800"/>
              <a:t>Generation</a:t>
            </a:r>
            <a:r>
              <a:rPr lang="en-US" sz="2800" dirty="0"/>
              <a:t> </a:t>
            </a:r>
            <a:r>
              <a:rPr lang="en-US" sz="2800"/>
              <a:t>by</a:t>
            </a:r>
            <a:r>
              <a:rPr lang="en-US" sz="2800" dirty="0"/>
              <a:t> Claude</a:t>
            </a:r>
          </a:p>
        </p:txBody>
      </p:sp>
    </p:spTree>
  </p:cSld>
  <p:clrMapOvr>
    <a:masterClrMapping/>
  </p:clrMapOvr>
</p:sld>
</file>

<file path=ppt/theme/theme1.xml><?xml version="1.0" encoding="utf-8"?>
<a:theme xmlns:a="http://schemas.openxmlformats.org/drawingml/2006/main" name="Blank Presentation">
  <a:themeElements>
    <a:clrScheme name="ASU Theme">
      <a:dk1>
        <a:srgbClr val="000000"/>
      </a:dk1>
      <a:lt1>
        <a:srgbClr val="FFFFFF"/>
      </a:lt1>
      <a:dk2>
        <a:srgbClr val="FFBE37"/>
      </a:dk2>
      <a:lt2>
        <a:srgbClr val="4F5557"/>
      </a:lt2>
      <a:accent1>
        <a:srgbClr val="990033"/>
      </a:accent1>
      <a:accent2>
        <a:srgbClr val="FFB310"/>
      </a:accent2>
      <a:accent3>
        <a:srgbClr val="AFA593"/>
      </a:accent3>
      <a:accent4>
        <a:srgbClr val="008ED6"/>
      </a:accent4>
      <a:accent5>
        <a:srgbClr val="F47C00"/>
      </a:accent5>
      <a:accent6>
        <a:srgbClr val="568E14"/>
      </a:accent6>
      <a:hlink>
        <a:srgbClr val="F79646"/>
      </a:hlink>
      <a:folHlink>
        <a:srgbClr val="4F555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482</Words>
  <Application>Microsoft Macintosh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 Black</vt:lpstr>
      <vt:lpstr>Arial</vt:lpstr>
      <vt:lpstr>Times New Roman</vt: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Nagacharan Vemula (Student)</cp:lastModifiedBy>
  <cp:revision>4</cp:revision>
  <dcterms:modified xsi:type="dcterms:W3CDTF">2024-09-11T18:41:10Z</dcterms:modified>
</cp:coreProperties>
</file>