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615F-9D53-CAB9-18FE-C04DC0B09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12A388-161E-6A0C-83A3-19CBE644D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FEDF5-68E8-0E23-C66D-91A05CF7C0C7}"/>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81554006-4567-C352-A48E-3F95CCF9B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F0C28-6E81-0C60-3CE9-A889AC2A8091}"/>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9444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C91B-C4E0-CC48-83D5-74E80FFD16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47FC4-CEE2-7207-2744-ADE3F01B8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6FB68-34FB-A44D-826E-E67E16041006}"/>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8CC6050D-4F1E-AE33-4ED5-0FF09C15A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4B0B2-65AB-5933-A50E-D99B1E0D7952}"/>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47060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9A58D-06ED-00CD-D697-D5B54046F7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3F9289-34D0-A019-A6B1-E3EF27ED8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5064C-88E0-AB86-B6CA-F75DB0E7EE96}"/>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3A1F77CD-1099-37C4-4653-10CFB57A7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938B9-0469-ED71-40A7-C32D16BB186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629640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5680-D851-D34F-899A-71955CD1B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742738-3766-AA99-F53D-10A725681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ADF09-04F0-A409-95D5-A344EE8A6712}"/>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9D129C1E-4BFB-604D-7304-5CD71BF09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12CDE-320A-6047-2C04-CF4088E24B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14119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425A-C55A-4EC6-9936-DFF9316515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2C65B1-4B57-4894-4C3A-BC630FA36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C45186-9227-70F7-7E99-6CE86F021A2F}"/>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D3CA9EEA-4DDD-6498-B43D-D3F68C9F2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5ADE3-52B3-BC97-BEFD-1C2C8B6D70BE}"/>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1420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4958-386E-408B-392C-52539B7E7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1F9387-ED90-EF39-B39F-2DA98400D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80EE3-F549-DE2C-F8F4-BF94E96FC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764FB6-1FC1-D47F-90D5-5E4478209B96}"/>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6" name="Footer Placeholder 5">
            <a:extLst>
              <a:ext uri="{FF2B5EF4-FFF2-40B4-BE49-F238E27FC236}">
                <a16:creationId xmlns:a16="http://schemas.microsoft.com/office/drawing/2014/main" id="{EE9E4E5F-2354-0F79-1C47-A63E31B6A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8E18C8-1D20-32DF-B0BB-EEC964476D80}"/>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91956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ACC9-A9CC-CB56-C744-F2C9ED75BE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5F75C-90DC-1B57-62E0-BFF34A399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4792A-580F-8423-7BB7-E9E9B30E6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2EEB35-80A9-4A8C-DC31-FE83075FA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EC8FE-B03C-58EF-94A1-3D817CFFA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DCF03-8C6A-3579-009F-D447777F182D}"/>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8" name="Footer Placeholder 7">
            <a:extLst>
              <a:ext uri="{FF2B5EF4-FFF2-40B4-BE49-F238E27FC236}">
                <a16:creationId xmlns:a16="http://schemas.microsoft.com/office/drawing/2014/main" id="{608AA928-B744-D8D8-75FD-CA8D5840A6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04EB30-6844-2135-4D21-CFED08446EC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166949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08F3-97E3-8253-02EF-7FBE34BE2C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01C06F-D1D4-7C11-BC99-82D6B0B4450C}"/>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4" name="Footer Placeholder 3">
            <a:extLst>
              <a:ext uri="{FF2B5EF4-FFF2-40B4-BE49-F238E27FC236}">
                <a16:creationId xmlns:a16="http://schemas.microsoft.com/office/drawing/2014/main" id="{54AE0FC1-0B27-A6D6-8B1F-CE1D456CDC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2D29F9-5368-8A37-75EB-56C749742DE6}"/>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991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A0DAF-DE3E-1D83-4FD2-37BEFC254536}"/>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3" name="Footer Placeholder 2">
            <a:extLst>
              <a:ext uri="{FF2B5EF4-FFF2-40B4-BE49-F238E27FC236}">
                <a16:creationId xmlns:a16="http://schemas.microsoft.com/office/drawing/2014/main" id="{EF721090-91AD-51C8-8732-5227850D6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8522BE-0CF7-8314-D533-9FA01D75D52D}"/>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256883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EDD7-B8D7-E00A-8F19-E044E60D2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F7A4BC-40CB-1F49-57E3-935708D79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85F2D-97F8-7DF0-082C-08848B30F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D3CC2-6828-B75E-54C7-B2294E4FBE8E}"/>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6" name="Footer Placeholder 5">
            <a:extLst>
              <a:ext uri="{FF2B5EF4-FFF2-40B4-BE49-F238E27FC236}">
                <a16:creationId xmlns:a16="http://schemas.microsoft.com/office/drawing/2014/main" id="{6BCAAA29-3110-1AA4-7153-557365953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BD2ED-0C13-1F27-2C85-2C83A5A8A7EB}"/>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74943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CF22-43CD-373D-2498-5181D7986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3F9ED7-9211-404E-B33E-48DF9FA24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AA51D-388B-54B0-7BA4-63F81082A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D2465-FC29-AC0C-56B0-8390B1DA1920}"/>
              </a:ext>
            </a:extLst>
          </p:cNvPr>
          <p:cNvSpPr>
            <a:spLocks noGrp="1"/>
          </p:cNvSpPr>
          <p:nvPr>
            <p:ph type="dt" sz="half" idx="10"/>
          </p:nvPr>
        </p:nvSpPr>
        <p:spPr/>
        <p:txBody>
          <a:bodyPr/>
          <a:lstStyle/>
          <a:p>
            <a:fld id="{3540CCB1-F225-49AC-B84B-7B71EB5FF753}" type="datetimeFigureOut">
              <a:rPr lang="en-IN" smtClean="0"/>
              <a:t>26-09-2024</a:t>
            </a:fld>
            <a:endParaRPr lang="en-IN"/>
          </a:p>
        </p:txBody>
      </p:sp>
      <p:sp>
        <p:nvSpPr>
          <p:cNvPr id="6" name="Footer Placeholder 5">
            <a:extLst>
              <a:ext uri="{FF2B5EF4-FFF2-40B4-BE49-F238E27FC236}">
                <a16:creationId xmlns:a16="http://schemas.microsoft.com/office/drawing/2014/main" id="{2BB42F57-BE10-E158-1006-008E3BCA7E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14EF7-AB1D-8DD5-6B36-12ED5E260FE8}"/>
              </a:ext>
            </a:extLst>
          </p:cNvPr>
          <p:cNvSpPr>
            <a:spLocks noGrp="1"/>
          </p:cNvSpPr>
          <p:nvPr>
            <p:ph type="sldNum" sz="quarter" idx="12"/>
          </p:nvPr>
        </p:nvSpPr>
        <p:spPr/>
        <p:txBody>
          <a:bodyPr/>
          <a:lstStyle/>
          <a:p>
            <a:fld id="{278DDD0D-0CAC-48B9-9B30-BD62D42D4D20}" type="slidenum">
              <a:rPr lang="en-IN" smtClean="0"/>
              <a:t>‹#›</a:t>
            </a:fld>
            <a:endParaRPr lang="en-IN"/>
          </a:p>
        </p:txBody>
      </p:sp>
    </p:spTree>
    <p:extLst>
      <p:ext uri="{BB962C8B-B14F-4D97-AF65-F5344CB8AC3E}">
        <p14:creationId xmlns:p14="http://schemas.microsoft.com/office/powerpoint/2010/main" val="303219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C8506-C5E2-FE5F-7587-D43EE090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C641D-4567-1DA2-BEFC-E8C1942D0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64B5F-2C09-9730-599D-D46F3AF98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CCB1-F225-49AC-B84B-7B71EB5FF753}" type="datetimeFigureOut">
              <a:rPr lang="en-IN" smtClean="0"/>
              <a:t>26-09-2024</a:t>
            </a:fld>
            <a:endParaRPr lang="en-IN"/>
          </a:p>
        </p:txBody>
      </p:sp>
      <p:sp>
        <p:nvSpPr>
          <p:cNvPr id="5" name="Footer Placeholder 4">
            <a:extLst>
              <a:ext uri="{FF2B5EF4-FFF2-40B4-BE49-F238E27FC236}">
                <a16:creationId xmlns:a16="http://schemas.microsoft.com/office/drawing/2014/main" id="{0F79C9A0-08DD-656A-C1EF-83C037DE0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1079D-8E78-4206-50DE-D70E88F0C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DDD0D-0CAC-48B9-9B30-BD62D42D4D20}" type="slidenum">
              <a:rPr lang="en-IN" smtClean="0"/>
              <a:t>‹#›</a:t>
            </a:fld>
            <a:endParaRPr lang="en-IN"/>
          </a:p>
        </p:txBody>
      </p:sp>
    </p:spTree>
    <p:extLst>
      <p:ext uri="{BB962C8B-B14F-4D97-AF65-F5344CB8AC3E}">
        <p14:creationId xmlns:p14="http://schemas.microsoft.com/office/powerpoint/2010/main" val="175041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3817-AD01-A045-B21D-DD49167E6DF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AFC975B-1AAF-A674-F48C-324C47018E33}"/>
              </a:ext>
            </a:extLst>
          </p:cNvPr>
          <p:cNvSpPr>
            <a:spLocks noGrp="1"/>
          </p:cNvSpPr>
          <p:nvPr>
            <p:ph type="subTitle" idx="1"/>
          </p:nvPr>
        </p:nvSpPr>
        <p:spPr/>
        <p:txBody>
          <a:bodyPr>
            <a:normAutofit/>
          </a:bodyPr>
          <a:lstStyle/>
          <a:p>
            <a:r>
              <a:rPr lang="en-US" dirty="0"/>
              <a:t>PROJECT NAME:</a:t>
            </a:r>
          </a:p>
          <a:p>
            <a:r>
              <a:rPr lang="en-US" dirty="0"/>
              <a:t>NAME:N.NAVYA</a:t>
            </a:r>
          </a:p>
          <a:p>
            <a:r>
              <a:rPr lang="en-US" dirty="0"/>
              <a:t>REG NO:22AJ1A4736</a:t>
            </a:r>
          </a:p>
        </p:txBody>
      </p:sp>
      <p:pic>
        <p:nvPicPr>
          <p:cNvPr id="5" name="Picture 4">
            <a:extLst>
              <a:ext uri="{FF2B5EF4-FFF2-40B4-BE49-F238E27FC236}">
                <a16:creationId xmlns:a16="http://schemas.microsoft.com/office/drawing/2014/main" id="{693A365C-881B-ED05-DEAB-B396E5EC1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22364"/>
            <a:ext cx="9144000" cy="2479674"/>
          </a:xfrm>
          <a:prstGeom prst="rect">
            <a:avLst/>
          </a:prstGeom>
        </p:spPr>
      </p:pic>
    </p:spTree>
    <p:extLst>
      <p:ext uri="{BB962C8B-B14F-4D97-AF65-F5344CB8AC3E}">
        <p14:creationId xmlns:p14="http://schemas.microsoft.com/office/powerpoint/2010/main" val="4127319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A86-EE68-9215-1B66-14FEBD182EE3}"/>
              </a:ext>
            </a:extLst>
          </p:cNvPr>
          <p:cNvSpPr>
            <a:spLocks noGrp="1"/>
          </p:cNvSpPr>
          <p:nvPr>
            <p:ph type="title"/>
          </p:nvPr>
        </p:nvSpPr>
        <p:spPr/>
        <p:txBody>
          <a:bodyPr/>
          <a:lstStyle/>
          <a:p>
            <a:pPr algn="ctr"/>
            <a:r>
              <a:rPr lang="en-US" u="sng" dirty="0"/>
              <a:t>CONCLUSION</a:t>
            </a:r>
            <a:endParaRPr lang="en-IN" u="sng" dirty="0"/>
          </a:p>
        </p:txBody>
      </p:sp>
      <p:sp>
        <p:nvSpPr>
          <p:cNvPr id="3" name="Content Placeholder 2">
            <a:extLst>
              <a:ext uri="{FF2B5EF4-FFF2-40B4-BE49-F238E27FC236}">
                <a16:creationId xmlns:a16="http://schemas.microsoft.com/office/drawing/2014/main" id="{2AC99C97-3257-F86D-95BC-415329D975D7}"/>
              </a:ext>
            </a:extLst>
          </p:cNvPr>
          <p:cNvSpPr>
            <a:spLocks noGrp="1"/>
          </p:cNvSpPr>
          <p:nvPr>
            <p:ph idx="1"/>
          </p:nvPr>
        </p:nvSpPr>
        <p:spPr/>
        <p:txBody>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Arial" panose="020B0604020202020204" pitchFamily="34" charset="0"/>
              </a:rPr>
              <a:t>The proposed online code editor represents a significant advancement over existing systems by offering a comprehensive, integrated environment that supports a wide range of programming languages, advanced collaboration tools, and scalable backend support. By addressing the limitations of current solutions and incorporating features designed to enhance productivity and collaboration, this editor aims to provide developers with a powerful tool for modern software development. With careful attention to software and hardware requirements, the proposed system will deliver a robust and efficient platform that meets the needs of both individual developers and teams working on complex projects.</a:t>
            </a:r>
          </a:p>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412465540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E190-1F70-D2C7-3A94-D4B512AE959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2801219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6D0-88A4-99C7-8067-A184808810E3}"/>
              </a:ext>
            </a:extLst>
          </p:cNvPr>
          <p:cNvSpPr>
            <a:spLocks noGrp="1"/>
          </p:cNvSpPr>
          <p:nvPr>
            <p:ph type="ctrTitle"/>
          </p:nvPr>
        </p:nvSpPr>
        <p:spPr/>
        <p:txBody>
          <a:bodyPr>
            <a:normAutofit/>
          </a:bodyPr>
          <a:lstStyle/>
          <a:p>
            <a:r>
              <a:rPr lang="en-US" sz="5400" dirty="0"/>
              <a:t>ONLINE CODE EDITOR</a:t>
            </a:r>
            <a:endParaRPr lang="en-IN" sz="5400" dirty="0"/>
          </a:p>
        </p:txBody>
      </p:sp>
      <p:sp>
        <p:nvSpPr>
          <p:cNvPr id="3" name="Subtitle 2">
            <a:extLst>
              <a:ext uri="{FF2B5EF4-FFF2-40B4-BE49-F238E27FC236}">
                <a16:creationId xmlns:a16="http://schemas.microsoft.com/office/drawing/2014/main" id="{22C574B8-99F7-548C-CC22-9D7A9A9D26DA}"/>
              </a:ext>
            </a:extLst>
          </p:cNvPr>
          <p:cNvSpPr>
            <a:spLocks noGrp="1"/>
          </p:cNvSpPr>
          <p:nvPr>
            <p:ph type="subTitle" idx="1"/>
          </p:nvPr>
        </p:nvSpPr>
        <p:spPr/>
        <p:txBody>
          <a:bodyPr/>
          <a:lstStyle/>
          <a:p>
            <a:r>
              <a:rPr lang="en-US" dirty="0"/>
              <a:t>NAME:N.NAVYA</a:t>
            </a:r>
          </a:p>
          <a:p>
            <a:r>
              <a:rPr lang="en-US" dirty="0"/>
              <a:t>REG NO:22AJ1A4736</a:t>
            </a:r>
          </a:p>
          <a:p>
            <a:r>
              <a:rPr lang="en-US" dirty="0"/>
              <a:t>BRANCH:CIC</a:t>
            </a:r>
            <a:endParaRPr lang="en-IN" dirty="0"/>
          </a:p>
        </p:txBody>
      </p:sp>
    </p:spTree>
    <p:extLst>
      <p:ext uri="{BB962C8B-B14F-4D97-AF65-F5344CB8AC3E}">
        <p14:creationId xmlns:p14="http://schemas.microsoft.com/office/powerpoint/2010/main" val="12411523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DCE0-D975-FB41-C08E-B83654C8D1C7}"/>
              </a:ext>
            </a:extLst>
          </p:cNvPr>
          <p:cNvSpPr>
            <a:spLocks noGrp="1"/>
          </p:cNvSpPr>
          <p:nvPr>
            <p:ph type="title"/>
          </p:nvPr>
        </p:nvSpPr>
        <p:spPr/>
        <p:txBody>
          <a:bodyPr/>
          <a:lstStyle/>
          <a:p>
            <a:r>
              <a:rPr lang="en-US" u="sng" dirty="0"/>
              <a:t>ABSTRACT:</a:t>
            </a:r>
            <a:endParaRPr lang="en-IN" u="sng" dirty="0"/>
          </a:p>
        </p:txBody>
      </p:sp>
      <p:sp>
        <p:nvSpPr>
          <p:cNvPr id="3" name="Content Placeholder 2">
            <a:extLst>
              <a:ext uri="{FF2B5EF4-FFF2-40B4-BE49-F238E27FC236}">
                <a16:creationId xmlns:a16="http://schemas.microsoft.com/office/drawing/2014/main" id="{20359688-B674-634D-E8DF-94C11B90686E}"/>
              </a:ext>
            </a:extLst>
          </p:cNvPr>
          <p:cNvSpPr>
            <a:spLocks noGrp="1"/>
          </p:cNvSpPr>
          <p:nvPr>
            <p:ph idx="1"/>
          </p:nvPr>
        </p:nvSpPr>
        <p:spPr>
          <a:xfrm>
            <a:off x="838200" y="1825625"/>
            <a:ext cx="5149645" cy="4351338"/>
          </a:xfrm>
        </p:spPr>
        <p:txBody>
          <a:bodyPr>
            <a:normAutofit/>
          </a:bodyPr>
          <a:lstStyle/>
          <a:p>
            <a:r>
              <a:rPr lang="en-IN" sz="2000" kern="100" dirty="0">
                <a:effectLst/>
                <a:latin typeface="Calibri" panose="020F0502020204030204" pitchFamily="34" charset="0"/>
                <a:ea typeface="Calibri" panose="020F0502020204030204" pitchFamily="34" charset="0"/>
                <a:cs typeface="Arial" panose="020B0604020202020204" pitchFamily="34" charset="0"/>
              </a:rPr>
              <a:t>An online code editor is a web-based platform that allows developers to write, edit, and debug code directly within a web browser. This convenience eliminates the need for local software installations and ensures accessibility from any device with internet connectivity. The primary objective of this system is to provide a robust, user-friendly environment for coding that supports multiple programming languages and integrates seamlessly with various development tools and services. The online code editor is designed to enhance productivity, facilitate collaboration, and streamline the coding process.</a:t>
            </a:r>
          </a:p>
          <a:p>
            <a:endParaRPr lang="en-IN" sz="2000" dirty="0"/>
          </a:p>
        </p:txBody>
      </p:sp>
      <p:pic>
        <p:nvPicPr>
          <p:cNvPr id="5" name="Picture 4">
            <a:extLst>
              <a:ext uri="{FF2B5EF4-FFF2-40B4-BE49-F238E27FC236}">
                <a16:creationId xmlns:a16="http://schemas.microsoft.com/office/drawing/2014/main" id="{EB44E09A-DB58-1546-B791-AEBFC769B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156" y="255640"/>
            <a:ext cx="5987844" cy="6469626"/>
          </a:xfrm>
          <a:prstGeom prst="rect">
            <a:avLst/>
          </a:prstGeom>
        </p:spPr>
      </p:pic>
    </p:spTree>
    <p:extLst>
      <p:ext uri="{BB962C8B-B14F-4D97-AF65-F5344CB8AC3E}">
        <p14:creationId xmlns:p14="http://schemas.microsoft.com/office/powerpoint/2010/main" val="34443650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81A3-0BAC-7794-9996-21FA37D77341}"/>
              </a:ext>
            </a:extLst>
          </p:cNvPr>
          <p:cNvSpPr>
            <a:spLocks noGrp="1"/>
          </p:cNvSpPr>
          <p:nvPr>
            <p:ph type="title"/>
          </p:nvPr>
        </p:nvSpPr>
        <p:spPr/>
        <p:txBody>
          <a:bodyPr/>
          <a:lstStyle/>
          <a:p>
            <a:r>
              <a:rPr lang="en-US" u="sng" dirty="0"/>
              <a:t>EXISTING SYSTEM:</a:t>
            </a:r>
            <a:endParaRPr lang="en-IN" u="sng" dirty="0"/>
          </a:p>
        </p:txBody>
      </p:sp>
      <p:sp>
        <p:nvSpPr>
          <p:cNvPr id="3" name="Content Placeholder 2">
            <a:extLst>
              <a:ext uri="{FF2B5EF4-FFF2-40B4-BE49-F238E27FC236}">
                <a16:creationId xmlns:a16="http://schemas.microsoft.com/office/drawing/2014/main" id="{5C84F95A-F489-932D-AEE7-2AD133EF036B}"/>
              </a:ext>
            </a:extLst>
          </p:cNvPr>
          <p:cNvSpPr>
            <a:spLocks noGrp="1"/>
          </p:cNvSpPr>
          <p:nvPr>
            <p:ph idx="1"/>
          </p:nvPr>
        </p:nvSpPr>
        <p:spPr>
          <a:xfrm>
            <a:off x="838200" y="1825625"/>
            <a:ext cx="5533103" cy="4351338"/>
          </a:xfrm>
        </p:spPr>
        <p:txBody>
          <a:bodyPr>
            <a:normAutofit/>
          </a:bodyPr>
          <a:lstStyle/>
          <a:p>
            <a:pPr marL="342900" lvl="0" indent="-342900">
              <a:lnSpc>
                <a:spcPct val="107000"/>
              </a:lnSpc>
              <a:spcAft>
                <a:spcPts val="800"/>
              </a:spcAft>
              <a:tabLst>
                <a:tab pos="457200" algn="l"/>
              </a:tabLst>
            </a:pPr>
            <a:r>
              <a:rPr lang="en-IN" sz="1800" b="1" kern="100" dirty="0" err="1">
                <a:effectLst/>
                <a:latin typeface="Calibri" panose="020F0502020204030204" pitchFamily="34" charset="0"/>
                <a:ea typeface="Calibri" panose="020F0502020204030204" pitchFamily="34" charset="0"/>
                <a:cs typeface="Arial" panose="020B0604020202020204" pitchFamily="34" charset="0"/>
              </a:rPr>
              <a:t>CodePen</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Overview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CodePen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an online code editor and social development environment primarily for front-end developers. It supports HTML, CSS, and JavaScript, allowing users to create and share code snippets, called "Pens."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Real-time preview, live code sharing, community engagement, and integration with various libraries and frameworks.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Limitations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Limited backend support, which can restrict full-stack development and the ability to handle server-side code.</a:t>
            </a:r>
          </a:p>
          <a:p>
            <a:endParaRPr lang="en-IN" sz="1800" dirty="0"/>
          </a:p>
        </p:txBody>
      </p:sp>
      <p:pic>
        <p:nvPicPr>
          <p:cNvPr id="5" name="Picture 4">
            <a:extLst>
              <a:ext uri="{FF2B5EF4-FFF2-40B4-BE49-F238E27FC236}">
                <a16:creationId xmlns:a16="http://schemas.microsoft.com/office/drawing/2014/main" id="{5A36D12A-6179-B8F4-804B-B8E2FF43C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928" y="476865"/>
            <a:ext cx="5447072" cy="6159909"/>
          </a:xfrm>
          <a:prstGeom prst="rect">
            <a:avLst/>
          </a:prstGeom>
        </p:spPr>
      </p:pic>
    </p:spTree>
    <p:extLst>
      <p:ext uri="{BB962C8B-B14F-4D97-AF65-F5344CB8AC3E}">
        <p14:creationId xmlns:p14="http://schemas.microsoft.com/office/powerpoint/2010/main" val="4843828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FC28-BE96-3B89-BC29-30346510ECEE}"/>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4937868-B8EB-FE31-0A9E-B418BD0168CD}"/>
              </a:ext>
            </a:extLst>
          </p:cNvPr>
          <p:cNvSpPr>
            <a:spLocks noGrp="1"/>
          </p:cNvSpPr>
          <p:nvPr>
            <p:ph idx="1"/>
          </p:nvPr>
        </p:nvSpPr>
        <p:spPr>
          <a:xfrm>
            <a:off x="838200" y="1943611"/>
            <a:ext cx="10515600" cy="4351338"/>
          </a:xfrm>
        </p:spPr>
        <p:txBody>
          <a:bodyPr/>
          <a:lstStyle/>
          <a:p>
            <a:pPr>
              <a:lnSpc>
                <a:spcPct val="107000"/>
              </a:lnSpc>
              <a:spcAft>
                <a:spcPts val="800"/>
              </a:spcAft>
            </a:pPr>
            <a:r>
              <a:rPr lang="en-IN" sz="1800" u="sng" kern="100" dirty="0">
                <a:effectLst/>
                <a:latin typeface="Calibri" panose="020F0502020204030204" pitchFamily="34" charset="0"/>
                <a:ea typeface="Calibri" panose="020F0502020204030204" pitchFamily="34" charset="0"/>
                <a:cs typeface="Arial" panose="020B0604020202020204" pitchFamily="34" charset="0"/>
              </a:rPr>
              <a:t>PROPOSED SYSTEM:</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Arial" panose="020B0604020202020204" pitchFamily="34" charset="0"/>
              </a:rPr>
              <a:t>The proposed online code editor aims to address the limitations of existing systems by offering a more comprehensive and integrated development experience. The key features and improvements include:</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Arial" panose="020B0604020202020204" pitchFamily="34" charset="0"/>
              </a:rPr>
              <a:t>Multi-Language Support</a:t>
            </a:r>
            <a:r>
              <a:rPr lang="en-IN" sz="1800" kern="100" dirty="0">
                <a:effectLst/>
                <a:latin typeface="Calibri" panose="020F0502020204030204" pitchFamily="34" charset="0"/>
                <a:ea typeface="Calibri" panose="020F0502020204030204" pitchFamily="34" charset="0"/>
                <a:cs typeface="Arial" panose="020B0604020202020204" pitchFamily="34" charset="0"/>
              </a:rPr>
              <a:t>: Unlike existing systems that are often limited to specific languages, the proposed system will support a broader range of programming languages, including Python, JavaScript, C++, Java, and Ruby.</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Arial" panose="020B0604020202020204" pitchFamily="34" charset="0"/>
              </a:rPr>
              <a:t>Advanced Collaboration Tools</a:t>
            </a:r>
            <a:r>
              <a:rPr lang="en-IN" sz="1800" kern="100" dirty="0">
                <a:effectLst/>
                <a:latin typeface="Calibri" panose="020F0502020204030204" pitchFamily="34" charset="0"/>
                <a:ea typeface="Calibri" panose="020F0502020204030204" pitchFamily="34" charset="0"/>
                <a:cs typeface="Arial" panose="020B0604020202020204" pitchFamily="34" charset="0"/>
              </a:rPr>
              <a:t>: Enhanced real-time collaboration features will include code reviews, pair programming, and chat functionalities to facilitate better teamwork and communication among developers.</a:t>
            </a:r>
          </a:p>
          <a:p>
            <a:endParaRPr lang="en-IN" dirty="0"/>
          </a:p>
        </p:txBody>
      </p:sp>
    </p:spTree>
    <p:extLst>
      <p:ext uri="{BB962C8B-B14F-4D97-AF65-F5344CB8AC3E}">
        <p14:creationId xmlns:p14="http://schemas.microsoft.com/office/powerpoint/2010/main" val="372749886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34AA-1A17-462E-A389-9E40DCFFDD3D}"/>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9BD07493-08A6-927D-0D77-04021E8BDE56}"/>
              </a:ext>
            </a:extLst>
          </p:cNvPr>
          <p:cNvSpPr>
            <a:spLocks noGrp="1"/>
          </p:cNvSpPr>
          <p:nvPr>
            <p:ph idx="1"/>
          </p:nvPr>
        </p:nvSpPr>
        <p:spPr/>
        <p:txBody>
          <a:bodyPr/>
          <a:lstStyle/>
          <a:p>
            <a:pPr marL="0" lvl="0" indent="0">
              <a:lnSpc>
                <a:spcPct val="107000"/>
              </a:lnSpc>
              <a:spcAft>
                <a:spcPts val="800"/>
              </a:spcAft>
              <a:buNone/>
              <a:tabLst>
                <a:tab pos="228600" algn="l"/>
              </a:tabLst>
            </a:pPr>
            <a:r>
              <a:rPr lang="en-IN" b="1" u="sng" kern="100" dirty="0">
                <a:effectLst/>
                <a:latin typeface="Calibri" panose="020F0502020204030204" pitchFamily="34" charset="0"/>
                <a:ea typeface="Calibri" panose="020F0502020204030204" pitchFamily="34" charset="0"/>
                <a:cs typeface="Arial" panose="020B0604020202020204" pitchFamily="34" charset="0"/>
              </a:rPr>
              <a:t>.Frontend Technologies</a:t>
            </a:r>
            <a:r>
              <a:rPr lang="en-IN"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HTML/CSS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structuring and styling the editor's user interface.</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JavaScript</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implementing interactive features and real-time updates.</a:t>
            </a:r>
          </a:p>
          <a:p>
            <a:pPr marL="742950" lvl="1" indent="-285750">
              <a:lnSpc>
                <a:spcPct val="107000"/>
              </a:lnSpc>
              <a:spcAft>
                <a:spcPts val="800"/>
              </a:spcAft>
              <a:buSzPts val="1000"/>
              <a:buFont typeface="Courier New" panose="02070309020205020404" pitchFamily="49" charset="0"/>
              <a:buChar char="o"/>
              <a:tabLst>
                <a:tab pos="464185"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Frameworks/Libraries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React or Angular for dynamic UI components;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CodeMirror</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or Monaco Editor for code editing functionalities.</a:t>
            </a:r>
          </a:p>
          <a:p>
            <a:endParaRPr lang="en-IN" dirty="0"/>
          </a:p>
        </p:txBody>
      </p:sp>
    </p:spTree>
    <p:extLst>
      <p:ext uri="{BB962C8B-B14F-4D97-AF65-F5344CB8AC3E}">
        <p14:creationId xmlns:p14="http://schemas.microsoft.com/office/powerpoint/2010/main" val="2416342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85A7-581E-91C0-10E6-CDDE722E51A3}"/>
              </a:ext>
            </a:extLst>
          </p:cNvPr>
          <p:cNvSpPr>
            <a:spLocks noGrp="1"/>
          </p:cNvSpPr>
          <p:nvPr>
            <p:ph type="title"/>
          </p:nvPr>
        </p:nvSpPr>
        <p:spPr/>
        <p:txBody>
          <a:bodyPr>
            <a:normAutofit/>
          </a:bodyPr>
          <a:lstStyle/>
          <a:p>
            <a:pPr marL="342900" lvl="0" indent="-342900">
              <a:lnSpc>
                <a:spcPct val="107000"/>
              </a:lnSpc>
              <a:spcAft>
                <a:spcPts val="800"/>
              </a:spcAft>
              <a:tabLst>
                <a:tab pos="228600" algn="l"/>
              </a:tabLst>
            </a:pPr>
            <a:r>
              <a:rPr lang="en-IN" sz="2400" u="sng" kern="100" dirty="0">
                <a:latin typeface="Calibri" panose="020F0502020204030204" pitchFamily="34" charset="0"/>
                <a:ea typeface="Calibri" panose="020F0502020204030204" pitchFamily="34" charset="0"/>
                <a:cs typeface="Times New Roman" panose="02020603050405020304" pitchFamily="18" charset="0"/>
              </a:rPr>
              <a:t>HARDWARE REQUIREMENTS:</a:t>
            </a:r>
            <a:br>
              <a:rPr lang="en-IN"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8CB9398-E7F3-B3A3-D739-1AD5DC20476E}"/>
              </a:ext>
            </a:extLst>
          </p:cNvPr>
          <p:cNvSpPr>
            <a:spLocks noGrp="1"/>
          </p:cNvSpPr>
          <p:nvPr>
            <p:ph idx="1"/>
          </p:nvPr>
        </p:nvSpPr>
        <p:spPr/>
        <p:txBody>
          <a:bodyPr>
            <a:normAutofit lnSpcReduction="10000"/>
          </a:bodyPr>
          <a:lstStyle/>
          <a:p>
            <a:pPr>
              <a:lnSpc>
                <a:spcPct val="107000"/>
              </a:lnSpc>
              <a:spcAft>
                <a:spcPts val="800"/>
              </a:spcAft>
              <a:tabLst>
                <a:tab pos="228600" algn="l"/>
              </a:tabLst>
            </a:pPr>
            <a:r>
              <a:rPr lang="en-IN" sz="2400" b="1" kern="100" dirty="0">
                <a:effectLst/>
                <a:latin typeface="Calibri" panose="020F0502020204030204" pitchFamily="34" charset="0"/>
                <a:ea typeface="Calibri" panose="020F0502020204030204" pitchFamily="34" charset="0"/>
                <a:cs typeface="Arial" panose="020B0604020202020204" pitchFamily="34" charset="0"/>
              </a:rPr>
              <a:t>Server Specifications</a:t>
            </a:r>
            <a:r>
              <a:rPr lang="en-IN" sz="2400" kern="100" dirty="0">
                <a:effectLst/>
                <a:latin typeface="Calibri" panose="020F050202020403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Processor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Multi-core processors (e.g., Intel Xeon or AMD EPYC) for handling multiple concurrent users.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Memory</a:t>
            </a:r>
            <a:r>
              <a:rPr lang="en-IN" kern="100" dirty="0">
                <a:effectLst/>
                <a:latin typeface="Calibri" panose="020F0502020204030204" pitchFamily="34" charset="0"/>
                <a:ea typeface="Calibri" panose="020F0502020204030204" pitchFamily="34" charset="0"/>
                <a:cs typeface="Times New Roman" panose="02020603050405020304" pitchFamily="18" charset="0"/>
              </a:rPr>
              <a:t>: Minimum 16GB RAM, scalable based on user load and application complexity.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Storage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SSDs with sufficient capacity to store user data, code snippets, and application logs.</a:t>
            </a: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Network</a:t>
            </a:r>
            <a:r>
              <a:rPr lang="en-IN" kern="100" dirty="0">
                <a:effectLst/>
                <a:latin typeface="Calibri" panose="020F0502020204030204" pitchFamily="34" charset="0"/>
                <a:ea typeface="Calibri" panose="020F0502020204030204" pitchFamily="34" charset="0"/>
                <a:cs typeface="Times New Roman" panose="02020603050405020304" pitchFamily="18" charset="0"/>
              </a:rPr>
              <a:t>: High-speed internet connectivity with load balancing and failover capabilities to ensure uptime and reliability.</a:t>
            </a:r>
          </a:p>
          <a:p>
            <a:endParaRPr lang="en-IN" dirty="0"/>
          </a:p>
        </p:txBody>
      </p:sp>
    </p:spTree>
    <p:extLst>
      <p:ext uri="{BB962C8B-B14F-4D97-AF65-F5344CB8AC3E}">
        <p14:creationId xmlns:p14="http://schemas.microsoft.com/office/powerpoint/2010/main" val="15136812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020-4BDA-C306-55F0-E84F7E3951AC}"/>
              </a:ext>
            </a:extLst>
          </p:cNvPr>
          <p:cNvSpPr>
            <a:spLocks noGrp="1"/>
          </p:cNvSpPr>
          <p:nvPr>
            <p:ph type="title"/>
          </p:nvPr>
        </p:nvSpPr>
        <p:spPr/>
        <p:txBody>
          <a:bodyPr>
            <a:normAutofit/>
          </a:bodyPr>
          <a:lstStyle/>
          <a:p>
            <a:pPr algn="ctr"/>
            <a:r>
              <a:rPr lang="en-US" sz="5400" u="sng" dirty="0"/>
              <a:t>ADVANTAGES</a:t>
            </a:r>
            <a:endParaRPr lang="en-IN" sz="5400" u="sng" dirty="0"/>
          </a:p>
        </p:txBody>
      </p:sp>
      <p:sp>
        <p:nvSpPr>
          <p:cNvPr id="3" name="Content Placeholder 2">
            <a:extLst>
              <a:ext uri="{FF2B5EF4-FFF2-40B4-BE49-F238E27FC236}">
                <a16:creationId xmlns:a16="http://schemas.microsoft.com/office/drawing/2014/main" id="{7DC4FE49-CFE8-55AE-1A79-5F014DF25DEE}"/>
              </a:ext>
            </a:extLst>
          </p:cNvPr>
          <p:cNvSpPr>
            <a:spLocks noGrp="1"/>
          </p:cNvSpPr>
          <p:nvPr>
            <p:ph idx="1"/>
          </p:nvPr>
        </p:nvSpPr>
        <p:spPr/>
        <p:txBody>
          <a:bodyPr/>
          <a:lstStyle/>
          <a:p>
            <a:r>
              <a:rPr lang="en-US" b="1" u="sng" dirty="0"/>
              <a:t>Advantages:</a:t>
            </a:r>
          </a:p>
          <a:p>
            <a:pPr>
              <a:buFont typeface="+mj-lt"/>
              <a:buAutoNum type="arabicPeriod"/>
            </a:pPr>
            <a:r>
              <a:rPr lang="en-US" b="1" dirty="0"/>
              <a:t>Learning Opportunity</a:t>
            </a:r>
            <a:r>
              <a:rPr lang="en-US" dirty="0"/>
              <a:t>:</a:t>
            </a:r>
          </a:p>
          <a:p>
            <a:pPr marL="742950" lvl="1" indent="-285750">
              <a:buFont typeface="+mj-lt"/>
              <a:buAutoNum type="arabicPeriod"/>
            </a:pPr>
            <a:r>
              <a:rPr lang="en-US" b="1" dirty="0"/>
              <a:t>Full-Stack Development</a:t>
            </a:r>
            <a:r>
              <a:rPr lang="en-US" dirty="0"/>
              <a:t>: You’ll gain experience in both front-end and back-end development.</a:t>
            </a:r>
          </a:p>
          <a:p>
            <a:pPr marL="742950" lvl="1" indent="-285750">
              <a:buFont typeface="+mj-lt"/>
              <a:buAutoNum type="arabicPeriod"/>
            </a:pPr>
            <a:r>
              <a:rPr lang="en-US" b="1" dirty="0"/>
              <a:t>Understanding Web Technologies</a:t>
            </a:r>
            <a:r>
              <a:rPr lang="en-US" dirty="0"/>
              <a:t>: Working with APIs, databases, and frameworks enhances your tech stack knowledge.</a:t>
            </a:r>
          </a:p>
          <a:p>
            <a:pPr>
              <a:buFont typeface="+mj-lt"/>
              <a:buAutoNum type="arabicPeriod"/>
            </a:pPr>
            <a:r>
              <a:rPr lang="en-US" b="1" dirty="0"/>
              <a:t>Real-Time Collaboration</a:t>
            </a:r>
            <a:r>
              <a:rPr lang="en-US" dirty="0"/>
              <a:t>:</a:t>
            </a:r>
          </a:p>
          <a:p>
            <a:pPr marL="742950" lvl="1" indent="-285750">
              <a:buFont typeface="+mj-lt"/>
              <a:buAutoNum type="arabicPeriod"/>
            </a:pPr>
            <a:r>
              <a:rPr lang="en-US" b="1" dirty="0"/>
              <a:t>Multi-User Functionality</a:t>
            </a:r>
            <a:r>
              <a:rPr lang="en-US" dirty="0"/>
              <a:t>: Implementing features for multiple users can teach you about </a:t>
            </a:r>
            <a:r>
              <a:rPr lang="en-US" dirty="0" err="1"/>
              <a:t>WebSockets</a:t>
            </a:r>
            <a:r>
              <a:rPr lang="en-US" dirty="0"/>
              <a:t> and real-time data handling.</a:t>
            </a:r>
          </a:p>
          <a:p>
            <a:endParaRPr lang="en-IN" dirty="0"/>
          </a:p>
        </p:txBody>
      </p:sp>
    </p:spTree>
    <p:extLst>
      <p:ext uri="{BB962C8B-B14F-4D97-AF65-F5344CB8AC3E}">
        <p14:creationId xmlns:p14="http://schemas.microsoft.com/office/powerpoint/2010/main" val="15624085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3875-1839-0302-37E3-136B43DD59E2}"/>
              </a:ext>
            </a:extLst>
          </p:cNvPr>
          <p:cNvSpPr>
            <a:spLocks noGrp="1"/>
          </p:cNvSpPr>
          <p:nvPr>
            <p:ph type="title"/>
          </p:nvPr>
        </p:nvSpPr>
        <p:spPr/>
        <p:txBody>
          <a:bodyPr/>
          <a:lstStyle/>
          <a:p>
            <a:pPr algn="ctr"/>
            <a:r>
              <a:rPr lang="en-US" u="sng" dirty="0"/>
              <a:t>DISADVANTAGES</a:t>
            </a:r>
            <a:endParaRPr lang="en-IN" u="sng" dirty="0"/>
          </a:p>
        </p:txBody>
      </p:sp>
      <p:sp>
        <p:nvSpPr>
          <p:cNvPr id="4" name="Rectangle 1">
            <a:extLst>
              <a:ext uri="{FF2B5EF4-FFF2-40B4-BE49-F238E27FC236}">
                <a16:creationId xmlns:a16="http://schemas.microsoft.com/office/drawing/2014/main" id="{32C593C6-34A9-0645-289E-5C171AACDBAF}"/>
              </a:ext>
            </a:extLst>
          </p:cNvPr>
          <p:cNvSpPr>
            <a:spLocks noGrp="1" noChangeArrowheads="1"/>
          </p:cNvSpPr>
          <p:nvPr>
            <p:ph idx="1"/>
          </p:nvPr>
        </p:nvSpPr>
        <p:spPr bwMode="auto">
          <a:xfrm>
            <a:off x="838200" y="1462137"/>
            <a:ext cx="97413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sng" strike="noStrike" cap="none" normalizeH="0" baseline="0" dirty="0">
                <a:ln>
                  <a:noFill/>
                </a:ln>
                <a:solidFill>
                  <a:schemeClr val="tx1"/>
                </a:solidFill>
                <a:effectLst/>
                <a:latin typeface="Arial" panose="020B0604020202020204" pitchFamily="34" charset="0"/>
              </a:rPr>
              <a:t>Complexity</a:t>
            </a:r>
            <a:r>
              <a:rPr kumimoji="0" lang="en-US" altLang="en-US" sz="36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Technical Challenges</a:t>
            </a:r>
            <a:r>
              <a:rPr kumimoji="0" lang="en-US" altLang="en-US" sz="3600" b="0" i="0" u="none" strike="noStrike" cap="none" normalizeH="0" baseline="0" dirty="0">
                <a:ln>
                  <a:noFill/>
                </a:ln>
                <a:solidFill>
                  <a:schemeClr val="tx1"/>
                </a:solidFill>
                <a:effectLst/>
                <a:latin typeface="Arial" panose="020B0604020202020204" pitchFamily="34" charset="0"/>
              </a:rPr>
              <a:t>: Building a fully functional code editor can be overwhelming, especially for beginners.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sng" strike="noStrike" cap="none" normalizeH="0" baseline="0" dirty="0">
                <a:ln>
                  <a:noFill/>
                </a:ln>
                <a:solidFill>
                  <a:schemeClr val="tx1"/>
                </a:solidFill>
                <a:effectLst/>
                <a:latin typeface="Arial" panose="020B0604020202020204" pitchFamily="34" charset="0"/>
              </a:rPr>
              <a:t>Time-Consuming</a:t>
            </a:r>
            <a:r>
              <a:rPr kumimoji="0" lang="en-US" altLang="en-US" sz="36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Development Time</a:t>
            </a:r>
            <a:r>
              <a:rPr kumimoji="0" lang="en-US" altLang="en-US" sz="3600" b="0" i="0" u="none" strike="noStrike" cap="none" normalizeH="0" baseline="0" dirty="0">
                <a:ln>
                  <a:noFill/>
                </a:ln>
                <a:solidFill>
                  <a:schemeClr val="tx1"/>
                </a:solidFill>
                <a:effectLst/>
                <a:latin typeface="Arial" panose="020B0604020202020204" pitchFamily="34" charset="0"/>
              </a:rPr>
              <a:t>: Depending on the features, this project can take significant time to complete.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5265221"/>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Office Theme</vt:lpstr>
      <vt:lpstr>PowerPoint Presentation</vt:lpstr>
      <vt:lpstr>ONLINE CODE EDITOR</vt:lpstr>
      <vt:lpstr>ABSTRACT:</vt:lpstr>
      <vt:lpstr>EXISTING SYSTEM:</vt:lpstr>
      <vt:lpstr>PROPOSED SYSTEM</vt:lpstr>
      <vt:lpstr>SOFTWARE REQUIREMENTS</vt:lpstr>
      <vt:lpstr>HARDWARE REQUIREMENTS: </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 namalapuri</dc:creator>
  <cp:lastModifiedBy>navya namalapuri</cp:lastModifiedBy>
  <cp:revision>1</cp:revision>
  <dcterms:created xsi:type="dcterms:W3CDTF">2024-09-26T14:38:54Z</dcterms:created>
  <dcterms:modified xsi:type="dcterms:W3CDTF">2024-09-26T14:39:16Z</dcterms:modified>
</cp:coreProperties>
</file>