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615F-9D53-CAB9-18FE-C04DC0B09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12A388-161E-6A0C-83A3-19CBE644D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1FEDF5-68E8-0E23-C66D-91A05CF7C0C7}"/>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81554006-4567-C352-A48E-3F95CCF9B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F0C28-6E81-0C60-3CE9-A889AC2A8091}"/>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194448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C91B-C4E0-CC48-83D5-74E80FFD16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B47FC4-CEE2-7207-2744-ADE3F01B8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06FB68-34FB-A44D-826E-E67E16041006}"/>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8CC6050D-4F1E-AE33-4ED5-0FF09C15A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4B0B2-65AB-5933-A50E-D99B1E0D7952}"/>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47060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99A58D-06ED-00CD-D697-D5B54046F7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3F9289-34D0-A019-A6B1-E3EF27ED82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25064C-88E0-AB86-B6CA-F75DB0E7EE96}"/>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3A1F77CD-1099-37C4-4653-10CFB57A7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B938B9-0469-ED71-40A7-C32D16BB186B}"/>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62964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5680-D851-D34F-899A-71955CD1B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742738-3766-AA99-F53D-10A725681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ADF09-04F0-A409-95D5-A344EE8A6712}"/>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9D129C1E-4BFB-604D-7304-5CD71BF09D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12CDE-320A-6047-2C04-CF4088E24BEB}"/>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14119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425A-C55A-4EC6-9936-DFF931651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2C65B1-4B57-4894-4C3A-BC630FA36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C45186-9227-70F7-7E99-6CE86F021A2F}"/>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D3CA9EEA-4DDD-6498-B43D-D3F68C9F2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5ADE3-52B3-BC97-BEFD-1C2C8B6D70BE}"/>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161420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4958-386E-408B-392C-52539B7E7C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1F9387-ED90-EF39-B39F-2DA98400D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680EE3-F549-DE2C-F8F4-BF94E96FC4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764FB6-1FC1-D47F-90D5-5E4478209B96}"/>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6" name="Footer Placeholder 5">
            <a:extLst>
              <a:ext uri="{FF2B5EF4-FFF2-40B4-BE49-F238E27FC236}">
                <a16:creationId xmlns:a16="http://schemas.microsoft.com/office/drawing/2014/main" id="{EE9E4E5F-2354-0F79-1C47-A63E31B6A9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8E18C8-1D20-32DF-B0BB-EEC964476D80}"/>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91956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ACC9-A9CC-CB56-C744-F2C9ED75BE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F5F75C-90DC-1B57-62E0-BFF34A399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34792A-580F-8423-7BB7-E9E9B30E63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2EEB35-80A9-4A8C-DC31-FE83075FA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FEC8FE-B03C-58EF-94A1-3D817CFFA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8DCF03-8C6A-3579-009F-D447777F182D}"/>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8" name="Footer Placeholder 7">
            <a:extLst>
              <a:ext uri="{FF2B5EF4-FFF2-40B4-BE49-F238E27FC236}">
                <a16:creationId xmlns:a16="http://schemas.microsoft.com/office/drawing/2014/main" id="{608AA928-B744-D8D8-75FD-CA8D5840A6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04EB30-6844-2135-4D21-CFED08446EC8}"/>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166949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08F3-97E3-8253-02EF-7FBE34BE2C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01C06F-D1D4-7C11-BC99-82D6B0B4450C}"/>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4" name="Footer Placeholder 3">
            <a:extLst>
              <a:ext uri="{FF2B5EF4-FFF2-40B4-BE49-F238E27FC236}">
                <a16:creationId xmlns:a16="http://schemas.microsoft.com/office/drawing/2014/main" id="{54AE0FC1-0B27-A6D6-8B1F-CE1D456CDC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2D29F9-5368-8A37-75EB-56C749742DE6}"/>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79911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A0DAF-DE3E-1D83-4FD2-37BEFC254536}"/>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3" name="Footer Placeholder 2">
            <a:extLst>
              <a:ext uri="{FF2B5EF4-FFF2-40B4-BE49-F238E27FC236}">
                <a16:creationId xmlns:a16="http://schemas.microsoft.com/office/drawing/2014/main" id="{EF721090-91AD-51C8-8732-5227850D62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8522BE-0CF7-8314-D533-9FA01D75D52D}"/>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56883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EDD7-B8D7-E00A-8F19-E044E60D2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F7A4BC-40CB-1F49-57E3-935708D79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D85F2D-97F8-7DF0-082C-08848B30F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D3CC2-6828-B75E-54C7-B2294E4FBE8E}"/>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6" name="Footer Placeholder 5">
            <a:extLst>
              <a:ext uri="{FF2B5EF4-FFF2-40B4-BE49-F238E27FC236}">
                <a16:creationId xmlns:a16="http://schemas.microsoft.com/office/drawing/2014/main" id="{6BCAAA29-3110-1AA4-7153-5573659538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BD2ED-0C13-1F27-2C85-2C83A5A8A7EB}"/>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74943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CF22-43CD-373D-2498-5181D7986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3F9ED7-9211-404E-B33E-48DF9FA24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3AA51D-388B-54B0-7BA4-63F81082A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D2465-FC29-AC0C-56B0-8390B1DA1920}"/>
              </a:ext>
            </a:extLst>
          </p:cNvPr>
          <p:cNvSpPr>
            <a:spLocks noGrp="1"/>
          </p:cNvSpPr>
          <p:nvPr>
            <p:ph type="dt" sz="half" idx="10"/>
          </p:nvPr>
        </p:nvSpPr>
        <p:spPr/>
        <p:txBody>
          <a:bodyPr/>
          <a:lstStyle/>
          <a:p>
            <a:fld id="{3540CCB1-F225-49AC-B84B-7B71EB5FF753}" type="datetimeFigureOut">
              <a:rPr lang="en-IN" smtClean="0"/>
              <a:t>02-10-2024</a:t>
            </a:fld>
            <a:endParaRPr lang="en-IN"/>
          </a:p>
        </p:txBody>
      </p:sp>
      <p:sp>
        <p:nvSpPr>
          <p:cNvPr id="6" name="Footer Placeholder 5">
            <a:extLst>
              <a:ext uri="{FF2B5EF4-FFF2-40B4-BE49-F238E27FC236}">
                <a16:creationId xmlns:a16="http://schemas.microsoft.com/office/drawing/2014/main" id="{2BB42F57-BE10-E158-1006-008E3BCA7E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914EF7-AB1D-8DD5-6B36-12ED5E260FE8}"/>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30321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0C8506-C5E2-FE5F-7587-D43EE0904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C641D-4567-1DA2-BEFC-E8C1942D03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F64B5F-2C09-9730-599D-D46F3AF98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0CCB1-F225-49AC-B84B-7B71EB5FF753}" type="datetimeFigureOut">
              <a:rPr lang="en-IN" smtClean="0"/>
              <a:t>02-10-2024</a:t>
            </a:fld>
            <a:endParaRPr lang="en-IN"/>
          </a:p>
        </p:txBody>
      </p:sp>
      <p:sp>
        <p:nvSpPr>
          <p:cNvPr id="5" name="Footer Placeholder 4">
            <a:extLst>
              <a:ext uri="{FF2B5EF4-FFF2-40B4-BE49-F238E27FC236}">
                <a16:creationId xmlns:a16="http://schemas.microsoft.com/office/drawing/2014/main" id="{0F79C9A0-08DD-656A-C1EF-83C037DE0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31079D-8E78-4206-50DE-D70E88F0C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DDD0D-0CAC-48B9-9B30-BD62D42D4D20}" type="slidenum">
              <a:rPr lang="en-IN" smtClean="0"/>
              <a:t>‹#›</a:t>
            </a:fld>
            <a:endParaRPr lang="en-IN"/>
          </a:p>
        </p:txBody>
      </p:sp>
    </p:spTree>
    <p:extLst>
      <p:ext uri="{BB962C8B-B14F-4D97-AF65-F5344CB8AC3E}">
        <p14:creationId xmlns:p14="http://schemas.microsoft.com/office/powerpoint/2010/main" val="175041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3817-AD01-A045-B21D-DD49167E6DF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AFC975B-1AAF-A674-F48C-324C47018E33}"/>
              </a:ext>
            </a:extLst>
          </p:cNvPr>
          <p:cNvSpPr>
            <a:spLocks noGrp="1"/>
          </p:cNvSpPr>
          <p:nvPr>
            <p:ph type="subTitle" idx="1"/>
          </p:nvPr>
        </p:nvSpPr>
        <p:spPr/>
        <p:txBody>
          <a:bodyPr>
            <a:normAutofit/>
          </a:bodyPr>
          <a:lstStyle/>
          <a:p>
            <a:r>
              <a:rPr lang="en-US" dirty="0"/>
              <a:t>PROJECT NAME:</a:t>
            </a:r>
          </a:p>
          <a:p>
            <a:r>
              <a:rPr lang="en-US" dirty="0"/>
              <a:t>NAME:N.NAVYA</a:t>
            </a:r>
          </a:p>
          <a:p>
            <a:r>
              <a:rPr lang="en-US" dirty="0"/>
              <a:t>REG NO:22AJ1A4736</a:t>
            </a:r>
          </a:p>
        </p:txBody>
      </p:sp>
      <p:pic>
        <p:nvPicPr>
          <p:cNvPr id="5" name="Picture 4">
            <a:extLst>
              <a:ext uri="{FF2B5EF4-FFF2-40B4-BE49-F238E27FC236}">
                <a16:creationId xmlns:a16="http://schemas.microsoft.com/office/drawing/2014/main" id="{693A365C-881B-ED05-DEAB-B396E5EC1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22364"/>
            <a:ext cx="9144000" cy="2479674"/>
          </a:xfrm>
          <a:prstGeom prst="rect">
            <a:avLst/>
          </a:prstGeom>
        </p:spPr>
      </p:pic>
    </p:spTree>
    <p:extLst>
      <p:ext uri="{BB962C8B-B14F-4D97-AF65-F5344CB8AC3E}">
        <p14:creationId xmlns:p14="http://schemas.microsoft.com/office/powerpoint/2010/main" val="412731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E190-1F70-D2C7-3A94-D4B512AE9592}"/>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801219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36D0-88A4-99C7-8067-A184808810E3}"/>
              </a:ext>
            </a:extLst>
          </p:cNvPr>
          <p:cNvSpPr>
            <a:spLocks noGrp="1"/>
          </p:cNvSpPr>
          <p:nvPr>
            <p:ph type="ctrTitle"/>
          </p:nvPr>
        </p:nvSpPr>
        <p:spPr/>
        <p:txBody>
          <a:bodyPr>
            <a:normAutofit/>
          </a:bodyPr>
          <a:lstStyle/>
          <a:p>
            <a:r>
              <a:rPr lang="en-US" sz="5400" dirty="0"/>
              <a:t>WHEATHER APP</a:t>
            </a:r>
            <a:endParaRPr lang="en-IN" sz="5400" dirty="0"/>
          </a:p>
        </p:txBody>
      </p:sp>
      <p:sp>
        <p:nvSpPr>
          <p:cNvPr id="3" name="Subtitle 2">
            <a:extLst>
              <a:ext uri="{FF2B5EF4-FFF2-40B4-BE49-F238E27FC236}">
                <a16:creationId xmlns:a16="http://schemas.microsoft.com/office/drawing/2014/main" id="{22C574B8-99F7-548C-CC22-9D7A9A9D26DA}"/>
              </a:ext>
            </a:extLst>
          </p:cNvPr>
          <p:cNvSpPr>
            <a:spLocks noGrp="1"/>
          </p:cNvSpPr>
          <p:nvPr>
            <p:ph type="subTitle" idx="1"/>
          </p:nvPr>
        </p:nvSpPr>
        <p:spPr/>
        <p:txBody>
          <a:bodyPr/>
          <a:lstStyle/>
          <a:p>
            <a:r>
              <a:rPr lang="en-US" dirty="0"/>
              <a:t>NAME:N.NAVYA</a:t>
            </a:r>
          </a:p>
          <a:p>
            <a:r>
              <a:rPr lang="en-US" dirty="0"/>
              <a:t>REG NO:22AJ1A4736</a:t>
            </a:r>
          </a:p>
          <a:p>
            <a:r>
              <a:rPr lang="en-US" dirty="0"/>
              <a:t>BRANCH:CIC</a:t>
            </a:r>
            <a:endParaRPr lang="en-IN" dirty="0"/>
          </a:p>
        </p:txBody>
      </p:sp>
    </p:spTree>
    <p:extLst>
      <p:ext uri="{BB962C8B-B14F-4D97-AF65-F5344CB8AC3E}">
        <p14:creationId xmlns:p14="http://schemas.microsoft.com/office/powerpoint/2010/main" val="12411523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DCE0-D975-FB41-C08E-B83654C8D1C7}"/>
              </a:ext>
            </a:extLst>
          </p:cNvPr>
          <p:cNvSpPr>
            <a:spLocks noGrp="1"/>
          </p:cNvSpPr>
          <p:nvPr>
            <p:ph type="title"/>
          </p:nvPr>
        </p:nvSpPr>
        <p:spPr/>
        <p:txBody>
          <a:bodyPr/>
          <a:lstStyle/>
          <a:p>
            <a:r>
              <a:rPr lang="en-US" u="sng" dirty="0"/>
              <a:t>Whether App:</a:t>
            </a:r>
            <a:endParaRPr lang="en-IN" u="sng" dirty="0"/>
          </a:p>
        </p:txBody>
      </p:sp>
      <p:sp>
        <p:nvSpPr>
          <p:cNvPr id="3" name="Content Placeholder 2">
            <a:extLst>
              <a:ext uri="{FF2B5EF4-FFF2-40B4-BE49-F238E27FC236}">
                <a16:creationId xmlns:a16="http://schemas.microsoft.com/office/drawing/2014/main" id="{20359688-B674-634D-E8DF-94C11B90686E}"/>
              </a:ext>
            </a:extLst>
          </p:cNvPr>
          <p:cNvSpPr>
            <a:spLocks noGrp="1"/>
          </p:cNvSpPr>
          <p:nvPr>
            <p:ph idx="1"/>
          </p:nvPr>
        </p:nvSpPr>
        <p:spPr>
          <a:xfrm>
            <a:off x="838200" y="1825625"/>
            <a:ext cx="5149645" cy="4351338"/>
          </a:xfrm>
        </p:spPr>
        <p:txBody>
          <a:bodyPr>
            <a:normAutofit/>
          </a:bodyPr>
          <a:lstStyle/>
          <a:p>
            <a:r>
              <a:rPr lang="en-US" sz="2400" dirty="0"/>
              <a:t>Get real-time, accurate weather forecasts, detailed radar maps, and severe weather alerts. Plan your day with hourly, daily, and 7-day forecasts. Track temperature, humidity, wind speed, and precipitation for any location. Personalize your experience with weather notifications and save your favorite locations for quick updates. Whether it’s rain, shine, or storm, you’ll always be prepared with reliable information at your fingertips!</a:t>
            </a:r>
            <a:endParaRPr lang="en-IN" sz="2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B44E09A-DB58-1546-B791-AEBFC769B2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04156" y="496531"/>
            <a:ext cx="5987844" cy="5987844"/>
          </a:xfrm>
          <a:prstGeom prst="rect">
            <a:avLst/>
          </a:prstGeom>
        </p:spPr>
      </p:pic>
    </p:spTree>
    <p:extLst>
      <p:ext uri="{BB962C8B-B14F-4D97-AF65-F5344CB8AC3E}">
        <p14:creationId xmlns:p14="http://schemas.microsoft.com/office/powerpoint/2010/main" val="34443650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81A3-0BAC-7794-9996-21FA37D77341}"/>
              </a:ext>
            </a:extLst>
          </p:cNvPr>
          <p:cNvSpPr>
            <a:spLocks noGrp="1"/>
          </p:cNvSpPr>
          <p:nvPr>
            <p:ph type="title"/>
          </p:nvPr>
        </p:nvSpPr>
        <p:spPr/>
        <p:txBody>
          <a:bodyPr/>
          <a:lstStyle/>
          <a:p>
            <a:r>
              <a:rPr lang="en-US" u="sng" dirty="0"/>
              <a:t>Stack Used:</a:t>
            </a:r>
            <a:endParaRPr lang="en-IN" u="sng" dirty="0"/>
          </a:p>
        </p:txBody>
      </p:sp>
      <p:sp>
        <p:nvSpPr>
          <p:cNvPr id="3" name="Content Placeholder 2">
            <a:extLst>
              <a:ext uri="{FF2B5EF4-FFF2-40B4-BE49-F238E27FC236}">
                <a16:creationId xmlns:a16="http://schemas.microsoft.com/office/drawing/2014/main" id="{5C84F95A-F489-932D-AEE7-2AD133EF036B}"/>
              </a:ext>
            </a:extLst>
          </p:cNvPr>
          <p:cNvSpPr>
            <a:spLocks noGrp="1"/>
          </p:cNvSpPr>
          <p:nvPr>
            <p:ph idx="1"/>
          </p:nvPr>
        </p:nvSpPr>
        <p:spPr>
          <a:xfrm>
            <a:off x="838200" y="1825625"/>
            <a:ext cx="5533103" cy="4351338"/>
          </a:xfrm>
        </p:spPr>
        <p:txBody>
          <a:bodyPr>
            <a:normAutofit/>
          </a:bodyPr>
          <a:lstStyle/>
          <a:p>
            <a:pPr marL="342900" lvl="0" indent="-342900">
              <a:lnSpc>
                <a:spcPct val="107000"/>
              </a:lnSpc>
              <a:spcAft>
                <a:spcPts val="800"/>
              </a:spcAft>
              <a:tabLst>
                <a:tab pos="457200" algn="l"/>
              </a:tabLst>
            </a:pPr>
            <a:r>
              <a:rPr lang="en-IN" sz="1800" b="1" kern="100" dirty="0" err="1">
                <a:effectLst/>
                <a:latin typeface="Calibri" panose="020F0502020204030204" pitchFamily="34" charset="0"/>
                <a:ea typeface="Calibri" panose="020F0502020204030204" pitchFamily="34" charset="0"/>
                <a:cs typeface="Arial" panose="020B0604020202020204" pitchFamily="34" charset="0"/>
              </a:rPr>
              <a:t>Wheather</a:t>
            </a:r>
            <a:r>
              <a:rPr lang="en-IN" sz="1800" b="1" kern="100" dirty="0">
                <a:effectLst/>
                <a:latin typeface="Calibri" panose="020F0502020204030204" pitchFamily="34" charset="0"/>
                <a:ea typeface="Calibri" panose="020F0502020204030204" pitchFamily="34" charset="0"/>
                <a:cs typeface="Arial" panose="020B0604020202020204" pitchFamily="34" charset="0"/>
              </a:rPr>
              <a:t> app</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Overview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latin typeface="Calibri" panose="020F0502020204030204" pitchFamily="34" charset="0"/>
                <a:ea typeface="Calibri" panose="020F0502020204030204" pitchFamily="34" charset="0"/>
                <a:cs typeface="Times New Roman" panose="02020603050405020304" pitchFamily="18" charset="0"/>
              </a:rPr>
              <a:t>wheather</a:t>
            </a:r>
            <a:r>
              <a:rPr lang="en-IN" sz="1800" kern="100" dirty="0">
                <a:latin typeface="Calibri" panose="020F0502020204030204" pitchFamily="34" charset="0"/>
                <a:ea typeface="Calibri" panose="020F0502020204030204" pitchFamily="34" charset="0"/>
                <a:cs typeface="Times New Roman" panose="02020603050405020304" pitchFamily="18" charset="0"/>
              </a:rPr>
              <a:t> app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an online </a:t>
            </a:r>
            <a:r>
              <a:rPr lang="en-IN" sz="1800" kern="100" dirty="0">
                <a:latin typeface="Calibri" panose="020F0502020204030204" pitchFamily="34" charset="0"/>
                <a:ea typeface="Calibri" panose="020F0502020204030204" pitchFamily="34" charset="0"/>
                <a:cs typeface="Times New Roman" panose="02020603050405020304" pitchFamily="18" charset="0"/>
              </a:rPr>
              <a:t>Web For measuring Atmosphere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It supports HTML, CSS, and JavaScript, allowing users to create </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Features</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t>Get live weather conditions for your current location or any place worldwide, including temperature, humidity, wind speed, and visibility</a:t>
            </a:r>
            <a:r>
              <a:rPr lang="en-US" sz="1400" dirty="0"/>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Limitations : </a:t>
            </a:r>
            <a:r>
              <a:rPr lang="en-US" sz="1600" dirty="0"/>
              <a:t>Weather predictions can sometimes be inaccurate, particularly for long-term forecasts. Sudden weather changes may not be captured.</a:t>
            </a:r>
            <a:endParaRPr lang="en-IN" sz="1600" dirty="0"/>
          </a:p>
        </p:txBody>
      </p:sp>
      <p:pic>
        <p:nvPicPr>
          <p:cNvPr id="5" name="Picture 4">
            <a:extLst>
              <a:ext uri="{FF2B5EF4-FFF2-40B4-BE49-F238E27FC236}">
                <a16:creationId xmlns:a16="http://schemas.microsoft.com/office/drawing/2014/main" id="{5A36D12A-6179-B8F4-804B-B8E2FF43CD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44928" y="1196080"/>
            <a:ext cx="5157262" cy="4721478"/>
          </a:xfrm>
          <a:prstGeom prst="rect">
            <a:avLst/>
          </a:prstGeom>
        </p:spPr>
      </p:pic>
    </p:spTree>
    <p:extLst>
      <p:ext uri="{BB962C8B-B14F-4D97-AF65-F5344CB8AC3E}">
        <p14:creationId xmlns:p14="http://schemas.microsoft.com/office/powerpoint/2010/main" val="4843828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34AA-1A17-462E-A389-9E40DCFFDD3D}"/>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9BD07493-08A6-927D-0D77-04021E8BDE56}"/>
              </a:ext>
            </a:extLst>
          </p:cNvPr>
          <p:cNvSpPr>
            <a:spLocks noGrp="1"/>
          </p:cNvSpPr>
          <p:nvPr>
            <p:ph idx="1"/>
          </p:nvPr>
        </p:nvSpPr>
        <p:spPr/>
        <p:txBody>
          <a:bodyPr/>
          <a:lstStyle/>
          <a:p>
            <a:pPr marL="0" lvl="0" indent="0">
              <a:lnSpc>
                <a:spcPct val="107000"/>
              </a:lnSpc>
              <a:spcAft>
                <a:spcPts val="800"/>
              </a:spcAft>
              <a:buNone/>
              <a:tabLst>
                <a:tab pos="228600" algn="l"/>
              </a:tabLst>
            </a:pPr>
            <a:r>
              <a:rPr lang="en-IN" b="1" u="sng" kern="100" dirty="0">
                <a:effectLst/>
                <a:latin typeface="Calibri" panose="020F0502020204030204" pitchFamily="34" charset="0"/>
                <a:ea typeface="Calibri" panose="020F0502020204030204" pitchFamily="34" charset="0"/>
                <a:cs typeface="Arial" panose="020B0604020202020204" pitchFamily="34" charset="0"/>
              </a:rPr>
              <a:t>.Frontend Technologies</a:t>
            </a:r>
            <a:r>
              <a:rPr lang="en-IN" kern="100" dirty="0">
                <a:effectLst/>
                <a:latin typeface="Calibri" panose="020F050202020403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46418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HTML/CSS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structuring and styling the editor's user interface.</a:t>
            </a:r>
          </a:p>
          <a:p>
            <a:pPr marL="742950" lvl="1" indent="-285750">
              <a:lnSpc>
                <a:spcPct val="107000"/>
              </a:lnSpc>
              <a:spcAft>
                <a:spcPts val="800"/>
              </a:spcAft>
              <a:buSzPts val="1000"/>
              <a:buFont typeface="Courier New" panose="02070309020205020404" pitchFamily="49" charset="0"/>
              <a:buChar char="o"/>
              <a:tabLst>
                <a:tab pos="46418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JavaScript</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implementing interactive features and real-time updates.</a:t>
            </a:r>
          </a:p>
          <a:p>
            <a:pPr marL="742950" lvl="1" indent="-285750">
              <a:lnSpc>
                <a:spcPct val="107000"/>
              </a:lnSpc>
              <a:spcAft>
                <a:spcPts val="800"/>
              </a:spcAft>
              <a:buSzPts val="1000"/>
              <a:buFont typeface="Courier New" panose="02070309020205020404" pitchFamily="49" charset="0"/>
              <a:buChar char="o"/>
              <a:tabLst>
                <a:tab pos="46418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Frameworks/Libraries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Advanced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Compnent</a:t>
            </a:r>
            <a:r>
              <a:rPr lang="en-IN" sz="2800" kern="100" dirty="0" err="1">
                <a:latin typeface="Calibri" panose="020F0502020204030204" pitchFamily="34" charset="0"/>
                <a:ea typeface="Calibri" panose="020F0502020204030204" pitchFamily="34" charset="0"/>
                <a:cs typeface="Times New Roman" panose="02020603050405020304" pitchFamily="18" charset="0"/>
              </a:rPr>
              <a:t>s</a:t>
            </a:r>
            <a:r>
              <a:rPr lang="en-IN" sz="2800" kern="100" dirty="0">
                <a:latin typeface="Calibri" panose="020F0502020204030204" pitchFamily="34" charset="0"/>
                <a:ea typeface="Calibri" panose="020F0502020204030204" pitchFamily="34" charset="0"/>
                <a:cs typeface="Times New Roman" panose="02020603050405020304" pitchFamily="18" charset="0"/>
              </a:rPr>
              <a:t> And Specified Features Used  Bootstrap and Tailwind </a:t>
            </a:r>
            <a:r>
              <a:rPr lang="en-IN" sz="2800" kern="100" dirty="0" err="1">
                <a:latin typeface="Calibri" panose="020F0502020204030204" pitchFamily="34" charset="0"/>
                <a:ea typeface="Calibri" panose="020F0502020204030204" pitchFamily="34" charset="0"/>
                <a:cs typeface="Times New Roman" panose="02020603050405020304" pitchFamily="18" charset="0"/>
              </a:rPr>
              <a:t>Css</a:t>
            </a:r>
            <a:endParaRPr lang="en-IN" sz="2800" kern="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464185" algn="l"/>
              </a:tabLst>
            </a:pPr>
            <a:r>
              <a:rPr lang="en-IN" sz="2800" kern="100" dirty="0">
                <a:latin typeface="Britannic Bold" panose="020B0903060703020204" pitchFamily="34" charset="0"/>
                <a:ea typeface="Calibri" panose="020F0502020204030204" pitchFamily="34" charset="0"/>
                <a:cs typeface="Times New Roman" panose="02020603050405020304" pitchFamily="18" charset="0"/>
              </a:rPr>
              <a:t>API : </a:t>
            </a:r>
            <a:r>
              <a:rPr lang="en-IN" sz="2800" kern="100" dirty="0">
                <a:latin typeface="Aptos Narrow" panose="020B0004020202020204" pitchFamily="34" charset="0"/>
                <a:ea typeface="Calibri" panose="020F0502020204030204" pitchFamily="34" charset="0"/>
                <a:cs typeface="Times New Roman" panose="02020603050405020304" pitchFamily="18" charset="0"/>
              </a:rPr>
              <a:t>Fore Cast Api Has Been Used</a:t>
            </a:r>
            <a:endParaRPr lang="en-IN" dirty="0">
              <a:latin typeface="Aptos Narrow" panose="020B0004020202020204" pitchFamily="34" charset="0"/>
            </a:endParaRPr>
          </a:p>
        </p:txBody>
      </p:sp>
    </p:spTree>
    <p:extLst>
      <p:ext uri="{BB962C8B-B14F-4D97-AF65-F5344CB8AC3E}">
        <p14:creationId xmlns:p14="http://schemas.microsoft.com/office/powerpoint/2010/main" val="241634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85A7-581E-91C0-10E6-CDDE722E51A3}"/>
              </a:ext>
            </a:extLst>
          </p:cNvPr>
          <p:cNvSpPr>
            <a:spLocks noGrp="1"/>
          </p:cNvSpPr>
          <p:nvPr>
            <p:ph type="title"/>
          </p:nvPr>
        </p:nvSpPr>
        <p:spPr/>
        <p:txBody>
          <a:bodyPr>
            <a:normAutofit/>
          </a:bodyPr>
          <a:lstStyle/>
          <a:p>
            <a:pPr marL="342900" lvl="0" indent="-342900">
              <a:lnSpc>
                <a:spcPct val="107000"/>
              </a:lnSpc>
              <a:spcAft>
                <a:spcPts val="800"/>
              </a:spcAft>
              <a:tabLst>
                <a:tab pos="228600" algn="l"/>
              </a:tabLst>
            </a:pPr>
            <a:r>
              <a:rPr lang="en-IN" sz="2400" u="sng" kern="100" dirty="0">
                <a:latin typeface="Calibri" panose="020F0502020204030204" pitchFamily="34" charset="0"/>
                <a:ea typeface="Calibri" panose="020F0502020204030204" pitchFamily="34" charset="0"/>
                <a:cs typeface="Times New Roman" panose="02020603050405020304" pitchFamily="18" charset="0"/>
              </a:rPr>
              <a:t>HARDWARE REQUIREMENTS:</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8CB9398-E7F3-B3A3-D739-1AD5DC20476E}"/>
              </a:ext>
            </a:extLst>
          </p:cNvPr>
          <p:cNvSpPr>
            <a:spLocks noGrp="1"/>
          </p:cNvSpPr>
          <p:nvPr>
            <p:ph idx="1"/>
          </p:nvPr>
        </p:nvSpPr>
        <p:spPr/>
        <p:txBody>
          <a:bodyPr>
            <a:normAutofit lnSpcReduction="10000"/>
          </a:bodyPr>
          <a:lstStyle/>
          <a:p>
            <a:pPr>
              <a:lnSpc>
                <a:spcPct val="107000"/>
              </a:lnSpc>
              <a:spcAft>
                <a:spcPts val="800"/>
              </a:spcAft>
              <a:tabLst>
                <a:tab pos="228600" algn="l"/>
              </a:tabLst>
            </a:pPr>
            <a:r>
              <a:rPr lang="en-IN" sz="2400" b="1" kern="100" dirty="0">
                <a:effectLst/>
                <a:latin typeface="Calibri" panose="020F0502020204030204" pitchFamily="34" charset="0"/>
                <a:ea typeface="Calibri" panose="020F0502020204030204" pitchFamily="34" charset="0"/>
                <a:cs typeface="Arial" panose="020B0604020202020204" pitchFamily="34" charset="0"/>
              </a:rPr>
              <a:t>Server Specifications</a:t>
            </a:r>
            <a:r>
              <a:rPr lang="en-IN"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Processor</a:t>
            </a:r>
            <a:r>
              <a:rPr lang="en-IN" kern="100" dirty="0">
                <a:effectLst/>
                <a:latin typeface="Calibri" panose="020F0502020204030204" pitchFamily="34" charset="0"/>
                <a:ea typeface="Calibri" panose="020F0502020204030204" pitchFamily="34" charset="0"/>
                <a:cs typeface="Times New Roman" panose="02020603050405020304" pitchFamily="18" charset="0"/>
              </a:rPr>
              <a:t>: Multi-core processors (e.g., Intel Xeon or AMD EPYC) for handling multiple concurrent users.</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Memory</a:t>
            </a:r>
            <a:r>
              <a:rPr lang="en-IN" kern="100" dirty="0">
                <a:effectLst/>
                <a:latin typeface="Calibri" panose="020F0502020204030204" pitchFamily="34" charset="0"/>
                <a:ea typeface="Calibri" panose="020F0502020204030204" pitchFamily="34" charset="0"/>
                <a:cs typeface="Times New Roman" panose="02020603050405020304" pitchFamily="18" charset="0"/>
              </a:rPr>
              <a:t>: Minimum 16GB RAM, scalable based on user load and application complexity.</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Storage</a:t>
            </a:r>
            <a:r>
              <a:rPr lang="en-IN" kern="100" dirty="0">
                <a:effectLst/>
                <a:latin typeface="Calibri" panose="020F0502020204030204" pitchFamily="34" charset="0"/>
                <a:ea typeface="Calibri" panose="020F0502020204030204" pitchFamily="34" charset="0"/>
                <a:cs typeface="Times New Roman" panose="02020603050405020304" pitchFamily="18" charset="0"/>
              </a:rPr>
              <a:t>: SSDs with sufficient capacity to store user data, code snippets, and application logs.</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Network</a:t>
            </a:r>
            <a:r>
              <a:rPr lang="en-IN" kern="100" dirty="0">
                <a:effectLst/>
                <a:latin typeface="Calibri" panose="020F0502020204030204" pitchFamily="34" charset="0"/>
                <a:ea typeface="Calibri" panose="020F0502020204030204" pitchFamily="34" charset="0"/>
                <a:cs typeface="Times New Roman" panose="02020603050405020304" pitchFamily="18" charset="0"/>
              </a:rPr>
              <a:t>: High-speed internet connectivity with load balancing and failover capabilities to ensure uptime and reliability.</a:t>
            </a:r>
          </a:p>
          <a:p>
            <a:endParaRPr lang="en-IN" dirty="0"/>
          </a:p>
        </p:txBody>
      </p:sp>
    </p:spTree>
    <p:extLst>
      <p:ext uri="{BB962C8B-B14F-4D97-AF65-F5344CB8AC3E}">
        <p14:creationId xmlns:p14="http://schemas.microsoft.com/office/powerpoint/2010/main" val="151368128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2020-4BDA-C306-55F0-E84F7E3951AC}"/>
              </a:ext>
            </a:extLst>
          </p:cNvPr>
          <p:cNvSpPr>
            <a:spLocks noGrp="1"/>
          </p:cNvSpPr>
          <p:nvPr>
            <p:ph type="title"/>
          </p:nvPr>
        </p:nvSpPr>
        <p:spPr>
          <a:xfrm>
            <a:off x="838200" y="-524655"/>
            <a:ext cx="10515600" cy="1873770"/>
          </a:xfrm>
        </p:spPr>
        <p:txBody>
          <a:bodyPr>
            <a:normAutofit/>
          </a:bodyPr>
          <a:lstStyle/>
          <a:p>
            <a:pPr algn="ctr"/>
            <a:r>
              <a:rPr lang="en-US" sz="5400" u="sng" dirty="0"/>
              <a:t>ADVANTAGES</a:t>
            </a:r>
            <a:endParaRPr lang="en-IN" sz="5400" u="sng" dirty="0"/>
          </a:p>
        </p:txBody>
      </p:sp>
      <p:sp>
        <p:nvSpPr>
          <p:cNvPr id="3" name="Content Placeholder 2">
            <a:extLst>
              <a:ext uri="{FF2B5EF4-FFF2-40B4-BE49-F238E27FC236}">
                <a16:creationId xmlns:a16="http://schemas.microsoft.com/office/drawing/2014/main" id="{7DC4FE49-CFE8-55AE-1A79-5F014DF25DEE}"/>
              </a:ext>
            </a:extLst>
          </p:cNvPr>
          <p:cNvSpPr>
            <a:spLocks noGrp="1"/>
          </p:cNvSpPr>
          <p:nvPr>
            <p:ph idx="1"/>
          </p:nvPr>
        </p:nvSpPr>
        <p:spPr>
          <a:xfrm>
            <a:off x="838200" y="1349114"/>
            <a:ext cx="10515600" cy="5231567"/>
          </a:xfrm>
        </p:spPr>
        <p:txBody>
          <a:bodyPr/>
          <a:lstStyle/>
          <a:p>
            <a:r>
              <a:rPr lang="en-US" b="1" u="sng" dirty="0"/>
              <a:t>Advantages:</a:t>
            </a:r>
          </a:p>
          <a:p>
            <a:r>
              <a:rPr lang="en-US" sz="2400" b="1" dirty="0"/>
              <a:t>Real-Time Updates:</a:t>
            </a:r>
            <a:r>
              <a:rPr lang="en-US" sz="2400" dirty="0"/>
              <a:t> Access immediate weather conditions and forecasts, allowing for informed decision-making.</a:t>
            </a:r>
          </a:p>
          <a:p>
            <a:r>
              <a:rPr lang="en-US" sz="2400" b="1" dirty="0"/>
              <a:t>Severe Weather Alerts:</a:t>
            </a:r>
            <a:r>
              <a:rPr lang="en-US" sz="2400" dirty="0"/>
              <a:t> Receive timely notifications about severe weather events to help ensure safety</a:t>
            </a:r>
          </a:p>
          <a:p>
            <a:r>
              <a:rPr lang="en-US" sz="2400" dirty="0"/>
              <a:t>.</a:t>
            </a:r>
            <a:r>
              <a:rPr lang="en-US" sz="2400" b="1" dirty="0"/>
              <a:t> User-Friendly Interface:</a:t>
            </a:r>
            <a:r>
              <a:rPr lang="en-US" sz="2400" dirty="0"/>
              <a:t> Intuitive design makes it easy to navigate and find relevant weather information quickly.</a:t>
            </a:r>
          </a:p>
          <a:p>
            <a:r>
              <a:rPr lang="en-US" sz="2400" b="1" dirty="0"/>
              <a:t>Multiple Location Tracking:</a:t>
            </a:r>
            <a:r>
              <a:rPr lang="en-US" sz="2400" dirty="0"/>
              <a:t> Save and monitor weather conditions for multiple locations, ideal for travelers or those with loved ones in different areas.</a:t>
            </a:r>
            <a:endParaRPr lang="en-US" sz="2400" b="1" u="sng" dirty="0"/>
          </a:p>
          <a:p>
            <a:endParaRPr lang="en-US" sz="2400" b="1" u="sng" dirty="0"/>
          </a:p>
          <a:p>
            <a:r>
              <a:rPr lang="en-US" b="1" dirty="0"/>
              <a:t>Interactive Maps:</a:t>
            </a:r>
            <a:r>
              <a:rPr lang="en-US" dirty="0"/>
              <a:t> Visualize weather patterns and storm tracks through dynamic radar maps for better planning and awareness.</a:t>
            </a:r>
            <a:endParaRPr lang="en-US" b="1" u="sng" dirty="0"/>
          </a:p>
        </p:txBody>
      </p:sp>
    </p:spTree>
    <p:extLst>
      <p:ext uri="{BB962C8B-B14F-4D97-AF65-F5344CB8AC3E}">
        <p14:creationId xmlns:p14="http://schemas.microsoft.com/office/powerpoint/2010/main" val="1562408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3875-1839-0302-37E3-136B43DD59E2}"/>
              </a:ext>
            </a:extLst>
          </p:cNvPr>
          <p:cNvSpPr>
            <a:spLocks noGrp="1"/>
          </p:cNvSpPr>
          <p:nvPr>
            <p:ph type="title"/>
          </p:nvPr>
        </p:nvSpPr>
        <p:spPr/>
        <p:txBody>
          <a:bodyPr/>
          <a:lstStyle/>
          <a:p>
            <a:pPr algn="ctr"/>
            <a:r>
              <a:rPr lang="en-US" u="sng" dirty="0"/>
              <a:t>DISADVANTAGES</a:t>
            </a:r>
            <a:endParaRPr lang="en-IN" u="sng" dirty="0"/>
          </a:p>
        </p:txBody>
      </p:sp>
      <p:sp>
        <p:nvSpPr>
          <p:cNvPr id="4" name="Rectangle 1">
            <a:extLst>
              <a:ext uri="{FF2B5EF4-FFF2-40B4-BE49-F238E27FC236}">
                <a16:creationId xmlns:a16="http://schemas.microsoft.com/office/drawing/2014/main" id="{32C593C6-34A9-0645-289E-5C171AACDBAF}"/>
              </a:ext>
            </a:extLst>
          </p:cNvPr>
          <p:cNvSpPr>
            <a:spLocks noGrp="1" noChangeArrowheads="1"/>
          </p:cNvSpPr>
          <p:nvPr>
            <p:ph idx="1"/>
          </p:nvPr>
        </p:nvSpPr>
        <p:spPr bwMode="auto">
          <a:xfrm>
            <a:off x="838200" y="1800693"/>
            <a:ext cx="974131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Accuracy Issues:</a:t>
            </a:r>
            <a:r>
              <a:rPr lang="en-US" dirty="0"/>
              <a:t> Weather predictions can sometimes be unreliable, especially for long-term forecasts or sudden weather changes</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t>Data Connectivity Required:</a:t>
            </a:r>
            <a:r>
              <a:rPr lang="en-US" dirty="0"/>
              <a:t> Many apps require an internet connection for real-time updates, limiting usability in areas with poor connectivity.</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t>Overwhelming Information:</a:t>
            </a:r>
            <a:r>
              <a:rPr lang="en-US" dirty="0"/>
              <a:t> Users may find the abundance of data and technical jargon confusing or overwhelming.</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t>Privacy Concerns:</a:t>
            </a:r>
            <a:r>
              <a:rPr lang="en-US" dirty="0"/>
              <a:t> Sharing location data for personalized forecasts may raise privacy concerns among users</a:t>
            </a:r>
            <a:r>
              <a:rPr lang="en-US" sz="1600" dirty="0"/>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526522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DA86-EE68-9215-1B66-14FEBD182EE3}"/>
              </a:ext>
            </a:extLst>
          </p:cNvPr>
          <p:cNvSpPr>
            <a:spLocks noGrp="1"/>
          </p:cNvSpPr>
          <p:nvPr>
            <p:ph type="title"/>
          </p:nvPr>
        </p:nvSpPr>
        <p:spPr/>
        <p:txBody>
          <a:bodyPr/>
          <a:lstStyle/>
          <a:p>
            <a:pPr algn="ctr"/>
            <a:r>
              <a:rPr lang="en-US" u="sng" dirty="0"/>
              <a:t>CONCLUSION</a:t>
            </a:r>
            <a:endParaRPr lang="en-IN" u="sng" dirty="0"/>
          </a:p>
        </p:txBody>
      </p:sp>
      <p:sp>
        <p:nvSpPr>
          <p:cNvPr id="3" name="Content Placeholder 2">
            <a:extLst>
              <a:ext uri="{FF2B5EF4-FFF2-40B4-BE49-F238E27FC236}">
                <a16:creationId xmlns:a16="http://schemas.microsoft.com/office/drawing/2014/main" id="{2AC99C97-3257-F86D-95BC-415329D975D7}"/>
              </a:ext>
            </a:extLst>
          </p:cNvPr>
          <p:cNvSpPr>
            <a:spLocks noGrp="1"/>
          </p:cNvSpPr>
          <p:nvPr>
            <p:ph idx="1"/>
          </p:nvPr>
        </p:nvSpPr>
        <p:spPr/>
        <p:txBody>
          <a:bodyPr>
            <a:normAutofit lnSpcReduction="10000"/>
          </a:bodyPr>
          <a:lstStyle/>
          <a:p>
            <a:pPr marL="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Arial" panose="020B0604020202020204" pitchFamily="34" charset="0"/>
              </a:rPr>
              <a:t> </a:t>
            </a:r>
            <a:r>
              <a:rPr lang="en-US" dirty="0"/>
              <a:t>In conclusion, weather apps serve as essential tools for navigating daily life and staying informed about weather conditions. Their real-time updates, severe weather alerts, and user-friendly interfaces empower individuals to make informed decisions about outdoor activities, travel, and safety. While they offer numerous advantages, including personalized notifications and interactive maps, users should also be aware of their limitations, such as potential accuracy issues and privacy concerns. Overall, with continuous improvements in technology and data accuracy, weather apps remain valuable resources for anyone looking to stay ahead of the weather.</a:t>
            </a:r>
            <a:endParaRPr lang="en-IN"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24655405"/>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590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 Narrow</vt:lpstr>
      <vt:lpstr>Arial</vt:lpstr>
      <vt:lpstr>Britannic Bold</vt:lpstr>
      <vt:lpstr>Calibri</vt:lpstr>
      <vt:lpstr>Calibri Light</vt:lpstr>
      <vt:lpstr>Courier New</vt:lpstr>
      <vt:lpstr>Office Theme</vt:lpstr>
      <vt:lpstr>PowerPoint Presentation</vt:lpstr>
      <vt:lpstr>WHEATHER APP</vt:lpstr>
      <vt:lpstr>Whether App:</vt:lpstr>
      <vt:lpstr>Stack Used:</vt:lpstr>
      <vt:lpstr>SOFTWARE REQUIREMENTS</vt:lpstr>
      <vt:lpstr>HARDWARE REQUIREMENTS: </vt:lpstr>
      <vt:lpstr>ADVANTAGES</vt:lpstr>
      <vt:lpstr>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navya namalapuri</dc:creator>
  <cp:lastModifiedBy>Raja NaidU Pasam</cp:lastModifiedBy>
  <cp:revision>3</cp:revision>
  <dcterms:created xsi:type="dcterms:W3CDTF">2024-09-26T14:38:54Z</dcterms:created>
  <dcterms:modified xsi:type="dcterms:W3CDTF">2024-10-02T10:22:14Z</dcterms:modified>
</cp:coreProperties>
</file>