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15F-9D53-CAB9-18FE-C04DC0B0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2A388-161E-6A0C-83A3-19CBE644D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EDF5-68E8-0E23-C66D-91A05CF7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4006-4567-C352-A48E-3F95CCF9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0C28-6E81-0C60-3CE9-A889AC2A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8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C91B-C4E0-CC48-83D5-74E80FF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47FC4-CEE2-7207-2744-ADE3F01B8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FB68-34FB-A44D-826E-E67E1604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050D-4F1E-AE33-4ED5-0FF09C15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B0B2-65AB-5933-A50E-D99B1E0D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0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9A58D-06ED-00CD-D697-D5B54046F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F9289-34D0-A019-A6B1-E3EF27ED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064C-88E0-AB86-B6CA-F75DB0E7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77CD-1099-37C4-4653-10CFB57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8B9-0469-ED71-40A7-C32D16BB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4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5680-D851-D34F-899A-71955CD1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2738-3766-AA99-F53D-10A72568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DF09-04F0-A409-95D5-A344EE8A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9C1E-4BFB-604D-7304-5CD71BF0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2CDE-320A-6047-2C04-CF4088E2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425A-C55A-4EC6-9936-DFF9316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65B1-4B57-4894-4C3A-BC630FA3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5186-9227-70F7-7E99-6CE86F02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9EEA-4DDD-6498-B43D-D3F68C9F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ADE3-52B3-BC97-BEFD-1C2C8B6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0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4958-386E-408B-392C-52539B7E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9387-ED90-EF39-B39F-2DA98400D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80EE3-F549-DE2C-F8F4-BF94E96F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4FB6-1FC1-D47F-90D5-5E447820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E4E5F-2354-0F79-1C47-A63E31B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18C8-1D20-32DF-B0BB-EEC96447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6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ACC9-A9CC-CB56-C744-F2C9ED75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F75C-90DC-1B57-62E0-BFF34A39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4792A-580F-8423-7BB7-E9E9B30E6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EB35-80A9-4A8C-DC31-FE83075FA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EC8FE-B03C-58EF-94A1-3D817CFFA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DCF03-8C6A-3579-009F-D447777F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A928-B744-D8D8-75FD-CA8D5840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4EB30-6844-2135-4D21-CFED0844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08F3-97E3-8253-02EF-7FBE34B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C06F-D1D4-7C11-BC99-82D6B0B4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E0FC1-0B27-A6D6-8B1F-CE1D456C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D29F9-5368-8A37-75EB-56C74974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0DAF-DE3E-1D83-4FD2-37BEFC25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21090-91AD-51C8-8732-5227850D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522BE-0CF7-8314-D533-9FA01D7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EDD7-B8D7-E00A-8F19-E044E60D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A4BC-40CB-1F49-57E3-935708D7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85F2D-97F8-7DF0-082C-08848B30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D3CC2-6828-B75E-54C7-B2294E4F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AA29-3110-1AA4-7153-55736595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D2ED-0C13-1F27-2C85-2C83A5A8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3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CF22-43CD-373D-2498-5181D798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F9ED7-9211-404E-B33E-48DF9FA2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A51D-388B-54B0-7BA4-63F81082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D2465-FC29-AC0C-56B0-8390B1DA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42F57-BE10-E158-1006-008E3BC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4EF7-AB1D-8DD5-6B36-12ED5E26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9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C8506-C5E2-FE5F-7587-D43EE090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C641D-4567-1DA2-BEFC-E8C1942D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4B5F-2C09-9730-599D-D46F3AF98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CCB1-F225-49AC-B84B-7B71EB5FF75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9C9A0-08DD-656A-C1EF-83C037DE0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79D-8E78-4206-50DE-D70E88F0C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DD0D-0CAC-48B9-9B30-BD62D42D4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3817-AD01-A045-B21D-DD49167E6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C975B-1AAF-A674-F48C-324C4701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NAME:P DIVYA</a:t>
            </a:r>
          </a:p>
          <a:p>
            <a:r>
              <a:rPr lang="en-US" dirty="0"/>
              <a:t>REG NO:22AJ1A4465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A365C-881B-ED05-DEAB-B396E5EC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4"/>
            <a:ext cx="9144000" cy="24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E190-1F70-D2C7-3A94-D4B512AE9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21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36D0-88A4-99C7-8067-A18480881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ONLINE CODE EDITOR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74B8-99F7-548C-CC22-9D7A9A9D2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NAME:P.DIVYA</a:t>
            </a:r>
          </a:p>
          <a:p>
            <a:r>
              <a:rPr lang="en-US" dirty="0"/>
              <a:t>REG NO:22AJ1A4465</a:t>
            </a:r>
          </a:p>
          <a:p>
            <a:r>
              <a:rPr lang="en-US" dirty="0"/>
              <a:t>BRANCH:CSD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1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DCE0-D975-FB41-C08E-B83654C8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ABSTRACT: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9688-B674-634D-E8DF-94C11B90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9645" cy="4351338"/>
          </a:xfrm>
        </p:spPr>
        <p:txBody>
          <a:bodyPr>
            <a:normAutofit/>
          </a:bodyPr>
          <a:lstStyle/>
          <a:p>
            <a:r>
              <a:rPr lang="en-IN" sz="2000" dirty="0"/>
              <a:t>1. *Fundamental Analysis:* Examines company financials, management, industry trends, and economic indicators.</a:t>
            </a:r>
          </a:p>
          <a:p>
            <a:r>
              <a:rPr lang="en-IN" sz="2000" dirty="0"/>
              <a:t>2. *Technical Analysis:* Studies charts, patterns, and market psychology to predict future movements.</a:t>
            </a:r>
          </a:p>
          <a:p>
            <a:r>
              <a:rPr lang="en-IN" sz="2000" dirty="0"/>
              <a:t>3. *Quantitative Models:* Employs mathematical algorithms, machine learning, and data analysis to identify patterns and trends.</a:t>
            </a:r>
          </a:p>
          <a:p>
            <a:r>
              <a:rPr lang="en-IN" sz="2000" dirty="0"/>
              <a:t>4. *Sentiment Analysis:* </a:t>
            </a:r>
            <a:r>
              <a:rPr lang="en-IN" sz="2000" dirty="0" err="1"/>
              <a:t>Analyzes</a:t>
            </a:r>
            <a:r>
              <a:rPr lang="en-IN" sz="2000" dirty="0"/>
              <a:t> market sentiment, news, and social media to gauge investor attitudes.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4E09A-DB58-1546-B791-AEBFC769B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6" y="255640"/>
            <a:ext cx="5987844" cy="6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81A3-0BAC-7794-9996-21FA37D7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EXISTING SYSTEM: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F95A-F489-932D-AEE7-2AD133EF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3103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Market Web App: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web app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web application It supports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Flask, and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allowing users to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 stocks in online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Real-time preview, live trading , community engagement, and integration with various libraries and frameworks.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Limited backend support, which can restrict micro development and the ability to handle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side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6D12A-6179-B8F4-804B-B8E2FF43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28" y="476865"/>
            <a:ext cx="5447072" cy="61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C28-BE96-3B89-BC29-3034651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7868-B8EB-FE31-0A9E-B418BD01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61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dirty="0"/>
              <a:t>PROPOSED SYSTEM:</a:t>
            </a:r>
          </a:p>
          <a:p>
            <a:r>
              <a:rPr lang="en-US" dirty="0"/>
              <a:t>The proposed stock trading simulation app aims to provide users with an immersive and comprehensive experience in stock market trading, leveraging real-time data to enhance learning and strategy development. The key features and improvements include:</a:t>
            </a:r>
          </a:p>
          <a:p>
            <a:r>
              <a:rPr lang="en-US" b="1" dirty="0"/>
              <a:t>Real-Time Market Data</a:t>
            </a:r>
          </a:p>
          <a:p>
            <a:r>
              <a:rPr lang="en-US" dirty="0"/>
              <a:t>Unlike existing simulators that may use delayed or static data, our app will utilize real-time market data, allowing users to experience trading conditions as they occur in the live market.</a:t>
            </a:r>
          </a:p>
          <a:p>
            <a:r>
              <a:rPr lang="en-US" b="1" dirty="0"/>
              <a:t>Multi-Asset Support</a:t>
            </a:r>
          </a:p>
          <a:p>
            <a:r>
              <a:rPr lang="en-US" dirty="0"/>
              <a:t>The app will support a wide range of assets, including stocks, ETFs, options, and cryptocurrencies, enabling users to diversify their portfolios and explore various trading strategies.</a:t>
            </a:r>
          </a:p>
          <a:p>
            <a:r>
              <a:rPr lang="en-US" b="1" dirty="0"/>
              <a:t>Advanced Trading Tools</a:t>
            </a:r>
          </a:p>
          <a:p>
            <a:r>
              <a:rPr lang="en-US" dirty="0"/>
              <a:t>Users will have access to sophisticated trading tools such as technical analysis charts, risk assessment calculators, and customizable indicators, empowering them to make informed trading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4988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34AA-1A17-462E-A389-9E40DCFF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7493-08A6-927D-0D77-04021E8B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/>
              <a:t> HTML/CSS</a:t>
            </a:r>
          </a:p>
          <a:p>
            <a:r>
              <a:rPr lang="en-US" dirty="0"/>
              <a:t>Utilized for structuring and styling the user interface of the stock trading simulation app, ensuring a clean and organized layout that enhances user experience.</a:t>
            </a:r>
          </a:p>
          <a:p>
            <a:r>
              <a:rPr lang="en-US" b="1" dirty="0"/>
              <a:t>Bootstrap</a:t>
            </a:r>
          </a:p>
          <a:p>
            <a:r>
              <a:rPr lang="en-US" dirty="0"/>
              <a:t>Leveraged for responsive design, Bootstrap allows the app to be visually appealing and accessible on various devices, providing a consistent user experience across different screen sizes.</a:t>
            </a:r>
          </a:p>
          <a:p>
            <a:r>
              <a:rPr lang="en-US" b="1" dirty="0"/>
              <a:t>JavaScript</a:t>
            </a:r>
          </a:p>
          <a:p>
            <a:r>
              <a:rPr lang="en-US" dirty="0"/>
              <a:t>Implemented to add interactivity and facilitate real-time updates, enabling users to engage dynamically with market data and trading features. JavaScript will enhance user interaction with various components, such as charts and trade buttons.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5A7-581E-91C0-10E6-CDDE722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400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  <a:b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9398-E7F3-B3A3-D739-1AD5DC20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Specifications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Multi-core processors (e.g., Intel Xeon or AMD EPYC) for handling multiple concurrent users.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Minimum 16GB RAM, scalable based on user load and application complexity.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SSDs with sufficient capacity to store user data, code snippets, and application logs.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High-speed internet connectivity with load balancing and failover capabilities to ensure uptime and reliability.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812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2020-4BDA-C306-55F0-E84F7E39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/>
              <a:t>ADVANTAGES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FE49-CFE8-55AE-1A79-5F014DF2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Learning Opportunity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Full-Stack Development</a:t>
            </a:r>
            <a:r>
              <a:rPr lang="en-US" dirty="0"/>
              <a:t>: You’ll gain experience in both front-end and back-end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Understanding Web Technologies</a:t>
            </a:r>
            <a:r>
              <a:rPr lang="en-US" dirty="0"/>
              <a:t>: Working with APIs, databases, and frameworks enhances your tech stack knowledge.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Collaboration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Multi-User Functionality</a:t>
            </a:r>
            <a:r>
              <a:rPr lang="en-US" dirty="0"/>
              <a:t>: Implementing features for multiple users can teach you about </a:t>
            </a:r>
            <a:r>
              <a:rPr lang="en-US" dirty="0" err="1"/>
              <a:t>WebSockets</a:t>
            </a:r>
            <a:r>
              <a:rPr lang="en-US" dirty="0"/>
              <a:t> and real-time data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4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DA86-EE68-9215-1B66-14FEBD18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9C97-3257-F86D-95BC-415329D9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1600" dirty="0"/>
              <a:t>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proposed stock trading simulation web app represents a significant advancement in how users engage with the financial markets. By offering a comprehensive, integrated environment that simulates real trading experiences, the app empowers users to enhance their trading skills and strategies in a safe, interactive setting.</a:t>
            </a:r>
          </a:p>
          <a:p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features like real-time market data, multi-asset support, and interactive learning resources, this app addresses the limitations of current simulators and promotes a deeper understanding of market dynamics. The focus on user experience, alongside robust analytics and community engagement, ensures that both individual traders and teams can benefit from the platform.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65540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ONLINE CODE EDITOR</vt:lpstr>
      <vt:lpstr>ABSTRACT:</vt:lpstr>
      <vt:lpstr>EXISTING SYSTEM:</vt:lpstr>
      <vt:lpstr>PROPOSED SYSTEM</vt:lpstr>
      <vt:lpstr>SOFTWARE REQUIREMENTS</vt:lpstr>
      <vt:lpstr>HARDWARE REQUIREMENTS: 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navya namalapuri</dc:creator>
  <cp:lastModifiedBy>Mallela, Nagababu</cp:lastModifiedBy>
  <cp:revision>3</cp:revision>
  <dcterms:created xsi:type="dcterms:W3CDTF">2024-09-26T14:38:54Z</dcterms:created>
  <dcterms:modified xsi:type="dcterms:W3CDTF">2024-10-02T13:59:44Z</dcterms:modified>
</cp:coreProperties>
</file>