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B224-47A2-0940-43E4-391AA9599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AF47A-457C-A276-320F-63267808F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9E56-7A8F-91EB-7B39-A08BFD0D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8C28-4E14-9253-6B14-CE1BCAEF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7D06-512E-3C09-8738-49A1F975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E21-4BC3-6E79-8105-B3871C8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A49B-A1A3-3FC3-645B-8BFC713F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7107-3928-1B44-64D9-490A424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5E3C-41C7-648B-0100-0E76F463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0557-8828-7CC2-7993-6C4CC935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AD244-AA7F-C4D9-1B7F-B37F0F43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BB756-011D-CE5B-962A-A08AD50B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F871-9523-C678-3347-37EA8B50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0D6B-C0A0-24E7-A3D5-C86AA996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1C6C-BD2E-A44F-76CE-A5EC68C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51EC-60CA-F6F4-CE50-597ECE9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618F-0A65-6CB1-66D5-0CC9AAC6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EB5B-7051-7B5C-E5AA-B85DDF20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25B0-DA80-8E17-47A3-ACF0907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7CB3-6753-2A35-5D80-B70DFFCE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9ABF-73F4-16CA-513F-495B5617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80283-05B1-5243-9C9C-D7A73883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2557-1A2D-0410-4C28-8DC9DBCE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9471-1229-9639-FF3E-14B4363E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6EAF-30A2-62FD-B441-072BE3D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A1DA-7348-DBCC-10C9-71F03B82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2675-3B4B-63BF-3712-4487F0E4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8DA0B-23C7-58A0-7289-6E6B7C37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E10A4-92C3-34E3-D6D1-D1259AE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346A-E26A-7810-B75A-49FDF69A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E3B9-7E79-DD81-75D0-0603AAF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6397-BF7F-2D98-8BBA-8FE6F8BA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25194-36E4-D4E5-458F-53B0C1E0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38B41-6FD0-1885-BD39-452DD473F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33FA-A3E8-029A-9486-3CD2AB24A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8371A-1894-8EE4-4B5D-FFE2B6C35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33CC-E872-C741-5A5B-ADA9B44E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1B8D5-BB4D-962C-35A6-5C6B6D57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2E156-1477-78D4-805F-97FCB0A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89CC-971F-E21A-E534-55346A8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E5766-3EEC-6A70-8947-E7689CA1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09FB2-CF93-2EEF-1C00-2907F36E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4E0B9-1013-2E0B-95BE-92FBFA90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FC11-5F8F-1AEE-5DBF-25FA3539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460D5-7B68-12A2-B09D-8FEE15D0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ADB0-AD9A-055B-2B6F-44C1882F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8E8-20F8-DB4D-A513-A342FB64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BB4D-2478-D20E-4925-41A62272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FB24E-AD75-985F-5EEF-D6B12610A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133A-6DA5-50D0-BB64-5FCC2143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C242-EC57-4C6D-057F-73B79113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AE03F-E459-327E-0E0E-B25855D3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AE1C-FCBA-D613-C046-0E418B8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59F4E-FE2E-67BC-6636-AC064CFB0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02E6-3E28-9953-AC3A-4304A9C26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4A6C-CAD2-0B03-E530-370AEF7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ED15-B633-7EC1-7E04-BE4A3E85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2534E-DF9B-886A-FB4D-D9627AE2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1CC8-E96F-9D3E-9140-B84F0C50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B54A-92FE-497A-AA76-DA304B96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3CE5-C941-8F90-D242-8291B3615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2839D-463C-4708-977B-9053C5249FA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CD43-2AF4-FCB6-39A8-9E405780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84C0-4767-36E5-8ABF-D838E2DCF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91665-70ED-47CE-AE31-2A8C30F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60C934-3C45-0B46-5CE6-C93AF1C0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86"/>
            <a:ext cx="9144000" cy="5083628"/>
          </a:xfrm>
        </p:spPr>
        <p:txBody>
          <a:bodyPr>
            <a:noAutofit/>
          </a:bodyPr>
          <a:lstStyle/>
          <a:p>
            <a:r>
              <a:rPr lang="en-US" sz="2800" dirty="0"/>
              <a:t>Unit-4</a:t>
            </a:r>
          </a:p>
          <a:p>
            <a:r>
              <a:rPr lang="en-US" sz="2800" dirty="0"/>
              <a:t>GROUP DISCUSSION</a:t>
            </a:r>
            <a:br>
              <a:rPr lang="en-US" sz="2800" dirty="0"/>
            </a:br>
            <a:r>
              <a:rPr lang="en-US" sz="2800" dirty="0"/>
              <a:t>TYPES AND MODALITIES</a:t>
            </a:r>
          </a:p>
          <a:p>
            <a:r>
              <a:rPr lang="en-US" sz="2800" dirty="0"/>
              <a:t>Process of group discussion: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Getting to know each through introduction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Getting familiar with the purpose of group discussion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Establishing good norms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Making good participations by sharing ideas and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Reaching group consensus in goal achievement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9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BBC9-4908-E6C3-4268-FF5450B5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365125"/>
            <a:ext cx="11070772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E681-EAF2-B46B-202F-20935DC7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2" y="1027906"/>
            <a:ext cx="10515600" cy="5110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dirty="0"/>
              <a:t>GROUP DISCUSSION TYPES:</a:t>
            </a:r>
          </a:p>
          <a:p>
            <a:r>
              <a:rPr lang="en-US" dirty="0"/>
              <a:t>Testing communication skills</a:t>
            </a:r>
          </a:p>
          <a:p>
            <a:r>
              <a:rPr lang="en-US" dirty="0"/>
              <a:t>Teamwork and leadership</a:t>
            </a:r>
          </a:p>
          <a:p>
            <a:r>
              <a:rPr lang="en-US" dirty="0"/>
              <a:t>Problem solving and decision making</a:t>
            </a:r>
          </a:p>
          <a:p>
            <a:r>
              <a:rPr lang="en-US" dirty="0"/>
              <a:t>Knowledge and awareness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Convincing and persuasive skills</a:t>
            </a:r>
          </a:p>
          <a:p>
            <a:r>
              <a:rPr lang="en-US" dirty="0"/>
              <a:t>Handling pressure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4A6-3F20-04B5-FBCD-FC77446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9684-5D0A-F228-6F39-3BC00062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 solving and decision making:</a:t>
            </a:r>
          </a:p>
          <a:p>
            <a:r>
              <a:rPr lang="en-US" dirty="0"/>
              <a:t>in many group </a:t>
            </a:r>
            <a:r>
              <a:rPr lang="en-US" dirty="0" err="1"/>
              <a:t>discussions,participants</a:t>
            </a:r>
            <a:r>
              <a:rPr lang="en-US" dirty="0"/>
              <a:t> are presents with a problem or a case study to discuss</a:t>
            </a:r>
          </a:p>
          <a:p>
            <a:r>
              <a:rPr lang="en-US" dirty="0"/>
              <a:t>This assesses their problem solving and decision making skills </a:t>
            </a:r>
          </a:p>
          <a:p>
            <a:r>
              <a:rPr lang="en-US" b="1" dirty="0"/>
              <a:t>Knowledge and awareness:</a:t>
            </a:r>
          </a:p>
          <a:p>
            <a:r>
              <a:rPr lang="en-US" dirty="0"/>
              <a:t>Group discussions often revolve around current </a:t>
            </a:r>
            <a:r>
              <a:rPr lang="en-US" dirty="0" err="1"/>
              <a:t>affairs,social</a:t>
            </a:r>
            <a:r>
              <a:rPr lang="en-US" dirty="0"/>
              <a:t> </a:t>
            </a:r>
            <a:r>
              <a:rPr lang="en-US" dirty="0" err="1"/>
              <a:t>issues,or</a:t>
            </a:r>
            <a:r>
              <a:rPr lang="en-US" dirty="0"/>
              <a:t> industry-related topics.</a:t>
            </a:r>
          </a:p>
          <a:p>
            <a:r>
              <a:rPr lang="en-US" dirty="0"/>
              <a:t>Being well informed and having a good understanding of these </a:t>
            </a:r>
            <a:r>
              <a:rPr lang="en-US" dirty="0" err="1"/>
              <a:t>subjests</a:t>
            </a:r>
            <a:r>
              <a:rPr lang="en-US" dirty="0"/>
              <a:t> can give candidates an advantage</a:t>
            </a:r>
          </a:p>
          <a:p>
            <a:r>
              <a:rPr lang="en-US" b="1" dirty="0"/>
              <a:t>Time management:</a:t>
            </a:r>
          </a:p>
          <a:p>
            <a:r>
              <a:rPr lang="en-US" dirty="0"/>
              <a:t>Group discussions are typically time </a:t>
            </a:r>
            <a:r>
              <a:rPr lang="en-US" dirty="0" err="1"/>
              <a:t>bound,so</a:t>
            </a:r>
            <a:r>
              <a:rPr lang="en-US" dirty="0"/>
              <a:t> time management is another skills being tested</a:t>
            </a:r>
          </a:p>
          <a:p>
            <a:r>
              <a:rPr lang="en-US" dirty="0"/>
              <a:t>Candidates must make their points and engage in discussion</a:t>
            </a:r>
          </a:p>
        </p:txBody>
      </p:sp>
    </p:spTree>
    <p:extLst>
      <p:ext uri="{BB962C8B-B14F-4D97-AF65-F5344CB8AC3E}">
        <p14:creationId xmlns:p14="http://schemas.microsoft.com/office/powerpoint/2010/main" val="6810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0F56-177A-777A-ECE1-1FB1489A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BE04-A45F-6342-2CEC-30BBB7E37C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805543"/>
            <a:ext cx="10515600" cy="53714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Testing </a:t>
            </a:r>
            <a:r>
              <a:rPr lang="en-US" b="1" dirty="0" err="1"/>
              <a:t>communicatin</a:t>
            </a:r>
            <a:r>
              <a:rPr lang="en-US" b="1" dirty="0"/>
              <a:t> skills:</a:t>
            </a:r>
          </a:p>
          <a:p>
            <a:r>
              <a:rPr lang="en-US" dirty="0"/>
              <a:t>One of the objectives of a group </a:t>
            </a:r>
            <a:r>
              <a:rPr lang="en-US" dirty="0" err="1"/>
              <a:t>discssion</a:t>
            </a:r>
            <a:r>
              <a:rPr lang="en-US" dirty="0"/>
              <a:t> is to evaluate a candidate’s communications abilities</a:t>
            </a:r>
          </a:p>
          <a:p>
            <a:r>
              <a:rPr lang="en-US" dirty="0"/>
              <a:t>Participants are expected to express their thoughts </a:t>
            </a:r>
            <a:r>
              <a:rPr lang="en-US" dirty="0" err="1"/>
              <a:t>clearly,concisely,and</a:t>
            </a:r>
            <a:r>
              <a:rPr lang="en-US" dirty="0"/>
              <a:t> logically.</a:t>
            </a:r>
          </a:p>
          <a:p>
            <a:r>
              <a:rPr lang="en-US" dirty="0"/>
              <a:t>Effective verbal </a:t>
            </a:r>
            <a:r>
              <a:rPr lang="en-US" dirty="0" err="1"/>
              <a:t>communication,including</a:t>
            </a:r>
            <a:r>
              <a:rPr lang="en-US" dirty="0"/>
              <a:t> listening to others and responding </a:t>
            </a:r>
            <a:r>
              <a:rPr lang="en-US" dirty="0" err="1"/>
              <a:t>throghtfully,is</a:t>
            </a:r>
            <a:r>
              <a:rPr lang="en-US" dirty="0"/>
              <a:t> a critical skill that employers seek in potential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Teamwork and </a:t>
            </a:r>
            <a:r>
              <a:rPr lang="en-US" b="1" dirty="0" err="1"/>
              <a:t>workship</a:t>
            </a:r>
            <a:r>
              <a:rPr lang="en-US" b="1" dirty="0"/>
              <a:t>:</a:t>
            </a:r>
          </a:p>
          <a:p>
            <a:r>
              <a:rPr lang="en-US" dirty="0"/>
              <a:t>Group discussions help employers identify how well candidates  can work in a team</a:t>
            </a:r>
          </a:p>
          <a:p>
            <a:r>
              <a:rPr lang="en-US" dirty="0"/>
              <a:t>It’s not just about presenting yours </a:t>
            </a:r>
            <a:r>
              <a:rPr lang="en-US" dirty="0" err="1"/>
              <a:t>veiws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BDBE-81A9-1C32-0534-B0BA99E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4B87-0674-5CCB-F97F-A6C8ADE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r>
              <a:rPr lang="en-US" b="1" dirty="0"/>
              <a:t>Convincing and persuasive skills:</a:t>
            </a:r>
          </a:p>
          <a:p>
            <a:r>
              <a:rPr lang="en-US" dirty="0"/>
              <a:t>Participants may need to persuade others to accept their points of view during a group discussion</a:t>
            </a:r>
          </a:p>
          <a:p>
            <a:r>
              <a:rPr lang="en-US" dirty="0"/>
              <a:t>Being </a:t>
            </a:r>
            <a:r>
              <a:rPr lang="en-US" dirty="0" err="1"/>
              <a:t>persuasive,yet</a:t>
            </a:r>
            <a:r>
              <a:rPr lang="en-US" dirty="0"/>
              <a:t> </a:t>
            </a:r>
            <a:r>
              <a:rPr lang="en-US" dirty="0" err="1"/>
              <a:t>respectful,is</a:t>
            </a:r>
            <a:r>
              <a:rPr lang="en-US" dirty="0"/>
              <a:t> a valuable skill</a:t>
            </a:r>
          </a:p>
          <a:p>
            <a:r>
              <a:rPr lang="en-US" b="1" dirty="0"/>
              <a:t>Handling pressure:</a:t>
            </a:r>
          </a:p>
          <a:p>
            <a:r>
              <a:rPr lang="en-US" dirty="0"/>
              <a:t>Group discussions can be </a:t>
            </a:r>
            <a:r>
              <a:rPr lang="en-US" dirty="0" err="1"/>
              <a:t>challenging,especially</a:t>
            </a:r>
            <a:r>
              <a:rPr lang="en-US" dirty="0"/>
              <a:t> </a:t>
            </a:r>
          </a:p>
          <a:p>
            <a:r>
              <a:rPr lang="en-US" dirty="0"/>
              <a:t>When participants have differing opinions and the clock is ticking</a:t>
            </a:r>
          </a:p>
          <a:p>
            <a:pPr marL="0" indent="0">
              <a:buNone/>
            </a:pPr>
            <a:r>
              <a:rPr lang="en-US" b="1" dirty="0"/>
              <a:t>                  Members of group discussion:</a:t>
            </a:r>
          </a:p>
          <a:p>
            <a:r>
              <a:rPr lang="en-US" b="1" dirty="0"/>
              <a:t>Leaders or chairperson</a:t>
            </a:r>
          </a:p>
          <a:p>
            <a:r>
              <a:rPr lang="en-US" b="1" dirty="0"/>
              <a:t>Recorder</a:t>
            </a:r>
          </a:p>
          <a:p>
            <a:r>
              <a:rPr lang="en-US" b="1" dirty="0"/>
              <a:t>General members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66B3-BE58-19B0-9C72-945A9CAC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610-0FE3-860A-4833-C6AAA182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Group discussion practice:</a:t>
            </a:r>
          </a:p>
          <a:p>
            <a:r>
              <a:rPr lang="en-US" b="1" dirty="0"/>
              <a:t>do you research:</a:t>
            </a:r>
          </a:p>
          <a:p>
            <a:r>
              <a:rPr lang="en-US" dirty="0"/>
              <a:t>Check the company culture and value from their websites consider how the ideal employee would act </a:t>
            </a:r>
          </a:p>
          <a:p>
            <a:r>
              <a:rPr lang="en-US" b="1" dirty="0"/>
              <a:t>Practice:</a:t>
            </a:r>
          </a:p>
          <a:p>
            <a:r>
              <a:rPr lang="en-US" dirty="0"/>
              <a:t>Practice </a:t>
            </a:r>
            <a:r>
              <a:rPr lang="en-US" dirty="0" err="1"/>
              <a:t>discssion</a:t>
            </a:r>
            <a:r>
              <a:rPr lang="en-US" dirty="0"/>
              <a:t> exercises with your friends or family members and gain feed back on your performance</a:t>
            </a:r>
          </a:p>
          <a:p>
            <a:r>
              <a:rPr lang="en-US" b="1" dirty="0"/>
              <a:t>Do further research:</a:t>
            </a:r>
          </a:p>
          <a:p>
            <a:r>
              <a:rPr lang="en-US" dirty="0"/>
              <a:t>Another key aspect </a:t>
            </a:r>
            <a:r>
              <a:rPr lang="en-US" dirty="0" err="1"/>
              <a:t>tou</a:t>
            </a:r>
            <a:r>
              <a:rPr lang="en-US" dirty="0"/>
              <a:t> are likely to be assesses on is your business acumen</a:t>
            </a:r>
          </a:p>
          <a:p>
            <a:r>
              <a:rPr lang="en-US" b="1" dirty="0"/>
              <a:t>Develop your confidence:</a:t>
            </a:r>
          </a:p>
          <a:p>
            <a:r>
              <a:rPr lang="en-US" dirty="0" err="1"/>
              <a:t>Comunication</a:t>
            </a:r>
            <a:r>
              <a:rPr lang="en-US" dirty="0"/>
              <a:t> and confidence is key in group discussion hone your spoken communication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Mallela, Nagababu</dc:creator>
  <cp:lastModifiedBy>Mallela, Nagababu</cp:lastModifiedBy>
  <cp:revision>1</cp:revision>
  <dcterms:created xsi:type="dcterms:W3CDTF">2024-07-07T07:24:22Z</dcterms:created>
  <dcterms:modified xsi:type="dcterms:W3CDTF">2024-07-07T09:51:55Z</dcterms:modified>
</cp:coreProperties>
</file>