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473CF-8BE1-F9DB-E440-AEC3FACF9C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604B75-7E04-B805-D75B-EA82BB8116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47AD2D-7D3E-993D-5B6F-383068693DFA}"/>
              </a:ext>
            </a:extLst>
          </p:cNvPr>
          <p:cNvSpPr>
            <a:spLocks noGrp="1"/>
          </p:cNvSpPr>
          <p:nvPr>
            <p:ph type="dt" sz="half" idx="10"/>
          </p:nvPr>
        </p:nvSpPr>
        <p:spPr/>
        <p:txBody>
          <a:bodyPr/>
          <a:lstStyle/>
          <a:p>
            <a:fld id="{15A2E2C2-045C-46C5-B150-E64E8FDD199B}" type="datetimeFigureOut">
              <a:rPr lang="en-US" smtClean="0"/>
              <a:t>7/7/2024</a:t>
            </a:fld>
            <a:endParaRPr lang="en-US"/>
          </a:p>
        </p:txBody>
      </p:sp>
      <p:sp>
        <p:nvSpPr>
          <p:cNvPr id="5" name="Footer Placeholder 4">
            <a:extLst>
              <a:ext uri="{FF2B5EF4-FFF2-40B4-BE49-F238E27FC236}">
                <a16:creationId xmlns:a16="http://schemas.microsoft.com/office/drawing/2014/main" id="{B858FEDC-92FD-CB73-C927-F3E5436C9B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391582-739A-78B1-0767-C087B3F58AEB}"/>
              </a:ext>
            </a:extLst>
          </p:cNvPr>
          <p:cNvSpPr>
            <a:spLocks noGrp="1"/>
          </p:cNvSpPr>
          <p:nvPr>
            <p:ph type="sldNum" sz="quarter" idx="12"/>
          </p:nvPr>
        </p:nvSpPr>
        <p:spPr/>
        <p:txBody>
          <a:bodyPr/>
          <a:lstStyle/>
          <a:p>
            <a:fld id="{58923698-0F36-4948-A684-B5017F406A1B}" type="slidenum">
              <a:rPr lang="en-US" smtClean="0"/>
              <a:t>‹#›</a:t>
            </a:fld>
            <a:endParaRPr lang="en-US"/>
          </a:p>
        </p:txBody>
      </p:sp>
    </p:spTree>
    <p:extLst>
      <p:ext uri="{BB962C8B-B14F-4D97-AF65-F5344CB8AC3E}">
        <p14:creationId xmlns:p14="http://schemas.microsoft.com/office/powerpoint/2010/main" val="1306456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462CD-9406-4A0B-EE6A-257696F2E4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B7C03E-F419-B7F2-E5F5-208E96E823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DFCDC2-E438-E6BA-5280-BE32B10052ED}"/>
              </a:ext>
            </a:extLst>
          </p:cNvPr>
          <p:cNvSpPr>
            <a:spLocks noGrp="1"/>
          </p:cNvSpPr>
          <p:nvPr>
            <p:ph type="dt" sz="half" idx="10"/>
          </p:nvPr>
        </p:nvSpPr>
        <p:spPr/>
        <p:txBody>
          <a:bodyPr/>
          <a:lstStyle/>
          <a:p>
            <a:fld id="{15A2E2C2-045C-46C5-B150-E64E8FDD199B}" type="datetimeFigureOut">
              <a:rPr lang="en-US" smtClean="0"/>
              <a:t>7/7/2024</a:t>
            </a:fld>
            <a:endParaRPr lang="en-US"/>
          </a:p>
        </p:txBody>
      </p:sp>
      <p:sp>
        <p:nvSpPr>
          <p:cNvPr id="5" name="Footer Placeholder 4">
            <a:extLst>
              <a:ext uri="{FF2B5EF4-FFF2-40B4-BE49-F238E27FC236}">
                <a16:creationId xmlns:a16="http://schemas.microsoft.com/office/drawing/2014/main" id="{9C85E5FE-EB1E-21A5-3154-7D46BE9CA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0F8C-CF9B-86C4-29AE-6ED1AC8F7D3A}"/>
              </a:ext>
            </a:extLst>
          </p:cNvPr>
          <p:cNvSpPr>
            <a:spLocks noGrp="1"/>
          </p:cNvSpPr>
          <p:nvPr>
            <p:ph type="sldNum" sz="quarter" idx="12"/>
          </p:nvPr>
        </p:nvSpPr>
        <p:spPr/>
        <p:txBody>
          <a:bodyPr/>
          <a:lstStyle/>
          <a:p>
            <a:fld id="{58923698-0F36-4948-A684-B5017F406A1B}" type="slidenum">
              <a:rPr lang="en-US" smtClean="0"/>
              <a:t>‹#›</a:t>
            </a:fld>
            <a:endParaRPr lang="en-US"/>
          </a:p>
        </p:txBody>
      </p:sp>
    </p:spTree>
    <p:extLst>
      <p:ext uri="{BB962C8B-B14F-4D97-AF65-F5344CB8AC3E}">
        <p14:creationId xmlns:p14="http://schemas.microsoft.com/office/powerpoint/2010/main" val="742696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8D5033-2055-10EC-5B6B-1FFFD8E5A5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8AE590-064A-6E73-D6D0-65FECD7A03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CDAA08-FB59-4EA2-196E-859C22B160E0}"/>
              </a:ext>
            </a:extLst>
          </p:cNvPr>
          <p:cNvSpPr>
            <a:spLocks noGrp="1"/>
          </p:cNvSpPr>
          <p:nvPr>
            <p:ph type="dt" sz="half" idx="10"/>
          </p:nvPr>
        </p:nvSpPr>
        <p:spPr/>
        <p:txBody>
          <a:bodyPr/>
          <a:lstStyle/>
          <a:p>
            <a:fld id="{15A2E2C2-045C-46C5-B150-E64E8FDD199B}" type="datetimeFigureOut">
              <a:rPr lang="en-US" smtClean="0"/>
              <a:t>7/7/2024</a:t>
            </a:fld>
            <a:endParaRPr lang="en-US"/>
          </a:p>
        </p:txBody>
      </p:sp>
      <p:sp>
        <p:nvSpPr>
          <p:cNvPr id="5" name="Footer Placeholder 4">
            <a:extLst>
              <a:ext uri="{FF2B5EF4-FFF2-40B4-BE49-F238E27FC236}">
                <a16:creationId xmlns:a16="http://schemas.microsoft.com/office/drawing/2014/main" id="{2DEB09F5-B41C-D7B6-CB2A-A2505641D6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FA924-5C65-9118-8AAD-B6E712C69DA8}"/>
              </a:ext>
            </a:extLst>
          </p:cNvPr>
          <p:cNvSpPr>
            <a:spLocks noGrp="1"/>
          </p:cNvSpPr>
          <p:nvPr>
            <p:ph type="sldNum" sz="quarter" idx="12"/>
          </p:nvPr>
        </p:nvSpPr>
        <p:spPr/>
        <p:txBody>
          <a:bodyPr/>
          <a:lstStyle/>
          <a:p>
            <a:fld id="{58923698-0F36-4948-A684-B5017F406A1B}" type="slidenum">
              <a:rPr lang="en-US" smtClean="0"/>
              <a:t>‹#›</a:t>
            </a:fld>
            <a:endParaRPr lang="en-US"/>
          </a:p>
        </p:txBody>
      </p:sp>
    </p:spTree>
    <p:extLst>
      <p:ext uri="{BB962C8B-B14F-4D97-AF65-F5344CB8AC3E}">
        <p14:creationId xmlns:p14="http://schemas.microsoft.com/office/powerpoint/2010/main" val="2328989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CD7EC-0C7E-F12C-2B0E-B03A2E3C8B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BF0F56-AE17-C72B-FC1D-862D0A68FD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0FB04A-9E34-824F-2693-E8949653E6B3}"/>
              </a:ext>
            </a:extLst>
          </p:cNvPr>
          <p:cNvSpPr>
            <a:spLocks noGrp="1"/>
          </p:cNvSpPr>
          <p:nvPr>
            <p:ph type="dt" sz="half" idx="10"/>
          </p:nvPr>
        </p:nvSpPr>
        <p:spPr/>
        <p:txBody>
          <a:bodyPr/>
          <a:lstStyle/>
          <a:p>
            <a:fld id="{15A2E2C2-045C-46C5-B150-E64E8FDD199B}" type="datetimeFigureOut">
              <a:rPr lang="en-US" smtClean="0"/>
              <a:t>7/7/2024</a:t>
            </a:fld>
            <a:endParaRPr lang="en-US"/>
          </a:p>
        </p:txBody>
      </p:sp>
      <p:sp>
        <p:nvSpPr>
          <p:cNvPr id="5" name="Footer Placeholder 4">
            <a:extLst>
              <a:ext uri="{FF2B5EF4-FFF2-40B4-BE49-F238E27FC236}">
                <a16:creationId xmlns:a16="http://schemas.microsoft.com/office/drawing/2014/main" id="{4D66362C-EA7A-8EC0-69A9-3D4A7F74A1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50F529-8039-F7D8-A12E-DC6765642A6B}"/>
              </a:ext>
            </a:extLst>
          </p:cNvPr>
          <p:cNvSpPr>
            <a:spLocks noGrp="1"/>
          </p:cNvSpPr>
          <p:nvPr>
            <p:ph type="sldNum" sz="quarter" idx="12"/>
          </p:nvPr>
        </p:nvSpPr>
        <p:spPr/>
        <p:txBody>
          <a:bodyPr/>
          <a:lstStyle/>
          <a:p>
            <a:fld id="{58923698-0F36-4948-A684-B5017F406A1B}" type="slidenum">
              <a:rPr lang="en-US" smtClean="0"/>
              <a:t>‹#›</a:t>
            </a:fld>
            <a:endParaRPr lang="en-US"/>
          </a:p>
        </p:txBody>
      </p:sp>
    </p:spTree>
    <p:extLst>
      <p:ext uri="{BB962C8B-B14F-4D97-AF65-F5344CB8AC3E}">
        <p14:creationId xmlns:p14="http://schemas.microsoft.com/office/powerpoint/2010/main" val="22269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9D6B8-046B-6573-1312-777722B517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5BDF9D-0963-5D95-E396-9FF91B40598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9C5EFE-A603-59A4-02D7-29110958562C}"/>
              </a:ext>
            </a:extLst>
          </p:cNvPr>
          <p:cNvSpPr>
            <a:spLocks noGrp="1"/>
          </p:cNvSpPr>
          <p:nvPr>
            <p:ph type="dt" sz="half" idx="10"/>
          </p:nvPr>
        </p:nvSpPr>
        <p:spPr/>
        <p:txBody>
          <a:bodyPr/>
          <a:lstStyle/>
          <a:p>
            <a:fld id="{15A2E2C2-045C-46C5-B150-E64E8FDD199B}" type="datetimeFigureOut">
              <a:rPr lang="en-US" smtClean="0"/>
              <a:t>7/7/2024</a:t>
            </a:fld>
            <a:endParaRPr lang="en-US"/>
          </a:p>
        </p:txBody>
      </p:sp>
      <p:sp>
        <p:nvSpPr>
          <p:cNvPr id="5" name="Footer Placeholder 4">
            <a:extLst>
              <a:ext uri="{FF2B5EF4-FFF2-40B4-BE49-F238E27FC236}">
                <a16:creationId xmlns:a16="http://schemas.microsoft.com/office/drawing/2014/main" id="{7A75B73E-B3EF-075E-6E28-835FDC4B82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044DEE-18FB-3EA5-91F1-8B71C83EA40E}"/>
              </a:ext>
            </a:extLst>
          </p:cNvPr>
          <p:cNvSpPr>
            <a:spLocks noGrp="1"/>
          </p:cNvSpPr>
          <p:nvPr>
            <p:ph type="sldNum" sz="quarter" idx="12"/>
          </p:nvPr>
        </p:nvSpPr>
        <p:spPr/>
        <p:txBody>
          <a:bodyPr/>
          <a:lstStyle/>
          <a:p>
            <a:fld id="{58923698-0F36-4948-A684-B5017F406A1B}" type="slidenum">
              <a:rPr lang="en-US" smtClean="0"/>
              <a:t>‹#›</a:t>
            </a:fld>
            <a:endParaRPr lang="en-US"/>
          </a:p>
        </p:txBody>
      </p:sp>
    </p:spTree>
    <p:extLst>
      <p:ext uri="{BB962C8B-B14F-4D97-AF65-F5344CB8AC3E}">
        <p14:creationId xmlns:p14="http://schemas.microsoft.com/office/powerpoint/2010/main" val="1010005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29007-B97B-B457-DD5E-0E63A2FBD0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AF3388-FA0B-A39D-5BEA-96DB072A8D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4E2FE3-2E8F-786F-03D9-8E8C3B07AA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2E6773-E045-B1C3-9ABF-A32610D90537}"/>
              </a:ext>
            </a:extLst>
          </p:cNvPr>
          <p:cNvSpPr>
            <a:spLocks noGrp="1"/>
          </p:cNvSpPr>
          <p:nvPr>
            <p:ph type="dt" sz="half" idx="10"/>
          </p:nvPr>
        </p:nvSpPr>
        <p:spPr/>
        <p:txBody>
          <a:bodyPr/>
          <a:lstStyle/>
          <a:p>
            <a:fld id="{15A2E2C2-045C-46C5-B150-E64E8FDD199B}" type="datetimeFigureOut">
              <a:rPr lang="en-US" smtClean="0"/>
              <a:t>7/7/2024</a:t>
            </a:fld>
            <a:endParaRPr lang="en-US"/>
          </a:p>
        </p:txBody>
      </p:sp>
      <p:sp>
        <p:nvSpPr>
          <p:cNvPr id="6" name="Footer Placeholder 5">
            <a:extLst>
              <a:ext uri="{FF2B5EF4-FFF2-40B4-BE49-F238E27FC236}">
                <a16:creationId xmlns:a16="http://schemas.microsoft.com/office/drawing/2014/main" id="{4D831DDC-44A1-4B53-049C-4A42C818EA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5556EB-211C-8AD0-40EF-BDE2D9D7E4C2}"/>
              </a:ext>
            </a:extLst>
          </p:cNvPr>
          <p:cNvSpPr>
            <a:spLocks noGrp="1"/>
          </p:cNvSpPr>
          <p:nvPr>
            <p:ph type="sldNum" sz="quarter" idx="12"/>
          </p:nvPr>
        </p:nvSpPr>
        <p:spPr/>
        <p:txBody>
          <a:bodyPr/>
          <a:lstStyle/>
          <a:p>
            <a:fld id="{58923698-0F36-4948-A684-B5017F406A1B}" type="slidenum">
              <a:rPr lang="en-US" smtClean="0"/>
              <a:t>‹#›</a:t>
            </a:fld>
            <a:endParaRPr lang="en-US"/>
          </a:p>
        </p:txBody>
      </p:sp>
    </p:spTree>
    <p:extLst>
      <p:ext uri="{BB962C8B-B14F-4D97-AF65-F5344CB8AC3E}">
        <p14:creationId xmlns:p14="http://schemas.microsoft.com/office/powerpoint/2010/main" val="2053278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5BAD4-49E7-1702-E876-9708E91F22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4E391E-C41A-1B2B-71DE-72C7F810E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75FD7E-FACA-F359-CF03-67D39D04D9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4D406A-EEC1-938B-331D-04B4CABF5B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3E55F5-0142-FCAB-FC83-6DA7A17EDD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F662CC-D5FE-A9C0-3A43-FA0366E2282E}"/>
              </a:ext>
            </a:extLst>
          </p:cNvPr>
          <p:cNvSpPr>
            <a:spLocks noGrp="1"/>
          </p:cNvSpPr>
          <p:nvPr>
            <p:ph type="dt" sz="half" idx="10"/>
          </p:nvPr>
        </p:nvSpPr>
        <p:spPr/>
        <p:txBody>
          <a:bodyPr/>
          <a:lstStyle/>
          <a:p>
            <a:fld id="{15A2E2C2-045C-46C5-B150-E64E8FDD199B}" type="datetimeFigureOut">
              <a:rPr lang="en-US" smtClean="0"/>
              <a:t>7/7/2024</a:t>
            </a:fld>
            <a:endParaRPr lang="en-US"/>
          </a:p>
        </p:txBody>
      </p:sp>
      <p:sp>
        <p:nvSpPr>
          <p:cNvPr id="8" name="Footer Placeholder 7">
            <a:extLst>
              <a:ext uri="{FF2B5EF4-FFF2-40B4-BE49-F238E27FC236}">
                <a16:creationId xmlns:a16="http://schemas.microsoft.com/office/drawing/2014/main" id="{742BC0A5-F190-FA4C-C925-04BDCE1B3C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CEEFB6-CBB1-C488-1612-3AA53C380778}"/>
              </a:ext>
            </a:extLst>
          </p:cNvPr>
          <p:cNvSpPr>
            <a:spLocks noGrp="1"/>
          </p:cNvSpPr>
          <p:nvPr>
            <p:ph type="sldNum" sz="quarter" idx="12"/>
          </p:nvPr>
        </p:nvSpPr>
        <p:spPr/>
        <p:txBody>
          <a:bodyPr/>
          <a:lstStyle/>
          <a:p>
            <a:fld id="{58923698-0F36-4948-A684-B5017F406A1B}" type="slidenum">
              <a:rPr lang="en-US" smtClean="0"/>
              <a:t>‹#›</a:t>
            </a:fld>
            <a:endParaRPr lang="en-US"/>
          </a:p>
        </p:txBody>
      </p:sp>
    </p:spTree>
    <p:extLst>
      <p:ext uri="{BB962C8B-B14F-4D97-AF65-F5344CB8AC3E}">
        <p14:creationId xmlns:p14="http://schemas.microsoft.com/office/powerpoint/2010/main" val="712907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3526E-7F15-4E39-08F0-D3F019D9DD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788EFF-C8C4-FF48-6CDC-BEDD97F13F79}"/>
              </a:ext>
            </a:extLst>
          </p:cNvPr>
          <p:cNvSpPr>
            <a:spLocks noGrp="1"/>
          </p:cNvSpPr>
          <p:nvPr>
            <p:ph type="dt" sz="half" idx="10"/>
          </p:nvPr>
        </p:nvSpPr>
        <p:spPr/>
        <p:txBody>
          <a:bodyPr/>
          <a:lstStyle/>
          <a:p>
            <a:fld id="{15A2E2C2-045C-46C5-B150-E64E8FDD199B}" type="datetimeFigureOut">
              <a:rPr lang="en-US" smtClean="0"/>
              <a:t>7/7/2024</a:t>
            </a:fld>
            <a:endParaRPr lang="en-US"/>
          </a:p>
        </p:txBody>
      </p:sp>
      <p:sp>
        <p:nvSpPr>
          <p:cNvPr id="4" name="Footer Placeholder 3">
            <a:extLst>
              <a:ext uri="{FF2B5EF4-FFF2-40B4-BE49-F238E27FC236}">
                <a16:creationId xmlns:a16="http://schemas.microsoft.com/office/drawing/2014/main" id="{95A7E2EA-46CA-9310-C018-2C8BC936AA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6EA72A-0F68-9715-FA80-B1EEBFC90B7E}"/>
              </a:ext>
            </a:extLst>
          </p:cNvPr>
          <p:cNvSpPr>
            <a:spLocks noGrp="1"/>
          </p:cNvSpPr>
          <p:nvPr>
            <p:ph type="sldNum" sz="quarter" idx="12"/>
          </p:nvPr>
        </p:nvSpPr>
        <p:spPr/>
        <p:txBody>
          <a:bodyPr/>
          <a:lstStyle/>
          <a:p>
            <a:fld id="{58923698-0F36-4948-A684-B5017F406A1B}" type="slidenum">
              <a:rPr lang="en-US" smtClean="0"/>
              <a:t>‹#›</a:t>
            </a:fld>
            <a:endParaRPr lang="en-US"/>
          </a:p>
        </p:txBody>
      </p:sp>
    </p:spTree>
    <p:extLst>
      <p:ext uri="{BB962C8B-B14F-4D97-AF65-F5344CB8AC3E}">
        <p14:creationId xmlns:p14="http://schemas.microsoft.com/office/powerpoint/2010/main" val="3188576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B65A91-9325-C41D-1C10-31758AE2B62B}"/>
              </a:ext>
            </a:extLst>
          </p:cNvPr>
          <p:cNvSpPr>
            <a:spLocks noGrp="1"/>
          </p:cNvSpPr>
          <p:nvPr>
            <p:ph type="dt" sz="half" idx="10"/>
          </p:nvPr>
        </p:nvSpPr>
        <p:spPr/>
        <p:txBody>
          <a:bodyPr/>
          <a:lstStyle/>
          <a:p>
            <a:fld id="{15A2E2C2-045C-46C5-B150-E64E8FDD199B}" type="datetimeFigureOut">
              <a:rPr lang="en-US" smtClean="0"/>
              <a:t>7/7/2024</a:t>
            </a:fld>
            <a:endParaRPr lang="en-US"/>
          </a:p>
        </p:txBody>
      </p:sp>
      <p:sp>
        <p:nvSpPr>
          <p:cNvPr id="3" name="Footer Placeholder 2">
            <a:extLst>
              <a:ext uri="{FF2B5EF4-FFF2-40B4-BE49-F238E27FC236}">
                <a16:creationId xmlns:a16="http://schemas.microsoft.com/office/drawing/2014/main" id="{15829054-50BD-D5E7-414A-EF976A4FE0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76EC70-6701-AB56-9351-CA24533EB672}"/>
              </a:ext>
            </a:extLst>
          </p:cNvPr>
          <p:cNvSpPr>
            <a:spLocks noGrp="1"/>
          </p:cNvSpPr>
          <p:nvPr>
            <p:ph type="sldNum" sz="quarter" idx="12"/>
          </p:nvPr>
        </p:nvSpPr>
        <p:spPr/>
        <p:txBody>
          <a:bodyPr/>
          <a:lstStyle/>
          <a:p>
            <a:fld id="{58923698-0F36-4948-A684-B5017F406A1B}" type="slidenum">
              <a:rPr lang="en-US" smtClean="0"/>
              <a:t>‹#›</a:t>
            </a:fld>
            <a:endParaRPr lang="en-US"/>
          </a:p>
        </p:txBody>
      </p:sp>
    </p:spTree>
    <p:extLst>
      <p:ext uri="{BB962C8B-B14F-4D97-AF65-F5344CB8AC3E}">
        <p14:creationId xmlns:p14="http://schemas.microsoft.com/office/powerpoint/2010/main" val="1349891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B520D-CDD1-74EC-A05F-94D3E71BB3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F1A182-F352-4EF5-41D7-4E41491B92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F42942-E1AC-B9FC-B2CF-3A1FC2DE75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C8BD3-142A-BD6D-975F-56718702EEDB}"/>
              </a:ext>
            </a:extLst>
          </p:cNvPr>
          <p:cNvSpPr>
            <a:spLocks noGrp="1"/>
          </p:cNvSpPr>
          <p:nvPr>
            <p:ph type="dt" sz="half" idx="10"/>
          </p:nvPr>
        </p:nvSpPr>
        <p:spPr/>
        <p:txBody>
          <a:bodyPr/>
          <a:lstStyle/>
          <a:p>
            <a:fld id="{15A2E2C2-045C-46C5-B150-E64E8FDD199B}" type="datetimeFigureOut">
              <a:rPr lang="en-US" smtClean="0"/>
              <a:t>7/7/2024</a:t>
            </a:fld>
            <a:endParaRPr lang="en-US"/>
          </a:p>
        </p:txBody>
      </p:sp>
      <p:sp>
        <p:nvSpPr>
          <p:cNvPr id="6" name="Footer Placeholder 5">
            <a:extLst>
              <a:ext uri="{FF2B5EF4-FFF2-40B4-BE49-F238E27FC236}">
                <a16:creationId xmlns:a16="http://schemas.microsoft.com/office/drawing/2014/main" id="{554CCAE4-5080-CFBE-31F3-7D926E0666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67FD69-987F-CAF5-0FCF-670E9E4E7DC8}"/>
              </a:ext>
            </a:extLst>
          </p:cNvPr>
          <p:cNvSpPr>
            <a:spLocks noGrp="1"/>
          </p:cNvSpPr>
          <p:nvPr>
            <p:ph type="sldNum" sz="quarter" idx="12"/>
          </p:nvPr>
        </p:nvSpPr>
        <p:spPr/>
        <p:txBody>
          <a:bodyPr/>
          <a:lstStyle/>
          <a:p>
            <a:fld id="{58923698-0F36-4948-A684-B5017F406A1B}" type="slidenum">
              <a:rPr lang="en-US" smtClean="0"/>
              <a:t>‹#›</a:t>
            </a:fld>
            <a:endParaRPr lang="en-US"/>
          </a:p>
        </p:txBody>
      </p:sp>
    </p:spTree>
    <p:extLst>
      <p:ext uri="{BB962C8B-B14F-4D97-AF65-F5344CB8AC3E}">
        <p14:creationId xmlns:p14="http://schemas.microsoft.com/office/powerpoint/2010/main" val="3396104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FF987-0F89-758B-9E57-C701ECA04E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C3541E-3E31-76AB-8806-AF18C3F922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AC2221-1D19-2A71-4A99-7A4E42422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75F3C-0AB2-EFB3-33E6-144C16E6E422}"/>
              </a:ext>
            </a:extLst>
          </p:cNvPr>
          <p:cNvSpPr>
            <a:spLocks noGrp="1"/>
          </p:cNvSpPr>
          <p:nvPr>
            <p:ph type="dt" sz="half" idx="10"/>
          </p:nvPr>
        </p:nvSpPr>
        <p:spPr/>
        <p:txBody>
          <a:bodyPr/>
          <a:lstStyle/>
          <a:p>
            <a:fld id="{15A2E2C2-045C-46C5-B150-E64E8FDD199B}" type="datetimeFigureOut">
              <a:rPr lang="en-US" smtClean="0"/>
              <a:t>7/7/2024</a:t>
            </a:fld>
            <a:endParaRPr lang="en-US"/>
          </a:p>
        </p:txBody>
      </p:sp>
      <p:sp>
        <p:nvSpPr>
          <p:cNvPr id="6" name="Footer Placeholder 5">
            <a:extLst>
              <a:ext uri="{FF2B5EF4-FFF2-40B4-BE49-F238E27FC236}">
                <a16:creationId xmlns:a16="http://schemas.microsoft.com/office/drawing/2014/main" id="{F6E681AF-260D-10DC-EB88-8EC257853E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31A6D8-9D6A-4057-78BE-A5F90FAA3F1D}"/>
              </a:ext>
            </a:extLst>
          </p:cNvPr>
          <p:cNvSpPr>
            <a:spLocks noGrp="1"/>
          </p:cNvSpPr>
          <p:nvPr>
            <p:ph type="sldNum" sz="quarter" idx="12"/>
          </p:nvPr>
        </p:nvSpPr>
        <p:spPr/>
        <p:txBody>
          <a:bodyPr/>
          <a:lstStyle/>
          <a:p>
            <a:fld id="{58923698-0F36-4948-A684-B5017F406A1B}" type="slidenum">
              <a:rPr lang="en-US" smtClean="0"/>
              <a:t>‹#›</a:t>
            </a:fld>
            <a:endParaRPr lang="en-US"/>
          </a:p>
        </p:txBody>
      </p:sp>
    </p:spTree>
    <p:extLst>
      <p:ext uri="{BB962C8B-B14F-4D97-AF65-F5344CB8AC3E}">
        <p14:creationId xmlns:p14="http://schemas.microsoft.com/office/powerpoint/2010/main" val="3771522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243545-D43F-2E7B-7173-BD959A1BA4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E89D7E-C902-C9D9-5946-D82DA4A174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319580-3831-F421-86D2-F303691944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5A2E2C2-045C-46C5-B150-E64E8FDD199B}" type="datetimeFigureOut">
              <a:rPr lang="en-US" smtClean="0"/>
              <a:t>7/7/2024</a:t>
            </a:fld>
            <a:endParaRPr lang="en-US"/>
          </a:p>
        </p:txBody>
      </p:sp>
      <p:sp>
        <p:nvSpPr>
          <p:cNvPr id="5" name="Footer Placeholder 4">
            <a:extLst>
              <a:ext uri="{FF2B5EF4-FFF2-40B4-BE49-F238E27FC236}">
                <a16:creationId xmlns:a16="http://schemas.microsoft.com/office/drawing/2014/main" id="{5FA7F955-4F06-E7F3-D079-71155ECFCA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4E3A84C-61DF-8F99-A4FB-930F426C5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8923698-0F36-4948-A684-B5017F406A1B}" type="slidenum">
              <a:rPr lang="en-US" smtClean="0"/>
              <a:t>‹#›</a:t>
            </a:fld>
            <a:endParaRPr lang="en-US"/>
          </a:p>
        </p:txBody>
      </p:sp>
    </p:spTree>
    <p:extLst>
      <p:ext uri="{BB962C8B-B14F-4D97-AF65-F5344CB8AC3E}">
        <p14:creationId xmlns:p14="http://schemas.microsoft.com/office/powerpoint/2010/main" val="1656222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1E8A-F589-CBAA-4F5E-9C798E859D5D}"/>
              </a:ext>
            </a:extLst>
          </p:cNvPr>
          <p:cNvSpPr>
            <a:spLocks noGrp="1"/>
          </p:cNvSpPr>
          <p:nvPr>
            <p:ph type="ctrTitle"/>
          </p:nvPr>
        </p:nvSpPr>
        <p:spPr>
          <a:xfrm>
            <a:off x="761999" y="402771"/>
            <a:ext cx="10722429" cy="6008915"/>
          </a:xfrm>
        </p:spPr>
        <p:txBody>
          <a:bodyPr/>
          <a:lstStyle/>
          <a:p>
            <a:endParaRPr lang="en-US" dirty="0"/>
          </a:p>
        </p:txBody>
      </p:sp>
      <p:sp>
        <p:nvSpPr>
          <p:cNvPr id="5" name="Subtitle 4">
            <a:extLst>
              <a:ext uri="{FF2B5EF4-FFF2-40B4-BE49-F238E27FC236}">
                <a16:creationId xmlns:a16="http://schemas.microsoft.com/office/drawing/2014/main" id="{0E7C3FC0-0190-6432-A790-A4298EB04612}"/>
              </a:ext>
            </a:extLst>
          </p:cNvPr>
          <p:cNvSpPr>
            <a:spLocks noGrp="1"/>
          </p:cNvSpPr>
          <p:nvPr>
            <p:ph type="subTitle" idx="1"/>
          </p:nvPr>
        </p:nvSpPr>
        <p:spPr>
          <a:xfrm>
            <a:off x="1524000" y="272143"/>
            <a:ext cx="9144000" cy="4985657"/>
          </a:xfrm>
        </p:spPr>
        <p:txBody>
          <a:bodyPr>
            <a:normAutofit fontScale="92500" lnSpcReduction="10000"/>
          </a:bodyPr>
          <a:lstStyle/>
          <a:p>
            <a:r>
              <a:rPr lang="en-US" sz="2800" dirty="0"/>
              <a:t>Unit-5</a:t>
            </a:r>
          </a:p>
          <a:p>
            <a:r>
              <a:rPr lang="en-US" sz="3200" b="1" dirty="0"/>
              <a:t>Interview skills-preparatory techniques</a:t>
            </a:r>
            <a:r>
              <a:rPr lang="en-US" sz="3200" dirty="0"/>
              <a:t>:</a:t>
            </a:r>
          </a:p>
          <a:p>
            <a:pPr marL="514350" indent="-514350">
              <a:buFont typeface="+mj-lt"/>
              <a:buAutoNum type="arabicPeriod"/>
            </a:pPr>
            <a:r>
              <a:rPr lang="en-US" sz="3200" dirty="0"/>
              <a:t>Review the jobs description</a:t>
            </a:r>
          </a:p>
          <a:p>
            <a:pPr marL="514350" indent="-514350">
              <a:buFont typeface="+mj-lt"/>
              <a:buAutoNum type="arabicPeriod"/>
            </a:pPr>
            <a:r>
              <a:rPr lang="en-US" sz="3200" dirty="0"/>
              <a:t>Consider your </a:t>
            </a:r>
            <a:r>
              <a:rPr lang="en-US" sz="3200" dirty="0" err="1"/>
              <a:t>eligilibility</a:t>
            </a:r>
            <a:r>
              <a:rPr lang="en-US" sz="3200" dirty="0"/>
              <a:t> for the job</a:t>
            </a:r>
          </a:p>
          <a:p>
            <a:pPr marL="514350" indent="-514350">
              <a:buFont typeface="+mj-lt"/>
              <a:buAutoNum type="arabicPeriod"/>
            </a:pPr>
            <a:r>
              <a:rPr lang="en-US" sz="3200" dirty="0"/>
              <a:t>Learn more about the company</a:t>
            </a:r>
          </a:p>
          <a:p>
            <a:pPr marL="514350" indent="-514350">
              <a:buFont typeface="+mj-lt"/>
              <a:buAutoNum type="arabicPeriod"/>
            </a:pPr>
            <a:r>
              <a:rPr lang="en-US" sz="3200" dirty="0"/>
              <a:t>Prepare a list of expected interview questions</a:t>
            </a:r>
          </a:p>
          <a:p>
            <a:pPr marL="514350" indent="-514350">
              <a:buFont typeface="+mj-lt"/>
              <a:buAutoNum type="arabicPeriod"/>
            </a:pPr>
            <a:r>
              <a:rPr lang="en-US" sz="3200" dirty="0" err="1"/>
              <a:t>Organise</a:t>
            </a:r>
            <a:r>
              <a:rPr lang="en-US" sz="3200" dirty="0"/>
              <a:t> your documents</a:t>
            </a:r>
          </a:p>
          <a:p>
            <a:pPr marL="514350" indent="-514350">
              <a:buFont typeface="+mj-lt"/>
              <a:buAutoNum type="arabicPeriod"/>
            </a:pPr>
            <a:r>
              <a:rPr lang="en-US" sz="3200" dirty="0"/>
              <a:t>Update your social media profile</a:t>
            </a:r>
          </a:p>
          <a:p>
            <a:pPr marL="514350" indent="-514350">
              <a:buFont typeface="+mj-lt"/>
              <a:buAutoNum type="arabicPeriod"/>
            </a:pPr>
            <a:r>
              <a:rPr lang="en-US" sz="3200" dirty="0"/>
              <a:t>Make travel arrangements</a:t>
            </a:r>
          </a:p>
          <a:p>
            <a:pPr marL="514350" indent="-514350">
              <a:buFont typeface="+mj-lt"/>
              <a:buAutoNum type="arabicPeriod"/>
            </a:pPr>
            <a:r>
              <a:rPr lang="en-US" sz="3200" dirty="0"/>
              <a:t>Decide on your interview dress</a:t>
            </a:r>
          </a:p>
        </p:txBody>
      </p:sp>
    </p:spTree>
    <p:extLst>
      <p:ext uri="{BB962C8B-B14F-4D97-AF65-F5344CB8AC3E}">
        <p14:creationId xmlns:p14="http://schemas.microsoft.com/office/powerpoint/2010/main" val="1298964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32296-F906-159A-EA61-6B05EDD4B9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B60235-6C93-332A-FC94-7EE9042205CE}"/>
              </a:ext>
            </a:extLst>
          </p:cNvPr>
          <p:cNvSpPr>
            <a:spLocks noGrp="1"/>
          </p:cNvSpPr>
          <p:nvPr>
            <p:ph idx="1"/>
          </p:nvPr>
        </p:nvSpPr>
        <p:spPr/>
        <p:txBody>
          <a:bodyPr/>
          <a:lstStyle/>
          <a:p>
            <a:endParaRPr lang="en-US"/>
          </a:p>
        </p:txBody>
      </p:sp>
      <p:sp>
        <p:nvSpPr>
          <p:cNvPr id="4" name="Subtitle 2">
            <a:extLst>
              <a:ext uri="{FF2B5EF4-FFF2-40B4-BE49-F238E27FC236}">
                <a16:creationId xmlns:a16="http://schemas.microsoft.com/office/drawing/2014/main" id="{C89D048B-D478-BD47-AF3F-FEA8F926B137}"/>
              </a:ext>
            </a:extLst>
          </p:cNvPr>
          <p:cNvSpPr txBox="1">
            <a:spLocks/>
          </p:cNvSpPr>
          <p:nvPr/>
        </p:nvSpPr>
        <p:spPr>
          <a:xfrm>
            <a:off x="1524000" y="315686"/>
            <a:ext cx="9144000" cy="613954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3200"/>
          </a:p>
          <a:p>
            <a:r>
              <a:rPr lang="en-US" sz="3200" b="1"/>
              <a:t>How to prepare for a job interview:</a:t>
            </a:r>
          </a:p>
          <a:p>
            <a:pPr marL="514350" indent="-514350">
              <a:buFont typeface="+mj-lt"/>
              <a:buAutoNum type="arabicPeriod"/>
            </a:pPr>
            <a:r>
              <a:rPr lang="en-US" sz="3200" b="1"/>
              <a:t>Review the job description: </a:t>
            </a:r>
            <a:r>
              <a:rPr lang="en-US" sz="3200"/>
              <a:t>read the job description to thoroughly understand how theemployer has described the position</a:t>
            </a:r>
            <a:r>
              <a:rPr lang="en-US" sz="3200" b="1"/>
              <a:t> </a:t>
            </a:r>
            <a:r>
              <a:rPr lang="en-US" sz="3200"/>
              <a:t>and the type of candidate they are are looking for.carefully review the keywords and key phrases the employer uses to descried their expectations</a:t>
            </a:r>
          </a:p>
          <a:p>
            <a:pPr marL="514350" indent="-514350">
              <a:buFont typeface="+mj-lt"/>
              <a:buAutoNum type="arabicPeriod"/>
            </a:pPr>
            <a:r>
              <a:rPr lang="en-US" sz="3200" b="1"/>
              <a:t>Consider your eligibility for the job:</a:t>
            </a:r>
          </a:p>
          <a:p>
            <a:r>
              <a:rPr lang="en-US" sz="3200"/>
              <a:t>Think about your qualififications and experience ask yourself why you arerequied to apply for that job and why the employer should hire you assessing how the jobs fits into fitd into your career</a:t>
            </a:r>
          </a:p>
          <a:p>
            <a:r>
              <a:rPr lang="en-US" sz="3200"/>
              <a:t>3.</a:t>
            </a:r>
            <a:r>
              <a:rPr lang="en-US" sz="3200" b="1"/>
              <a:t>Learn more about the company:</a:t>
            </a:r>
          </a:p>
          <a:p>
            <a:r>
              <a:rPr lang="en-US" sz="3200"/>
              <a:t>Get in depth information about the company through its websites,social media pages,employee reviews and other</a:t>
            </a:r>
          </a:p>
          <a:p>
            <a:endParaRPr lang="en-US" sz="3200"/>
          </a:p>
          <a:p>
            <a:endParaRPr lang="en-US" sz="3200" b="1" dirty="0"/>
          </a:p>
        </p:txBody>
      </p:sp>
    </p:spTree>
    <p:extLst>
      <p:ext uri="{BB962C8B-B14F-4D97-AF65-F5344CB8AC3E}">
        <p14:creationId xmlns:p14="http://schemas.microsoft.com/office/powerpoint/2010/main" val="3725403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4E20B-0894-632C-FD8B-45D9719E6C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208FC7-75B6-EBF0-072A-7E392FBD9A73}"/>
              </a:ext>
            </a:extLst>
          </p:cNvPr>
          <p:cNvSpPr>
            <a:spLocks noGrp="1"/>
          </p:cNvSpPr>
          <p:nvPr>
            <p:ph idx="1"/>
          </p:nvPr>
        </p:nvSpPr>
        <p:spPr>
          <a:xfrm>
            <a:off x="914400" y="446314"/>
            <a:ext cx="10515600" cy="5730649"/>
          </a:xfrm>
        </p:spPr>
        <p:txBody>
          <a:bodyPr>
            <a:normAutofit fontScale="92500" lnSpcReduction="20000"/>
          </a:bodyPr>
          <a:lstStyle/>
          <a:p>
            <a:r>
              <a:rPr lang="en-US" dirty="0"/>
              <a:t>Online </a:t>
            </a:r>
            <a:r>
              <a:rPr lang="en-US" dirty="0" err="1"/>
              <a:t>sources.find</a:t>
            </a:r>
            <a:r>
              <a:rPr lang="en-US" dirty="0"/>
              <a:t> out about its </a:t>
            </a:r>
            <a:r>
              <a:rPr lang="en-US" dirty="0" err="1"/>
              <a:t>mission,management,work</a:t>
            </a:r>
            <a:r>
              <a:rPr lang="en-US" dirty="0"/>
              <a:t> </a:t>
            </a:r>
            <a:r>
              <a:rPr lang="en-US" dirty="0" err="1"/>
              <a:t>culturw</a:t>
            </a:r>
            <a:r>
              <a:rPr lang="en-US" dirty="0"/>
              <a:t> ,the types of clients it </a:t>
            </a:r>
            <a:r>
              <a:rPr lang="en-US" dirty="0" err="1"/>
              <a:t>serves.researching</a:t>
            </a:r>
            <a:r>
              <a:rPr lang="en-US" dirty="0"/>
              <a:t> </a:t>
            </a:r>
            <a:r>
              <a:rPr lang="en-US" dirty="0" err="1"/>
              <a:t>ther</a:t>
            </a:r>
            <a:r>
              <a:rPr lang="en-US" dirty="0"/>
              <a:t> company well helps you align your </a:t>
            </a:r>
            <a:r>
              <a:rPr lang="en-US" b="1" dirty="0"/>
              <a:t>cv </a:t>
            </a:r>
            <a:r>
              <a:rPr lang="en-US" dirty="0"/>
              <a:t>with its expectations.</a:t>
            </a:r>
          </a:p>
          <a:p>
            <a:pPr marL="0" indent="0">
              <a:buNone/>
            </a:pPr>
            <a:r>
              <a:rPr lang="en-US" dirty="0"/>
              <a:t>4.</a:t>
            </a:r>
            <a:r>
              <a:rPr lang="en-US" b="1" dirty="0"/>
              <a:t>Prepare a list of expected interview questions:</a:t>
            </a:r>
          </a:p>
          <a:p>
            <a:pPr marL="0" indent="0">
              <a:buNone/>
            </a:pPr>
            <a:r>
              <a:rPr lang="en-US" dirty="0"/>
              <a:t>Make list of common interview questions for the given position and frame here are some questions include in your list</a:t>
            </a:r>
          </a:p>
          <a:p>
            <a:r>
              <a:rPr lang="en-US" dirty="0"/>
              <a:t>Why are </a:t>
            </a:r>
            <a:r>
              <a:rPr lang="en-US" dirty="0" err="1"/>
              <a:t>lookinh</a:t>
            </a:r>
            <a:r>
              <a:rPr lang="en-US" dirty="0"/>
              <a:t> for a job change?</a:t>
            </a:r>
          </a:p>
          <a:p>
            <a:r>
              <a:rPr lang="en-US" dirty="0"/>
              <a:t>Why do you want this job?</a:t>
            </a:r>
          </a:p>
          <a:p>
            <a:r>
              <a:rPr lang="en-US" dirty="0"/>
              <a:t>What are your strengths and weaknesses?</a:t>
            </a:r>
          </a:p>
          <a:p>
            <a:r>
              <a:rPr lang="en-US" dirty="0"/>
              <a:t>What motivates you?</a:t>
            </a:r>
          </a:p>
          <a:p>
            <a:r>
              <a:rPr lang="en-US" dirty="0"/>
              <a:t>Where do you see yourself in five years?</a:t>
            </a:r>
          </a:p>
          <a:p>
            <a:pPr marL="0" indent="0">
              <a:buNone/>
            </a:pPr>
            <a:r>
              <a:rPr lang="en-US" dirty="0"/>
              <a:t>5.</a:t>
            </a:r>
            <a:r>
              <a:rPr lang="en-US" b="1" dirty="0"/>
              <a:t>Organise your documents:</a:t>
            </a:r>
          </a:p>
          <a:p>
            <a:pPr marL="0" indent="0">
              <a:buNone/>
            </a:pPr>
            <a:r>
              <a:rPr lang="en-US" dirty="0"/>
              <a:t>You may have applied using a digital copy of your cv, but it always helps to keep hard copies of all </a:t>
            </a:r>
            <a:r>
              <a:rPr lang="en-US" dirty="0" err="1"/>
              <a:t>youe</a:t>
            </a:r>
            <a:r>
              <a:rPr lang="en-US" dirty="0"/>
              <a:t> </a:t>
            </a:r>
            <a:r>
              <a:rPr lang="en-US" dirty="0" err="1"/>
              <a:t>doucuments</a:t>
            </a:r>
            <a:r>
              <a:rPr lang="en-US" dirty="0"/>
              <a:t> with you just in case the interviewer needs them for easy access</a:t>
            </a:r>
          </a:p>
        </p:txBody>
      </p:sp>
    </p:spTree>
    <p:extLst>
      <p:ext uri="{BB962C8B-B14F-4D97-AF65-F5344CB8AC3E}">
        <p14:creationId xmlns:p14="http://schemas.microsoft.com/office/powerpoint/2010/main" val="3497367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D98AA-0FE6-91DE-3F57-7B68C772CD8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EB0DD58-D265-0C3F-CB12-36BCBED0EEDC}"/>
              </a:ext>
            </a:extLst>
          </p:cNvPr>
          <p:cNvSpPr>
            <a:spLocks noGrp="1"/>
          </p:cNvSpPr>
          <p:nvPr>
            <p:ph idx="1"/>
          </p:nvPr>
        </p:nvSpPr>
        <p:spPr>
          <a:xfrm>
            <a:off x="838200" y="365125"/>
            <a:ext cx="10515600" cy="5811838"/>
          </a:xfrm>
        </p:spPr>
        <p:txBody>
          <a:bodyPr/>
          <a:lstStyle/>
          <a:p>
            <a:pPr marL="0" indent="0">
              <a:buNone/>
            </a:pPr>
            <a:r>
              <a:rPr lang="en-US" b="1" dirty="0"/>
              <a:t>6.Update your social media profile:</a:t>
            </a:r>
          </a:p>
          <a:p>
            <a:pPr marL="0" indent="0">
              <a:buNone/>
            </a:pPr>
            <a:r>
              <a:rPr lang="en-US" dirty="0"/>
              <a:t>If you are in </a:t>
            </a:r>
            <a:r>
              <a:rPr lang="en-US" dirty="0" err="1"/>
              <a:t>linkedin,facebook,twittwe</a:t>
            </a:r>
            <a:r>
              <a:rPr lang="en-US" dirty="0"/>
              <a:t> or any other social media </a:t>
            </a:r>
            <a:r>
              <a:rPr lang="en-US" dirty="0" err="1"/>
              <a:t>platform,maske</a:t>
            </a:r>
            <a:r>
              <a:rPr lang="en-US" dirty="0"/>
              <a:t> sure you have n updated </a:t>
            </a:r>
            <a:r>
              <a:rPr lang="en-US" dirty="0" err="1"/>
              <a:t>profile.employers</a:t>
            </a:r>
            <a:r>
              <a:rPr lang="en-US" dirty="0"/>
              <a:t> often check your social media presence to get an idea about your personality and background.</a:t>
            </a:r>
          </a:p>
          <a:p>
            <a:pPr marL="0" indent="0">
              <a:buNone/>
            </a:pPr>
            <a:r>
              <a:rPr lang="en-US" dirty="0"/>
              <a:t>7.</a:t>
            </a:r>
            <a:r>
              <a:rPr lang="en-US" b="1" dirty="0"/>
              <a:t>Make travel </a:t>
            </a:r>
            <a:r>
              <a:rPr lang="en-US" b="1" dirty="0" err="1"/>
              <a:t>arrangememts</a:t>
            </a:r>
            <a:r>
              <a:rPr lang="en-US" b="1" dirty="0"/>
              <a:t>:</a:t>
            </a:r>
          </a:p>
          <a:p>
            <a:pPr marL="0" indent="0">
              <a:buNone/>
            </a:pPr>
            <a:r>
              <a:rPr lang="en-US" dirty="0" err="1"/>
              <a:t>Familiarise</a:t>
            </a:r>
            <a:r>
              <a:rPr lang="en-US" dirty="0"/>
              <a:t> yourself with the location map that the company has sent </a:t>
            </a:r>
            <a:r>
              <a:rPr lang="en-US" dirty="0" err="1"/>
              <a:t>you.you</a:t>
            </a:r>
            <a:r>
              <a:rPr lang="en-US" dirty="0"/>
              <a:t> can also check directions to the venue using google maps based on the distance and time </a:t>
            </a:r>
          </a:p>
          <a:p>
            <a:pPr marL="0" indent="0">
              <a:buNone/>
            </a:pPr>
            <a:r>
              <a:rPr lang="en-US" dirty="0"/>
              <a:t>8.</a:t>
            </a:r>
            <a:r>
              <a:rPr lang="en-US" b="1" dirty="0"/>
              <a:t>Decide on your interview dress:</a:t>
            </a:r>
          </a:p>
          <a:p>
            <a:pPr marL="0" indent="0">
              <a:buNone/>
            </a:pPr>
            <a:r>
              <a:rPr lang="en-US" dirty="0"/>
              <a:t>Choose a formal dress that you would be wearing for the </a:t>
            </a:r>
            <a:r>
              <a:rPr lang="en-US" dirty="0" err="1"/>
              <a:t>interview.make</a:t>
            </a:r>
            <a:r>
              <a:rPr lang="en-US" dirty="0"/>
              <a:t> sure the clothes are clean and wrinkle-</a:t>
            </a:r>
            <a:r>
              <a:rPr lang="en-US" dirty="0" err="1"/>
              <a:t>free.if</a:t>
            </a:r>
            <a:r>
              <a:rPr lang="en-US" dirty="0"/>
              <a:t> you plan to spray deodorant or </a:t>
            </a:r>
            <a:r>
              <a:rPr lang="en-US" dirty="0" err="1"/>
              <a:t>perfume,make</a:t>
            </a:r>
            <a:r>
              <a:rPr lang="en-US" dirty="0"/>
              <a:t> sure it is mild.</a:t>
            </a:r>
          </a:p>
          <a:p>
            <a:pPr marL="0" indent="0">
              <a:buNone/>
            </a:pPr>
            <a:endParaRPr lang="en-US" dirty="0"/>
          </a:p>
        </p:txBody>
      </p:sp>
    </p:spTree>
    <p:extLst>
      <p:ext uri="{BB962C8B-B14F-4D97-AF65-F5344CB8AC3E}">
        <p14:creationId xmlns:p14="http://schemas.microsoft.com/office/powerpoint/2010/main" val="276368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BFB00-7BD6-4E66-6756-2E0CE52AA89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8AC47F7-8EBD-C068-1F20-E80F83497B21}"/>
              </a:ext>
            </a:extLst>
          </p:cNvPr>
          <p:cNvSpPr>
            <a:spLocks noGrp="1"/>
          </p:cNvSpPr>
          <p:nvPr>
            <p:ph idx="1"/>
          </p:nvPr>
        </p:nvSpPr>
        <p:spPr>
          <a:xfrm>
            <a:off x="751114" y="653143"/>
            <a:ext cx="10515600" cy="4554992"/>
          </a:xfrm>
        </p:spPr>
        <p:txBody>
          <a:bodyPr/>
          <a:lstStyle/>
          <a:p>
            <a:pPr marL="0" indent="0">
              <a:buNone/>
            </a:pPr>
            <a:endParaRPr lang="en-US" b="1" dirty="0"/>
          </a:p>
          <a:p>
            <a:pPr marL="0" indent="0">
              <a:buNone/>
            </a:pPr>
            <a:r>
              <a:rPr lang="en-US" b="1" dirty="0"/>
              <a:t>Interview skills -Practice mock interviews:</a:t>
            </a:r>
          </a:p>
          <a:p>
            <a:pPr marL="0" indent="0">
              <a:buNone/>
            </a:pPr>
            <a:r>
              <a:rPr lang="en-US" dirty="0"/>
              <a:t>No matter how well you prepare, it is natural to feel </a:t>
            </a:r>
            <a:r>
              <a:rPr lang="en-US" dirty="0" err="1"/>
              <a:t>anxios</a:t>
            </a:r>
            <a:r>
              <a:rPr lang="en-US" dirty="0"/>
              <a:t> and overwhelmed at the time of the </a:t>
            </a:r>
            <a:r>
              <a:rPr lang="en-US" dirty="0" err="1"/>
              <a:t>interview.mock</a:t>
            </a:r>
            <a:r>
              <a:rPr lang="en-US" dirty="0"/>
              <a:t> interviews can be a great help in this regard they can create a real interview like environment </a:t>
            </a:r>
            <a:r>
              <a:rPr lang="en-US" dirty="0" err="1"/>
              <a:t>andhelp</a:t>
            </a:r>
            <a:r>
              <a:rPr lang="en-US" dirty="0"/>
              <a:t> boost your confidence ask your friends or family to conduct a mock interview for you.</a:t>
            </a:r>
          </a:p>
          <a:p>
            <a:pPr marL="0" indent="0">
              <a:buNone/>
            </a:pPr>
            <a:r>
              <a:rPr lang="en-US" dirty="0"/>
              <a:t>Consider recording the entire process to </a:t>
            </a:r>
            <a:r>
              <a:rPr lang="en-US" dirty="0" err="1"/>
              <a:t>anayse</a:t>
            </a:r>
            <a:r>
              <a:rPr lang="en-US" dirty="0"/>
              <a:t> your performance if you cannot find anyone to play the interview you can rehearse the interview in front of a mirror</a:t>
            </a:r>
          </a:p>
        </p:txBody>
      </p:sp>
    </p:spTree>
    <p:extLst>
      <p:ext uri="{BB962C8B-B14F-4D97-AF65-F5344CB8AC3E}">
        <p14:creationId xmlns:p14="http://schemas.microsoft.com/office/powerpoint/2010/main" val="1299974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71</TotalTime>
  <Words>524</Words>
  <Application>Microsoft Office PowerPoint</Application>
  <PresentationFormat>Widescreen</PresentationFormat>
  <Paragraphs>37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Mallela, Nagababu</dc:creator>
  <cp:lastModifiedBy>Mallela, Nagababu</cp:lastModifiedBy>
  <cp:revision>1</cp:revision>
  <dcterms:created xsi:type="dcterms:W3CDTF">2024-07-07T09:52:23Z</dcterms:created>
  <dcterms:modified xsi:type="dcterms:W3CDTF">2024-07-07T11:03:26Z</dcterms:modified>
</cp:coreProperties>
</file>