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9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9CB90-550E-9CAD-C4D4-E8618ACE9786}" v="36" dt="2025-05-01T04:53:21.607"/>
    <p1510:client id="{96D4C82C-A72C-111F-BCEC-5F96553C45B2}" v="55" dt="2025-04-30T22:34:06.4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C46E6C-B020-43B3-8096-C135E6AA5C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F4A1B9-1E8E-4095-90E7-D81DF32B261C}">
      <dgm:prSet/>
      <dgm:spPr/>
      <dgm:t>
        <a:bodyPr/>
        <a:lstStyle/>
        <a:p>
          <a:r>
            <a:rPr lang="en-US"/>
            <a:t>Enhance user experience through consistent and modern UI.</a:t>
          </a:r>
        </a:p>
      </dgm:t>
    </dgm:pt>
    <dgm:pt modelId="{A20379D9-B40A-4646-8BDE-9E9FCCCF7D56}" type="parTrans" cxnId="{7B7D2CDB-7D37-4AA2-A890-1C88D3978395}">
      <dgm:prSet/>
      <dgm:spPr/>
      <dgm:t>
        <a:bodyPr/>
        <a:lstStyle/>
        <a:p>
          <a:endParaRPr lang="en-US"/>
        </a:p>
      </dgm:t>
    </dgm:pt>
    <dgm:pt modelId="{64CAD99E-523C-4E29-AAD3-D895AB2CB64F}" type="sibTrans" cxnId="{7B7D2CDB-7D37-4AA2-A890-1C88D3978395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59FA0A5-AAFE-48FD-982C-E7F3FCBDC6D0}">
      <dgm:prSet/>
      <dgm:spPr/>
      <dgm:t>
        <a:bodyPr/>
        <a:lstStyle/>
        <a:p>
          <a:r>
            <a:rPr lang="en-US"/>
            <a:t>Improve clarity, readability, and layout structure.</a:t>
          </a:r>
        </a:p>
      </dgm:t>
    </dgm:pt>
    <dgm:pt modelId="{A77F3622-1157-4070-A51F-BB8B138A4ED1}" type="parTrans" cxnId="{9BB2AB74-B453-4974-BC4F-3871263A0AB2}">
      <dgm:prSet/>
      <dgm:spPr/>
      <dgm:t>
        <a:bodyPr/>
        <a:lstStyle/>
        <a:p>
          <a:endParaRPr lang="en-US"/>
        </a:p>
      </dgm:t>
    </dgm:pt>
    <dgm:pt modelId="{2368229A-ADDC-4918-8B55-DCE6DDAFD5E9}" type="sibTrans" cxnId="{9BB2AB74-B453-4974-BC4F-3871263A0AB2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6A151B9-D778-4898-8E7F-B9A7A246A2DA}">
      <dgm:prSet/>
      <dgm:spPr/>
      <dgm:t>
        <a:bodyPr/>
        <a:lstStyle/>
        <a:p>
          <a:r>
            <a:rPr lang="en-US"/>
            <a:t>Incorporate feedback from Aptin and team.</a:t>
          </a:r>
        </a:p>
      </dgm:t>
    </dgm:pt>
    <dgm:pt modelId="{2CEAC87C-9156-430C-B1A1-32FF3EC38FE3}" type="parTrans" cxnId="{D4E914FD-EF2C-46AE-99D8-F747D98E2006}">
      <dgm:prSet/>
      <dgm:spPr/>
      <dgm:t>
        <a:bodyPr/>
        <a:lstStyle/>
        <a:p>
          <a:endParaRPr lang="en-US"/>
        </a:p>
      </dgm:t>
    </dgm:pt>
    <dgm:pt modelId="{34B831F4-3A76-4C2F-A4CD-DB23462A175B}" type="sibTrans" cxnId="{D4E914FD-EF2C-46AE-99D8-F747D98E2006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DECE552-C05D-43B9-A1AE-1C943B7BC621}" type="pres">
      <dgm:prSet presAssocID="{B3C46E6C-B020-43B3-8096-C135E6AA5C79}" presName="Name0" presStyleCnt="0">
        <dgm:presLayoutVars>
          <dgm:animLvl val="lvl"/>
          <dgm:resizeHandles val="exact"/>
        </dgm:presLayoutVars>
      </dgm:prSet>
      <dgm:spPr/>
    </dgm:pt>
    <dgm:pt modelId="{C4C910FF-86FB-4CFA-9008-12B83825D299}" type="pres">
      <dgm:prSet presAssocID="{85F4A1B9-1E8E-4095-90E7-D81DF32B261C}" presName="compositeNode" presStyleCnt="0">
        <dgm:presLayoutVars>
          <dgm:bulletEnabled val="1"/>
        </dgm:presLayoutVars>
      </dgm:prSet>
      <dgm:spPr/>
    </dgm:pt>
    <dgm:pt modelId="{5687B499-B836-4EA7-A5B5-4773ADDD93B8}" type="pres">
      <dgm:prSet presAssocID="{85F4A1B9-1E8E-4095-90E7-D81DF32B261C}" presName="bgRect" presStyleLbl="alignNode1" presStyleIdx="0" presStyleCnt="3"/>
      <dgm:spPr/>
    </dgm:pt>
    <dgm:pt modelId="{A07D4CBC-68D3-493C-A840-ED5412438DE9}" type="pres">
      <dgm:prSet presAssocID="{64CAD99E-523C-4E29-AAD3-D895AB2CB64F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06125C74-2A78-424E-AF6A-E0F0E27D7859}" type="pres">
      <dgm:prSet presAssocID="{85F4A1B9-1E8E-4095-90E7-D81DF32B261C}" presName="nodeRect" presStyleLbl="alignNode1" presStyleIdx="0" presStyleCnt="3">
        <dgm:presLayoutVars>
          <dgm:bulletEnabled val="1"/>
        </dgm:presLayoutVars>
      </dgm:prSet>
      <dgm:spPr/>
    </dgm:pt>
    <dgm:pt modelId="{E7F994B5-DFB3-45E7-8442-02B16BC2FCC1}" type="pres">
      <dgm:prSet presAssocID="{64CAD99E-523C-4E29-AAD3-D895AB2CB64F}" presName="sibTrans" presStyleCnt="0"/>
      <dgm:spPr/>
    </dgm:pt>
    <dgm:pt modelId="{60B6B66E-1B64-4143-B404-EB25B336C870}" type="pres">
      <dgm:prSet presAssocID="{759FA0A5-AAFE-48FD-982C-E7F3FCBDC6D0}" presName="compositeNode" presStyleCnt="0">
        <dgm:presLayoutVars>
          <dgm:bulletEnabled val="1"/>
        </dgm:presLayoutVars>
      </dgm:prSet>
      <dgm:spPr/>
    </dgm:pt>
    <dgm:pt modelId="{E84A6153-2A46-49C7-ACC8-030E4DE569E8}" type="pres">
      <dgm:prSet presAssocID="{759FA0A5-AAFE-48FD-982C-E7F3FCBDC6D0}" presName="bgRect" presStyleLbl="alignNode1" presStyleIdx="1" presStyleCnt="3"/>
      <dgm:spPr/>
    </dgm:pt>
    <dgm:pt modelId="{DDACCC01-4CB4-4325-B97B-95408830349F}" type="pres">
      <dgm:prSet presAssocID="{2368229A-ADDC-4918-8B55-DCE6DDAFD5E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440BBA0-9D6A-4C4B-8BC6-F608899C231D}" type="pres">
      <dgm:prSet presAssocID="{759FA0A5-AAFE-48FD-982C-E7F3FCBDC6D0}" presName="nodeRect" presStyleLbl="alignNode1" presStyleIdx="1" presStyleCnt="3">
        <dgm:presLayoutVars>
          <dgm:bulletEnabled val="1"/>
        </dgm:presLayoutVars>
      </dgm:prSet>
      <dgm:spPr/>
    </dgm:pt>
    <dgm:pt modelId="{9DDC6DE0-AC0E-474D-ACB4-FA966884AEC1}" type="pres">
      <dgm:prSet presAssocID="{2368229A-ADDC-4918-8B55-DCE6DDAFD5E9}" presName="sibTrans" presStyleCnt="0"/>
      <dgm:spPr/>
    </dgm:pt>
    <dgm:pt modelId="{9AA587F2-F056-4A63-8DAA-CC4DB4E0AB48}" type="pres">
      <dgm:prSet presAssocID="{A6A151B9-D778-4898-8E7F-B9A7A246A2DA}" presName="compositeNode" presStyleCnt="0">
        <dgm:presLayoutVars>
          <dgm:bulletEnabled val="1"/>
        </dgm:presLayoutVars>
      </dgm:prSet>
      <dgm:spPr/>
    </dgm:pt>
    <dgm:pt modelId="{502DAA7C-5182-4064-9A9F-09D0C3C59529}" type="pres">
      <dgm:prSet presAssocID="{A6A151B9-D778-4898-8E7F-B9A7A246A2DA}" presName="bgRect" presStyleLbl="alignNode1" presStyleIdx="2" presStyleCnt="3"/>
      <dgm:spPr/>
    </dgm:pt>
    <dgm:pt modelId="{9AF3370F-33FE-4285-83F8-887F9B9448BC}" type="pres">
      <dgm:prSet presAssocID="{34B831F4-3A76-4C2F-A4CD-DB23462A175B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4BFF42-CE71-409B-AE1F-5AE898465997}" type="pres">
      <dgm:prSet presAssocID="{A6A151B9-D778-4898-8E7F-B9A7A246A2D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63B1402-FBA3-474F-906E-851108D9CD4D}" type="presOf" srcId="{A6A151B9-D778-4898-8E7F-B9A7A246A2DA}" destId="{502DAA7C-5182-4064-9A9F-09D0C3C59529}" srcOrd="0" destOrd="0" presId="urn:microsoft.com/office/officeart/2016/7/layout/LinearBlockProcessNumbered"/>
    <dgm:cxn modelId="{EF16F50F-B2DC-4E56-BA31-8C7C2BB31537}" type="presOf" srcId="{2368229A-ADDC-4918-8B55-DCE6DDAFD5E9}" destId="{DDACCC01-4CB4-4325-B97B-95408830349F}" srcOrd="0" destOrd="0" presId="urn:microsoft.com/office/officeart/2016/7/layout/LinearBlockProcessNumbered"/>
    <dgm:cxn modelId="{C03F3736-0778-44B3-AE8D-26B53511B32B}" type="presOf" srcId="{34B831F4-3A76-4C2F-A4CD-DB23462A175B}" destId="{9AF3370F-33FE-4285-83F8-887F9B9448BC}" srcOrd="0" destOrd="0" presId="urn:microsoft.com/office/officeart/2016/7/layout/LinearBlockProcessNumbered"/>
    <dgm:cxn modelId="{67A16D5E-9031-462F-8122-EE199ED95EFE}" type="presOf" srcId="{B3C46E6C-B020-43B3-8096-C135E6AA5C79}" destId="{4DECE552-C05D-43B9-A1AE-1C943B7BC621}" srcOrd="0" destOrd="0" presId="urn:microsoft.com/office/officeart/2016/7/layout/LinearBlockProcessNumbered"/>
    <dgm:cxn modelId="{DC31286D-700C-4154-AF25-42F56949C269}" type="presOf" srcId="{85F4A1B9-1E8E-4095-90E7-D81DF32B261C}" destId="{06125C74-2A78-424E-AF6A-E0F0E27D7859}" srcOrd="1" destOrd="0" presId="urn:microsoft.com/office/officeart/2016/7/layout/LinearBlockProcessNumbered"/>
    <dgm:cxn modelId="{BFCFCE4E-CB49-426C-B150-56100B68DB84}" type="presOf" srcId="{A6A151B9-D778-4898-8E7F-B9A7A246A2DA}" destId="{CC4BFF42-CE71-409B-AE1F-5AE898465997}" srcOrd="1" destOrd="0" presId="urn:microsoft.com/office/officeart/2016/7/layout/LinearBlockProcessNumbered"/>
    <dgm:cxn modelId="{310DA750-0168-42C6-B3AE-D7CB6F57ED92}" type="presOf" srcId="{759FA0A5-AAFE-48FD-982C-E7F3FCBDC6D0}" destId="{1440BBA0-9D6A-4C4B-8BC6-F608899C231D}" srcOrd="1" destOrd="0" presId="urn:microsoft.com/office/officeart/2016/7/layout/LinearBlockProcessNumbered"/>
    <dgm:cxn modelId="{9BB2AB74-B453-4974-BC4F-3871263A0AB2}" srcId="{B3C46E6C-B020-43B3-8096-C135E6AA5C79}" destId="{759FA0A5-AAFE-48FD-982C-E7F3FCBDC6D0}" srcOrd="1" destOrd="0" parTransId="{A77F3622-1157-4070-A51F-BB8B138A4ED1}" sibTransId="{2368229A-ADDC-4918-8B55-DCE6DDAFD5E9}"/>
    <dgm:cxn modelId="{E079BF76-D248-40CA-98CD-425BF3605ED6}" type="presOf" srcId="{64CAD99E-523C-4E29-AAD3-D895AB2CB64F}" destId="{A07D4CBC-68D3-493C-A840-ED5412438DE9}" srcOrd="0" destOrd="0" presId="urn:microsoft.com/office/officeart/2016/7/layout/LinearBlockProcessNumbered"/>
    <dgm:cxn modelId="{B4D1C9B8-1216-4422-AC33-59BB0C885CCD}" type="presOf" srcId="{759FA0A5-AAFE-48FD-982C-E7F3FCBDC6D0}" destId="{E84A6153-2A46-49C7-ACC8-030E4DE569E8}" srcOrd="0" destOrd="0" presId="urn:microsoft.com/office/officeart/2016/7/layout/LinearBlockProcessNumbered"/>
    <dgm:cxn modelId="{5DA657D5-71AD-424D-B239-97052A06803A}" type="presOf" srcId="{85F4A1B9-1E8E-4095-90E7-D81DF32B261C}" destId="{5687B499-B836-4EA7-A5B5-4773ADDD93B8}" srcOrd="0" destOrd="0" presId="urn:microsoft.com/office/officeart/2016/7/layout/LinearBlockProcessNumbered"/>
    <dgm:cxn modelId="{7B7D2CDB-7D37-4AA2-A890-1C88D3978395}" srcId="{B3C46E6C-B020-43B3-8096-C135E6AA5C79}" destId="{85F4A1B9-1E8E-4095-90E7-D81DF32B261C}" srcOrd="0" destOrd="0" parTransId="{A20379D9-B40A-4646-8BDE-9E9FCCCF7D56}" sibTransId="{64CAD99E-523C-4E29-AAD3-D895AB2CB64F}"/>
    <dgm:cxn modelId="{D4E914FD-EF2C-46AE-99D8-F747D98E2006}" srcId="{B3C46E6C-B020-43B3-8096-C135E6AA5C79}" destId="{A6A151B9-D778-4898-8E7F-B9A7A246A2DA}" srcOrd="2" destOrd="0" parTransId="{2CEAC87C-9156-430C-B1A1-32FF3EC38FE3}" sibTransId="{34B831F4-3A76-4C2F-A4CD-DB23462A175B}"/>
    <dgm:cxn modelId="{F1D20681-5ABD-45BC-B08F-453CCB2D54B4}" type="presParOf" srcId="{4DECE552-C05D-43B9-A1AE-1C943B7BC621}" destId="{C4C910FF-86FB-4CFA-9008-12B83825D299}" srcOrd="0" destOrd="0" presId="urn:microsoft.com/office/officeart/2016/7/layout/LinearBlockProcessNumbered"/>
    <dgm:cxn modelId="{DC95AECC-6B63-4E99-B44D-B9F27AEBF064}" type="presParOf" srcId="{C4C910FF-86FB-4CFA-9008-12B83825D299}" destId="{5687B499-B836-4EA7-A5B5-4773ADDD93B8}" srcOrd="0" destOrd="0" presId="urn:microsoft.com/office/officeart/2016/7/layout/LinearBlockProcessNumbered"/>
    <dgm:cxn modelId="{AC6E019C-7C16-4C9A-A774-C530D69C1349}" type="presParOf" srcId="{C4C910FF-86FB-4CFA-9008-12B83825D299}" destId="{A07D4CBC-68D3-493C-A840-ED5412438DE9}" srcOrd="1" destOrd="0" presId="urn:microsoft.com/office/officeart/2016/7/layout/LinearBlockProcessNumbered"/>
    <dgm:cxn modelId="{8CE32B2F-5B25-4BD7-8527-67B60DA2CBF5}" type="presParOf" srcId="{C4C910FF-86FB-4CFA-9008-12B83825D299}" destId="{06125C74-2A78-424E-AF6A-E0F0E27D7859}" srcOrd="2" destOrd="0" presId="urn:microsoft.com/office/officeart/2016/7/layout/LinearBlockProcessNumbered"/>
    <dgm:cxn modelId="{5C87E60A-6874-4D3E-9ECF-A3593616E0BF}" type="presParOf" srcId="{4DECE552-C05D-43B9-A1AE-1C943B7BC621}" destId="{E7F994B5-DFB3-45E7-8442-02B16BC2FCC1}" srcOrd="1" destOrd="0" presId="urn:microsoft.com/office/officeart/2016/7/layout/LinearBlockProcessNumbered"/>
    <dgm:cxn modelId="{CE99B302-A461-4CBA-AEEF-74CE9762DD94}" type="presParOf" srcId="{4DECE552-C05D-43B9-A1AE-1C943B7BC621}" destId="{60B6B66E-1B64-4143-B404-EB25B336C870}" srcOrd="2" destOrd="0" presId="urn:microsoft.com/office/officeart/2016/7/layout/LinearBlockProcessNumbered"/>
    <dgm:cxn modelId="{9ACF7BBD-9E50-4998-B23D-E95EF03991A9}" type="presParOf" srcId="{60B6B66E-1B64-4143-B404-EB25B336C870}" destId="{E84A6153-2A46-49C7-ACC8-030E4DE569E8}" srcOrd="0" destOrd="0" presId="urn:microsoft.com/office/officeart/2016/7/layout/LinearBlockProcessNumbered"/>
    <dgm:cxn modelId="{61F807F0-CBF8-4621-B220-45570507043C}" type="presParOf" srcId="{60B6B66E-1B64-4143-B404-EB25B336C870}" destId="{DDACCC01-4CB4-4325-B97B-95408830349F}" srcOrd="1" destOrd="0" presId="urn:microsoft.com/office/officeart/2016/7/layout/LinearBlockProcessNumbered"/>
    <dgm:cxn modelId="{0E8DAD4A-C816-4AB9-BE3E-E35173A45569}" type="presParOf" srcId="{60B6B66E-1B64-4143-B404-EB25B336C870}" destId="{1440BBA0-9D6A-4C4B-8BC6-F608899C231D}" srcOrd="2" destOrd="0" presId="urn:microsoft.com/office/officeart/2016/7/layout/LinearBlockProcessNumbered"/>
    <dgm:cxn modelId="{BB21F61A-A152-45D3-96AF-372B8E7164AA}" type="presParOf" srcId="{4DECE552-C05D-43B9-A1AE-1C943B7BC621}" destId="{9DDC6DE0-AC0E-474D-ACB4-FA966884AEC1}" srcOrd="3" destOrd="0" presId="urn:microsoft.com/office/officeart/2016/7/layout/LinearBlockProcessNumbered"/>
    <dgm:cxn modelId="{5876C43A-C5C0-4F7E-B9A8-AC64CC929E38}" type="presParOf" srcId="{4DECE552-C05D-43B9-A1AE-1C943B7BC621}" destId="{9AA587F2-F056-4A63-8DAA-CC4DB4E0AB48}" srcOrd="4" destOrd="0" presId="urn:microsoft.com/office/officeart/2016/7/layout/LinearBlockProcessNumbered"/>
    <dgm:cxn modelId="{4687A95B-6053-49AB-A58B-E3FF0BA660D1}" type="presParOf" srcId="{9AA587F2-F056-4A63-8DAA-CC4DB4E0AB48}" destId="{502DAA7C-5182-4064-9A9F-09D0C3C59529}" srcOrd="0" destOrd="0" presId="urn:microsoft.com/office/officeart/2016/7/layout/LinearBlockProcessNumbered"/>
    <dgm:cxn modelId="{DCCD47AF-C134-46DB-8D51-CF507B0B2317}" type="presParOf" srcId="{9AA587F2-F056-4A63-8DAA-CC4DB4E0AB48}" destId="{9AF3370F-33FE-4285-83F8-887F9B9448BC}" srcOrd="1" destOrd="0" presId="urn:microsoft.com/office/officeart/2016/7/layout/LinearBlockProcessNumbered"/>
    <dgm:cxn modelId="{4CC3DDD5-D3C6-4BA4-B194-C945D39A5E6C}" type="presParOf" srcId="{9AA587F2-F056-4A63-8DAA-CC4DB4E0AB48}" destId="{CC4BFF42-CE71-409B-AE1F-5AE898465997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7B499-B836-4EA7-A5B5-4773ADDD93B8}">
      <dsp:nvSpPr>
        <dsp:cNvPr id="0" name=""/>
        <dsp:cNvSpPr/>
      </dsp:nvSpPr>
      <dsp:spPr>
        <a:xfrm>
          <a:off x="640" y="288767"/>
          <a:ext cx="2593224" cy="3111869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Enhance user experience through consistent and modern UI.</a:t>
          </a:r>
        </a:p>
      </dsp:txBody>
      <dsp:txXfrm>
        <a:off x="640" y="1533515"/>
        <a:ext cx="2593224" cy="1867121"/>
      </dsp:txXfrm>
    </dsp:sp>
    <dsp:sp modelId="{A07D4CBC-68D3-493C-A840-ED5412438DE9}">
      <dsp:nvSpPr>
        <dsp:cNvPr id="0" name=""/>
        <dsp:cNvSpPr/>
      </dsp:nvSpPr>
      <dsp:spPr>
        <a:xfrm>
          <a:off x="640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01</a:t>
          </a:r>
        </a:p>
      </dsp:txBody>
      <dsp:txXfrm>
        <a:off x="640" y="288767"/>
        <a:ext cx="2593224" cy="1244747"/>
      </dsp:txXfrm>
    </dsp:sp>
    <dsp:sp modelId="{E84A6153-2A46-49C7-ACC8-030E4DE569E8}">
      <dsp:nvSpPr>
        <dsp:cNvPr id="0" name=""/>
        <dsp:cNvSpPr/>
      </dsp:nvSpPr>
      <dsp:spPr>
        <a:xfrm>
          <a:off x="2801323" y="288767"/>
          <a:ext cx="2593224" cy="3111869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clarity, readability, and layout structure.</a:t>
          </a:r>
        </a:p>
      </dsp:txBody>
      <dsp:txXfrm>
        <a:off x="2801323" y="1533515"/>
        <a:ext cx="2593224" cy="1867121"/>
      </dsp:txXfrm>
    </dsp:sp>
    <dsp:sp modelId="{DDACCC01-4CB4-4325-B97B-95408830349F}">
      <dsp:nvSpPr>
        <dsp:cNvPr id="0" name=""/>
        <dsp:cNvSpPr/>
      </dsp:nvSpPr>
      <dsp:spPr>
        <a:xfrm>
          <a:off x="2801323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02</a:t>
          </a:r>
        </a:p>
      </dsp:txBody>
      <dsp:txXfrm>
        <a:off x="2801323" y="288767"/>
        <a:ext cx="2593224" cy="1244747"/>
      </dsp:txXfrm>
    </dsp:sp>
    <dsp:sp modelId="{502DAA7C-5182-4064-9A9F-09D0C3C59529}">
      <dsp:nvSpPr>
        <dsp:cNvPr id="0" name=""/>
        <dsp:cNvSpPr/>
      </dsp:nvSpPr>
      <dsp:spPr>
        <a:xfrm>
          <a:off x="5602005" y="288767"/>
          <a:ext cx="2593224" cy="3111869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0" rIns="256153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Incorporate feedback from Aptin and team.</a:t>
          </a:r>
        </a:p>
      </dsp:txBody>
      <dsp:txXfrm>
        <a:off x="5602005" y="1533515"/>
        <a:ext cx="2593224" cy="1867121"/>
      </dsp:txXfrm>
    </dsp:sp>
    <dsp:sp modelId="{9AF3370F-33FE-4285-83F8-887F9B9448BC}">
      <dsp:nvSpPr>
        <dsp:cNvPr id="0" name=""/>
        <dsp:cNvSpPr/>
      </dsp:nvSpPr>
      <dsp:spPr>
        <a:xfrm>
          <a:off x="5602005" y="288767"/>
          <a:ext cx="2593224" cy="124474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153" tIns="165100" rIns="256153" bIns="16510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/>
            <a:t>03</a:t>
          </a:r>
        </a:p>
      </dsp:txBody>
      <dsp:txXfrm>
        <a:off x="5602005" y="288767"/>
        <a:ext cx="2593224" cy="12447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A4E37431-20F0-4DD6-84A9-ED2B644943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95031" y="891652"/>
            <a:ext cx="3309016" cy="3030724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GIPT UI/UX Enhancements 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9343" y="4745317"/>
            <a:ext cx="3094704" cy="137514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000">
                <a:solidFill>
                  <a:srgbClr val="FFFFFF"/>
                </a:solidFill>
              </a:rPr>
              <a:t>Prepared for Aptin | Grid Interconnection Processing Tool (GIPT) | Southern California Edison</a:t>
            </a:r>
          </a:p>
        </p:txBody>
      </p:sp>
      <p:pic>
        <p:nvPicPr>
          <p:cNvPr id="4" name="Picture 3" descr="sce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04695"/>
            <a:ext cx="4206240" cy="2804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4010457" cy="67710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 b="1">
                <a:solidFill>
                  <a:srgbClr val="000000"/>
                </a:solidFill>
              </a:defRPr>
            </a:pPr>
            <a:r>
              <a:rPr dirty="0"/>
              <a:t>Proposed UI</a:t>
            </a:r>
            <a:r>
              <a:rPr lang="en-US" dirty="0"/>
              <a:t> customer welcome 360</a:t>
            </a:r>
            <a:endParaRPr dirty="0"/>
          </a:p>
        </p:txBody>
      </p:sp>
      <p:pic>
        <p:nvPicPr>
          <p:cNvPr id="3" name="Picture 2" descr="WhatsApp Image 2025-04-30 at 14.26.53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58034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4: Cylindrical Button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Proposed UI</a:t>
            </a:r>
          </a:p>
        </p:txBody>
      </p:sp>
      <p:pic>
        <p:nvPicPr>
          <p:cNvPr id="3" name="Picture 2" descr="Screenshot 2025-04-30 at 2.41.1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68" y="2610056"/>
            <a:ext cx="8495662" cy="31646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600"/>
            </a:pPr>
            <a:r>
              <a:t>Collect feedback from Aptin and stakeholders.</a:t>
            </a:r>
          </a:p>
          <a:p>
            <a:pPr>
              <a:defRPr sz="1600"/>
            </a:pPr>
            <a:r>
              <a:t>Finalize visual standards for rollout.</a:t>
            </a:r>
          </a:p>
          <a:p>
            <a:pPr>
              <a:defRPr sz="1600"/>
            </a:pPr>
            <a:r>
              <a:t>Begin phased deployment of approved enhancements.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Objective of UI/UX Enhancements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1C619-D3AC-B9B2-57F2-4C2FB2B5C6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368334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(Current UI)</a:t>
            </a:r>
          </a:p>
        </p:txBody>
      </p:sp>
      <p:pic>
        <p:nvPicPr>
          <p:cNvPr id="3" name="Picture 2" descr="Screenshot 2025-04-30 at 2.12.5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5" y="1966293"/>
            <a:ext cx="7709368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After (Proposed UI)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81820D-1EA3-1352-ED91-F27CD4478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313" y="1966293"/>
            <a:ext cx="7709371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 2: Signatories Form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24784" y="248038"/>
            <a:ext cx="5297791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2000" b="1">
                <a:solidFill>
                  <a:srgbClr val="000000"/>
                </a:solidFill>
              </a:defRPr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Before (Current UI)</a:t>
            </a:r>
          </a:p>
        </p:txBody>
      </p:sp>
      <p:pic>
        <p:nvPicPr>
          <p:cNvPr id="3" name="Picture 2" descr="Screenshot 2025-04-30 at 2.25.29 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929" y="1966293"/>
            <a:ext cx="7676139" cy="44521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000" b="1">
                <a:solidFill>
                  <a:srgbClr val="000000"/>
                </a:solidFill>
              </a:defRPr>
            </a:pPr>
            <a:r>
              <a:t>After (Proposed UI)</a:t>
            </a:r>
          </a:p>
        </p:txBody>
      </p:sp>
      <p:pic>
        <p:nvPicPr>
          <p:cNvPr id="3" name="Picture 2" descr="Screenshot 2025-04-30 at 12.15.40 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7772400" cy="448203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5343DC-2822-30F7-6A0F-8719AA9BA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84860"/>
            <a:ext cx="9144000" cy="528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27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Set 3: Dashboard Redesign 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endParaRPr lang="en-US"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GIPT UI/UX Enhancements Proposal</vt:lpstr>
      <vt:lpstr>Objective of UI/UX Enhancements</vt:lpstr>
      <vt:lpstr>PowerPoint Presentation</vt:lpstr>
      <vt:lpstr>PowerPoint Presentation</vt:lpstr>
      <vt:lpstr>Set 2: Signatories Form Layout</vt:lpstr>
      <vt:lpstr>PowerPoint Presentation</vt:lpstr>
      <vt:lpstr>PowerPoint Presentation</vt:lpstr>
      <vt:lpstr>PowerPoint Presentation</vt:lpstr>
      <vt:lpstr>Set 3: Dashboard Redesign Proposal</vt:lpstr>
      <vt:lpstr>PowerPoint Presentation</vt:lpstr>
      <vt:lpstr>Set 4: Cylindrical Button Style</vt:lpstr>
      <vt:lpstr>PowerPoint Presentation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61</cp:revision>
  <dcterms:created xsi:type="dcterms:W3CDTF">2013-01-27T09:14:16Z</dcterms:created>
  <dcterms:modified xsi:type="dcterms:W3CDTF">2025-05-01T15:08:15Z</dcterms:modified>
  <cp:category/>
</cp:coreProperties>
</file>