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4" name="TextBox 3"/>
          <p:cNvSpPr txBox="1"/>
          <p:nvPr/>
        </p:nvSpPr>
        <p:spPr>
          <a:xfrm>
            <a:off x="1941016" y="4058588"/>
            <a:ext cx="7980183" cy="163121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endParaRPr lang="en-US" sz="2000" b="1" dirty="0">
              <a:solidFill>
                <a:schemeClr val="bg1"/>
              </a:solidFill>
              <a:latin typeface="Arial" pitchFamily="34" charset="0"/>
              <a:cs typeface="Arial" pitchFamily="34" charset="0"/>
            </a:endParaRPr>
          </a:p>
          <a:p>
            <a:pPr marL="457200" indent="-457200">
              <a:buAutoNum type="arabicPeriod"/>
            </a:pPr>
            <a:r>
              <a:rPr lang="en-US" sz="2000" b="1" dirty="0">
                <a:solidFill>
                  <a:schemeClr val="bg1"/>
                </a:solidFill>
                <a:latin typeface="Arial"/>
                <a:cs typeface="Arial"/>
              </a:rPr>
              <a:t>NAGADHEEPAN S</a:t>
            </a:r>
          </a:p>
          <a:p>
            <a:r>
              <a:rPr lang="en-US" sz="2000" b="1" dirty="0">
                <a:solidFill>
                  <a:schemeClr val="bg1"/>
                </a:solidFill>
                <a:latin typeface="Arial"/>
                <a:cs typeface="Arial"/>
              </a:rPr>
              <a:t>       SATYAM COLLEGE OF ENGINEERING &amp; TECHNOLOGY</a:t>
            </a:r>
          </a:p>
          <a:p>
            <a:r>
              <a:rPr lang="en-US" sz="2000" b="1" dirty="0">
                <a:solidFill>
                  <a:schemeClr val="bg1"/>
                </a:solidFill>
                <a:latin typeface="Arial"/>
                <a:cs typeface="Arial"/>
              </a:rPr>
              <a:t>       III Year - Computer Science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b="0" i="0" dirty="0">
                <a:solidFill>
                  <a:schemeClr val="tx1"/>
                </a:solidFill>
                <a:effectLst/>
                <a:latin typeface="Söhne"/>
              </a:rPr>
              <a:t>There is a need for a versatile, efficient, and stealthy keylogger that can be used by cybersecurity professionals to simulate cyber-attacks in a controlled environment. This tool will help in understanding how keyloggers operate and in devising strategies to protect sensitive information from such threats</a:t>
            </a:r>
            <a:endParaRPr lang="en-IN"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a:p>
            <a:pPr marL="0" indent="0">
              <a:buNone/>
            </a:pPr>
            <a:endParaRPr lang="en-IN" sz="2400" dirty="0">
              <a:solidFill>
                <a:srgbClr val="0F0F0F"/>
              </a:solidFill>
              <a:ea typeface="+mn-lt"/>
              <a:cs typeface="+mn-lt"/>
            </a:endParaRPr>
          </a:p>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pic>
        <p:nvPicPr>
          <p:cNvPr id="4" name="Picture 3">
            <a:extLst>
              <a:ext uri="{FF2B5EF4-FFF2-40B4-BE49-F238E27FC236}">
                <a16:creationId xmlns:a16="http://schemas.microsoft.com/office/drawing/2014/main" id="{BC176DE6-A05C-859E-9124-5BEC8BCCC56B}"/>
              </a:ext>
            </a:extLst>
          </p:cNvPr>
          <p:cNvPicPr>
            <a:picLocks noChangeAspect="1"/>
          </p:cNvPicPr>
          <p:nvPr/>
        </p:nvPicPr>
        <p:blipFill>
          <a:blip r:embed="rId2"/>
          <a:stretch>
            <a:fillRect/>
          </a:stretch>
        </p:blipFill>
        <p:spPr>
          <a:xfrm>
            <a:off x="4457512" y="882650"/>
            <a:ext cx="2676899" cy="304842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737</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NAGADHEEPAN S</cp:lastModifiedBy>
  <cp:revision>23</cp:revision>
  <dcterms:created xsi:type="dcterms:W3CDTF">2021-05-26T16:50:10Z</dcterms:created>
  <dcterms:modified xsi:type="dcterms:W3CDTF">2024-04-05T11:15:12Z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