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A354-BC59-F7FC-C1A7-9DDF50D3D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980BF-4F89-374C-B1C9-BE6C61C3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EB1AE-93E4-0CB6-0563-2A5A4771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1FE9-B76B-4995-B48C-E348397F38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5E95B-3B85-9C60-7DCF-A4836E49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85AD-97D2-DDF1-E68F-199602B2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246-87BC-420D-AA80-025155832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3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C920-19AF-1636-4E2A-C7E422F5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CB82E-738B-8934-770D-790BE30E0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6A30-137C-6375-B44E-EDB33504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1FE9-B76B-4995-B48C-E348397F38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418D-5F5D-7DBE-BA28-650FC752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6BF2-5C28-631E-D20D-BD050C58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246-87BC-420D-AA80-025155832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6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E7513-126A-E609-66DD-64D175797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0AC6A-4966-D829-4AB5-A30F66FD9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CAE09-37C8-EC36-A3E7-B823B7F1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1FE9-B76B-4995-B48C-E348397F38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4F66-E667-C1CD-D57C-80DD1ED3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48C5-6E01-AF74-93E9-65A8E317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246-87BC-420D-AA80-025155832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4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3F24-A2E6-9AF2-DC11-C569B621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E8B1-8042-97DB-3264-1A13D8F4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BA467-F9CD-7CAA-85AC-7AD528B4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1FE9-B76B-4995-B48C-E348397F38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448E-E368-26DE-8C76-5921B7C6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A2600-5964-EB4D-1B15-014101A5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246-87BC-420D-AA80-025155832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91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B1AE-91B8-8273-A320-39409EFE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5547-84ED-1740-24F2-ED2BF0FE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6EE68-7628-0F67-0653-808DE50F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1FE9-B76B-4995-B48C-E348397F38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3CA2E-257E-9D5C-B6F7-BE40366D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FCB58-5160-C7A2-1B77-94982475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246-87BC-420D-AA80-025155832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77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7555-3BBE-03F7-994C-6CF297BE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13B9-24EF-1500-AF61-A06ED41D1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A4C82-663D-A17C-AC9E-01BCC140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5891-6E62-1820-693D-83D1D002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1FE9-B76B-4995-B48C-E348397F38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BF027-3178-1876-B1F0-920518FA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407A-9284-89B5-0FE7-115BBB9E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246-87BC-420D-AA80-025155832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0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0C05-B4D1-FFC3-77B8-61D1F478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CFB0A-81A1-ACEC-68A4-C56A0CD44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1B3E6-A3BE-02C3-65E9-DE3C5B416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EDBC8-27AF-BD03-3D26-BCE975CE4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90FE5-6DA7-40FB-2E0C-E65456E51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5DF1C-C85E-25F4-9CED-6D58A8CD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1FE9-B76B-4995-B48C-E348397F38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BDB2C-6613-290A-6707-07ECFD54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74205-5B75-8DC2-1672-39ED2604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246-87BC-420D-AA80-025155832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8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E323-A282-BF5D-6869-4887C25D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3CD4F-42D5-62A1-83F0-73B0C56A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1FE9-B76B-4995-B48C-E348397F38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9D827-620D-F739-5C2D-342C2525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AE9F4-B7EE-2A59-7CBC-EEB714DB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246-87BC-420D-AA80-025155832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4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DBF9E-084F-B487-5A1E-3BEAC048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1FE9-B76B-4995-B48C-E348397F38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861DA-C339-FA87-6A91-2229F2D0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11958-4336-0542-DA0B-DB80DAF1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246-87BC-420D-AA80-025155832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5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A214-E8D0-2D36-BEDA-A854F0B9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A1D1-64A9-2E88-BC24-58995E90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51A48-6886-5854-1DAD-37482706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1BC13-9531-2392-3F8F-4B770D23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1FE9-B76B-4995-B48C-E348397F38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893A2-5DB1-28A7-3E52-3822EF10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C3208-4EF2-E3AD-851C-B28D00F0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246-87BC-420D-AA80-025155832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7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86F5-58FD-1064-FCE4-418036B0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E65B6-94DA-BE10-0984-03682DC7C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A9438-A34D-5107-05AF-4934CC4E1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38C4-7F70-0B90-F867-4F7F7B63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1FE9-B76B-4995-B48C-E348397F38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43522-7266-0B28-5C89-3C236244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DEDD-7D23-217E-F6B4-DF5BD011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C246-87BC-420D-AA80-025155832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5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F3DB1-6FEF-ECB0-9742-560AED7C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9A764-1834-6F25-6D58-88AEAD49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45DBD-63F7-0576-052C-72B104660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1FE9-B76B-4995-B48C-E348397F38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8627-64BD-FFE8-C1AA-2AE7AB56E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03E7-477B-CC57-F2DD-EAF68CF1E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C246-87BC-420D-AA80-025155832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0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02CC54-C517-F747-90E0-05B76660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9198"/>
          </a:xfrm>
        </p:spPr>
        <p:txBody>
          <a:bodyPr/>
          <a:lstStyle/>
          <a:p>
            <a:r>
              <a:rPr lang="en-US" dirty="0"/>
              <a:t>How Can We Build Dynamic Web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41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2D3C-9575-EA54-729A-848E9326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Dynamic Web Applications Building Process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0292-90FD-83D2-D355-073F46604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Dynamic Web Applications mainly involves: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Client Server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Manipulating HTML and 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Writing Application Logic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717D5-28CF-0CF0-D7D3-F025AD83A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872" y="2354929"/>
            <a:ext cx="5858693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2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A845-A6DA-A978-F157-5878AB89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Ways to achieve above three things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930A-F10D-6525-58E5-2AD7D48F5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JavaScript</a:t>
            </a:r>
          </a:p>
          <a:p>
            <a:r>
              <a:rPr lang="en-US" dirty="0"/>
              <a:t>Using Web Assembly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81428-E4C1-F769-7626-A72BDFE1F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50" y="1690688"/>
            <a:ext cx="379147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7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EAFB-F016-9825-03A9-C7AB216E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82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Introduction to JavaScript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why JavaScript?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B7FFA-A45F-51B8-BDAB-7EEB24267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 is the most popular programming language which is adopted and understand by the all the major browsers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C092E-627E-E449-9D0F-B922E9524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23" y="3194559"/>
            <a:ext cx="5506218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9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8C5D-AB35-D19F-C279-C242C499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653"/>
            <a:ext cx="10515600" cy="80624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JavaScript(JS)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A458-B8F7-8989-0128-C43AB8AD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80" y="1130709"/>
            <a:ext cx="10695040" cy="5142271"/>
          </a:xfrm>
        </p:spPr>
        <p:txBody>
          <a:bodyPr/>
          <a:lstStyle/>
          <a:p>
            <a:r>
              <a:rPr lang="en-US" dirty="0"/>
              <a:t>HTML provides the basic structure for web pages.</a:t>
            </a:r>
          </a:p>
          <a:p>
            <a:r>
              <a:rPr lang="en-US" dirty="0"/>
              <a:t>CSS is used for styling.</a:t>
            </a:r>
          </a:p>
          <a:p>
            <a:r>
              <a:rPr lang="en-US" dirty="0"/>
              <a:t>JS is used primarily by web browsers</a:t>
            </a:r>
          </a:p>
          <a:p>
            <a:pPr marL="0" indent="0">
              <a:buNone/>
            </a:pPr>
            <a:r>
              <a:rPr lang="en-US" dirty="0"/>
              <a:t>   to create a dynamic and interactive</a:t>
            </a:r>
          </a:p>
          <a:p>
            <a:pPr marL="0" indent="0">
              <a:buNone/>
            </a:pPr>
            <a:r>
              <a:rPr lang="en-US" dirty="0"/>
              <a:t>   experience for the users.</a:t>
            </a:r>
          </a:p>
          <a:p>
            <a:r>
              <a:rPr lang="en-IN" dirty="0"/>
              <a:t>Java Script can be used in both client-side and server-side.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10F38-1F2B-DC48-D43C-4EBE6F93F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68" y="1985682"/>
            <a:ext cx="5614218" cy="1619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2BBC3-517D-5043-3FA7-C0A4B1E14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58" y="4247534"/>
            <a:ext cx="7411484" cy="26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9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9D14-C530-1831-7A11-6E4CBBE0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JavaScript Applications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C1BE-32BE-A775-9DB3-1D5EF427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6852"/>
            <a:ext cx="11019503" cy="48201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1.Button Animations         2.Live Dashboards                3.Games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83FD7-D9AB-B843-6657-3DF34D90C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03" y="2133214"/>
            <a:ext cx="2386694" cy="2762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0F8474-BE48-19F8-630F-BF3A2BAFE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08" y="2133215"/>
            <a:ext cx="4218902" cy="2900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3F15AF-B465-25A7-4FE7-1B7584942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05" y="2075169"/>
            <a:ext cx="3307601" cy="29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9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How Can We Build Dynamic Web Application</vt:lpstr>
      <vt:lpstr>Dynamic Web Applications Building Process</vt:lpstr>
      <vt:lpstr>Ways to achieve above three things</vt:lpstr>
      <vt:lpstr>Introduction to JavaScript why JavaScript?</vt:lpstr>
      <vt:lpstr>JavaScript(JS)</vt:lpstr>
      <vt:lpstr>JavaScript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 p</dc:creator>
  <cp:lastModifiedBy>anu p</cp:lastModifiedBy>
  <cp:revision>6</cp:revision>
  <dcterms:created xsi:type="dcterms:W3CDTF">2024-10-05T08:36:38Z</dcterms:created>
  <dcterms:modified xsi:type="dcterms:W3CDTF">2024-10-05T17:44:11Z</dcterms:modified>
</cp:coreProperties>
</file>