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66" r:id="rId5"/>
    <p:sldId id="261" r:id="rId6"/>
    <p:sldId id="259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1167-5E43-181D-AC34-4CE9F7B12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95EE3-2CF3-3904-56C2-282B34B32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78B6-E7CD-C8F4-AC57-11DA228A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0AE-09A9-4D3C-9E74-C4531BF0B00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833D3-6D5D-AD18-F4AE-94B67D6B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2ED0B-2526-70BA-6937-CE28A871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67BD-2F39-41F5-95B6-2D9109154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88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F29F-0944-100F-C393-C6019ED9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5D971-8D13-5ACD-336C-D57C32EE7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1D2F5-75CD-0CDE-DD94-936081E8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0AE-09A9-4D3C-9E74-C4531BF0B00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C1ED7-1560-62D8-08F2-9467A585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52A4F-FCB8-C0D2-4F62-059B59C0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67BD-2F39-41F5-95B6-2D9109154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89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FAF03-A11B-A516-4C2C-29ABEB1AB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EC9B7-D74F-0EAD-7355-E9CA47334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ED5A2-33F2-0EBE-9628-17BACBF2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0AE-09A9-4D3C-9E74-C4531BF0B00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20DDA-EFE4-B168-41FD-A51C6670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473DB-C1C9-5B1B-0AE2-6926FEAC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67BD-2F39-41F5-95B6-2D9109154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55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07E6-F489-F870-A4F8-0794FC49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EECA-126F-512B-ED91-4A639EE36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F514C-2826-972F-A592-419788FE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0AE-09A9-4D3C-9E74-C4531BF0B00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7DC68-7130-D08F-A683-36FCEC96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10CD0-F2B0-777E-D35F-1BB3877F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67BD-2F39-41F5-95B6-2D9109154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16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48AB-8748-57CA-9A28-C761288F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6F80F-F0E9-2FD3-6E24-77F850811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87109-4D62-9E21-4DC0-479D701A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0AE-09A9-4D3C-9E74-C4531BF0B00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40737-6378-1446-F2F9-D757BE45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E3BC-3014-11F8-12D5-0F41ABCC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67BD-2F39-41F5-95B6-2D9109154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77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3D82-347C-6F5E-BE70-BDB8C496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C6E7-521D-A432-43D5-8020019D4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3514E-2D58-CCE8-3A5A-05B4E2913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7CFD6-49FE-7F47-DCCA-75175DBB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0AE-09A9-4D3C-9E74-C4531BF0B00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2659C-912F-69C9-A1CF-D35A2467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1E458-0807-8AB0-1D44-4362E28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67BD-2F39-41F5-95B6-2D9109154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08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B61F-FFEF-1AF2-E506-2DE124D1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C42E2-E104-700E-B136-7A4816D09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936AA-C46D-3973-3253-34429B47D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07F80-C642-4CA6-247B-57CD0C754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B6110-1B78-2DCC-0F12-B40B68EDE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BFF88-8272-BADF-A632-C7AAF459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0AE-09A9-4D3C-9E74-C4531BF0B00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08C5B-23AB-BE9A-7740-72261E5F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22330-06EB-11E5-D32B-8116D3BF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67BD-2F39-41F5-95B6-2D9109154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1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8CF7-7158-7444-76AB-E46C2E67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F4A0C-0322-3AA4-54C5-3F6CC26F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0AE-09A9-4D3C-9E74-C4531BF0B00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EC9B8-7371-8D16-8751-24F3F7BA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2D057-40BA-370B-DD98-9672ABBD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67BD-2F39-41F5-95B6-2D9109154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18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B5F04-471D-D828-8C58-79765080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0AE-09A9-4D3C-9E74-C4531BF0B00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A86CE-B521-FDC7-EE9B-C833180D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464B3-2C02-376C-1610-43B62DC3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67BD-2F39-41F5-95B6-2D9109154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61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3027-81DF-C61B-1023-48EF32A4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55CF-FFC7-7CC3-05E2-A363DCDBF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14166-C7A2-6EE4-BD51-178F06716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7B8A0-01D9-ED0A-9964-5D97215F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0AE-09A9-4D3C-9E74-C4531BF0B00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BDBFE-98BA-0211-288F-56DB2B9B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1F8C-B0E4-5569-A38A-2514F32A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67BD-2F39-41F5-95B6-2D9109154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27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4870-62D9-6B36-299E-67665179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0B4EE-9A21-FA8E-976A-8197539FC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3A2BE-05E1-DB94-5B54-A4A394BA6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4D80E-E298-29EB-8BB5-43001255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A0AE-09A9-4D3C-9E74-C4531BF0B00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D0642-2354-5211-C29C-8D5C4258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9631A-546C-674B-E7F5-478EC207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67BD-2F39-41F5-95B6-2D9109154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3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99820-9E16-9456-FC59-44D75948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7A91E-09FC-89E1-08E5-44EF31FC9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EC49-932F-4828-7317-53F2968FF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A0AE-09A9-4D3C-9E74-C4531BF0B002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A8E8-4D41-BA71-CECA-37F27D8EF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8C141-58EB-BBD7-205A-3B0EDBABE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F67BD-2F39-41F5-95B6-2D9109154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6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9285-EC91-16F7-497F-6966FA56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17"/>
            <a:ext cx="10515600" cy="825909"/>
          </a:xfrm>
        </p:spPr>
        <p:txBody>
          <a:bodyPr/>
          <a:lstStyle/>
          <a:p>
            <a:r>
              <a:rPr lang="en-US" b="1" dirty="0">
                <a:solidFill>
                  <a:srgbClr val="006666"/>
                </a:solidFill>
              </a:rPr>
              <a:t>What is Web Development</a:t>
            </a:r>
            <a:endParaRPr lang="en-IN" dirty="0">
              <a:solidFill>
                <a:srgbClr val="0066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53B1B-ACAD-E82F-4686-5E376151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045"/>
            <a:ext cx="10515600" cy="5589638"/>
          </a:xfrm>
        </p:spPr>
        <p:txBody>
          <a:bodyPr/>
          <a:lstStyle/>
          <a:p>
            <a:r>
              <a:rPr lang="en-IN" sz="2000" dirty="0"/>
              <a:t>Web development is known as website development or web application development.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r>
              <a:rPr lang="en-IN" sz="2000" dirty="0"/>
              <a:t>Web development includes front-end programming languages such as: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CSS is used for styling.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HTML provides the basic structure for web pages.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JS is used primarily by web browsers</a:t>
            </a:r>
          </a:p>
          <a:p>
            <a:pPr marL="0" indent="0">
              <a:buNone/>
            </a:pPr>
            <a:r>
              <a:rPr lang="en-US" sz="2000" dirty="0"/>
              <a:t>       to create a dynamic and interactive experience for the users.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F381E-1F62-EFA6-935D-94153CD9E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95" y="1599901"/>
            <a:ext cx="2339648" cy="2608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26297-C42D-DDF9-8B41-3A26E43FE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594" y="1492044"/>
            <a:ext cx="4925961" cy="2716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B729DD-EE8D-48F6-E408-88B5404B6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140" y="4794364"/>
            <a:ext cx="319132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5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8D5B7B-8FCF-4DFC-1785-F2E5137CCEC5}"/>
              </a:ext>
            </a:extLst>
          </p:cNvPr>
          <p:cNvSpPr txBox="1"/>
          <p:nvPr/>
        </p:nvSpPr>
        <p:spPr>
          <a:xfrm>
            <a:off x="668593" y="393291"/>
            <a:ext cx="10274709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web development creates, maintains, and updates web development applications using a browser.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This web development requires web designing, backend programming, </a:t>
            </a:r>
          </a:p>
          <a:p>
            <a:pPr marL="0" indent="0">
              <a:buNone/>
            </a:pPr>
            <a:r>
              <a:rPr lang="en-IN" sz="2000" dirty="0"/>
              <a:t>      and database 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development process requires software technology.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Web development creates web applications using servers</a:t>
            </a:r>
            <a:endParaRPr lang="en-I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Web development requires server-side programming </a:t>
            </a:r>
          </a:p>
          <a:p>
            <a:pPr marL="0" indent="0">
              <a:buNone/>
            </a:pPr>
            <a:r>
              <a:rPr lang="en-US" sz="2000" dirty="0"/>
              <a:t>      Language or technology.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Mostly Java, PHP, and other server-side languages require for web development.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1392C-C014-7ED8-E97E-F60F05F09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02" y="1199536"/>
            <a:ext cx="3552211" cy="108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2FBDCC-FEAD-7D3B-711C-7F29EE5C4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58" y="4450938"/>
            <a:ext cx="1406380" cy="108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095929-9301-A005-DE65-34291F67E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190" y="4568927"/>
            <a:ext cx="1810593" cy="963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EFC3D2-75E4-A517-FD40-71A207548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306" y="2281086"/>
            <a:ext cx="1776364" cy="182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9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8CD6E9-6D34-47C0-90A8-574AAE75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632"/>
            <a:ext cx="10223090" cy="99305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6666"/>
                </a:solidFill>
                <a:effectLst/>
                <a:latin typeface="var(--header-font)"/>
              </a:rPr>
              <a:t>What Is Java in Web Development?</a:t>
            </a:r>
            <a:br>
              <a:rPr lang="en-US" b="1" i="0" dirty="0">
                <a:effectLst/>
                <a:latin typeface="var(--header-font)"/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62790A-0C12-4802-6A21-4DD4DFD5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690"/>
            <a:ext cx="10515600" cy="4869273"/>
          </a:xfrm>
        </p:spPr>
        <p:txBody>
          <a:bodyPr>
            <a:normAutofit/>
          </a:bodyPr>
          <a:lstStyle/>
          <a:p>
            <a:r>
              <a:rPr lang="en-US" sz="2000" dirty="0"/>
              <a:t>Java is one such programming language and was designed to create content for the early World Wide Web.</a:t>
            </a:r>
          </a:p>
          <a:p>
            <a:r>
              <a:rPr lang="en-US" sz="2000" dirty="0"/>
              <a:t> It has evolved into one of the best and most comprehensive tools for the creation of enterprise websites, mobile applications, and other server-side and client-side software technologies.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                  </a:t>
            </a:r>
            <a:r>
              <a:rPr lang="en-US" sz="2000" dirty="0">
                <a:solidFill>
                  <a:srgbClr val="FF0000"/>
                </a:solidFill>
              </a:rPr>
              <a:t>CLIENT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406E45-5F4A-BF2C-016A-203AA4D4D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555" y="3268497"/>
            <a:ext cx="1505160" cy="1638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BBFD86-2527-242B-5FC4-6A9348BF5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20" y="3055470"/>
            <a:ext cx="2200582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1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6F71-3A2A-2D0E-B72D-33000C29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6666"/>
                </a:solidFill>
              </a:rPr>
              <a:t>Java Web Application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D50D-0F95-FD36-30B8-D9ACDBBBC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000" dirty="0"/>
              <a:t>A web application helps clients to interact with the server and access information.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Java is perfect for developing large web applications too because of its ability to communicate with a large number of systems.</a:t>
            </a:r>
          </a:p>
          <a:p>
            <a:r>
              <a:rPr lang="en-US" sz="2000" dirty="0"/>
              <a:t> Services like peer-web services, database connectivity, and back-end services can also be accessed via Java web development.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B56F0-B7F1-15D1-1301-2B0E84CAA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782" y="2251587"/>
            <a:ext cx="5858693" cy="25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6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9A20-CAAC-EE60-7E90-26B3A541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6666"/>
                </a:solidFill>
                <a:effectLst/>
                <a:latin typeface="Oceanwide"/>
              </a:rPr>
              <a:t>Why Choose Java for Web Development</a:t>
            </a:r>
            <a:br>
              <a:rPr lang="en-US" b="1" i="0" dirty="0">
                <a:effectLst/>
                <a:latin typeface="Oceanwid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4012-46FF-7C9B-DD5A-18823F86B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690"/>
            <a:ext cx="10515600" cy="4869273"/>
          </a:xfrm>
        </p:spPr>
        <p:txBody>
          <a:bodyPr>
            <a:normAutofit/>
          </a:bodyPr>
          <a:lstStyle/>
          <a:p>
            <a:r>
              <a:rPr lang="en-US" sz="2000" dirty="0"/>
              <a:t>Java offers an unparalleled blend of functionality and efficiency. </a:t>
            </a:r>
          </a:p>
          <a:p>
            <a:r>
              <a:rPr lang="en-US" sz="2000" dirty="0"/>
              <a:t>Its Write Once, Run Anywhere (WORA) capability makes it a sought-after choice for developers.</a:t>
            </a:r>
          </a:p>
          <a:p>
            <a:r>
              <a:rPr lang="en-US" sz="2000" dirty="0"/>
              <a:t> Below are some compelling reasons to use Java for web development: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Scalability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Security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Community Support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6762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51D5-E67C-D42A-97EC-9FE1B564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6666"/>
                </a:solidFill>
                <a:effectLst/>
                <a:latin typeface="var(--header-font)"/>
              </a:rPr>
              <a:t>How is java used for web development?</a:t>
            </a:r>
            <a:br>
              <a:rPr lang="en-US" b="1" i="0" dirty="0">
                <a:effectLst/>
                <a:latin typeface="var(--header-font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C76D-8868-C360-6780-04EE608F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690"/>
            <a:ext cx="10515600" cy="4869273"/>
          </a:xfrm>
        </p:spPr>
        <p:txBody>
          <a:bodyPr>
            <a:normAutofit/>
          </a:bodyPr>
          <a:lstStyle/>
          <a:p>
            <a:r>
              <a:rPr lang="en-US" sz="2000" dirty="0"/>
              <a:t>java can be used in both front-end and back-end development.</a:t>
            </a:r>
          </a:p>
          <a:p>
            <a:r>
              <a:rPr lang="en-US" sz="2000" dirty="0"/>
              <a:t>The bottom line is that the possible uses of Java in web development are virtually endless.</a:t>
            </a:r>
          </a:p>
          <a:p>
            <a:r>
              <a:rPr lang="en-US" sz="2000" dirty="0"/>
              <a:t>Indeed, more than 50 million websites use Java for all types of services and     dynamic content.</a:t>
            </a:r>
          </a:p>
          <a:p>
            <a:r>
              <a:rPr lang="en-US" sz="2000" dirty="0"/>
              <a:t>That includes Java’s role in: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online stores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search engines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content management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games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social media networks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advertising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9743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53FE-5B7A-C233-A642-2FE17B7B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006666"/>
                </a:solidFill>
                <a:effectLst/>
                <a:latin typeface="montserrat" panose="00000500000000000000" pitchFamily="2" charset="0"/>
              </a:rPr>
              <a:t>Types of the Java Web Technologies</a:t>
            </a:r>
            <a:endParaRPr lang="en-IN" sz="4000" dirty="0">
              <a:solidFill>
                <a:srgbClr val="0066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3C7D-C3C9-56BC-9A26-4AFE7502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Servlet API</a:t>
            </a:r>
          </a:p>
          <a:p>
            <a:r>
              <a:rPr lang="en-IN" dirty="0"/>
              <a:t>JSP (Java Server page)</a:t>
            </a:r>
          </a:p>
          <a:p>
            <a:r>
              <a:rPr lang="en-IN" dirty="0"/>
              <a:t>JDBC Driver</a:t>
            </a:r>
          </a:p>
          <a:p>
            <a:r>
              <a:rPr lang="en-IN" dirty="0"/>
              <a:t>JAVA Persistence</a:t>
            </a:r>
          </a:p>
          <a:p>
            <a:r>
              <a:rPr lang="en-IN" dirty="0"/>
              <a:t>Java Server Faces (JSF)</a:t>
            </a:r>
          </a:p>
          <a:p>
            <a:r>
              <a:rPr lang="en-IN" dirty="0"/>
              <a:t>JSTL</a:t>
            </a:r>
          </a:p>
          <a:p>
            <a:r>
              <a:rPr lang="en-IN" dirty="0"/>
              <a:t>JAVA Message Service API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6F7F6-D00D-8C90-7A01-C034DBF1A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22" y="1570446"/>
            <a:ext cx="511563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8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A549-0F88-D49D-4872-59E5C7D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10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i="0" dirty="0">
                <a:solidFill>
                  <a:srgbClr val="006666"/>
                </a:solidFill>
                <a:effectLst/>
                <a:latin typeface="Oceanwide"/>
              </a:rPr>
              <a:t>Steps to Develop a Website Using Java</a:t>
            </a:r>
            <a:endParaRPr lang="en-IN" dirty="0">
              <a:solidFill>
                <a:srgbClr val="0066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D33E-F696-A57F-5817-6DFBF6BC8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355"/>
            <a:ext cx="10515600" cy="4849608"/>
          </a:xfrm>
        </p:spPr>
        <p:txBody>
          <a:bodyPr>
            <a:normAutofit/>
          </a:bodyPr>
          <a:lstStyle/>
          <a:p>
            <a:r>
              <a:rPr lang="en-US" sz="2000" dirty="0"/>
              <a:t>Building a website with Java involves several steps, each with its own set of complexities and requirements.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1: Requirement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2: Choose the Right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3: Database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4: Develop the Backend Logic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5: Implement Security Measures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6: Develop the Frontend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7: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8: Deployment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5293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4BA0-FE62-DAE4-0252-E594D03E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006666"/>
                </a:solidFill>
                <a:effectLst/>
                <a:latin typeface="montserrat" panose="00000500000000000000" pitchFamily="2" charset="0"/>
              </a:rPr>
              <a:t>Functions of Java Web Development</a:t>
            </a:r>
            <a:endParaRPr lang="en-IN" sz="4000" dirty="0">
              <a:solidFill>
                <a:srgbClr val="0066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42BDD-ECBA-16D7-5B58-A6441CFA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Java web development creates applications and websites using static and dynamic resources. </a:t>
            </a:r>
          </a:p>
          <a:p>
            <a:r>
              <a:rPr lang="en-US" sz="2000" dirty="0"/>
              <a:t>The static resource refers to HTML pages with images, and a dynamic resource refers to classes, jars, Servlet, and JSP.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Java web development works on three main factors. These development factors show below.`</a:t>
            </a:r>
          </a:p>
          <a:p>
            <a:r>
              <a:rPr lang="en-US" sz="2200" dirty="0"/>
              <a:t>Front-end web development using Java technology.</a:t>
            </a:r>
          </a:p>
          <a:p>
            <a:r>
              <a:rPr lang="en-US" sz="2200" dirty="0"/>
              <a:t>Backend web development using Java server technology.</a:t>
            </a:r>
          </a:p>
          <a:p>
            <a:r>
              <a:rPr lang="en-US" sz="2200" dirty="0"/>
              <a:t>Database management using Java database driver.</a:t>
            </a:r>
          </a:p>
          <a:p>
            <a:pPr marL="0" indent="0">
              <a:buNone/>
            </a:pPr>
            <a:r>
              <a:rPr lang="en-US" sz="2200" dirty="0"/>
              <a:t>The above three factors create, update, remove, display and operate data or information.</a:t>
            </a: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20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571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Oceanwide</vt:lpstr>
      <vt:lpstr>var(--header-font)</vt:lpstr>
      <vt:lpstr>Wingdings</vt:lpstr>
      <vt:lpstr>Office Theme</vt:lpstr>
      <vt:lpstr>What is Web Development</vt:lpstr>
      <vt:lpstr>PowerPoint Presentation</vt:lpstr>
      <vt:lpstr>What Is Java in Web Development? </vt:lpstr>
      <vt:lpstr>Java Web Application  </vt:lpstr>
      <vt:lpstr>Why Choose Java for Web Development </vt:lpstr>
      <vt:lpstr>How is java used for web development? </vt:lpstr>
      <vt:lpstr>Types of the Java Web Technologies</vt:lpstr>
      <vt:lpstr> Steps to Develop a Website Using Java</vt:lpstr>
      <vt:lpstr>Functions of Java Web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 p</dc:creator>
  <cp:lastModifiedBy>anu p</cp:lastModifiedBy>
  <cp:revision>1</cp:revision>
  <dcterms:created xsi:type="dcterms:W3CDTF">2024-10-06T09:07:25Z</dcterms:created>
  <dcterms:modified xsi:type="dcterms:W3CDTF">2024-10-06T09:52:39Z</dcterms:modified>
</cp:coreProperties>
</file>