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9071" autoAdjust="0"/>
    <p:restoredTop sz="86462" autoAdjust="0"/>
  </p:normalViewPr>
  <p:slideViewPr>
    <p:cSldViewPr snapToGrid="0" snapToObjects="1">
      <p:cViewPr varScale="1">
        <p:scale>
          <a:sx n="84" d="100"/>
          <a:sy n="84" d="100"/>
        </p:scale>
        <p:origin x="-16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2014/07/24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2014/07/24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2014/07/24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2014/07/24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2014/07/24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2014/07/24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2014/07/24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2014/07/24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2014/07/24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2014/07/24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2014/07/24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2014/07/24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2014/07/24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kumimoji="1"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kumimoji="1"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kumimoji="1"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DenchiTweet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2014/07/25</a:t>
            </a:r>
          </a:p>
          <a:p>
            <a:r>
              <a:rPr lang="en-US" altLang="ja-JP" dirty="0" smtClean="0"/>
              <a:t>14M38190</a:t>
            </a:r>
          </a:p>
          <a:p>
            <a:r>
              <a:rPr kumimoji="1" lang="ja-JP" altLang="en-US" dirty="0" smtClean="0"/>
              <a:t>永井　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656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開発動機</a:t>
            </a:r>
            <a:r>
              <a:rPr kumimoji="1" lang="ja-JP" altLang="en-US" dirty="0" smtClean="0"/>
              <a:t>（</a:t>
            </a:r>
            <a:r>
              <a:rPr lang="ja-JP" altLang="en-US" dirty="0" smtClean="0"/>
              <a:t>背景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とある日の友人との</a:t>
            </a:r>
            <a:r>
              <a:rPr lang="ja-JP" altLang="en-US" dirty="0" smtClean="0"/>
              <a:t>ツイッター</a:t>
            </a:r>
            <a:r>
              <a:rPr kumimoji="1" lang="ja-JP" altLang="en-US" dirty="0" smtClean="0"/>
              <a:t>での会話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私（</a:t>
            </a:r>
            <a:r>
              <a:rPr kumimoji="1" lang="en-US" altLang="ja-JP" dirty="0" smtClean="0"/>
              <a:t>N)</a:t>
            </a:r>
            <a:r>
              <a:rPr kumimoji="1" lang="ja-JP" altLang="en-US" dirty="0" smtClean="0"/>
              <a:t>「今から部室で会おう」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友人</a:t>
            </a:r>
            <a:r>
              <a:rPr lang="en-US" altLang="ja-JP" dirty="0" smtClean="0"/>
              <a:t>(F)</a:t>
            </a:r>
            <a:r>
              <a:rPr lang="ja-JP" altLang="en-US" dirty="0" smtClean="0"/>
              <a:t>「おーけー」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N</a:t>
            </a:r>
            <a:r>
              <a:rPr lang="ja-JP" altLang="en-US" dirty="0" smtClean="0"/>
              <a:t>「</a:t>
            </a:r>
            <a:r>
              <a:rPr lang="en-US" altLang="ja-JP" dirty="0" smtClean="0"/>
              <a:t>30</a:t>
            </a:r>
            <a:r>
              <a:rPr lang="ja-JP" altLang="en-US" dirty="0" smtClean="0"/>
              <a:t>分後につくからよろしく」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N</a:t>
            </a:r>
            <a:r>
              <a:rPr kumimoji="1" lang="ja-JP" altLang="en-US" dirty="0" smtClean="0"/>
              <a:t>（やべぇスマホの電池ないな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ja-JP" altLang="en-US" dirty="0" smtClean="0"/>
              <a:t>自転車を漕ぎながら</a:t>
            </a:r>
            <a:r>
              <a:rPr lang="en-US" altLang="ja-JP" dirty="0" smtClean="0"/>
              <a:t>…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N</a:t>
            </a:r>
            <a:r>
              <a:rPr lang="ja-JP" altLang="en-US" dirty="0" smtClean="0"/>
              <a:t>（全然間に合わねぇ）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N</a:t>
            </a:r>
            <a:r>
              <a:rPr kumimoji="1" lang="ja-JP" altLang="en-US" dirty="0" smtClean="0"/>
              <a:t>（スマホの電池切れてて連絡取れんやん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9602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開発動機</a:t>
            </a:r>
            <a:r>
              <a:rPr kumimoji="1" lang="ja-JP" altLang="en-US" dirty="0" smtClean="0"/>
              <a:t>（</a:t>
            </a:r>
            <a:r>
              <a:rPr lang="ja-JP" altLang="en-US" dirty="0" smtClean="0"/>
              <a:t>背景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90</a:t>
            </a:r>
            <a:r>
              <a:rPr kumimoji="1" lang="ja-JP" altLang="en-US" dirty="0" smtClean="0"/>
              <a:t>分後</a:t>
            </a:r>
            <a:r>
              <a:rPr kumimoji="1" lang="ja-JP" altLang="en-US" dirty="0" smtClean="0"/>
              <a:t>＠部室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N</a:t>
            </a:r>
            <a:r>
              <a:rPr lang="ja-JP" altLang="en-US" dirty="0" smtClean="0"/>
              <a:t>「すまぬ」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「連絡してーや」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N</a:t>
            </a:r>
            <a:r>
              <a:rPr lang="ja-JP" altLang="en-US" dirty="0" smtClean="0"/>
              <a:t>「スマホの電池切れたんや　察してーや」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</a:t>
            </a:r>
            <a:r>
              <a:rPr lang="ja-JP" altLang="en-US" dirty="0" smtClean="0"/>
              <a:t>「</a:t>
            </a:r>
            <a:r>
              <a:rPr lang="ja-JP" altLang="en-US" dirty="0" smtClean="0"/>
              <a:t>じゃあ電池切れそうになる段階でおしえて～や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N</a:t>
            </a:r>
            <a:r>
              <a:rPr lang="ja-JP" altLang="en-US" dirty="0" smtClean="0"/>
              <a:t>（自転車こいでるんだから無理だろこのデブ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8388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開発動機（茶番）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90</a:t>
            </a:r>
            <a:r>
              <a:rPr kumimoji="1" lang="ja-JP" altLang="en-US" dirty="0" smtClean="0"/>
              <a:t>分後</a:t>
            </a:r>
            <a:r>
              <a:rPr kumimoji="1" lang="ja-JP" altLang="en-US" dirty="0" smtClean="0"/>
              <a:t>＠部室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N</a:t>
            </a:r>
            <a:r>
              <a:rPr lang="ja-JP" altLang="en-US" dirty="0" smtClean="0"/>
              <a:t>「すまぬ」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「連絡してーや」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N</a:t>
            </a:r>
            <a:r>
              <a:rPr lang="ja-JP" altLang="en-US" dirty="0" smtClean="0"/>
              <a:t>「スマホの電池切れたんや　察してーや」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</a:t>
            </a:r>
            <a:r>
              <a:rPr lang="ja-JP" altLang="en-US" dirty="0" smtClean="0"/>
              <a:t>「</a:t>
            </a:r>
            <a:r>
              <a:rPr lang="ja-JP" altLang="en-US" dirty="0" smtClean="0"/>
              <a:t>じゃあ電池切れそうになる段階でおしえて～や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N</a:t>
            </a:r>
            <a:r>
              <a:rPr lang="ja-JP" altLang="en-US" dirty="0" smtClean="0"/>
              <a:t>（自転車こいでるんだから無理だろこのデブ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）</a:t>
            </a:r>
            <a:endParaRPr lang="en-US" altLang="ja-JP" dirty="0" smtClean="0"/>
          </a:p>
        </p:txBody>
      </p:sp>
      <p:pic>
        <p:nvPicPr>
          <p:cNvPr id="4" name="図 3" descr="コナン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569" y="4370449"/>
            <a:ext cx="2195566" cy="219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8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作成</a:t>
            </a:r>
            <a:r>
              <a:rPr kumimoji="1" lang="ja-JP" altLang="en-US" dirty="0" smtClean="0"/>
              <a:t>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アプリ名</a:t>
            </a:r>
            <a:r>
              <a:rPr kumimoji="1" lang="en-US" altLang="ja-JP" dirty="0" smtClean="0"/>
              <a:t>:</a:t>
            </a:r>
            <a:r>
              <a:rPr lang="en-US" altLang="ja-JP" dirty="0" err="1" smtClean="0"/>
              <a:t>DenchiTweet</a:t>
            </a:r>
            <a:endParaRPr lang="en-US" altLang="ja-JP" dirty="0" smtClean="0"/>
          </a:p>
          <a:p>
            <a:r>
              <a:rPr lang="ja-JP" altLang="en-US" dirty="0" smtClean="0"/>
              <a:t>全体概要：指定した電池残量になると自動でつぶやいてくれるアプリ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機能概要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ツイート内容、電池残量何％でつぶやくか設定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電池残量監視の開始、解除はユーザーが切り替え可能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電池残量監視時に設定した電池残量になるとツイッターに設定した内容をつぶやく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ツイートの実行をしたら監視を停止（ツイート成功失敗は問わず）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57053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作成物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苦労した点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Relative Activity </a:t>
            </a:r>
            <a:r>
              <a:rPr lang="en-US" altLang="ja-JP" dirty="0" smtClean="0"/>
              <a:t>→</a:t>
            </a:r>
            <a:r>
              <a:rPr lang="en-US" altLang="ja-JP" dirty="0"/>
              <a:t> </a:t>
            </a:r>
            <a:r>
              <a:rPr lang="en-US" altLang="ja-JP" dirty="0" smtClean="0"/>
              <a:t>Preference Activity</a:t>
            </a:r>
          </a:p>
          <a:p>
            <a:pPr lvl="2"/>
            <a:r>
              <a:rPr kumimoji="1" lang="ja-JP" altLang="en-US" dirty="0" smtClean="0"/>
              <a:t>見積もりしていなかった</a:t>
            </a:r>
            <a:endParaRPr kumimoji="1" lang="en-US" altLang="ja-JP" dirty="0" smtClean="0"/>
          </a:p>
          <a:p>
            <a:pPr lvl="3"/>
            <a:r>
              <a:rPr lang="ja-JP" altLang="en-US" dirty="0" smtClean="0"/>
              <a:t>調べていなかった</a:t>
            </a:r>
            <a:endParaRPr lang="en-US" altLang="ja-JP" dirty="0"/>
          </a:p>
          <a:p>
            <a:pPr lvl="1"/>
            <a:r>
              <a:rPr lang="ja-JP" altLang="en-US" dirty="0" smtClean="0"/>
              <a:t>デバッグ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Service</a:t>
            </a:r>
            <a:r>
              <a:rPr lang="ja-JP" altLang="en-US" dirty="0" smtClean="0"/>
              <a:t>が</a:t>
            </a:r>
            <a:r>
              <a:rPr lang="en-US" altLang="ja-JP" dirty="0" err="1"/>
              <a:t>o</a:t>
            </a:r>
            <a:r>
              <a:rPr lang="en-US" altLang="ja-JP" dirty="0" err="1" smtClean="0"/>
              <a:t>nDestroy</a:t>
            </a:r>
            <a:r>
              <a:rPr lang="en-US" altLang="ja-JP" dirty="0" smtClean="0"/>
              <a:t>()</a:t>
            </a:r>
            <a:r>
              <a:rPr lang="ja-JP" altLang="en-US" dirty="0" smtClean="0"/>
              <a:t>で終了されると勘違い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時間かかりました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16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スクリーンショット</a:t>
            </a:r>
            <a:endParaRPr kumimoji="1" lang="ja-JP" altLang="en-US" dirty="0"/>
          </a:p>
        </p:txBody>
      </p:sp>
      <p:pic>
        <p:nvPicPr>
          <p:cNvPr id="6" name="コンテンツ プレースホルダー 5" descr="Screenshot_2014-07-24-14-43-5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587" r="-114587"/>
          <a:stretch>
            <a:fillRect/>
          </a:stretch>
        </p:blipFill>
        <p:spPr>
          <a:xfrm>
            <a:off x="3021846" y="1441139"/>
            <a:ext cx="9226114" cy="4982757"/>
          </a:xfrm>
        </p:spPr>
      </p:pic>
      <p:pic>
        <p:nvPicPr>
          <p:cNvPr id="7" name="図 6" descr="Screenshot_2014-07-24-14-36-26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4" y="1441139"/>
            <a:ext cx="2804709" cy="4986150"/>
          </a:xfrm>
          <a:prstGeom prst="rect">
            <a:avLst/>
          </a:prstGeom>
        </p:spPr>
      </p:pic>
      <p:pic>
        <p:nvPicPr>
          <p:cNvPr id="9" name="図 8" descr="Screenshot_2014-07-24-14-43-1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828" y="1444532"/>
            <a:ext cx="2802801" cy="498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35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今後の拡張予定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9275" y="2627867"/>
            <a:ext cx="8042276" cy="3315734"/>
          </a:xfrm>
        </p:spPr>
        <p:txBody>
          <a:bodyPr/>
          <a:lstStyle/>
          <a:p>
            <a:r>
              <a:rPr lang="ja-JP" altLang="en-US" dirty="0" smtClean="0"/>
              <a:t>ツイート失敗</a:t>
            </a:r>
            <a:r>
              <a:rPr kumimoji="1" lang="ja-JP" altLang="en-US" dirty="0" smtClean="0"/>
              <a:t>時にリトライ（回数を設定可能）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ツイートに成功しても監視を止めないようにする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起動時に監視開始の</a:t>
            </a:r>
            <a:r>
              <a:rPr lang="ja-JP" altLang="en-US" dirty="0" smtClean="0"/>
              <a:t>オプション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smtClean="0"/>
              <a:t>DM</a:t>
            </a:r>
            <a:r>
              <a:rPr lang="ja-JP" altLang="en-US" dirty="0" smtClean="0"/>
              <a:t>送信に対応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endParaRPr lang="en-US" altLang="ja-JP" dirty="0" smtClean="0"/>
          </a:p>
          <a:p>
            <a:pPr lvl="1"/>
            <a:endParaRPr kumimoji="1" lang="en-US" altLang="ja-JP" dirty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9926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そよ風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そよ風.thmx</Template>
  <TotalTime>9070</TotalTime>
  <Words>281</Words>
  <Application>Microsoft Macintosh PowerPoint</Application>
  <PresentationFormat>画面に合わせる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そよ風</vt:lpstr>
      <vt:lpstr>DenchiTweet</vt:lpstr>
      <vt:lpstr>開発動機（背景）</vt:lpstr>
      <vt:lpstr>開発動機（背景）</vt:lpstr>
      <vt:lpstr>開発動機（茶番）</vt:lpstr>
      <vt:lpstr>作成物</vt:lpstr>
      <vt:lpstr>作成物</vt:lpstr>
      <vt:lpstr>スクリーンショット</vt:lpstr>
      <vt:lpstr>今後の拡張予定</vt:lpstr>
    </vt:vector>
  </TitlesOfParts>
  <Company>東京工業大学大学院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SDL制作物 Denchi Tweet</dc:title>
  <dc:creator>nagai hikaru</dc:creator>
  <cp:lastModifiedBy>nagai hikaru</cp:lastModifiedBy>
  <cp:revision>14</cp:revision>
  <dcterms:created xsi:type="dcterms:W3CDTF">2014-07-24T04:59:29Z</dcterms:created>
  <dcterms:modified xsi:type="dcterms:W3CDTF">2014-07-30T12:58:41Z</dcterms:modified>
</cp:coreProperties>
</file>