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5" r:id="rId2"/>
  </p:sldMasterIdLst>
  <p:notesMasterIdLst>
    <p:notesMasterId r:id="rId18"/>
  </p:notesMasterIdLst>
  <p:sldIdLst>
    <p:sldId id="311" r:id="rId3"/>
    <p:sldId id="338" r:id="rId4"/>
    <p:sldId id="335" r:id="rId5"/>
    <p:sldId id="339" r:id="rId6"/>
    <p:sldId id="346" r:id="rId7"/>
    <p:sldId id="342" r:id="rId8"/>
    <p:sldId id="305" r:id="rId9"/>
    <p:sldId id="340" r:id="rId10"/>
    <p:sldId id="347" r:id="rId11"/>
    <p:sldId id="343" r:id="rId12"/>
    <p:sldId id="302" r:id="rId13"/>
    <p:sldId id="317" r:id="rId14"/>
    <p:sldId id="344" r:id="rId15"/>
    <p:sldId id="270" r:id="rId16"/>
    <p:sldId id="34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ill Sans" panose="020B0604020202020204" charset="0"/>
      <p:regular r:id="rId23"/>
      <p:bold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Segoe UI Semilight" panose="020B0402040204020203" pitchFamily="3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8FF"/>
    <a:srgbClr val="0085B4"/>
    <a:srgbClr val="F8F8F8"/>
    <a:srgbClr val="F4F4FA"/>
    <a:srgbClr val="FD4E34"/>
    <a:srgbClr val="5854AC"/>
    <a:srgbClr val="0039AC"/>
    <a:srgbClr val="FF7461"/>
    <a:srgbClr val="FFD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5501" autoAdjust="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8B2E3-4EA1-404E-BF56-406E322DFF3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B0376-858D-4F81-BA03-81E00B325D61}">
      <dgm:prSet phldrT="[Text]"/>
      <dgm:spPr>
        <a:xfrm>
          <a:off x="5757" y="461228"/>
          <a:ext cx="1963268" cy="9816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Stage 1 - </a:t>
          </a:r>
          <a:r>
            <a:rPr lang="en-IN" b="0" dirty="0">
              <a:solidFill>
                <a:srgbClr val="F8F8F8"/>
              </a:solidFill>
              <a:latin typeface="Calibri" panose="020F0502020204030204" pitchFamily="34" charset="0"/>
              <a:cs typeface="Calibri" panose="020F0502020204030204" pitchFamily="34" charset="0"/>
            </a:rPr>
            <a:t>Integrating ADF with Version Control</a:t>
          </a:r>
          <a:endParaRPr lang="en-US" b="0" dirty="0">
            <a:solidFill>
              <a:srgbClr val="F8F8F8"/>
            </a:solidFill>
            <a:latin typeface="Calibri" panose="020F0502020204030204"/>
            <a:ea typeface="+mn-ea"/>
            <a:cs typeface="+mn-cs"/>
          </a:endParaRPr>
        </a:p>
      </dgm:t>
    </dgm:pt>
    <dgm:pt modelId="{A6BAB681-C4D7-4ADB-9954-514729C0C459}" type="parTrans" cxnId="{DD072782-6213-4D59-906B-58BB18E8A56C}">
      <dgm:prSet/>
      <dgm:spPr/>
      <dgm:t>
        <a:bodyPr/>
        <a:lstStyle/>
        <a:p>
          <a:endParaRPr lang="en-US"/>
        </a:p>
      </dgm:t>
    </dgm:pt>
    <dgm:pt modelId="{B5224444-19DB-4D59-8338-517421D84E6D}" type="sibTrans" cxnId="{DD072782-6213-4D59-906B-58BB18E8A56C}">
      <dgm:prSet/>
      <dgm:spPr/>
      <dgm:t>
        <a:bodyPr/>
        <a:lstStyle/>
        <a:p>
          <a:endParaRPr lang="en-US"/>
        </a:p>
      </dgm:t>
    </dgm:pt>
    <dgm:pt modelId="{43381952-DFF8-4543-9784-6352B6A97B51}">
      <dgm:prSet phldrT="[Text]"/>
      <dgm:spPr>
        <a:xfrm>
          <a:off x="398411" y="2915314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latin typeface="Segoe UI" panose="020B0502040204020203" pitchFamily="34" charset="0"/>
            </a:rPr>
            <a:t>Saving your ADF code in a GitHub repository</a:t>
          </a:r>
          <a:endParaRPr lang="en-US" b="0" dirty="0">
            <a:solidFill>
              <a:schemeClr val="tx1">
                <a:lumMod val="50000"/>
              </a:schemeClr>
            </a:solidFill>
            <a:latin typeface="Calibri" panose="020F0502020204030204"/>
            <a:ea typeface="+mn-ea"/>
            <a:cs typeface="+mn-cs"/>
          </a:endParaRPr>
        </a:p>
      </dgm:t>
    </dgm:pt>
    <dgm:pt modelId="{A17B1E40-0B3E-42A3-A6F4-186D6FD87A60}" type="parTrans" cxnId="{F13615AF-B88D-422C-A5A2-D86DC410D13A}">
      <dgm:prSet/>
      <dgm:spPr>
        <a:xfrm>
          <a:off x="202084" y="1442862"/>
          <a:ext cx="196326" cy="1963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268"/>
              </a:lnTo>
              <a:lnTo>
                <a:pt x="196326" y="1963268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382BE11B-418A-45FB-BA46-CD3B056B83E1}" type="sibTrans" cxnId="{F13615AF-B88D-422C-A5A2-D86DC410D13A}">
      <dgm:prSet/>
      <dgm:spPr/>
      <dgm:t>
        <a:bodyPr/>
        <a:lstStyle/>
        <a:p>
          <a:endParaRPr lang="en-US"/>
        </a:p>
      </dgm:t>
    </dgm:pt>
    <dgm:pt modelId="{1C3A16D2-2FC9-4D65-9E2C-5AC33CD3F8C9}">
      <dgm:prSet phldrT="[Text]"/>
      <dgm:spPr>
        <a:xfrm>
          <a:off x="398411" y="4142357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latin typeface="Segoe UI" panose="020B0502040204020203" pitchFamily="34" charset="0"/>
            </a:rPr>
            <a:t>Publishing changes to a Azure Data Factory and creating ARM templates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0A3D366D-101D-4BD9-8429-9F5734B23256}" type="parTrans" cxnId="{384587C0-38D8-4D21-BC5C-27677D71CCAF}">
      <dgm:prSet/>
      <dgm:spPr>
        <a:xfrm>
          <a:off x="202084" y="1442862"/>
          <a:ext cx="196326" cy="3190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311"/>
              </a:lnTo>
              <a:lnTo>
                <a:pt x="196326" y="3190311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89447A70-CBC2-4002-A49A-A51CF9B35AF5}" type="sibTrans" cxnId="{384587C0-38D8-4D21-BC5C-27677D71CCAF}">
      <dgm:prSet/>
      <dgm:spPr/>
      <dgm:t>
        <a:bodyPr/>
        <a:lstStyle/>
        <a:p>
          <a:endParaRPr lang="en-US"/>
        </a:p>
      </dgm:t>
    </dgm:pt>
    <dgm:pt modelId="{EFFA1A93-D838-4702-8208-17DD9AAB9F78}">
      <dgm:prSet phldrT="[Text]"/>
      <dgm:spPr>
        <a:xfrm>
          <a:off x="2459842" y="461228"/>
          <a:ext cx="1963268" cy="9816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Stage 2  - Merging ADF with Azure DevOps </a:t>
          </a:r>
          <a:r>
            <a:rPr lang="en-US" b="0" i="0" dirty="0"/>
            <a:t> 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B12B0558-D351-4AE3-8EAA-1BD22E56C06F}" type="parTrans" cxnId="{CF3676F4-F757-448B-9CA1-EA624BF50286}">
      <dgm:prSet/>
      <dgm:spPr/>
      <dgm:t>
        <a:bodyPr/>
        <a:lstStyle/>
        <a:p>
          <a:endParaRPr lang="en-US"/>
        </a:p>
      </dgm:t>
    </dgm:pt>
    <dgm:pt modelId="{7172F570-9ED9-4151-A795-C39C0E1E9755}" type="sibTrans" cxnId="{CF3676F4-F757-448B-9CA1-EA624BF50286}">
      <dgm:prSet/>
      <dgm:spPr/>
      <dgm:t>
        <a:bodyPr/>
        <a:lstStyle/>
        <a:p>
          <a:endParaRPr lang="en-US"/>
        </a:p>
      </dgm:t>
    </dgm:pt>
    <dgm:pt modelId="{4E12E72A-523B-4AFC-A31C-CE978DA8AF47}">
      <dgm:prSet phldrT="[Text]"/>
      <dgm:spPr>
        <a:xfrm>
          <a:off x="2852496" y="2915314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Integrate GitHub ADF repository to DevOps Project.</a:t>
          </a:r>
        </a:p>
      </dgm:t>
    </dgm:pt>
    <dgm:pt modelId="{3B75691F-8B25-4727-848E-1472B3287A73}" type="parTrans" cxnId="{D64D21A8-F500-4D9B-A49D-D498CE1E99FF}">
      <dgm:prSet/>
      <dgm:spPr>
        <a:xfrm>
          <a:off x="2656169" y="1442862"/>
          <a:ext cx="196326" cy="1963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268"/>
              </a:lnTo>
              <a:lnTo>
                <a:pt x="196326" y="1963268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44CBB298-E2E5-4D3B-B1EA-DC831C3B4ED5}" type="sibTrans" cxnId="{D64D21A8-F500-4D9B-A49D-D498CE1E99FF}">
      <dgm:prSet/>
      <dgm:spPr/>
      <dgm:t>
        <a:bodyPr/>
        <a:lstStyle/>
        <a:p>
          <a:endParaRPr lang="en-US"/>
        </a:p>
      </dgm:t>
    </dgm:pt>
    <dgm:pt modelId="{E4A24B68-691E-4A56-8777-8C312C7D397B}">
      <dgm:prSet phldrT="[Text]"/>
      <dgm:spPr>
        <a:xfrm>
          <a:off x="2852496" y="4142357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Generate a New Branch and merge with master branch and publish it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D9D221C5-5CCE-4D3E-946E-3B312164334B}" type="parTrans" cxnId="{88373453-2E23-44CB-9232-8598FC40E30A}">
      <dgm:prSet/>
      <dgm:spPr>
        <a:xfrm>
          <a:off x="2656169" y="1442862"/>
          <a:ext cx="196326" cy="3190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311"/>
              </a:lnTo>
              <a:lnTo>
                <a:pt x="196326" y="3190311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47909A31-E167-49A7-81DD-7C4531D42953}" type="sibTrans" cxnId="{88373453-2E23-44CB-9232-8598FC40E30A}">
      <dgm:prSet/>
      <dgm:spPr/>
      <dgm:t>
        <a:bodyPr/>
        <a:lstStyle/>
        <a:p>
          <a:endParaRPr lang="en-US"/>
        </a:p>
      </dgm:t>
    </dgm:pt>
    <dgm:pt modelId="{42BBF66C-36BC-4ED4-8B1E-FAC94CAEF83C}">
      <dgm:prSet phldrT="[Text]" custT="1"/>
      <dgm:spPr>
        <a:xfrm>
          <a:off x="4913928" y="461228"/>
          <a:ext cx="1963268" cy="9816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400" dirty="0">
              <a:solidFill>
                <a:srgbClr val="F4F4F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Stage 3 </a:t>
          </a:r>
          <a:r>
            <a:rPr lang="en-US" sz="1700" dirty="0">
              <a:solidFill>
                <a:srgbClr val="F4F4FA"/>
              </a:solidFill>
              <a:latin typeface="Calibri" panose="020F0502020204030204"/>
              <a:ea typeface="+mn-ea"/>
              <a:cs typeface="+mn-cs"/>
            </a:rPr>
            <a:t>– Build Management</a:t>
          </a:r>
          <a:endParaRPr lang="en-US" sz="1700" b="0" dirty="0">
            <a:solidFill>
              <a:srgbClr val="F4F4FA"/>
            </a:solidFill>
            <a:latin typeface="+mn-lt"/>
            <a:ea typeface="+mn-ea"/>
            <a:cs typeface="+mn-cs"/>
          </a:endParaRPr>
        </a:p>
      </dgm:t>
    </dgm:pt>
    <dgm:pt modelId="{36DA1865-9E2F-492E-B87D-1E7F472FD9B1}" type="parTrans" cxnId="{A81F8308-3494-452B-9596-44705FC23CCC}">
      <dgm:prSet/>
      <dgm:spPr/>
      <dgm:t>
        <a:bodyPr/>
        <a:lstStyle/>
        <a:p>
          <a:endParaRPr lang="en-US"/>
        </a:p>
      </dgm:t>
    </dgm:pt>
    <dgm:pt modelId="{EF734E39-D49E-4472-B43C-52C9ACA05C39}" type="sibTrans" cxnId="{A81F8308-3494-452B-9596-44705FC23CCC}">
      <dgm:prSet/>
      <dgm:spPr/>
      <dgm:t>
        <a:bodyPr/>
        <a:lstStyle/>
        <a:p>
          <a:endParaRPr lang="en-US"/>
        </a:p>
      </dgm:t>
    </dgm:pt>
    <dgm:pt modelId="{E3A2D520-D131-4AB7-8966-9D0FFAF7DCBB}">
      <dgm:prSet phldrT="[Text]"/>
      <dgm:spPr>
        <a:xfrm>
          <a:off x="7368013" y="461228"/>
          <a:ext cx="1963268" cy="9816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Stage 4 – Automation Testing </a:t>
          </a:r>
          <a:endParaRPr lang="en-US" b="0" dirty="0">
            <a:solidFill>
              <a:srgbClr val="F4F4FA"/>
            </a:solidFill>
            <a:latin typeface="Calibri" panose="020F0502020204030204"/>
            <a:ea typeface="+mn-ea"/>
            <a:cs typeface="+mn-cs"/>
          </a:endParaRPr>
        </a:p>
      </dgm:t>
    </dgm:pt>
    <dgm:pt modelId="{49DBA119-DD3A-4E82-B279-5151F048300B}" type="parTrans" cxnId="{4BC9C3E6-9DB2-4BBF-A19F-0B2D6B0242EF}">
      <dgm:prSet/>
      <dgm:spPr/>
      <dgm:t>
        <a:bodyPr/>
        <a:lstStyle/>
        <a:p>
          <a:endParaRPr lang="en-US"/>
        </a:p>
      </dgm:t>
    </dgm:pt>
    <dgm:pt modelId="{9C6DE748-60A6-49EF-9133-A0253878F680}" type="sibTrans" cxnId="{4BC9C3E6-9DB2-4BBF-A19F-0B2D6B0242EF}">
      <dgm:prSet/>
      <dgm:spPr/>
      <dgm:t>
        <a:bodyPr/>
        <a:lstStyle/>
        <a:p>
          <a:endParaRPr lang="en-US"/>
        </a:p>
      </dgm:t>
    </dgm:pt>
    <dgm:pt modelId="{B2A3E77E-F265-4F85-BADA-317086D8AA06}">
      <dgm:prSet phldrT="[Text]"/>
      <dgm:spPr>
        <a:xfrm>
          <a:off x="9822099" y="461228"/>
          <a:ext cx="1963268" cy="9816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Stage 5 – Continuous Deployment </a:t>
          </a:r>
          <a:r>
            <a:rPr lang="en-US" b="0" u="none" dirty="0">
              <a:solidFill>
                <a:srgbClr val="F4F4FA"/>
              </a:solidFill>
              <a:latin typeface="+mn-lt"/>
              <a:ea typeface="+mn-ea"/>
              <a:cs typeface="+mn-cs"/>
            </a:rPr>
            <a:t> </a:t>
          </a:r>
        </a:p>
      </dgm:t>
    </dgm:pt>
    <dgm:pt modelId="{8D17A994-0F21-42C7-AF5A-F5BC9AD1401E}" type="parTrans" cxnId="{AB8E6BE4-482A-4BD6-A729-446ABD860113}">
      <dgm:prSet/>
      <dgm:spPr/>
      <dgm:t>
        <a:bodyPr/>
        <a:lstStyle/>
        <a:p>
          <a:endParaRPr lang="en-US"/>
        </a:p>
      </dgm:t>
    </dgm:pt>
    <dgm:pt modelId="{E824E872-AFB9-49D0-B6FB-5DF18515A521}" type="sibTrans" cxnId="{AB8E6BE4-482A-4BD6-A729-446ABD860113}">
      <dgm:prSet/>
      <dgm:spPr/>
      <dgm:t>
        <a:bodyPr/>
        <a:lstStyle/>
        <a:p>
          <a:endParaRPr lang="en-US"/>
        </a:p>
      </dgm:t>
    </dgm:pt>
    <dgm:pt modelId="{2B6BD631-A538-4814-89EA-097A4BA63106}">
      <dgm:prSet phldrT="[Text]"/>
      <dgm:spPr>
        <a:xfrm>
          <a:off x="5306581" y="2915314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After CI deploys creates ARM templates Artifacts</a:t>
          </a:r>
        </a:p>
      </dgm:t>
    </dgm:pt>
    <dgm:pt modelId="{616A8356-88BE-414D-8E0E-0AE0F54D1F14}" type="parTrans" cxnId="{8A3C9885-A7AB-4E4A-A851-E257DFD8D406}">
      <dgm:prSet/>
      <dgm:spPr>
        <a:xfrm>
          <a:off x="5110255" y="1442862"/>
          <a:ext cx="196326" cy="1963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268"/>
              </a:lnTo>
              <a:lnTo>
                <a:pt x="196326" y="1963268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6F0C8AE7-D3E0-4E44-884E-005C77A11632}" type="sibTrans" cxnId="{8A3C9885-A7AB-4E4A-A851-E257DFD8D406}">
      <dgm:prSet/>
      <dgm:spPr/>
      <dgm:t>
        <a:bodyPr/>
        <a:lstStyle/>
        <a:p>
          <a:endParaRPr lang="en-US"/>
        </a:p>
      </dgm:t>
    </dgm:pt>
    <dgm:pt modelId="{8C2A53F8-C8D0-4471-8054-8DFA027FF645}">
      <dgm:prSet phldrT="[Text]"/>
      <dgm:spPr>
        <a:xfrm>
          <a:off x="7760667" y="2915314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u="none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Deploying it to both Testing and Production environments</a:t>
          </a:r>
        </a:p>
      </dgm:t>
    </dgm:pt>
    <dgm:pt modelId="{E41BA240-3A1C-49A3-9786-1CE93749402F}" type="parTrans" cxnId="{BF6F7B70-9179-4AFB-A7F5-4BDCACCCF080}">
      <dgm:prSet/>
      <dgm:spPr>
        <a:xfrm>
          <a:off x="7564340" y="1442862"/>
          <a:ext cx="196326" cy="1963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268"/>
              </a:lnTo>
              <a:lnTo>
                <a:pt x="196326" y="1963268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A107707C-F6BB-4FBC-9D61-7ECAFB95B723}" type="sibTrans" cxnId="{BF6F7B70-9179-4AFB-A7F5-4BDCACCCF080}">
      <dgm:prSet/>
      <dgm:spPr/>
      <dgm:t>
        <a:bodyPr/>
        <a:lstStyle/>
        <a:p>
          <a:endParaRPr lang="en-US"/>
        </a:p>
      </dgm:t>
    </dgm:pt>
    <dgm:pt modelId="{5C3555D9-E414-4A41-84E4-6A44D4C46FBA}">
      <dgm:prSet phldrT="[Text]"/>
      <dgm:spPr>
        <a:xfrm>
          <a:off x="398411" y="1688271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latin typeface="Segoe UI" panose="020B0502040204020203" pitchFamily="34" charset="0"/>
            </a:rPr>
            <a:t>Setting a GitHub Repository for your Azure Data Factory</a:t>
          </a:r>
          <a:endParaRPr lang="en-US" dirty="0">
            <a:solidFill>
              <a:schemeClr val="tx1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C3DA2738-62F7-4A38-A5B8-7F87F4431F61}" type="parTrans" cxnId="{4948BC42-2BFD-467D-831C-BE98143F5CF2}">
      <dgm:prSet/>
      <dgm:spPr>
        <a:xfrm>
          <a:off x="202084" y="1442862"/>
          <a:ext cx="196326" cy="736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225"/>
              </a:lnTo>
              <a:lnTo>
                <a:pt x="196326" y="73622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56C27B1B-E18D-4CFD-BF2B-FBE7B22206C3}" type="sibTrans" cxnId="{4948BC42-2BFD-467D-831C-BE98143F5CF2}">
      <dgm:prSet/>
      <dgm:spPr/>
      <dgm:t>
        <a:bodyPr/>
        <a:lstStyle/>
        <a:p>
          <a:endParaRPr lang="en-US"/>
        </a:p>
      </dgm:t>
    </dgm:pt>
    <dgm:pt modelId="{03150B06-9877-4CBF-B159-1F0DA66642FC}">
      <dgm:prSet phldrT="[Text]"/>
      <dgm:spPr>
        <a:xfrm>
          <a:off x="2852496" y="1688271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Create Azure DevOps Project</a:t>
          </a:r>
          <a:endParaRPr lang="en-US" b="0" dirty="0">
            <a:solidFill>
              <a:schemeClr val="tx1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72786E61-9F9C-4A77-9873-B5E459BF8621}" type="parTrans" cxnId="{2CB84D82-037A-47B2-9EC8-C1A14C641434}">
      <dgm:prSet/>
      <dgm:spPr>
        <a:xfrm>
          <a:off x="2656169" y="1442862"/>
          <a:ext cx="196326" cy="736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225"/>
              </a:lnTo>
              <a:lnTo>
                <a:pt x="196326" y="73622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550F0440-D48D-45F9-9136-B426A32AFE43}" type="sibTrans" cxnId="{2CB84D82-037A-47B2-9EC8-C1A14C641434}">
      <dgm:prSet/>
      <dgm:spPr/>
      <dgm:t>
        <a:bodyPr/>
        <a:lstStyle/>
        <a:p>
          <a:endParaRPr lang="en-US"/>
        </a:p>
      </dgm:t>
    </dgm:pt>
    <dgm:pt modelId="{8C3E8C50-E710-4FD0-974E-BBBC1DA3785E}">
      <dgm:prSet phldrT="[Text]"/>
      <dgm:spPr>
        <a:xfrm>
          <a:off x="5306581" y="1688271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Continuous Integration Build pipeline into Azure DevOps and kick off a build</a:t>
          </a:r>
        </a:p>
      </dgm:t>
    </dgm:pt>
    <dgm:pt modelId="{683D1C8A-9526-43F4-920B-01209AE8EC4E}" type="parTrans" cxnId="{EB7AEB42-F4B0-457E-BFB3-1330FEBEFCD4}">
      <dgm:prSet/>
      <dgm:spPr>
        <a:xfrm>
          <a:off x="5110255" y="1442862"/>
          <a:ext cx="196326" cy="736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225"/>
              </a:lnTo>
              <a:lnTo>
                <a:pt x="196326" y="73622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2336F7F4-D5F4-465F-B874-42140014CFFD}" type="sibTrans" cxnId="{EB7AEB42-F4B0-457E-BFB3-1330FEBEFCD4}">
      <dgm:prSet/>
      <dgm:spPr/>
      <dgm:t>
        <a:bodyPr/>
        <a:lstStyle/>
        <a:p>
          <a:endParaRPr lang="en-US"/>
        </a:p>
      </dgm:t>
    </dgm:pt>
    <dgm:pt modelId="{EAAF4806-48F2-472D-B55F-6B4F722C8907}">
      <dgm:prSet phldrT="[Text]"/>
      <dgm:spPr>
        <a:xfrm>
          <a:off x="7760667" y="1688271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b="0" i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Create a release pipeline and deploy ARM templates artifacts into staging area to test</a:t>
          </a:r>
          <a:endParaRPr lang="en-US" dirty="0">
            <a:solidFill>
              <a:schemeClr val="tx1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43FD7680-CB91-42D2-B07A-2A612683BB54}" type="parTrans" cxnId="{89A71DA1-C669-4914-9674-0C964E6731BC}">
      <dgm:prSet/>
      <dgm:spPr>
        <a:xfrm>
          <a:off x="7564340" y="1442862"/>
          <a:ext cx="196326" cy="736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225"/>
              </a:lnTo>
              <a:lnTo>
                <a:pt x="196326" y="73622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92FE3782-F1C4-4B4F-AB44-A427BF953A3C}" type="sibTrans" cxnId="{89A71DA1-C669-4914-9674-0C964E6731BC}">
      <dgm:prSet/>
      <dgm:spPr/>
      <dgm:t>
        <a:bodyPr/>
        <a:lstStyle/>
        <a:p>
          <a:endParaRPr lang="en-US"/>
        </a:p>
      </dgm:t>
    </dgm:pt>
    <dgm:pt modelId="{67D2B1F5-65DD-471A-ABDD-19D14E72D78E}">
      <dgm:prSet phldrT="[Text]"/>
      <dgm:spPr>
        <a:xfrm>
          <a:off x="10214752" y="1688271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b="0" i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Create a pull request and merge this change to the </a:t>
          </a:r>
          <a:r>
            <a:rPr lang="en-US" b="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master </a:t>
          </a:r>
          <a:r>
            <a:rPr lang="en-US" b="0" i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branch of GitHub repository</a:t>
          </a:r>
          <a:endParaRPr lang="en-US" dirty="0">
            <a:solidFill>
              <a:schemeClr val="tx1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83E81E5E-73D1-4A83-BDFC-FFA47A53D8F9}" type="parTrans" cxnId="{5A779B94-1219-4BA7-9EE4-7E718F5E1FFA}">
      <dgm:prSet/>
      <dgm:spPr>
        <a:xfrm>
          <a:off x="10018426" y="1442862"/>
          <a:ext cx="196326" cy="736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225"/>
              </a:lnTo>
              <a:lnTo>
                <a:pt x="196326" y="73622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8885D9B6-4085-4F50-856C-EB6CF3B1706E}" type="sibTrans" cxnId="{5A779B94-1219-4BA7-9EE4-7E718F5E1FFA}">
      <dgm:prSet/>
      <dgm:spPr/>
      <dgm:t>
        <a:bodyPr/>
        <a:lstStyle/>
        <a:p>
          <a:endParaRPr lang="en-US"/>
        </a:p>
      </dgm:t>
    </dgm:pt>
    <dgm:pt modelId="{91DBD933-D2B7-4E5E-9FF8-DADE76A0E400}">
      <dgm:prSet phldrT="[Text]"/>
      <dgm:spPr>
        <a:xfrm>
          <a:off x="10214752" y="2915314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we can see the changes in version control</a:t>
          </a:r>
          <a:endParaRPr lang="en-US" b="0" dirty="0">
            <a:solidFill>
              <a:schemeClr val="tx1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DE89D9BB-1CDF-4A06-B493-A90A54184F2C}" type="parTrans" cxnId="{166BF4EF-1A87-4162-B6B9-B4A2BEB834FD}">
      <dgm:prSet/>
      <dgm:spPr>
        <a:xfrm>
          <a:off x="10018426" y="1442862"/>
          <a:ext cx="196326" cy="1963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268"/>
              </a:lnTo>
              <a:lnTo>
                <a:pt x="196326" y="1963268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B45EB4EE-B5D8-4FDA-A35C-EF9A6A193DF4}" type="sibTrans" cxnId="{166BF4EF-1A87-4162-B6B9-B4A2BEB834FD}">
      <dgm:prSet/>
      <dgm:spPr/>
      <dgm:t>
        <a:bodyPr/>
        <a:lstStyle/>
        <a:p>
          <a:endParaRPr lang="en-US"/>
        </a:p>
      </dgm:t>
    </dgm:pt>
    <dgm:pt modelId="{EA7C710D-3698-4583-BD77-1BF5C92C1939}">
      <dgm:prSet phldrT="[Text]"/>
      <dgm:spPr>
        <a:xfrm>
          <a:off x="10214752" y="4142357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Enable the “Continuous deployment trigger”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2600463-64EB-47BA-B05A-597C7331B372}" type="parTrans" cxnId="{73E2829D-D10E-4068-B4A9-66E9C535A0DC}">
      <dgm:prSet/>
      <dgm:spPr>
        <a:xfrm>
          <a:off x="10018426" y="1442862"/>
          <a:ext cx="196326" cy="3190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311"/>
              </a:lnTo>
              <a:lnTo>
                <a:pt x="196326" y="3190311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AD22CD7F-3AEC-477C-B7CB-F193ABD41BCC}" type="sibTrans" cxnId="{73E2829D-D10E-4068-B4A9-66E9C535A0DC}">
      <dgm:prSet/>
      <dgm:spPr/>
      <dgm:t>
        <a:bodyPr/>
        <a:lstStyle/>
        <a:p>
          <a:endParaRPr lang="en-US"/>
        </a:p>
      </dgm:t>
    </dgm:pt>
    <dgm:pt modelId="{1C995F2A-6F38-4E95-9289-728C949A0447}">
      <dgm:prSet/>
      <dgm:spPr>
        <a:solidFill>
          <a:srgbClr val="F8F8F8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</a:rPr>
            <a:t>Adding changes to the existing ADF code</a:t>
          </a:r>
        </a:p>
      </dgm:t>
    </dgm:pt>
    <dgm:pt modelId="{8AF53899-66CC-49A2-A224-4C83CC8B6220}" type="parTrans" cxnId="{BEBD29AD-1935-4D84-AE73-AC1D02FE9608}">
      <dgm:prSet/>
      <dgm:spPr/>
      <dgm:t>
        <a:bodyPr/>
        <a:lstStyle/>
        <a:p>
          <a:endParaRPr lang="en-US"/>
        </a:p>
      </dgm:t>
    </dgm:pt>
    <dgm:pt modelId="{7ABA5FFC-49EE-4787-9345-5B4B2CE763C8}" type="sibTrans" cxnId="{BEBD29AD-1935-4D84-AE73-AC1D02FE9608}">
      <dgm:prSet/>
      <dgm:spPr/>
      <dgm:t>
        <a:bodyPr/>
        <a:lstStyle/>
        <a:p>
          <a:endParaRPr lang="en-US"/>
        </a:p>
      </dgm:t>
    </dgm:pt>
    <dgm:pt modelId="{96A1E17B-13E5-4DDB-8ECA-0310B4E92313}">
      <dgm:prSet phldrT="[Text]"/>
      <dgm:spPr>
        <a:xfrm>
          <a:off x="7760667" y="4142357"/>
          <a:ext cx="1570614" cy="98163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The test results will be associated this build and Testers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6953276-33B5-45C7-B541-32926F05FA69}" type="sibTrans" cxnId="{A25E9362-F43C-493B-96BA-55A6A0ADF5AB}">
      <dgm:prSet/>
      <dgm:spPr/>
      <dgm:t>
        <a:bodyPr/>
        <a:lstStyle/>
        <a:p>
          <a:endParaRPr lang="en-US"/>
        </a:p>
      </dgm:t>
    </dgm:pt>
    <dgm:pt modelId="{67F795E5-EEAB-4A6A-AEC1-7EB282C208E7}" type="parTrans" cxnId="{A25E9362-F43C-493B-96BA-55A6A0ADF5AB}">
      <dgm:prSet/>
      <dgm:spPr>
        <a:xfrm>
          <a:off x="7564340" y="1442862"/>
          <a:ext cx="196326" cy="3190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311"/>
              </a:lnTo>
              <a:lnTo>
                <a:pt x="196326" y="3190311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AA972E74-E4FD-4726-AB68-2FA355D76C45}" type="pres">
      <dgm:prSet presAssocID="{A048B2E3-4EA1-404E-BF56-406E322DFF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CFED0E-9AE5-4DE3-952E-E416E8007795}" type="pres">
      <dgm:prSet presAssocID="{5FBB0376-858D-4F81-BA03-81E00B325D61}" presName="root" presStyleCnt="0"/>
      <dgm:spPr/>
    </dgm:pt>
    <dgm:pt modelId="{7BACD5E3-B0F4-4B1B-9C96-75A5FD21D3E0}" type="pres">
      <dgm:prSet presAssocID="{5FBB0376-858D-4F81-BA03-81E00B325D61}" presName="rootComposite" presStyleCnt="0"/>
      <dgm:spPr/>
    </dgm:pt>
    <dgm:pt modelId="{F33565EB-0467-4505-96C5-018F84C0AC36}" type="pres">
      <dgm:prSet presAssocID="{5FBB0376-858D-4F81-BA03-81E00B325D61}" presName="rootText" presStyleLbl="node1" presStyleIdx="0" presStyleCnt="5"/>
      <dgm:spPr/>
    </dgm:pt>
    <dgm:pt modelId="{30E01529-E3E6-4008-BFC5-A2F89A2FCC64}" type="pres">
      <dgm:prSet presAssocID="{5FBB0376-858D-4F81-BA03-81E00B325D61}" presName="rootConnector" presStyleLbl="node1" presStyleIdx="0" presStyleCnt="5"/>
      <dgm:spPr/>
    </dgm:pt>
    <dgm:pt modelId="{AF28CAE2-D1C9-4733-8D46-61AE2FA9A243}" type="pres">
      <dgm:prSet presAssocID="{5FBB0376-858D-4F81-BA03-81E00B325D61}" presName="childShape" presStyleCnt="0"/>
      <dgm:spPr/>
    </dgm:pt>
    <dgm:pt modelId="{332158B6-2CC9-43A9-9608-D2838220E176}" type="pres">
      <dgm:prSet presAssocID="{C3DA2738-62F7-4A38-A5B8-7F87F4431F61}" presName="Name13" presStyleLbl="parChTrans1D2" presStyleIdx="0" presStyleCnt="15"/>
      <dgm:spPr/>
    </dgm:pt>
    <dgm:pt modelId="{5DE682AD-8D9D-4A10-B9B5-175EF87E5E9F}" type="pres">
      <dgm:prSet presAssocID="{5C3555D9-E414-4A41-84E4-6A44D4C46FBA}" presName="childText" presStyleLbl="bgAcc1" presStyleIdx="0" presStyleCnt="15">
        <dgm:presLayoutVars>
          <dgm:bulletEnabled val="1"/>
        </dgm:presLayoutVars>
      </dgm:prSet>
      <dgm:spPr/>
    </dgm:pt>
    <dgm:pt modelId="{4ABCA18E-2E5F-43A9-BA72-E3AF4E541059}" type="pres">
      <dgm:prSet presAssocID="{A17B1E40-0B3E-42A3-A6F4-186D6FD87A60}" presName="Name13" presStyleLbl="parChTrans1D2" presStyleIdx="1" presStyleCnt="15"/>
      <dgm:spPr/>
    </dgm:pt>
    <dgm:pt modelId="{8012D888-CCF1-431C-BEEC-2E813C4086D2}" type="pres">
      <dgm:prSet presAssocID="{43381952-DFF8-4543-9784-6352B6A97B51}" presName="childText" presStyleLbl="bgAcc1" presStyleIdx="1" presStyleCnt="15">
        <dgm:presLayoutVars>
          <dgm:bulletEnabled val="1"/>
        </dgm:presLayoutVars>
      </dgm:prSet>
      <dgm:spPr/>
    </dgm:pt>
    <dgm:pt modelId="{F663C0AD-0FA6-48D4-A179-2E88398DF909}" type="pres">
      <dgm:prSet presAssocID="{8AF53899-66CC-49A2-A224-4C83CC8B6220}" presName="Name13" presStyleLbl="parChTrans1D2" presStyleIdx="2" presStyleCnt="15"/>
      <dgm:spPr/>
    </dgm:pt>
    <dgm:pt modelId="{4346241C-5E49-4B87-BE88-5A08A11E6F68}" type="pres">
      <dgm:prSet presAssocID="{1C995F2A-6F38-4E95-9289-728C949A0447}" presName="childText" presStyleLbl="bgAcc1" presStyleIdx="2" presStyleCnt="15">
        <dgm:presLayoutVars>
          <dgm:bulletEnabled val="1"/>
        </dgm:presLayoutVars>
      </dgm:prSet>
      <dgm:spPr/>
    </dgm:pt>
    <dgm:pt modelId="{EC1FDB67-FEFB-4BFC-B841-8024453B4DCF}" type="pres">
      <dgm:prSet presAssocID="{0A3D366D-101D-4BD9-8429-9F5734B23256}" presName="Name13" presStyleLbl="parChTrans1D2" presStyleIdx="3" presStyleCnt="15"/>
      <dgm:spPr/>
    </dgm:pt>
    <dgm:pt modelId="{6EB75388-79FC-4EAD-8074-9043EE8D8A8C}" type="pres">
      <dgm:prSet presAssocID="{1C3A16D2-2FC9-4D65-9E2C-5AC33CD3F8C9}" presName="childText" presStyleLbl="bgAcc1" presStyleIdx="3" presStyleCnt="15">
        <dgm:presLayoutVars>
          <dgm:bulletEnabled val="1"/>
        </dgm:presLayoutVars>
      </dgm:prSet>
      <dgm:spPr/>
    </dgm:pt>
    <dgm:pt modelId="{C368A0A1-A713-48D2-9BE6-7EE55AB52883}" type="pres">
      <dgm:prSet presAssocID="{EFFA1A93-D838-4702-8208-17DD9AAB9F78}" presName="root" presStyleCnt="0"/>
      <dgm:spPr/>
    </dgm:pt>
    <dgm:pt modelId="{509F85C5-CDF7-45AD-98BB-24BB2BFE9544}" type="pres">
      <dgm:prSet presAssocID="{EFFA1A93-D838-4702-8208-17DD9AAB9F78}" presName="rootComposite" presStyleCnt="0"/>
      <dgm:spPr/>
    </dgm:pt>
    <dgm:pt modelId="{FDF9C278-DBE0-430B-B775-43D2FDD6E129}" type="pres">
      <dgm:prSet presAssocID="{EFFA1A93-D838-4702-8208-17DD9AAB9F78}" presName="rootText" presStyleLbl="node1" presStyleIdx="1" presStyleCnt="5"/>
      <dgm:spPr/>
    </dgm:pt>
    <dgm:pt modelId="{45350646-1046-425F-8F20-5F943D1EF517}" type="pres">
      <dgm:prSet presAssocID="{EFFA1A93-D838-4702-8208-17DD9AAB9F78}" presName="rootConnector" presStyleLbl="node1" presStyleIdx="1" presStyleCnt="5"/>
      <dgm:spPr/>
    </dgm:pt>
    <dgm:pt modelId="{8D0689FE-29AD-4698-A6BB-452B1C8FBEA8}" type="pres">
      <dgm:prSet presAssocID="{EFFA1A93-D838-4702-8208-17DD9AAB9F78}" presName="childShape" presStyleCnt="0"/>
      <dgm:spPr/>
    </dgm:pt>
    <dgm:pt modelId="{6F26F547-5DD7-4A9F-97B6-E2C0B8682B24}" type="pres">
      <dgm:prSet presAssocID="{72786E61-9F9C-4A77-9873-B5E459BF8621}" presName="Name13" presStyleLbl="parChTrans1D2" presStyleIdx="4" presStyleCnt="15"/>
      <dgm:spPr/>
    </dgm:pt>
    <dgm:pt modelId="{FBC4EE1A-E5A3-424D-BB45-557DB12E06F7}" type="pres">
      <dgm:prSet presAssocID="{03150B06-9877-4CBF-B159-1F0DA66642FC}" presName="childText" presStyleLbl="bgAcc1" presStyleIdx="4" presStyleCnt="15">
        <dgm:presLayoutVars>
          <dgm:bulletEnabled val="1"/>
        </dgm:presLayoutVars>
      </dgm:prSet>
      <dgm:spPr/>
    </dgm:pt>
    <dgm:pt modelId="{EEDEAB64-0D11-41E2-87DC-DA1DA9E3C4F2}" type="pres">
      <dgm:prSet presAssocID="{3B75691F-8B25-4727-848E-1472B3287A73}" presName="Name13" presStyleLbl="parChTrans1D2" presStyleIdx="5" presStyleCnt="15"/>
      <dgm:spPr/>
    </dgm:pt>
    <dgm:pt modelId="{711CE187-220A-441E-AAEE-1EE707064615}" type="pres">
      <dgm:prSet presAssocID="{4E12E72A-523B-4AFC-A31C-CE978DA8AF47}" presName="childText" presStyleLbl="bgAcc1" presStyleIdx="5" presStyleCnt="15">
        <dgm:presLayoutVars>
          <dgm:bulletEnabled val="1"/>
        </dgm:presLayoutVars>
      </dgm:prSet>
      <dgm:spPr/>
    </dgm:pt>
    <dgm:pt modelId="{6B1021B9-753E-443C-8582-F4EEFCC4EA57}" type="pres">
      <dgm:prSet presAssocID="{D9D221C5-5CCE-4D3E-946E-3B312164334B}" presName="Name13" presStyleLbl="parChTrans1D2" presStyleIdx="6" presStyleCnt="15"/>
      <dgm:spPr/>
    </dgm:pt>
    <dgm:pt modelId="{6CB1B9A6-AE69-4438-8E05-1175F9310121}" type="pres">
      <dgm:prSet presAssocID="{E4A24B68-691E-4A56-8777-8C312C7D397B}" presName="childText" presStyleLbl="bgAcc1" presStyleIdx="6" presStyleCnt="15">
        <dgm:presLayoutVars>
          <dgm:bulletEnabled val="1"/>
        </dgm:presLayoutVars>
      </dgm:prSet>
      <dgm:spPr/>
    </dgm:pt>
    <dgm:pt modelId="{C976F435-D094-4082-8130-5A94D7C597DB}" type="pres">
      <dgm:prSet presAssocID="{42BBF66C-36BC-4ED4-8B1E-FAC94CAEF83C}" presName="root" presStyleCnt="0"/>
      <dgm:spPr/>
    </dgm:pt>
    <dgm:pt modelId="{06648366-BCB2-462B-8898-6AAE74BCC594}" type="pres">
      <dgm:prSet presAssocID="{42BBF66C-36BC-4ED4-8B1E-FAC94CAEF83C}" presName="rootComposite" presStyleCnt="0"/>
      <dgm:spPr/>
    </dgm:pt>
    <dgm:pt modelId="{5A30F418-7042-4321-A42B-AB6DB6A7A57B}" type="pres">
      <dgm:prSet presAssocID="{42BBF66C-36BC-4ED4-8B1E-FAC94CAEF83C}" presName="rootText" presStyleLbl="node1" presStyleIdx="2" presStyleCnt="5"/>
      <dgm:spPr/>
    </dgm:pt>
    <dgm:pt modelId="{0E836425-30D9-4FD1-B72D-B301459128DB}" type="pres">
      <dgm:prSet presAssocID="{42BBF66C-36BC-4ED4-8B1E-FAC94CAEF83C}" presName="rootConnector" presStyleLbl="node1" presStyleIdx="2" presStyleCnt="5"/>
      <dgm:spPr/>
    </dgm:pt>
    <dgm:pt modelId="{56C498D8-03E3-4276-8084-02C2A360FC12}" type="pres">
      <dgm:prSet presAssocID="{42BBF66C-36BC-4ED4-8B1E-FAC94CAEF83C}" presName="childShape" presStyleCnt="0"/>
      <dgm:spPr/>
    </dgm:pt>
    <dgm:pt modelId="{B73BF5D7-43F6-46D4-9FB5-6D792BF6665F}" type="pres">
      <dgm:prSet presAssocID="{683D1C8A-9526-43F4-920B-01209AE8EC4E}" presName="Name13" presStyleLbl="parChTrans1D2" presStyleIdx="7" presStyleCnt="15"/>
      <dgm:spPr/>
    </dgm:pt>
    <dgm:pt modelId="{5ABC6EFD-852D-4B15-8A54-6BD934BF14CE}" type="pres">
      <dgm:prSet presAssocID="{8C3E8C50-E710-4FD0-974E-BBBC1DA3785E}" presName="childText" presStyleLbl="bgAcc1" presStyleIdx="7" presStyleCnt="15">
        <dgm:presLayoutVars>
          <dgm:bulletEnabled val="1"/>
        </dgm:presLayoutVars>
      </dgm:prSet>
      <dgm:spPr/>
    </dgm:pt>
    <dgm:pt modelId="{EEF67879-E5E3-49A3-A847-42526B85D6E1}" type="pres">
      <dgm:prSet presAssocID="{616A8356-88BE-414D-8E0E-0AE0F54D1F14}" presName="Name13" presStyleLbl="parChTrans1D2" presStyleIdx="8" presStyleCnt="15"/>
      <dgm:spPr/>
    </dgm:pt>
    <dgm:pt modelId="{15472345-965D-4E1B-9780-E14A03DCB360}" type="pres">
      <dgm:prSet presAssocID="{2B6BD631-A538-4814-89EA-097A4BA63106}" presName="childText" presStyleLbl="bgAcc1" presStyleIdx="8" presStyleCnt="15">
        <dgm:presLayoutVars>
          <dgm:bulletEnabled val="1"/>
        </dgm:presLayoutVars>
      </dgm:prSet>
      <dgm:spPr/>
    </dgm:pt>
    <dgm:pt modelId="{3578DA43-6B88-446F-B4D6-8E49D9247A6C}" type="pres">
      <dgm:prSet presAssocID="{E3A2D520-D131-4AB7-8966-9D0FFAF7DCBB}" presName="root" presStyleCnt="0"/>
      <dgm:spPr/>
    </dgm:pt>
    <dgm:pt modelId="{E04B0E08-74BC-420A-AA8E-5FC0D26C020D}" type="pres">
      <dgm:prSet presAssocID="{E3A2D520-D131-4AB7-8966-9D0FFAF7DCBB}" presName="rootComposite" presStyleCnt="0"/>
      <dgm:spPr/>
    </dgm:pt>
    <dgm:pt modelId="{820C304A-E7CD-4A42-908C-706054A75E9E}" type="pres">
      <dgm:prSet presAssocID="{E3A2D520-D131-4AB7-8966-9D0FFAF7DCBB}" presName="rootText" presStyleLbl="node1" presStyleIdx="3" presStyleCnt="5"/>
      <dgm:spPr/>
    </dgm:pt>
    <dgm:pt modelId="{C2467F73-96BF-4B61-9E2D-EB853B11F408}" type="pres">
      <dgm:prSet presAssocID="{E3A2D520-D131-4AB7-8966-9D0FFAF7DCBB}" presName="rootConnector" presStyleLbl="node1" presStyleIdx="3" presStyleCnt="5"/>
      <dgm:spPr/>
    </dgm:pt>
    <dgm:pt modelId="{2C09ED88-EE4D-4158-948E-33350AB28D08}" type="pres">
      <dgm:prSet presAssocID="{E3A2D520-D131-4AB7-8966-9D0FFAF7DCBB}" presName="childShape" presStyleCnt="0"/>
      <dgm:spPr/>
    </dgm:pt>
    <dgm:pt modelId="{A5A00335-FD67-4348-BE27-6F0F250F8E66}" type="pres">
      <dgm:prSet presAssocID="{43FD7680-CB91-42D2-B07A-2A612683BB54}" presName="Name13" presStyleLbl="parChTrans1D2" presStyleIdx="9" presStyleCnt="15"/>
      <dgm:spPr/>
    </dgm:pt>
    <dgm:pt modelId="{933619C2-BD2E-463F-9258-0103B5AD9815}" type="pres">
      <dgm:prSet presAssocID="{EAAF4806-48F2-472D-B55F-6B4F722C8907}" presName="childText" presStyleLbl="bgAcc1" presStyleIdx="9" presStyleCnt="15">
        <dgm:presLayoutVars>
          <dgm:bulletEnabled val="1"/>
        </dgm:presLayoutVars>
      </dgm:prSet>
      <dgm:spPr/>
    </dgm:pt>
    <dgm:pt modelId="{C12457FB-3BCC-4897-B65B-46532A50AEE3}" type="pres">
      <dgm:prSet presAssocID="{E41BA240-3A1C-49A3-9786-1CE93749402F}" presName="Name13" presStyleLbl="parChTrans1D2" presStyleIdx="10" presStyleCnt="15"/>
      <dgm:spPr/>
    </dgm:pt>
    <dgm:pt modelId="{BF4F54AF-AE92-4DF1-B698-BED4C7002996}" type="pres">
      <dgm:prSet presAssocID="{8C2A53F8-C8D0-4471-8054-8DFA027FF645}" presName="childText" presStyleLbl="bgAcc1" presStyleIdx="10" presStyleCnt="15">
        <dgm:presLayoutVars>
          <dgm:bulletEnabled val="1"/>
        </dgm:presLayoutVars>
      </dgm:prSet>
      <dgm:spPr/>
    </dgm:pt>
    <dgm:pt modelId="{5D498ABD-96FB-4607-ABA2-7247CF5C1A4E}" type="pres">
      <dgm:prSet presAssocID="{67F795E5-EEAB-4A6A-AEC1-7EB282C208E7}" presName="Name13" presStyleLbl="parChTrans1D2" presStyleIdx="11" presStyleCnt="15"/>
      <dgm:spPr/>
    </dgm:pt>
    <dgm:pt modelId="{5CE3FC45-13B3-463E-8511-82F512AF1E32}" type="pres">
      <dgm:prSet presAssocID="{96A1E17B-13E5-4DDB-8ECA-0310B4E92313}" presName="childText" presStyleLbl="bgAcc1" presStyleIdx="11" presStyleCnt="15">
        <dgm:presLayoutVars>
          <dgm:bulletEnabled val="1"/>
        </dgm:presLayoutVars>
      </dgm:prSet>
      <dgm:spPr/>
    </dgm:pt>
    <dgm:pt modelId="{876A2E0F-09A9-46E6-BF70-2B1AA781221A}" type="pres">
      <dgm:prSet presAssocID="{B2A3E77E-F265-4F85-BADA-317086D8AA06}" presName="root" presStyleCnt="0"/>
      <dgm:spPr/>
    </dgm:pt>
    <dgm:pt modelId="{E8A58202-5EBE-40F3-A712-12FB6E07422E}" type="pres">
      <dgm:prSet presAssocID="{B2A3E77E-F265-4F85-BADA-317086D8AA06}" presName="rootComposite" presStyleCnt="0"/>
      <dgm:spPr/>
    </dgm:pt>
    <dgm:pt modelId="{5424C482-F9DD-4FAC-8603-E89D3E780C78}" type="pres">
      <dgm:prSet presAssocID="{B2A3E77E-F265-4F85-BADA-317086D8AA06}" presName="rootText" presStyleLbl="node1" presStyleIdx="4" presStyleCnt="5"/>
      <dgm:spPr/>
    </dgm:pt>
    <dgm:pt modelId="{350BDAE2-C425-4EF2-9A33-39C4A293F97B}" type="pres">
      <dgm:prSet presAssocID="{B2A3E77E-F265-4F85-BADA-317086D8AA06}" presName="rootConnector" presStyleLbl="node1" presStyleIdx="4" presStyleCnt="5"/>
      <dgm:spPr/>
    </dgm:pt>
    <dgm:pt modelId="{CA3E11AB-DB21-45EF-93D1-9A2D4781BCD4}" type="pres">
      <dgm:prSet presAssocID="{B2A3E77E-F265-4F85-BADA-317086D8AA06}" presName="childShape" presStyleCnt="0"/>
      <dgm:spPr/>
    </dgm:pt>
    <dgm:pt modelId="{9AF38B48-47E5-4108-9BEB-65B1D3CF68D8}" type="pres">
      <dgm:prSet presAssocID="{83E81E5E-73D1-4A83-BDFC-FFA47A53D8F9}" presName="Name13" presStyleLbl="parChTrans1D2" presStyleIdx="12" presStyleCnt="15"/>
      <dgm:spPr/>
    </dgm:pt>
    <dgm:pt modelId="{9B45D461-D49A-49C3-B9D3-0CDE17540415}" type="pres">
      <dgm:prSet presAssocID="{67D2B1F5-65DD-471A-ABDD-19D14E72D78E}" presName="childText" presStyleLbl="bgAcc1" presStyleIdx="12" presStyleCnt="15" custLinFactY="29442" custLinFactNeighborX="-686" custLinFactNeighborY="100000">
        <dgm:presLayoutVars>
          <dgm:bulletEnabled val="1"/>
        </dgm:presLayoutVars>
      </dgm:prSet>
      <dgm:spPr/>
    </dgm:pt>
    <dgm:pt modelId="{8C167410-CDA7-4C1F-8464-41D7AFA2FE3D}" type="pres">
      <dgm:prSet presAssocID="{DE89D9BB-1CDF-4A06-B493-A90A54184F2C}" presName="Name13" presStyleLbl="parChTrans1D2" presStyleIdx="13" presStyleCnt="15"/>
      <dgm:spPr/>
    </dgm:pt>
    <dgm:pt modelId="{9C3E8FC8-945A-435C-97E9-0C1FA2E66CD7}" type="pres">
      <dgm:prSet presAssocID="{91DBD933-D2B7-4E5E-9FF8-DADE76A0E400}" presName="childText" presStyleLbl="bgAcc1" presStyleIdx="13" presStyleCnt="15" custLinFactY="21763" custLinFactNeighborX="-1371" custLinFactNeighborY="100000">
        <dgm:presLayoutVars>
          <dgm:bulletEnabled val="1"/>
        </dgm:presLayoutVars>
      </dgm:prSet>
      <dgm:spPr/>
    </dgm:pt>
    <dgm:pt modelId="{85DBAD3A-DED2-495A-9D28-26A87F2D4023}" type="pres">
      <dgm:prSet presAssocID="{B2600463-64EB-47BA-B05A-597C7331B372}" presName="Name13" presStyleLbl="parChTrans1D2" presStyleIdx="14" presStyleCnt="15"/>
      <dgm:spPr/>
    </dgm:pt>
    <dgm:pt modelId="{BB4192ED-B59D-4F2D-9412-88F8ADC37777}" type="pres">
      <dgm:prSet presAssocID="{EA7C710D-3698-4583-BD77-1BF5C92C1939}" presName="childText" presStyleLbl="bgAcc1" presStyleIdx="14" presStyleCnt="15" custLinFactY="-100000" custLinFactNeighborX="-2742" custLinFactNeighborY="-150107">
        <dgm:presLayoutVars>
          <dgm:bulletEnabled val="1"/>
        </dgm:presLayoutVars>
      </dgm:prSet>
      <dgm:spPr/>
    </dgm:pt>
  </dgm:ptLst>
  <dgm:cxnLst>
    <dgm:cxn modelId="{20A08208-D3F6-41E5-9ED0-2AB9C70B37C9}" type="presOf" srcId="{B2A3E77E-F265-4F85-BADA-317086D8AA06}" destId="{5424C482-F9DD-4FAC-8603-E89D3E780C78}" srcOrd="0" destOrd="0" presId="urn:microsoft.com/office/officeart/2005/8/layout/hierarchy3"/>
    <dgm:cxn modelId="{A81F8308-3494-452B-9596-44705FC23CCC}" srcId="{A048B2E3-4EA1-404E-BF56-406E322DFF35}" destId="{42BBF66C-36BC-4ED4-8B1E-FAC94CAEF83C}" srcOrd="2" destOrd="0" parTransId="{36DA1865-9E2F-492E-B87D-1E7F472FD9B1}" sibTransId="{EF734E39-D49E-4472-B43C-52C9ACA05C39}"/>
    <dgm:cxn modelId="{6C0AAB0F-953F-4B89-B570-75BD741A52E1}" type="presOf" srcId="{3B75691F-8B25-4727-848E-1472B3287A73}" destId="{EEDEAB64-0D11-41E2-87DC-DA1DA9E3C4F2}" srcOrd="0" destOrd="0" presId="urn:microsoft.com/office/officeart/2005/8/layout/hierarchy3"/>
    <dgm:cxn modelId="{E9254711-183F-485D-BE6D-4CC3B04FC9B3}" type="presOf" srcId="{91DBD933-D2B7-4E5E-9FF8-DADE76A0E400}" destId="{9C3E8FC8-945A-435C-97E9-0C1FA2E66CD7}" srcOrd="0" destOrd="0" presId="urn:microsoft.com/office/officeart/2005/8/layout/hierarchy3"/>
    <dgm:cxn modelId="{B0EEC425-4B53-47D6-A009-BE16FB93F8A3}" type="presOf" srcId="{1C3A16D2-2FC9-4D65-9E2C-5AC33CD3F8C9}" destId="{6EB75388-79FC-4EAD-8074-9043EE8D8A8C}" srcOrd="0" destOrd="0" presId="urn:microsoft.com/office/officeart/2005/8/layout/hierarchy3"/>
    <dgm:cxn modelId="{CD26E426-2916-4BE5-BEDD-FFF4F25B57E2}" type="presOf" srcId="{1C995F2A-6F38-4E95-9289-728C949A0447}" destId="{4346241C-5E49-4B87-BE88-5A08A11E6F68}" srcOrd="0" destOrd="0" presId="urn:microsoft.com/office/officeart/2005/8/layout/hierarchy3"/>
    <dgm:cxn modelId="{1234422A-00FA-4773-85D0-EF920061817B}" type="presOf" srcId="{03150B06-9877-4CBF-B159-1F0DA66642FC}" destId="{FBC4EE1A-E5A3-424D-BB45-557DB12E06F7}" srcOrd="0" destOrd="0" presId="urn:microsoft.com/office/officeart/2005/8/layout/hierarchy3"/>
    <dgm:cxn modelId="{9A1F592B-9639-4155-AD26-3174CB6E44B5}" type="presOf" srcId="{EFFA1A93-D838-4702-8208-17DD9AAB9F78}" destId="{FDF9C278-DBE0-430B-B775-43D2FDD6E129}" srcOrd="0" destOrd="0" presId="urn:microsoft.com/office/officeart/2005/8/layout/hierarchy3"/>
    <dgm:cxn modelId="{C9E08D2D-E473-4CEB-891F-5FCE156FE3F4}" type="presOf" srcId="{A17B1E40-0B3E-42A3-A6F4-186D6FD87A60}" destId="{4ABCA18E-2E5F-43A9-BA72-E3AF4E541059}" srcOrd="0" destOrd="0" presId="urn:microsoft.com/office/officeart/2005/8/layout/hierarchy3"/>
    <dgm:cxn modelId="{2CFCD835-5DD2-4ED2-B645-7A5717A81D52}" type="presOf" srcId="{EFFA1A93-D838-4702-8208-17DD9AAB9F78}" destId="{45350646-1046-425F-8F20-5F943D1EF517}" srcOrd="1" destOrd="0" presId="urn:microsoft.com/office/officeart/2005/8/layout/hierarchy3"/>
    <dgm:cxn modelId="{074C0740-1CA4-43D5-A8A8-18E320913502}" type="presOf" srcId="{E3A2D520-D131-4AB7-8966-9D0FFAF7DCBB}" destId="{C2467F73-96BF-4B61-9E2D-EB853B11F408}" srcOrd="1" destOrd="0" presId="urn:microsoft.com/office/officeart/2005/8/layout/hierarchy3"/>
    <dgm:cxn modelId="{0638F65D-6FC9-4D02-9135-390B4B8A60AF}" type="presOf" srcId="{42BBF66C-36BC-4ED4-8B1E-FAC94CAEF83C}" destId="{5A30F418-7042-4321-A42B-AB6DB6A7A57B}" srcOrd="0" destOrd="0" presId="urn:microsoft.com/office/officeart/2005/8/layout/hierarchy3"/>
    <dgm:cxn modelId="{4032FD5E-E864-4FB0-BA31-8D6F43ED245F}" type="presOf" srcId="{EAAF4806-48F2-472D-B55F-6B4F722C8907}" destId="{933619C2-BD2E-463F-9258-0103B5AD9815}" srcOrd="0" destOrd="0" presId="urn:microsoft.com/office/officeart/2005/8/layout/hierarchy3"/>
    <dgm:cxn modelId="{79142141-AD76-4F55-B708-6BE98E848FCE}" type="presOf" srcId="{2B6BD631-A538-4814-89EA-097A4BA63106}" destId="{15472345-965D-4E1B-9780-E14A03DCB360}" srcOrd="0" destOrd="0" presId="urn:microsoft.com/office/officeart/2005/8/layout/hierarchy3"/>
    <dgm:cxn modelId="{A25E9362-F43C-493B-96BA-55A6A0ADF5AB}" srcId="{E3A2D520-D131-4AB7-8966-9D0FFAF7DCBB}" destId="{96A1E17B-13E5-4DDB-8ECA-0310B4E92313}" srcOrd="2" destOrd="0" parTransId="{67F795E5-EEAB-4A6A-AEC1-7EB282C208E7}" sibTransId="{F6953276-33B5-45C7-B541-32926F05FA69}"/>
    <dgm:cxn modelId="{4948BC42-2BFD-467D-831C-BE98143F5CF2}" srcId="{5FBB0376-858D-4F81-BA03-81E00B325D61}" destId="{5C3555D9-E414-4A41-84E4-6A44D4C46FBA}" srcOrd="0" destOrd="0" parTransId="{C3DA2738-62F7-4A38-A5B8-7F87F4431F61}" sibTransId="{56C27B1B-E18D-4CFD-BF2B-FBE7B22206C3}"/>
    <dgm:cxn modelId="{EB7AEB42-F4B0-457E-BFB3-1330FEBEFCD4}" srcId="{42BBF66C-36BC-4ED4-8B1E-FAC94CAEF83C}" destId="{8C3E8C50-E710-4FD0-974E-BBBC1DA3785E}" srcOrd="0" destOrd="0" parTransId="{683D1C8A-9526-43F4-920B-01209AE8EC4E}" sibTransId="{2336F7F4-D5F4-465F-B874-42140014CFFD}"/>
    <dgm:cxn modelId="{4DBA6C43-4898-455C-BAC1-EE638F48169A}" type="presOf" srcId="{67D2B1F5-65DD-471A-ABDD-19D14E72D78E}" destId="{9B45D461-D49A-49C3-B9D3-0CDE17540415}" srcOrd="0" destOrd="0" presId="urn:microsoft.com/office/officeart/2005/8/layout/hierarchy3"/>
    <dgm:cxn modelId="{DF314769-9237-4A15-B63E-DDFB0193DA3B}" type="presOf" srcId="{5FBB0376-858D-4F81-BA03-81E00B325D61}" destId="{F33565EB-0467-4505-96C5-018F84C0AC36}" srcOrd="0" destOrd="0" presId="urn:microsoft.com/office/officeart/2005/8/layout/hierarchy3"/>
    <dgm:cxn modelId="{BF6F7B70-9179-4AFB-A7F5-4BDCACCCF080}" srcId="{E3A2D520-D131-4AB7-8966-9D0FFAF7DCBB}" destId="{8C2A53F8-C8D0-4471-8054-8DFA027FF645}" srcOrd="1" destOrd="0" parTransId="{E41BA240-3A1C-49A3-9786-1CE93749402F}" sibTransId="{A107707C-F6BB-4FBC-9D61-7ECAFB95B723}"/>
    <dgm:cxn modelId="{D8C64A52-DEAD-4F86-BDB1-E600DAF6572A}" type="presOf" srcId="{A048B2E3-4EA1-404E-BF56-406E322DFF35}" destId="{AA972E74-E4FD-4726-AB68-2FA355D76C45}" srcOrd="0" destOrd="0" presId="urn:microsoft.com/office/officeart/2005/8/layout/hierarchy3"/>
    <dgm:cxn modelId="{88373453-2E23-44CB-9232-8598FC40E30A}" srcId="{EFFA1A93-D838-4702-8208-17DD9AAB9F78}" destId="{E4A24B68-691E-4A56-8777-8C312C7D397B}" srcOrd="2" destOrd="0" parTransId="{D9D221C5-5CCE-4D3E-946E-3B312164334B}" sibTransId="{47909A31-E167-49A7-81DD-7C4531D42953}"/>
    <dgm:cxn modelId="{FE3A3D73-E879-43BC-AAE1-C113E442BEA0}" type="presOf" srcId="{C3DA2738-62F7-4A38-A5B8-7F87F4431F61}" destId="{332158B6-2CC9-43A9-9608-D2838220E176}" srcOrd="0" destOrd="0" presId="urn:microsoft.com/office/officeart/2005/8/layout/hierarchy3"/>
    <dgm:cxn modelId="{61B7C177-B177-42AC-9B1A-53BFD92BBDD5}" type="presOf" srcId="{E4A24B68-691E-4A56-8777-8C312C7D397B}" destId="{6CB1B9A6-AE69-4438-8E05-1175F9310121}" srcOrd="0" destOrd="0" presId="urn:microsoft.com/office/officeart/2005/8/layout/hierarchy3"/>
    <dgm:cxn modelId="{BA2A917A-A451-482A-B703-860C8817EFE0}" type="presOf" srcId="{4E12E72A-523B-4AFC-A31C-CE978DA8AF47}" destId="{711CE187-220A-441E-AAEE-1EE707064615}" srcOrd="0" destOrd="0" presId="urn:microsoft.com/office/officeart/2005/8/layout/hierarchy3"/>
    <dgm:cxn modelId="{DD072782-6213-4D59-906B-58BB18E8A56C}" srcId="{A048B2E3-4EA1-404E-BF56-406E322DFF35}" destId="{5FBB0376-858D-4F81-BA03-81E00B325D61}" srcOrd="0" destOrd="0" parTransId="{A6BAB681-C4D7-4ADB-9954-514729C0C459}" sibTransId="{B5224444-19DB-4D59-8338-517421D84E6D}"/>
    <dgm:cxn modelId="{2CB84D82-037A-47B2-9EC8-C1A14C641434}" srcId="{EFFA1A93-D838-4702-8208-17DD9AAB9F78}" destId="{03150B06-9877-4CBF-B159-1F0DA66642FC}" srcOrd="0" destOrd="0" parTransId="{72786E61-9F9C-4A77-9873-B5E459BF8621}" sibTransId="{550F0440-D48D-45F9-9136-B426A32AFE43}"/>
    <dgm:cxn modelId="{8A3C9885-A7AB-4E4A-A851-E257DFD8D406}" srcId="{42BBF66C-36BC-4ED4-8B1E-FAC94CAEF83C}" destId="{2B6BD631-A538-4814-89EA-097A4BA63106}" srcOrd="1" destOrd="0" parTransId="{616A8356-88BE-414D-8E0E-0AE0F54D1F14}" sibTransId="{6F0C8AE7-D3E0-4E44-884E-005C77A11632}"/>
    <dgm:cxn modelId="{BA913F8C-742F-4B7D-90D4-7CD8E72AC3A1}" type="presOf" srcId="{8AF53899-66CC-49A2-A224-4C83CC8B6220}" destId="{F663C0AD-0FA6-48D4-A179-2E88398DF909}" srcOrd="0" destOrd="0" presId="urn:microsoft.com/office/officeart/2005/8/layout/hierarchy3"/>
    <dgm:cxn modelId="{5A779B94-1219-4BA7-9EE4-7E718F5E1FFA}" srcId="{B2A3E77E-F265-4F85-BADA-317086D8AA06}" destId="{67D2B1F5-65DD-471A-ABDD-19D14E72D78E}" srcOrd="0" destOrd="0" parTransId="{83E81E5E-73D1-4A83-BDFC-FFA47A53D8F9}" sibTransId="{8885D9B6-4085-4F50-856C-EB6CF3B1706E}"/>
    <dgm:cxn modelId="{C970FD97-3304-49D5-988C-FB1ABF8E73B9}" type="presOf" srcId="{B2600463-64EB-47BA-B05A-597C7331B372}" destId="{85DBAD3A-DED2-495A-9D28-26A87F2D4023}" srcOrd="0" destOrd="0" presId="urn:microsoft.com/office/officeart/2005/8/layout/hierarchy3"/>
    <dgm:cxn modelId="{73E2829D-D10E-4068-B4A9-66E9C535A0DC}" srcId="{B2A3E77E-F265-4F85-BADA-317086D8AA06}" destId="{EA7C710D-3698-4583-BD77-1BF5C92C1939}" srcOrd="2" destOrd="0" parTransId="{B2600463-64EB-47BA-B05A-597C7331B372}" sibTransId="{AD22CD7F-3AEC-477C-B7CB-F193ABD41BCC}"/>
    <dgm:cxn modelId="{89A71DA1-C669-4914-9674-0C964E6731BC}" srcId="{E3A2D520-D131-4AB7-8966-9D0FFAF7DCBB}" destId="{EAAF4806-48F2-472D-B55F-6B4F722C8907}" srcOrd="0" destOrd="0" parTransId="{43FD7680-CB91-42D2-B07A-2A612683BB54}" sibTransId="{92FE3782-F1C4-4B4F-AB44-A427BF953A3C}"/>
    <dgm:cxn modelId="{E1C4A1A2-DE9D-4B9A-A5F2-2268183BE266}" type="presOf" srcId="{96A1E17B-13E5-4DDB-8ECA-0310B4E92313}" destId="{5CE3FC45-13B3-463E-8511-82F512AF1E32}" srcOrd="0" destOrd="0" presId="urn:microsoft.com/office/officeart/2005/8/layout/hierarchy3"/>
    <dgm:cxn modelId="{7502A3A5-0C08-4ED0-923C-35BF01489279}" type="presOf" srcId="{B2A3E77E-F265-4F85-BADA-317086D8AA06}" destId="{350BDAE2-C425-4EF2-9A33-39C4A293F97B}" srcOrd="1" destOrd="0" presId="urn:microsoft.com/office/officeart/2005/8/layout/hierarchy3"/>
    <dgm:cxn modelId="{9C3253A6-E964-413F-934D-72999422525C}" type="presOf" srcId="{5FBB0376-858D-4F81-BA03-81E00B325D61}" destId="{30E01529-E3E6-4008-BFC5-A2F89A2FCC64}" srcOrd="1" destOrd="0" presId="urn:microsoft.com/office/officeart/2005/8/layout/hierarchy3"/>
    <dgm:cxn modelId="{D64D21A8-F500-4D9B-A49D-D498CE1E99FF}" srcId="{EFFA1A93-D838-4702-8208-17DD9AAB9F78}" destId="{4E12E72A-523B-4AFC-A31C-CE978DA8AF47}" srcOrd="1" destOrd="0" parTransId="{3B75691F-8B25-4727-848E-1472B3287A73}" sibTransId="{44CBB298-E2E5-4D3B-B1EA-DC831C3B4ED5}"/>
    <dgm:cxn modelId="{E316F2AB-8FBB-49D0-B2EE-9DC1B8C2C313}" type="presOf" srcId="{616A8356-88BE-414D-8E0E-0AE0F54D1F14}" destId="{EEF67879-E5E3-49A3-A847-42526B85D6E1}" srcOrd="0" destOrd="0" presId="urn:microsoft.com/office/officeart/2005/8/layout/hierarchy3"/>
    <dgm:cxn modelId="{BEBD29AD-1935-4D84-AE73-AC1D02FE9608}" srcId="{5FBB0376-858D-4F81-BA03-81E00B325D61}" destId="{1C995F2A-6F38-4E95-9289-728C949A0447}" srcOrd="2" destOrd="0" parTransId="{8AF53899-66CC-49A2-A224-4C83CC8B6220}" sibTransId="{7ABA5FFC-49EE-4787-9345-5B4B2CE763C8}"/>
    <dgm:cxn modelId="{F13615AF-B88D-422C-A5A2-D86DC410D13A}" srcId="{5FBB0376-858D-4F81-BA03-81E00B325D61}" destId="{43381952-DFF8-4543-9784-6352B6A97B51}" srcOrd="1" destOrd="0" parTransId="{A17B1E40-0B3E-42A3-A6F4-186D6FD87A60}" sibTransId="{382BE11B-418A-45FB-BA46-CD3B056B83E1}"/>
    <dgm:cxn modelId="{4C5E7FB6-7244-4998-9ABD-98B89903DFCB}" type="presOf" srcId="{683D1C8A-9526-43F4-920B-01209AE8EC4E}" destId="{B73BF5D7-43F6-46D4-9FB5-6D792BF6665F}" srcOrd="0" destOrd="0" presId="urn:microsoft.com/office/officeart/2005/8/layout/hierarchy3"/>
    <dgm:cxn modelId="{A8B4FDBD-030D-4D9D-B38E-E0DCFB2B795F}" type="presOf" srcId="{8C3E8C50-E710-4FD0-974E-BBBC1DA3785E}" destId="{5ABC6EFD-852D-4B15-8A54-6BD934BF14CE}" srcOrd="0" destOrd="0" presId="urn:microsoft.com/office/officeart/2005/8/layout/hierarchy3"/>
    <dgm:cxn modelId="{384587C0-38D8-4D21-BC5C-27677D71CCAF}" srcId="{5FBB0376-858D-4F81-BA03-81E00B325D61}" destId="{1C3A16D2-2FC9-4D65-9E2C-5AC33CD3F8C9}" srcOrd="3" destOrd="0" parTransId="{0A3D366D-101D-4BD9-8429-9F5734B23256}" sibTransId="{89447A70-CBC2-4002-A49A-A51CF9B35AF5}"/>
    <dgm:cxn modelId="{F3BFC9C3-876C-469A-86EC-6A01E19CBE92}" type="presOf" srcId="{83E81E5E-73D1-4A83-BDFC-FFA47A53D8F9}" destId="{9AF38B48-47E5-4108-9BEB-65B1D3CF68D8}" srcOrd="0" destOrd="0" presId="urn:microsoft.com/office/officeart/2005/8/layout/hierarchy3"/>
    <dgm:cxn modelId="{112172CA-D8B0-4954-88D4-A27A1D86B1BB}" type="presOf" srcId="{DE89D9BB-1CDF-4A06-B493-A90A54184F2C}" destId="{8C167410-CDA7-4C1F-8464-41D7AFA2FE3D}" srcOrd="0" destOrd="0" presId="urn:microsoft.com/office/officeart/2005/8/layout/hierarchy3"/>
    <dgm:cxn modelId="{457589CA-F080-46B1-89A4-ACF054DC6AAB}" type="presOf" srcId="{67F795E5-EEAB-4A6A-AEC1-7EB282C208E7}" destId="{5D498ABD-96FB-4607-ABA2-7247CF5C1A4E}" srcOrd="0" destOrd="0" presId="urn:microsoft.com/office/officeart/2005/8/layout/hierarchy3"/>
    <dgm:cxn modelId="{BC94B6CA-9CC2-454F-856A-F902E6362ED3}" type="presOf" srcId="{8C2A53F8-C8D0-4471-8054-8DFA027FF645}" destId="{BF4F54AF-AE92-4DF1-B698-BED4C7002996}" srcOrd="0" destOrd="0" presId="urn:microsoft.com/office/officeart/2005/8/layout/hierarchy3"/>
    <dgm:cxn modelId="{874487CD-EF9D-4205-ABB5-71FDD6241075}" type="presOf" srcId="{D9D221C5-5CCE-4D3E-946E-3B312164334B}" destId="{6B1021B9-753E-443C-8582-F4EEFCC4EA57}" srcOrd="0" destOrd="0" presId="urn:microsoft.com/office/officeart/2005/8/layout/hierarchy3"/>
    <dgm:cxn modelId="{567CDED6-B008-406B-8066-E825E67D145A}" type="presOf" srcId="{E3A2D520-D131-4AB7-8966-9D0FFAF7DCBB}" destId="{820C304A-E7CD-4A42-908C-706054A75E9E}" srcOrd="0" destOrd="0" presId="urn:microsoft.com/office/officeart/2005/8/layout/hierarchy3"/>
    <dgm:cxn modelId="{E83E86D9-3738-4CF6-96C4-F04871240B93}" type="presOf" srcId="{72786E61-9F9C-4A77-9873-B5E459BF8621}" destId="{6F26F547-5DD7-4A9F-97B6-E2C0B8682B24}" srcOrd="0" destOrd="0" presId="urn:microsoft.com/office/officeart/2005/8/layout/hierarchy3"/>
    <dgm:cxn modelId="{F6FA3CE1-52EF-4095-8375-EED33187F5D0}" type="presOf" srcId="{EA7C710D-3698-4583-BD77-1BF5C92C1939}" destId="{BB4192ED-B59D-4F2D-9412-88F8ADC37777}" srcOrd="0" destOrd="0" presId="urn:microsoft.com/office/officeart/2005/8/layout/hierarchy3"/>
    <dgm:cxn modelId="{97F191E2-B25E-4DCE-8401-31B543C31E66}" type="presOf" srcId="{5C3555D9-E414-4A41-84E4-6A44D4C46FBA}" destId="{5DE682AD-8D9D-4A10-B9B5-175EF87E5E9F}" srcOrd="0" destOrd="0" presId="urn:microsoft.com/office/officeart/2005/8/layout/hierarchy3"/>
    <dgm:cxn modelId="{AB8E6BE4-482A-4BD6-A729-446ABD860113}" srcId="{A048B2E3-4EA1-404E-BF56-406E322DFF35}" destId="{B2A3E77E-F265-4F85-BADA-317086D8AA06}" srcOrd="4" destOrd="0" parTransId="{8D17A994-0F21-42C7-AF5A-F5BC9AD1401E}" sibTransId="{E824E872-AFB9-49D0-B6FB-5DF18515A521}"/>
    <dgm:cxn modelId="{4BC9C3E6-9DB2-4BBF-A19F-0B2D6B0242EF}" srcId="{A048B2E3-4EA1-404E-BF56-406E322DFF35}" destId="{E3A2D520-D131-4AB7-8966-9D0FFAF7DCBB}" srcOrd="3" destOrd="0" parTransId="{49DBA119-DD3A-4E82-B279-5151F048300B}" sibTransId="{9C6DE748-60A6-49EF-9133-A0253878F680}"/>
    <dgm:cxn modelId="{3168D1EF-28E8-4B0A-AEA7-D67E2F8A30B0}" type="presOf" srcId="{43381952-DFF8-4543-9784-6352B6A97B51}" destId="{8012D888-CCF1-431C-BEEC-2E813C4086D2}" srcOrd="0" destOrd="0" presId="urn:microsoft.com/office/officeart/2005/8/layout/hierarchy3"/>
    <dgm:cxn modelId="{166BF4EF-1A87-4162-B6B9-B4A2BEB834FD}" srcId="{B2A3E77E-F265-4F85-BADA-317086D8AA06}" destId="{91DBD933-D2B7-4E5E-9FF8-DADE76A0E400}" srcOrd="1" destOrd="0" parTransId="{DE89D9BB-1CDF-4A06-B493-A90A54184F2C}" sibTransId="{B45EB4EE-B5D8-4FDA-A35C-EF9A6A193DF4}"/>
    <dgm:cxn modelId="{CF3676F4-F757-448B-9CA1-EA624BF50286}" srcId="{A048B2E3-4EA1-404E-BF56-406E322DFF35}" destId="{EFFA1A93-D838-4702-8208-17DD9AAB9F78}" srcOrd="1" destOrd="0" parTransId="{B12B0558-D351-4AE3-8EAA-1BD22E56C06F}" sibTransId="{7172F570-9ED9-4151-A795-C39C0E1E9755}"/>
    <dgm:cxn modelId="{0A4D8CF6-C657-4783-89ED-6D9EC4669EA8}" type="presOf" srcId="{42BBF66C-36BC-4ED4-8B1E-FAC94CAEF83C}" destId="{0E836425-30D9-4FD1-B72D-B301459128DB}" srcOrd="1" destOrd="0" presId="urn:microsoft.com/office/officeart/2005/8/layout/hierarchy3"/>
    <dgm:cxn modelId="{0AB1A8F9-060D-4E6D-A943-38EA9CC58010}" type="presOf" srcId="{E41BA240-3A1C-49A3-9786-1CE93749402F}" destId="{C12457FB-3BCC-4897-B65B-46532A50AEE3}" srcOrd="0" destOrd="0" presId="urn:microsoft.com/office/officeart/2005/8/layout/hierarchy3"/>
    <dgm:cxn modelId="{F128A9FC-B5D5-45F9-A30E-E469E33549CC}" type="presOf" srcId="{43FD7680-CB91-42D2-B07A-2A612683BB54}" destId="{A5A00335-FD67-4348-BE27-6F0F250F8E66}" srcOrd="0" destOrd="0" presId="urn:microsoft.com/office/officeart/2005/8/layout/hierarchy3"/>
    <dgm:cxn modelId="{9AF9CBFC-B90B-4C2B-81B4-3F332DCBB57B}" type="presOf" srcId="{0A3D366D-101D-4BD9-8429-9F5734B23256}" destId="{EC1FDB67-FEFB-4BFC-B841-8024453B4DCF}" srcOrd="0" destOrd="0" presId="urn:microsoft.com/office/officeart/2005/8/layout/hierarchy3"/>
    <dgm:cxn modelId="{3E8A5BEF-F3C4-4885-A69E-B61EB6E3CD9A}" type="presParOf" srcId="{AA972E74-E4FD-4726-AB68-2FA355D76C45}" destId="{C5CFED0E-9AE5-4DE3-952E-E416E8007795}" srcOrd="0" destOrd="0" presId="urn:microsoft.com/office/officeart/2005/8/layout/hierarchy3"/>
    <dgm:cxn modelId="{64A4BD45-E369-44D9-8C20-3B289DF54891}" type="presParOf" srcId="{C5CFED0E-9AE5-4DE3-952E-E416E8007795}" destId="{7BACD5E3-B0F4-4B1B-9C96-75A5FD21D3E0}" srcOrd="0" destOrd="0" presId="urn:microsoft.com/office/officeart/2005/8/layout/hierarchy3"/>
    <dgm:cxn modelId="{D9CBFA9D-CB2F-4598-A6D2-EBF937FD394B}" type="presParOf" srcId="{7BACD5E3-B0F4-4B1B-9C96-75A5FD21D3E0}" destId="{F33565EB-0467-4505-96C5-018F84C0AC36}" srcOrd="0" destOrd="0" presId="urn:microsoft.com/office/officeart/2005/8/layout/hierarchy3"/>
    <dgm:cxn modelId="{910FB50E-7718-4F96-911D-F78935692E10}" type="presParOf" srcId="{7BACD5E3-B0F4-4B1B-9C96-75A5FD21D3E0}" destId="{30E01529-E3E6-4008-BFC5-A2F89A2FCC64}" srcOrd="1" destOrd="0" presId="urn:microsoft.com/office/officeart/2005/8/layout/hierarchy3"/>
    <dgm:cxn modelId="{D0941377-2867-444F-9901-9B2AB8593DC5}" type="presParOf" srcId="{C5CFED0E-9AE5-4DE3-952E-E416E8007795}" destId="{AF28CAE2-D1C9-4733-8D46-61AE2FA9A243}" srcOrd="1" destOrd="0" presId="urn:microsoft.com/office/officeart/2005/8/layout/hierarchy3"/>
    <dgm:cxn modelId="{D41EAB98-2C40-46B1-8781-FAE9DD3132B5}" type="presParOf" srcId="{AF28CAE2-D1C9-4733-8D46-61AE2FA9A243}" destId="{332158B6-2CC9-43A9-9608-D2838220E176}" srcOrd="0" destOrd="0" presId="urn:microsoft.com/office/officeart/2005/8/layout/hierarchy3"/>
    <dgm:cxn modelId="{2EB3F570-5F23-45CB-B18A-2722434F7841}" type="presParOf" srcId="{AF28CAE2-D1C9-4733-8D46-61AE2FA9A243}" destId="{5DE682AD-8D9D-4A10-B9B5-175EF87E5E9F}" srcOrd="1" destOrd="0" presId="urn:microsoft.com/office/officeart/2005/8/layout/hierarchy3"/>
    <dgm:cxn modelId="{2219460B-544E-41FB-BDF1-1AA0D92FFF81}" type="presParOf" srcId="{AF28CAE2-D1C9-4733-8D46-61AE2FA9A243}" destId="{4ABCA18E-2E5F-43A9-BA72-E3AF4E541059}" srcOrd="2" destOrd="0" presId="urn:microsoft.com/office/officeart/2005/8/layout/hierarchy3"/>
    <dgm:cxn modelId="{2C8DBEF0-9B82-4253-9285-499C6D511384}" type="presParOf" srcId="{AF28CAE2-D1C9-4733-8D46-61AE2FA9A243}" destId="{8012D888-CCF1-431C-BEEC-2E813C4086D2}" srcOrd="3" destOrd="0" presId="urn:microsoft.com/office/officeart/2005/8/layout/hierarchy3"/>
    <dgm:cxn modelId="{EE6EB0E8-E4DA-4915-8EBC-7ACC9611B82D}" type="presParOf" srcId="{AF28CAE2-D1C9-4733-8D46-61AE2FA9A243}" destId="{F663C0AD-0FA6-48D4-A179-2E88398DF909}" srcOrd="4" destOrd="0" presId="urn:microsoft.com/office/officeart/2005/8/layout/hierarchy3"/>
    <dgm:cxn modelId="{7C55C6E4-8502-48D7-8B9C-06F67F5CEEA0}" type="presParOf" srcId="{AF28CAE2-D1C9-4733-8D46-61AE2FA9A243}" destId="{4346241C-5E49-4B87-BE88-5A08A11E6F68}" srcOrd="5" destOrd="0" presId="urn:microsoft.com/office/officeart/2005/8/layout/hierarchy3"/>
    <dgm:cxn modelId="{79D59C42-AA19-4209-90F0-127177AAA28A}" type="presParOf" srcId="{AF28CAE2-D1C9-4733-8D46-61AE2FA9A243}" destId="{EC1FDB67-FEFB-4BFC-B841-8024453B4DCF}" srcOrd="6" destOrd="0" presId="urn:microsoft.com/office/officeart/2005/8/layout/hierarchy3"/>
    <dgm:cxn modelId="{0109C370-C463-4CFD-A47E-7D126D4D6C17}" type="presParOf" srcId="{AF28CAE2-D1C9-4733-8D46-61AE2FA9A243}" destId="{6EB75388-79FC-4EAD-8074-9043EE8D8A8C}" srcOrd="7" destOrd="0" presId="urn:microsoft.com/office/officeart/2005/8/layout/hierarchy3"/>
    <dgm:cxn modelId="{F9454E90-97F8-41B6-98D2-00762669C647}" type="presParOf" srcId="{AA972E74-E4FD-4726-AB68-2FA355D76C45}" destId="{C368A0A1-A713-48D2-9BE6-7EE55AB52883}" srcOrd="1" destOrd="0" presId="urn:microsoft.com/office/officeart/2005/8/layout/hierarchy3"/>
    <dgm:cxn modelId="{1BF05DE1-24AB-4B93-9E6D-7D002B1342CE}" type="presParOf" srcId="{C368A0A1-A713-48D2-9BE6-7EE55AB52883}" destId="{509F85C5-CDF7-45AD-98BB-24BB2BFE9544}" srcOrd="0" destOrd="0" presId="urn:microsoft.com/office/officeart/2005/8/layout/hierarchy3"/>
    <dgm:cxn modelId="{617A228E-F2C5-4605-A44B-BA6477578D86}" type="presParOf" srcId="{509F85C5-CDF7-45AD-98BB-24BB2BFE9544}" destId="{FDF9C278-DBE0-430B-B775-43D2FDD6E129}" srcOrd="0" destOrd="0" presId="urn:microsoft.com/office/officeart/2005/8/layout/hierarchy3"/>
    <dgm:cxn modelId="{51AD403B-802E-49E3-9552-8F3AB2963DFB}" type="presParOf" srcId="{509F85C5-CDF7-45AD-98BB-24BB2BFE9544}" destId="{45350646-1046-425F-8F20-5F943D1EF517}" srcOrd="1" destOrd="0" presId="urn:microsoft.com/office/officeart/2005/8/layout/hierarchy3"/>
    <dgm:cxn modelId="{0ABC70FE-297F-474A-B71A-0C5622131ABC}" type="presParOf" srcId="{C368A0A1-A713-48D2-9BE6-7EE55AB52883}" destId="{8D0689FE-29AD-4698-A6BB-452B1C8FBEA8}" srcOrd="1" destOrd="0" presId="urn:microsoft.com/office/officeart/2005/8/layout/hierarchy3"/>
    <dgm:cxn modelId="{2563CEF9-380A-4479-AC07-273AB6CDBA05}" type="presParOf" srcId="{8D0689FE-29AD-4698-A6BB-452B1C8FBEA8}" destId="{6F26F547-5DD7-4A9F-97B6-E2C0B8682B24}" srcOrd="0" destOrd="0" presId="urn:microsoft.com/office/officeart/2005/8/layout/hierarchy3"/>
    <dgm:cxn modelId="{62DD0B56-1FF2-4B11-9011-7A8BD428F0DA}" type="presParOf" srcId="{8D0689FE-29AD-4698-A6BB-452B1C8FBEA8}" destId="{FBC4EE1A-E5A3-424D-BB45-557DB12E06F7}" srcOrd="1" destOrd="0" presId="urn:microsoft.com/office/officeart/2005/8/layout/hierarchy3"/>
    <dgm:cxn modelId="{12D705CC-E0B7-426A-B0D1-7AB4E7F059BA}" type="presParOf" srcId="{8D0689FE-29AD-4698-A6BB-452B1C8FBEA8}" destId="{EEDEAB64-0D11-41E2-87DC-DA1DA9E3C4F2}" srcOrd="2" destOrd="0" presId="urn:microsoft.com/office/officeart/2005/8/layout/hierarchy3"/>
    <dgm:cxn modelId="{17F2A610-806A-48D7-9A34-732EBA9E3397}" type="presParOf" srcId="{8D0689FE-29AD-4698-A6BB-452B1C8FBEA8}" destId="{711CE187-220A-441E-AAEE-1EE707064615}" srcOrd="3" destOrd="0" presId="urn:microsoft.com/office/officeart/2005/8/layout/hierarchy3"/>
    <dgm:cxn modelId="{837B7F77-6689-4606-BC1A-F96FA3071D13}" type="presParOf" srcId="{8D0689FE-29AD-4698-A6BB-452B1C8FBEA8}" destId="{6B1021B9-753E-443C-8582-F4EEFCC4EA57}" srcOrd="4" destOrd="0" presId="urn:microsoft.com/office/officeart/2005/8/layout/hierarchy3"/>
    <dgm:cxn modelId="{E82AECCF-E08C-4448-ACF2-06DDE56D0F14}" type="presParOf" srcId="{8D0689FE-29AD-4698-A6BB-452B1C8FBEA8}" destId="{6CB1B9A6-AE69-4438-8E05-1175F9310121}" srcOrd="5" destOrd="0" presId="urn:microsoft.com/office/officeart/2005/8/layout/hierarchy3"/>
    <dgm:cxn modelId="{2AF3DE4F-8D5D-401B-B4AA-6E5C73FCD2F6}" type="presParOf" srcId="{AA972E74-E4FD-4726-AB68-2FA355D76C45}" destId="{C976F435-D094-4082-8130-5A94D7C597DB}" srcOrd="2" destOrd="0" presId="urn:microsoft.com/office/officeart/2005/8/layout/hierarchy3"/>
    <dgm:cxn modelId="{5DF015B2-AF89-4C5D-BF78-99DEF4BD3032}" type="presParOf" srcId="{C976F435-D094-4082-8130-5A94D7C597DB}" destId="{06648366-BCB2-462B-8898-6AAE74BCC594}" srcOrd="0" destOrd="0" presId="urn:microsoft.com/office/officeart/2005/8/layout/hierarchy3"/>
    <dgm:cxn modelId="{8B562737-E447-42BA-81F1-821FFCC3499D}" type="presParOf" srcId="{06648366-BCB2-462B-8898-6AAE74BCC594}" destId="{5A30F418-7042-4321-A42B-AB6DB6A7A57B}" srcOrd="0" destOrd="0" presId="urn:microsoft.com/office/officeart/2005/8/layout/hierarchy3"/>
    <dgm:cxn modelId="{01285398-E14C-4CB9-8677-FEBA722DB379}" type="presParOf" srcId="{06648366-BCB2-462B-8898-6AAE74BCC594}" destId="{0E836425-30D9-4FD1-B72D-B301459128DB}" srcOrd="1" destOrd="0" presId="urn:microsoft.com/office/officeart/2005/8/layout/hierarchy3"/>
    <dgm:cxn modelId="{0F0809BD-BDE3-4556-A0DF-377AB313900D}" type="presParOf" srcId="{C976F435-D094-4082-8130-5A94D7C597DB}" destId="{56C498D8-03E3-4276-8084-02C2A360FC12}" srcOrd="1" destOrd="0" presId="urn:microsoft.com/office/officeart/2005/8/layout/hierarchy3"/>
    <dgm:cxn modelId="{04E73707-F01E-4416-A369-8811780FF6C5}" type="presParOf" srcId="{56C498D8-03E3-4276-8084-02C2A360FC12}" destId="{B73BF5D7-43F6-46D4-9FB5-6D792BF6665F}" srcOrd="0" destOrd="0" presId="urn:microsoft.com/office/officeart/2005/8/layout/hierarchy3"/>
    <dgm:cxn modelId="{E8890DDC-72D7-437C-AC2D-874F9500DE89}" type="presParOf" srcId="{56C498D8-03E3-4276-8084-02C2A360FC12}" destId="{5ABC6EFD-852D-4B15-8A54-6BD934BF14CE}" srcOrd="1" destOrd="0" presId="urn:microsoft.com/office/officeart/2005/8/layout/hierarchy3"/>
    <dgm:cxn modelId="{CD5CE3A1-F498-44EF-9AF6-105B644EA5B5}" type="presParOf" srcId="{56C498D8-03E3-4276-8084-02C2A360FC12}" destId="{EEF67879-E5E3-49A3-A847-42526B85D6E1}" srcOrd="2" destOrd="0" presId="urn:microsoft.com/office/officeart/2005/8/layout/hierarchy3"/>
    <dgm:cxn modelId="{0F9C5C5A-7B58-4855-A0C6-74BF17A0F99E}" type="presParOf" srcId="{56C498D8-03E3-4276-8084-02C2A360FC12}" destId="{15472345-965D-4E1B-9780-E14A03DCB360}" srcOrd="3" destOrd="0" presId="urn:microsoft.com/office/officeart/2005/8/layout/hierarchy3"/>
    <dgm:cxn modelId="{B66EC474-79BF-47DB-BF4E-31ED53D0930F}" type="presParOf" srcId="{AA972E74-E4FD-4726-AB68-2FA355D76C45}" destId="{3578DA43-6B88-446F-B4D6-8E49D9247A6C}" srcOrd="3" destOrd="0" presId="urn:microsoft.com/office/officeart/2005/8/layout/hierarchy3"/>
    <dgm:cxn modelId="{EACC1290-0DA7-4D52-9C0F-66238C6FFC9F}" type="presParOf" srcId="{3578DA43-6B88-446F-B4D6-8E49D9247A6C}" destId="{E04B0E08-74BC-420A-AA8E-5FC0D26C020D}" srcOrd="0" destOrd="0" presId="urn:microsoft.com/office/officeart/2005/8/layout/hierarchy3"/>
    <dgm:cxn modelId="{92F25199-2BAD-4B62-A2A8-F12A8C27A5F0}" type="presParOf" srcId="{E04B0E08-74BC-420A-AA8E-5FC0D26C020D}" destId="{820C304A-E7CD-4A42-908C-706054A75E9E}" srcOrd="0" destOrd="0" presId="urn:microsoft.com/office/officeart/2005/8/layout/hierarchy3"/>
    <dgm:cxn modelId="{0503B720-BEB0-46F5-8838-A3192825567D}" type="presParOf" srcId="{E04B0E08-74BC-420A-AA8E-5FC0D26C020D}" destId="{C2467F73-96BF-4B61-9E2D-EB853B11F408}" srcOrd="1" destOrd="0" presId="urn:microsoft.com/office/officeart/2005/8/layout/hierarchy3"/>
    <dgm:cxn modelId="{F54D6B59-FB0A-41AB-8ADE-041AB3B74D25}" type="presParOf" srcId="{3578DA43-6B88-446F-B4D6-8E49D9247A6C}" destId="{2C09ED88-EE4D-4158-948E-33350AB28D08}" srcOrd="1" destOrd="0" presId="urn:microsoft.com/office/officeart/2005/8/layout/hierarchy3"/>
    <dgm:cxn modelId="{DD5FCB02-1D4E-43F7-B560-984117E9F57A}" type="presParOf" srcId="{2C09ED88-EE4D-4158-948E-33350AB28D08}" destId="{A5A00335-FD67-4348-BE27-6F0F250F8E66}" srcOrd="0" destOrd="0" presId="urn:microsoft.com/office/officeart/2005/8/layout/hierarchy3"/>
    <dgm:cxn modelId="{EABE3B60-1911-443E-A3B7-5F65EE68A7A7}" type="presParOf" srcId="{2C09ED88-EE4D-4158-948E-33350AB28D08}" destId="{933619C2-BD2E-463F-9258-0103B5AD9815}" srcOrd="1" destOrd="0" presId="urn:microsoft.com/office/officeart/2005/8/layout/hierarchy3"/>
    <dgm:cxn modelId="{295347DB-E2F9-4E12-A041-FA2BCD2C01D9}" type="presParOf" srcId="{2C09ED88-EE4D-4158-948E-33350AB28D08}" destId="{C12457FB-3BCC-4897-B65B-46532A50AEE3}" srcOrd="2" destOrd="0" presId="urn:microsoft.com/office/officeart/2005/8/layout/hierarchy3"/>
    <dgm:cxn modelId="{811B39FE-1B3B-473C-ADCA-64B5E5EF68CA}" type="presParOf" srcId="{2C09ED88-EE4D-4158-948E-33350AB28D08}" destId="{BF4F54AF-AE92-4DF1-B698-BED4C7002996}" srcOrd="3" destOrd="0" presId="urn:microsoft.com/office/officeart/2005/8/layout/hierarchy3"/>
    <dgm:cxn modelId="{C1939184-1F6B-4346-B73A-3391DB79571E}" type="presParOf" srcId="{2C09ED88-EE4D-4158-948E-33350AB28D08}" destId="{5D498ABD-96FB-4607-ABA2-7247CF5C1A4E}" srcOrd="4" destOrd="0" presId="urn:microsoft.com/office/officeart/2005/8/layout/hierarchy3"/>
    <dgm:cxn modelId="{DFB9A3B8-1D43-4B58-9B4D-2E43D6B9AE10}" type="presParOf" srcId="{2C09ED88-EE4D-4158-948E-33350AB28D08}" destId="{5CE3FC45-13B3-463E-8511-82F512AF1E32}" srcOrd="5" destOrd="0" presId="urn:microsoft.com/office/officeart/2005/8/layout/hierarchy3"/>
    <dgm:cxn modelId="{291C6128-A2FA-4677-A9F6-DB4FA251264E}" type="presParOf" srcId="{AA972E74-E4FD-4726-AB68-2FA355D76C45}" destId="{876A2E0F-09A9-46E6-BF70-2B1AA781221A}" srcOrd="4" destOrd="0" presId="urn:microsoft.com/office/officeart/2005/8/layout/hierarchy3"/>
    <dgm:cxn modelId="{09E485C5-3281-4300-9511-FBAFB83CC669}" type="presParOf" srcId="{876A2E0F-09A9-46E6-BF70-2B1AA781221A}" destId="{E8A58202-5EBE-40F3-A712-12FB6E07422E}" srcOrd="0" destOrd="0" presId="urn:microsoft.com/office/officeart/2005/8/layout/hierarchy3"/>
    <dgm:cxn modelId="{6600DD95-3775-4599-85BC-12B3EC5CF9A1}" type="presParOf" srcId="{E8A58202-5EBE-40F3-A712-12FB6E07422E}" destId="{5424C482-F9DD-4FAC-8603-E89D3E780C78}" srcOrd="0" destOrd="0" presId="urn:microsoft.com/office/officeart/2005/8/layout/hierarchy3"/>
    <dgm:cxn modelId="{7C8B0663-0F8D-459D-9376-6B314E8634CE}" type="presParOf" srcId="{E8A58202-5EBE-40F3-A712-12FB6E07422E}" destId="{350BDAE2-C425-4EF2-9A33-39C4A293F97B}" srcOrd="1" destOrd="0" presId="urn:microsoft.com/office/officeart/2005/8/layout/hierarchy3"/>
    <dgm:cxn modelId="{17DBD010-384F-4D03-8601-B0FAA02883AA}" type="presParOf" srcId="{876A2E0F-09A9-46E6-BF70-2B1AA781221A}" destId="{CA3E11AB-DB21-45EF-93D1-9A2D4781BCD4}" srcOrd="1" destOrd="0" presId="urn:microsoft.com/office/officeart/2005/8/layout/hierarchy3"/>
    <dgm:cxn modelId="{51672ECB-809F-4D02-B522-5B5F2AD47A67}" type="presParOf" srcId="{CA3E11AB-DB21-45EF-93D1-9A2D4781BCD4}" destId="{9AF38B48-47E5-4108-9BEB-65B1D3CF68D8}" srcOrd="0" destOrd="0" presId="urn:microsoft.com/office/officeart/2005/8/layout/hierarchy3"/>
    <dgm:cxn modelId="{CD12C348-47C5-4ED8-ADB4-56FFF62DAF39}" type="presParOf" srcId="{CA3E11AB-DB21-45EF-93D1-9A2D4781BCD4}" destId="{9B45D461-D49A-49C3-B9D3-0CDE17540415}" srcOrd="1" destOrd="0" presId="urn:microsoft.com/office/officeart/2005/8/layout/hierarchy3"/>
    <dgm:cxn modelId="{220C76B3-0ECA-4B56-B64B-E0979F23FDEB}" type="presParOf" srcId="{CA3E11AB-DB21-45EF-93D1-9A2D4781BCD4}" destId="{8C167410-CDA7-4C1F-8464-41D7AFA2FE3D}" srcOrd="2" destOrd="0" presId="urn:microsoft.com/office/officeart/2005/8/layout/hierarchy3"/>
    <dgm:cxn modelId="{F1D7DFDA-6DA6-489E-826B-552D867C83F7}" type="presParOf" srcId="{CA3E11AB-DB21-45EF-93D1-9A2D4781BCD4}" destId="{9C3E8FC8-945A-435C-97E9-0C1FA2E66CD7}" srcOrd="3" destOrd="0" presId="urn:microsoft.com/office/officeart/2005/8/layout/hierarchy3"/>
    <dgm:cxn modelId="{2532D802-4089-45B5-B361-FB2B9A294216}" type="presParOf" srcId="{CA3E11AB-DB21-45EF-93D1-9A2D4781BCD4}" destId="{85DBAD3A-DED2-495A-9D28-26A87F2D4023}" srcOrd="4" destOrd="0" presId="urn:microsoft.com/office/officeart/2005/8/layout/hierarchy3"/>
    <dgm:cxn modelId="{0A64B24B-F38D-4906-BA54-382F2D48FD4D}" type="presParOf" srcId="{CA3E11AB-DB21-45EF-93D1-9A2D4781BCD4}" destId="{BB4192ED-B59D-4F2D-9412-88F8ADC37777}" srcOrd="5" destOrd="0" presId="urn:microsoft.com/office/officeart/2005/8/layout/hierarchy3"/>
  </dgm:cxnLst>
  <dgm:bg/>
  <dgm:whole>
    <a:ln>
      <a:solidFill>
        <a:srgbClr val="F8F8F8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565EB-0467-4505-96C5-018F84C0AC36}">
      <dsp:nvSpPr>
        <dsp:cNvPr id="0" name=""/>
        <dsp:cNvSpPr/>
      </dsp:nvSpPr>
      <dsp:spPr>
        <a:xfrm>
          <a:off x="5618" y="321216"/>
          <a:ext cx="1915827" cy="957913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Stage 1 - </a:t>
          </a:r>
          <a:r>
            <a:rPr lang="en-IN" sz="1700" b="0" kern="1200" dirty="0">
              <a:solidFill>
                <a:srgbClr val="F8F8F8"/>
              </a:solidFill>
              <a:latin typeface="Calibri" panose="020F0502020204030204" pitchFamily="34" charset="0"/>
              <a:cs typeface="Calibri" panose="020F0502020204030204" pitchFamily="34" charset="0"/>
            </a:rPr>
            <a:t>Integrating ADF with Version Control</a:t>
          </a:r>
          <a:endParaRPr lang="en-US" sz="1700" b="0" kern="1200" dirty="0">
            <a:solidFill>
              <a:srgbClr val="F8F8F8"/>
            </a:solidFill>
            <a:latin typeface="Calibri" panose="020F0502020204030204"/>
            <a:ea typeface="+mn-ea"/>
            <a:cs typeface="+mn-cs"/>
          </a:endParaRPr>
        </a:p>
      </dsp:txBody>
      <dsp:txXfrm>
        <a:off x="33674" y="349272"/>
        <a:ext cx="1859715" cy="901801"/>
      </dsp:txXfrm>
    </dsp:sp>
    <dsp:sp modelId="{332158B6-2CC9-43A9-9608-D2838220E176}">
      <dsp:nvSpPr>
        <dsp:cNvPr id="0" name=""/>
        <dsp:cNvSpPr/>
      </dsp:nvSpPr>
      <dsp:spPr>
        <a:xfrm>
          <a:off x="197200" y="1279129"/>
          <a:ext cx="191582" cy="718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225"/>
              </a:lnTo>
              <a:lnTo>
                <a:pt x="196326" y="73622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682AD-8D9D-4A10-B9B5-175EF87E5E9F}">
      <dsp:nvSpPr>
        <dsp:cNvPr id="0" name=""/>
        <dsp:cNvSpPr/>
      </dsp:nvSpPr>
      <dsp:spPr>
        <a:xfrm>
          <a:off x="388783" y="1518608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egoe UI" panose="020B0502040204020203" pitchFamily="34" charset="0"/>
            </a:rPr>
            <a:t>Setting a GitHub Repository for your Azure Data Factory</a:t>
          </a:r>
          <a:endParaRPr lang="en-US" sz="1200" kern="1200" dirty="0">
            <a:solidFill>
              <a:schemeClr val="tx1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416839" y="1546664"/>
        <a:ext cx="1476549" cy="901801"/>
      </dsp:txXfrm>
    </dsp:sp>
    <dsp:sp modelId="{4ABCA18E-2E5F-43A9-BA72-E3AF4E541059}">
      <dsp:nvSpPr>
        <dsp:cNvPr id="0" name=""/>
        <dsp:cNvSpPr/>
      </dsp:nvSpPr>
      <dsp:spPr>
        <a:xfrm>
          <a:off x="197200" y="1279129"/>
          <a:ext cx="191582" cy="1915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268"/>
              </a:lnTo>
              <a:lnTo>
                <a:pt x="196326" y="1963268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2D888-CCF1-431C-BEEC-2E813C4086D2}">
      <dsp:nvSpPr>
        <dsp:cNvPr id="0" name=""/>
        <dsp:cNvSpPr/>
      </dsp:nvSpPr>
      <dsp:spPr>
        <a:xfrm>
          <a:off x="388783" y="2716000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egoe UI" panose="020B0502040204020203" pitchFamily="34" charset="0"/>
            </a:rPr>
            <a:t>Saving your ADF code in a GitHub repository</a:t>
          </a:r>
          <a:endParaRPr lang="en-US" sz="1200" b="0" kern="1200" dirty="0">
            <a:solidFill>
              <a:schemeClr val="tx1">
                <a:lumMod val="50000"/>
              </a:schemeClr>
            </a:solidFill>
            <a:latin typeface="Calibri" panose="020F0502020204030204"/>
            <a:ea typeface="+mn-ea"/>
            <a:cs typeface="+mn-cs"/>
          </a:endParaRPr>
        </a:p>
      </dsp:txBody>
      <dsp:txXfrm>
        <a:off x="416839" y="2744056"/>
        <a:ext cx="1476549" cy="901801"/>
      </dsp:txXfrm>
    </dsp:sp>
    <dsp:sp modelId="{F663C0AD-0FA6-48D4-A179-2E88398DF909}">
      <dsp:nvSpPr>
        <dsp:cNvPr id="0" name=""/>
        <dsp:cNvSpPr/>
      </dsp:nvSpPr>
      <dsp:spPr>
        <a:xfrm>
          <a:off x="197200" y="1279129"/>
          <a:ext cx="191582" cy="3113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3219"/>
              </a:lnTo>
              <a:lnTo>
                <a:pt x="191582" y="3113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6241C-5E49-4B87-BE88-5A08A11E6F68}">
      <dsp:nvSpPr>
        <dsp:cNvPr id="0" name=""/>
        <dsp:cNvSpPr/>
      </dsp:nvSpPr>
      <dsp:spPr>
        <a:xfrm>
          <a:off x="388783" y="3913392"/>
          <a:ext cx="1532661" cy="957913"/>
        </a:xfrm>
        <a:prstGeom prst="roundRect">
          <a:avLst>
            <a:gd name="adj" fmla="val 10000"/>
          </a:avLst>
        </a:prstGeom>
        <a:solidFill>
          <a:srgbClr val="F8F8F8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egoe UI" panose="020B0502040204020203" pitchFamily="34" charset="0"/>
            </a:rPr>
            <a:t>Adding changes to the existing ADF code</a:t>
          </a:r>
        </a:p>
      </dsp:txBody>
      <dsp:txXfrm>
        <a:off x="416839" y="3941448"/>
        <a:ext cx="1476549" cy="901801"/>
      </dsp:txXfrm>
    </dsp:sp>
    <dsp:sp modelId="{EC1FDB67-FEFB-4BFC-B841-8024453B4DCF}">
      <dsp:nvSpPr>
        <dsp:cNvPr id="0" name=""/>
        <dsp:cNvSpPr/>
      </dsp:nvSpPr>
      <dsp:spPr>
        <a:xfrm>
          <a:off x="197200" y="1279129"/>
          <a:ext cx="191582" cy="4310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311"/>
              </a:lnTo>
              <a:lnTo>
                <a:pt x="196326" y="3190311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75388-79FC-4EAD-8074-9043EE8D8A8C}">
      <dsp:nvSpPr>
        <dsp:cNvPr id="0" name=""/>
        <dsp:cNvSpPr/>
      </dsp:nvSpPr>
      <dsp:spPr>
        <a:xfrm>
          <a:off x="388783" y="5110784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egoe UI" panose="020B0502040204020203" pitchFamily="34" charset="0"/>
            </a:rPr>
            <a:t>Publishing changes to a Azure Data Factory and creating ARM templates</a:t>
          </a:r>
          <a:endParaRPr lang="en-US" sz="1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16839" y="5138840"/>
        <a:ext cx="1476549" cy="901801"/>
      </dsp:txXfrm>
    </dsp:sp>
    <dsp:sp modelId="{FDF9C278-DBE0-430B-B775-43D2FDD6E129}">
      <dsp:nvSpPr>
        <dsp:cNvPr id="0" name=""/>
        <dsp:cNvSpPr/>
      </dsp:nvSpPr>
      <dsp:spPr>
        <a:xfrm>
          <a:off x="2400402" y="321216"/>
          <a:ext cx="1915827" cy="957913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Stage 2  - Merging ADF with Azure DevOps </a:t>
          </a:r>
          <a:r>
            <a:rPr lang="en-US" sz="1700" b="0" i="0" kern="1200" dirty="0"/>
            <a:t> </a:t>
          </a:r>
          <a:endParaRPr lang="en-US" sz="17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428458" y="349272"/>
        <a:ext cx="1859715" cy="901801"/>
      </dsp:txXfrm>
    </dsp:sp>
    <dsp:sp modelId="{6F26F547-5DD7-4A9F-97B6-E2C0B8682B24}">
      <dsp:nvSpPr>
        <dsp:cNvPr id="0" name=""/>
        <dsp:cNvSpPr/>
      </dsp:nvSpPr>
      <dsp:spPr>
        <a:xfrm>
          <a:off x="2591985" y="1279129"/>
          <a:ext cx="191582" cy="718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225"/>
              </a:lnTo>
              <a:lnTo>
                <a:pt x="196326" y="73622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4EE1A-E5A3-424D-BB45-557DB12E06F7}">
      <dsp:nvSpPr>
        <dsp:cNvPr id="0" name=""/>
        <dsp:cNvSpPr/>
      </dsp:nvSpPr>
      <dsp:spPr>
        <a:xfrm>
          <a:off x="2783567" y="1518608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Create Azure DevOps Project</a:t>
          </a:r>
          <a:endParaRPr lang="en-US" sz="1200" b="0" kern="1200" dirty="0">
            <a:solidFill>
              <a:schemeClr val="tx1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811623" y="1546664"/>
        <a:ext cx="1476549" cy="901801"/>
      </dsp:txXfrm>
    </dsp:sp>
    <dsp:sp modelId="{EEDEAB64-0D11-41E2-87DC-DA1DA9E3C4F2}">
      <dsp:nvSpPr>
        <dsp:cNvPr id="0" name=""/>
        <dsp:cNvSpPr/>
      </dsp:nvSpPr>
      <dsp:spPr>
        <a:xfrm>
          <a:off x="2591985" y="1279129"/>
          <a:ext cx="191582" cy="1915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268"/>
              </a:lnTo>
              <a:lnTo>
                <a:pt x="196326" y="1963268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CE187-220A-441E-AAEE-1EE707064615}">
      <dsp:nvSpPr>
        <dsp:cNvPr id="0" name=""/>
        <dsp:cNvSpPr/>
      </dsp:nvSpPr>
      <dsp:spPr>
        <a:xfrm>
          <a:off x="2783567" y="2716000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Integrate GitHub ADF repository to DevOps Project.</a:t>
          </a:r>
        </a:p>
      </dsp:txBody>
      <dsp:txXfrm>
        <a:off x="2811623" y="2744056"/>
        <a:ext cx="1476549" cy="901801"/>
      </dsp:txXfrm>
    </dsp:sp>
    <dsp:sp modelId="{6B1021B9-753E-443C-8582-F4EEFCC4EA57}">
      <dsp:nvSpPr>
        <dsp:cNvPr id="0" name=""/>
        <dsp:cNvSpPr/>
      </dsp:nvSpPr>
      <dsp:spPr>
        <a:xfrm>
          <a:off x="2591985" y="1279129"/>
          <a:ext cx="191582" cy="3113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311"/>
              </a:lnTo>
              <a:lnTo>
                <a:pt x="196326" y="3190311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1B9A6-AE69-4438-8E05-1175F9310121}">
      <dsp:nvSpPr>
        <dsp:cNvPr id="0" name=""/>
        <dsp:cNvSpPr/>
      </dsp:nvSpPr>
      <dsp:spPr>
        <a:xfrm>
          <a:off x="2783567" y="3913392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Generate a New Branch and merge with master branch and publish it</a:t>
          </a:r>
          <a:endParaRPr lang="en-US" sz="1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811623" y="3941448"/>
        <a:ext cx="1476549" cy="901801"/>
      </dsp:txXfrm>
    </dsp:sp>
    <dsp:sp modelId="{5A30F418-7042-4321-A42B-AB6DB6A7A57B}">
      <dsp:nvSpPr>
        <dsp:cNvPr id="0" name=""/>
        <dsp:cNvSpPr/>
      </dsp:nvSpPr>
      <dsp:spPr>
        <a:xfrm>
          <a:off x="4795186" y="321216"/>
          <a:ext cx="1915827" cy="957913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4F4F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Stage 3 </a:t>
          </a:r>
          <a:r>
            <a:rPr lang="en-US" sz="1700" kern="1200" dirty="0">
              <a:solidFill>
                <a:srgbClr val="F4F4FA"/>
              </a:solidFill>
              <a:latin typeface="Calibri" panose="020F0502020204030204"/>
              <a:ea typeface="+mn-ea"/>
              <a:cs typeface="+mn-cs"/>
            </a:rPr>
            <a:t>– Build Management</a:t>
          </a:r>
          <a:endParaRPr lang="en-US" sz="1700" b="0" kern="1200" dirty="0">
            <a:solidFill>
              <a:srgbClr val="F4F4FA"/>
            </a:solidFill>
            <a:latin typeface="+mn-lt"/>
            <a:ea typeface="+mn-ea"/>
            <a:cs typeface="+mn-cs"/>
          </a:endParaRPr>
        </a:p>
      </dsp:txBody>
      <dsp:txXfrm>
        <a:off x="4823242" y="349272"/>
        <a:ext cx="1859715" cy="901801"/>
      </dsp:txXfrm>
    </dsp:sp>
    <dsp:sp modelId="{B73BF5D7-43F6-46D4-9FB5-6D792BF6665F}">
      <dsp:nvSpPr>
        <dsp:cNvPr id="0" name=""/>
        <dsp:cNvSpPr/>
      </dsp:nvSpPr>
      <dsp:spPr>
        <a:xfrm>
          <a:off x="4986769" y="1279129"/>
          <a:ext cx="191582" cy="718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225"/>
              </a:lnTo>
              <a:lnTo>
                <a:pt x="196326" y="73622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C6EFD-852D-4B15-8A54-6BD934BF14CE}">
      <dsp:nvSpPr>
        <dsp:cNvPr id="0" name=""/>
        <dsp:cNvSpPr/>
      </dsp:nvSpPr>
      <dsp:spPr>
        <a:xfrm>
          <a:off x="5178351" y="1518608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Continuous Integration Build pipeline into Azure DevOps and kick off a build</a:t>
          </a:r>
        </a:p>
      </dsp:txBody>
      <dsp:txXfrm>
        <a:off x="5206407" y="1546664"/>
        <a:ext cx="1476549" cy="901801"/>
      </dsp:txXfrm>
    </dsp:sp>
    <dsp:sp modelId="{EEF67879-E5E3-49A3-A847-42526B85D6E1}">
      <dsp:nvSpPr>
        <dsp:cNvPr id="0" name=""/>
        <dsp:cNvSpPr/>
      </dsp:nvSpPr>
      <dsp:spPr>
        <a:xfrm>
          <a:off x="4986769" y="1279129"/>
          <a:ext cx="191582" cy="1915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268"/>
              </a:lnTo>
              <a:lnTo>
                <a:pt x="196326" y="1963268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2345-965D-4E1B-9780-E14A03DCB360}">
      <dsp:nvSpPr>
        <dsp:cNvPr id="0" name=""/>
        <dsp:cNvSpPr/>
      </dsp:nvSpPr>
      <dsp:spPr>
        <a:xfrm>
          <a:off x="5178351" y="2716000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After CI deploys creates ARM templates Artifacts</a:t>
          </a:r>
        </a:p>
      </dsp:txBody>
      <dsp:txXfrm>
        <a:off x="5206407" y="2744056"/>
        <a:ext cx="1476549" cy="901801"/>
      </dsp:txXfrm>
    </dsp:sp>
    <dsp:sp modelId="{820C304A-E7CD-4A42-908C-706054A75E9E}">
      <dsp:nvSpPr>
        <dsp:cNvPr id="0" name=""/>
        <dsp:cNvSpPr/>
      </dsp:nvSpPr>
      <dsp:spPr>
        <a:xfrm>
          <a:off x="7189970" y="321216"/>
          <a:ext cx="1915827" cy="957913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Stage 4 – Automation Testing </a:t>
          </a:r>
          <a:endParaRPr lang="en-US" sz="1700" b="0" kern="1200" dirty="0">
            <a:solidFill>
              <a:srgbClr val="F4F4FA"/>
            </a:solidFill>
            <a:latin typeface="Calibri" panose="020F0502020204030204"/>
            <a:ea typeface="+mn-ea"/>
            <a:cs typeface="+mn-cs"/>
          </a:endParaRPr>
        </a:p>
      </dsp:txBody>
      <dsp:txXfrm>
        <a:off x="7218026" y="349272"/>
        <a:ext cx="1859715" cy="901801"/>
      </dsp:txXfrm>
    </dsp:sp>
    <dsp:sp modelId="{A5A00335-FD67-4348-BE27-6F0F250F8E66}">
      <dsp:nvSpPr>
        <dsp:cNvPr id="0" name=""/>
        <dsp:cNvSpPr/>
      </dsp:nvSpPr>
      <dsp:spPr>
        <a:xfrm>
          <a:off x="7381553" y="1279129"/>
          <a:ext cx="191582" cy="718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225"/>
              </a:lnTo>
              <a:lnTo>
                <a:pt x="196326" y="73622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619C2-BD2E-463F-9258-0103B5AD9815}">
      <dsp:nvSpPr>
        <dsp:cNvPr id="0" name=""/>
        <dsp:cNvSpPr/>
      </dsp:nvSpPr>
      <dsp:spPr>
        <a:xfrm>
          <a:off x="7573135" y="1518608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Create a release pipeline and deploy ARM templates artifacts into staging area to test</a:t>
          </a:r>
          <a:endParaRPr lang="en-US" sz="1200" kern="1200" dirty="0">
            <a:solidFill>
              <a:schemeClr val="tx1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7601191" y="1546664"/>
        <a:ext cx="1476549" cy="901801"/>
      </dsp:txXfrm>
    </dsp:sp>
    <dsp:sp modelId="{C12457FB-3BCC-4897-B65B-46532A50AEE3}">
      <dsp:nvSpPr>
        <dsp:cNvPr id="0" name=""/>
        <dsp:cNvSpPr/>
      </dsp:nvSpPr>
      <dsp:spPr>
        <a:xfrm>
          <a:off x="7381553" y="1279129"/>
          <a:ext cx="191582" cy="1915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268"/>
              </a:lnTo>
              <a:lnTo>
                <a:pt x="196326" y="1963268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F54AF-AE92-4DF1-B698-BED4C7002996}">
      <dsp:nvSpPr>
        <dsp:cNvPr id="0" name=""/>
        <dsp:cNvSpPr/>
      </dsp:nvSpPr>
      <dsp:spPr>
        <a:xfrm>
          <a:off x="7573135" y="2716000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none" kern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Deploying it to both Testing and Production environments</a:t>
          </a:r>
        </a:p>
      </dsp:txBody>
      <dsp:txXfrm>
        <a:off x="7601191" y="2744056"/>
        <a:ext cx="1476549" cy="901801"/>
      </dsp:txXfrm>
    </dsp:sp>
    <dsp:sp modelId="{5D498ABD-96FB-4607-ABA2-7247CF5C1A4E}">
      <dsp:nvSpPr>
        <dsp:cNvPr id="0" name=""/>
        <dsp:cNvSpPr/>
      </dsp:nvSpPr>
      <dsp:spPr>
        <a:xfrm>
          <a:off x="7381553" y="1279129"/>
          <a:ext cx="191582" cy="3113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311"/>
              </a:lnTo>
              <a:lnTo>
                <a:pt x="196326" y="3190311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3FC45-13B3-463E-8511-82F512AF1E32}">
      <dsp:nvSpPr>
        <dsp:cNvPr id="0" name=""/>
        <dsp:cNvSpPr/>
      </dsp:nvSpPr>
      <dsp:spPr>
        <a:xfrm>
          <a:off x="7573135" y="3913392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The test results will be associated this build and Testers</a:t>
          </a:r>
          <a:endParaRPr lang="en-US" sz="1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601191" y="3941448"/>
        <a:ext cx="1476549" cy="901801"/>
      </dsp:txXfrm>
    </dsp:sp>
    <dsp:sp modelId="{5424C482-F9DD-4FAC-8603-E89D3E780C78}">
      <dsp:nvSpPr>
        <dsp:cNvPr id="0" name=""/>
        <dsp:cNvSpPr/>
      </dsp:nvSpPr>
      <dsp:spPr>
        <a:xfrm>
          <a:off x="9584754" y="321216"/>
          <a:ext cx="1915827" cy="957913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Stage 5 – Continuous Deployment </a:t>
          </a:r>
          <a:r>
            <a:rPr lang="en-US" sz="1700" b="0" u="none" kern="1200" dirty="0">
              <a:solidFill>
                <a:srgbClr val="F4F4FA"/>
              </a:solidFill>
              <a:latin typeface="+mn-lt"/>
              <a:ea typeface="+mn-ea"/>
              <a:cs typeface="+mn-cs"/>
            </a:rPr>
            <a:t> </a:t>
          </a:r>
        </a:p>
      </dsp:txBody>
      <dsp:txXfrm>
        <a:off x="9612810" y="349272"/>
        <a:ext cx="1859715" cy="901801"/>
      </dsp:txXfrm>
    </dsp:sp>
    <dsp:sp modelId="{9AF38B48-47E5-4108-9BEB-65B1D3CF68D8}">
      <dsp:nvSpPr>
        <dsp:cNvPr id="0" name=""/>
        <dsp:cNvSpPr/>
      </dsp:nvSpPr>
      <dsp:spPr>
        <a:xfrm>
          <a:off x="9776337" y="1279129"/>
          <a:ext cx="181068" cy="195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225"/>
              </a:lnTo>
              <a:lnTo>
                <a:pt x="196326" y="73622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5D461-D49A-49C3-B9D3-0CDE17540415}">
      <dsp:nvSpPr>
        <dsp:cNvPr id="0" name=""/>
        <dsp:cNvSpPr/>
      </dsp:nvSpPr>
      <dsp:spPr>
        <a:xfrm>
          <a:off x="9957405" y="2758550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Create a pull request and merge this change to the </a:t>
          </a:r>
          <a:r>
            <a:rPr lang="en-US" sz="1200" b="0" i="1" kern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master </a:t>
          </a:r>
          <a:r>
            <a:rPr lang="en-US" sz="1200" b="0" i="0" kern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branch of GitHub repository</a:t>
          </a:r>
          <a:endParaRPr lang="en-US" sz="1200" kern="1200" dirty="0">
            <a:solidFill>
              <a:schemeClr val="tx1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9985461" y="2786606"/>
        <a:ext cx="1476549" cy="901801"/>
      </dsp:txXfrm>
    </dsp:sp>
    <dsp:sp modelId="{8C167410-CDA7-4C1F-8464-41D7AFA2FE3D}">
      <dsp:nvSpPr>
        <dsp:cNvPr id="0" name=""/>
        <dsp:cNvSpPr/>
      </dsp:nvSpPr>
      <dsp:spPr>
        <a:xfrm>
          <a:off x="9776337" y="1279129"/>
          <a:ext cx="170569" cy="3082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268"/>
              </a:lnTo>
              <a:lnTo>
                <a:pt x="196326" y="1963268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8FC8-945A-435C-97E9-0C1FA2E66CD7}">
      <dsp:nvSpPr>
        <dsp:cNvPr id="0" name=""/>
        <dsp:cNvSpPr/>
      </dsp:nvSpPr>
      <dsp:spPr>
        <a:xfrm>
          <a:off x="9946907" y="3882384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we can see the changes in version control</a:t>
          </a:r>
          <a:endParaRPr lang="en-US" sz="1200" b="0" kern="1200" dirty="0">
            <a:solidFill>
              <a:schemeClr val="tx1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9974963" y="3910440"/>
        <a:ext cx="1476549" cy="901801"/>
      </dsp:txXfrm>
    </dsp:sp>
    <dsp:sp modelId="{85DBAD3A-DED2-495A-9D28-26A87F2D4023}">
      <dsp:nvSpPr>
        <dsp:cNvPr id="0" name=""/>
        <dsp:cNvSpPr/>
      </dsp:nvSpPr>
      <dsp:spPr>
        <a:xfrm>
          <a:off x="9776337" y="1279129"/>
          <a:ext cx="149557" cy="717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311"/>
              </a:lnTo>
              <a:lnTo>
                <a:pt x="196326" y="3190311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192ED-B59D-4F2D-9412-88F8ADC37777}">
      <dsp:nvSpPr>
        <dsp:cNvPr id="0" name=""/>
        <dsp:cNvSpPr/>
      </dsp:nvSpPr>
      <dsp:spPr>
        <a:xfrm>
          <a:off x="9925894" y="1517583"/>
          <a:ext cx="1532661" cy="9579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Enable the “Continuous deployment trigger”</a:t>
          </a:r>
          <a:endParaRPr lang="en-US" sz="1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9953950" y="1545639"/>
        <a:ext cx="1476549" cy="901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6858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79" name="Google Shape;7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352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9" name="Google Shape;9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021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189" lvl="0" indent="-34289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377" lvl="1" indent="-31749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566" lvl="2" indent="-31749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754" lvl="3" indent="-31749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5943" lvl="4" indent="-31749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131" lvl="5" indent="-31749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320" lvl="6" indent="-31749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509" lvl="7" indent="-31749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697" lvl="8" indent="-317492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copy" type="tx">
  <p:cSld name="Title &amp; Subtitle cop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1774031" y="2582334"/>
            <a:ext cx="8643939" cy="94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189" lvl="0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cap="none"/>
            </a:lvl1pPr>
            <a:lvl2pPr marL="914377" lvl="1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2pPr>
            <a:lvl3pPr marL="1371566" lvl="2" indent="-322317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3pPr>
            <a:lvl4pPr marL="1828754" lvl="3" indent="-322317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4pPr>
            <a:lvl5pPr marL="2285943" lvl="4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5pPr>
            <a:lvl6pPr marL="2743131" lvl="5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6pPr>
            <a:lvl7pPr marL="3200320" lvl="6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7pPr>
            <a:lvl8pPr marL="3657509" lvl="7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8pPr>
            <a:lvl9pPr marL="4114697" lvl="8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2386774" y="3617085"/>
            <a:ext cx="7418455" cy="28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189" lvl="0" indent="-228594" algn="ctr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500"/>
              <a:buFont typeface="Open Sans"/>
              <a:buNone/>
              <a:defRPr sz="1500"/>
            </a:lvl1pPr>
            <a:lvl2pPr marL="914377" lvl="1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2pPr>
            <a:lvl3pPr marL="1371566" lvl="2" indent="-322317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3pPr>
            <a:lvl4pPr marL="1828754" lvl="3" indent="-322317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4pPr>
            <a:lvl5pPr marL="2285943" lvl="4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5pPr>
            <a:lvl6pPr marL="2743131" lvl="5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6pPr>
            <a:lvl7pPr marL="3200320" lvl="6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7pPr>
            <a:lvl8pPr marL="3657509" lvl="7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8pPr>
            <a:lvl9pPr marL="4114697" lvl="8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5925626" y="6518674"/>
            <a:ext cx="331821" cy="32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2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>
              <a:solidFill>
                <a:srgbClr val="343167"/>
              </a:solidFill>
            </a:endParaRPr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>
              <a:solidFill>
                <a:srgbClr val="343167"/>
              </a:solidFill>
            </a:endParaRPr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5961292" y="6518674"/>
            <a:ext cx="331821" cy="32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Page" type="tx">
  <p:cSld name="Final Pag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/>
          <p:nvPr/>
        </p:nvSpPr>
        <p:spPr>
          <a:xfrm>
            <a:off x="-1" y="-12700"/>
            <a:ext cx="12192000" cy="3190347"/>
          </a:xfrm>
          <a:prstGeom prst="rect">
            <a:avLst/>
          </a:prstGeom>
          <a:solidFill>
            <a:srgbClr val="343167"/>
          </a:solidFill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algn="ctr">
              <a:buSzPts val="2500"/>
            </a:pPr>
            <a:endParaRPr sz="2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823186" y="110067"/>
            <a:ext cx="10545631" cy="301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algn="ctr">
              <a:buSzPts val="4750"/>
            </a:pPr>
            <a:r>
              <a:rPr lang="en-US" sz="4751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GOT MORE QUESTIONS ABOUT</a:t>
            </a:r>
            <a:endParaRPr/>
          </a:p>
          <a:p>
            <a:pPr algn="ctr">
              <a:buSzPts val="4750"/>
            </a:pPr>
            <a:endParaRPr sz="4751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buSzPts val="4750"/>
            </a:pPr>
            <a:r>
              <a:rPr lang="en-US" sz="4751">
                <a:solidFill>
                  <a:srgbClr val="74BF54"/>
                </a:solidFill>
                <a:latin typeface="Open Sans"/>
                <a:ea typeface="Open Sans"/>
                <a:cs typeface="Open Sans"/>
                <a:sym typeface="Open Sans"/>
              </a:rPr>
              <a:t>Just let us know.</a:t>
            </a:r>
            <a:endParaRPr/>
          </a:p>
        </p:txBody>
      </p:sp>
      <p:sp>
        <p:nvSpPr>
          <p:cNvPr id="159" name="Google Shape;159;p33"/>
          <p:cNvSpPr/>
          <p:nvPr/>
        </p:nvSpPr>
        <p:spPr>
          <a:xfrm>
            <a:off x="1654031" y="3982499"/>
            <a:ext cx="4735272" cy="153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algn="ctr">
              <a:buSzPts val="4750"/>
            </a:pPr>
            <a:r>
              <a:rPr lang="en-US" sz="4751">
                <a:solidFill>
                  <a:srgbClr val="74BF54"/>
                </a:solidFill>
                <a:latin typeface="Open Sans"/>
                <a:ea typeface="Open Sans"/>
                <a:cs typeface="Open Sans"/>
                <a:sym typeface="Open Sans"/>
              </a:rPr>
              <a:t>We get you past</a:t>
            </a:r>
            <a:endParaRPr/>
          </a:p>
          <a:p>
            <a:pPr algn="ctr">
              <a:buSzPts val="4750"/>
            </a:pPr>
            <a:r>
              <a:rPr lang="en-US" sz="4751">
                <a:solidFill>
                  <a:srgbClr val="74BF54"/>
                </a:solidFill>
                <a:latin typeface="Open Sans"/>
                <a:ea typeface="Open Sans"/>
                <a:cs typeface="Open Sans"/>
                <a:sym typeface="Open Sans"/>
              </a:rPr>
              <a:t> the bottlenecks!</a:t>
            </a:r>
            <a:r>
              <a:rPr lang="en-US" sz="1851" baseline="30000">
                <a:solidFill>
                  <a:srgbClr val="74BF54"/>
                </a:solidFill>
                <a:latin typeface="Open Sans"/>
                <a:ea typeface="Open Sans"/>
                <a:cs typeface="Open Sans"/>
                <a:sym typeface="Open Sans"/>
              </a:rPr>
              <a:t>TM</a:t>
            </a:r>
            <a:endParaRPr/>
          </a:p>
        </p:txBody>
      </p:sp>
      <p:cxnSp>
        <p:nvCxnSpPr>
          <p:cNvPr id="160" name="Google Shape;160;p33"/>
          <p:cNvCxnSpPr/>
          <p:nvPr/>
        </p:nvCxnSpPr>
        <p:spPr>
          <a:xfrm rot="10800000" flipH="1">
            <a:off x="7954434" y="3666447"/>
            <a:ext cx="1" cy="2757028"/>
          </a:xfrm>
          <a:prstGeom prst="straightConnector1">
            <a:avLst/>
          </a:prstGeom>
          <a:noFill/>
          <a:ln w="38100" cap="flat" cmpd="sng">
            <a:solidFill>
              <a:srgbClr val="34316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1" name="Google Shape;161;p33"/>
          <p:cNvSpPr/>
          <p:nvPr/>
        </p:nvSpPr>
        <p:spPr>
          <a:xfrm>
            <a:off x="8722784" y="4709428"/>
            <a:ext cx="2711893" cy="17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>
              <a:lnSpc>
                <a:spcPct val="120000"/>
              </a:lnSpc>
              <a:buSzPts val="1650"/>
            </a:pPr>
            <a:r>
              <a:rPr lang="en-US" sz="1651" b="1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rPr>
              <a:t>pyramidsolves.com</a:t>
            </a:r>
            <a:endParaRPr/>
          </a:p>
          <a:p>
            <a:pPr>
              <a:lnSpc>
                <a:spcPct val="120000"/>
              </a:lnSpc>
              <a:buSzPts val="1050"/>
            </a:pPr>
            <a:endParaRPr sz="1051" b="1">
              <a:solidFill>
                <a:srgbClr val="34316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20000"/>
              </a:lnSpc>
              <a:buSzPts val="1050"/>
            </a:pPr>
            <a:r>
              <a:rPr lang="en-US" sz="1051" b="1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rPr>
              <a:t>678-252-1247</a:t>
            </a:r>
            <a:endParaRPr/>
          </a:p>
          <a:p>
            <a:pPr>
              <a:lnSpc>
                <a:spcPct val="120000"/>
              </a:lnSpc>
              <a:buSzPts val="1050"/>
            </a:pPr>
            <a:r>
              <a:rPr lang="en-US" sz="1051" b="1" u="sng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rPr>
              <a:t>info@solutions.pyramidci.com</a:t>
            </a:r>
            <a:endParaRPr/>
          </a:p>
          <a:p>
            <a:pPr>
              <a:lnSpc>
                <a:spcPct val="120000"/>
              </a:lnSpc>
              <a:buSzPts val="1050"/>
            </a:pPr>
            <a:endParaRPr sz="1051" b="1">
              <a:solidFill>
                <a:srgbClr val="34316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20000"/>
              </a:lnSpc>
              <a:buSzPts val="1050"/>
            </a:pPr>
            <a:r>
              <a:rPr lang="en-US" sz="1051" b="1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rPr>
              <a:t>Pyramid Solutions</a:t>
            </a:r>
            <a:endParaRPr/>
          </a:p>
          <a:p>
            <a:pPr>
              <a:lnSpc>
                <a:spcPct val="120000"/>
              </a:lnSpc>
              <a:buSzPts val="1050"/>
            </a:pPr>
            <a:r>
              <a:rPr lang="en-US" sz="1051" b="1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rPr>
              <a:t>11100 Atlantis Place</a:t>
            </a:r>
            <a:endParaRPr/>
          </a:p>
          <a:p>
            <a:pPr>
              <a:lnSpc>
                <a:spcPct val="120000"/>
              </a:lnSpc>
              <a:buSzPts val="1050"/>
            </a:pPr>
            <a:r>
              <a:rPr lang="en-US" sz="1051" b="1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rPr>
              <a:t>Alpharetta, GA 30022</a:t>
            </a:r>
            <a:endParaRPr/>
          </a:p>
        </p:txBody>
      </p:sp>
      <p:pic>
        <p:nvPicPr>
          <p:cNvPr id="162" name="Google Shape;16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50832" y="6140452"/>
            <a:ext cx="1741669" cy="23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9047" y="3563576"/>
            <a:ext cx="2657575" cy="90800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2843509" y="1181153"/>
            <a:ext cx="6504985" cy="87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189" lvl="0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Open Sans"/>
              <a:buNone/>
              <a:defRPr sz="4751" b="1" cap="none">
                <a:solidFill>
                  <a:srgbClr val="FFFFFF"/>
                </a:solidFill>
              </a:defRPr>
            </a:lvl1pPr>
            <a:lvl2pPr marL="914377" lvl="1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2pPr>
            <a:lvl3pPr marL="1371566" lvl="2" indent="-322317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3pPr>
            <a:lvl4pPr marL="1828754" lvl="3" indent="-322317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4pPr>
            <a:lvl5pPr marL="2285943" lvl="4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5pPr>
            <a:lvl6pPr marL="2743131" lvl="5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6pPr>
            <a:lvl7pPr marL="3200320" lvl="6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7pPr>
            <a:lvl8pPr marL="3657509" lvl="7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8pPr>
            <a:lvl9pPr marL="4114697" lvl="8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5925626" y="6518674"/>
            <a:ext cx="331821" cy="32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copy" type="tx">
  <p:cSld name="Title &amp; Subtitle cop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1774031" y="2582334"/>
            <a:ext cx="8643939" cy="94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189" lvl="0" indent="-22859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cap="none"/>
            </a:lvl1pPr>
            <a:lvl2pPr marL="914377" lvl="1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2pPr>
            <a:lvl3pPr marL="1371566" lvl="2" indent="-322317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3pPr>
            <a:lvl4pPr marL="1828754" lvl="3" indent="-322317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4pPr>
            <a:lvl5pPr marL="2285943" lvl="4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5pPr>
            <a:lvl6pPr marL="2743131" lvl="5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6pPr>
            <a:lvl7pPr marL="3200320" lvl="6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7pPr>
            <a:lvl8pPr marL="3657509" lvl="7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8pPr>
            <a:lvl9pPr marL="4114697" lvl="8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2386774" y="3617085"/>
            <a:ext cx="7418455" cy="28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189" lvl="0" indent="-228594" algn="ctr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500"/>
              <a:buFont typeface="Open Sans"/>
              <a:buNone/>
              <a:defRPr sz="1500"/>
            </a:lvl1pPr>
            <a:lvl2pPr marL="914377" lvl="1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2pPr>
            <a:lvl3pPr marL="1371566" lvl="2" indent="-322317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3pPr>
            <a:lvl4pPr marL="1828754" lvl="3" indent="-322317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4pPr>
            <a:lvl5pPr marL="2285943" lvl="4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5pPr>
            <a:lvl6pPr marL="2743131" lvl="5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6pPr>
            <a:lvl7pPr marL="3200320" lvl="6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7pPr>
            <a:lvl8pPr marL="3657509" lvl="7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8pPr>
            <a:lvl9pPr marL="4114697" lvl="8" indent="-322319" algn="l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5925626" y="6518674"/>
            <a:ext cx="331821" cy="32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617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0006" y="2635240"/>
            <a:ext cx="3651988" cy="12477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774031" y="178593"/>
            <a:ext cx="8643938" cy="171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774031" y="1919883"/>
            <a:ext cx="8643938" cy="442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5976441" y="6518672"/>
            <a:ext cx="331821" cy="32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70007" y="2635241"/>
            <a:ext cx="3651988" cy="12477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4"/>
          <p:cNvSpPr txBox="1">
            <a:spLocks noGrp="1"/>
          </p:cNvSpPr>
          <p:nvPr>
            <p:ph type="title"/>
          </p:nvPr>
        </p:nvSpPr>
        <p:spPr>
          <a:xfrm>
            <a:off x="1774031" y="178593"/>
            <a:ext cx="8643939" cy="171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167"/>
              </a:buClr>
              <a:buSzPts val="5000"/>
              <a:buFont typeface="Open Sans"/>
              <a:buNone/>
              <a:defRPr sz="500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body" idx="1"/>
          </p:nvPr>
        </p:nvSpPr>
        <p:spPr>
          <a:xfrm>
            <a:off x="1774031" y="1919883"/>
            <a:ext cx="8643939" cy="442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5757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rgbClr val="343167"/>
              </a:buClr>
              <a:buSzPts val="1845"/>
              <a:buFont typeface="Open Sans"/>
              <a:buChar char="•"/>
              <a:defRPr sz="2250" b="0" i="0" u="none" strike="noStrike" cap="none">
                <a:solidFill>
                  <a:srgbClr val="3431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5976442" y="6518674"/>
            <a:ext cx="331821" cy="32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999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89;p2"/>
          <p:cNvPicPr preferRelativeResize="0"/>
          <p:nvPr/>
        </p:nvPicPr>
        <p:blipFill rotWithShape="1">
          <a:blip r:embed="rId2">
            <a:alphaModFix/>
          </a:blip>
          <a:srcRect t="1835"/>
          <a:stretch/>
        </p:blipFill>
        <p:spPr>
          <a:xfrm>
            <a:off x="907473" y="193849"/>
            <a:ext cx="7285551" cy="64703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42457" y="1219200"/>
            <a:ext cx="240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2457" y="1970314"/>
            <a:ext cx="422365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D1761"/>
                </a:solidFill>
                <a:latin typeface="Calibri"/>
                <a:ea typeface="Calibri"/>
                <a:cs typeface="Calibri"/>
                <a:sym typeface="Calibri"/>
              </a:rPr>
              <a:t>Phase1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D1761"/>
                </a:solidFill>
                <a:latin typeface="Calibri"/>
                <a:ea typeface="Calibri"/>
                <a:cs typeface="Calibri"/>
                <a:sym typeface="Calibri"/>
              </a:rPr>
              <a:t>Discover &amp; Assess 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D1761"/>
                </a:solidFill>
                <a:latin typeface="Calibri"/>
                <a:ea typeface="Calibri"/>
                <a:cs typeface="Calibri"/>
                <a:sym typeface="Calibri"/>
              </a:rPr>
              <a:t>Phase-2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D1761"/>
                </a:solidFill>
                <a:latin typeface="Calibri"/>
                <a:ea typeface="Calibri"/>
                <a:cs typeface="Calibri"/>
                <a:sym typeface="Calibri"/>
              </a:rPr>
              <a:t>Solution &amp; Execution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D1761"/>
                </a:solidFill>
                <a:latin typeface="Calibri"/>
                <a:ea typeface="Calibri"/>
                <a:cs typeface="Calibri"/>
                <a:sym typeface="Calibri"/>
              </a:rPr>
              <a:t>Phase-3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D1761"/>
                </a:solidFill>
                <a:latin typeface="Calibri"/>
                <a:ea typeface="Calibri"/>
                <a:cs typeface="Calibri"/>
                <a:sym typeface="Calibri"/>
              </a:rPr>
              <a:t>Optimize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D176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 the latest changes</a:t>
            </a:r>
            <a:endParaRPr lang="en-US" sz="1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latest changes</a:t>
            </a:r>
            <a:endParaRPr lang="en-US" sz="1800" b="1" dirty="0">
              <a:solidFill>
                <a:srgbClr val="1D17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D176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25815F-3469-44AC-B5C2-C0FB10DA6C28}"/>
              </a:ext>
            </a:extLst>
          </p:cNvPr>
          <p:cNvSpPr/>
          <p:nvPr/>
        </p:nvSpPr>
        <p:spPr>
          <a:xfrm>
            <a:off x="8193024" y="6402540"/>
            <a:ext cx="4135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Created by P Naga Kishore</a:t>
            </a:r>
          </a:p>
        </p:txBody>
      </p:sp>
    </p:spTree>
    <p:extLst>
      <p:ext uri="{BB962C8B-B14F-4D97-AF65-F5344CB8AC3E}">
        <p14:creationId xmlns:p14="http://schemas.microsoft.com/office/powerpoint/2010/main" val="229725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2997759" y="3139236"/>
            <a:ext cx="238953" cy="443613"/>
          </a:xfrm>
          <a:custGeom>
            <a:avLst/>
            <a:gdLst/>
            <a:ahLst/>
            <a:cxnLst/>
            <a:rect l="l" t="t" r="r" b="b"/>
            <a:pathLst>
              <a:path w="288289" h="443864">
                <a:moveTo>
                  <a:pt x="0" y="0"/>
                </a:moveTo>
                <a:lnTo>
                  <a:pt x="288035" y="221741"/>
                </a:lnTo>
                <a:lnTo>
                  <a:pt x="0" y="44348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1291" y="61078"/>
            <a:ext cx="12070709" cy="70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4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343167"/>
              </a:buClr>
              <a:buSzPts val="5000"/>
              <a:buFontTx/>
              <a:buNone/>
              <a:tabLst/>
              <a:defRPr/>
            </a:pPr>
            <a:r>
              <a:rPr lang="en-IN" sz="3997" kern="1200" spc="-88" dirty="0">
                <a:solidFill>
                  <a:srgbClr val="343167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Approach</a:t>
            </a:r>
            <a:r>
              <a:rPr lang="en-IN" sz="3997" kern="1200" spc="-88" noProof="0" dirty="0">
                <a:solidFill>
                  <a:srgbClr val="343167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Phase-3</a:t>
            </a:r>
            <a:endParaRPr kumimoji="0" lang="en-IN" sz="3997" b="0" i="0" u="none" strike="noStrike" kern="1200" cap="none" spc="-88" normalizeH="0" baseline="0" noProof="0" dirty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69858" y="1905522"/>
            <a:ext cx="2243749" cy="311173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vert="horz" wrap="square" lIns="0" tIns="33636" rIns="0" bIns="0" rtlCol="0">
            <a:spAutoFit/>
          </a:bodyPr>
          <a:lstStyle/>
          <a:p>
            <a:pPr marL="83769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>
                <a:tab pos="199271" algn="l"/>
              </a:tabLst>
              <a:defRPr/>
            </a:pPr>
            <a:r>
              <a:rPr kumimoji="0" lang="en-IN" sz="18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Deliverables</a:t>
            </a:r>
            <a:r>
              <a:rPr kumimoji="0" lang="en-IN" sz="15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</a:p>
          <a:p>
            <a:pPr marL="198636" marR="237983" lvl="0" indent="-114232" defTabSz="914400" eaLnBrk="1" fontAlgn="auto" latinLnBrk="0" hangingPunct="1">
              <a:spcBef>
                <a:spcPts val="600"/>
              </a:spcBef>
              <a:buClrTx/>
              <a:buSzTx/>
              <a:buFont typeface="Arial"/>
              <a:buChar char="•"/>
              <a:tabLst>
                <a:tab pos="199271" algn="l"/>
              </a:tabLst>
              <a:defRPr/>
            </a:pPr>
            <a:r>
              <a:rPr lang="en-IN" sz="18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Migrated Boards, work items, &amp; backlogs.</a:t>
            </a:r>
          </a:p>
          <a:p>
            <a:pPr marL="198636" marR="237983" lvl="0" indent="-114232" defTabSz="914400" eaLnBrk="1" fontAlgn="auto" latinLnBrk="0" hangingPunct="1">
              <a:spcBef>
                <a:spcPts val="600"/>
              </a:spcBef>
              <a:buClrTx/>
              <a:buSzTx/>
              <a:buFont typeface="Arial"/>
              <a:buChar char="•"/>
              <a:tabLst>
                <a:tab pos="199271" algn="l"/>
              </a:tabLst>
              <a:defRPr/>
            </a:pPr>
            <a:r>
              <a:rPr lang="en-IN" sz="18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Cost of Execution of Azure DevOps Services and Azure Data factory.</a:t>
            </a:r>
          </a:p>
          <a:p>
            <a:pPr marL="198636" marR="237983" lvl="0" indent="-114232" defTabSz="914400" eaLnBrk="1" fontAlgn="auto" latinLnBrk="0" hangingPunct="1">
              <a:spcBef>
                <a:spcPts val="600"/>
              </a:spcBef>
              <a:buClrTx/>
              <a:buSzTx/>
              <a:buFont typeface="Arial"/>
              <a:buChar char="•"/>
              <a:tabLst>
                <a:tab pos="199271" algn="l"/>
              </a:tabLst>
              <a:defRPr/>
            </a:pPr>
            <a:endParaRPr lang="en-IN" sz="18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98636" marR="237983" lvl="0" indent="-114232" defTabSz="914400" eaLnBrk="1" fontAlgn="auto" latinLnBrk="0" hangingPunct="1">
              <a:spcBef>
                <a:spcPts val="600"/>
              </a:spcBef>
              <a:buClrTx/>
              <a:buSzTx/>
              <a:buFont typeface="Arial"/>
              <a:buChar char="•"/>
              <a:tabLst>
                <a:tab pos="199271" algn="l"/>
              </a:tabLst>
              <a:defRPr/>
            </a:pPr>
            <a:endParaRPr lang="en-IN" sz="18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3955" y="2357337"/>
            <a:ext cx="2793804" cy="1953406"/>
            <a:chOff x="203955" y="2694565"/>
            <a:chExt cx="2767664" cy="4142501"/>
          </a:xfrm>
        </p:grpSpPr>
        <p:sp>
          <p:nvSpPr>
            <p:cNvPr id="60" name="object 60"/>
            <p:cNvSpPr/>
            <p:nvPr/>
          </p:nvSpPr>
          <p:spPr>
            <a:xfrm>
              <a:off x="326668" y="2809005"/>
              <a:ext cx="2607122" cy="2995223"/>
            </a:xfrm>
            <a:custGeom>
              <a:avLst/>
              <a:gdLst/>
              <a:ahLst/>
              <a:cxnLst/>
              <a:rect l="l" t="t" r="r" b="b"/>
              <a:pathLst>
                <a:path w="2780030" h="908685">
                  <a:moveTo>
                    <a:pt x="0" y="908303"/>
                  </a:moveTo>
                  <a:lnTo>
                    <a:pt x="2779776" y="908303"/>
                  </a:lnTo>
                  <a:lnTo>
                    <a:pt x="2779776" y="0"/>
                  </a:lnTo>
                  <a:lnTo>
                    <a:pt x="0" y="0"/>
                  </a:lnTo>
                  <a:lnTo>
                    <a:pt x="0" y="908303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r>
                <a:rPr lang="en-IN" sz="1600" b="1" spc="-5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Initiation:</a:t>
              </a:r>
            </a:p>
            <a:p>
              <a:pPr marL="285580" marR="0" lvl="0" indent="-28558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285580" indent="-285580">
                <a:buClrTx/>
                <a:buFont typeface="Arial" panose="020B0604020202020204" pitchFamily="34" charset="0"/>
                <a:buChar char="•"/>
                <a:defRPr/>
              </a:pPr>
              <a:r>
                <a:rPr lang="en-US" sz="1600" kern="1200" spc="-5" dirty="0">
                  <a:solidFill>
                    <a:srgbClr val="00206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Track the Project backlog and issues by using Azure Boards.</a:t>
              </a:r>
            </a:p>
            <a:p>
              <a:pPr marL="285580" indent="-285580">
                <a:buClrTx/>
                <a:buFont typeface="Arial" panose="020B0604020202020204" pitchFamily="34" charset="0"/>
                <a:buChar char="•"/>
                <a:defRPr/>
              </a:pPr>
              <a:endParaRPr lang="en-US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285580" indent="-285580">
                <a:buClrTx/>
                <a:buFont typeface="Arial" panose="020B0604020202020204" pitchFamily="34" charset="0"/>
                <a:buChar char="•"/>
                <a:defRPr/>
              </a:pPr>
              <a:r>
                <a:rPr lang="en-US" sz="1600" kern="1200" spc="-5" dirty="0">
                  <a:solidFill>
                    <a:srgbClr val="00206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Set up billing Azure Services</a:t>
              </a:r>
            </a:p>
            <a:p>
              <a:pPr marL="285580" marR="0" lvl="0" indent="-28558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299" b="0" i="0" u="none" strike="noStrike" kern="1200" cap="none" spc="0" normalizeH="0" baseline="0" noProof="0" dirty="0">
                <a:ln>
                  <a:noFill/>
                </a:ln>
                <a:solidFill>
                  <a:srgbClr val="34316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203955" y="2694565"/>
              <a:ext cx="2767664" cy="4142501"/>
            </a:xfrm>
            <a:custGeom>
              <a:avLst/>
              <a:gdLst/>
              <a:ahLst/>
              <a:cxnLst/>
              <a:rect l="l" t="t" r="r" b="b"/>
              <a:pathLst>
                <a:path w="2769235" h="3116579">
                  <a:moveTo>
                    <a:pt x="0" y="3116579"/>
                  </a:moveTo>
                  <a:lnTo>
                    <a:pt x="2769108" y="3116579"/>
                  </a:lnTo>
                  <a:lnTo>
                    <a:pt x="2769108" y="0"/>
                  </a:lnTo>
                  <a:lnTo>
                    <a:pt x="0" y="0"/>
                  </a:lnTo>
                  <a:lnTo>
                    <a:pt x="0" y="3116579"/>
                  </a:lnTo>
                  <a:close/>
                </a:path>
              </a:pathLst>
            </a:custGeom>
            <a:ln w="9144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99" b="0" i="0" u="none" strike="noStrike" kern="1200" cap="none" spc="0" normalizeH="0" baseline="0" noProof="0">
                <a:ln>
                  <a:noFill/>
                </a:ln>
                <a:solidFill>
                  <a:srgbClr val="34316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89998" y="1057039"/>
            <a:ext cx="11730308" cy="46691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wrap="square" lIns="91388" tIns="91388" rIns="91388" bIns="9138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99" kern="120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Phase - </a:t>
            </a:r>
            <a:r>
              <a:rPr lang="en-US" sz="1799" kern="1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3</a:t>
            </a:r>
            <a:endParaRPr kumimoji="0" lang="en-US" sz="1799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814093" y="5014898"/>
            <a:ext cx="4212494" cy="29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600" marR="309061" lvl="0" indent="-286849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378235" algn="l"/>
              </a:tabLst>
              <a:defRPr/>
            </a:pPr>
            <a:endParaRPr kumimoji="0" lang="en-US" sz="1299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08" name="Google Shape;9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2704" y="127511"/>
            <a:ext cx="1505877" cy="514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944;p5"/>
          <p:cNvSpPr/>
          <p:nvPr/>
        </p:nvSpPr>
        <p:spPr>
          <a:xfrm>
            <a:off x="3458" y="1946"/>
            <a:ext cx="117833" cy="892518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68530" tIns="34255" rIns="68530" bIns="3425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tabLst/>
              <a:defRPr/>
            </a:pPr>
            <a:endParaRPr kumimoji="0" sz="101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5337" y="1671965"/>
            <a:ext cx="2955765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Activities:</a:t>
            </a:r>
            <a:endParaRPr lang="en-US" sz="1600" b="1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lvl="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Enable the “Continuous deployment trigger”</a:t>
            </a:r>
          </a:p>
          <a:p>
            <a:pPr marL="285750" lvl="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6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 a pull request and merge this change to the master branch of GitHub repository.</a:t>
            </a: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6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lvl="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can use the GitHub as Backup of the Datasets And Datasets is reflects in the repository.</a:t>
            </a:r>
          </a:p>
          <a:p>
            <a:pPr marL="285750" lvl="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6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6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4898" y="2357337"/>
            <a:ext cx="2932432" cy="126188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ClrTx/>
              <a:buFontTx/>
              <a:buNone/>
              <a:defRPr/>
            </a:pPr>
            <a:r>
              <a:rPr lang="en-IN" sz="1600" b="1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Inputs:</a:t>
            </a:r>
          </a:p>
          <a:p>
            <a:pPr marL="285750" lvl="0" indent="-285750" defTabSz="91440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IN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Validate migrated work items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5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9" name="object 15"/>
          <p:cNvSpPr txBox="1"/>
          <p:nvPr/>
        </p:nvSpPr>
        <p:spPr>
          <a:xfrm>
            <a:off x="36110" y="4105835"/>
            <a:ext cx="153888" cy="682873"/>
          </a:xfrm>
          <a:prstGeom prst="rect">
            <a:avLst/>
          </a:prstGeom>
        </p:spPr>
        <p:txBody>
          <a:bodyPr vert="vert270" wrap="square" lIns="0" tIns="22213" rIns="0" bIns="0" rtlCol="0">
            <a:spAutoFit/>
          </a:bodyPr>
          <a:lstStyle/>
          <a:p>
            <a:pPr marL="12692" marR="0" lvl="0" indent="0" algn="l" defTabSz="914400" rtl="0" eaLnBrk="1" fontAlgn="auto" latinLnBrk="0" hangingPunct="1">
              <a:lnSpc>
                <a:spcPct val="100000"/>
              </a:lnSpc>
              <a:spcBef>
                <a:spcPts val="1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What we</a:t>
            </a:r>
            <a:r>
              <a:rPr kumimoji="0" sz="1000" b="0" i="0" u="none" strike="noStrike" kern="1200" cap="none" spc="-74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do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Semilight"/>
              <a:ea typeface="+mn-ea"/>
              <a:cs typeface="Segoe UI Semilight"/>
            </a:endParaRPr>
          </a:p>
        </p:txBody>
      </p:sp>
      <p:sp>
        <p:nvSpPr>
          <p:cNvPr id="17" name="object 66"/>
          <p:cNvSpPr/>
          <p:nvPr/>
        </p:nvSpPr>
        <p:spPr>
          <a:xfrm>
            <a:off x="6306384" y="3126905"/>
            <a:ext cx="238953" cy="443613"/>
          </a:xfrm>
          <a:custGeom>
            <a:avLst/>
            <a:gdLst/>
            <a:ahLst/>
            <a:cxnLst/>
            <a:rect l="l" t="t" r="r" b="b"/>
            <a:pathLst>
              <a:path w="288289" h="443864">
                <a:moveTo>
                  <a:pt x="0" y="0"/>
                </a:moveTo>
                <a:lnTo>
                  <a:pt x="288035" y="221741"/>
                </a:lnTo>
                <a:lnTo>
                  <a:pt x="0" y="44348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object 66"/>
          <p:cNvSpPr/>
          <p:nvPr/>
        </p:nvSpPr>
        <p:spPr>
          <a:xfrm>
            <a:off x="9522937" y="3017774"/>
            <a:ext cx="238953" cy="443613"/>
          </a:xfrm>
          <a:custGeom>
            <a:avLst/>
            <a:gdLst/>
            <a:ahLst/>
            <a:cxnLst/>
            <a:rect l="l" t="t" r="r" b="b"/>
            <a:pathLst>
              <a:path w="288289" h="443864">
                <a:moveTo>
                  <a:pt x="0" y="0"/>
                </a:moveTo>
                <a:lnTo>
                  <a:pt x="288035" y="221741"/>
                </a:lnTo>
                <a:lnTo>
                  <a:pt x="0" y="44348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46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3363686"/>
          </a:xfrm>
          <a:solidFill>
            <a:srgbClr val="FF7461"/>
          </a:solidFill>
        </p:spPr>
        <p:txBody>
          <a:bodyPr/>
          <a:lstStyle/>
          <a:p>
            <a:pPr marL="592058" lvl="1" indent="0">
              <a:buNone/>
            </a:pPr>
            <a:endParaRPr lang="en-US" sz="5250" dirty="0">
              <a:solidFill>
                <a:srgbClr val="F4F4FA"/>
              </a:solidFill>
            </a:endParaRPr>
          </a:p>
          <a:p>
            <a:pPr marL="592058" lvl="1" indent="0">
              <a:buNone/>
            </a:pPr>
            <a:r>
              <a:rPr lang="en-US" sz="5250" dirty="0">
                <a:solidFill>
                  <a:srgbClr val="F4F4FA"/>
                </a:solidFill>
              </a:rPr>
              <a:t>Demo</a:t>
            </a:r>
          </a:p>
        </p:txBody>
      </p:sp>
      <p:sp>
        <p:nvSpPr>
          <p:cNvPr id="6" name="Google Shape;944;p5"/>
          <p:cNvSpPr/>
          <p:nvPr/>
        </p:nvSpPr>
        <p:spPr>
          <a:xfrm>
            <a:off x="3458" y="1946"/>
            <a:ext cx="117833" cy="892518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68530" tIns="34255" rIns="68530" bIns="3425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tabLst/>
              <a:defRPr/>
            </a:pPr>
            <a:endParaRPr kumimoji="0" sz="101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31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9486" y="352825"/>
            <a:ext cx="10493828" cy="762000"/>
          </a:xfrm>
        </p:spPr>
        <p:txBody>
          <a:bodyPr/>
          <a:lstStyle/>
          <a:p>
            <a:pPr fontAlgn="ctr"/>
            <a:r>
              <a:rPr lang="en-US" sz="3387" dirty="0"/>
              <a:t>ADF code change and its affect in DevOps pipeline </a:t>
            </a:r>
            <a:endParaRPr lang="en-US" sz="4233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EF397E-2ABD-4B3C-AF34-754598DB1E68}"/>
              </a:ext>
            </a:extLst>
          </p:cNvPr>
          <p:cNvSpPr/>
          <p:nvPr/>
        </p:nvSpPr>
        <p:spPr>
          <a:xfrm>
            <a:off x="642258" y="4273603"/>
            <a:ext cx="7104029" cy="1558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2891" indent="-362891" defTabSz="483855">
              <a:buClrTx/>
              <a:buFontTx/>
              <a:buAutoNum type="arabicPeriod"/>
            </a:pPr>
            <a:r>
              <a:rPr lang="en-US" sz="1905" kern="1200" dirty="0">
                <a:latin typeface="Segoe UI" panose="020B0502040204020203" pitchFamily="34" charset="0"/>
              </a:rPr>
              <a:t>Changing ADF code</a:t>
            </a:r>
          </a:p>
          <a:p>
            <a:pPr marL="362891" indent="-362891" defTabSz="483855">
              <a:buClrTx/>
              <a:buFontTx/>
              <a:buAutoNum type="arabicPeriod"/>
            </a:pPr>
            <a:r>
              <a:rPr lang="en-US" sz="1905" kern="1200" dirty="0">
                <a:latin typeface="Segoe UI" panose="020B0502040204020203" pitchFamily="34" charset="0"/>
              </a:rPr>
              <a:t>Merging the ADF code to your GitHub repository</a:t>
            </a:r>
          </a:p>
          <a:p>
            <a:pPr marL="362891" indent="-362891" defTabSz="483855">
              <a:buClrTx/>
              <a:buFontTx/>
              <a:buAutoNum type="arabicPeriod"/>
            </a:pPr>
            <a:r>
              <a:rPr lang="en-US" sz="1905" kern="1200" dirty="0">
                <a:latin typeface="Segoe UI" panose="020B0502040204020203" pitchFamily="34" charset="0"/>
              </a:rPr>
              <a:t>Publishing / Creating ARM templates to deploy ADF code</a:t>
            </a:r>
          </a:p>
          <a:p>
            <a:pPr marL="362891" indent="-362891" defTabSz="483855">
              <a:buClrTx/>
              <a:buFontTx/>
              <a:buAutoNum type="arabicPeriod"/>
            </a:pPr>
            <a:r>
              <a:rPr lang="en-US" sz="1905" kern="1200" dirty="0">
                <a:latin typeface="Segoe UI" panose="020B0502040204020203" pitchFamily="34" charset="0"/>
              </a:rPr>
              <a:t>Monitoring ADF code deployment</a:t>
            </a:r>
          </a:p>
          <a:p>
            <a:pPr marL="362891" indent="-362891" defTabSz="483855">
              <a:buClrTx/>
              <a:buFontTx/>
              <a:buAutoNum type="arabicPeriod"/>
            </a:pPr>
            <a:r>
              <a:rPr lang="en-US" sz="1905" kern="1200" dirty="0">
                <a:latin typeface="Segoe UI" panose="020B0502040204020203" pitchFamily="34" charset="0"/>
              </a:rPr>
              <a:t>Validating code changes in other environments</a:t>
            </a:r>
          </a:p>
        </p:txBody>
      </p:sp>
      <p:pic>
        <p:nvPicPr>
          <p:cNvPr id="26" name="Picture 2" descr="https://www.appliedis.com/wp-content/uploads/2018/07/Azure-Data-Factory_COLOR.png">
            <a:extLst>
              <a:ext uri="{FF2B5EF4-FFF2-40B4-BE49-F238E27FC236}">
                <a16:creationId xmlns:a16="http://schemas.microsoft.com/office/drawing/2014/main" id="{35D0A046-7BE9-4F11-9118-72C2B50A2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8" y="1436914"/>
            <a:ext cx="3015342" cy="21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A88E227-19E8-4C8D-B537-A3D532A3BA46}"/>
              </a:ext>
            </a:extLst>
          </p:cNvPr>
          <p:cNvSpPr/>
          <p:nvPr/>
        </p:nvSpPr>
        <p:spPr>
          <a:xfrm>
            <a:off x="4397305" y="2467242"/>
            <a:ext cx="742216" cy="77646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defTabSz="483855">
              <a:buClrTx/>
            </a:pPr>
            <a:endParaRPr lang="en-US" sz="2540" kern="1200" dirty="0">
              <a:solidFill>
                <a:srgbClr val="007A3E"/>
              </a:solidFill>
              <a:latin typeface="Segoe UI"/>
            </a:endParaRPr>
          </a:p>
        </p:txBody>
      </p:sp>
      <p:pic>
        <p:nvPicPr>
          <p:cNvPr id="9" name="Google Shape;9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3025" y="5927373"/>
            <a:ext cx="2008975" cy="68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44;p5"/>
          <p:cNvSpPr/>
          <p:nvPr/>
        </p:nvSpPr>
        <p:spPr>
          <a:xfrm>
            <a:off x="0" y="1"/>
            <a:ext cx="157200" cy="1190700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350"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436914"/>
            <a:ext cx="6934200" cy="3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9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"/>
          <p:cNvSpPr txBox="1">
            <a:spLocks noGrp="1"/>
          </p:cNvSpPr>
          <p:nvPr>
            <p:ph type="body" idx="1"/>
          </p:nvPr>
        </p:nvSpPr>
        <p:spPr>
          <a:xfrm>
            <a:off x="1676050" y="2641092"/>
            <a:ext cx="8936531" cy="183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334"/>
              <a:buNone/>
            </a:pPr>
            <a:r>
              <a:rPr lang="en-US" sz="6500" b="1" dirty="0">
                <a:solidFill>
                  <a:srgbClr val="1D176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sz="6500" b="1" dirty="0">
              <a:solidFill>
                <a:srgbClr val="1D17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1"/>
          <p:cNvSpPr/>
          <p:nvPr/>
        </p:nvSpPr>
        <p:spPr>
          <a:xfrm>
            <a:off x="0" y="1"/>
            <a:ext cx="157200" cy="1190700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1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3" name="Google Shape;7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8791" y="202190"/>
            <a:ext cx="1970700" cy="62941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1"/>
          <p:cNvSpPr/>
          <p:nvPr/>
        </p:nvSpPr>
        <p:spPr>
          <a:xfrm>
            <a:off x="0" y="0"/>
            <a:ext cx="157200" cy="1190700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958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88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23947B-523A-4ACC-8130-E5CDCF9F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1" y="125526"/>
            <a:ext cx="9296436" cy="640641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Architecture of Azure Data Factory with Azure DevOps</a:t>
            </a:r>
            <a:r>
              <a:rPr lang="en-US" sz="2800" dirty="0"/>
              <a:t>:</a:t>
            </a:r>
            <a:br>
              <a:rPr lang="en-US" sz="2800" dirty="0"/>
            </a:br>
            <a:endParaRPr lang="en-IN" sz="2800" dirty="0">
              <a:solidFill>
                <a:srgbClr val="1D1761"/>
              </a:solidFill>
              <a:latin typeface="Arial"/>
              <a:cs typeface="Arial"/>
            </a:endParaRPr>
          </a:p>
        </p:txBody>
      </p:sp>
      <p:pic>
        <p:nvPicPr>
          <p:cNvPr id="943" name="Google Shape;9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8674" y="190602"/>
            <a:ext cx="2008975" cy="68641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5"/>
          <p:cNvSpPr/>
          <p:nvPr/>
        </p:nvSpPr>
        <p:spPr>
          <a:xfrm>
            <a:off x="0" y="1"/>
            <a:ext cx="157200" cy="1190700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350"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42;p5">
            <a:extLst>
              <a:ext uri="{FF2B5EF4-FFF2-40B4-BE49-F238E27FC236}">
                <a16:creationId xmlns:a16="http://schemas.microsoft.com/office/drawing/2014/main" id="{C612F770-5CC6-4134-856D-06AA71D0E84E}"/>
              </a:ext>
            </a:extLst>
          </p:cNvPr>
          <p:cNvSpPr txBox="1">
            <a:spLocks/>
          </p:cNvSpPr>
          <p:nvPr/>
        </p:nvSpPr>
        <p:spPr>
          <a:xfrm>
            <a:off x="259649" y="1251857"/>
            <a:ext cx="2189637" cy="547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381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81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5725" indent="0" fontAlgn="base">
              <a:buNone/>
            </a:pPr>
            <a:endParaRPr lang="en-US" sz="2133" dirty="0"/>
          </a:p>
        </p:txBody>
      </p:sp>
      <p:sp>
        <p:nvSpPr>
          <p:cNvPr id="8" name="Rectangle 7"/>
          <p:cNvSpPr/>
          <p:nvPr/>
        </p:nvSpPr>
        <p:spPr>
          <a:xfrm>
            <a:off x="463614" y="1251857"/>
            <a:ext cx="1903057" cy="36684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11386" y="3929742"/>
            <a:ext cx="1828800" cy="29282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15857" y="2095500"/>
            <a:ext cx="1903057" cy="36684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29343" y="1545770"/>
            <a:ext cx="1404257" cy="67491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DEV Branches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23899" y="2733588"/>
            <a:ext cx="1382486" cy="67966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Master Branches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9343" y="3995226"/>
            <a:ext cx="1404257" cy="6698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Publish Branches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34543" y="4144940"/>
            <a:ext cx="1382486" cy="65565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Release Definition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34543" y="5856514"/>
            <a:ext cx="1382486" cy="70757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Release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186057" y="2416629"/>
            <a:ext cx="1415143" cy="65678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ADF DEV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186057" y="3634196"/>
            <a:ext cx="1460666" cy="70757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ADF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186057" y="4902546"/>
            <a:ext cx="1415143" cy="66005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ADF Prod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1382486" y="2220686"/>
            <a:ext cx="45719" cy="485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925786" y="4800600"/>
            <a:ext cx="45719" cy="963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4" idx="3"/>
            <a:endCxn id="14" idx="1"/>
          </p:cNvCxnSpPr>
          <p:nvPr/>
        </p:nvCxnSpPr>
        <p:spPr>
          <a:xfrm flipV="1">
            <a:off x="2106385" y="2745024"/>
            <a:ext cx="6079672" cy="328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5" idx="1"/>
          </p:cNvCxnSpPr>
          <p:nvPr/>
        </p:nvCxnSpPr>
        <p:spPr>
          <a:xfrm flipV="1">
            <a:off x="5617029" y="3987982"/>
            <a:ext cx="2569028" cy="2222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6" idx="1"/>
          </p:cNvCxnSpPr>
          <p:nvPr/>
        </p:nvCxnSpPr>
        <p:spPr>
          <a:xfrm flipV="1">
            <a:off x="6901543" y="5232573"/>
            <a:ext cx="1284514" cy="95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6" idx="1"/>
          </p:cNvCxnSpPr>
          <p:nvPr/>
        </p:nvCxnSpPr>
        <p:spPr>
          <a:xfrm>
            <a:off x="2133600" y="4264683"/>
            <a:ext cx="2100943" cy="208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6576" y="915089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  1-GIT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45554" y="3385080"/>
            <a:ext cx="14423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2- Release Management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186057" y="1698171"/>
            <a:ext cx="1822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3 –Azure CI/CD</a:t>
            </a:r>
          </a:p>
        </p:txBody>
      </p:sp>
      <p:cxnSp>
        <p:nvCxnSpPr>
          <p:cNvPr id="42" name="Elbow Connector 41"/>
          <p:cNvCxnSpPr>
            <a:stCxn id="5" idx="0"/>
          </p:cNvCxnSpPr>
          <p:nvPr/>
        </p:nvCxnSpPr>
        <p:spPr>
          <a:xfrm rot="5400000" flipH="1" flipV="1">
            <a:off x="2393082" y="2642650"/>
            <a:ext cx="390966" cy="23141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flipV="1">
            <a:off x="3739243" y="3342875"/>
            <a:ext cx="1186543" cy="2654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925786" y="3311819"/>
            <a:ext cx="4011386" cy="3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55"/>
          <p:cNvSpPr/>
          <p:nvPr/>
        </p:nvSpPr>
        <p:spPr>
          <a:xfrm>
            <a:off x="8937172" y="3073418"/>
            <a:ext cx="45719" cy="238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1407629" y="3604260"/>
            <a:ext cx="45719" cy="390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721429" y="4572000"/>
            <a:ext cx="118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Pull as RM Artifacts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43698" y="2757413"/>
            <a:ext cx="150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Publish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3597" y="3280970"/>
            <a:ext cx="174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Created &amp; updated by ADF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91418" y="3995226"/>
            <a:ext cx="9538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Deploy as RM Environment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01543" y="5328556"/>
            <a:ext cx="10143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Deploy as RM Environment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3348" y="2296886"/>
            <a:ext cx="9133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187631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6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686" y="1905001"/>
            <a:ext cx="2906486" cy="4071256"/>
          </a:xfrm>
          <a:prstGeom prst="rect">
            <a:avLst/>
          </a:prstGeom>
          <a:solidFill>
            <a:srgbClr val="F4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580" lvl="0" indent="-285580">
              <a:buClrTx/>
              <a:buFont typeface="Arial" panose="020B0604020202020204" pitchFamily="34" charset="0"/>
              <a:buChar char="•"/>
              <a:defRPr/>
            </a:pPr>
            <a:r>
              <a:rPr lang="en-US" kern="12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the customer’s business objectives and assess the environment.</a:t>
            </a:r>
          </a:p>
          <a:p>
            <a:pPr marL="285580" lvl="0" indent="-285580">
              <a:buClrTx/>
              <a:buFont typeface="Arial" panose="020B0604020202020204" pitchFamily="34" charset="0"/>
              <a:buChar char="•"/>
              <a:defRPr/>
            </a:pPr>
            <a:endParaRPr lang="en-US" kern="1200" spc="-5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580" indent="-285580">
              <a:buClrTx/>
              <a:buFont typeface="Arial" panose="020B0604020202020204" pitchFamily="34" charset="0"/>
              <a:buChar char="•"/>
              <a:defRPr/>
            </a:pPr>
            <a:r>
              <a:rPr lang="en-IN" kern="12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to existing Source Systems with there credentials</a:t>
            </a:r>
          </a:p>
          <a:p>
            <a:pPr marL="285580" indent="-285580">
              <a:buClrTx/>
              <a:buFont typeface="Arial" panose="020B0604020202020204" pitchFamily="34" charset="0"/>
              <a:buChar char="•"/>
              <a:defRPr/>
            </a:pPr>
            <a:endParaRPr lang="en-IN" kern="1200" spc="-5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580" lvl="0" indent="-285580">
              <a:buClrTx/>
              <a:buFont typeface="Arial" panose="020B0604020202020204" pitchFamily="34" charset="0"/>
              <a:buChar char="•"/>
              <a:defRPr/>
            </a:pPr>
            <a:r>
              <a:rPr lang="en-IN" kern="12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to Downloading one time load of historical data and also new files</a:t>
            </a:r>
            <a:endParaRPr lang="en-US" kern="1200" spc="-5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580" lvl="0" indent="-285580">
              <a:buClrTx/>
              <a:buFont typeface="Arial" panose="020B0604020202020204" pitchFamily="34" charset="0"/>
              <a:buChar char="•"/>
              <a:defRPr/>
            </a:pPr>
            <a:endParaRPr lang="en-US" kern="1200" spc="-5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580" indent="-285580">
              <a:buClrTx/>
              <a:buFont typeface="Arial" panose="020B0604020202020204" pitchFamily="34" charset="0"/>
              <a:buChar char="•"/>
              <a:defRPr/>
            </a:pPr>
            <a:r>
              <a:rPr lang="en-US" kern="12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 very complex large-scale datasets in different formats which needed to be consumed and loaded in an automated and timely manner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9465" y="1904999"/>
            <a:ext cx="2862942" cy="3581401"/>
          </a:xfrm>
          <a:prstGeom prst="rect">
            <a:avLst/>
          </a:prstGeom>
          <a:solidFill>
            <a:srgbClr val="F4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45" lvl="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DevOps can help you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 the Deployment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Data Factory from development to test environment that can easily be transitioned to any other environments you may have.</a:t>
            </a:r>
          </a:p>
          <a:p>
            <a:pPr marL="514345" lvl="0" indent="-285750" fontAlgn="base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45" lvl="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this purpose I have set up a GitHub repository, two resource groups (development and test) in Azure and a project in Azure DevOps (Build, Test and Deployments).</a:t>
            </a:r>
          </a:p>
          <a:p>
            <a:pPr marL="514345" lvl="0" indent="-285750" fontAlgn="base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82744" y="1905000"/>
            <a:ext cx="2634343" cy="35814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Reasons to consider Azure DevOps for ETL Process: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Collaboration, Work items, CI/CD, and Automation Testing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77687" y="884899"/>
            <a:ext cx="2906486" cy="947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Discover &amp; Assess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09465" y="884899"/>
            <a:ext cx="2862942" cy="9470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Solution &amp; Execution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882743" y="884899"/>
            <a:ext cx="2634343" cy="934253"/>
          </a:xfrm>
          <a:prstGeom prst="roundRect">
            <a:avLst/>
          </a:prstGeom>
          <a:solidFill>
            <a:srgbClr val="F4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Optimize</a:t>
            </a:r>
          </a:p>
        </p:txBody>
      </p:sp>
      <p:sp>
        <p:nvSpPr>
          <p:cNvPr id="11" name="object 3"/>
          <p:cNvSpPr/>
          <p:nvPr/>
        </p:nvSpPr>
        <p:spPr>
          <a:xfrm>
            <a:off x="403708" y="842191"/>
            <a:ext cx="1240435" cy="989729"/>
          </a:xfrm>
          <a:custGeom>
            <a:avLst/>
            <a:gdLst/>
            <a:ahLst/>
            <a:cxnLst/>
            <a:rect l="l" t="t" r="r" b="b"/>
            <a:pathLst>
              <a:path w="1882139" h="1850389">
                <a:moveTo>
                  <a:pt x="941069" y="0"/>
                </a:moveTo>
                <a:lnTo>
                  <a:pt x="892642" y="1203"/>
                </a:lnTo>
                <a:lnTo>
                  <a:pt x="844851" y="4775"/>
                </a:lnTo>
                <a:lnTo>
                  <a:pt x="797755" y="10658"/>
                </a:lnTo>
                <a:lnTo>
                  <a:pt x="751412" y="18793"/>
                </a:lnTo>
                <a:lnTo>
                  <a:pt x="705883" y="29122"/>
                </a:lnTo>
                <a:lnTo>
                  <a:pt x="661225" y="41587"/>
                </a:lnTo>
                <a:lnTo>
                  <a:pt x="617500" y="56130"/>
                </a:lnTo>
                <a:lnTo>
                  <a:pt x="574764" y="72693"/>
                </a:lnTo>
                <a:lnTo>
                  <a:pt x="533078" y="91218"/>
                </a:lnTo>
                <a:lnTo>
                  <a:pt x="492501" y="111646"/>
                </a:lnTo>
                <a:lnTo>
                  <a:pt x="453092" y="133920"/>
                </a:lnTo>
                <a:lnTo>
                  <a:pt x="414910" y="157981"/>
                </a:lnTo>
                <a:lnTo>
                  <a:pt x="378014" y="183772"/>
                </a:lnTo>
                <a:lnTo>
                  <a:pt x="342463" y="211234"/>
                </a:lnTo>
                <a:lnTo>
                  <a:pt x="308317" y="240308"/>
                </a:lnTo>
                <a:lnTo>
                  <a:pt x="275634" y="270938"/>
                </a:lnTo>
                <a:lnTo>
                  <a:pt x="244474" y="303065"/>
                </a:lnTo>
                <a:lnTo>
                  <a:pt x="214895" y="336630"/>
                </a:lnTo>
                <a:lnTo>
                  <a:pt x="186958" y="371576"/>
                </a:lnTo>
                <a:lnTo>
                  <a:pt x="160720" y="407844"/>
                </a:lnTo>
                <a:lnTo>
                  <a:pt x="136242" y="445377"/>
                </a:lnTo>
                <a:lnTo>
                  <a:pt x="113582" y="484116"/>
                </a:lnTo>
                <a:lnTo>
                  <a:pt x="92800" y="524004"/>
                </a:lnTo>
                <a:lnTo>
                  <a:pt x="73954" y="564981"/>
                </a:lnTo>
                <a:lnTo>
                  <a:pt x="57104" y="606990"/>
                </a:lnTo>
                <a:lnTo>
                  <a:pt x="42308" y="649973"/>
                </a:lnTo>
                <a:lnTo>
                  <a:pt x="29627" y="693872"/>
                </a:lnTo>
                <a:lnTo>
                  <a:pt x="19119" y="738628"/>
                </a:lnTo>
                <a:lnTo>
                  <a:pt x="10843" y="784184"/>
                </a:lnTo>
                <a:lnTo>
                  <a:pt x="4858" y="830481"/>
                </a:lnTo>
                <a:lnTo>
                  <a:pt x="1224" y="877462"/>
                </a:lnTo>
                <a:lnTo>
                  <a:pt x="0" y="925067"/>
                </a:lnTo>
                <a:lnTo>
                  <a:pt x="1224" y="972673"/>
                </a:lnTo>
                <a:lnTo>
                  <a:pt x="4858" y="1019654"/>
                </a:lnTo>
                <a:lnTo>
                  <a:pt x="10843" y="1065951"/>
                </a:lnTo>
                <a:lnTo>
                  <a:pt x="19119" y="1111507"/>
                </a:lnTo>
                <a:lnTo>
                  <a:pt x="29627" y="1156263"/>
                </a:lnTo>
                <a:lnTo>
                  <a:pt x="42308" y="1200162"/>
                </a:lnTo>
                <a:lnTo>
                  <a:pt x="57104" y="1243145"/>
                </a:lnTo>
                <a:lnTo>
                  <a:pt x="73954" y="1285154"/>
                </a:lnTo>
                <a:lnTo>
                  <a:pt x="92800" y="1326131"/>
                </a:lnTo>
                <a:lnTo>
                  <a:pt x="113582" y="1366019"/>
                </a:lnTo>
                <a:lnTo>
                  <a:pt x="136242" y="1404758"/>
                </a:lnTo>
                <a:lnTo>
                  <a:pt x="160720" y="1442291"/>
                </a:lnTo>
                <a:lnTo>
                  <a:pt x="186958" y="1478559"/>
                </a:lnTo>
                <a:lnTo>
                  <a:pt x="214895" y="1513505"/>
                </a:lnTo>
                <a:lnTo>
                  <a:pt x="244474" y="1547070"/>
                </a:lnTo>
                <a:lnTo>
                  <a:pt x="275634" y="1579197"/>
                </a:lnTo>
                <a:lnTo>
                  <a:pt x="308317" y="1609827"/>
                </a:lnTo>
                <a:lnTo>
                  <a:pt x="342463" y="1638901"/>
                </a:lnTo>
                <a:lnTo>
                  <a:pt x="378014" y="1666363"/>
                </a:lnTo>
                <a:lnTo>
                  <a:pt x="414910" y="1692154"/>
                </a:lnTo>
                <a:lnTo>
                  <a:pt x="453092" y="1716215"/>
                </a:lnTo>
                <a:lnTo>
                  <a:pt x="492501" y="1738489"/>
                </a:lnTo>
                <a:lnTo>
                  <a:pt x="533078" y="1758917"/>
                </a:lnTo>
                <a:lnTo>
                  <a:pt x="574764" y="1777442"/>
                </a:lnTo>
                <a:lnTo>
                  <a:pt x="617500" y="1794005"/>
                </a:lnTo>
                <a:lnTo>
                  <a:pt x="661225" y="1808548"/>
                </a:lnTo>
                <a:lnTo>
                  <a:pt x="705883" y="1821013"/>
                </a:lnTo>
                <a:lnTo>
                  <a:pt x="751412" y="1831342"/>
                </a:lnTo>
                <a:lnTo>
                  <a:pt x="797755" y="1839477"/>
                </a:lnTo>
                <a:lnTo>
                  <a:pt x="844851" y="1845360"/>
                </a:lnTo>
                <a:lnTo>
                  <a:pt x="892642" y="1848932"/>
                </a:lnTo>
                <a:lnTo>
                  <a:pt x="941069" y="1850136"/>
                </a:lnTo>
                <a:lnTo>
                  <a:pt x="989492" y="1848932"/>
                </a:lnTo>
                <a:lnTo>
                  <a:pt x="1037279" y="1845360"/>
                </a:lnTo>
                <a:lnTo>
                  <a:pt x="1084373" y="1839477"/>
                </a:lnTo>
                <a:lnTo>
                  <a:pt x="1130712" y="1831342"/>
                </a:lnTo>
                <a:lnTo>
                  <a:pt x="1176239" y="1821013"/>
                </a:lnTo>
                <a:lnTo>
                  <a:pt x="1220895" y="1808548"/>
                </a:lnTo>
                <a:lnTo>
                  <a:pt x="1264619" y="1794005"/>
                </a:lnTo>
                <a:lnTo>
                  <a:pt x="1307353" y="1777442"/>
                </a:lnTo>
                <a:lnTo>
                  <a:pt x="1349038" y="1758917"/>
                </a:lnTo>
                <a:lnTo>
                  <a:pt x="1389615" y="1738489"/>
                </a:lnTo>
                <a:lnTo>
                  <a:pt x="1429024" y="1716215"/>
                </a:lnTo>
                <a:lnTo>
                  <a:pt x="1467207" y="1692154"/>
                </a:lnTo>
                <a:lnTo>
                  <a:pt x="1504103" y="1666363"/>
                </a:lnTo>
                <a:lnTo>
                  <a:pt x="1539655" y="1638901"/>
                </a:lnTo>
                <a:lnTo>
                  <a:pt x="1573802" y="1609827"/>
                </a:lnTo>
                <a:lnTo>
                  <a:pt x="1606486" y="1579197"/>
                </a:lnTo>
                <a:lnTo>
                  <a:pt x="1637647" y="1547070"/>
                </a:lnTo>
                <a:lnTo>
                  <a:pt x="1667227" y="1513505"/>
                </a:lnTo>
                <a:lnTo>
                  <a:pt x="1695166" y="1478559"/>
                </a:lnTo>
                <a:lnTo>
                  <a:pt x="1721405" y="1442291"/>
                </a:lnTo>
                <a:lnTo>
                  <a:pt x="1745885" y="1404758"/>
                </a:lnTo>
                <a:lnTo>
                  <a:pt x="1768546" y="1366019"/>
                </a:lnTo>
                <a:lnTo>
                  <a:pt x="1789330" y="1326131"/>
                </a:lnTo>
                <a:lnTo>
                  <a:pt x="1808178" y="1285154"/>
                </a:lnTo>
                <a:lnTo>
                  <a:pt x="1825029" y="1243145"/>
                </a:lnTo>
                <a:lnTo>
                  <a:pt x="1839826" y="1200162"/>
                </a:lnTo>
                <a:lnTo>
                  <a:pt x="1852509" y="1156263"/>
                </a:lnTo>
                <a:lnTo>
                  <a:pt x="1863018" y="1111507"/>
                </a:lnTo>
                <a:lnTo>
                  <a:pt x="1871295" y="1065951"/>
                </a:lnTo>
                <a:lnTo>
                  <a:pt x="1877280" y="1019654"/>
                </a:lnTo>
                <a:lnTo>
                  <a:pt x="1880915" y="972673"/>
                </a:lnTo>
                <a:lnTo>
                  <a:pt x="1882140" y="925067"/>
                </a:lnTo>
                <a:lnTo>
                  <a:pt x="1880915" y="877462"/>
                </a:lnTo>
                <a:lnTo>
                  <a:pt x="1877280" y="830481"/>
                </a:lnTo>
                <a:lnTo>
                  <a:pt x="1871295" y="784184"/>
                </a:lnTo>
                <a:lnTo>
                  <a:pt x="1863018" y="738628"/>
                </a:lnTo>
                <a:lnTo>
                  <a:pt x="1852509" y="693872"/>
                </a:lnTo>
                <a:lnTo>
                  <a:pt x="1839826" y="649973"/>
                </a:lnTo>
                <a:lnTo>
                  <a:pt x="1825029" y="606990"/>
                </a:lnTo>
                <a:lnTo>
                  <a:pt x="1808178" y="564981"/>
                </a:lnTo>
                <a:lnTo>
                  <a:pt x="1789330" y="524004"/>
                </a:lnTo>
                <a:lnTo>
                  <a:pt x="1768546" y="484116"/>
                </a:lnTo>
                <a:lnTo>
                  <a:pt x="1745885" y="445377"/>
                </a:lnTo>
                <a:lnTo>
                  <a:pt x="1721405" y="407844"/>
                </a:lnTo>
                <a:lnTo>
                  <a:pt x="1695166" y="371576"/>
                </a:lnTo>
                <a:lnTo>
                  <a:pt x="1667227" y="336630"/>
                </a:lnTo>
                <a:lnTo>
                  <a:pt x="1637647" y="303065"/>
                </a:lnTo>
                <a:lnTo>
                  <a:pt x="1606486" y="270938"/>
                </a:lnTo>
                <a:lnTo>
                  <a:pt x="1573802" y="240308"/>
                </a:lnTo>
                <a:lnTo>
                  <a:pt x="1539655" y="211234"/>
                </a:lnTo>
                <a:lnTo>
                  <a:pt x="1504103" y="183772"/>
                </a:lnTo>
                <a:lnTo>
                  <a:pt x="1467207" y="157981"/>
                </a:lnTo>
                <a:lnTo>
                  <a:pt x="1429024" y="133920"/>
                </a:lnTo>
                <a:lnTo>
                  <a:pt x="1389615" y="111646"/>
                </a:lnTo>
                <a:lnTo>
                  <a:pt x="1349038" y="91218"/>
                </a:lnTo>
                <a:lnTo>
                  <a:pt x="1307353" y="72693"/>
                </a:lnTo>
                <a:lnTo>
                  <a:pt x="1264619" y="56130"/>
                </a:lnTo>
                <a:lnTo>
                  <a:pt x="1220895" y="41587"/>
                </a:lnTo>
                <a:lnTo>
                  <a:pt x="1176239" y="29122"/>
                </a:lnTo>
                <a:lnTo>
                  <a:pt x="1130712" y="18793"/>
                </a:lnTo>
                <a:lnTo>
                  <a:pt x="1084373" y="10658"/>
                </a:lnTo>
                <a:lnTo>
                  <a:pt x="1037279" y="4775"/>
                </a:lnTo>
                <a:lnTo>
                  <a:pt x="989492" y="1203"/>
                </a:lnTo>
                <a:lnTo>
                  <a:pt x="941069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 sz="1764" dirty="0">
              <a:solidFill>
                <a:srgbClr val="3431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5"/>
          <p:cNvSpPr/>
          <p:nvPr/>
        </p:nvSpPr>
        <p:spPr>
          <a:xfrm>
            <a:off x="586495" y="1233227"/>
            <a:ext cx="383669" cy="233193"/>
          </a:xfrm>
          <a:custGeom>
            <a:avLst/>
            <a:gdLst/>
            <a:ahLst/>
            <a:cxnLst/>
            <a:rect l="l" t="t" r="r" b="b"/>
            <a:pathLst>
              <a:path w="1041400" h="570230">
                <a:moveTo>
                  <a:pt x="955675" y="140208"/>
                </a:moveTo>
                <a:lnTo>
                  <a:pt x="951103" y="140208"/>
                </a:lnTo>
                <a:lnTo>
                  <a:pt x="946658" y="135762"/>
                </a:lnTo>
                <a:lnTo>
                  <a:pt x="879256" y="80843"/>
                </a:lnTo>
                <a:lnTo>
                  <a:pt x="844645" y="52641"/>
                </a:lnTo>
                <a:lnTo>
                  <a:pt x="804852" y="22931"/>
                </a:lnTo>
                <a:lnTo>
                  <a:pt x="746079" y="2547"/>
                </a:lnTo>
                <a:lnTo>
                  <a:pt x="713359" y="0"/>
                </a:lnTo>
                <a:lnTo>
                  <a:pt x="674661" y="4097"/>
                </a:lnTo>
                <a:lnTo>
                  <a:pt x="639333" y="15827"/>
                </a:lnTo>
                <a:lnTo>
                  <a:pt x="607363" y="34343"/>
                </a:lnTo>
                <a:lnTo>
                  <a:pt x="578739" y="58800"/>
                </a:lnTo>
                <a:lnTo>
                  <a:pt x="565237" y="50250"/>
                </a:lnTo>
                <a:lnTo>
                  <a:pt x="551307" y="44688"/>
                </a:lnTo>
                <a:lnTo>
                  <a:pt x="536519" y="41673"/>
                </a:lnTo>
                <a:lnTo>
                  <a:pt x="520446" y="40766"/>
                </a:lnTo>
                <a:lnTo>
                  <a:pt x="503676" y="41673"/>
                </a:lnTo>
                <a:lnTo>
                  <a:pt x="487346" y="44688"/>
                </a:lnTo>
                <a:lnTo>
                  <a:pt x="471850" y="50250"/>
                </a:lnTo>
                <a:lnTo>
                  <a:pt x="457581" y="58800"/>
                </a:lnTo>
                <a:lnTo>
                  <a:pt x="430905" y="34343"/>
                </a:lnTo>
                <a:lnTo>
                  <a:pt x="398764" y="15827"/>
                </a:lnTo>
                <a:lnTo>
                  <a:pt x="362408" y="4097"/>
                </a:lnTo>
                <a:lnTo>
                  <a:pt x="323088" y="0"/>
                </a:lnTo>
                <a:lnTo>
                  <a:pt x="291008" y="2547"/>
                </a:lnTo>
                <a:lnTo>
                  <a:pt x="261905" y="10191"/>
                </a:lnTo>
                <a:lnTo>
                  <a:pt x="235327" y="22931"/>
                </a:lnTo>
                <a:lnTo>
                  <a:pt x="210820" y="40766"/>
                </a:lnTo>
                <a:lnTo>
                  <a:pt x="143411" y="95686"/>
                </a:lnTo>
                <a:lnTo>
                  <a:pt x="108796" y="123888"/>
                </a:lnTo>
                <a:lnTo>
                  <a:pt x="96043" y="134278"/>
                </a:lnTo>
                <a:lnTo>
                  <a:pt x="94221" y="135762"/>
                </a:lnTo>
                <a:lnTo>
                  <a:pt x="89738" y="135762"/>
                </a:lnTo>
                <a:lnTo>
                  <a:pt x="85242" y="140208"/>
                </a:lnTo>
                <a:lnTo>
                  <a:pt x="80759" y="140208"/>
                </a:lnTo>
                <a:lnTo>
                  <a:pt x="47320" y="178093"/>
                </a:lnTo>
                <a:lnTo>
                  <a:pt x="21872" y="222789"/>
                </a:lnTo>
                <a:lnTo>
                  <a:pt x="5678" y="272581"/>
                </a:lnTo>
                <a:lnTo>
                  <a:pt x="0" y="325754"/>
                </a:lnTo>
                <a:lnTo>
                  <a:pt x="4889" y="375191"/>
                </a:lnTo>
                <a:lnTo>
                  <a:pt x="18929" y="421135"/>
                </a:lnTo>
                <a:lnTo>
                  <a:pt x="41171" y="462633"/>
                </a:lnTo>
                <a:lnTo>
                  <a:pt x="70670" y="498728"/>
                </a:lnTo>
                <a:lnTo>
                  <a:pt x="106480" y="528466"/>
                </a:lnTo>
                <a:lnTo>
                  <a:pt x="147655" y="550890"/>
                </a:lnTo>
                <a:lnTo>
                  <a:pt x="193249" y="565045"/>
                </a:lnTo>
                <a:lnTo>
                  <a:pt x="242315" y="569976"/>
                </a:lnTo>
                <a:lnTo>
                  <a:pt x="288515" y="565222"/>
                </a:lnTo>
                <a:lnTo>
                  <a:pt x="332217" y="551546"/>
                </a:lnTo>
                <a:lnTo>
                  <a:pt x="372427" y="529828"/>
                </a:lnTo>
                <a:lnTo>
                  <a:pt x="408149" y="500944"/>
                </a:lnTo>
                <a:lnTo>
                  <a:pt x="438389" y="465774"/>
                </a:lnTo>
                <a:lnTo>
                  <a:pt x="462153" y="425196"/>
                </a:lnTo>
                <a:lnTo>
                  <a:pt x="473779" y="433766"/>
                </a:lnTo>
                <a:lnTo>
                  <a:pt x="487918" y="439372"/>
                </a:lnTo>
                <a:lnTo>
                  <a:pt x="503747" y="442430"/>
                </a:lnTo>
                <a:lnTo>
                  <a:pt x="520446" y="443356"/>
                </a:lnTo>
                <a:lnTo>
                  <a:pt x="534590" y="442430"/>
                </a:lnTo>
                <a:lnTo>
                  <a:pt x="549592" y="439372"/>
                </a:lnTo>
                <a:lnTo>
                  <a:pt x="564594" y="433766"/>
                </a:lnTo>
                <a:lnTo>
                  <a:pt x="578739" y="425196"/>
                </a:lnTo>
                <a:lnTo>
                  <a:pt x="600650" y="465774"/>
                </a:lnTo>
                <a:lnTo>
                  <a:pt x="629778" y="500944"/>
                </a:lnTo>
                <a:lnTo>
                  <a:pt x="665130" y="529828"/>
                </a:lnTo>
                <a:lnTo>
                  <a:pt x="705710" y="551546"/>
                </a:lnTo>
                <a:lnTo>
                  <a:pt x="750524" y="565222"/>
                </a:lnTo>
                <a:lnTo>
                  <a:pt x="798576" y="569976"/>
                </a:lnTo>
                <a:lnTo>
                  <a:pt x="846362" y="565045"/>
                </a:lnTo>
                <a:lnTo>
                  <a:pt x="891355" y="550890"/>
                </a:lnTo>
                <a:lnTo>
                  <a:pt x="932452" y="528466"/>
                </a:lnTo>
                <a:lnTo>
                  <a:pt x="968549" y="498728"/>
                </a:lnTo>
                <a:lnTo>
                  <a:pt x="998545" y="462633"/>
                </a:lnTo>
                <a:lnTo>
                  <a:pt x="1021335" y="421135"/>
                </a:lnTo>
                <a:lnTo>
                  <a:pt x="1035819" y="375191"/>
                </a:lnTo>
                <a:lnTo>
                  <a:pt x="1040891" y="325754"/>
                </a:lnTo>
                <a:lnTo>
                  <a:pt x="1034506" y="272581"/>
                </a:lnTo>
                <a:lnTo>
                  <a:pt x="1016761" y="222789"/>
                </a:lnTo>
                <a:lnTo>
                  <a:pt x="989778" y="178093"/>
                </a:lnTo>
                <a:lnTo>
                  <a:pt x="955675" y="140208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64">
              <a:solidFill>
                <a:srgbClr val="3431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825814" y="1302206"/>
            <a:ext cx="115803" cy="129580"/>
          </a:xfrm>
          <a:custGeom>
            <a:avLst/>
            <a:gdLst/>
            <a:ahLst/>
            <a:cxnLst/>
            <a:rect l="l" t="t" r="r" b="b"/>
            <a:pathLst>
              <a:path w="314325" h="316864">
                <a:moveTo>
                  <a:pt x="156972" y="316611"/>
                </a:moveTo>
                <a:lnTo>
                  <a:pt x="106216" y="308834"/>
                </a:lnTo>
                <a:lnTo>
                  <a:pt x="62983" y="286951"/>
                </a:lnTo>
                <a:lnTo>
                  <a:pt x="29431" y="253133"/>
                </a:lnTo>
                <a:lnTo>
                  <a:pt x="7717" y="209548"/>
                </a:lnTo>
                <a:lnTo>
                  <a:pt x="0" y="158368"/>
                </a:lnTo>
                <a:lnTo>
                  <a:pt x="7717" y="108882"/>
                </a:lnTo>
                <a:lnTo>
                  <a:pt x="29431" y="65480"/>
                </a:lnTo>
                <a:lnTo>
                  <a:pt x="62983" y="30983"/>
                </a:lnTo>
                <a:lnTo>
                  <a:pt x="106216" y="8216"/>
                </a:lnTo>
                <a:lnTo>
                  <a:pt x="156972" y="0"/>
                </a:lnTo>
                <a:lnTo>
                  <a:pt x="206082" y="8216"/>
                </a:lnTo>
                <a:lnTo>
                  <a:pt x="249139" y="30983"/>
                </a:lnTo>
                <a:lnTo>
                  <a:pt x="283351" y="65480"/>
                </a:lnTo>
                <a:lnTo>
                  <a:pt x="305925" y="108882"/>
                </a:lnTo>
                <a:lnTo>
                  <a:pt x="314071" y="158368"/>
                </a:lnTo>
                <a:lnTo>
                  <a:pt x="305925" y="209548"/>
                </a:lnTo>
                <a:lnTo>
                  <a:pt x="283351" y="253133"/>
                </a:lnTo>
                <a:lnTo>
                  <a:pt x="249139" y="286951"/>
                </a:lnTo>
                <a:lnTo>
                  <a:pt x="206082" y="308834"/>
                </a:lnTo>
                <a:lnTo>
                  <a:pt x="156972" y="316611"/>
                </a:lnTo>
                <a:close/>
              </a:path>
            </a:pathLst>
          </a:custGeom>
          <a:ln w="228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64">
              <a:solidFill>
                <a:srgbClr val="3431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648253" y="1302206"/>
            <a:ext cx="115803" cy="129580"/>
          </a:xfrm>
          <a:custGeom>
            <a:avLst/>
            <a:gdLst/>
            <a:ahLst/>
            <a:cxnLst/>
            <a:rect l="l" t="t" r="r" b="b"/>
            <a:pathLst>
              <a:path w="314325" h="316864">
                <a:moveTo>
                  <a:pt x="156972" y="316611"/>
                </a:moveTo>
                <a:lnTo>
                  <a:pt x="106216" y="308834"/>
                </a:lnTo>
                <a:lnTo>
                  <a:pt x="62983" y="286951"/>
                </a:lnTo>
                <a:lnTo>
                  <a:pt x="29431" y="253133"/>
                </a:lnTo>
                <a:lnTo>
                  <a:pt x="7717" y="209548"/>
                </a:lnTo>
                <a:lnTo>
                  <a:pt x="0" y="158368"/>
                </a:lnTo>
                <a:lnTo>
                  <a:pt x="7717" y="108882"/>
                </a:lnTo>
                <a:lnTo>
                  <a:pt x="29431" y="65480"/>
                </a:lnTo>
                <a:lnTo>
                  <a:pt x="62983" y="30983"/>
                </a:lnTo>
                <a:lnTo>
                  <a:pt x="106216" y="8216"/>
                </a:lnTo>
                <a:lnTo>
                  <a:pt x="156972" y="0"/>
                </a:lnTo>
                <a:lnTo>
                  <a:pt x="206082" y="8216"/>
                </a:lnTo>
                <a:lnTo>
                  <a:pt x="249139" y="30983"/>
                </a:lnTo>
                <a:lnTo>
                  <a:pt x="283351" y="65480"/>
                </a:lnTo>
                <a:lnTo>
                  <a:pt x="305925" y="108882"/>
                </a:lnTo>
                <a:lnTo>
                  <a:pt x="314071" y="158368"/>
                </a:lnTo>
                <a:lnTo>
                  <a:pt x="305925" y="209548"/>
                </a:lnTo>
                <a:lnTo>
                  <a:pt x="283351" y="253133"/>
                </a:lnTo>
                <a:lnTo>
                  <a:pt x="249139" y="286951"/>
                </a:lnTo>
                <a:lnTo>
                  <a:pt x="206082" y="308834"/>
                </a:lnTo>
                <a:lnTo>
                  <a:pt x="156972" y="316611"/>
                </a:lnTo>
                <a:close/>
              </a:path>
            </a:pathLst>
          </a:custGeom>
          <a:ln w="228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64">
              <a:solidFill>
                <a:srgbClr val="3431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2"/>
          <p:cNvSpPr/>
          <p:nvPr/>
        </p:nvSpPr>
        <p:spPr>
          <a:xfrm>
            <a:off x="4329835" y="884899"/>
            <a:ext cx="1159259" cy="964193"/>
          </a:xfrm>
          <a:custGeom>
            <a:avLst/>
            <a:gdLst/>
            <a:ahLst/>
            <a:cxnLst/>
            <a:rect l="l" t="t" r="r" b="b"/>
            <a:pathLst>
              <a:path w="1884045" h="1850389">
                <a:moveTo>
                  <a:pt x="941832" y="0"/>
                </a:moveTo>
                <a:lnTo>
                  <a:pt x="893362" y="1203"/>
                </a:lnTo>
                <a:lnTo>
                  <a:pt x="845529" y="4775"/>
                </a:lnTo>
                <a:lnTo>
                  <a:pt x="798392" y="10658"/>
                </a:lnTo>
                <a:lnTo>
                  <a:pt x="752010" y="18793"/>
                </a:lnTo>
                <a:lnTo>
                  <a:pt x="706442" y="29122"/>
                </a:lnTo>
                <a:lnTo>
                  <a:pt x="661747" y="41587"/>
                </a:lnTo>
                <a:lnTo>
                  <a:pt x="617985" y="56130"/>
                </a:lnTo>
                <a:lnTo>
                  <a:pt x="575214" y="72693"/>
                </a:lnTo>
                <a:lnTo>
                  <a:pt x="533494" y="91218"/>
                </a:lnTo>
                <a:lnTo>
                  <a:pt x="492884" y="111646"/>
                </a:lnTo>
                <a:lnTo>
                  <a:pt x="453443" y="133920"/>
                </a:lnTo>
                <a:lnTo>
                  <a:pt x="415230" y="157981"/>
                </a:lnTo>
                <a:lnTo>
                  <a:pt x="378304" y="183772"/>
                </a:lnTo>
                <a:lnTo>
                  <a:pt x="342725" y="211234"/>
                </a:lnTo>
                <a:lnTo>
                  <a:pt x="308552" y="240308"/>
                </a:lnTo>
                <a:lnTo>
                  <a:pt x="275844" y="270938"/>
                </a:lnTo>
                <a:lnTo>
                  <a:pt x="244659" y="303065"/>
                </a:lnTo>
                <a:lnTo>
                  <a:pt x="215058" y="336630"/>
                </a:lnTo>
                <a:lnTo>
                  <a:pt x="187099" y="371576"/>
                </a:lnTo>
                <a:lnTo>
                  <a:pt x="160841" y="407844"/>
                </a:lnTo>
                <a:lnTo>
                  <a:pt x="136344" y="445377"/>
                </a:lnTo>
                <a:lnTo>
                  <a:pt x="113667" y="484116"/>
                </a:lnTo>
                <a:lnTo>
                  <a:pt x="92869" y="524004"/>
                </a:lnTo>
                <a:lnTo>
                  <a:pt x="74009" y="564981"/>
                </a:lnTo>
                <a:lnTo>
                  <a:pt x="57146" y="606990"/>
                </a:lnTo>
                <a:lnTo>
                  <a:pt x="42340" y="649973"/>
                </a:lnTo>
                <a:lnTo>
                  <a:pt x="29649" y="693872"/>
                </a:lnTo>
                <a:lnTo>
                  <a:pt x="19133" y="738628"/>
                </a:lnTo>
                <a:lnTo>
                  <a:pt x="10851" y="784184"/>
                </a:lnTo>
                <a:lnTo>
                  <a:pt x="4862" y="830481"/>
                </a:lnTo>
                <a:lnTo>
                  <a:pt x="1225" y="877462"/>
                </a:lnTo>
                <a:lnTo>
                  <a:pt x="0" y="925067"/>
                </a:lnTo>
                <a:lnTo>
                  <a:pt x="1225" y="972673"/>
                </a:lnTo>
                <a:lnTo>
                  <a:pt x="4862" y="1019654"/>
                </a:lnTo>
                <a:lnTo>
                  <a:pt x="10851" y="1065951"/>
                </a:lnTo>
                <a:lnTo>
                  <a:pt x="19133" y="1111507"/>
                </a:lnTo>
                <a:lnTo>
                  <a:pt x="29649" y="1156263"/>
                </a:lnTo>
                <a:lnTo>
                  <a:pt x="42340" y="1200162"/>
                </a:lnTo>
                <a:lnTo>
                  <a:pt x="57146" y="1243145"/>
                </a:lnTo>
                <a:lnTo>
                  <a:pt x="74009" y="1285154"/>
                </a:lnTo>
                <a:lnTo>
                  <a:pt x="92869" y="1326131"/>
                </a:lnTo>
                <a:lnTo>
                  <a:pt x="113667" y="1366019"/>
                </a:lnTo>
                <a:lnTo>
                  <a:pt x="136344" y="1404758"/>
                </a:lnTo>
                <a:lnTo>
                  <a:pt x="160841" y="1442291"/>
                </a:lnTo>
                <a:lnTo>
                  <a:pt x="187099" y="1478559"/>
                </a:lnTo>
                <a:lnTo>
                  <a:pt x="215058" y="1513505"/>
                </a:lnTo>
                <a:lnTo>
                  <a:pt x="244659" y="1547070"/>
                </a:lnTo>
                <a:lnTo>
                  <a:pt x="275844" y="1579197"/>
                </a:lnTo>
                <a:lnTo>
                  <a:pt x="308552" y="1609827"/>
                </a:lnTo>
                <a:lnTo>
                  <a:pt x="342725" y="1638901"/>
                </a:lnTo>
                <a:lnTo>
                  <a:pt x="378304" y="1666363"/>
                </a:lnTo>
                <a:lnTo>
                  <a:pt x="415230" y="1692154"/>
                </a:lnTo>
                <a:lnTo>
                  <a:pt x="453443" y="1716215"/>
                </a:lnTo>
                <a:lnTo>
                  <a:pt x="492884" y="1738489"/>
                </a:lnTo>
                <a:lnTo>
                  <a:pt x="533494" y="1758917"/>
                </a:lnTo>
                <a:lnTo>
                  <a:pt x="575214" y="1777442"/>
                </a:lnTo>
                <a:lnTo>
                  <a:pt x="617985" y="1794005"/>
                </a:lnTo>
                <a:lnTo>
                  <a:pt x="661747" y="1808548"/>
                </a:lnTo>
                <a:lnTo>
                  <a:pt x="706442" y="1821013"/>
                </a:lnTo>
                <a:lnTo>
                  <a:pt x="752010" y="1831342"/>
                </a:lnTo>
                <a:lnTo>
                  <a:pt x="798392" y="1839477"/>
                </a:lnTo>
                <a:lnTo>
                  <a:pt x="845529" y="1845360"/>
                </a:lnTo>
                <a:lnTo>
                  <a:pt x="893362" y="1848932"/>
                </a:lnTo>
                <a:lnTo>
                  <a:pt x="941832" y="1850136"/>
                </a:lnTo>
                <a:lnTo>
                  <a:pt x="990301" y="1848932"/>
                </a:lnTo>
                <a:lnTo>
                  <a:pt x="1038134" y="1845360"/>
                </a:lnTo>
                <a:lnTo>
                  <a:pt x="1085271" y="1839477"/>
                </a:lnTo>
                <a:lnTo>
                  <a:pt x="1131653" y="1831342"/>
                </a:lnTo>
                <a:lnTo>
                  <a:pt x="1177221" y="1821013"/>
                </a:lnTo>
                <a:lnTo>
                  <a:pt x="1221916" y="1808548"/>
                </a:lnTo>
                <a:lnTo>
                  <a:pt x="1265678" y="1794005"/>
                </a:lnTo>
                <a:lnTo>
                  <a:pt x="1308449" y="1777442"/>
                </a:lnTo>
                <a:lnTo>
                  <a:pt x="1350169" y="1758917"/>
                </a:lnTo>
                <a:lnTo>
                  <a:pt x="1390779" y="1738489"/>
                </a:lnTo>
                <a:lnTo>
                  <a:pt x="1430220" y="1716215"/>
                </a:lnTo>
                <a:lnTo>
                  <a:pt x="1468433" y="1692154"/>
                </a:lnTo>
                <a:lnTo>
                  <a:pt x="1505359" y="1666363"/>
                </a:lnTo>
                <a:lnTo>
                  <a:pt x="1540938" y="1638901"/>
                </a:lnTo>
                <a:lnTo>
                  <a:pt x="1575111" y="1609827"/>
                </a:lnTo>
                <a:lnTo>
                  <a:pt x="1607819" y="1579197"/>
                </a:lnTo>
                <a:lnTo>
                  <a:pt x="1639004" y="1547070"/>
                </a:lnTo>
                <a:lnTo>
                  <a:pt x="1668605" y="1513505"/>
                </a:lnTo>
                <a:lnTo>
                  <a:pt x="1696564" y="1478559"/>
                </a:lnTo>
                <a:lnTo>
                  <a:pt x="1722822" y="1442291"/>
                </a:lnTo>
                <a:lnTo>
                  <a:pt x="1747319" y="1404758"/>
                </a:lnTo>
                <a:lnTo>
                  <a:pt x="1769996" y="1366019"/>
                </a:lnTo>
                <a:lnTo>
                  <a:pt x="1790794" y="1326131"/>
                </a:lnTo>
                <a:lnTo>
                  <a:pt x="1809654" y="1285154"/>
                </a:lnTo>
                <a:lnTo>
                  <a:pt x="1826517" y="1243145"/>
                </a:lnTo>
                <a:lnTo>
                  <a:pt x="1841323" y="1200162"/>
                </a:lnTo>
                <a:lnTo>
                  <a:pt x="1854014" y="1156263"/>
                </a:lnTo>
                <a:lnTo>
                  <a:pt x="1864530" y="1111507"/>
                </a:lnTo>
                <a:lnTo>
                  <a:pt x="1872812" y="1065951"/>
                </a:lnTo>
                <a:lnTo>
                  <a:pt x="1878801" y="1019654"/>
                </a:lnTo>
                <a:lnTo>
                  <a:pt x="1882438" y="972673"/>
                </a:lnTo>
                <a:lnTo>
                  <a:pt x="1883664" y="925067"/>
                </a:lnTo>
                <a:lnTo>
                  <a:pt x="1882438" y="877462"/>
                </a:lnTo>
                <a:lnTo>
                  <a:pt x="1878801" y="830481"/>
                </a:lnTo>
                <a:lnTo>
                  <a:pt x="1872812" y="784184"/>
                </a:lnTo>
                <a:lnTo>
                  <a:pt x="1864530" y="738628"/>
                </a:lnTo>
                <a:lnTo>
                  <a:pt x="1854014" y="693872"/>
                </a:lnTo>
                <a:lnTo>
                  <a:pt x="1841323" y="649973"/>
                </a:lnTo>
                <a:lnTo>
                  <a:pt x="1826517" y="606990"/>
                </a:lnTo>
                <a:lnTo>
                  <a:pt x="1809654" y="564981"/>
                </a:lnTo>
                <a:lnTo>
                  <a:pt x="1790794" y="524004"/>
                </a:lnTo>
                <a:lnTo>
                  <a:pt x="1769996" y="484116"/>
                </a:lnTo>
                <a:lnTo>
                  <a:pt x="1747319" y="445377"/>
                </a:lnTo>
                <a:lnTo>
                  <a:pt x="1722822" y="407844"/>
                </a:lnTo>
                <a:lnTo>
                  <a:pt x="1696564" y="371576"/>
                </a:lnTo>
                <a:lnTo>
                  <a:pt x="1668605" y="336630"/>
                </a:lnTo>
                <a:lnTo>
                  <a:pt x="1639004" y="303065"/>
                </a:lnTo>
                <a:lnTo>
                  <a:pt x="1607820" y="270938"/>
                </a:lnTo>
                <a:lnTo>
                  <a:pt x="1575111" y="240308"/>
                </a:lnTo>
                <a:lnTo>
                  <a:pt x="1540938" y="211234"/>
                </a:lnTo>
                <a:lnTo>
                  <a:pt x="1505359" y="183772"/>
                </a:lnTo>
                <a:lnTo>
                  <a:pt x="1468433" y="157981"/>
                </a:lnTo>
                <a:lnTo>
                  <a:pt x="1430220" y="133920"/>
                </a:lnTo>
                <a:lnTo>
                  <a:pt x="1390779" y="111646"/>
                </a:lnTo>
                <a:lnTo>
                  <a:pt x="1350169" y="91218"/>
                </a:lnTo>
                <a:lnTo>
                  <a:pt x="1308449" y="72693"/>
                </a:lnTo>
                <a:lnTo>
                  <a:pt x="1265678" y="56130"/>
                </a:lnTo>
                <a:lnTo>
                  <a:pt x="1221916" y="41587"/>
                </a:lnTo>
                <a:lnTo>
                  <a:pt x="1177221" y="29122"/>
                </a:lnTo>
                <a:lnTo>
                  <a:pt x="1131653" y="18793"/>
                </a:lnTo>
                <a:lnTo>
                  <a:pt x="1085271" y="10658"/>
                </a:lnTo>
                <a:lnTo>
                  <a:pt x="1038134" y="4775"/>
                </a:lnTo>
                <a:lnTo>
                  <a:pt x="990301" y="1203"/>
                </a:lnTo>
                <a:lnTo>
                  <a:pt x="941832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 sz="1764">
              <a:solidFill>
                <a:srgbClr val="3431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9"/>
          <p:cNvSpPr/>
          <p:nvPr/>
        </p:nvSpPr>
        <p:spPr>
          <a:xfrm>
            <a:off x="4685558" y="1192880"/>
            <a:ext cx="440271" cy="238906"/>
          </a:xfrm>
          <a:custGeom>
            <a:avLst/>
            <a:gdLst/>
            <a:ahLst/>
            <a:cxnLst/>
            <a:rect l="l" t="t" r="r" b="b"/>
            <a:pathLst>
              <a:path w="1150620" h="584200">
                <a:moveTo>
                  <a:pt x="1000124" y="277495"/>
                </a:moveTo>
                <a:lnTo>
                  <a:pt x="986676" y="278106"/>
                </a:lnTo>
                <a:lnTo>
                  <a:pt x="973597" y="279717"/>
                </a:lnTo>
                <a:lnTo>
                  <a:pt x="961209" y="281995"/>
                </a:lnTo>
                <a:lnTo>
                  <a:pt x="949833" y="284607"/>
                </a:lnTo>
                <a:lnTo>
                  <a:pt x="951962" y="275897"/>
                </a:lnTo>
                <a:lnTo>
                  <a:pt x="953055" y="266176"/>
                </a:lnTo>
                <a:lnTo>
                  <a:pt x="953458" y="255764"/>
                </a:lnTo>
                <a:lnTo>
                  <a:pt x="953515" y="244983"/>
                </a:lnTo>
                <a:lnTo>
                  <a:pt x="949128" y="200524"/>
                </a:lnTo>
                <a:lnTo>
                  <a:pt x="936478" y="158852"/>
                </a:lnTo>
                <a:lnTo>
                  <a:pt x="916333" y="120621"/>
                </a:lnTo>
                <a:lnTo>
                  <a:pt x="889462" y="86482"/>
                </a:lnTo>
                <a:lnTo>
                  <a:pt x="856632" y="57088"/>
                </a:lnTo>
                <a:lnTo>
                  <a:pt x="818613" y="33090"/>
                </a:lnTo>
                <a:lnTo>
                  <a:pt x="776173" y="15141"/>
                </a:lnTo>
                <a:lnTo>
                  <a:pt x="730079" y="3894"/>
                </a:lnTo>
                <a:lnTo>
                  <a:pt x="681101" y="0"/>
                </a:lnTo>
                <a:lnTo>
                  <a:pt x="624547" y="5421"/>
                </a:lnTo>
                <a:lnTo>
                  <a:pt x="571937" y="20876"/>
                </a:lnTo>
                <a:lnTo>
                  <a:pt x="524656" y="45153"/>
                </a:lnTo>
                <a:lnTo>
                  <a:pt x="484086" y="77037"/>
                </a:lnTo>
                <a:lnTo>
                  <a:pt x="451612" y="115316"/>
                </a:lnTo>
                <a:lnTo>
                  <a:pt x="427362" y="110686"/>
                </a:lnTo>
                <a:lnTo>
                  <a:pt x="402780" y="108092"/>
                </a:lnTo>
                <a:lnTo>
                  <a:pt x="377531" y="108190"/>
                </a:lnTo>
                <a:lnTo>
                  <a:pt x="351282" y="111633"/>
                </a:lnTo>
                <a:lnTo>
                  <a:pt x="300155" y="123706"/>
                </a:lnTo>
                <a:lnTo>
                  <a:pt x="255406" y="144380"/>
                </a:lnTo>
                <a:lnTo>
                  <a:pt x="218630" y="172053"/>
                </a:lnTo>
                <a:lnTo>
                  <a:pt x="191421" y="205123"/>
                </a:lnTo>
                <a:lnTo>
                  <a:pt x="175375" y="241990"/>
                </a:lnTo>
                <a:lnTo>
                  <a:pt x="172085" y="281050"/>
                </a:lnTo>
                <a:lnTo>
                  <a:pt x="164846" y="277495"/>
                </a:lnTo>
                <a:lnTo>
                  <a:pt x="157734" y="277495"/>
                </a:lnTo>
                <a:lnTo>
                  <a:pt x="150495" y="277495"/>
                </a:lnTo>
                <a:lnTo>
                  <a:pt x="103193" y="285304"/>
                </a:lnTo>
                <a:lnTo>
                  <a:pt x="61914" y="307117"/>
                </a:lnTo>
                <a:lnTo>
                  <a:pt x="29236" y="340506"/>
                </a:lnTo>
                <a:lnTo>
                  <a:pt x="7738" y="383045"/>
                </a:lnTo>
                <a:lnTo>
                  <a:pt x="0" y="432308"/>
                </a:lnTo>
                <a:lnTo>
                  <a:pt x="7369" y="479556"/>
                </a:lnTo>
                <a:lnTo>
                  <a:pt x="27984" y="520397"/>
                </a:lnTo>
                <a:lnTo>
                  <a:pt x="59609" y="552752"/>
                </a:lnTo>
                <a:lnTo>
                  <a:pt x="100006" y="574543"/>
                </a:lnTo>
                <a:lnTo>
                  <a:pt x="146938" y="583692"/>
                </a:lnTo>
                <a:lnTo>
                  <a:pt x="646354" y="583692"/>
                </a:lnTo>
                <a:lnTo>
                  <a:pt x="902811" y="583692"/>
                </a:lnTo>
                <a:lnTo>
                  <a:pt x="997295" y="583692"/>
                </a:lnTo>
                <a:lnTo>
                  <a:pt x="1010792" y="583692"/>
                </a:lnTo>
                <a:lnTo>
                  <a:pt x="1055619" y="572788"/>
                </a:lnTo>
                <a:lnTo>
                  <a:pt x="1094082" y="550137"/>
                </a:lnTo>
                <a:lnTo>
                  <a:pt x="1124114" y="517800"/>
                </a:lnTo>
                <a:lnTo>
                  <a:pt x="1143649" y="477836"/>
                </a:lnTo>
                <a:lnTo>
                  <a:pt x="1150619" y="432308"/>
                </a:lnTo>
                <a:lnTo>
                  <a:pt x="1142881" y="383045"/>
                </a:lnTo>
                <a:lnTo>
                  <a:pt x="1121383" y="340506"/>
                </a:lnTo>
                <a:lnTo>
                  <a:pt x="1088705" y="307117"/>
                </a:lnTo>
                <a:lnTo>
                  <a:pt x="1047426" y="285304"/>
                </a:lnTo>
                <a:lnTo>
                  <a:pt x="1000124" y="277495"/>
                </a:lnTo>
                <a:close/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64">
              <a:solidFill>
                <a:srgbClr val="3431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21"/>
          <p:cNvSpPr/>
          <p:nvPr/>
        </p:nvSpPr>
        <p:spPr>
          <a:xfrm>
            <a:off x="4866476" y="1294337"/>
            <a:ext cx="107152" cy="85435"/>
          </a:xfrm>
          <a:custGeom>
            <a:avLst/>
            <a:gdLst/>
            <a:ahLst/>
            <a:cxnLst/>
            <a:rect l="l" t="t" r="r" b="b"/>
            <a:pathLst>
              <a:path w="280035" h="208914">
                <a:moveTo>
                  <a:pt x="279654" y="133604"/>
                </a:moveTo>
                <a:lnTo>
                  <a:pt x="279654" y="79248"/>
                </a:lnTo>
                <a:lnTo>
                  <a:pt x="93599" y="79248"/>
                </a:lnTo>
                <a:lnTo>
                  <a:pt x="176276" y="0"/>
                </a:lnTo>
                <a:lnTo>
                  <a:pt x="107696" y="0"/>
                </a:lnTo>
                <a:lnTo>
                  <a:pt x="0" y="104267"/>
                </a:lnTo>
                <a:lnTo>
                  <a:pt x="107696" y="208534"/>
                </a:lnTo>
                <a:lnTo>
                  <a:pt x="176276" y="208534"/>
                </a:lnTo>
                <a:lnTo>
                  <a:pt x="93599" y="133604"/>
                </a:lnTo>
                <a:lnTo>
                  <a:pt x="279654" y="133604"/>
                </a:lnTo>
                <a:close/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64">
              <a:solidFill>
                <a:srgbClr val="3431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5"/>
          <p:cNvSpPr/>
          <p:nvPr/>
        </p:nvSpPr>
        <p:spPr>
          <a:xfrm>
            <a:off x="8289861" y="884899"/>
            <a:ext cx="1185764" cy="934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>
              <a:solidFill>
                <a:srgbClr val="3431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984172" y="3254829"/>
            <a:ext cx="921521" cy="33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772407" y="3224892"/>
            <a:ext cx="1110336" cy="397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4171" y="108857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Considerations</a:t>
            </a:r>
          </a:p>
        </p:txBody>
      </p:sp>
      <p:sp>
        <p:nvSpPr>
          <p:cNvPr id="23" name="Google Shape;944;p5"/>
          <p:cNvSpPr/>
          <p:nvPr/>
        </p:nvSpPr>
        <p:spPr>
          <a:xfrm>
            <a:off x="0" y="0"/>
            <a:ext cx="117900" cy="893025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tabLst/>
              <a:defRPr/>
            </a:pPr>
            <a:endParaRPr kumimoji="0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35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47" y="954659"/>
            <a:ext cx="565864" cy="514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63" y="5299364"/>
            <a:ext cx="847843" cy="42868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578426" y="3499175"/>
            <a:ext cx="1" cy="201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8426" y="5513707"/>
            <a:ext cx="189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578426" y="1211870"/>
            <a:ext cx="2034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8426" y="1211870"/>
            <a:ext cx="1" cy="177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42" y="317293"/>
            <a:ext cx="844767" cy="5555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41" y="1728081"/>
            <a:ext cx="761641" cy="740460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5" idx="2"/>
          </p:cNvCxnSpPr>
          <p:nvPr/>
        </p:nvCxnSpPr>
        <p:spPr>
          <a:xfrm flipH="1" flipV="1">
            <a:off x="2895879" y="1469081"/>
            <a:ext cx="3185" cy="64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0" idx="1"/>
          </p:cNvCxnSpPr>
          <p:nvPr/>
        </p:nvCxnSpPr>
        <p:spPr>
          <a:xfrm flipV="1">
            <a:off x="2895879" y="2098311"/>
            <a:ext cx="1049562" cy="1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1"/>
          </p:cNvCxnSpPr>
          <p:nvPr/>
        </p:nvCxnSpPr>
        <p:spPr>
          <a:xfrm flipH="1" flipV="1">
            <a:off x="2895879" y="581891"/>
            <a:ext cx="1049563" cy="1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0"/>
          </p:cNvCxnSpPr>
          <p:nvPr/>
        </p:nvCxnSpPr>
        <p:spPr>
          <a:xfrm>
            <a:off x="2895879" y="581891"/>
            <a:ext cx="0" cy="37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61" y="5247409"/>
            <a:ext cx="895475" cy="53259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45" y="5208863"/>
            <a:ext cx="914528" cy="6096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06" y="5146941"/>
            <a:ext cx="809738" cy="7335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365" y="4151357"/>
            <a:ext cx="628738" cy="8764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365" y="6275196"/>
            <a:ext cx="800212" cy="5828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836968" y="441950"/>
            <a:ext cx="1246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Azure Data Lake Storage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90209" y="1967506"/>
            <a:ext cx="1340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Integration runtime</a:t>
            </a:r>
          </a:p>
        </p:txBody>
      </p:sp>
      <p:cxnSp>
        <p:nvCxnSpPr>
          <p:cNvPr id="46" name="Straight Arrow Connector 45"/>
          <p:cNvCxnSpPr>
            <a:stCxn id="6" idx="3"/>
            <a:endCxn id="37" idx="1"/>
          </p:cNvCxnSpPr>
          <p:nvPr/>
        </p:nvCxnSpPr>
        <p:spPr>
          <a:xfrm flipV="1">
            <a:off x="3327006" y="5513706"/>
            <a:ext cx="9992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3"/>
            <a:endCxn id="38" idx="1"/>
          </p:cNvCxnSpPr>
          <p:nvPr/>
        </p:nvCxnSpPr>
        <p:spPr>
          <a:xfrm>
            <a:off x="5221736" y="5513706"/>
            <a:ext cx="635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3"/>
            <a:endCxn id="39" idx="1"/>
          </p:cNvCxnSpPr>
          <p:nvPr/>
        </p:nvCxnSpPr>
        <p:spPr>
          <a:xfrm flipV="1">
            <a:off x="6771473" y="5513705"/>
            <a:ext cx="574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3"/>
          </p:cNvCxnSpPr>
          <p:nvPr/>
        </p:nvCxnSpPr>
        <p:spPr>
          <a:xfrm flipV="1">
            <a:off x="8155344" y="5513704"/>
            <a:ext cx="770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925791" y="4589568"/>
            <a:ext cx="0" cy="9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925791" y="5513704"/>
            <a:ext cx="0" cy="109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80654" y="3051013"/>
            <a:ext cx="726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Sources Systems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6687" y="1240565"/>
            <a:ext cx="1073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Azure Data Factory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8038" y="5819546"/>
            <a:ext cx="699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65249" y="5793783"/>
            <a:ext cx="853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Azure Repos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78683" y="5818548"/>
            <a:ext cx="817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Build Pipeline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29500" y="5949353"/>
            <a:ext cx="64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Release Pipeline</a:t>
            </a:r>
          </a:p>
        </p:txBody>
      </p:sp>
      <p:cxnSp>
        <p:nvCxnSpPr>
          <p:cNvPr id="72" name="Straight Arrow Connector 71"/>
          <p:cNvCxnSpPr>
            <a:endCxn id="40" idx="1"/>
          </p:cNvCxnSpPr>
          <p:nvPr/>
        </p:nvCxnSpPr>
        <p:spPr>
          <a:xfrm>
            <a:off x="8925791" y="4589568"/>
            <a:ext cx="129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925791" y="6587608"/>
            <a:ext cx="1299574" cy="1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144355" y="4276215"/>
            <a:ext cx="862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Deploy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227127" y="6224670"/>
            <a:ext cx="779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Deploy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941627" y="4407020"/>
            <a:ext cx="111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Testing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025577" y="6355475"/>
            <a:ext cx="705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22258" y="2841963"/>
            <a:ext cx="203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DevOps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234720" y="207818"/>
            <a:ext cx="3079489" cy="24332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605645" y="3312623"/>
            <a:ext cx="8198428" cy="34737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598227" y="1101436"/>
            <a:ext cx="1942340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Resources Group</a:t>
            </a:r>
          </a:p>
        </p:txBody>
      </p:sp>
      <p:sp>
        <p:nvSpPr>
          <p:cNvPr id="88" name="Right Arrow 87"/>
          <p:cNvSpPr/>
          <p:nvPr/>
        </p:nvSpPr>
        <p:spPr>
          <a:xfrm>
            <a:off x="6314209" y="1240566"/>
            <a:ext cx="367146" cy="90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63286" y="2984753"/>
            <a:ext cx="816428" cy="5144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52" y="2984753"/>
            <a:ext cx="1089748" cy="514421"/>
          </a:xfrm>
          <a:prstGeom prst="rect">
            <a:avLst/>
          </a:prstGeom>
        </p:spPr>
      </p:pic>
      <p:sp>
        <p:nvSpPr>
          <p:cNvPr id="47" name="Google Shape;944;p5"/>
          <p:cNvSpPr/>
          <p:nvPr/>
        </p:nvSpPr>
        <p:spPr>
          <a:xfrm>
            <a:off x="3458" y="1946"/>
            <a:ext cx="117833" cy="892518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68530" tIns="34255" rIns="68530" bIns="3425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tabLst/>
              <a:defRPr/>
            </a:pPr>
            <a:endParaRPr kumimoji="0" sz="101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286" y="66976"/>
            <a:ext cx="3617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55031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2997759" y="3139236"/>
            <a:ext cx="238953" cy="443613"/>
          </a:xfrm>
          <a:custGeom>
            <a:avLst/>
            <a:gdLst/>
            <a:ahLst/>
            <a:cxnLst/>
            <a:rect l="l" t="t" r="r" b="b"/>
            <a:pathLst>
              <a:path w="288289" h="443864">
                <a:moveTo>
                  <a:pt x="0" y="0"/>
                </a:moveTo>
                <a:lnTo>
                  <a:pt x="288035" y="221741"/>
                </a:lnTo>
                <a:lnTo>
                  <a:pt x="0" y="44348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1291" y="61078"/>
            <a:ext cx="12070709" cy="70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4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343167"/>
              </a:buClr>
              <a:buSzPts val="5000"/>
              <a:buFontTx/>
              <a:buNone/>
              <a:tabLst/>
              <a:defRPr/>
            </a:pPr>
            <a:r>
              <a:rPr lang="en-IN" sz="3997" kern="1200" spc="-88" dirty="0">
                <a:solidFill>
                  <a:srgbClr val="343167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Approach Phase-1</a:t>
            </a:r>
            <a:endParaRPr kumimoji="0" lang="en-IN" sz="3997" b="0" i="0" u="none" strike="noStrike" kern="1200" cap="none" spc="-88" normalizeH="0" baseline="0" noProof="0" dirty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3725" y="2630128"/>
            <a:ext cx="2243749" cy="2834731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vert="horz" wrap="square" lIns="0" tIns="33636" rIns="0" bIns="0" rtlCol="0">
            <a:spAutoFit/>
          </a:bodyPr>
          <a:lstStyle/>
          <a:p>
            <a:pPr marL="83769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>
                <a:tab pos="199271" algn="l"/>
              </a:tabLst>
              <a:defRPr/>
            </a:pPr>
            <a:r>
              <a:rPr kumimoji="0" lang="en-IN" sz="18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Deliverables</a:t>
            </a:r>
            <a:r>
              <a:rPr kumimoji="0" lang="en-IN" sz="15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</a:p>
          <a:p>
            <a:pPr marL="198636" marR="237983" lvl="0" indent="-1142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99271" algn="l"/>
              </a:tabLst>
              <a:defRPr/>
            </a:pPr>
            <a:r>
              <a:rPr lang="en-US" sz="18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Total processing files of Datasets</a:t>
            </a:r>
          </a:p>
          <a:p>
            <a:pPr marL="198636" marR="237983" lvl="0" indent="-1142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99271" algn="l"/>
              </a:tabLst>
              <a:defRPr/>
            </a:pPr>
            <a:r>
              <a:rPr kumimoji="0" lang="en-US" sz="1800" b="0" i="0" u="none" strike="noStrike" kern="1200" cap="none" spc="-5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800" kern="1200" spc="-5" noProof="0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</a:t>
            </a:r>
            <a:r>
              <a:rPr kumimoji="0" lang="en-US" sz="1800" b="0" i="0" u="none" strike="noStrike" kern="1200" cap="none" spc="-5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compressed size of database with additional files every day</a:t>
            </a:r>
          </a:p>
          <a:p>
            <a:pPr marL="198636" marR="237983" lvl="0" indent="-1142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99271" algn="l"/>
              </a:tabLst>
              <a:defRPr/>
            </a:pPr>
            <a:r>
              <a:rPr lang="en-US" sz="1800" kern="1200" spc="-5" baseline="0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Demo</a:t>
            </a:r>
            <a:endParaRPr kumimoji="0" lang="en-US" sz="1800" b="0" i="0" u="none" strike="noStrike" kern="1200" cap="none" spc="-5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98636" marR="237983" lvl="0" indent="-1142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99271" algn="l"/>
              </a:tabLst>
              <a:defRPr/>
            </a:pPr>
            <a:endParaRPr kumimoji="0" lang="en-US" sz="1800" b="0" i="0" u="none" strike="noStrike" kern="1200" cap="none" spc="-5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3955" y="2357337"/>
            <a:ext cx="2793804" cy="3325006"/>
            <a:chOff x="203955" y="2694565"/>
            <a:chExt cx="2767664" cy="4142501"/>
          </a:xfrm>
        </p:grpSpPr>
        <p:sp>
          <p:nvSpPr>
            <p:cNvPr id="60" name="object 60"/>
            <p:cNvSpPr/>
            <p:nvPr/>
          </p:nvSpPr>
          <p:spPr>
            <a:xfrm>
              <a:off x="326668" y="2809005"/>
              <a:ext cx="2607122" cy="2995223"/>
            </a:xfrm>
            <a:custGeom>
              <a:avLst/>
              <a:gdLst/>
              <a:ahLst/>
              <a:cxnLst/>
              <a:rect l="l" t="t" r="r" b="b"/>
              <a:pathLst>
                <a:path w="2780030" h="908685">
                  <a:moveTo>
                    <a:pt x="0" y="908303"/>
                  </a:moveTo>
                  <a:lnTo>
                    <a:pt x="2779776" y="908303"/>
                  </a:lnTo>
                  <a:lnTo>
                    <a:pt x="2779776" y="0"/>
                  </a:lnTo>
                  <a:lnTo>
                    <a:pt x="0" y="0"/>
                  </a:lnTo>
                  <a:lnTo>
                    <a:pt x="0" y="908303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r>
                <a:rPr lang="en-IN" sz="1600" b="1" spc="-5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Initiation:</a:t>
              </a:r>
            </a:p>
            <a:p>
              <a:pPr marL="285580" marR="0" lvl="0" indent="-28558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285580" marR="0" lvl="0" indent="-28558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-5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Understand the customer’s business objectives and assess the environment</a:t>
              </a:r>
            </a:p>
            <a:p>
              <a:pPr marL="285580" marR="0" lvl="0" indent="-28558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285580" indent="-285580">
                <a:buClrTx/>
                <a:buFont typeface="Arial" panose="020B0604020202020204" pitchFamily="34" charset="0"/>
                <a:buChar char="•"/>
                <a:defRPr/>
              </a:pPr>
              <a:r>
                <a:rPr lang="en-US" sz="1600" kern="1200" spc="-5" dirty="0">
                  <a:solidFill>
                    <a:srgbClr val="00206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Inventory very complex large-scale datasets in different formats which needed to be consumed and loaded in an automated and timely manner</a:t>
              </a:r>
            </a:p>
            <a:p>
              <a:pPr marL="285580" marR="0" lvl="0" indent="-28558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285580" marR="0" lvl="0" indent="-28558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99" b="0" i="0" u="none" strike="noStrike" kern="1200" cap="none" spc="0" normalizeH="0" baseline="0" noProof="0" dirty="0">
                <a:ln>
                  <a:noFill/>
                </a:ln>
                <a:solidFill>
                  <a:srgbClr val="34316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285580" marR="0" lvl="0" indent="-28558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299" b="0" i="0" u="none" strike="noStrike" kern="1200" cap="none" spc="0" normalizeH="0" baseline="0" noProof="0" dirty="0">
                <a:ln>
                  <a:noFill/>
                </a:ln>
                <a:solidFill>
                  <a:srgbClr val="34316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203955" y="2694565"/>
              <a:ext cx="2767664" cy="4142501"/>
            </a:xfrm>
            <a:custGeom>
              <a:avLst/>
              <a:gdLst/>
              <a:ahLst/>
              <a:cxnLst/>
              <a:rect l="l" t="t" r="r" b="b"/>
              <a:pathLst>
                <a:path w="2769235" h="3116579">
                  <a:moveTo>
                    <a:pt x="0" y="3116579"/>
                  </a:moveTo>
                  <a:lnTo>
                    <a:pt x="2769108" y="3116579"/>
                  </a:lnTo>
                  <a:lnTo>
                    <a:pt x="2769108" y="0"/>
                  </a:lnTo>
                  <a:lnTo>
                    <a:pt x="0" y="0"/>
                  </a:lnTo>
                  <a:lnTo>
                    <a:pt x="0" y="3116579"/>
                  </a:lnTo>
                  <a:close/>
                </a:path>
              </a:pathLst>
            </a:custGeom>
            <a:ln w="9144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99" b="0" i="0" u="none" strike="noStrike" kern="1200" cap="none" spc="0" normalizeH="0" baseline="0" noProof="0">
                <a:ln>
                  <a:noFill/>
                </a:ln>
                <a:solidFill>
                  <a:srgbClr val="34316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89998" y="1057039"/>
            <a:ext cx="11730308" cy="46691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wrap="square" lIns="91388" tIns="91388" rIns="91388" bIns="9138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99" kern="120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Phase - 1</a:t>
            </a:r>
            <a:endParaRPr kumimoji="0" lang="en-US" sz="1799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814093" y="5014898"/>
            <a:ext cx="4212494" cy="29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600" marR="309061" lvl="0" indent="-286849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378235" algn="l"/>
              </a:tabLst>
              <a:defRPr/>
            </a:pPr>
            <a:endParaRPr kumimoji="0" lang="en-US" sz="1299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08" name="Google Shape;9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2704" y="127511"/>
            <a:ext cx="1505877" cy="514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944;p5"/>
          <p:cNvSpPr/>
          <p:nvPr/>
        </p:nvSpPr>
        <p:spPr>
          <a:xfrm>
            <a:off x="3458" y="1946"/>
            <a:ext cx="117833" cy="892518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68530" tIns="34255" rIns="68530" bIns="3425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tabLst/>
              <a:defRPr/>
            </a:pPr>
            <a:endParaRPr kumimoji="0" sz="101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5338" y="1671965"/>
            <a:ext cx="2964772" cy="42780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Login</a:t>
            </a:r>
            <a:r>
              <a:rPr kumimoji="0" lang="en-US" sz="1600" i="0" u="none" strike="noStrike" kern="1200" cap="none" spc="-5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into the Sources systems networks of customer`s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sz="16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i="0" u="none" strike="noStrike" kern="1200" cap="none" spc="-5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Download the process files and raw files from there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sz="16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i="0" u="none" strike="noStrike" kern="1200" cap="none" spc="-5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 push the Datasets into the  ADF with the help of MYSQL tool.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sz="16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i="0" u="none" strike="noStrike" kern="1200" cap="none" spc="-5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Backup the files </a:t>
            </a:r>
            <a:r>
              <a:rPr lang="en-US" sz="1600" kern="1200" spc="-5" noProof="0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 </a:t>
            </a:r>
            <a:r>
              <a:rPr kumimoji="0" lang="en-US" sz="1600" i="0" u="none" strike="noStrike" kern="1200" cap="none" spc="-5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Datasets in the version control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600" i="0" u="none" strike="noStrike" kern="1200" cap="none" spc="-5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8183" y="2357337"/>
            <a:ext cx="2932432" cy="324704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Inputs: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Access to existing Source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Required to Downloading</a:t>
            </a:r>
            <a:r>
              <a:rPr kumimoji="0" lang="en-IN" sz="1600" b="0" i="0" u="none" strike="noStrike" kern="1200" cap="none" spc="-5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one time load of historical data and also new files</a:t>
            </a:r>
            <a:endParaRPr kumimoji="0" lang="en-IN" sz="1600" b="0" i="0" u="none" strike="noStrike" kern="1200" cap="none" spc="-5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-5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Tools</a:t>
            </a:r>
            <a:r>
              <a:rPr kumimoji="0" lang="en-IN" sz="1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</a:t>
            </a:r>
            <a:r>
              <a:rPr kumimoji="0" lang="en-IN" sz="1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Visual</a:t>
            </a:r>
            <a:r>
              <a:rPr kumimoji="0" lang="en-IN" sz="1600" b="0" i="0" u="none" strike="noStrike" kern="1200" cap="none" spc="-5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studios professional, and Manually download the files.</a:t>
            </a:r>
            <a:endParaRPr kumimoji="0" lang="en-IN" sz="1600" b="0" i="0" u="none" strike="noStrike" kern="1200" cap="none" spc="-5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5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9" name="object 15"/>
          <p:cNvSpPr txBox="1"/>
          <p:nvPr/>
        </p:nvSpPr>
        <p:spPr>
          <a:xfrm>
            <a:off x="36110" y="4105835"/>
            <a:ext cx="153888" cy="682873"/>
          </a:xfrm>
          <a:prstGeom prst="rect">
            <a:avLst/>
          </a:prstGeom>
        </p:spPr>
        <p:txBody>
          <a:bodyPr vert="vert270" wrap="square" lIns="0" tIns="22213" rIns="0" bIns="0" rtlCol="0">
            <a:spAutoFit/>
          </a:bodyPr>
          <a:lstStyle/>
          <a:p>
            <a:pPr marL="12692" marR="0" lvl="0" indent="0" algn="l" defTabSz="914400" rtl="0" eaLnBrk="1" fontAlgn="auto" latinLnBrk="0" hangingPunct="1">
              <a:lnSpc>
                <a:spcPct val="100000"/>
              </a:lnSpc>
              <a:spcBef>
                <a:spcPts val="1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What we</a:t>
            </a:r>
            <a:r>
              <a:rPr kumimoji="0" sz="1000" b="0" i="0" u="none" strike="noStrike" kern="1200" cap="none" spc="-74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do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Semilight"/>
              <a:ea typeface="+mn-ea"/>
              <a:cs typeface="Segoe UI Semilight"/>
            </a:endParaRPr>
          </a:p>
        </p:txBody>
      </p:sp>
      <p:sp>
        <p:nvSpPr>
          <p:cNvPr id="17" name="object 66"/>
          <p:cNvSpPr/>
          <p:nvPr/>
        </p:nvSpPr>
        <p:spPr>
          <a:xfrm>
            <a:off x="6306384" y="3126905"/>
            <a:ext cx="238953" cy="443613"/>
          </a:xfrm>
          <a:custGeom>
            <a:avLst/>
            <a:gdLst/>
            <a:ahLst/>
            <a:cxnLst/>
            <a:rect l="l" t="t" r="r" b="b"/>
            <a:pathLst>
              <a:path w="288289" h="443864">
                <a:moveTo>
                  <a:pt x="0" y="0"/>
                </a:moveTo>
                <a:lnTo>
                  <a:pt x="288035" y="221741"/>
                </a:lnTo>
                <a:lnTo>
                  <a:pt x="0" y="44348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object 66"/>
          <p:cNvSpPr/>
          <p:nvPr/>
        </p:nvSpPr>
        <p:spPr>
          <a:xfrm>
            <a:off x="9522937" y="3017774"/>
            <a:ext cx="238953" cy="443613"/>
          </a:xfrm>
          <a:custGeom>
            <a:avLst/>
            <a:gdLst/>
            <a:ahLst/>
            <a:cxnLst/>
            <a:rect l="l" t="t" r="r" b="b"/>
            <a:pathLst>
              <a:path w="288289" h="443864">
                <a:moveTo>
                  <a:pt x="0" y="0"/>
                </a:moveTo>
                <a:lnTo>
                  <a:pt x="288035" y="221741"/>
                </a:lnTo>
                <a:lnTo>
                  <a:pt x="0" y="44348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808"/>
            <a:ext cx="9459686" cy="580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8" y="250371"/>
            <a:ext cx="611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– 1 (Discover &amp; Assess)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66514" y="1230086"/>
            <a:ext cx="2362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kern="12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the customer’s business objectives and assess the environment.</a:t>
            </a:r>
          </a:p>
          <a:p>
            <a:pPr marL="285750" lvl="0" indent="-285750">
              <a:buClrTx/>
              <a:buFont typeface="Wingdings" panose="05000000000000000000" pitchFamily="2" charset="2"/>
              <a:buChar char="ü"/>
              <a:defRPr/>
            </a:pPr>
            <a:endParaRPr lang="en-US" kern="1200" spc="-5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IN" kern="12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to existing Source Systems with there credentials</a:t>
            </a: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IN" kern="1200" spc="-5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IN" kern="12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to Downloading one time load of historical data and also new files</a:t>
            </a:r>
            <a:endParaRPr lang="en-US" kern="1200" spc="-5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ClrTx/>
              <a:buFont typeface="Wingdings" panose="05000000000000000000" pitchFamily="2" charset="2"/>
              <a:buChar char="ü"/>
              <a:defRPr/>
            </a:pPr>
            <a:endParaRPr lang="en-US" kern="1200" spc="-5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kern="12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 very complex large-scale datasets in different formats which needed to be consumed and loaded in an automated and timely manner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Google Shape;944;p5"/>
          <p:cNvSpPr/>
          <p:nvPr/>
        </p:nvSpPr>
        <p:spPr>
          <a:xfrm>
            <a:off x="3458" y="1946"/>
            <a:ext cx="117833" cy="892518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68530" tIns="34255" rIns="68530" bIns="3425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tabLst/>
              <a:defRPr/>
            </a:pPr>
            <a:endParaRPr kumimoji="0" sz="101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83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2997759" y="3139236"/>
            <a:ext cx="238953" cy="443613"/>
          </a:xfrm>
          <a:custGeom>
            <a:avLst/>
            <a:gdLst/>
            <a:ahLst/>
            <a:cxnLst/>
            <a:rect l="l" t="t" r="r" b="b"/>
            <a:pathLst>
              <a:path w="288289" h="443864">
                <a:moveTo>
                  <a:pt x="0" y="0"/>
                </a:moveTo>
                <a:lnTo>
                  <a:pt x="288035" y="221741"/>
                </a:lnTo>
                <a:lnTo>
                  <a:pt x="0" y="44348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1291" y="61078"/>
            <a:ext cx="12070709" cy="70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4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343167"/>
              </a:buClr>
              <a:buSzPts val="5000"/>
              <a:buFontTx/>
              <a:buNone/>
              <a:tabLst/>
              <a:defRPr/>
            </a:pPr>
            <a:r>
              <a:rPr lang="en-IN" sz="3997" kern="1200" spc="-88" dirty="0">
                <a:solidFill>
                  <a:srgbClr val="343167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Approach</a:t>
            </a:r>
            <a:r>
              <a:rPr lang="en-IN" sz="3997" kern="1200" spc="-88" noProof="0" dirty="0">
                <a:solidFill>
                  <a:srgbClr val="343167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Phase-2</a:t>
            </a:r>
            <a:endParaRPr kumimoji="0" lang="en-IN" sz="3997" b="0" i="0" u="none" strike="noStrike" kern="1200" cap="none" spc="-88" normalizeH="0" baseline="0" noProof="0" dirty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3725" y="2630128"/>
            <a:ext cx="2243749" cy="1218904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vert="horz" wrap="square" lIns="0" tIns="33636" rIns="0" bIns="0" rtlCol="0">
            <a:spAutoFit/>
          </a:bodyPr>
          <a:lstStyle/>
          <a:p>
            <a:pPr marL="83769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>
                <a:tab pos="199271" algn="l"/>
              </a:tabLst>
              <a:defRPr/>
            </a:pPr>
            <a:r>
              <a:rPr kumimoji="0" lang="en-IN" sz="18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Deliverables</a:t>
            </a:r>
            <a:r>
              <a:rPr kumimoji="0" lang="en-IN" sz="15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</a:p>
          <a:p>
            <a:pPr marL="198636" marR="237983" indent="-114232">
              <a:spcBef>
                <a:spcPts val="600"/>
              </a:spcBef>
              <a:buClrTx/>
              <a:buFont typeface="Arial"/>
              <a:buChar char="•"/>
              <a:tabLst>
                <a:tab pos="199271" algn="l"/>
              </a:tabLst>
              <a:defRPr/>
            </a:pPr>
            <a:r>
              <a:rPr lang="en-US" sz="18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Initial work items is migrated to Azure Devops.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955" y="2357337"/>
            <a:ext cx="2793804" cy="3325006"/>
            <a:chOff x="203955" y="2694565"/>
            <a:chExt cx="2767664" cy="4142501"/>
          </a:xfrm>
        </p:grpSpPr>
        <p:sp>
          <p:nvSpPr>
            <p:cNvPr id="60" name="object 60"/>
            <p:cNvSpPr/>
            <p:nvPr/>
          </p:nvSpPr>
          <p:spPr>
            <a:xfrm>
              <a:off x="326668" y="2809005"/>
              <a:ext cx="2607122" cy="2995223"/>
            </a:xfrm>
            <a:custGeom>
              <a:avLst/>
              <a:gdLst/>
              <a:ahLst/>
              <a:cxnLst/>
              <a:rect l="l" t="t" r="r" b="b"/>
              <a:pathLst>
                <a:path w="2780030" h="908685">
                  <a:moveTo>
                    <a:pt x="0" y="908303"/>
                  </a:moveTo>
                  <a:lnTo>
                    <a:pt x="2779776" y="908303"/>
                  </a:lnTo>
                  <a:lnTo>
                    <a:pt x="2779776" y="0"/>
                  </a:lnTo>
                  <a:lnTo>
                    <a:pt x="0" y="0"/>
                  </a:lnTo>
                  <a:lnTo>
                    <a:pt x="0" y="908303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r>
                <a:rPr lang="en-IN" sz="1600" b="1" spc="-5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Initiation:</a:t>
              </a:r>
            </a:p>
            <a:p>
              <a:pPr marL="285580" marR="0" lvl="0" indent="-28558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285580" lvl="0" indent="-285580">
                <a:buClrTx/>
                <a:buFont typeface="Arial" panose="020B0604020202020204" pitchFamily="34" charset="0"/>
                <a:buChar char="•"/>
                <a:defRPr/>
              </a:pPr>
              <a:r>
                <a:rPr lang="en-US" sz="1600" kern="1200" spc="-5" dirty="0">
                  <a:solidFill>
                    <a:srgbClr val="00206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Identify the most important assets that you need to migrate the Datasets as Source files.</a:t>
              </a:r>
            </a:p>
            <a:p>
              <a:pPr marL="285580" lvl="0" indent="-285580">
                <a:buClrTx/>
                <a:buFont typeface="Arial" panose="020B0604020202020204" pitchFamily="34" charset="0"/>
                <a:buChar char="•"/>
                <a:defRPr/>
              </a:pPr>
              <a:endParaRPr lang="en-US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285580" lvl="0" indent="-285580">
                <a:buClrTx/>
                <a:buFont typeface="Arial" panose="020B0604020202020204" pitchFamily="34" charset="0"/>
                <a:buChar char="•"/>
                <a:defRPr/>
              </a:pPr>
              <a:r>
                <a:rPr lang="en-US" sz="1600" kern="1200" spc="-5" dirty="0">
                  <a:solidFill>
                    <a:srgbClr val="00206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Typically source code, work items, or both. Other assets in Azure DevOps Server - build pipelines, test plans, and so forth - are harder to manually migrate</a:t>
              </a:r>
            </a:p>
            <a:p>
              <a:pPr marL="285580" marR="0" lvl="0" indent="-28558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99" b="0" i="0" u="none" strike="noStrike" kern="1200" cap="none" spc="0" normalizeH="0" baseline="0" noProof="0" dirty="0">
                <a:ln>
                  <a:noFill/>
                </a:ln>
                <a:solidFill>
                  <a:srgbClr val="34316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285580" marR="0" lvl="0" indent="-28558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299" b="0" i="0" u="none" strike="noStrike" kern="1200" cap="none" spc="0" normalizeH="0" baseline="0" noProof="0" dirty="0">
                <a:ln>
                  <a:noFill/>
                </a:ln>
                <a:solidFill>
                  <a:srgbClr val="34316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203955" y="2694565"/>
              <a:ext cx="2767664" cy="4142501"/>
            </a:xfrm>
            <a:custGeom>
              <a:avLst/>
              <a:gdLst/>
              <a:ahLst/>
              <a:cxnLst/>
              <a:rect l="l" t="t" r="r" b="b"/>
              <a:pathLst>
                <a:path w="2769235" h="3116579">
                  <a:moveTo>
                    <a:pt x="0" y="3116579"/>
                  </a:moveTo>
                  <a:lnTo>
                    <a:pt x="2769108" y="3116579"/>
                  </a:lnTo>
                  <a:lnTo>
                    <a:pt x="2769108" y="0"/>
                  </a:lnTo>
                  <a:lnTo>
                    <a:pt x="0" y="0"/>
                  </a:lnTo>
                  <a:lnTo>
                    <a:pt x="0" y="3116579"/>
                  </a:lnTo>
                  <a:close/>
                </a:path>
              </a:pathLst>
            </a:custGeom>
            <a:ln w="9144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99" b="0" i="0" u="none" strike="noStrike" kern="1200" cap="none" spc="0" normalizeH="0" baseline="0" noProof="0">
                <a:ln>
                  <a:noFill/>
                </a:ln>
                <a:solidFill>
                  <a:srgbClr val="34316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89998" y="1057039"/>
            <a:ext cx="11730308" cy="46691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wrap="square" lIns="91388" tIns="91388" rIns="91388" bIns="9138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99" kern="120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Phase - 2</a:t>
            </a:r>
            <a:endParaRPr kumimoji="0" lang="en-US" sz="1799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814093" y="5014898"/>
            <a:ext cx="4212494" cy="29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600" marR="309061" lvl="0" indent="-286849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378235" algn="l"/>
              </a:tabLst>
              <a:defRPr/>
            </a:pPr>
            <a:endParaRPr kumimoji="0" lang="en-US" sz="1299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08" name="Google Shape;9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2704" y="127511"/>
            <a:ext cx="1505877" cy="514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944;p5"/>
          <p:cNvSpPr/>
          <p:nvPr/>
        </p:nvSpPr>
        <p:spPr>
          <a:xfrm>
            <a:off x="3458" y="1946"/>
            <a:ext cx="117833" cy="892518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68530" tIns="34255" rIns="68530" bIns="3425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tabLst/>
              <a:defRPr/>
            </a:pPr>
            <a:endParaRPr kumimoji="0" sz="101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5337" y="1671965"/>
            <a:ext cx="2955765" cy="47705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Activities:</a:t>
            </a:r>
            <a:endParaRPr lang="en-US" sz="1600" b="1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Integrating Azure Data factory with GitHub.</a:t>
            </a: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6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Merging Azure Data factory with Azure DevOps.</a:t>
            </a: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6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Continuous Integration Build pipeline into Azure DevOps and kick off a build.</a:t>
            </a: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6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After CI deploys creates ARM templates Artifacts.</a:t>
            </a: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600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 a release pipeline and deploy ARM templates artifacts into staging areas it to both test and Production environments.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4898" y="2357337"/>
            <a:ext cx="2932432" cy="42011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ClrTx/>
              <a:buFontTx/>
              <a:buNone/>
              <a:defRPr/>
            </a:pPr>
            <a:r>
              <a:rPr lang="en-IN" sz="1600" b="1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Inputs:</a:t>
            </a:r>
          </a:p>
          <a:p>
            <a:pPr marL="285750" indent="-285750">
              <a:spcBef>
                <a:spcPts val="60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IN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Copy the important assets of files in the form of  Datasets as source and Destination of  pipeline of Azure Data factory</a:t>
            </a:r>
          </a:p>
          <a:p>
            <a:pPr marL="285750" indent="-285750">
              <a:spcBef>
                <a:spcPts val="60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IN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Establish the connection between ADF to Azure DevOps by using adf_publish branch.</a:t>
            </a:r>
          </a:p>
          <a:p>
            <a:pPr marL="285750" indent="-285750">
              <a:spcBef>
                <a:spcPts val="60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IN" sz="1600" kern="1200" spc="-5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 Azure DevOps project and establish connections to all the systems.</a:t>
            </a:r>
            <a:endParaRPr lang="en-IN" sz="1600" b="1" kern="1200" spc="-5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Tools</a:t>
            </a:r>
            <a:r>
              <a:rPr kumimoji="0" lang="en-IN" sz="1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Azure Data Factory, GitHub, and Azure DevOps.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</a:t>
            </a:r>
          </a:p>
        </p:txBody>
      </p:sp>
      <p:sp>
        <p:nvSpPr>
          <p:cNvPr id="49" name="object 15"/>
          <p:cNvSpPr txBox="1"/>
          <p:nvPr/>
        </p:nvSpPr>
        <p:spPr>
          <a:xfrm>
            <a:off x="36110" y="4105835"/>
            <a:ext cx="153888" cy="682873"/>
          </a:xfrm>
          <a:prstGeom prst="rect">
            <a:avLst/>
          </a:prstGeom>
        </p:spPr>
        <p:txBody>
          <a:bodyPr vert="vert270" wrap="square" lIns="0" tIns="22213" rIns="0" bIns="0" rtlCol="0">
            <a:spAutoFit/>
          </a:bodyPr>
          <a:lstStyle/>
          <a:p>
            <a:pPr marL="12692" marR="0" lvl="0" indent="0" algn="l" defTabSz="914400" rtl="0" eaLnBrk="1" fontAlgn="auto" latinLnBrk="0" hangingPunct="1">
              <a:lnSpc>
                <a:spcPct val="100000"/>
              </a:lnSpc>
              <a:spcBef>
                <a:spcPts val="1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What we</a:t>
            </a:r>
            <a:r>
              <a:rPr kumimoji="0" sz="1000" b="0" i="0" u="none" strike="noStrike" kern="1200" cap="none" spc="-74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do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Semilight"/>
              <a:ea typeface="+mn-ea"/>
              <a:cs typeface="Segoe UI Semilight"/>
            </a:endParaRPr>
          </a:p>
        </p:txBody>
      </p:sp>
      <p:sp>
        <p:nvSpPr>
          <p:cNvPr id="17" name="object 66"/>
          <p:cNvSpPr/>
          <p:nvPr/>
        </p:nvSpPr>
        <p:spPr>
          <a:xfrm>
            <a:off x="6306384" y="3126905"/>
            <a:ext cx="238953" cy="443613"/>
          </a:xfrm>
          <a:custGeom>
            <a:avLst/>
            <a:gdLst/>
            <a:ahLst/>
            <a:cxnLst/>
            <a:rect l="l" t="t" r="r" b="b"/>
            <a:pathLst>
              <a:path w="288289" h="443864">
                <a:moveTo>
                  <a:pt x="0" y="0"/>
                </a:moveTo>
                <a:lnTo>
                  <a:pt x="288035" y="221741"/>
                </a:lnTo>
                <a:lnTo>
                  <a:pt x="0" y="44348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object 66"/>
          <p:cNvSpPr/>
          <p:nvPr/>
        </p:nvSpPr>
        <p:spPr>
          <a:xfrm>
            <a:off x="9522937" y="3017774"/>
            <a:ext cx="238953" cy="443613"/>
          </a:xfrm>
          <a:custGeom>
            <a:avLst/>
            <a:gdLst/>
            <a:ahLst/>
            <a:cxnLst/>
            <a:rect l="l" t="t" r="r" b="b"/>
            <a:pathLst>
              <a:path w="288289" h="443864">
                <a:moveTo>
                  <a:pt x="0" y="0"/>
                </a:moveTo>
                <a:lnTo>
                  <a:pt x="288035" y="221741"/>
                </a:lnTo>
                <a:lnTo>
                  <a:pt x="0" y="44348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3431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9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09003071"/>
              </p:ext>
            </p:extLst>
          </p:nvPr>
        </p:nvGraphicFramePr>
        <p:xfrm>
          <a:off x="3458" y="707572"/>
          <a:ext cx="11506200" cy="6389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06829" y="4887686"/>
            <a:ext cx="0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6829" y="6204857"/>
            <a:ext cx="195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944;p5"/>
          <p:cNvSpPr/>
          <p:nvPr/>
        </p:nvSpPr>
        <p:spPr>
          <a:xfrm>
            <a:off x="3458" y="1946"/>
            <a:ext cx="117833" cy="892518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68530" tIns="34255" rIns="68530" bIns="3425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tabLst/>
              <a:defRPr/>
            </a:pPr>
            <a:endParaRPr kumimoji="0" sz="101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829" y="174171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POC Roadmap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3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77685" y="1883228"/>
            <a:ext cx="4158343" cy="1338943"/>
          </a:xfrm>
          <a:prstGeom prst="rect">
            <a:avLst/>
          </a:prstGeom>
          <a:noFill/>
          <a:ln>
            <a:solidFill>
              <a:srgbClr val="0085B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97" y="2133600"/>
            <a:ext cx="745731" cy="8055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833" y="2133600"/>
            <a:ext cx="817789" cy="805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805" y="2133600"/>
            <a:ext cx="1001486" cy="80554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405686" y="1866899"/>
            <a:ext cx="4158343" cy="1338943"/>
          </a:xfrm>
          <a:prstGeom prst="rect">
            <a:avLst/>
          </a:prstGeom>
          <a:noFill/>
          <a:ln>
            <a:solidFill>
              <a:srgbClr val="0085B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432" y="1643743"/>
            <a:ext cx="770225" cy="3646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13133" y="1597224"/>
            <a:ext cx="119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5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Cloud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17953" y="2927905"/>
            <a:ext cx="985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85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Factory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2914" y="2927905"/>
            <a:ext cx="1513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85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Lake Storage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06939" y="2939143"/>
            <a:ext cx="122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85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 Group</a:t>
            </a:r>
          </a:p>
        </p:txBody>
      </p:sp>
      <p:cxnSp>
        <p:nvCxnSpPr>
          <p:cNvPr id="26" name="Straight Arrow Connector 25"/>
          <p:cNvCxnSpPr>
            <a:stCxn id="14" idx="3"/>
            <a:endCxn id="12" idx="1"/>
          </p:cNvCxnSpPr>
          <p:nvPr/>
        </p:nvCxnSpPr>
        <p:spPr>
          <a:xfrm>
            <a:off x="2270291" y="2536372"/>
            <a:ext cx="467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1"/>
          </p:cNvCxnSpPr>
          <p:nvPr/>
        </p:nvCxnSpPr>
        <p:spPr>
          <a:xfrm>
            <a:off x="3483428" y="2536372"/>
            <a:ext cx="46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5" idx="1"/>
          </p:cNvCxnSpPr>
          <p:nvPr/>
        </p:nvCxnSpPr>
        <p:spPr>
          <a:xfrm flipV="1">
            <a:off x="5236028" y="2536371"/>
            <a:ext cx="2169658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10" y="2286402"/>
            <a:ext cx="895475" cy="5325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854" y="2203867"/>
            <a:ext cx="914528" cy="6096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151" y="2203866"/>
            <a:ext cx="809738" cy="60968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48" y="2203866"/>
            <a:ext cx="628738" cy="6205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00" y="2026813"/>
            <a:ext cx="847843" cy="4286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87343" y="2868270"/>
            <a:ext cx="756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D68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4740" y="2868270"/>
            <a:ext cx="926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D68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59360" y="2884333"/>
            <a:ext cx="956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D68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10248" y="2884333"/>
            <a:ext cx="891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D68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9600" y="1597224"/>
            <a:ext cx="149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68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DevOps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7343" y="1597224"/>
            <a:ext cx="710270" cy="4111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50352" y="2582891"/>
            <a:ext cx="173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68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adf publish branch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600" y="206829"/>
            <a:ext cx="5138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43" name="Google Shape;944;p5"/>
          <p:cNvSpPr/>
          <p:nvPr/>
        </p:nvSpPr>
        <p:spPr>
          <a:xfrm>
            <a:off x="0" y="0"/>
            <a:ext cx="117900" cy="893025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tabLst/>
              <a:defRPr/>
            </a:pPr>
            <a:endParaRPr kumimoji="0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90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743" y="206829"/>
            <a:ext cx="6052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lang="en-US" dirty="0"/>
              <a:t> </a:t>
            </a:r>
          </a:p>
        </p:txBody>
      </p:sp>
      <p:sp>
        <p:nvSpPr>
          <p:cNvPr id="4" name="Google Shape;944;p5"/>
          <p:cNvSpPr/>
          <p:nvPr/>
        </p:nvSpPr>
        <p:spPr>
          <a:xfrm>
            <a:off x="3458" y="1946"/>
            <a:ext cx="117833" cy="892518"/>
          </a:xfrm>
          <a:prstGeom prst="rect">
            <a:avLst/>
          </a:prstGeom>
          <a:solidFill>
            <a:srgbClr val="6EBF4B"/>
          </a:solidFill>
          <a:ln>
            <a:noFill/>
          </a:ln>
        </p:spPr>
        <p:txBody>
          <a:bodyPr spcFirstLastPara="1" wrap="square" lIns="68530" tIns="34255" rIns="68530" bIns="3425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tabLst/>
              <a:defRPr/>
            </a:pPr>
            <a:endParaRPr kumimoji="0" sz="101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60232"/>
            <a:ext cx="6019800" cy="493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" y="1660232"/>
            <a:ext cx="6168742" cy="4906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571" y="1066800"/>
            <a:ext cx="424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 Templates (Artifacts)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3658" y="1143711"/>
            <a:ext cx="375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 Pipeline</a:t>
            </a:r>
          </a:p>
        </p:txBody>
      </p:sp>
    </p:spTree>
    <p:extLst>
      <p:ext uri="{BB962C8B-B14F-4D97-AF65-F5344CB8AC3E}">
        <p14:creationId xmlns:p14="http://schemas.microsoft.com/office/powerpoint/2010/main" val="2869263577"/>
      </p:ext>
    </p:extLst>
  </p:cSld>
  <p:clrMapOvr>
    <a:masterClrMapping/>
  </p:clrMapOvr>
</p:sld>
</file>

<file path=ppt/theme/theme1.xml><?xml version="1.0" encoding="utf-8"?>
<a:theme xmlns:a="http://schemas.openxmlformats.org/drawingml/2006/main" name="Showroom">
  <a:themeElements>
    <a:clrScheme name="Showroom">
      <a:dk1>
        <a:srgbClr val="343167"/>
      </a:dk1>
      <a:lt1>
        <a:srgbClr val="646736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Showroom">
  <a:themeElements>
    <a:clrScheme name="Showroom">
      <a:dk1>
        <a:srgbClr val="343167"/>
      </a:dk1>
      <a:lt1>
        <a:srgbClr val="646736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19769</TotalTime>
  <Words>983</Words>
  <Application>Microsoft Office PowerPoint</Application>
  <PresentationFormat>Widescreen</PresentationFormat>
  <Paragraphs>185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Segoe UI Semilight</vt:lpstr>
      <vt:lpstr>Wingdings</vt:lpstr>
      <vt:lpstr>Gill Sans</vt:lpstr>
      <vt:lpstr>Courier New</vt:lpstr>
      <vt:lpstr>Segoe UI</vt:lpstr>
      <vt:lpstr>Arial</vt:lpstr>
      <vt:lpstr>Open Sans</vt:lpstr>
      <vt:lpstr>Calibri</vt:lpstr>
      <vt:lpstr>Showroom</vt:lpstr>
      <vt:lpstr>7_Showroom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ADF code change and its affect in DevOps pipeline </vt:lpstr>
      <vt:lpstr>PowerPoint Presentation</vt:lpstr>
      <vt:lpstr>Architecture of Azure Data Factory with Azure DevOps: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Nakka.</dc:creator>
  <cp:lastModifiedBy>LENOVO</cp:lastModifiedBy>
  <cp:revision>338</cp:revision>
  <dcterms:modified xsi:type="dcterms:W3CDTF">2020-10-12T12:07:59Z</dcterms:modified>
</cp:coreProperties>
</file>