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3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4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0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42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838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75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71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6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7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9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3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2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5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7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4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0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colorizing-black-white-images-with-u-net-and-conditional-gan-a-tutorial-81b2df111cd8" TargetMode="External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589" y="1530735"/>
            <a:ext cx="6981417" cy="189826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COLOURIZING BLACK AND WHITE IMAGES USING GAN’S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894" y="3585882"/>
            <a:ext cx="6610248" cy="2540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Created </a:t>
            </a:r>
            <a:r>
              <a:rPr lang="en-US" sz="2000" dirty="0">
                <a:solidFill>
                  <a:schemeClr val="tx1"/>
                </a:solidFill>
              </a:rPr>
              <a:t>by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K.B.Nagalakshmi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Reg.no.912321104027</a:t>
            </a:r>
          </a:p>
          <a:p>
            <a:r>
              <a:rPr lang="en-IN" sz="2000" dirty="0">
                <a:solidFill>
                  <a:schemeClr val="tx1"/>
                </a:solidFill>
              </a:rPr>
              <a:t>III Year CSE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SACS MAVMM engineering college, </a:t>
            </a:r>
            <a:r>
              <a:rPr lang="en-IN" sz="2000" dirty="0" err="1">
                <a:solidFill>
                  <a:schemeClr val="tx1"/>
                </a:solidFill>
              </a:rPr>
              <a:t>madurai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endParaRPr lang="en-US" sz="20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4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07033"/>
            <a:ext cx="6347713" cy="1320800"/>
          </a:xfrm>
        </p:spPr>
        <p:txBody>
          <a:bodyPr>
            <a:normAutofit/>
          </a:bodyPr>
          <a:lstStyle/>
          <a:p>
            <a:r>
              <a:rPr lang="en-US" sz="3200" b="1" dirty="0"/>
              <a:t>Algorithm and Deployment :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52960" y="767433"/>
            <a:ext cx="6860989" cy="590176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</a:rPr>
              <a:t>1.Data Collection and Preprocessing: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 Gather a  dataset of paired black and white images along with corresponding color version.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preprocess the image by resizing them to a consistent resolution and possibly normalizing pixel values.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</a:rPr>
              <a:t>2.Model Architecture Selection: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Choose a suitable GAN architecture for a task , such as a conditional  GAN or pix to pix model, which are commonly used for  image-to-image transaction tasks like colorization</a:t>
            </a:r>
          </a:p>
          <a:p>
            <a:pPr marL="0" indent="0" algn="justLow">
              <a:buNone/>
            </a:pPr>
            <a:r>
              <a:rPr lang="en-US" sz="2800" dirty="0">
                <a:solidFill>
                  <a:schemeClr val="tx1"/>
                </a:solidFill>
              </a:rPr>
              <a:t>3.Evaluation: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Evaluation the trained model on the validation set using metrics such as perceptual similarity, color accuracy and visual inspection</a:t>
            </a:r>
          </a:p>
          <a:p>
            <a:pPr marL="0" indent="0" algn="l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29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</a:rPr>
              <a:t>4.Deployment: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Deploy the trained model for colorizing black and white images.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This could involves integration it into an application or making it available as a standard tool.</a:t>
            </a:r>
          </a:p>
          <a:p>
            <a:pPr marL="0" indent="0" algn="justLow">
              <a:buNone/>
            </a:pPr>
            <a:r>
              <a:rPr lang="en-US" sz="2800" dirty="0">
                <a:solidFill>
                  <a:schemeClr val="tx1"/>
                </a:solidFill>
              </a:rPr>
              <a:t>5.Post-processing:</a:t>
            </a:r>
          </a:p>
          <a:p>
            <a:pPr marL="0" indent="0" algn="justLow">
              <a:buNone/>
            </a:pPr>
            <a:r>
              <a:rPr lang="en-US" sz="2000" dirty="0">
                <a:solidFill>
                  <a:schemeClr val="tx1"/>
                </a:solidFill>
              </a:rPr>
              <a:t>	Apply any necessary post-processing techniques to refine the colorized images such as  smoothing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3641D8-067D-FA86-B986-225021E39E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Algorithm and Deployment </a:t>
            </a:r>
            <a:br>
              <a:rPr lang="en-IN" sz="3200" b="1" dirty="0"/>
            </a:br>
            <a:r>
              <a:rPr lang="en-IN" sz="3200" b="1" dirty="0"/>
              <a:t>(Contd...)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6689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/>
              <a:t>Result: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6E6AA-27D9-3A68-6AA1-CBB614805AD9}"/>
              </a:ext>
            </a:extLst>
          </p:cNvPr>
          <p:cNvSpPr txBox="1"/>
          <p:nvPr/>
        </p:nvSpPr>
        <p:spPr>
          <a:xfrm>
            <a:off x="772594" y="5829566"/>
            <a:ext cx="6897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Fig : Colorizing Grayscale Simpson Faces Using a GAN</a:t>
            </a:r>
          </a:p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CF542-31B2-525A-D017-6469CC753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572" y="1397000"/>
            <a:ext cx="3107765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0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892" y="76200"/>
            <a:ext cx="2688733" cy="990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Conclusion: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532" y="1365624"/>
            <a:ext cx="5910186" cy="4953000"/>
          </a:xfrm>
        </p:spPr>
        <p:txBody>
          <a:bodyPr>
            <a:noAutofit/>
          </a:bodyPr>
          <a:lstStyle/>
          <a:p>
            <a:pPr algn="justLow"/>
            <a:r>
              <a:rPr lang="en-US" sz="2800" dirty="0">
                <a:solidFill>
                  <a:schemeClr val="tx1"/>
                </a:solidFill>
              </a:rPr>
              <a:t>	the GANs have proven be a powerful tools for colorizing black and white images.</a:t>
            </a:r>
            <a:r>
              <a:rPr lang="en-IN" sz="2800" dirty="0">
                <a:solidFill>
                  <a:schemeClr val="tx1"/>
                </a:solidFill>
              </a:rPr>
              <a:t>This technology has applications in various </a:t>
            </a:r>
            <a:r>
              <a:rPr lang="en-IN" sz="2800" dirty="0" err="1">
                <a:solidFill>
                  <a:schemeClr val="tx1"/>
                </a:solidFill>
              </a:rPr>
              <a:t>fields,Including</a:t>
            </a:r>
            <a:r>
              <a:rPr lang="en-IN" sz="2800" dirty="0">
                <a:solidFill>
                  <a:schemeClr val="tx1"/>
                </a:solidFill>
              </a:rPr>
              <a:t> historical image restoration, artistic rendering and digital entertainment Despite their success, ongoing research aims of further improve the fidelity and efficiency of GAN-based colorization techniques</a:t>
            </a:r>
            <a:endParaRPr lang="en-US" sz="2800" dirty="0">
              <a:solidFill>
                <a:schemeClr val="tx1"/>
              </a:solidFill>
            </a:endParaRPr>
          </a:p>
          <a:p>
            <a:pPr algn="justLow"/>
            <a:r>
              <a:rPr lang="en-US" sz="2800" dirty="0">
                <a:solidFill>
                  <a:schemeClr val="tx1"/>
                </a:solidFill>
              </a:rPr>
              <a:t>	</a:t>
            </a:r>
          </a:p>
          <a:p>
            <a:pPr algn="justLow"/>
            <a:endParaRPr lang="en-US" sz="2800" dirty="0">
              <a:solidFill>
                <a:schemeClr val="tx1"/>
              </a:solidFill>
            </a:endParaRPr>
          </a:p>
          <a:p>
            <a:pPr algn="justLow"/>
            <a:r>
              <a:rPr lang="en-US" sz="28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21202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1"/>
            <a:ext cx="2971800" cy="914400"/>
          </a:xfrm>
        </p:spPr>
        <p:txBody>
          <a:bodyPr>
            <a:normAutofit/>
          </a:bodyPr>
          <a:lstStyle/>
          <a:p>
            <a:r>
              <a:rPr lang="en-US" sz="3600" b="1" dirty="0"/>
              <a:t>Reference: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2A32C5B1-6324-6CCC-57AC-B0AC3E0269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1960" y="1741744"/>
            <a:ext cx="7725448" cy="282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/>
                </a:solidFill>
              </a:rPr>
              <a:t>https://www.slideshare.net/YashSaraf1/image-colorization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2D94F-18E2-2050-1AB5-4416A4AB432A}"/>
              </a:ext>
            </a:extLst>
          </p:cNvPr>
          <p:cNvSpPr txBox="1"/>
          <p:nvPr/>
        </p:nvSpPr>
        <p:spPr>
          <a:xfrm>
            <a:off x="765553" y="2193791"/>
            <a:ext cx="59934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hlinkClick r:id="rId2"/>
              </a:rPr>
              <a:t>https://towardsdatascience.com/colorizing-black-white-images-with-u-net-and-conditional-gan-a-tutorial-81b2df111cd8</a:t>
            </a:r>
            <a:endParaRPr lang="en-IN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Dataset:</a:t>
            </a:r>
          </a:p>
          <a:p>
            <a:r>
              <a:rPr lang="en-IN" dirty="0">
                <a:solidFill>
                  <a:schemeClr val="accent1"/>
                </a:solidFill>
              </a:rPr>
              <a:t>         https://www.kaggle.com/datasets/aayush9753/image-colorization-dataset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79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CF20-C042-45DA-6810-F751F4F72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263" y="2592974"/>
            <a:ext cx="5826719" cy="1441144"/>
          </a:xfrm>
        </p:spPr>
        <p:txBody>
          <a:bodyPr>
            <a:normAutofit/>
          </a:bodyPr>
          <a:lstStyle/>
          <a:p>
            <a:pPr algn="ctr"/>
            <a:r>
              <a:rPr lang="en-IN" sz="6000" b="1" i="1" dirty="0">
                <a:solidFill>
                  <a:schemeClr val="tx1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Thank you </a:t>
            </a:r>
            <a:endParaRPr lang="en-US" sz="6000" b="1" i="1" dirty="0">
              <a:solidFill>
                <a:schemeClr val="tx1"/>
              </a:solidFill>
              <a:latin typeface="Amasis MT Pro Black" panose="02000000000000000000" pitchFamily="2" charset="0"/>
              <a:ea typeface="Amasis MT Pr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20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628" y="-135827"/>
            <a:ext cx="5168425" cy="1534855"/>
          </a:xfrm>
        </p:spPr>
        <p:txBody>
          <a:bodyPr/>
          <a:lstStyle/>
          <a:p>
            <a:r>
              <a:rPr lang="en-US" dirty="0"/>
              <a:t>Project Agenda: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5548" y="2226645"/>
            <a:ext cx="4414505" cy="3079957"/>
          </a:xfrm>
        </p:spPr>
        <p:txBody>
          <a:bodyPr>
            <a:normAutofit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Problem statement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Proposed System/Solution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System Deployment Approach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Algorithm and </a:t>
            </a:r>
            <a:r>
              <a:rPr lang="en-US" dirty="0" err="1">
                <a:solidFill>
                  <a:schemeClr val="tx1"/>
                </a:solidFill>
              </a:rPr>
              <a:t>Deploymen</a:t>
            </a:r>
            <a:r>
              <a:rPr lang="en-IN" dirty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Result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Conclusion</a:t>
            </a:r>
            <a:endParaRPr lang="en-IN" dirty="0">
              <a:solidFill>
                <a:schemeClr val="tx1"/>
              </a:solidFill>
            </a:endParaRPr>
          </a:p>
          <a:p>
            <a:pPr marL="514350" indent="-514350" algn="l"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Font typeface="Arial" pitchFamily="34" charset="0"/>
              <a:buChar char="•"/>
            </a:pP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295400" y="1981200"/>
            <a:ext cx="5346632" cy="8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6492619" y="2026008"/>
            <a:ext cx="0" cy="376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95400" y="1981200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295400" y="5510801"/>
            <a:ext cx="5197219" cy="80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96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458" y="393905"/>
            <a:ext cx="6204391" cy="10187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Statement</a:t>
            </a:r>
            <a:r>
              <a:rPr lang="en-US" dirty="0"/>
              <a:t>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19300"/>
            <a:ext cx="6494249" cy="2819400"/>
          </a:xfrm>
        </p:spPr>
        <p:txBody>
          <a:bodyPr>
            <a:normAutofit fontScale="92500" lnSpcReduction="10000"/>
          </a:bodyPr>
          <a:lstStyle/>
          <a:p>
            <a:pPr algn="justLow"/>
            <a:r>
              <a:rPr lang="en-US" sz="2400" dirty="0">
                <a:solidFill>
                  <a:schemeClr val="tx1"/>
                </a:solidFill>
              </a:rPr>
              <a:t>	There have been many efforts to colorize an image. However, colorful image colorization by automatic colorization is one of the most successful approaches.</a:t>
            </a:r>
            <a:r>
              <a:rPr lang="en-IN" sz="2400" dirty="0">
                <a:solidFill>
                  <a:schemeClr val="tx1"/>
                </a:solidFill>
              </a:rPr>
              <a:t>we will use generative adversarial network (GAN) and open CV library in python for coding this task</a:t>
            </a:r>
            <a:endParaRPr lang="en-US" sz="2400" dirty="0">
              <a:solidFill>
                <a:schemeClr val="tx1"/>
              </a:solidFill>
            </a:endParaRPr>
          </a:p>
          <a:p>
            <a:pPr algn="justLow"/>
            <a:endParaRPr lang="en-US" sz="2400" dirty="0">
              <a:solidFill>
                <a:schemeClr val="tx1"/>
              </a:solidFill>
            </a:endParaRPr>
          </a:p>
          <a:p>
            <a:pPr algn="justLow"/>
            <a:r>
              <a:rPr lang="en-US" sz="24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2801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Proposed system/solution: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557448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</a:rPr>
              <a:t>1.Data collection and preprocessing:</a:t>
            </a:r>
          </a:p>
          <a:p>
            <a:pPr algn="justLow"/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Gather a large dataset of paired black and white images along with corresponding color image.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preprocess the image by resizing them to a standard resolution, normalizing pixel values and augmenting the dataset if necessary to increase its diversity.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</a:rPr>
              <a:t>2.Model Architecture:</a:t>
            </a:r>
          </a:p>
          <a:p>
            <a:pPr algn="justLow"/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Design the architecture for the GAN.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Use a conditional GAN framework where both the generator and discriminator receive the back and white image as input.</a:t>
            </a:r>
            <a:r>
              <a:rPr lang="en-US" sz="28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1961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710033" y="1006042"/>
            <a:ext cx="6548583" cy="566315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3.Training:</a:t>
            </a:r>
          </a:p>
          <a:p>
            <a:pPr algn="justLow"/>
            <a:r>
              <a:rPr lang="en-US" dirty="0">
                <a:solidFill>
                  <a:schemeClr val="tx1"/>
                </a:solidFill>
              </a:rPr>
              <a:t>	Split the dataset into training and validation sets.</a:t>
            </a:r>
          </a:p>
          <a:p>
            <a:pPr algn="justLow"/>
            <a:r>
              <a:rPr lang="en-US" dirty="0">
                <a:solidFill>
                  <a:schemeClr val="tx1"/>
                </a:solidFill>
              </a:rPr>
              <a:t>	Train the GAN on the training set, optimizing the generator and discriminator networks simultaneously.</a:t>
            </a:r>
          </a:p>
          <a:p>
            <a:pPr algn="justLow"/>
            <a:r>
              <a:rPr lang="en-US" dirty="0">
                <a:solidFill>
                  <a:schemeClr val="tx1"/>
                </a:solidFill>
              </a:rPr>
              <a:t>	Monitor the validation set performance to avoid over fitting and ensure generations.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4.Evaluation:</a:t>
            </a:r>
          </a:p>
          <a:p>
            <a:pPr marL="0" indent="0" algn="justLow">
              <a:buNone/>
            </a:pPr>
            <a:r>
              <a:rPr lang="en-US" dirty="0">
                <a:solidFill>
                  <a:schemeClr val="tx1"/>
                </a:solidFill>
              </a:rPr>
              <a:t>	Evaluation the trained model on the validation set using metrics such as perceptual similarity, color accuracy and visual inspection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5.Deployment:</a:t>
            </a:r>
          </a:p>
          <a:p>
            <a:pPr algn="justLow"/>
            <a:r>
              <a:rPr lang="en-US" dirty="0">
                <a:solidFill>
                  <a:schemeClr val="tx1"/>
                </a:solidFill>
              </a:rPr>
              <a:t>	Once satisfied with the model’s performance, deploy it for colorizing new black and white images.</a:t>
            </a:r>
          </a:p>
          <a:p>
            <a:pPr algn="justLow"/>
            <a:r>
              <a:rPr lang="en-US" dirty="0">
                <a:solidFill>
                  <a:schemeClr val="tx1"/>
                </a:solidFill>
              </a:rPr>
              <a:t>	provide options for users to adjust parameters such as color saturation or style transfer to customize the colorization process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ED54FB-7DED-67BB-6744-37025407F9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0033" y="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Proposed system/solution</a:t>
            </a:r>
            <a:r>
              <a:rPr lang="en-IN" sz="3200" b="1" dirty="0"/>
              <a:t> </a:t>
            </a:r>
            <a:br>
              <a:rPr lang="en-IN" sz="3200" b="1" dirty="0"/>
            </a:br>
            <a:r>
              <a:rPr lang="en-IN" sz="3200" b="1" dirty="0"/>
              <a:t>(Contd...)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302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600" dirty="0">
                <a:solidFill>
                  <a:schemeClr val="tx1"/>
                </a:solidFill>
              </a:rPr>
              <a:t>6.Monitoring and Maintenance:</a:t>
            </a:r>
          </a:p>
          <a:p>
            <a:pPr algn="justLow"/>
            <a:r>
              <a:rPr lang="en-US" sz="1600" dirty="0">
                <a:solidFill>
                  <a:schemeClr val="tx1"/>
                </a:solidFill>
              </a:rPr>
              <a:t>	Continuously monitor the model’s performances and gather user feedback to identify areas for improvement.</a:t>
            </a:r>
          </a:p>
          <a:p>
            <a:pPr algn="justLow"/>
            <a:r>
              <a:rPr lang="en-US" sz="1600" dirty="0">
                <a:solidFill>
                  <a:schemeClr val="tx1"/>
                </a:solidFill>
              </a:rPr>
              <a:t>	Periodically retain the model with updated datasets or fine-tune it based on new requirements or advancements in GAN techniques.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chemeClr val="tx1"/>
                </a:solidFill>
              </a:rPr>
              <a:t>7.Ethical considerations:</a:t>
            </a:r>
          </a:p>
          <a:p>
            <a:pPr algn="justLow"/>
            <a:r>
              <a:rPr lang="en-US" sz="1600" dirty="0">
                <a:solidFill>
                  <a:schemeClr val="tx1"/>
                </a:solidFill>
              </a:rPr>
              <a:t>	Ensure that the system respects copyrights laws and privacy concerns when handling user-uploaded images.</a:t>
            </a:r>
          </a:p>
          <a:p>
            <a:pPr algn="justLow"/>
            <a:r>
              <a:rPr lang="en-US" sz="1600" dirty="0">
                <a:solidFill>
                  <a:schemeClr val="tx1"/>
                </a:solidFill>
              </a:rPr>
              <a:t>	Clearly communicate to users how their data will be used and stored</a:t>
            </a:r>
          </a:p>
          <a:p>
            <a:pPr algn="justLow"/>
            <a:r>
              <a:rPr lang="en-US" sz="1600" dirty="0">
                <a:solidFill>
                  <a:schemeClr val="tx1"/>
                </a:solidFill>
              </a:rPr>
              <a:t>	Implement safeguards to prevent misuse of the system, such as filtering inappropriate content	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1FA58B-4B47-A4E9-8863-A514C5D8B3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Proposed system/solution</a:t>
            </a:r>
            <a:r>
              <a:rPr lang="en-IN" sz="3200" b="1" dirty="0"/>
              <a:t> </a:t>
            </a:r>
            <a:br>
              <a:rPr lang="en-IN" sz="3200" b="1" dirty="0"/>
            </a:br>
            <a:r>
              <a:rPr lang="en-IN" sz="3200" b="1" dirty="0"/>
              <a:t>(Contd...)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8457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70" y="215696"/>
            <a:ext cx="6347713" cy="1320800"/>
          </a:xfrm>
        </p:spPr>
        <p:txBody>
          <a:bodyPr>
            <a:normAutofit/>
          </a:bodyPr>
          <a:lstStyle/>
          <a:p>
            <a:r>
              <a:rPr lang="en-US" sz="3200" b="1" dirty="0"/>
              <a:t>System </a:t>
            </a:r>
            <a:r>
              <a:rPr lang="en-IN" sz="3200" b="1" dirty="0"/>
              <a:t>D</a:t>
            </a:r>
            <a:r>
              <a:rPr lang="en-US" sz="3200" b="1" dirty="0"/>
              <a:t>ep</a:t>
            </a:r>
            <a:r>
              <a:rPr lang="en-IN" sz="3200" b="1" dirty="0" err="1"/>
              <a:t>loy</a:t>
            </a:r>
            <a:r>
              <a:rPr lang="en-US" sz="3200" b="1" dirty="0" err="1"/>
              <a:t>ment</a:t>
            </a:r>
            <a:r>
              <a:rPr lang="en-US" sz="3200" b="1" dirty="0"/>
              <a:t> </a:t>
            </a:r>
            <a:r>
              <a:rPr lang="en-IN" sz="3200" b="1" dirty="0"/>
              <a:t>A</a:t>
            </a:r>
            <a:r>
              <a:rPr lang="en-US" sz="3200" b="1" dirty="0" err="1"/>
              <a:t>pproach</a:t>
            </a:r>
            <a:r>
              <a:rPr lang="en-US" sz="3200" dirty="0"/>
              <a:t>: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96015" y="1268641"/>
            <a:ext cx="6347714" cy="602401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1.Problem Definition:</a:t>
            </a:r>
          </a:p>
          <a:p>
            <a:pPr algn="justLow"/>
            <a:r>
              <a:rPr lang="en-US" dirty="0">
                <a:solidFill>
                  <a:schemeClr val="tx1"/>
                </a:solidFill>
              </a:rPr>
              <a:t>	Clearly define the problem statement and objectives of the project.</a:t>
            </a:r>
          </a:p>
          <a:p>
            <a:pPr algn="justLow"/>
            <a:r>
              <a:rPr lang="en-US" dirty="0">
                <a:solidFill>
                  <a:schemeClr val="tx1"/>
                </a:solidFill>
              </a:rPr>
              <a:t>	Determine the target audience and use cases for the colorization system.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2.Data Collection and Preparation:</a:t>
            </a:r>
          </a:p>
          <a:p>
            <a:pPr algn="justLow"/>
            <a:r>
              <a:rPr lang="en-US" dirty="0">
                <a:solidFill>
                  <a:schemeClr val="tx1"/>
                </a:solidFill>
              </a:rPr>
              <a:t>	Gather a large dataset of paired black and white images and their corresponding color images.</a:t>
            </a:r>
          </a:p>
          <a:p>
            <a:pPr algn="justLow"/>
            <a:r>
              <a:rPr lang="en-US" dirty="0">
                <a:solidFill>
                  <a:schemeClr val="tx1"/>
                </a:solidFill>
              </a:rPr>
              <a:t>	Ensure that the dataset covers diverse scenes and subjects to improve the models generalization ability.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3.Model Selection and Design:</a:t>
            </a:r>
          </a:p>
          <a:p>
            <a:pPr algn="justLow"/>
            <a:r>
              <a:rPr lang="en-US" dirty="0">
                <a:solidFill>
                  <a:schemeClr val="tx1"/>
                </a:solidFill>
              </a:rPr>
              <a:t>	Choose a suitable GAN architecture for image-to-image transaction tasks, such as pix to pix and SPADE.</a:t>
            </a:r>
          </a:p>
        </p:txBody>
      </p:sp>
    </p:spTree>
    <p:extLst>
      <p:ext uri="{BB962C8B-B14F-4D97-AF65-F5344CB8AC3E}">
        <p14:creationId xmlns:p14="http://schemas.microsoft.com/office/powerpoint/2010/main" val="318243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09598" y="1577245"/>
            <a:ext cx="6347713" cy="4779547"/>
          </a:xfrm>
        </p:spPr>
        <p:txBody>
          <a:bodyPr>
            <a:noAutofit/>
          </a:bodyPr>
          <a:lstStyle/>
          <a:p>
            <a:pPr algn="justLow"/>
            <a:r>
              <a:rPr lang="en-US" sz="1600" dirty="0">
                <a:solidFill>
                  <a:schemeClr val="tx1"/>
                </a:solidFill>
              </a:rPr>
              <a:t>	Design the generator and discriminator networks, considering factors like model complexity ,convergence speed and output quality.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4.Training:</a:t>
            </a:r>
          </a:p>
          <a:p>
            <a:pPr algn="justLow"/>
            <a:r>
              <a:rPr lang="en-US" sz="1600" dirty="0">
                <a:solidFill>
                  <a:schemeClr val="tx1"/>
                </a:solidFill>
              </a:rPr>
              <a:t>	Split the dataset into training and validation sets.</a:t>
            </a:r>
          </a:p>
          <a:p>
            <a:pPr algn="justLow"/>
            <a:r>
              <a:rPr lang="en-US" sz="1600" dirty="0">
                <a:solidFill>
                  <a:schemeClr val="tx1"/>
                </a:solidFill>
              </a:rPr>
              <a:t>	Train the GAN on the training data using techniques like adversarial training, cycle consistency loss and perceptual loss.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5.Evaluation:</a:t>
            </a:r>
          </a:p>
          <a:p>
            <a:pPr algn="justLow"/>
            <a:r>
              <a:rPr lang="en-US" sz="1600" dirty="0">
                <a:solidFill>
                  <a:schemeClr val="tx1"/>
                </a:solidFill>
              </a:rPr>
              <a:t>	Evaluation the trained model on the validation set using metrics such as perceptual similarity, color accuracy and visual inspection.</a:t>
            </a:r>
          </a:p>
          <a:p>
            <a:pPr algn="justLow"/>
            <a:r>
              <a:rPr lang="en-US" sz="1600" dirty="0">
                <a:solidFill>
                  <a:schemeClr val="tx1"/>
                </a:solidFill>
              </a:rPr>
              <a:t>	Fine-tune the model based on evaluation results and iterate on the training process if necessary.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6.Deployment and Integration:</a:t>
            </a:r>
            <a:endParaRPr lang="en-IN" sz="1600" dirty="0">
              <a:solidFill>
                <a:schemeClr val="tx1"/>
              </a:solidFill>
            </a:endParaRPr>
          </a:p>
          <a:p>
            <a:pPr algn="justLow"/>
            <a:r>
              <a:rPr lang="en-US" sz="1600" dirty="0">
                <a:solidFill>
                  <a:schemeClr val="tx1"/>
                </a:solidFill>
              </a:rPr>
              <a:t>	Integrate the trained model into a deployment pipeline or application.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CFB6C5-6CED-9014-7FEA-BC8DA86C72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9" y="256445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System </a:t>
            </a:r>
            <a:r>
              <a:rPr lang="en-IN" sz="3200" b="1" dirty="0"/>
              <a:t>D</a:t>
            </a:r>
            <a:r>
              <a:rPr lang="en-US" sz="3200" b="1" dirty="0"/>
              <a:t>e</a:t>
            </a:r>
            <a:r>
              <a:rPr lang="en-IN" sz="3200" b="1" dirty="0"/>
              <a:t>ploy</a:t>
            </a:r>
            <a:r>
              <a:rPr lang="en-US" sz="3200" b="1" dirty="0" err="1"/>
              <a:t>ment</a:t>
            </a:r>
            <a:r>
              <a:rPr lang="en-US" sz="3200" b="1" dirty="0"/>
              <a:t> </a:t>
            </a:r>
            <a:r>
              <a:rPr lang="en-IN" sz="3200" b="1" dirty="0"/>
              <a:t>A</a:t>
            </a:r>
            <a:r>
              <a:rPr lang="en-US" sz="3200" b="1" dirty="0" err="1"/>
              <a:t>pproach</a:t>
            </a:r>
            <a:br>
              <a:rPr lang="en-IN" sz="3200" b="1" dirty="0"/>
            </a:br>
            <a:r>
              <a:rPr lang="en-IN" sz="3200" b="1" dirty="0"/>
              <a:t>(Contd...)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051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772594" y="1916098"/>
            <a:ext cx="6347714" cy="3666469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	Develop a user interface for uploading black and white images and displaying the colorized results.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</a:rPr>
              <a:t>7.Testing and Validation: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Conduct extensive testing of the deployed system to ensure functionality, reliability and performance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Validate the colorization results against ground truth color image and user expectations.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</a:rPr>
              <a:t>8.Documentation and maintenance: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Provide comprehensive document for uses and developers , including instructions for using the system and API documentation.</a:t>
            </a:r>
          </a:p>
          <a:p>
            <a:pPr algn="justLow"/>
            <a:r>
              <a:rPr lang="en-US" sz="2000" dirty="0">
                <a:solidFill>
                  <a:schemeClr val="tx1"/>
                </a:solidFill>
              </a:rPr>
              <a:t>	Establish a maintenance pan for the system, including regular updates, bug fixer and support channels for user inquiries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300A1E-FD62-43BF-D6DF-6C57D0665F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460188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/>
              <a:t>System de</a:t>
            </a:r>
            <a:r>
              <a:rPr lang="en-IN" sz="3200" b="1" dirty="0"/>
              <a:t>ploy</a:t>
            </a:r>
            <a:r>
              <a:rPr lang="en-US" sz="3200" b="1" dirty="0" err="1"/>
              <a:t>ment</a:t>
            </a:r>
            <a:r>
              <a:rPr lang="en-US" sz="3200" b="1" dirty="0"/>
              <a:t> </a:t>
            </a:r>
            <a:r>
              <a:rPr lang="en-IN" sz="3200" b="1" dirty="0"/>
              <a:t>A</a:t>
            </a:r>
            <a:r>
              <a:rPr lang="en-US" sz="3200" b="1" dirty="0" err="1"/>
              <a:t>pproach</a:t>
            </a:r>
            <a:br>
              <a:rPr lang="en-IN" sz="3200" b="1" dirty="0"/>
            </a:br>
            <a:r>
              <a:rPr lang="en-IN" sz="3200" b="1" dirty="0"/>
              <a:t>(Contd...)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08675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114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COLOURIZING BLACK AND WHITE IMAGES USING GAN’S</vt:lpstr>
      <vt:lpstr>Project Agenda:</vt:lpstr>
      <vt:lpstr>Problem Statement:</vt:lpstr>
      <vt:lpstr>Proposed system/solution:</vt:lpstr>
      <vt:lpstr>Proposed system/solution  (Contd...)</vt:lpstr>
      <vt:lpstr>Proposed system/solution  (Contd...)</vt:lpstr>
      <vt:lpstr>System Deployment Approach:</vt:lpstr>
      <vt:lpstr>System Deployment Approach (Contd...)</vt:lpstr>
      <vt:lpstr>System deployment Approach (Contd...)</vt:lpstr>
      <vt:lpstr>Algorithm and Deployment :</vt:lpstr>
      <vt:lpstr>Algorithm and Deployment  (Contd...)</vt:lpstr>
      <vt:lpstr>Result:</vt:lpstr>
      <vt:lpstr>Conclusion:</vt:lpstr>
      <vt:lpstr>Reference: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COLOURIZING BLACK AND WHITE IMAGES USING GAN’S</dc:title>
  <dc:creator>RR</dc:creator>
  <cp:lastModifiedBy>Naga Lakshmi</cp:lastModifiedBy>
  <cp:revision>35</cp:revision>
  <dcterms:created xsi:type="dcterms:W3CDTF">2024-03-30T05:42:29Z</dcterms:created>
  <dcterms:modified xsi:type="dcterms:W3CDTF">2024-04-05T06:19:34Z</dcterms:modified>
</cp:coreProperties>
</file>