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48837-0C79-42A6-B80C-2F5072A57DF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314E22-1FF7-4D2B-8E3A-414CA7DF9E40}">
      <dgm:prSet phldrT="[Text]"/>
      <dgm:spPr/>
      <dgm:t>
        <a:bodyPr/>
        <a:lstStyle/>
        <a:p>
          <a:r>
            <a:rPr lang="en-US" dirty="0"/>
            <a:t>Contact</a:t>
          </a:r>
        </a:p>
      </dgm:t>
    </dgm:pt>
    <dgm:pt modelId="{5CA83463-53AA-41CD-85BB-7DA0FC8DCFA7}" type="parTrans" cxnId="{CBFDB2C8-30C2-4611-AE9F-0B948DCFBCEA}">
      <dgm:prSet/>
      <dgm:spPr/>
      <dgm:t>
        <a:bodyPr/>
        <a:lstStyle/>
        <a:p>
          <a:endParaRPr lang="en-US"/>
        </a:p>
      </dgm:t>
    </dgm:pt>
    <dgm:pt modelId="{4BA12563-0A78-4447-8021-6F6FE0666E1E}" type="sibTrans" cxnId="{CBFDB2C8-30C2-4611-AE9F-0B948DCFBCEA}">
      <dgm:prSet/>
      <dgm:spPr/>
      <dgm:t>
        <a:bodyPr/>
        <a:lstStyle/>
        <a:p>
          <a:endParaRPr lang="en-US"/>
        </a:p>
      </dgm:t>
    </dgm:pt>
    <dgm:pt modelId="{B62458DB-2E9C-4E31-8E71-EFCAE9718B51}">
      <dgm:prSet phldrT="[Text]"/>
      <dgm:spPr/>
      <dgm:t>
        <a:bodyPr/>
        <a:lstStyle/>
        <a:p>
          <a:r>
            <a:rPr lang="en-US" dirty="0"/>
            <a:t>Response</a:t>
          </a:r>
        </a:p>
      </dgm:t>
    </dgm:pt>
    <dgm:pt modelId="{4D813A88-3752-4243-945D-E29944D1C720}" type="parTrans" cxnId="{B19361FE-A08E-44A8-96D4-A95724C56F7E}">
      <dgm:prSet/>
      <dgm:spPr/>
      <dgm:t>
        <a:bodyPr/>
        <a:lstStyle/>
        <a:p>
          <a:endParaRPr lang="en-US"/>
        </a:p>
      </dgm:t>
    </dgm:pt>
    <dgm:pt modelId="{26C28A96-3283-4221-B945-804CE7301180}" type="sibTrans" cxnId="{B19361FE-A08E-44A8-96D4-A95724C56F7E}">
      <dgm:prSet/>
      <dgm:spPr/>
      <dgm:t>
        <a:bodyPr/>
        <a:lstStyle/>
        <a:p>
          <a:endParaRPr lang="en-US"/>
        </a:p>
      </dgm:t>
    </dgm:pt>
    <dgm:pt modelId="{CAE21E6E-4A72-467F-AFC4-58FAE5DB4321}">
      <dgm:prSet phldrT="[Text]"/>
      <dgm:spPr/>
      <dgm:t>
        <a:bodyPr/>
        <a:lstStyle/>
        <a:p>
          <a:r>
            <a:rPr lang="en-US" dirty="0"/>
            <a:t>Acquire</a:t>
          </a:r>
        </a:p>
      </dgm:t>
    </dgm:pt>
    <dgm:pt modelId="{2D3A1216-4C77-42F1-87BF-8271AF681834}" type="parTrans" cxnId="{7FB305FA-B741-42EB-B36C-CC5A5F39D683}">
      <dgm:prSet/>
      <dgm:spPr/>
      <dgm:t>
        <a:bodyPr/>
        <a:lstStyle/>
        <a:p>
          <a:endParaRPr lang="en-US"/>
        </a:p>
      </dgm:t>
    </dgm:pt>
    <dgm:pt modelId="{E2D7B832-765D-4783-8139-A8B6F6B28190}" type="sibTrans" cxnId="{7FB305FA-B741-42EB-B36C-CC5A5F39D683}">
      <dgm:prSet/>
      <dgm:spPr/>
      <dgm:t>
        <a:bodyPr/>
        <a:lstStyle/>
        <a:p>
          <a:endParaRPr lang="en-US"/>
        </a:p>
      </dgm:t>
    </dgm:pt>
    <dgm:pt modelId="{FFC77571-CCC0-4741-A34E-9FD39707C4E2}">
      <dgm:prSet phldrT="[Text]"/>
      <dgm:spPr/>
      <dgm:t>
        <a:bodyPr/>
        <a:lstStyle/>
        <a:p>
          <a:r>
            <a:rPr lang="en-US" dirty="0"/>
            <a:t>Retain</a:t>
          </a:r>
        </a:p>
      </dgm:t>
    </dgm:pt>
    <dgm:pt modelId="{A33810B7-6EEE-49D7-9EFC-CA7DBA818AA2}" type="parTrans" cxnId="{838554EA-7E16-43B2-86C1-7588B36520ED}">
      <dgm:prSet/>
      <dgm:spPr/>
      <dgm:t>
        <a:bodyPr/>
        <a:lstStyle/>
        <a:p>
          <a:endParaRPr lang="en-US"/>
        </a:p>
      </dgm:t>
    </dgm:pt>
    <dgm:pt modelId="{660B94C0-E398-4AA1-B0C8-58513ED92A9E}" type="sibTrans" cxnId="{838554EA-7E16-43B2-86C1-7588B36520ED}">
      <dgm:prSet/>
      <dgm:spPr/>
      <dgm:t>
        <a:bodyPr/>
        <a:lstStyle/>
        <a:p>
          <a:endParaRPr lang="en-US"/>
        </a:p>
      </dgm:t>
    </dgm:pt>
    <dgm:pt modelId="{A6D79DC7-D84C-491F-8D67-16B09C1BF7A3}">
      <dgm:prSet phldrT="[Text]"/>
      <dgm:spPr/>
      <dgm:t>
        <a:bodyPr/>
        <a:lstStyle/>
        <a:p>
          <a:r>
            <a:rPr lang="en-US" dirty="0"/>
            <a:t>Prospect</a:t>
          </a:r>
        </a:p>
      </dgm:t>
    </dgm:pt>
    <dgm:pt modelId="{86A54743-593E-4E75-BDE4-F01E221D2366}" type="parTrans" cxnId="{596DC144-FCE4-4E7C-B8CF-1A5A08262377}">
      <dgm:prSet/>
      <dgm:spPr/>
      <dgm:t>
        <a:bodyPr/>
        <a:lstStyle/>
        <a:p>
          <a:endParaRPr lang="en-US"/>
        </a:p>
      </dgm:t>
    </dgm:pt>
    <dgm:pt modelId="{0B256D57-6E38-4A42-AADB-5A5B728315BF}" type="sibTrans" cxnId="{596DC144-FCE4-4E7C-B8CF-1A5A08262377}">
      <dgm:prSet/>
      <dgm:spPr/>
      <dgm:t>
        <a:bodyPr/>
        <a:lstStyle/>
        <a:p>
          <a:endParaRPr lang="en-US"/>
        </a:p>
      </dgm:t>
    </dgm:pt>
    <dgm:pt modelId="{43169D95-423A-4BAE-B0DC-B58A1C45D875}" type="pres">
      <dgm:prSet presAssocID="{DBB48837-0C79-42A6-B80C-2F5072A57DFE}" presName="cycle" presStyleCnt="0">
        <dgm:presLayoutVars>
          <dgm:dir/>
          <dgm:resizeHandles val="exact"/>
        </dgm:presLayoutVars>
      </dgm:prSet>
      <dgm:spPr/>
    </dgm:pt>
    <dgm:pt modelId="{BC8588BB-565F-4188-AB45-30F9239EC369}" type="pres">
      <dgm:prSet presAssocID="{2F314E22-1FF7-4D2B-8E3A-414CA7DF9E40}" presName="node" presStyleLbl="node1" presStyleIdx="0" presStyleCnt="5">
        <dgm:presLayoutVars>
          <dgm:bulletEnabled val="1"/>
        </dgm:presLayoutVars>
      </dgm:prSet>
      <dgm:spPr/>
    </dgm:pt>
    <dgm:pt modelId="{A6E508A1-EF6A-4206-B274-989C9607B694}" type="pres">
      <dgm:prSet presAssocID="{4BA12563-0A78-4447-8021-6F6FE0666E1E}" presName="sibTrans" presStyleLbl="sibTrans2D1" presStyleIdx="0" presStyleCnt="5"/>
      <dgm:spPr/>
    </dgm:pt>
    <dgm:pt modelId="{6BBE2DDB-7646-4168-8A21-2F10C91BE5B5}" type="pres">
      <dgm:prSet presAssocID="{4BA12563-0A78-4447-8021-6F6FE0666E1E}" presName="connectorText" presStyleLbl="sibTrans2D1" presStyleIdx="0" presStyleCnt="5"/>
      <dgm:spPr/>
    </dgm:pt>
    <dgm:pt modelId="{BD9B98ED-DBAE-4C97-B5CB-5C64D9D0BEAC}" type="pres">
      <dgm:prSet presAssocID="{B62458DB-2E9C-4E31-8E71-EFCAE9718B51}" presName="node" presStyleLbl="node1" presStyleIdx="1" presStyleCnt="5">
        <dgm:presLayoutVars>
          <dgm:bulletEnabled val="1"/>
        </dgm:presLayoutVars>
      </dgm:prSet>
      <dgm:spPr/>
    </dgm:pt>
    <dgm:pt modelId="{D67DADEC-E90F-4AD5-92D7-45DADBE2C0AD}" type="pres">
      <dgm:prSet presAssocID="{26C28A96-3283-4221-B945-804CE7301180}" presName="sibTrans" presStyleLbl="sibTrans2D1" presStyleIdx="1" presStyleCnt="5"/>
      <dgm:spPr/>
    </dgm:pt>
    <dgm:pt modelId="{748A92DA-3B1B-47BA-BDA0-3E0DA989D2F6}" type="pres">
      <dgm:prSet presAssocID="{26C28A96-3283-4221-B945-804CE7301180}" presName="connectorText" presStyleLbl="sibTrans2D1" presStyleIdx="1" presStyleCnt="5"/>
      <dgm:spPr/>
    </dgm:pt>
    <dgm:pt modelId="{A179959F-870B-4A4A-A1AA-E8CA1D05533E}" type="pres">
      <dgm:prSet presAssocID="{CAE21E6E-4A72-467F-AFC4-58FAE5DB4321}" presName="node" presStyleLbl="node1" presStyleIdx="2" presStyleCnt="5">
        <dgm:presLayoutVars>
          <dgm:bulletEnabled val="1"/>
        </dgm:presLayoutVars>
      </dgm:prSet>
      <dgm:spPr/>
    </dgm:pt>
    <dgm:pt modelId="{DDD93E96-B27B-4983-82D1-68FDC95D88B0}" type="pres">
      <dgm:prSet presAssocID="{E2D7B832-765D-4783-8139-A8B6F6B28190}" presName="sibTrans" presStyleLbl="sibTrans2D1" presStyleIdx="2" presStyleCnt="5"/>
      <dgm:spPr/>
    </dgm:pt>
    <dgm:pt modelId="{E061E914-E557-4FE9-9D37-F98E82D8308A}" type="pres">
      <dgm:prSet presAssocID="{E2D7B832-765D-4783-8139-A8B6F6B28190}" presName="connectorText" presStyleLbl="sibTrans2D1" presStyleIdx="2" presStyleCnt="5"/>
      <dgm:spPr/>
    </dgm:pt>
    <dgm:pt modelId="{7BCEFB2F-1689-48AE-BAAE-FCAB352E59C3}" type="pres">
      <dgm:prSet presAssocID="{FFC77571-CCC0-4741-A34E-9FD39707C4E2}" presName="node" presStyleLbl="node1" presStyleIdx="3" presStyleCnt="5">
        <dgm:presLayoutVars>
          <dgm:bulletEnabled val="1"/>
        </dgm:presLayoutVars>
      </dgm:prSet>
      <dgm:spPr/>
    </dgm:pt>
    <dgm:pt modelId="{FC21B6F7-7E53-45A5-B50E-05D1629D31F0}" type="pres">
      <dgm:prSet presAssocID="{660B94C0-E398-4AA1-B0C8-58513ED92A9E}" presName="sibTrans" presStyleLbl="sibTrans2D1" presStyleIdx="3" presStyleCnt="5"/>
      <dgm:spPr/>
    </dgm:pt>
    <dgm:pt modelId="{F50B0E54-B183-4155-A0D0-43E87CA3CC6D}" type="pres">
      <dgm:prSet presAssocID="{660B94C0-E398-4AA1-B0C8-58513ED92A9E}" presName="connectorText" presStyleLbl="sibTrans2D1" presStyleIdx="3" presStyleCnt="5"/>
      <dgm:spPr/>
    </dgm:pt>
    <dgm:pt modelId="{CB0E15D3-8AD8-4BD1-9EB2-88E3E54E1AC3}" type="pres">
      <dgm:prSet presAssocID="{A6D79DC7-D84C-491F-8D67-16B09C1BF7A3}" presName="node" presStyleLbl="node1" presStyleIdx="4" presStyleCnt="5">
        <dgm:presLayoutVars>
          <dgm:bulletEnabled val="1"/>
        </dgm:presLayoutVars>
      </dgm:prSet>
      <dgm:spPr/>
    </dgm:pt>
    <dgm:pt modelId="{8275404E-E540-46D5-8624-F4D4A9612B07}" type="pres">
      <dgm:prSet presAssocID="{0B256D57-6E38-4A42-AADB-5A5B728315BF}" presName="sibTrans" presStyleLbl="sibTrans2D1" presStyleIdx="4" presStyleCnt="5"/>
      <dgm:spPr/>
    </dgm:pt>
    <dgm:pt modelId="{876F9009-E7C4-4B10-B575-99AA6734EB29}" type="pres">
      <dgm:prSet presAssocID="{0B256D57-6E38-4A42-AADB-5A5B728315BF}" presName="connectorText" presStyleLbl="sibTrans2D1" presStyleIdx="4" presStyleCnt="5"/>
      <dgm:spPr/>
    </dgm:pt>
  </dgm:ptLst>
  <dgm:cxnLst>
    <dgm:cxn modelId="{C38FF91E-10ED-4003-B16E-6C6667E87E00}" type="presOf" srcId="{0B256D57-6E38-4A42-AADB-5A5B728315BF}" destId="{8275404E-E540-46D5-8624-F4D4A9612B07}" srcOrd="0" destOrd="0" presId="urn:microsoft.com/office/officeart/2005/8/layout/cycle2"/>
    <dgm:cxn modelId="{41D08B1F-4DD9-4EE8-96FE-DFD65B7A1FC4}" type="presOf" srcId="{FFC77571-CCC0-4741-A34E-9FD39707C4E2}" destId="{7BCEFB2F-1689-48AE-BAAE-FCAB352E59C3}" srcOrd="0" destOrd="0" presId="urn:microsoft.com/office/officeart/2005/8/layout/cycle2"/>
    <dgm:cxn modelId="{3F53B720-C22F-4521-B1DC-4C4A6FB1B413}" type="presOf" srcId="{B62458DB-2E9C-4E31-8E71-EFCAE9718B51}" destId="{BD9B98ED-DBAE-4C97-B5CB-5C64D9D0BEAC}" srcOrd="0" destOrd="0" presId="urn:microsoft.com/office/officeart/2005/8/layout/cycle2"/>
    <dgm:cxn modelId="{66C9BA2F-4F4B-4564-9372-8F7720BA4C4F}" type="presOf" srcId="{26C28A96-3283-4221-B945-804CE7301180}" destId="{748A92DA-3B1B-47BA-BDA0-3E0DA989D2F6}" srcOrd="1" destOrd="0" presId="urn:microsoft.com/office/officeart/2005/8/layout/cycle2"/>
    <dgm:cxn modelId="{8870C75F-6DBB-408E-90BC-B937C5AFA9A0}" type="presOf" srcId="{4BA12563-0A78-4447-8021-6F6FE0666E1E}" destId="{A6E508A1-EF6A-4206-B274-989C9607B694}" srcOrd="0" destOrd="0" presId="urn:microsoft.com/office/officeart/2005/8/layout/cycle2"/>
    <dgm:cxn modelId="{596DC144-FCE4-4E7C-B8CF-1A5A08262377}" srcId="{DBB48837-0C79-42A6-B80C-2F5072A57DFE}" destId="{A6D79DC7-D84C-491F-8D67-16B09C1BF7A3}" srcOrd="4" destOrd="0" parTransId="{86A54743-593E-4E75-BDE4-F01E221D2366}" sibTransId="{0B256D57-6E38-4A42-AADB-5A5B728315BF}"/>
    <dgm:cxn modelId="{32EB536D-DA6F-4936-92CD-2707D05469C4}" type="presOf" srcId="{26C28A96-3283-4221-B945-804CE7301180}" destId="{D67DADEC-E90F-4AD5-92D7-45DADBE2C0AD}" srcOrd="0" destOrd="0" presId="urn:microsoft.com/office/officeart/2005/8/layout/cycle2"/>
    <dgm:cxn modelId="{DEB01653-017D-4564-8626-BE4E0D291DF2}" type="presOf" srcId="{4BA12563-0A78-4447-8021-6F6FE0666E1E}" destId="{6BBE2DDB-7646-4168-8A21-2F10C91BE5B5}" srcOrd="1" destOrd="0" presId="urn:microsoft.com/office/officeart/2005/8/layout/cycle2"/>
    <dgm:cxn modelId="{73FF597A-3A80-4CF1-A7A2-CE8BFEF7B906}" type="presOf" srcId="{2F314E22-1FF7-4D2B-8E3A-414CA7DF9E40}" destId="{BC8588BB-565F-4188-AB45-30F9239EC369}" srcOrd="0" destOrd="0" presId="urn:microsoft.com/office/officeart/2005/8/layout/cycle2"/>
    <dgm:cxn modelId="{D791C89F-C7E1-4B24-A561-255DF7DFF5B2}" type="presOf" srcId="{660B94C0-E398-4AA1-B0C8-58513ED92A9E}" destId="{FC21B6F7-7E53-45A5-B50E-05D1629D31F0}" srcOrd="0" destOrd="0" presId="urn:microsoft.com/office/officeart/2005/8/layout/cycle2"/>
    <dgm:cxn modelId="{4C9B89AB-F6B0-4291-8214-D5B056F4FC94}" type="presOf" srcId="{CAE21E6E-4A72-467F-AFC4-58FAE5DB4321}" destId="{A179959F-870B-4A4A-A1AA-E8CA1D05533E}" srcOrd="0" destOrd="0" presId="urn:microsoft.com/office/officeart/2005/8/layout/cycle2"/>
    <dgm:cxn modelId="{993A8FC3-6505-4C28-B109-AE747A08D2CE}" type="presOf" srcId="{DBB48837-0C79-42A6-B80C-2F5072A57DFE}" destId="{43169D95-423A-4BAE-B0DC-B58A1C45D875}" srcOrd="0" destOrd="0" presId="urn:microsoft.com/office/officeart/2005/8/layout/cycle2"/>
    <dgm:cxn modelId="{CBFDB2C8-30C2-4611-AE9F-0B948DCFBCEA}" srcId="{DBB48837-0C79-42A6-B80C-2F5072A57DFE}" destId="{2F314E22-1FF7-4D2B-8E3A-414CA7DF9E40}" srcOrd="0" destOrd="0" parTransId="{5CA83463-53AA-41CD-85BB-7DA0FC8DCFA7}" sibTransId="{4BA12563-0A78-4447-8021-6F6FE0666E1E}"/>
    <dgm:cxn modelId="{30DE73C9-5CF3-4FE6-9CD2-A741B77874E2}" type="presOf" srcId="{0B256D57-6E38-4A42-AADB-5A5B728315BF}" destId="{876F9009-E7C4-4B10-B575-99AA6734EB29}" srcOrd="1" destOrd="0" presId="urn:microsoft.com/office/officeart/2005/8/layout/cycle2"/>
    <dgm:cxn modelId="{B486FCD8-C409-49F6-87D7-8906A56ABB55}" type="presOf" srcId="{E2D7B832-765D-4783-8139-A8B6F6B28190}" destId="{E061E914-E557-4FE9-9D37-F98E82D8308A}" srcOrd="1" destOrd="0" presId="urn:microsoft.com/office/officeart/2005/8/layout/cycle2"/>
    <dgm:cxn modelId="{E27BDADA-721E-4CC2-8116-C465D9731562}" type="presOf" srcId="{660B94C0-E398-4AA1-B0C8-58513ED92A9E}" destId="{F50B0E54-B183-4155-A0D0-43E87CA3CC6D}" srcOrd="1" destOrd="0" presId="urn:microsoft.com/office/officeart/2005/8/layout/cycle2"/>
    <dgm:cxn modelId="{E745BDDE-5741-4026-8B30-56E5BD1041BB}" type="presOf" srcId="{E2D7B832-765D-4783-8139-A8B6F6B28190}" destId="{DDD93E96-B27B-4983-82D1-68FDC95D88B0}" srcOrd="0" destOrd="0" presId="urn:microsoft.com/office/officeart/2005/8/layout/cycle2"/>
    <dgm:cxn modelId="{838554EA-7E16-43B2-86C1-7588B36520ED}" srcId="{DBB48837-0C79-42A6-B80C-2F5072A57DFE}" destId="{FFC77571-CCC0-4741-A34E-9FD39707C4E2}" srcOrd="3" destOrd="0" parTransId="{A33810B7-6EEE-49D7-9EFC-CA7DBA818AA2}" sibTransId="{660B94C0-E398-4AA1-B0C8-58513ED92A9E}"/>
    <dgm:cxn modelId="{7FB305FA-B741-42EB-B36C-CC5A5F39D683}" srcId="{DBB48837-0C79-42A6-B80C-2F5072A57DFE}" destId="{CAE21E6E-4A72-467F-AFC4-58FAE5DB4321}" srcOrd="2" destOrd="0" parTransId="{2D3A1216-4C77-42F1-87BF-8271AF681834}" sibTransId="{E2D7B832-765D-4783-8139-A8B6F6B28190}"/>
    <dgm:cxn modelId="{9432B4FD-FB08-43EB-A3D6-1BD29A167DEE}" type="presOf" srcId="{A6D79DC7-D84C-491F-8D67-16B09C1BF7A3}" destId="{CB0E15D3-8AD8-4BD1-9EB2-88E3E54E1AC3}" srcOrd="0" destOrd="0" presId="urn:microsoft.com/office/officeart/2005/8/layout/cycle2"/>
    <dgm:cxn modelId="{B19361FE-A08E-44A8-96D4-A95724C56F7E}" srcId="{DBB48837-0C79-42A6-B80C-2F5072A57DFE}" destId="{B62458DB-2E9C-4E31-8E71-EFCAE9718B51}" srcOrd="1" destOrd="0" parTransId="{4D813A88-3752-4243-945D-E29944D1C720}" sibTransId="{26C28A96-3283-4221-B945-804CE7301180}"/>
    <dgm:cxn modelId="{CB0E5A12-F675-4894-94D4-EFB767EEF784}" type="presParOf" srcId="{43169D95-423A-4BAE-B0DC-B58A1C45D875}" destId="{BC8588BB-565F-4188-AB45-30F9239EC369}" srcOrd="0" destOrd="0" presId="urn:microsoft.com/office/officeart/2005/8/layout/cycle2"/>
    <dgm:cxn modelId="{FCF9076D-C600-4A49-A540-682FAC8323A8}" type="presParOf" srcId="{43169D95-423A-4BAE-B0DC-B58A1C45D875}" destId="{A6E508A1-EF6A-4206-B274-989C9607B694}" srcOrd="1" destOrd="0" presId="urn:microsoft.com/office/officeart/2005/8/layout/cycle2"/>
    <dgm:cxn modelId="{C5D43812-0D71-4EFC-8D08-20561C153DC8}" type="presParOf" srcId="{A6E508A1-EF6A-4206-B274-989C9607B694}" destId="{6BBE2DDB-7646-4168-8A21-2F10C91BE5B5}" srcOrd="0" destOrd="0" presId="urn:microsoft.com/office/officeart/2005/8/layout/cycle2"/>
    <dgm:cxn modelId="{65FD3A0D-76BB-4FE9-AD43-438D5485BD94}" type="presParOf" srcId="{43169D95-423A-4BAE-B0DC-B58A1C45D875}" destId="{BD9B98ED-DBAE-4C97-B5CB-5C64D9D0BEAC}" srcOrd="2" destOrd="0" presId="urn:microsoft.com/office/officeart/2005/8/layout/cycle2"/>
    <dgm:cxn modelId="{7383551D-0388-4AC7-A184-543DFD5E6656}" type="presParOf" srcId="{43169D95-423A-4BAE-B0DC-B58A1C45D875}" destId="{D67DADEC-E90F-4AD5-92D7-45DADBE2C0AD}" srcOrd="3" destOrd="0" presId="urn:microsoft.com/office/officeart/2005/8/layout/cycle2"/>
    <dgm:cxn modelId="{5AE29307-71C0-4F29-AA05-EDD665D09F41}" type="presParOf" srcId="{D67DADEC-E90F-4AD5-92D7-45DADBE2C0AD}" destId="{748A92DA-3B1B-47BA-BDA0-3E0DA989D2F6}" srcOrd="0" destOrd="0" presId="urn:microsoft.com/office/officeart/2005/8/layout/cycle2"/>
    <dgm:cxn modelId="{DAB73443-0845-4959-A9CA-EA0F163D298A}" type="presParOf" srcId="{43169D95-423A-4BAE-B0DC-B58A1C45D875}" destId="{A179959F-870B-4A4A-A1AA-E8CA1D05533E}" srcOrd="4" destOrd="0" presId="urn:microsoft.com/office/officeart/2005/8/layout/cycle2"/>
    <dgm:cxn modelId="{946700BB-0364-48B4-BD3B-754506B8BE0F}" type="presParOf" srcId="{43169D95-423A-4BAE-B0DC-B58A1C45D875}" destId="{DDD93E96-B27B-4983-82D1-68FDC95D88B0}" srcOrd="5" destOrd="0" presId="urn:microsoft.com/office/officeart/2005/8/layout/cycle2"/>
    <dgm:cxn modelId="{D495F436-E4D9-43C9-92E6-F2C77A5824A4}" type="presParOf" srcId="{DDD93E96-B27B-4983-82D1-68FDC95D88B0}" destId="{E061E914-E557-4FE9-9D37-F98E82D8308A}" srcOrd="0" destOrd="0" presId="urn:microsoft.com/office/officeart/2005/8/layout/cycle2"/>
    <dgm:cxn modelId="{13FF3641-AE71-42C8-A58E-EF987625BC4F}" type="presParOf" srcId="{43169D95-423A-4BAE-B0DC-B58A1C45D875}" destId="{7BCEFB2F-1689-48AE-BAAE-FCAB352E59C3}" srcOrd="6" destOrd="0" presId="urn:microsoft.com/office/officeart/2005/8/layout/cycle2"/>
    <dgm:cxn modelId="{DBE06008-5A53-422A-944F-6B538536544F}" type="presParOf" srcId="{43169D95-423A-4BAE-B0DC-B58A1C45D875}" destId="{FC21B6F7-7E53-45A5-B50E-05D1629D31F0}" srcOrd="7" destOrd="0" presId="urn:microsoft.com/office/officeart/2005/8/layout/cycle2"/>
    <dgm:cxn modelId="{DE443B9F-FC9B-42CD-8C6F-87A654B3AE6F}" type="presParOf" srcId="{FC21B6F7-7E53-45A5-B50E-05D1629D31F0}" destId="{F50B0E54-B183-4155-A0D0-43E87CA3CC6D}" srcOrd="0" destOrd="0" presId="urn:microsoft.com/office/officeart/2005/8/layout/cycle2"/>
    <dgm:cxn modelId="{F5F5A6BC-AE61-4129-9A24-519D73DC9336}" type="presParOf" srcId="{43169D95-423A-4BAE-B0DC-B58A1C45D875}" destId="{CB0E15D3-8AD8-4BD1-9EB2-88E3E54E1AC3}" srcOrd="8" destOrd="0" presId="urn:microsoft.com/office/officeart/2005/8/layout/cycle2"/>
    <dgm:cxn modelId="{701ECD0F-E89B-4A58-A310-4A6D72C0331F}" type="presParOf" srcId="{43169D95-423A-4BAE-B0DC-B58A1C45D875}" destId="{8275404E-E540-46D5-8624-F4D4A9612B07}" srcOrd="9" destOrd="0" presId="urn:microsoft.com/office/officeart/2005/8/layout/cycle2"/>
    <dgm:cxn modelId="{BF618DAC-AD38-46B9-905B-BC2FE0140E2E}" type="presParOf" srcId="{8275404E-E540-46D5-8624-F4D4A9612B07}" destId="{876F9009-E7C4-4B10-B575-99AA6734EB2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588BB-565F-4188-AB45-30F9239EC369}">
      <dsp:nvSpPr>
        <dsp:cNvPr id="0" name=""/>
        <dsp:cNvSpPr/>
      </dsp:nvSpPr>
      <dsp:spPr>
        <a:xfrm>
          <a:off x="1975644" y="301"/>
          <a:ext cx="1196445" cy="1196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Contact</a:t>
          </a:r>
        </a:p>
      </dsp:txBody>
      <dsp:txXfrm>
        <a:off x="2150859" y="175516"/>
        <a:ext cx="846015" cy="846015"/>
      </dsp:txXfrm>
    </dsp:sp>
    <dsp:sp modelId="{A6E508A1-EF6A-4206-B274-989C9607B694}">
      <dsp:nvSpPr>
        <dsp:cNvPr id="0" name=""/>
        <dsp:cNvSpPr/>
      </dsp:nvSpPr>
      <dsp:spPr>
        <a:xfrm rot="2160000">
          <a:off x="3134104" y="918941"/>
          <a:ext cx="317339" cy="403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143195" y="971722"/>
        <a:ext cx="222137" cy="242280"/>
      </dsp:txXfrm>
    </dsp:sp>
    <dsp:sp modelId="{BD9B98ED-DBAE-4C97-B5CB-5C64D9D0BEAC}">
      <dsp:nvSpPr>
        <dsp:cNvPr id="0" name=""/>
        <dsp:cNvSpPr/>
      </dsp:nvSpPr>
      <dsp:spPr>
        <a:xfrm>
          <a:off x="3427990" y="1055493"/>
          <a:ext cx="1196445" cy="1196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Response</a:t>
          </a:r>
        </a:p>
      </dsp:txBody>
      <dsp:txXfrm>
        <a:off x="3603205" y="1230708"/>
        <a:ext cx="846015" cy="846015"/>
      </dsp:txXfrm>
    </dsp:sp>
    <dsp:sp modelId="{D67DADEC-E90F-4AD5-92D7-45DADBE2C0AD}">
      <dsp:nvSpPr>
        <dsp:cNvPr id="0" name=""/>
        <dsp:cNvSpPr/>
      </dsp:nvSpPr>
      <dsp:spPr>
        <a:xfrm rot="6480000">
          <a:off x="3592945" y="2296942"/>
          <a:ext cx="317339" cy="403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655256" y="2332431"/>
        <a:ext cx="222137" cy="242280"/>
      </dsp:txXfrm>
    </dsp:sp>
    <dsp:sp modelId="{A179959F-870B-4A4A-A1AA-E8CA1D05533E}">
      <dsp:nvSpPr>
        <dsp:cNvPr id="0" name=""/>
        <dsp:cNvSpPr/>
      </dsp:nvSpPr>
      <dsp:spPr>
        <a:xfrm>
          <a:off x="2873243" y="2762829"/>
          <a:ext cx="1196445" cy="1196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Acquire</a:t>
          </a:r>
        </a:p>
      </dsp:txBody>
      <dsp:txXfrm>
        <a:off x="3048458" y="2938044"/>
        <a:ext cx="846015" cy="846015"/>
      </dsp:txXfrm>
    </dsp:sp>
    <dsp:sp modelId="{DDD93E96-B27B-4983-82D1-68FDC95D88B0}">
      <dsp:nvSpPr>
        <dsp:cNvPr id="0" name=""/>
        <dsp:cNvSpPr/>
      </dsp:nvSpPr>
      <dsp:spPr>
        <a:xfrm rot="10800000">
          <a:off x="2424178" y="3159152"/>
          <a:ext cx="317339" cy="403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519380" y="3239912"/>
        <a:ext cx="222137" cy="242280"/>
      </dsp:txXfrm>
    </dsp:sp>
    <dsp:sp modelId="{7BCEFB2F-1689-48AE-BAAE-FCAB352E59C3}">
      <dsp:nvSpPr>
        <dsp:cNvPr id="0" name=""/>
        <dsp:cNvSpPr/>
      </dsp:nvSpPr>
      <dsp:spPr>
        <a:xfrm>
          <a:off x="1078044" y="2762829"/>
          <a:ext cx="1196445" cy="1196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Retain</a:t>
          </a:r>
        </a:p>
      </dsp:txBody>
      <dsp:txXfrm>
        <a:off x="1253259" y="2938044"/>
        <a:ext cx="846015" cy="846015"/>
      </dsp:txXfrm>
    </dsp:sp>
    <dsp:sp modelId="{FC21B6F7-7E53-45A5-B50E-05D1629D31F0}">
      <dsp:nvSpPr>
        <dsp:cNvPr id="0" name=""/>
        <dsp:cNvSpPr/>
      </dsp:nvSpPr>
      <dsp:spPr>
        <a:xfrm rot="15120000">
          <a:off x="1242999" y="2314025"/>
          <a:ext cx="317339" cy="403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1305310" y="2440056"/>
        <a:ext cx="222137" cy="242280"/>
      </dsp:txXfrm>
    </dsp:sp>
    <dsp:sp modelId="{CB0E15D3-8AD8-4BD1-9EB2-88E3E54E1AC3}">
      <dsp:nvSpPr>
        <dsp:cNvPr id="0" name=""/>
        <dsp:cNvSpPr/>
      </dsp:nvSpPr>
      <dsp:spPr>
        <a:xfrm>
          <a:off x="523297" y="1055493"/>
          <a:ext cx="1196445" cy="1196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Prospect</a:t>
          </a:r>
        </a:p>
      </dsp:txBody>
      <dsp:txXfrm>
        <a:off x="698512" y="1230708"/>
        <a:ext cx="846015" cy="846015"/>
      </dsp:txXfrm>
    </dsp:sp>
    <dsp:sp modelId="{8275404E-E540-46D5-8624-F4D4A9612B07}">
      <dsp:nvSpPr>
        <dsp:cNvPr id="0" name=""/>
        <dsp:cNvSpPr/>
      </dsp:nvSpPr>
      <dsp:spPr>
        <a:xfrm rot="19440000">
          <a:off x="1681758" y="929499"/>
          <a:ext cx="317339" cy="403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690849" y="1038238"/>
        <a:ext cx="222137" cy="242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90DDB-5B27-4330-AACA-181B3EAECFF6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1505-F92C-41E5-B2D4-C207A164F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7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A589-18E1-4630-A137-8558D9116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B45D4-D5EC-41CC-A7B4-5E1C3BD2D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FE9D-2E32-447E-8018-CBD24312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DDE5-407A-4E50-9BE7-6194A9C6F6BB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F6C7-41FA-46DF-8BCE-5D6E6F71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Theasus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DCAB8-650F-4BAA-900D-B66B6226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4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DF4A-E7EB-4284-BE24-7900B16E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DD926-9988-47BF-9AB3-700780D68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99374-03ED-4345-AC4F-5D71997B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2E37-60A3-4068-B2B6-4EB836EBBF8B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B7773-9B66-4F89-8561-77DE726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Theasus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39934-CF2D-4581-896A-01C7655D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7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05886-ED3A-4304-9F6C-66087EFAB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37DF3-25DA-4B3D-910D-C22AAAF98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2BBB8-6A58-4284-B1A4-D118BC2C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FA9E-75D4-497A-91AC-5C3CC4CD0BF0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DA579-B133-4CB2-B56C-CB661BF6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Theasus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1B5FE-7912-4527-A99B-972E80A6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9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A58B-C387-4242-BCA3-FD68499E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DE52-0AC4-4D1F-B1DA-7EB54353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0B5C7-E67C-49BC-BB21-3C3700DF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140B-8378-42D5-8781-1A4E17342162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70158-7B12-4B07-BB29-B10B390F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Theasus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6B4F3-4311-4670-AE78-AE903F2D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4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F655-041A-41E3-9F71-8B552002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9FECC-97EA-4F9B-AC4E-51D349676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EDA1-83EA-4E62-B3BB-E503F0FA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557A-5B51-410A-A0A8-61F7249D0153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B678E-CB9C-46D0-8D4E-151499E7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Theasus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9D336-FBD0-410B-809C-F9244E05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0BB1-D1C8-4F72-B595-2CE56679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6CB8-C7AD-4C0E-8592-75B1AA56C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30AAF-82F9-4278-857D-BE2BAF6C3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BE02E-C61D-41F6-BD30-9F2EB485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0D5C-F4E9-4DF1-8F52-7E62004B9CDE}" type="datetime1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8D26-71F5-45B0-A04A-F3C43BEF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Theasus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02CE8-098E-4B3E-AB26-312C0C20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3F44-82C9-4544-B313-FE1D423E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D04CE-AE9C-4C04-B88C-8A2999E11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C7127-BA6D-49D7-A7D0-708078187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D6443-37FC-4A5D-B4F3-7AD73D480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CA772-5E37-47D2-9B9D-BFACB5F6B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CD5E4-42B6-41A1-9D33-6DF5BE3F4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1161E-2017-46A0-BF1F-DAA26461D69C}" type="datetime1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BF89A-43B6-4DBC-970B-CB8D936B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Theasus Inc.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35E3A-751B-4FC0-879F-339E64F7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7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3461-E49D-476A-8776-71F760FF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172FE-423B-4C45-AD0D-730D9D43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0760-D6A4-4044-9CB9-1F7047DE8319}" type="datetime1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217D4-953B-4DA7-B2CC-90B87EB2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Theasus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4F3DF-DA3E-4FB2-A42D-633C200D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0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0F3B-24AC-4275-BE1A-3C5B7F84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09CA-98C0-4347-A318-8446D8CF2A5A}" type="datetime1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8161F-5FED-4BB2-A1DF-B1638FB0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Theasus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D3F15-EF54-4A5F-9A47-D9F8E20F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6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EAD5-0863-4F25-9ED0-04468893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3CD4-3F72-4D80-964B-D2E7558B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26AF0-B314-4BF3-AA17-AFE07E7DC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8D207-05A9-455C-B5EB-5F08AFAF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4781-0C5F-4480-99E3-951727D9FF90}" type="datetime1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DFCB0-B116-4A87-86B6-6A669E0D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Theasus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A82C5-7447-4003-B8FE-BB7293F1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0A21-613B-4779-85A3-F9F86268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87E97-E010-41C8-AAF7-2AA5BEAF9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BE7F6-B45D-4983-AEC0-966ADB1C2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74FD8-230E-4F65-AE2A-02A8BE50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422C-F899-4F22-8FA0-9E44323E68E2}" type="datetime1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5108E-66B8-4EC8-AFDB-7F79D685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Theasus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41725-9297-44E2-9BB8-0CECC8A0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5E58F-4AA7-4485-8C9E-04886B12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52324-B023-4262-A591-D413FE92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7EE57-9889-4624-A3DC-4812B962A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C891-24DC-432C-972D-61118F586457}" type="datetime1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3EE1-FD76-4DF3-BCEF-D83AF9831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- Theasus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762F5-253F-454F-A6BB-0E70ADCEF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CC11A-E497-49D0-AFC4-3A77BB52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9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8.png"/><Relationship Id="rId9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7359FFF-BBEA-4C10-8A80-BD76C5393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3" r="1" b="1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01B44F-BB09-4A24-849D-25D1D5E66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559523"/>
            <a:ext cx="6499381" cy="1236440"/>
          </a:xfrm>
          <a:noFill/>
        </p:spPr>
        <p:txBody>
          <a:bodyPr>
            <a:normAutofit/>
          </a:bodyPr>
          <a:lstStyle/>
          <a:p>
            <a:r>
              <a:rPr lang="en-US" sz="3200" b="1" dirty="0"/>
              <a:t>Churn Reduction in Telecom Industry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DAAB25-81F8-49D3-A46D-99A9EA2B2AC3}"/>
              </a:ext>
            </a:extLst>
          </p:cNvPr>
          <p:cNvCxnSpPr/>
          <p:nvPr/>
        </p:nvCxnSpPr>
        <p:spPr>
          <a:xfrm>
            <a:off x="7393021" y="4854102"/>
            <a:ext cx="0" cy="14105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2193BF-73A5-468B-BE17-218004F6B3A6}"/>
              </a:ext>
            </a:extLst>
          </p:cNvPr>
          <p:cNvSpPr txBox="1"/>
          <p:nvPr/>
        </p:nvSpPr>
        <p:spPr>
          <a:xfrm>
            <a:off x="8063346" y="4995743"/>
            <a:ext cx="1873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heasus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BCBEC-F09A-4D40-A7F1-FE15C9CFBC6D}"/>
              </a:ext>
            </a:extLst>
          </p:cNvPr>
          <p:cNvSpPr txBox="1"/>
          <p:nvPr/>
        </p:nvSpPr>
        <p:spPr>
          <a:xfrm>
            <a:off x="9394053" y="5511870"/>
            <a:ext cx="1624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roup</a:t>
            </a:r>
          </a:p>
        </p:txBody>
      </p:sp>
    </p:spTree>
    <p:extLst>
      <p:ext uri="{BB962C8B-B14F-4D97-AF65-F5344CB8AC3E}">
        <p14:creationId xmlns:p14="http://schemas.microsoft.com/office/powerpoint/2010/main" val="350294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E66F-D976-4F33-9CA8-0B0A9E56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9184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FA90-849F-449B-A5C1-FEEE2EA15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040" y="1581785"/>
            <a:ext cx="10515600" cy="4351338"/>
          </a:xfrm>
        </p:spPr>
        <p:txBody>
          <a:bodyPr/>
          <a:lstStyle/>
          <a:p>
            <a:r>
              <a:rPr lang="en-US" dirty="0"/>
              <a:t>About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Exploration 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Implementation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EB5E8-7471-437C-B762-D6D46509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Theasus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BF22B-A9E9-4ACD-AD84-2E4B7D29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2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E3A398-44AA-4CB6-9503-161A15618A9C}"/>
              </a:ext>
            </a:extLst>
          </p:cNvPr>
          <p:cNvCxnSpPr/>
          <p:nvPr/>
        </p:nvCxnSpPr>
        <p:spPr>
          <a:xfrm>
            <a:off x="3404519" y="933541"/>
            <a:ext cx="0" cy="10421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88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EE75-57C6-45FA-BFC5-F3AE27EB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About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C367-FF16-4145-85CF-E20C5A81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662" y="1027906"/>
            <a:ext cx="10515600" cy="4351338"/>
          </a:xfrm>
        </p:spPr>
        <p:txBody>
          <a:bodyPr/>
          <a:lstStyle/>
          <a:p>
            <a:r>
              <a:rPr lang="en-US" sz="4000" dirty="0" err="1"/>
              <a:t>Theasus</a:t>
            </a:r>
            <a:r>
              <a:rPr lang="en-US" sz="4000" dirty="0"/>
              <a:t> is a collective effort of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/>
              <a:t>Nagalaxmi</a:t>
            </a:r>
            <a:r>
              <a:rPr lang="en-US" sz="3600" dirty="0"/>
              <a:t> (Naga)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/>
              <a:t>Deshan</a:t>
            </a:r>
            <a:r>
              <a:rPr lang="en-US" sz="3600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err="1"/>
              <a:t>Fervis</a:t>
            </a:r>
            <a:r>
              <a:rPr lang="en-US" sz="3600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/>
              <a:t>Ashish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B8C2C-F6C5-494D-88DF-7D694668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- </a:t>
            </a:r>
            <a:r>
              <a:rPr lang="en-US" dirty="0" err="1"/>
              <a:t>Theasus</a:t>
            </a:r>
            <a:r>
              <a:rPr lang="en-US" dirty="0"/>
              <a:t>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EAE29-5316-4F46-A8C4-9BEEE94F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8D5940-8DB6-4A3F-8562-481C91A08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08040">
            <a:off x="7893470" y="2452903"/>
            <a:ext cx="1476375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F1532-A432-4C6A-AD15-396C7128C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94151">
            <a:off x="6296026" y="4071936"/>
            <a:ext cx="1476375" cy="1476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6076CB-8F92-4282-9280-88CBE3D87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06139">
            <a:off x="6296026" y="2562223"/>
            <a:ext cx="1476375" cy="1476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1DBAD-9FBC-4322-A77B-FE9949A1C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79687">
            <a:off x="7843837" y="4071935"/>
            <a:ext cx="1476375" cy="14763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AB6C9B-9DF8-4D5F-B536-2F60544B219D}"/>
              </a:ext>
            </a:extLst>
          </p:cNvPr>
          <p:cNvCxnSpPr/>
          <p:nvPr/>
        </p:nvCxnSpPr>
        <p:spPr>
          <a:xfrm>
            <a:off x="2297079" y="520280"/>
            <a:ext cx="0" cy="10421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5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Related image">
            <a:extLst>
              <a:ext uri="{FF2B5EF4-FFF2-40B4-BE49-F238E27FC236}">
                <a16:creationId xmlns:a16="http://schemas.microsoft.com/office/drawing/2014/main" id="{9D246CC4-28F9-4868-A494-70AB9005C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281" y="4900525"/>
            <a:ext cx="2368721" cy="12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customer images">
            <a:extLst>
              <a:ext uri="{FF2B5EF4-FFF2-40B4-BE49-F238E27FC236}">
                <a16:creationId xmlns:a16="http://schemas.microsoft.com/office/drawing/2014/main" id="{9998131C-1D3A-48A4-94BB-7BBF941A5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381" y="4745658"/>
            <a:ext cx="2345033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B91EF8A5-DE3D-47D0-83FE-B7A8B432F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407" y="2875145"/>
            <a:ext cx="2255312" cy="179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A2EC5-5439-4C9A-AC85-71B2D6D2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420871"/>
            <a:ext cx="2426291" cy="81072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6E13-ECCB-427B-B7B3-F4BB5FD92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079" y="627729"/>
            <a:ext cx="7451431" cy="5337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 Develop a strategy to reduce churn for telecom industry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B47D7-8448-423C-B2D6-325F7CA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Theasus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629B7-AC4C-46B3-AD8D-90B27F4E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customer images">
            <a:extLst>
              <a:ext uri="{FF2B5EF4-FFF2-40B4-BE49-F238E27FC236}">
                <a16:creationId xmlns:a16="http://schemas.microsoft.com/office/drawing/2014/main" id="{5965DAC6-BA24-4E8F-B0B1-E5AD862A9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67" y="3615489"/>
            <a:ext cx="1133476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38D9255-C19C-4433-91CE-67E00350954B}"/>
              </a:ext>
            </a:extLst>
          </p:cNvPr>
          <p:cNvSpPr/>
          <p:nvPr/>
        </p:nvSpPr>
        <p:spPr>
          <a:xfrm rot="15276434">
            <a:off x="4561225" y="4389921"/>
            <a:ext cx="383823" cy="51457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ustomers image">
            <a:extLst>
              <a:ext uri="{FF2B5EF4-FFF2-40B4-BE49-F238E27FC236}">
                <a16:creationId xmlns:a16="http://schemas.microsoft.com/office/drawing/2014/main" id="{01B2581A-3754-4C7C-8C92-685543FE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282" y="2777947"/>
            <a:ext cx="2315478" cy="176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DF2B4519-0A46-4881-A318-21F95AA2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92" y="1006415"/>
            <a:ext cx="2373489" cy="237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D4F61C2-D75C-40DB-966B-417F5D719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002722"/>
              </p:ext>
            </p:extLst>
          </p:nvPr>
        </p:nvGraphicFramePr>
        <p:xfrm>
          <a:off x="3361267" y="2149874"/>
          <a:ext cx="5147734" cy="395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DA7515E-5AC3-4D4E-937C-36A529ECD6AB}"/>
              </a:ext>
            </a:extLst>
          </p:cNvPr>
          <p:cNvSpPr/>
          <p:nvPr/>
        </p:nvSpPr>
        <p:spPr>
          <a:xfrm>
            <a:off x="3774005" y="4393885"/>
            <a:ext cx="1222022" cy="12089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Churn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5E461D-1D26-4CBA-8B87-F8A7D291CBD9}"/>
              </a:ext>
            </a:extLst>
          </p:cNvPr>
          <p:cNvCxnSpPr/>
          <p:nvPr/>
        </p:nvCxnSpPr>
        <p:spPr>
          <a:xfrm>
            <a:off x="2297079" y="357720"/>
            <a:ext cx="0" cy="10421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28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81AA33F-86E6-42E8-8168-2B8353FD2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53" y="1208844"/>
            <a:ext cx="7035093" cy="4421418"/>
          </a:xfrm>
          <a:prstGeom prst="rect">
            <a:avLst/>
          </a:prstGeom>
        </p:spPr>
      </p:pic>
      <p:pic>
        <p:nvPicPr>
          <p:cNvPr id="9" name="Picture 4" descr="http://127.0.0.1:5000/static/img/histogram.jpg?k=0.5156982063819286">
            <a:extLst>
              <a:ext uri="{FF2B5EF4-FFF2-40B4-BE49-F238E27FC236}">
                <a16:creationId xmlns:a16="http://schemas.microsoft.com/office/drawing/2014/main" id="{8F80D960-A822-4050-B564-AAD054BE0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" y="890532"/>
            <a:ext cx="551497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574B9F-6DF6-4369-88D2-4E713F9F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19753" cy="6821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EDA</a:t>
            </a:r>
            <a:r>
              <a:rPr lang="en-US" sz="2400" dirty="0"/>
              <a:t>     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EBB5C-0485-4EE2-96D8-DE1156DB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827" y="4702497"/>
            <a:ext cx="3291549" cy="1220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Training data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/>
              <a:t>About 7K+ observations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/>
              <a:t>Total 46 features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/>
              <a:t>38 categorical &amp; 8 continuous</a:t>
            </a:r>
          </a:p>
          <a:p>
            <a:pPr lvl="2"/>
            <a:endParaRPr lang="en-US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32552-C468-4442-B913-33FFF023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Theasus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C2212-941B-4AAA-B5EB-C6DE4072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84D05-AF40-4C9F-BAAA-F473CE3CCB15}"/>
              </a:ext>
            </a:extLst>
          </p:cNvPr>
          <p:cNvSpPr txBox="1"/>
          <p:nvPr/>
        </p:nvSpPr>
        <p:spPr>
          <a:xfrm>
            <a:off x="6248579" y="5791818"/>
            <a:ext cx="43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Correlation Metrics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D7A7F4-584E-4AA7-9C0D-120735357332}"/>
              </a:ext>
            </a:extLst>
          </p:cNvPr>
          <p:cNvCxnSpPr/>
          <p:nvPr/>
        </p:nvCxnSpPr>
        <p:spPr>
          <a:xfrm>
            <a:off x="1789079" y="225640"/>
            <a:ext cx="0" cy="10421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5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6F5A69F-F1EB-4A31-B763-5CC150402D9E}"/>
              </a:ext>
            </a:extLst>
          </p:cNvPr>
          <p:cNvSpPr/>
          <p:nvPr/>
        </p:nvSpPr>
        <p:spPr>
          <a:xfrm>
            <a:off x="1371627" y="4815913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MonthlyMOU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8511D2E-BCF1-4955-952A-373D0D932BCC}"/>
              </a:ext>
            </a:extLst>
          </p:cNvPr>
          <p:cNvSpPr/>
          <p:nvPr/>
        </p:nvSpPr>
        <p:spPr>
          <a:xfrm>
            <a:off x="1371627" y="5263296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TotalSMS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494B26-C3E3-4266-B231-56C304E6D38C}"/>
              </a:ext>
            </a:extLst>
          </p:cNvPr>
          <p:cNvSpPr/>
          <p:nvPr/>
        </p:nvSpPr>
        <p:spPr>
          <a:xfrm>
            <a:off x="1371627" y="4359000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PaymentMethod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B001A-A424-4E2D-9921-2A72016D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Theasus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8D6D1-F435-46A2-BDAA-E978ECD1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9D9701-EF18-429A-9603-AF0015B00322}"/>
              </a:ext>
            </a:extLst>
          </p:cNvPr>
          <p:cNvSpPr txBox="1">
            <a:spLocks/>
          </p:cNvSpPr>
          <p:nvPr/>
        </p:nvSpPr>
        <p:spPr>
          <a:xfrm>
            <a:off x="848359" y="730885"/>
            <a:ext cx="5619753" cy="68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EDA</a:t>
            </a:r>
            <a:r>
              <a:rPr lang="en-US" sz="2400" dirty="0"/>
              <a:t>     Attributes &amp; Label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8C32D5-1843-4675-8A4C-58AE64D187FC}"/>
              </a:ext>
            </a:extLst>
          </p:cNvPr>
          <p:cNvCxnSpPr/>
          <p:nvPr/>
        </p:nvCxnSpPr>
        <p:spPr>
          <a:xfrm>
            <a:off x="1799239" y="591400"/>
            <a:ext cx="0" cy="10421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94910D-49A8-4EDE-BC6E-B6F616C10276}"/>
              </a:ext>
            </a:extLst>
          </p:cNvPr>
          <p:cNvSpPr/>
          <p:nvPr/>
        </p:nvSpPr>
        <p:spPr>
          <a:xfrm>
            <a:off x="9006867" y="3659174"/>
            <a:ext cx="2184373" cy="497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CHURN (0/1)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B53011-3C28-489B-99FD-48C317A3FA2E}"/>
              </a:ext>
            </a:extLst>
          </p:cNvPr>
          <p:cNvSpPr/>
          <p:nvPr/>
        </p:nvSpPr>
        <p:spPr>
          <a:xfrm>
            <a:off x="1371627" y="2019141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SeniorCitizen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7F9CDD-766A-4BBB-B27B-1ADA97C70AC6}"/>
              </a:ext>
            </a:extLst>
          </p:cNvPr>
          <p:cNvSpPr/>
          <p:nvPr/>
        </p:nvSpPr>
        <p:spPr>
          <a:xfrm>
            <a:off x="1371627" y="2486501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Partner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D69C50-781E-4F6C-86B7-92270F37B6DB}"/>
              </a:ext>
            </a:extLst>
          </p:cNvPr>
          <p:cNvSpPr/>
          <p:nvPr/>
        </p:nvSpPr>
        <p:spPr>
          <a:xfrm>
            <a:off x="1371627" y="2958104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Dependents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9B1A2C-564B-4984-8425-B6EE0C8CC709}"/>
              </a:ext>
            </a:extLst>
          </p:cNvPr>
          <p:cNvSpPr/>
          <p:nvPr/>
        </p:nvSpPr>
        <p:spPr>
          <a:xfrm>
            <a:off x="1371627" y="3430861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Tenure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85CD48-0BF3-40B9-A543-D6036E578D40}"/>
              </a:ext>
            </a:extLst>
          </p:cNvPr>
          <p:cNvSpPr/>
          <p:nvPr/>
        </p:nvSpPr>
        <p:spPr>
          <a:xfrm>
            <a:off x="1371627" y="3908094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PhoneService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0994DB7-D62C-47B0-BEC6-0E0E1EB8E153}"/>
              </a:ext>
            </a:extLst>
          </p:cNvPr>
          <p:cNvSpPr/>
          <p:nvPr/>
        </p:nvSpPr>
        <p:spPr>
          <a:xfrm>
            <a:off x="3429027" y="2229528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MultipleLines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FDB5564-75C4-4604-B59E-9E4A59BB5CA4}"/>
              </a:ext>
            </a:extLst>
          </p:cNvPr>
          <p:cNvSpPr/>
          <p:nvPr/>
        </p:nvSpPr>
        <p:spPr>
          <a:xfrm>
            <a:off x="3429027" y="2696888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InternetService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F6CAD6-DD9C-48E9-BB84-A1C19E5A6DDA}"/>
              </a:ext>
            </a:extLst>
          </p:cNvPr>
          <p:cNvSpPr/>
          <p:nvPr/>
        </p:nvSpPr>
        <p:spPr>
          <a:xfrm>
            <a:off x="3429027" y="3168491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OnlineSecurity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566201-F168-4061-9BBD-08F6797D4353}"/>
              </a:ext>
            </a:extLst>
          </p:cNvPr>
          <p:cNvSpPr/>
          <p:nvPr/>
        </p:nvSpPr>
        <p:spPr>
          <a:xfrm>
            <a:off x="3429027" y="3641248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OnlineBackup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D9EDC3-066C-48C8-9499-39D8968B049A}"/>
              </a:ext>
            </a:extLst>
          </p:cNvPr>
          <p:cNvSpPr/>
          <p:nvPr/>
        </p:nvSpPr>
        <p:spPr>
          <a:xfrm>
            <a:off x="3429027" y="4118481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DeviceProtection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8880A87-1CD3-4184-9D06-C38C08F9A4E1}"/>
              </a:ext>
            </a:extLst>
          </p:cNvPr>
          <p:cNvSpPr/>
          <p:nvPr/>
        </p:nvSpPr>
        <p:spPr>
          <a:xfrm>
            <a:off x="5501694" y="2849605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TechSupport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5F00BC5-2780-4D1B-A4FC-E9339B40C15B}"/>
              </a:ext>
            </a:extLst>
          </p:cNvPr>
          <p:cNvSpPr/>
          <p:nvPr/>
        </p:nvSpPr>
        <p:spPr>
          <a:xfrm>
            <a:off x="5501694" y="3316965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StreamingTV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B63927B-7BAE-413D-9190-219B5A376BDF}"/>
              </a:ext>
            </a:extLst>
          </p:cNvPr>
          <p:cNvSpPr/>
          <p:nvPr/>
        </p:nvSpPr>
        <p:spPr>
          <a:xfrm>
            <a:off x="5501694" y="3788568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StreamingMovies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9F18993-87C7-4F3C-B4B8-6F7231E6BAE1}"/>
              </a:ext>
            </a:extLst>
          </p:cNvPr>
          <p:cNvSpPr/>
          <p:nvPr/>
        </p:nvSpPr>
        <p:spPr>
          <a:xfrm>
            <a:off x="5501694" y="4261325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Contract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11A2CC6-94EC-4082-806D-79E48B04C1C6}"/>
              </a:ext>
            </a:extLst>
          </p:cNvPr>
          <p:cNvSpPr/>
          <p:nvPr/>
        </p:nvSpPr>
        <p:spPr>
          <a:xfrm>
            <a:off x="3429026" y="4582490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MonthlyCharges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A7393C-9F8F-4972-ADB8-5687CAA2350E}"/>
              </a:ext>
            </a:extLst>
          </p:cNvPr>
          <p:cNvSpPr/>
          <p:nvPr/>
        </p:nvSpPr>
        <p:spPr>
          <a:xfrm>
            <a:off x="5501694" y="4738558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PaperlessBilling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95EA58B-A4E4-4BD8-A0B0-C324855F1658}"/>
              </a:ext>
            </a:extLst>
          </p:cNvPr>
          <p:cNvSpPr/>
          <p:nvPr/>
        </p:nvSpPr>
        <p:spPr>
          <a:xfrm>
            <a:off x="1366546" y="5720123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TotalMOU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1E50FA6-3A69-4591-8BCE-65DEE266B2B8}"/>
              </a:ext>
            </a:extLst>
          </p:cNvPr>
          <p:cNvSpPr/>
          <p:nvPr/>
        </p:nvSpPr>
        <p:spPr>
          <a:xfrm>
            <a:off x="3418894" y="5487019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TotalCharges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E7E9B74-CCCD-45E1-BB68-2BB44020BE12}"/>
              </a:ext>
            </a:extLst>
          </p:cNvPr>
          <p:cNvSpPr/>
          <p:nvPr/>
        </p:nvSpPr>
        <p:spPr>
          <a:xfrm>
            <a:off x="3418894" y="5039692"/>
            <a:ext cx="2184373" cy="365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MonthlySMS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9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4934-64E1-4C2E-A05F-5AB72D76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6927"/>
            <a:ext cx="10515600" cy="83375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Analysis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BFC8F3-CD08-4BF3-A18A-9A833C95DC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046886"/>
              </p:ext>
            </p:extLst>
          </p:nvPr>
        </p:nvGraphicFramePr>
        <p:xfrm>
          <a:off x="937497" y="870682"/>
          <a:ext cx="10515598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658">
                  <a:extLst>
                    <a:ext uri="{9D8B030D-6E8A-4147-A177-3AD203B41FA5}">
                      <a16:colId xmlns:a16="http://schemas.microsoft.com/office/drawing/2014/main" val="2787688817"/>
                    </a:ext>
                  </a:extLst>
                </a:gridCol>
                <a:gridCol w="1620998">
                  <a:extLst>
                    <a:ext uri="{9D8B030D-6E8A-4147-A177-3AD203B41FA5}">
                      <a16:colId xmlns:a16="http://schemas.microsoft.com/office/drawing/2014/main" val="78573348"/>
                    </a:ext>
                  </a:extLst>
                </a:gridCol>
                <a:gridCol w="910800">
                  <a:extLst>
                    <a:ext uri="{9D8B030D-6E8A-4147-A177-3AD203B41FA5}">
                      <a16:colId xmlns:a16="http://schemas.microsoft.com/office/drawing/2014/main" val="4095655468"/>
                    </a:ext>
                  </a:extLst>
                </a:gridCol>
                <a:gridCol w="971521">
                  <a:extLst>
                    <a:ext uri="{9D8B030D-6E8A-4147-A177-3AD203B41FA5}">
                      <a16:colId xmlns:a16="http://schemas.microsoft.com/office/drawing/2014/main" val="1159985461"/>
                    </a:ext>
                  </a:extLst>
                </a:gridCol>
                <a:gridCol w="910802">
                  <a:extLst>
                    <a:ext uri="{9D8B030D-6E8A-4147-A177-3AD203B41FA5}">
                      <a16:colId xmlns:a16="http://schemas.microsoft.com/office/drawing/2014/main" val="304528516"/>
                    </a:ext>
                  </a:extLst>
                </a:gridCol>
                <a:gridCol w="577699">
                  <a:extLst>
                    <a:ext uri="{9D8B030D-6E8A-4147-A177-3AD203B41FA5}">
                      <a16:colId xmlns:a16="http://schemas.microsoft.com/office/drawing/2014/main" val="1384735403"/>
                    </a:ext>
                  </a:extLst>
                </a:gridCol>
                <a:gridCol w="664202">
                  <a:extLst>
                    <a:ext uri="{9D8B030D-6E8A-4147-A177-3AD203B41FA5}">
                      <a16:colId xmlns:a16="http://schemas.microsoft.com/office/drawing/2014/main" val="838144985"/>
                    </a:ext>
                  </a:extLst>
                </a:gridCol>
                <a:gridCol w="630430">
                  <a:extLst>
                    <a:ext uri="{9D8B030D-6E8A-4147-A177-3AD203B41FA5}">
                      <a16:colId xmlns:a16="http://schemas.microsoft.com/office/drawing/2014/main" val="2732065897"/>
                    </a:ext>
                  </a:extLst>
                </a:gridCol>
                <a:gridCol w="1812488">
                  <a:extLst>
                    <a:ext uri="{9D8B030D-6E8A-4147-A177-3AD203B41FA5}">
                      <a16:colId xmlns:a16="http://schemas.microsoft.com/office/drawing/2014/main" val="74488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Predictions</a:t>
                      </a:r>
                      <a:r>
                        <a:rPr lang="en-US" sz="1400" dirty="0"/>
                        <a:t> Vs Actuals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2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Class-weight=balanced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[1, 1, 1, 1, 0, 0, 1, 1, 1, 1]</a:t>
                      </a:r>
                    </a:p>
                    <a:p>
                      <a:r>
                        <a:rPr lang="en-US" sz="1200" dirty="0"/>
                        <a:t>[1, 0, 0, 1, 0, 0, 1, 0, 1,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2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Class-weight=balanced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[0, 0, 0, 0, 1, 0, 0, 1, 0, 0]</a:t>
                      </a:r>
                    </a:p>
                    <a:p>
                      <a:r>
                        <a:rPr lang="en-US" sz="1200" dirty="0"/>
                        <a:t>[0, 0, 1, 0, 1, 0, 0, 0, 0,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Class-weight=balanced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[0, 0, 0, 0, 1, 0, 0, 1, 0, 1]</a:t>
                      </a:r>
                    </a:p>
                    <a:p>
                      <a:r>
                        <a:rPr lang="en-US" sz="1200" dirty="0"/>
                        <a:t>[0, 0, 1, 0, 1, 0, 0, 0, 0,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2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Hidden Layer=3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[0, 0, 0, 0, 1, 0, 0, 0, 0, 1]</a:t>
                      </a:r>
                    </a:p>
                    <a:p>
                      <a:r>
                        <a:rPr lang="en-US" sz="1200" dirty="0"/>
                        <a:t> [0, 0, 1, 0, 1, 0, 0, 0, 0,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0116"/>
                  </a:ext>
                </a:extLst>
              </a:tr>
              <a:tr h="271693">
                <a:tc>
                  <a:txBody>
                    <a:bodyPr/>
                    <a:lstStyle/>
                    <a:p>
                      <a:r>
                        <a:rPr lang="en-US" sz="1200" dirty="0"/>
                        <a:t>KNN- K 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K=15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[0, 1, 0, 0, 0, 0, 0, 0, 0, 1]</a:t>
                      </a:r>
                    </a:p>
                    <a:p>
                      <a:r>
                        <a:rPr lang="en-US" sz="1200" dirty="0"/>
                        <a:t>[1, 0, 0, 1, 0, 0, 1, 0, 1,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SVM – 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Kernel=Linear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[0, 0, 0, 0, 1, 0, 0, 0, 0, 0]</a:t>
                      </a:r>
                    </a:p>
                    <a:p>
                      <a:r>
                        <a:rPr lang="en-US" sz="1200" dirty="0"/>
                        <a:t>[0, 0, 1, 0, 1, 0, 0, 0, 0,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75490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59B69-D6EF-4CD6-95BA-C550D91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Theasus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26C3A-967E-4B33-AE96-75028718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A2682-54BA-49D6-9B06-6DD496C0897E}"/>
              </a:ext>
            </a:extLst>
          </p:cNvPr>
          <p:cNvSpPr txBox="1"/>
          <p:nvPr/>
        </p:nvSpPr>
        <p:spPr>
          <a:xfrm>
            <a:off x="4950178" y="483280"/>
            <a:ext cx="192475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1F8A7-EF8E-4580-AB25-7B4BFEB4500F}"/>
              </a:ext>
            </a:extLst>
          </p:cNvPr>
          <p:cNvSpPr txBox="1"/>
          <p:nvPr/>
        </p:nvSpPr>
        <p:spPr>
          <a:xfrm>
            <a:off x="937497" y="6079351"/>
            <a:ext cx="1585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AUC – Area Under Curve</a:t>
            </a:r>
          </a:p>
          <a:p>
            <a:r>
              <a:rPr lang="en-US" sz="1000" b="1" dirty="0"/>
              <a:t>TPR – True Positive Rate</a:t>
            </a:r>
          </a:p>
          <a:p>
            <a:r>
              <a:rPr lang="en-US" sz="1000" b="1" dirty="0"/>
              <a:t>FPR – False Positive Rate</a:t>
            </a:r>
          </a:p>
        </p:txBody>
      </p:sp>
      <p:pic>
        <p:nvPicPr>
          <p:cNvPr id="2050" name="Picture 2" descr="http://127.0.0.1:5000/static/img/roc_curve.jpg?k=0.5156982063819286">
            <a:extLst>
              <a:ext uri="{FF2B5EF4-FFF2-40B4-BE49-F238E27FC236}">
                <a16:creationId xmlns:a16="http://schemas.microsoft.com/office/drawing/2014/main" id="{296AAF38-D8D8-4F27-AD92-9FD20B530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762" y="4114808"/>
            <a:ext cx="3663333" cy="251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794CBB-EDF2-4B70-BF71-B70721CB8BBA}"/>
              </a:ext>
            </a:extLst>
          </p:cNvPr>
          <p:cNvSpPr txBox="1"/>
          <p:nvPr/>
        </p:nvSpPr>
        <p:spPr>
          <a:xfrm rot="16200000">
            <a:off x="6862682" y="5313882"/>
            <a:ext cx="171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ROC Curve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7720B6-7DE3-4E8C-9E7C-6D6D27F64EC3}"/>
              </a:ext>
            </a:extLst>
          </p:cNvPr>
          <p:cNvCxnSpPr>
            <a:cxnSpLocks/>
          </p:cNvCxnSpPr>
          <p:nvPr/>
        </p:nvCxnSpPr>
        <p:spPr>
          <a:xfrm>
            <a:off x="2043079" y="92116"/>
            <a:ext cx="0" cy="575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54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4439-B7C5-43E6-8E66-0F854F2A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9CEC-611A-4CAD-8E45-10A184D0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1486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C920E-93C6-4F90-AFA8-69134AC3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Theasus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EE067-4A3E-4C48-8399-714CD02F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278D-3550-4A15-9C2C-B080C3C6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5554"/>
            <a:ext cx="10515600" cy="62653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2606-9264-4140-B3F6-5DFB74B05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1658"/>
            <a:ext cx="10515600" cy="1253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/>
              <a:t>To reduce customer churn, a propensity model must be applied to drive strategic efforts from key business areas such as Marketing, Product development, and Customer Service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/>
              <a:t>Based on this study,  Logistic Regression proves to be the effective approach to predict the likelihood of churn, with </a:t>
            </a:r>
            <a:r>
              <a:rPr lang="en-US" sz="1600" b="1" dirty="0"/>
              <a:t>72%</a:t>
            </a:r>
            <a:r>
              <a:rPr lang="en-US" sz="1600" dirty="0"/>
              <a:t> accuracy rate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12E51-F8BF-4B63-AF94-E06A8CDC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- Theasus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47471-F9FA-4CCA-B37D-DD17A6B8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CC11A-E497-49D0-AFC4-3A77BB52713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9A27F8-99AD-4779-9B7B-54D42D975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13060"/>
              </p:ext>
            </p:extLst>
          </p:nvPr>
        </p:nvGraphicFramePr>
        <p:xfrm>
          <a:off x="838199" y="2482566"/>
          <a:ext cx="10515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2158102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0228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29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89% of churned customers – 23% of total base were on month-to-month contract.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Migrate customers to long term contracts from a month-to-month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09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69% of churned customers – 18% of total base were FiOS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Enhance internet service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9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15% of churned customers were setup for Electronic Payment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Investigate electronic payment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03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91% of churned customers – 24% of total base were phone service subscribers</a:t>
                      </a:r>
                    </a:p>
                    <a:p>
                      <a:r>
                        <a:rPr lang="en-US" dirty="0"/>
                        <a:t>50% of these churned phone subscribes had charges of $80+/month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Aggressively improve mobile service plans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77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70% of churned customers – 20% of total base were on paperless billing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Re-evaluate paperless billing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8123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F06A3B-B73A-4C8C-8CF8-C9A8D65EC19E}"/>
              </a:ext>
            </a:extLst>
          </p:cNvPr>
          <p:cNvCxnSpPr>
            <a:cxnSpLocks/>
          </p:cNvCxnSpPr>
          <p:nvPr/>
        </p:nvCxnSpPr>
        <p:spPr>
          <a:xfrm>
            <a:off x="2662838" y="173078"/>
            <a:ext cx="0" cy="709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80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3552</TotalTime>
  <Words>671</Words>
  <Application>Microsoft Office PowerPoint</Application>
  <PresentationFormat>Widescreen</PresentationFormat>
  <Paragraphs>163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Churn Reduction in Telecom Industry</vt:lpstr>
      <vt:lpstr>Contents </vt:lpstr>
      <vt:lpstr>About</vt:lpstr>
      <vt:lpstr>Objective</vt:lpstr>
      <vt:lpstr>EDA      Exploratory Data Analysis</vt:lpstr>
      <vt:lpstr>PowerPoint Presentation</vt:lpstr>
      <vt:lpstr>Analysis </vt:lpstr>
      <vt:lpstr>Let’s Go!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Theasus</dc:title>
  <dc:creator>Ashish Nachane</dc:creator>
  <cp:lastModifiedBy>fervis lauan</cp:lastModifiedBy>
  <cp:revision>44</cp:revision>
  <dcterms:created xsi:type="dcterms:W3CDTF">2018-01-26T00:25:51Z</dcterms:created>
  <dcterms:modified xsi:type="dcterms:W3CDTF">2018-02-01T05:10:36Z</dcterms:modified>
</cp:coreProperties>
</file>