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EC44A-8969-4EDB-A598-33B866A08E06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6D1FE-F2AF-472F-89CF-8418473AA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2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B291-D3E9-CB78-FEC2-38EF1B673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2D309-69A9-EF25-1831-187FC487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C87C-D00F-64BC-DD7E-69CBE4CD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82D1-1DD3-08D1-0845-3F212983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D2C2-EE9F-F750-2F35-AF47692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3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8EF-C39D-686B-234A-6E1945FA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6CB1D-9677-F85A-BEF7-6E9459FE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4C61-2878-0B06-B1B0-06882440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CC81-ED4B-08BC-D8B7-F81C6739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4FC8-9A97-C1C1-539E-C5BFE9C3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1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145B8-213F-4ADC-C6EE-119B1832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4DEB-04B2-E011-357A-7151C75D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D537-09FA-9B3D-F7FD-15AD19FF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57A9-AA78-F1B0-D293-7D9ACD33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57341-6567-D04D-F212-A0DCE517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8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73F6-B636-61D4-447F-87C27D88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D4C3-EE8D-9C76-1E10-6376BC6B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ED3FF-1F33-E8CD-0FA5-7CEB954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02D6-7355-3652-D882-30D2DFFB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AF9D-0A0B-F972-13D2-7CD83F9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DE27-5422-2D60-FC3A-F0F62381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7F03-DC2A-FE19-3E11-730CD057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9E93-2098-34C7-5E39-B00F31A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92B5-9A88-521E-3095-E850F383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890A-561F-46E3-8DE1-B53220AB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1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A681-4A0E-E1B0-74BD-261D643E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A446-37C7-1B46-0FA4-222A300B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BC3C8-5A4E-250E-DC15-9F203E2E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1B9D-4216-5E08-6D52-8EB1F1DE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EDBE6-ABA6-00AE-6F29-3E9A3607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9C8F-08F9-B100-4312-94EBDAF8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4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1005-A2F6-E0B3-531E-972AF4E7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1FC0-0A78-D1C6-86A4-9BF5485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7180-7CD9-2073-E6B5-E5787DD2F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DB706-DF84-0279-09B9-33C83E3B1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B4F67-B61D-D513-52E9-05CEC620D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97FDE-C6C1-6147-D6B9-FCDB92BE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3F0DA-CE35-1674-DC2C-74BBD7E2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1F6-87D7-477F-A790-64647FDD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37A7-6059-FE59-6F20-446E4FC8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D6B21-A36B-0940-D6EF-085546F5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7725E-97FB-F833-4321-F0FD2B90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E33F-A7BB-517B-2E19-951ACA7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D8917-91C2-D1D1-68D8-029ADD2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73DE3-BA68-8A07-8B6E-4C158A2D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6C38-A825-18D9-C1E6-D7320039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C87-34BA-9051-D4DE-20F47144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F003-892D-444B-D815-34F89BF8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7EC2C-1641-1C43-A6C5-25E0A926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A4F5-FE12-C116-BD37-C671451F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A141-AADD-9CC8-9836-71422B4C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60A75-553F-16EE-70B0-20F7D7B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9DA1-C047-C5C7-0AFD-9F0388A3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1520D-032D-A92B-D5A1-37C0F50D4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156D8-86F4-8890-5EED-542B198F0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16F24-B6B3-64AE-717E-01370126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25E0B-10D2-F07C-757D-2887A9D3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EF96-F42C-3704-E565-9D36472C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1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A6483-557F-9178-F8A8-CBC4EBDE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0A456-520A-0DA2-2232-7D3C0C26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2889-6C76-81B8-5184-32FC04799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587AC-F346-48ED-A0A4-65955BAA81D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B4AF-BDBD-5587-97BC-5706DC42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2BE4-0E19-A523-B6E6-536D166EA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54237-EA43-47B6-8589-F915ADFB6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7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5E1D1-BA86-03A3-EB9D-75B71E0FB221}"/>
              </a:ext>
            </a:extLst>
          </p:cNvPr>
          <p:cNvSpPr txBox="1"/>
          <p:nvPr/>
        </p:nvSpPr>
        <p:spPr>
          <a:xfrm>
            <a:off x="1289305" y="3415754"/>
            <a:ext cx="9471956" cy="1137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Task1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74A85-E9D2-EAF5-038F-8326D680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645120"/>
            <a:ext cx="7745969" cy="1123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A7743-D126-DAA3-9B33-6149A4680799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They asked the summary of gender ethinicity in the company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 took the pivot table and to find the ethnicity in the company so consider the overall company I took for description departments as column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 took the gender in rows to classify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And the female ethnicity is 51.8%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169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53129-1A37-91AD-20C5-A9FF899B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6" y="723850"/>
            <a:ext cx="2210108" cy="5268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7FFB9-AA11-DC3F-4DED-BDC2789EBDC2}"/>
              </a:ext>
            </a:extLst>
          </p:cNvPr>
          <p:cNvSpPr txBox="1"/>
          <p:nvPr/>
        </p:nvSpPr>
        <p:spPr>
          <a:xfrm>
            <a:off x="4693920" y="1615440"/>
            <a:ext cx="631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hires is increasing gradually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CD269-635B-8A42-45A2-5C19E44CB2A9}"/>
              </a:ext>
            </a:extLst>
          </p:cNvPr>
          <p:cNvSpPr txBox="1"/>
          <p:nvPr/>
        </p:nvSpPr>
        <p:spPr>
          <a:xfrm>
            <a:off x="4826000" y="82296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Task-10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143A5-9B86-EA61-63BA-6D483DD9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766878"/>
            <a:ext cx="1631347" cy="3535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674A4-8B6D-CFEA-4289-058C253C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05" y="1513853"/>
            <a:ext cx="1578078" cy="3788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A77A5-CEAD-950B-E846-DD65EF7E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051" y="1520511"/>
            <a:ext cx="1618030" cy="3782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70401-2AEF-743F-4AEC-C8E37F2C0203}"/>
              </a:ext>
            </a:extLst>
          </p:cNvPr>
          <p:cNvSpPr txBox="1"/>
          <p:nvPr/>
        </p:nvSpPr>
        <p:spPr>
          <a:xfrm>
            <a:off x="6812779" y="2068272"/>
            <a:ext cx="1896093" cy="140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U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-&gt;they asked for average years they existed before exit so t took </a:t>
            </a:r>
            <a:r>
              <a:rPr lang="en-US" sz="124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eeid</a:t>
            </a:r>
            <a:r>
              <a:rPr lang="en-U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years between hire date and exit date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4726E-8C98-E68A-0012-A9F6717B43D4}"/>
              </a:ext>
            </a:extLst>
          </p:cNvPr>
          <p:cNvSpPr txBox="1"/>
          <p:nvPr/>
        </p:nvSpPr>
        <p:spPr>
          <a:xfrm>
            <a:off x="6812779" y="1613778"/>
            <a:ext cx="1484207" cy="63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U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Task-2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6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3C04A-814B-13DF-21F7-9DF134C2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" y="131762"/>
            <a:ext cx="9286875" cy="3648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54954-E28C-67E2-0C39-064DF807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" y="4062730"/>
            <a:ext cx="9344025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E2589-9D2E-F7F1-76E5-47BF071A934C}"/>
              </a:ext>
            </a:extLst>
          </p:cNvPr>
          <p:cNvSpPr txBox="1"/>
          <p:nvPr/>
        </p:nvSpPr>
        <p:spPr>
          <a:xfrm>
            <a:off x="9792652" y="1330960"/>
            <a:ext cx="2185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-&gt;they asked that there is any difference </a:t>
            </a:r>
            <a:r>
              <a:rPr lang="en-US" dirty="0" err="1"/>
              <a:t>betweendiffernce</a:t>
            </a:r>
            <a:r>
              <a:rPr lang="en-US" dirty="0"/>
              <a:t> in average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91F1A-0225-CB63-2987-C79B3F21ACE9}"/>
              </a:ext>
            </a:extLst>
          </p:cNvPr>
          <p:cNvSpPr txBox="1"/>
          <p:nvPr/>
        </p:nvSpPr>
        <p:spPr>
          <a:xfrm>
            <a:off x="9946640" y="57912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61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82A91-992A-20FF-0EFE-E5BF6DCB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115582"/>
            <a:ext cx="2591162" cy="1619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F3FEE-2109-2847-A021-39036176194D}"/>
              </a:ext>
            </a:extLst>
          </p:cNvPr>
          <p:cNvSpPr txBox="1"/>
          <p:nvPr/>
        </p:nvSpPr>
        <p:spPr>
          <a:xfrm>
            <a:off x="5638800" y="2971800"/>
            <a:ext cx="343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states has the more employee count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7BB29-EC67-C93F-DA53-7B00F88B81F8}"/>
              </a:ext>
            </a:extLst>
          </p:cNvPr>
          <p:cNvSpPr txBox="1"/>
          <p:nvPr/>
        </p:nvSpPr>
        <p:spPr>
          <a:xfrm>
            <a:off x="5638800" y="1615440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5D1F0-AB04-DDF6-FA35-8A92FD0C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65" y="1793725"/>
            <a:ext cx="2572109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FBF7-B3B7-5953-15A7-11CB878998AA}"/>
              </a:ext>
            </a:extLst>
          </p:cNvPr>
          <p:cNvSpPr txBox="1"/>
          <p:nvPr/>
        </p:nvSpPr>
        <p:spPr>
          <a:xfrm>
            <a:off x="5638800" y="2971800"/>
            <a:ext cx="394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employees belonged to40-49 age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C1529-EE76-1291-4322-31522D7AD59F}"/>
              </a:ext>
            </a:extLst>
          </p:cNvPr>
          <p:cNvSpPr txBox="1"/>
          <p:nvPr/>
        </p:nvSpPr>
        <p:spPr>
          <a:xfrm>
            <a:off x="5638800" y="16764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7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17F656-DDED-4F54-1F22-C3DBDCCE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66" y="1045760"/>
            <a:ext cx="2082907" cy="3283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8B60B-E341-E0DD-2999-0D0642D65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63" y="243140"/>
            <a:ext cx="3181794" cy="5477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F44244-D30C-2AF6-CFED-50617913B12C}"/>
              </a:ext>
            </a:extLst>
          </p:cNvPr>
          <p:cNvSpPr txBox="1"/>
          <p:nvPr/>
        </p:nvSpPr>
        <p:spPr>
          <a:xfrm>
            <a:off x="7386320" y="2275840"/>
            <a:ext cx="425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years stayed by the employee </a:t>
            </a:r>
            <a:r>
              <a:rPr lang="en-US" dirty="0" err="1"/>
              <a:t>incomplay</a:t>
            </a:r>
            <a:r>
              <a:rPr lang="en-US" dirty="0"/>
              <a:t> before exit is -.-8866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C0D14-95A3-12C6-5ED9-1B8973033764}"/>
              </a:ext>
            </a:extLst>
          </p:cNvPr>
          <p:cNvSpPr txBox="1"/>
          <p:nvPr/>
        </p:nvSpPr>
        <p:spPr>
          <a:xfrm>
            <a:off x="7782560" y="65024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-6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5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C0D2C-635B-341B-9091-49D64E13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36" y="852128"/>
            <a:ext cx="2600688" cy="5153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DC110D-12E6-B3D4-670F-59BBB8C3B5EF}"/>
              </a:ext>
            </a:extLst>
          </p:cNvPr>
          <p:cNvSpPr txBox="1"/>
          <p:nvPr/>
        </p:nvSpPr>
        <p:spPr>
          <a:xfrm>
            <a:off x="6522720" y="174752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job title most </a:t>
            </a:r>
            <a:r>
              <a:rPr lang="en-US" dirty="0" err="1"/>
              <a:t>ouccured</a:t>
            </a:r>
            <a:r>
              <a:rPr lang="en-US" dirty="0"/>
              <a:t> is director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ECD81-A84B-ECE4-D65A-3EE5FC81E4B0}"/>
              </a:ext>
            </a:extLst>
          </p:cNvPr>
          <p:cNvSpPr txBox="1"/>
          <p:nvPr/>
        </p:nvSpPr>
        <p:spPr>
          <a:xfrm>
            <a:off x="6522720" y="762000"/>
            <a:ext cx="292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35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1C1EF-FC13-1651-1D23-46000F88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45" y="2099137"/>
            <a:ext cx="4801270" cy="2476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D9849B-6E45-7304-C47E-98CF04B88F42}"/>
              </a:ext>
            </a:extLst>
          </p:cNvPr>
          <p:cNvSpPr txBox="1"/>
          <p:nvPr/>
        </p:nvSpPr>
        <p:spPr>
          <a:xfrm>
            <a:off x="7132320" y="2099136"/>
            <a:ext cx="46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ethnicity is more in it department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4B922-5A97-A6C3-9FB6-6ADCAAA5FF65}"/>
              </a:ext>
            </a:extLst>
          </p:cNvPr>
          <p:cNvSpPr txBox="1"/>
          <p:nvPr/>
        </p:nvSpPr>
        <p:spPr>
          <a:xfrm>
            <a:off x="7244080" y="93472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57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Nandini</dc:creator>
  <cp:lastModifiedBy>Naga Nandini</cp:lastModifiedBy>
  <cp:revision>3</cp:revision>
  <dcterms:created xsi:type="dcterms:W3CDTF">2024-03-29T05:16:15Z</dcterms:created>
  <dcterms:modified xsi:type="dcterms:W3CDTF">2024-03-29T06:18:15Z</dcterms:modified>
</cp:coreProperties>
</file>