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.nandin.lv\Downloads\work_ord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.nandin.lv\Downloads\work_ord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.nandin.lv\Downloads\work_ord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[work_order.xlsx]Sheet1!PivotTable3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Sheet1!$H$5:$H$11</c:f>
              <c:strCache>
                <c:ptCount val="6"/>
                <c:pt idx="0">
                  <c:v>Account</c:v>
                </c:pt>
                <c:pt idx="1">
                  <c:v>C.O.D.</c:v>
                </c:pt>
                <c:pt idx="2">
                  <c:v>P.O.</c:v>
                </c:pt>
                <c:pt idx="3">
                  <c:v>Warranty</c:v>
                </c:pt>
                <c:pt idx="4">
                  <c:v>Credit</c:v>
                </c:pt>
                <c:pt idx="5">
                  <c:v>(blank)</c:v>
                </c:pt>
              </c:strCache>
            </c:strRef>
          </c:cat>
          <c:val>
            <c:numRef>
              <c:f>Sheet1!$I$5:$I$11</c:f>
              <c:numCache>
                <c:formatCode>0.00</c:formatCode>
                <c:ptCount val="6"/>
                <c:pt idx="0">
                  <c:v>441</c:v>
                </c:pt>
                <c:pt idx="1">
                  <c:v>381</c:v>
                </c:pt>
                <c:pt idx="2">
                  <c:v>132</c:v>
                </c:pt>
                <c:pt idx="3">
                  <c:v>41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B-4599-9FCF-7457DCF32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65358720"/>
        <c:axId val="1665368800"/>
      </c:barChart>
      <c:catAx>
        <c:axId val="166535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368800"/>
        <c:crosses val="autoZero"/>
        <c:auto val="1"/>
        <c:lblAlgn val="ctr"/>
        <c:lblOffset val="100"/>
        <c:noMultiLvlLbl val="0"/>
      </c:catAx>
      <c:valAx>
        <c:axId val="166536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35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[work_order.xlsx]Sheet1!PivotTable4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</a:t>
            </a:r>
            <a:r>
              <a:rPr lang="en-US" baseline="0"/>
              <a:t> of payment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Sheet1!$M$4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Sheet1!$L$5:$L$233</c:f>
              <c:strCache>
                <c:ptCount val="2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44081</c:v>
                </c:pt>
                <c:pt idx="6">
                  <c:v>44082</c:v>
                </c:pt>
                <c:pt idx="7">
                  <c:v>44083</c:v>
                </c:pt>
                <c:pt idx="8">
                  <c:v>44084</c:v>
                </c:pt>
                <c:pt idx="9">
                  <c:v>44085</c:v>
                </c:pt>
                <c:pt idx="10">
                  <c:v>44086</c:v>
                </c:pt>
                <c:pt idx="11">
                  <c:v>44088</c:v>
                </c:pt>
                <c:pt idx="12">
                  <c:v>44089</c:v>
                </c:pt>
                <c:pt idx="13">
                  <c:v>44090</c:v>
                </c:pt>
                <c:pt idx="14">
                  <c:v>44091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44102</c:v>
                </c:pt>
                <c:pt idx="20">
                  <c:v>44103</c:v>
                </c:pt>
                <c:pt idx="21">
                  <c:v>44104</c:v>
                </c:pt>
                <c:pt idx="22">
                  <c:v>44105</c:v>
                </c:pt>
                <c:pt idx="23">
                  <c:v>44109</c:v>
                </c:pt>
                <c:pt idx="24">
                  <c:v>44110</c:v>
                </c:pt>
                <c:pt idx="25">
                  <c:v>44111</c:v>
                </c:pt>
                <c:pt idx="26">
                  <c:v>44112</c:v>
                </c:pt>
                <c:pt idx="27">
                  <c:v>44116</c:v>
                </c:pt>
                <c:pt idx="28">
                  <c:v>44117</c:v>
                </c:pt>
                <c:pt idx="29">
                  <c:v>44118</c:v>
                </c:pt>
                <c:pt idx="30">
                  <c:v>44119</c:v>
                </c:pt>
                <c:pt idx="31">
                  <c:v>44123</c:v>
                </c:pt>
                <c:pt idx="32">
                  <c:v>44124</c:v>
                </c:pt>
                <c:pt idx="33">
                  <c:v>44125</c:v>
                </c:pt>
                <c:pt idx="34">
                  <c:v>44126</c:v>
                </c:pt>
                <c:pt idx="35">
                  <c:v>44128</c:v>
                </c:pt>
                <c:pt idx="36">
                  <c:v>44130</c:v>
                </c:pt>
                <c:pt idx="37">
                  <c:v>44131</c:v>
                </c:pt>
                <c:pt idx="38">
                  <c:v>44132</c:v>
                </c:pt>
                <c:pt idx="39">
                  <c:v>44133</c:v>
                </c:pt>
                <c:pt idx="40">
                  <c:v>44137</c:v>
                </c:pt>
                <c:pt idx="41">
                  <c:v>44138</c:v>
                </c:pt>
                <c:pt idx="42">
                  <c:v>44139</c:v>
                </c:pt>
                <c:pt idx="43">
                  <c:v>44140</c:v>
                </c:pt>
                <c:pt idx="44">
                  <c:v>44142</c:v>
                </c:pt>
                <c:pt idx="45">
                  <c:v>44144</c:v>
                </c:pt>
                <c:pt idx="46">
                  <c:v>44145</c:v>
                </c:pt>
                <c:pt idx="47">
                  <c:v>44146</c:v>
                </c:pt>
                <c:pt idx="48">
                  <c:v>44147</c:v>
                </c:pt>
                <c:pt idx="49">
                  <c:v>44148</c:v>
                </c:pt>
                <c:pt idx="50">
                  <c:v>44149</c:v>
                </c:pt>
                <c:pt idx="51">
                  <c:v>44151</c:v>
                </c:pt>
                <c:pt idx="52">
                  <c:v>44152</c:v>
                </c:pt>
                <c:pt idx="53">
                  <c:v>44153</c:v>
                </c:pt>
                <c:pt idx="54">
                  <c:v>44154</c:v>
                </c:pt>
                <c:pt idx="55">
                  <c:v>44156</c:v>
                </c:pt>
                <c:pt idx="56">
                  <c:v>44158</c:v>
                </c:pt>
                <c:pt idx="57">
                  <c:v>44159</c:v>
                </c:pt>
                <c:pt idx="58">
                  <c:v>44160</c:v>
                </c:pt>
                <c:pt idx="59">
                  <c:v>44161</c:v>
                </c:pt>
                <c:pt idx="60">
                  <c:v>44162</c:v>
                </c:pt>
                <c:pt idx="61">
                  <c:v>44165</c:v>
                </c:pt>
                <c:pt idx="62">
                  <c:v>44166</c:v>
                </c:pt>
                <c:pt idx="63">
                  <c:v>44167</c:v>
                </c:pt>
                <c:pt idx="64">
                  <c:v>44168</c:v>
                </c:pt>
                <c:pt idx="65">
                  <c:v>44170</c:v>
                </c:pt>
                <c:pt idx="66">
                  <c:v>44172</c:v>
                </c:pt>
                <c:pt idx="67">
                  <c:v>44173</c:v>
                </c:pt>
                <c:pt idx="68">
                  <c:v>44174</c:v>
                </c:pt>
                <c:pt idx="69">
                  <c:v>44175</c:v>
                </c:pt>
                <c:pt idx="70">
                  <c:v>44177</c:v>
                </c:pt>
                <c:pt idx="71">
                  <c:v>44179</c:v>
                </c:pt>
                <c:pt idx="72">
                  <c:v>44180</c:v>
                </c:pt>
                <c:pt idx="73">
                  <c:v>44181</c:v>
                </c:pt>
                <c:pt idx="74">
                  <c:v>44186</c:v>
                </c:pt>
                <c:pt idx="75">
                  <c:v>44200</c:v>
                </c:pt>
                <c:pt idx="76">
                  <c:v>44201</c:v>
                </c:pt>
                <c:pt idx="77">
                  <c:v>44202</c:v>
                </c:pt>
                <c:pt idx="78">
                  <c:v>44203</c:v>
                </c:pt>
                <c:pt idx="79">
                  <c:v>44204</c:v>
                </c:pt>
                <c:pt idx="80">
                  <c:v>44207</c:v>
                </c:pt>
                <c:pt idx="81">
                  <c:v>44208</c:v>
                </c:pt>
                <c:pt idx="82">
                  <c:v>44209</c:v>
                </c:pt>
                <c:pt idx="83">
                  <c:v>44210</c:v>
                </c:pt>
                <c:pt idx="84">
                  <c:v>44211</c:v>
                </c:pt>
                <c:pt idx="85">
                  <c:v>44212</c:v>
                </c:pt>
                <c:pt idx="86">
                  <c:v>44214</c:v>
                </c:pt>
                <c:pt idx="87">
                  <c:v>44215</c:v>
                </c:pt>
                <c:pt idx="88">
                  <c:v>44216</c:v>
                </c:pt>
                <c:pt idx="89">
                  <c:v>44217</c:v>
                </c:pt>
                <c:pt idx="90">
                  <c:v>44218</c:v>
                </c:pt>
                <c:pt idx="91">
                  <c:v>44221</c:v>
                </c:pt>
                <c:pt idx="92">
                  <c:v>44223</c:v>
                </c:pt>
                <c:pt idx="93">
                  <c:v>44224</c:v>
                </c:pt>
                <c:pt idx="94">
                  <c:v>44226</c:v>
                </c:pt>
                <c:pt idx="95">
                  <c:v>44228</c:v>
                </c:pt>
                <c:pt idx="96">
                  <c:v>44229</c:v>
                </c:pt>
                <c:pt idx="97">
                  <c:v>44231</c:v>
                </c:pt>
                <c:pt idx="98">
                  <c:v>44232</c:v>
                </c:pt>
                <c:pt idx="99">
                  <c:v>44233</c:v>
                </c:pt>
                <c:pt idx="100">
                  <c:v>44235</c:v>
                </c:pt>
                <c:pt idx="101">
                  <c:v>44236</c:v>
                </c:pt>
                <c:pt idx="102">
                  <c:v>44237</c:v>
                </c:pt>
                <c:pt idx="103">
                  <c:v>44238</c:v>
                </c:pt>
                <c:pt idx="104">
                  <c:v>44240</c:v>
                </c:pt>
                <c:pt idx="105">
                  <c:v>44242</c:v>
                </c:pt>
                <c:pt idx="106">
                  <c:v>44243</c:v>
                </c:pt>
                <c:pt idx="107">
                  <c:v>44244</c:v>
                </c:pt>
                <c:pt idx="108">
                  <c:v>44245</c:v>
                </c:pt>
                <c:pt idx="109">
                  <c:v>44246</c:v>
                </c:pt>
                <c:pt idx="110">
                  <c:v>44249</c:v>
                </c:pt>
                <c:pt idx="111">
                  <c:v>44250</c:v>
                </c:pt>
                <c:pt idx="112">
                  <c:v>44251</c:v>
                </c:pt>
                <c:pt idx="113">
                  <c:v>44252</c:v>
                </c:pt>
                <c:pt idx="114">
                  <c:v>44256</c:v>
                </c:pt>
                <c:pt idx="115">
                  <c:v>44257</c:v>
                </c:pt>
                <c:pt idx="116">
                  <c:v>44258</c:v>
                </c:pt>
                <c:pt idx="117">
                  <c:v>44259</c:v>
                </c:pt>
                <c:pt idx="118">
                  <c:v>44263</c:v>
                </c:pt>
                <c:pt idx="119">
                  <c:v>44264</c:v>
                </c:pt>
                <c:pt idx="120">
                  <c:v>44265</c:v>
                </c:pt>
                <c:pt idx="121">
                  <c:v>44266</c:v>
                </c:pt>
                <c:pt idx="122">
                  <c:v>44270</c:v>
                </c:pt>
                <c:pt idx="123">
                  <c:v>44271</c:v>
                </c:pt>
                <c:pt idx="124">
                  <c:v>44272</c:v>
                </c:pt>
                <c:pt idx="125">
                  <c:v>44274</c:v>
                </c:pt>
                <c:pt idx="126">
                  <c:v>44275</c:v>
                </c:pt>
                <c:pt idx="127">
                  <c:v>44277</c:v>
                </c:pt>
                <c:pt idx="128">
                  <c:v>44278</c:v>
                </c:pt>
                <c:pt idx="129">
                  <c:v>44279</c:v>
                </c:pt>
                <c:pt idx="130">
                  <c:v>44280</c:v>
                </c:pt>
                <c:pt idx="131">
                  <c:v>44282</c:v>
                </c:pt>
                <c:pt idx="132">
                  <c:v>44284</c:v>
                </c:pt>
                <c:pt idx="133">
                  <c:v>44285</c:v>
                </c:pt>
                <c:pt idx="134">
                  <c:v>44286</c:v>
                </c:pt>
                <c:pt idx="135">
                  <c:v>44287</c:v>
                </c:pt>
                <c:pt idx="136">
                  <c:v>44288</c:v>
                </c:pt>
                <c:pt idx="137">
                  <c:v>44289</c:v>
                </c:pt>
                <c:pt idx="138">
                  <c:v>44291</c:v>
                </c:pt>
                <c:pt idx="139">
                  <c:v>44292</c:v>
                </c:pt>
                <c:pt idx="140">
                  <c:v>44293</c:v>
                </c:pt>
                <c:pt idx="141">
                  <c:v>44294</c:v>
                </c:pt>
                <c:pt idx="142">
                  <c:v>44296</c:v>
                </c:pt>
                <c:pt idx="143">
                  <c:v>44298</c:v>
                </c:pt>
                <c:pt idx="144">
                  <c:v>44299</c:v>
                </c:pt>
                <c:pt idx="145">
                  <c:v>44300</c:v>
                </c:pt>
                <c:pt idx="146">
                  <c:v>44301</c:v>
                </c:pt>
                <c:pt idx="147">
                  <c:v>44303</c:v>
                </c:pt>
                <c:pt idx="148">
                  <c:v>44305</c:v>
                </c:pt>
                <c:pt idx="149">
                  <c:v>44306</c:v>
                </c:pt>
                <c:pt idx="150">
                  <c:v>44307</c:v>
                </c:pt>
                <c:pt idx="151">
                  <c:v>44308</c:v>
                </c:pt>
                <c:pt idx="152">
                  <c:v>44309</c:v>
                </c:pt>
                <c:pt idx="153">
                  <c:v>44310</c:v>
                </c:pt>
                <c:pt idx="154">
                  <c:v>44312</c:v>
                </c:pt>
                <c:pt idx="155">
                  <c:v>44313</c:v>
                </c:pt>
                <c:pt idx="156">
                  <c:v>44314</c:v>
                </c:pt>
                <c:pt idx="157">
                  <c:v>44315</c:v>
                </c:pt>
                <c:pt idx="158">
                  <c:v>44319</c:v>
                </c:pt>
                <c:pt idx="159">
                  <c:v>44320</c:v>
                </c:pt>
                <c:pt idx="160">
                  <c:v>44321</c:v>
                </c:pt>
                <c:pt idx="161">
                  <c:v>44322</c:v>
                </c:pt>
                <c:pt idx="162">
                  <c:v>44323</c:v>
                </c:pt>
                <c:pt idx="163">
                  <c:v>44326</c:v>
                </c:pt>
                <c:pt idx="164">
                  <c:v>44327</c:v>
                </c:pt>
                <c:pt idx="165">
                  <c:v>44328</c:v>
                </c:pt>
                <c:pt idx="166">
                  <c:v>44329</c:v>
                </c:pt>
                <c:pt idx="167">
                  <c:v>44331</c:v>
                </c:pt>
                <c:pt idx="168">
                  <c:v>44333</c:v>
                </c:pt>
                <c:pt idx="169">
                  <c:v>44334</c:v>
                </c:pt>
                <c:pt idx="170">
                  <c:v>44335</c:v>
                </c:pt>
                <c:pt idx="171">
                  <c:v>44336</c:v>
                </c:pt>
                <c:pt idx="172">
                  <c:v>44337</c:v>
                </c:pt>
                <c:pt idx="173">
                  <c:v>44338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44347</c:v>
                </c:pt>
                <c:pt idx="180">
                  <c:v>44348</c:v>
                </c:pt>
                <c:pt idx="181">
                  <c:v>44349</c:v>
                </c:pt>
                <c:pt idx="182">
                  <c:v>44350</c:v>
                </c:pt>
                <c:pt idx="183">
                  <c:v>44351</c:v>
                </c:pt>
                <c:pt idx="184">
                  <c:v>44352</c:v>
                </c:pt>
                <c:pt idx="185">
                  <c:v>44354</c:v>
                </c:pt>
                <c:pt idx="186">
                  <c:v>44355</c:v>
                </c:pt>
                <c:pt idx="187">
                  <c:v>44356</c:v>
                </c:pt>
                <c:pt idx="188">
                  <c:v>44357</c:v>
                </c:pt>
                <c:pt idx="189">
                  <c:v>44358</c:v>
                </c:pt>
                <c:pt idx="190">
                  <c:v>44359</c:v>
                </c:pt>
                <c:pt idx="191">
                  <c:v>44361</c:v>
                </c:pt>
                <c:pt idx="192">
                  <c:v>44362</c:v>
                </c:pt>
                <c:pt idx="193">
                  <c:v>44363</c:v>
                </c:pt>
                <c:pt idx="194">
                  <c:v>44364</c:v>
                </c:pt>
                <c:pt idx="195">
                  <c:v>44365</c:v>
                </c:pt>
                <c:pt idx="196">
                  <c:v>44366</c:v>
                </c:pt>
                <c:pt idx="197">
                  <c:v>44368</c:v>
                </c:pt>
                <c:pt idx="198">
                  <c:v>44369</c:v>
                </c:pt>
                <c:pt idx="199">
                  <c:v>44370</c:v>
                </c:pt>
                <c:pt idx="200">
                  <c:v>44371</c:v>
                </c:pt>
                <c:pt idx="201">
                  <c:v>44372</c:v>
                </c:pt>
                <c:pt idx="202">
                  <c:v>44373</c:v>
                </c:pt>
                <c:pt idx="203">
                  <c:v>44375</c:v>
                </c:pt>
                <c:pt idx="204">
                  <c:v>44376</c:v>
                </c:pt>
                <c:pt idx="205">
                  <c:v>44377</c:v>
                </c:pt>
                <c:pt idx="206">
                  <c:v>44378</c:v>
                </c:pt>
                <c:pt idx="207">
                  <c:v>44379</c:v>
                </c:pt>
                <c:pt idx="208">
                  <c:v>44382</c:v>
                </c:pt>
                <c:pt idx="209">
                  <c:v>44383</c:v>
                </c:pt>
                <c:pt idx="210">
                  <c:v>44384</c:v>
                </c:pt>
                <c:pt idx="211">
                  <c:v>44385</c:v>
                </c:pt>
                <c:pt idx="212">
                  <c:v>44386</c:v>
                </c:pt>
                <c:pt idx="213">
                  <c:v>44387</c:v>
                </c:pt>
                <c:pt idx="214">
                  <c:v>44389</c:v>
                </c:pt>
                <c:pt idx="215">
                  <c:v>44390</c:v>
                </c:pt>
                <c:pt idx="216">
                  <c:v>44391</c:v>
                </c:pt>
                <c:pt idx="217">
                  <c:v>44392</c:v>
                </c:pt>
                <c:pt idx="218">
                  <c:v>44393</c:v>
                </c:pt>
                <c:pt idx="219">
                  <c:v>44394</c:v>
                </c:pt>
                <c:pt idx="220">
                  <c:v>44396</c:v>
                </c:pt>
                <c:pt idx="221">
                  <c:v>44397</c:v>
                </c:pt>
                <c:pt idx="222">
                  <c:v>44398</c:v>
                </c:pt>
                <c:pt idx="223">
                  <c:v>44399</c:v>
                </c:pt>
                <c:pt idx="224">
                  <c:v>44400</c:v>
                </c:pt>
                <c:pt idx="225">
                  <c:v>44401</c:v>
                </c:pt>
                <c:pt idx="226">
                  <c:v>44406</c:v>
                </c:pt>
                <c:pt idx="227">
                  <c:v>(blank)</c:v>
                </c:pt>
              </c:strCache>
            </c:strRef>
          </c:cat>
          <c:val>
            <c:numRef>
              <c:f>Sheet1!$M$5:$M$233</c:f>
              <c:numCache>
                <c:formatCode>0.00</c:formatCode>
                <c:ptCount val="228"/>
                <c:pt idx="0">
                  <c:v>6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6</c:v>
                </c:pt>
                <c:pt idx="7">
                  <c:v>4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5</c:v>
                </c:pt>
                <c:pt idx="12">
                  <c:v>1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1</c:v>
                </c:pt>
                <c:pt idx="17">
                  <c:v>4</c:v>
                </c:pt>
                <c:pt idx="18">
                  <c:v>4</c:v>
                </c:pt>
                <c:pt idx="19">
                  <c:v>3</c:v>
                </c:pt>
                <c:pt idx="20">
                  <c:v>6</c:v>
                </c:pt>
                <c:pt idx="21">
                  <c:v>3</c:v>
                </c:pt>
                <c:pt idx="22">
                  <c:v>1</c:v>
                </c:pt>
                <c:pt idx="23">
                  <c:v>5</c:v>
                </c:pt>
                <c:pt idx="24">
                  <c:v>3</c:v>
                </c:pt>
                <c:pt idx="25">
                  <c:v>3</c:v>
                </c:pt>
                <c:pt idx="26">
                  <c:v>6</c:v>
                </c:pt>
                <c:pt idx="27">
                  <c:v>5</c:v>
                </c:pt>
                <c:pt idx="28">
                  <c:v>2</c:v>
                </c:pt>
                <c:pt idx="29">
                  <c:v>5</c:v>
                </c:pt>
                <c:pt idx="30">
                  <c:v>4</c:v>
                </c:pt>
                <c:pt idx="31">
                  <c:v>2</c:v>
                </c:pt>
                <c:pt idx="32">
                  <c:v>2</c:v>
                </c:pt>
                <c:pt idx="33">
                  <c:v>5</c:v>
                </c:pt>
                <c:pt idx="34">
                  <c:v>1</c:v>
                </c:pt>
                <c:pt idx="35">
                  <c:v>3</c:v>
                </c:pt>
                <c:pt idx="36">
                  <c:v>2</c:v>
                </c:pt>
                <c:pt idx="37">
                  <c:v>3</c:v>
                </c:pt>
                <c:pt idx="38">
                  <c:v>2</c:v>
                </c:pt>
                <c:pt idx="39">
                  <c:v>2</c:v>
                </c:pt>
                <c:pt idx="40">
                  <c:v>5</c:v>
                </c:pt>
                <c:pt idx="41">
                  <c:v>3</c:v>
                </c:pt>
                <c:pt idx="42">
                  <c:v>5</c:v>
                </c:pt>
                <c:pt idx="43">
                  <c:v>2</c:v>
                </c:pt>
                <c:pt idx="44">
                  <c:v>1</c:v>
                </c:pt>
                <c:pt idx="45">
                  <c:v>2</c:v>
                </c:pt>
                <c:pt idx="46">
                  <c:v>1</c:v>
                </c:pt>
                <c:pt idx="47">
                  <c:v>4</c:v>
                </c:pt>
                <c:pt idx="48">
                  <c:v>2</c:v>
                </c:pt>
                <c:pt idx="49">
                  <c:v>1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4</c:v>
                </c:pt>
                <c:pt idx="55">
                  <c:v>1</c:v>
                </c:pt>
                <c:pt idx="56">
                  <c:v>5</c:v>
                </c:pt>
                <c:pt idx="57">
                  <c:v>5</c:v>
                </c:pt>
                <c:pt idx="58">
                  <c:v>4</c:v>
                </c:pt>
                <c:pt idx="59">
                  <c:v>5</c:v>
                </c:pt>
                <c:pt idx="60">
                  <c:v>1</c:v>
                </c:pt>
                <c:pt idx="61">
                  <c:v>6</c:v>
                </c:pt>
                <c:pt idx="62">
                  <c:v>2</c:v>
                </c:pt>
                <c:pt idx="63">
                  <c:v>6</c:v>
                </c:pt>
                <c:pt idx="64">
                  <c:v>2</c:v>
                </c:pt>
                <c:pt idx="65">
                  <c:v>2</c:v>
                </c:pt>
                <c:pt idx="66">
                  <c:v>4</c:v>
                </c:pt>
                <c:pt idx="67">
                  <c:v>3</c:v>
                </c:pt>
                <c:pt idx="68">
                  <c:v>3</c:v>
                </c:pt>
                <c:pt idx="69">
                  <c:v>5</c:v>
                </c:pt>
                <c:pt idx="70">
                  <c:v>1</c:v>
                </c:pt>
                <c:pt idx="71">
                  <c:v>7</c:v>
                </c:pt>
                <c:pt idx="72">
                  <c:v>2</c:v>
                </c:pt>
                <c:pt idx="73">
                  <c:v>3</c:v>
                </c:pt>
                <c:pt idx="74">
                  <c:v>1</c:v>
                </c:pt>
                <c:pt idx="75">
                  <c:v>8</c:v>
                </c:pt>
                <c:pt idx="76">
                  <c:v>6</c:v>
                </c:pt>
                <c:pt idx="77">
                  <c:v>4</c:v>
                </c:pt>
                <c:pt idx="78">
                  <c:v>5</c:v>
                </c:pt>
                <c:pt idx="79">
                  <c:v>2</c:v>
                </c:pt>
                <c:pt idx="80">
                  <c:v>5</c:v>
                </c:pt>
                <c:pt idx="81">
                  <c:v>2</c:v>
                </c:pt>
                <c:pt idx="82">
                  <c:v>1</c:v>
                </c:pt>
                <c:pt idx="83">
                  <c:v>5</c:v>
                </c:pt>
                <c:pt idx="84">
                  <c:v>1</c:v>
                </c:pt>
                <c:pt idx="85">
                  <c:v>1</c:v>
                </c:pt>
                <c:pt idx="86">
                  <c:v>4</c:v>
                </c:pt>
                <c:pt idx="87">
                  <c:v>2</c:v>
                </c:pt>
                <c:pt idx="88">
                  <c:v>2</c:v>
                </c:pt>
                <c:pt idx="89">
                  <c:v>4</c:v>
                </c:pt>
                <c:pt idx="90">
                  <c:v>1</c:v>
                </c:pt>
                <c:pt idx="91">
                  <c:v>3</c:v>
                </c:pt>
                <c:pt idx="92">
                  <c:v>2</c:v>
                </c:pt>
                <c:pt idx="93">
                  <c:v>6</c:v>
                </c:pt>
                <c:pt idx="94">
                  <c:v>1</c:v>
                </c:pt>
                <c:pt idx="95">
                  <c:v>5</c:v>
                </c:pt>
                <c:pt idx="96">
                  <c:v>7</c:v>
                </c:pt>
                <c:pt idx="97">
                  <c:v>6</c:v>
                </c:pt>
                <c:pt idx="98">
                  <c:v>2</c:v>
                </c:pt>
                <c:pt idx="99">
                  <c:v>2</c:v>
                </c:pt>
                <c:pt idx="100">
                  <c:v>4</c:v>
                </c:pt>
                <c:pt idx="101">
                  <c:v>4</c:v>
                </c:pt>
                <c:pt idx="102">
                  <c:v>3</c:v>
                </c:pt>
                <c:pt idx="103">
                  <c:v>2</c:v>
                </c:pt>
                <c:pt idx="104">
                  <c:v>1</c:v>
                </c:pt>
                <c:pt idx="105">
                  <c:v>4</c:v>
                </c:pt>
                <c:pt idx="106">
                  <c:v>2</c:v>
                </c:pt>
                <c:pt idx="107">
                  <c:v>5</c:v>
                </c:pt>
                <c:pt idx="108">
                  <c:v>3</c:v>
                </c:pt>
                <c:pt idx="109">
                  <c:v>1</c:v>
                </c:pt>
                <c:pt idx="110">
                  <c:v>1</c:v>
                </c:pt>
                <c:pt idx="111">
                  <c:v>3</c:v>
                </c:pt>
                <c:pt idx="112">
                  <c:v>1</c:v>
                </c:pt>
                <c:pt idx="113">
                  <c:v>5</c:v>
                </c:pt>
                <c:pt idx="114">
                  <c:v>6</c:v>
                </c:pt>
                <c:pt idx="115">
                  <c:v>8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3</c:v>
                </c:pt>
                <c:pt idx="120">
                  <c:v>10</c:v>
                </c:pt>
                <c:pt idx="121">
                  <c:v>3</c:v>
                </c:pt>
                <c:pt idx="122">
                  <c:v>9</c:v>
                </c:pt>
                <c:pt idx="123">
                  <c:v>8</c:v>
                </c:pt>
                <c:pt idx="124">
                  <c:v>2</c:v>
                </c:pt>
                <c:pt idx="125">
                  <c:v>1</c:v>
                </c:pt>
                <c:pt idx="126">
                  <c:v>2</c:v>
                </c:pt>
                <c:pt idx="127">
                  <c:v>7</c:v>
                </c:pt>
                <c:pt idx="128">
                  <c:v>8</c:v>
                </c:pt>
                <c:pt idx="129">
                  <c:v>2</c:v>
                </c:pt>
                <c:pt idx="130">
                  <c:v>1</c:v>
                </c:pt>
                <c:pt idx="131">
                  <c:v>1</c:v>
                </c:pt>
                <c:pt idx="132">
                  <c:v>2</c:v>
                </c:pt>
                <c:pt idx="133">
                  <c:v>1</c:v>
                </c:pt>
                <c:pt idx="134">
                  <c:v>2</c:v>
                </c:pt>
                <c:pt idx="135">
                  <c:v>6</c:v>
                </c:pt>
                <c:pt idx="136">
                  <c:v>1</c:v>
                </c:pt>
                <c:pt idx="137">
                  <c:v>4</c:v>
                </c:pt>
                <c:pt idx="138">
                  <c:v>6</c:v>
                </c:pt>
                <c:pt idx="139">
                  <c:v>6</c:v>
                </c:pt>
                <c:pt idx="140">
                  <c:v>6</c:v>
                </c:pt>
                <c:pt idx="141">
                  <c:v>7</c:v>
                </c:pt>
                <c:pt idx="142">
                  <c:v>2</c:v>
                </c:pt>
                <c:pt idx="143">
                  <c:v>7</c:v>
                </c:pt>
                <c:pt idx="144">
                  <c:v>9</c:v>
                </c:pt>
                <c:pt idx="145">
                  <c:v>12</c:v>
                </c:pt>
                <c:pt idx="146">
                  <c:v>12</c:v>
                </c:pt>
                <c:pt idx="147">
                  <c:v>2</c:v>
                </c:pt>
                <c:pt idx="148">
                  <c:v>12</c:v>
                </c:pt>
                <c:pt idx="149">
                  <c:v>8</c:v>
                </c:pt>
                <c:pt idx="150">
                  <c:v>32</c:v>
                </c:pt>
                <c:pt idx="151">
                  <c:v>4</c:v>
                </c:pt>
                <c:pt idx="152">
                  <c:v>4</c:v>
                </c:pt>
                <c:pt idx="153">
                  <c:v>1</c:v>
                </c:pt>
                <c:pt idx="154">
                  <c:v>15</c:v>
                </c:pt>
                <c:pt idx="155">
                  <c:v>8</c:v>
                </c:pt>
                <c:pt idx="156">
                  <c:v>5</c:v>
                </c:pt>
                <c:pt idx="157">
                  <c:v>9</c:v>
                </c:pt>
                <c:pt idx="158">
                  <c:v>14</c:v>
                </c:pt>
                <c:pt idx="159">
                  <c:v>6</c:v>
                </c:pt>
                <c:pt idx="160">
                  <c:v>5</c:v>
                </c:pt>
                <c:pt idx="161">
                  <c:v>4</c:v>
                </c:pt>
                <c:pt idx="162">
                  <c:v>1</c:v>
                </c:pt>
                <c:pt idx="163">
                  <c:v>7</c:v>
                </c:pt>
                <c:pt idx="164">
                  <c:v>3</c:v>
                </c:pt>
                <c:pt idx="165">
                  <c:v>4</c:v>
                </c:pt>
                <c:pt idx="166">
                  <c:v>8</c:v>
                </c:pt>
                <c:pt idx="167">
                  <c:v>2</c:v>
                </c:pt>
                <c:pt idx="168">
                  <c:v>11</c:v>
                </c:pt>
                <c:pt idx="169">
                  <c:v>9</c:v>
                </c:pt>
                <c:pt idx="170">
                  <c:v>5</c:v>
                </c:pt>
                <c:pt idx="171">
                  <c:v>7</c:v>
                </c:pt>
                <c:pt idx="172">
                  <c:v>3</c:v>
                </c:pt>
                <c:pt idx="173">
                  <c:v>1</c:v>
                </c:pt>
                <c:pt idx="174">
                  <c:v>6</c:v>
                </c:pt>
                <c:pt idx="175">
                  <c:v>7</c:v>
                </c:pt>
                <c:pt idx="176">
                  <c:v>15</c:v>
                </c:pt>
                <c:pt idx="177">
                  <c:v>6</c:v>
                </c:pt>
                <c:pt idx="178">
                  <c:v>1</c:v>
                </c:pt>
                <c:pt idx="179">
                  <c:v>7</c:v>
                </c:pt>
                <c:pt idx="180">
                  <c:v>6</c:v>
                </c:pt>
                <c:pt idx="181">
                  <c:v>14</c:v>
                </c:pt>
                <c:pt idx="182">
                  <c:v>8</c:v>
                </c:pt>
                <c:pt idx="183">
                  <c:v>1</c:v>
                </c:pt>
                <c:pt idx="184">
                  <c:v>1</c:v>
                </c:pt>
                <c:pt idx="185">
                  <c:v>7</c:v>
                </c:pt>
                <c:pt idx="186">
                  <c:v>10</c:v>
                </c:pt>
                <c:pt idx="187">
                  <c:v>2</c:v>
                </c:pt>
                <c:pt idx="188">
                  <c:v>15</c:v>
                </c:pt>
                <c:pt idx="189">
                  <c:v>1</c:v>
                </c:pt>
                <c:pt idx="190">
                  <c:v>1</c:v>
                </c:pt>
                <c:pt idx="191">
                  <c:v>7</c:v>
                </c:pt>
                <c:pt idx="192">
                  <c:v>4</c:v>
                </c:pt>
                <c:pt idx="193">
                  <c:v>9</c:v>
                </c:pt>
                <c:pt idx="194">
                  <c:v>11</c:v>
                </c:pt>
                <c:pt idx="195">
                  <c:v>1</c:v>
                </c:pt>
                <c:pt idx="196">
                  <c:v>1</c:v>
                </c:pt>
                <c:pt idx="197">
                  <c:v>11</c:v>
                </c:pt>
                <c:pt idx="198">
                  <c:v>7</c:v>
                </c:pt>
                <c:pt idx="199">
                  <c:v>9</c:v>
                </c:pt>
                <c:pt idx="200">
                  <c:v>11</c:v>
                </c:pt>
                <c:pt idx="201">
                  <c:v>2</c:v>
                </c:pt>
                <c:pt idx="202">
                  <c:v>1</c:v>
                </c:pt>
                <c:pt idx="203">
                  <c:v>2</c:v>
                </c:pt>
                <c:pt idx="204">
                  <c:v>9</c:v>
                </c:pt>
                <c:pt idx="205">
                  <c:v>11</c:v>
                </c:pt>
                <c:pt idx="206">
                  <c:v>1</c:v>
                </c:pt>
                <c:pt idx="207">
                  <c:v>2</c:v>
                </c:pt>
                <c:pt idx="208">
                  <c:v>4</c:v>
                </c:pt>
                <c:pt idx="209">
                  <c:v>6</c:v>
                </c:pt>
                <c:pt idx="210">
                  <c:v>7</c:v>
                </c:pt>
                <c:pt idx="211">
                  <c:v>4</c:v>
                </c:pt>
                <c:pt idx="212">
                  <c:v>1</c:v>
                </c:pt>
                <c:pt idx="213">
                  <c:v>1</c:v>
                </c:pt>
                <c:pt idx="214">
                  <c:v>6</c:v>
                </c:pt>
                <c:pt idx="215">
                  <c:v>5</c:v>
                </c:pt>
                <c:pt idx="216">
                  <c:v>6</c:v>
                </c:pt>
                <c:pt idx="217">
                  <c:v>3</c:v>
                </c:pt>
                <c:pt idx="218">
                  <c:v>3</c:v>
                </c:pt>
                <c:pt idx="219">
                  <c:v>2</c:v>
                </c:pt>
                <c:pt idx="220">
                  <c:v>10</c:v>
                </c:pt>
                <c:pt idx="221">
                  <c:v>3</c:v>
                </c:pt>
                <c:pt idx="222">
                  <c:v>3</c:v>
                </c:pt>
                <c:pt idx="223">
                  <c:v>5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03-4489-952B-CF90904F0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5367360"/>
        <c:axId val="1665361120"/>
      </c:lineChart>
      <c:catAx>
        <c:axId val="1665367360"/>
        <c:scaling>
          <c:orientation val="minMax"/>
        </c:scaling>
        <c:delete val="0"/>
        <c:axPos val="b"/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361120"/>
        <c:crosses val="autoZero"/>
        <c:auto val="1"/>
        <c:lblAlgn val="ctr"/>
        <c:lblOffset val="100"/>
        <c:noMultiLvlLbl val="0"/>
      </c:catAx>
      <c:valAx>
        <c:axId val="166536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36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PartsCost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Sheet4!$A$2:$A$1001</c:f>
              <c:numCache>
                <c:formatCode>General</c:formatCode>
                <c:ptCount val="100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2</c:v>
                </c:pt>
                <c:pt idx="58">
                  <c:v>2</c:v>
                </c:pt>
                <c:pt idx="59">
                  <c:v>1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2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1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1</c:v>
                </c:pt>
                <c:pt idx="94">
                  <c:v>2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2</c:v>
                </c:pt>
                <c:pt idx="100">
                  <c:v>1</c:v>
                </c:pt>
                <c:pt idx="101">
                  <c:v>1</c:v>
                </c:pt>
                <c:pt idx="102">
                  <c:v>2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2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2</c:v>
                </c:pt>
                <c:pt idx="114">
                  <c:v>2</c:v>
                </c:pt>
                <c:pt idx="115">
                  <c:v>1</c:v>
                </c:pt>
                <c:pt idx="116">
                  <c:v>2</c:v>
                </c:pt>
                <c:pt idx="117">
                  <c:v>1</c:v>
                </c:pt>
                <c:pt idx="118">
                  <c:v>2</c:v>
                </c:pt>
                <c:pt idx="119">
                  <c:v>1</c:v>
                </c:pt>
                <c:pt idx="120">
                  <c:v>2</c:v>
                </c:pt>
                <c:pt idx="121">
                  <c:v>1</c:v>
                </c:pt>
                <c:pt idx="122">
                  <c:v>2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3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1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2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2</c:v>
                </c:pt>
                <c:pt idx="146">
                  <c:v>1</c:v>
                </c:pt>
                <c:pt idx="147">
                  <c:v>2</c:v>
                </c:pt>
                <c:pt idx="148">
                  <c:v>1</c:v>
                </c:pt>
                <c:pt idx="149">
                  <c:v>1</c:v>
                </c:pt>
                <c:pt idx="150">
                  <c:v>2</c:v>
                </c:pt>
                <c:pt idx="151">
                  <c:v>1</c:v>
                </c:pt>
                <c:pt idx="152">
                  <c:v>2</c:v>
                </c:pt>
                <c:pt idx="153">
                  <c:v>2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1</c:v>
                </c:pt>
                <c:pt idx="164">
                  <c:v>1</c:v>
                </c:pt>
                <c:pt idx="165">
                  <c:v>2</c:v>
                </c:pt>
                <c:pt idx="166">
                  <c:v>1</c:v>
                </c:pt>
                <c:pt idx="167">
                  <c:v>2</c:v>
                </c:pt>
                <c:pt idx="168">
                  <c:v>2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2</c:v>
                </c:pt>
                <c:pt idx="174">
                  <c:v>1</c:v>
                </c:pt>
                <c:pt idx="175">
                  <c:v>1</c:v>
                </c:pt>
                <c:pt idx="176">
                  <c:v>2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2</c:v>
                </c:pt>
                <c:pt idx="192">
                  <c:v>2</c:v>
                </c:pt>
                <c:pt idx="193">
                  <c:v>1</c:v>
                </c:pt>
                <c:pt idx="194">
                  <c:v>2</c:v>
                </c:pt>
                <c:pt idx="195">
                  <c:v>1</c:v>
                </c:pt>
                <c:pt idx="196">
                  <c:v>2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2</c:v>
                </c:pt>
                <c:pt idx="203">
                  <c:v>2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2</c:v>
                </c:pt>
                <c:pt idx="208">
                  <c:v>1</c:v>
                </c:pt>
                <c:pt idx="209">
                  <c:v>1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1</c:v>
                </c:pt>
                <c:pt idx="215">
                  <c:v>1</c:v>
                </c:pt>
                <c:pt idx="216">
                  <c:v>2</c:v>
                </c:pt>
                <c:pt idx="217">
                  <c:v>1</c:v>
                </c:pt>
                <c:pt idx="218">
                  <c:v>1</c:v>
                </c:pt>
                <c:pt idx="219">
                  <c:v>2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2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2</c:v>
                </c:pt>
                <c:pt idx="232">
                  <c:v>1</c:v>
                </c:pt>
                <c:pt idx="233">
                  <c:v>1</c:v>
                </c:pt>
                <c:pt idx="234">
                  <c:v>2</c:v>
                </c:pt>
                <c:pt idx="235">
                  <c:v>2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2</c:v>
                </c:pt>
                <c:pt idx="240">
                  <c:v>2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2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1</c:v>
                </c:pt>
                <c:pt idx="255">
                  <c:v>2</c:v>
                </c:pt>
                <c:pt idx="256">
                  <c:v>2</c:v>
                </c:pt>
                <c:pt idx="257">
                  <c:v>1</c:v>
                </c:pt>
                <c:pt idx="258">
                  <c:v>2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2</c:v>
                </c:pt>
                <c:pt idx="264">
                  <c:v>1</c:v>
                </c:pt>
                <c:pt idx="265">
                  <c:v>2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2</c:v>
                </c:pt>
                <c:pt idx="279">
                  <c:v>1</c:v>
                </c:pt>
                <c:pt idx="280">
                  <c:v>2</c:v>
                </c:pt>
                <c:pt idx="281">
                  <c:v>2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2</c:v>
                </c:pt>
                <c:pt idx="292">
                  <c:v>1</c:v>
                </c:pt>
                <c:pt idx="293">
                  <c:v>2</c:v>
                </c:pt>
                <c:pt idx="294">
                  <c:v>1</c:v>
                </c:pt>
                <c:pt idx="295">
                  <c:v>1</c:v>
                </c:pt>
                <c:pt idx="296">
                  <c:v>2</c:v>
                </c:pt>
                <c:pt idx="297">
                  <c:v>1</c:v>
                </c:pt>
                <c:pt idx="298">
                  <c:v>2</c:v>
                </c:pt>
                <c:pt idx="299">
                  <c:v>1</c:v>
                </c:pt>
                <c:pt idx="300">
                  <c:v>2</c:v>
                </c:pt>
                <c:pt idx="301">
                  <c:v>2</c:v>
                </c:pt>
                <c:pt idx="302">
                  <c:v>1</c:v>
                </c:pt>
                <c:pt idx="303">
                  <c:v>1</c:v>
                </c:pt>
                <c:pt idx="304">
                  <c:v>2</c:v>
                </c:pt>
                <c:pt idx="305">
                  <c:v>1</c:v>
                </c:pt>
                <c:pt idx="306">
                  <c:v>2</c:v>
                </c:pt>
                <c:pt idx="307">
                  <c:v>2</c:v>
                </c:pt>
                <c:pt idx="308">
                  <c:v>2</c:v>
                </c:pt>
                <c:pt idx="309">
                  <c:v>2</c:v>
                </c:pt>
                <c:pt idx="310">
                  <c:v>2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2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3</c:v>
                </c:pt>
                <c:pt idx="326">
                  <c:v>2</c:v>
                </c:pt>
                <c:pt idx="327">
                  <c:v>1</c:v>
                </c:pt>
                <c:pt idx="328">
                  <c:v>2</c:v>
                </c:pt>
                <c:pt idx="329">
                  <c:v>2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2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1</c:v>
                </c:pt>
                <c:pt idx="342">
                  <c:v>2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2</c:v>
                </c:pt>
                <c:pt idx="352">
                  <c:v>2</c:v>
                </c:pt>
                <c:pt idx="353">
                  <c:v>1</c:v>
                </c:pt>
                <c:pt idx="354">
                  <c:v>1</c:v>
                </c:pt>
                <c:pt idx="355">
                  <c:v>2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2</c:v>
                </c:pt>
                <c:pt idx="364">
                  <c:v>1</c:v>
                </c:pt>
                <c:pt idx="365">
                  <c:v>2</c:v>
                </c:pt>
                <c:pt idx="366">
                  <c:v>1</c:v>
                </c:pt>
                <c:pt idx="367">
                  <c:v>2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2</c:v>
                </c:pt>
                <c:pt idx="377">
                  <c:v>2</c:v>
                </c:pt>
                <c:pt idx="378">
                  <c:v>1</c:v>
                </c:pt>
                <c:pt idx="379">
                  <c:v>2</c:v>
                </c:pt>
                <c:pt idx="380">
                  <c:v>2</c:v>
                </c:pt>
                <c:pt idx="381">
                  <c:v>1</c:v>
                </c:pt>
                <c:pt idx="382">
                  <c:v>1</c:v>
                </c:pt>
                <c:pt idx="383">
                  <c:v>2</c:v>
                </c:pt>
                <c:pt idx="384">
                  <c:v>1</c:v>
                </c:pt>
                <c:pt idx="385">
                  <c:v>2</c:v>
                </c:pt>
                <c:pt idx="386">
                  <c:v>1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2</c:v>
                </c:pt>
                <c:pt idx="394">
                  <c:v>2</c:v>
                </c:pt>
                <c:pt idx="395">
                  <c:v>1</c:v>
                </c:pt>
                <c:pt idx="396">
                  <c:v>2</c:v>
                </c:pt>
                <c:pt idx="397">
                  <c:v>1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1</c:v>
                </c:pt>
                <c:pt idx="402">
                  <c:v>1</c:v>
                </c:pt>
                <c:pt idx="403">
                  <c:v>2</c:v>
                </c:pt>
                <c:pt idx="404">
                  <c:v>2</c:v>
                </c:pt>
                <c:pt idx="405">
                  <c:v>1</c:v>
                </c:pt>
                <c:pt idx="406">
                  <c:v>1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2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2</c:v>
                </c:pt>
                <c:pt idx="420">
                  <c:v>2</c:v>
                </c:pt>
                <c:pt idx="421">
                  <c:v>1</c:v>
                </c:pt>
                <c:pt idx="422">
                  <c:v>2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2</c:v>
                </c:pt>
                <c:pt idx="432">
                  <c:v>1</c:v>
                </c:pt>
                <c:pt idx="433">
                  <c:v>2</c:v>
                </c:pt>
                <c:pt idx="434">
                  <c:v>2</c:v>
                </c:pt>
                <c:pt idx="435">
                  <c:v>2</c:v>
                </c:pt>
                <c:pt idx="436">
                  <c:v>1</c:v>
                </c:pt>
                <c:pt idx="437">
                  <c:v>2</c:v>
                </c:pt>
                <c:pt idx="438">
                  <c:v>1</c:v>
                </c:pt>
                <c:pt idx="439">
                  <c:v>1</c:v>
                </c:pt>
                <c:pt idx="440">
                  <c:v>2</c:v>
                </c:pt>
                <c:pt idx="441">
                  <c:v>1</c:v>
                </c:pt>
                <c:pt idx="442">
                  <c:v>2</c:v>
                </c:pt>
                <c:pt idx="443">
                  <c:v>2</c:v>
                </c:pt>
                <c:pt idx="444">
                  <c:v>1</c:v>
                </c:pt>
                <c:pt idx="445">
                  <c:v>2</c:v>
                </c:pt>
                <c:pt idx="446">
                  <c:v>2</c:v>
                </c:pt>
                <c:pt idx="447">
                  <c:v>2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2</c:v>
                </c:pt>
                <c:pt idx="456">
                  <c:v>1</c:v>
                </c:pt>
                <c:pt idx="457">
                  <c:v>2</c:v>
                </c:pt>
                <c:pt idx="458">
                  <c:v>1</c:v>
                </c:pt>
                <c:pt idx="459">
                  <c:v>1</c:v>
                </c:pt>
                <c:pt idx="460">
                  <c:v>2</c:v>
                </c:pt>
                <c:pt idx="461">
                  <c:v>1</c:v>
                </c:pt>
                <c:pt idx="462">
                  <c:v>2</c:v>
                </c:pt>
                <c:pt idx="463">
                  <c:v>1</c:v>
                </c:pt>
                <c:pt idx="464">
                  <c:v>2</c:v>
                </c:pt>
                <c:pt idx="465">
                  <c:v>2</c:v>
                </c:pt>
                <c:pt idx="466">
                  <c:v>1</c:v>
                </c:pt>
                <c:pt idx="467">
                  <c:v>1</c:v>
                </c:pt>
                <c:pt idx="468">
                  <c:v>2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2</c:v>
                </c:pt>
                <c:pt idx="476">
                  <c:v>1</c:v>
                </c:pt>
                <c:pt idx="477">
                  <c:v>2</c:v>
                </c:pt>
                <c:pt idx="478">
                  <c:v>1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1</c:v>
                </c:pt>
                <c:pt idx="484">
                  <c:v>2</c:v>
                </c:pt>
                <c:pt idx="485">
                  <c:v>1</c:v>
                </c:pt>
                <c:pt idx="486">
                  <c:v>2</c:v>
                </c:pt>
                <c:pt idx="487">
                  <c:v>2</c:v>
                </c:pt>
                <c:pt idx="488">
                  <c:v>1</c:v>
                </c:pt>
                <c:pt idx="489">
                  <c:v>2</c:v>
                </c:pt>
                <c:pt idx="490">
                  <c:v>1</c:v>
                </c:pt>
                <c:pt idx="491">
                  <c:v>1</c:v>
                </c:pt>
                <c:pt idx="492">
                  <c:v>2</c:v>
                </c:pt>
                <c:pt idx="493">
                  <c:v>1</c:v>
                </c:pt>
                <c:pt idx="494">
                  <c:v>1</c:v>
                </c:pt>
                <c:pt idx="495">
                  <c:v>2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2</c:v>
                </c:pt>
                <c:pt idx="501">
                  <c:v>1</c:v>
                </c:pt>
                <c:pt idx="502">
                  <c:v>3</c:v>
                </c:pt>
                <c:pt idx="503">
                  <c:v>1</c:v>
                </c:pt>
                <c:pt idx="504">
                  <c:v>1</c:v>
                </c:pt>
                <c:pt idx="505">
                  <c:v>2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2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2</c:v>
                </c:pt>
                <c:pt idx="531">
                  <c:v>1</c:v>
                </c:pt>
                <c:pt idx="532">
                  <c:v>2</c:v>
                </c:pt>
                <c:pt idx="533">
                  <c:v>1</c:v>
                </c:pt>
                <c:pt idx="534">
                  <c:v>1</c:v>
                </c:pt>
                <c:pt idx="535">
                  <c:v>2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2</c:v>
                </c:pt>
                <c:pt idx="541">
                  <c:v>1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2</c:v>
                </c:pt>
                <c:pt idx="550">
                  <c:v>2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2</c:v>
                </c:pt>
                <c:pt idx="555">
                  <c:v>1</c:v>
                </c:pt>
                <c:pt idx="556">
                  <c:v>2</c:v>
                </c:pt>
                <c:pt idx="557">
                  <c:v>2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2</c:v>
                </c:pt>
                <c:pt idx="563">
                  <c:v>1</c:v>
                </c:pt>
                <c:pt idx="564">
                  <c:v>2</c:v>
                </c:pt>
                <c:pt idx="565">
                  <c:v>2</c:v>
                </c:pt>
                <c:pt idx="566">
                  <c:v>2</c:v>
                </c:pt>
                <c:pt idx="567">
                  <c:v>2</c:v>
                </c:pt>
                <c:pt idx="568">
                  <c:v>2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2</c:v>
                </c:pt>
                <c:pt idx="573">
                  <c:v>1</c:v>
                </c:pt>
                <c:pt idx="574">
                  <c:v>2</c:v>
                </c:pt>
                <c:pt idx="575">
                  <c:v>2</c:v>
                </c:pt>
                <c:pt idx="576">
                  <c:v>2</c:v>
                </c:pt>
                <c:pt idx="577">
                  <c:v>1</c:v>
                </c:pt>
                <c:pt idx="578">
                  <c:v>2</c:v>
                </c:pt>
                <c:pt idx="579">
                  <c:v>2</c:v>
                </c:pt>
                <c:pt idx="580">
                  <c:v>1</c:v>
                </c:pt>
                <c:pt idx="581">
                  <c:v>2</c:v>
                </c:pt>
                <c:pt idx="582">
                  <c:v>2</c:v>
                </c:pt>
                <c:pt idx="583">
                  <c:v>2</c:v>
                </c:pt>
                <c:pt idx="584">
                  <c:v>2</c:v>
                </c:pt>
                <c:pt idx="585">
                  <c:v>1</c:v>
                </c:pt>
                <c:pt idx="586">
                  <c:v>1</c:v>
                </c:pt>
                <c:pt idx="587">
                  <c:v>2</c:v>
                </c:pt>
                <c:pt idx="588">
                  <c:v>1</c:v>
                </c:pt>
                <c:pt idx="589">
                  <c:v>2</c:v>
                </c:pt>
                <c:pt idx="590">
                  <c:v>1</c:v>
                </c:pt>
                <c:pt idx="591">
                  <c:v>2</c:v>
                </c:pt>
                <c:pt idx="592">
                  <c:v>2</c:v>
                </c:pt>
                <c:pt idx="593">
                  <c:v>2</c:v>
                </c:pt>
                <c:pt idx="594">
                  <c:v>1</c:v>
                </c:pt>
                <c:pt idx="595">
                  <c:v>1</c:v>
                </c:pt>
                <c:pt idx="596">
                  <c:v>2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2</c:v>
                </c:pt>
                <c:pt idx="601">
                  <c:v>1</c:v>
                </c:pt>
                <c:pt idx="602">
                  <c:v>2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2</c:v>
                </c:pt>
                <c:pt idx="609">
                  <c:v>2</c:v>
                </c:pt>
                <c:pt idx="610">
                  <c:v>1</c:v>
                </c:pt>
                <c:pt idx="611">
                  <c:v>2</c:v>
                </c:pt>
                <c:pt idx="612">
                  <c:v>1</c:v>
                </c:pt>
                <c:pt idx="613">
                  <c:v>1</c:v>
                </c:pt>
                <c:pt idx="614">
                  <c:v>2</c:v>
                </c:pt>
                <c:pt idx="615">
                  <c:v>1</c:v>
                </c:pt>
                <c:pt idx="616">
                  <c:v>1</c:v>
                </c:pt>
                <c:pt idx="617">
                  <c:v>2</c:v>
                </c:pt>
                <c:pt idx="618">
                  <c:v>1</c:v>
                </c:pt>
                <c:pt idx="619">
                  <c:v>2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2</c:v>
                </c:pt>
                <c:pt idx="628">
                  <c:v>1</c:v>
                </c:pt>
                <c:pt idx="629">
                  <c:v>2</c:v>
                </c:pt>
                <c:pt idx="630">
                  <c:v>2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2</c:v>
                </c:pt>
                <c:pt idx="636">
                  <c:v>1</c:v>
                </c:pt>
                <c:pt idx="637">
                  <c:v>2</c:v>
                </c:pt>
                <c:pt idx="638">
                  <c:v>2</c:v>
                </c:pt>
                <c:pt idx="639">
                  <c:v>2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2</c:v>
                </c:pt>
                <c:pt idx="650">
                  <c:v>1</c:v>
                </c:pt>
                <c:pt idx="651">
                  <c:v>2</c:v>
                </c:pt>
                <c:pt idx="652">
                  <c:v>1</c:v>
                </c:pt>
                <c:pt idx="653">
                  <c:v>2</c:v>
                </c:pt>
                <c:pt idx="654">
                  <c:v>2</c:v>
                </c:pt>
                <c:pt idx="655">
                  <c:v>1</c:v>
                </c:pt>
                <c:pt idx="656">
                  <c:v>1</c:v>
                </c:pt>
                <c:pt idx="657">
                  <c:v>2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1</c:v>
                </c:pt>
                <c:pt idx="668">
                  <c:v>2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2</c:v>
                </c:pt>
                <c:pt idx="673">
                  <c:v>1</c:v>
                </c:pt>
                <c:pt idx="674">
                  <c:v>2</c:v>
                </c:pt>
                <c:pt idx="675">
                  <c:v>2</c:v>
                </c:pt>
                <c:pt idx="676">
                  <c:v>1</c:v>
                </c:pt>
                <c:pt idx="677">
                  <c:v>1</c:v>
                </c:pt>
                <c:pt idx="678">
                  <c:v>2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2</c:v>
                </c:pt>
                <c:pt idx="683">
                  <c:v>2</c:v>
                </c:pt>
                <c:pt idx="684">
                  <c:v>2</c:v>
                </c:pt>
                <c:pt idx="685">
                  <c:v>1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1</c:v>
                </c:pt>
                <c:pt idx="690">
                  <c:v>1</c:v>
                </c:pt>
                <c:pt idx="691">
                  <c:v>2</c:v>
                </c:pt>
                <c:pt idx="692">
                  <c:v>1</c:v>
                </c:pt>
                <c:pt idx="693">
                  <c:v>1</c:v>
                </c:pt>
                <c:pt idx="694">
                  <c:v>2</c:v>
                </c:pt>
                <c:pt idx="695">
                  <c:v>2</c:v>
                </c:pt>
                <c:pt idx="696">
                  <c:v>1</c:v>
                </c:pt>
                <c:pt idx="697">
                  <c:v>1</c:v>
                </c:pt>
                <c:pt idx="698">
                  <c:v>2</c:v>
                </c:pt>
                <c:pt idx="699">
                  <c:v>1</c:v>
                </c:pt>
                <c:pt idx="700">
                  <c:v>2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2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2</c:v>
                </c:pt>
                <c:pt idx="709">
                  <c:v>2</c:v>
                </c:pt>
                <c:pt idx="710">
                  <c:v>2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2</c:v>
                </c:pt>
                <c:pt idx="715">
                  <c:v>2</c:v>
                </c:pt>
                <c:pt idx="716">
                  <c:v>2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2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2</c:v>
                </c:pt>
                <c:pt idx="729">
                  <c:v>2</c:v>
                </c:pt>
                <c:pt idx="730">
                  <c:v>2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2</c:v>
                </c:pt>
                <c:pt idx="736">
                  <c:v>2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2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2</c:v>
                </c:pt>
                <c:pt idx="749">
                  <c:v>1</c:v>
                </c:pt>
                <c:pt idx="750">
                  <c:v>1</c:v>
                </c:pt>
                <c:pt idx="751">
                  <c:v>2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2</c:v>
                </c:pt>
                <c:pt idx="758">
                  <c:v>2</c:v>
                </c:pt>
                <c:pt idx="759">
                  <c:v>1</c:v>
                </c:pt>
                <c:pt idx="760">
                  <c:v>1</c:v>
                </c:pt>
                <c:pt idx="761">
                  <c:v>2</c:v>
                </c:pt>
                <c:pt idx="762">
                  <c:v>2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2</c:v>
                </c:pt>
                <c:pt idx="768">
                  <c:v>2</c:v>
                </c:pt>
                <c:pt idx="769">
                  <c:v>1</c:v>
                </c:pt>
                <c:pt idx="770">
                  <c:v>1</c:v>
                </c:pt>
                <c:pt idx="771">
                  <c:v>2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2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2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2</c:v>
                </c:pt>
                <c:pt idx="789">
                  <c:v>2</c:v>
                </c:pt>
                <c:pt idx="790">
                  <c:v>2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2</c:v>
                </c:pt>
                <c:pt idx="795">
                  <c:v>2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2</c:v>
                </c:pt>
                <c:pt idx="800">
                  <c:v>2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2</c:v>
                </c:pt>
                <c:pt idx="807">
                  <c:v>1</c:v>
                </c:pt>
                <c:pt idx="808">
                  <c:v>2</c:v>
                </c:pt>
                <c:pt idx="809">
                  <c:v>2</c:v>
                </c:pt>
                <c:pt idx="810">
                  <c:v>2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2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2</c:v>
                </c:pt>
                <c:pt idx="820">
                  <c:v>1</c:v>
                </c:pt>
                <c:pt idx="821">
                  <c:v>2</c:v>
                </c:pt>
                <c:pt idx="822">
                  <c:v>2</c:v>
                </c:pt>
                <c:pt idx="823">
                  <c:v>2</c:v>
                </c:pt>
                <c:pt idx="824">
                  <c:v>2</c:v>
                </c:pt>
                <c:pt idx="825">
                  <c:v>1</c:v>
                </c:pt>
                <c:pt idx="826">
                  <c:v>2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2</c:v>
                </c:pt>
                <c:pt idx="832">
                  <c:v>1</c:v>
                </c:pt>
                <c:pt idx="833">
                  <c:v>1</c:v>
                </c:pt>
                <c:pt idx="834">
                  <c:v>2</c:v>
                </c:pt>
                <c:pt idx="835">
                  <c:v>2</c:v>
                </c:pt>
                <c:pt idx="836">
                  <c:v>1</c:v>
                </c:pt>
                <c:pt idx="837">
                  <c:v>2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2</c:v>
                </c:pt>
                <c:pt idx="844">
                  <c:v>2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2</c:v>
                </c:pt>
                <c:pt idx="850">
                  <c:v>1</c:v>
                </c:pt>
                <c:pt idx="851">
                  <c:v>2</c:v>
                </c:pt>
                <c:pt idx="852">
                  <c:v>2</c:v>
                </c:pt>
                <c:pt idx="853">
                  <c:v>1</c:v>
                </c:pt>
                <c:pt idx="854">
                  <c:v>1</c:v>
                </c:pt>
                <c:pt idx="855">
                  <c:v>2</c:v>
                </c:pt>
                <c:pt idx="856">
                  <c:v>2</c:v>
                </c:pt>
                <c:pt idx="857">
                  <c:v>1</c:v>
                </c:pt>
                <c:pt idx="858">
                  <c:v>1</c:v>
                </c:pt>
                <c:pt idx="859">
                  <c:v>2</c:v>
                </c:pt>
                <c:pt idx="860">
                  <c:v>2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2</c:v>
                </c:pt>
                <c:pt idx="865">
                  <c:v>2</c:v>
                </c:pt>
                <c:pt idx="866">
                  <c:v>1</c:v>
                </c:pt>
                <c:pt idx="867">
                  <c:v>2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2</c:v>
                </c:pt>
                <c:pt idx="873">
                  <c:v>1</c:v>
                </c:pt>
                <c:pt idx="874">
                  <c:v>2</c:v>
                </c:pt>
                <c:pt idx="875">
                  <c:v>2</c:v>
                </c:pt>
                <c:pt idx="876">
                  <c:v>2</c:v>
                </c:pt>
                <c:pt idx="877">
                  <c:v>1</c:v>
                </c:pt>
                <c:pt idx="878">
                  <c:v>2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2</c:v>
                </c:pt>
                <c:pt idx="889">
                  <c:v>2</c:v>
                </c:pt>
                <c:pt idx="890">
                  <c:v>1</c:v>
                </c:pt>
                <c:pt idx="891">
                  <c:v>2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2</c:v>
                </c:pt>
                <c:pt idx="899">
                  <c:v>2</c:v>
                </c:pt>
                <c:pt idx="900">
                  <c:v>1</c:v>
                </c:pt>
                <c:pt idx="901">
                  <c:v>1</c:v>
                </c:pt>
                <c:pt idx="902">
                  <c:v>2</c:v>
                </c:pt>
                <c:pt idx="903">
                  <c:v>2</c:v>
                </c:pt>
                <c:pt idx="904">
                  <c:v>2</c:v>
                </c:pt>
                <c:pt idx="905">
                  <c:v>1</c:v>
                </c:pt>
                <c:pt idx="906">
                  <c:v>2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2</c:v>
                </c:pt>
                <c:pt idx="913">
                  <c:v>2</c:v>
                </c:pt>
                <c:pt idx="914">
                  <c:v>2</c:v>
                </c:pt>
                <c:pt idx="915">
                  <c:v>2</c:v>
                </c:pt>
                <c:pt idx="916">
                  <c:v>2</c:v>
                </c:pt>
                <c:pt idx="917">
                  <c:v>2</c:v>
                </c:pt>
                <c:pt idx="918">
                  <c:v>2</c:v>
                </c:pt>
                <c:pt idx="919">
                  <c:v>1</c:v>
                </c:pt>
                <c:pt idx="920">
                  <c:v>2</c:v>
                </c:pt>
                <c:pt idx="921">
                  <c:v>2</c:v>
                </c:pt>
                <c:pt idx="922">
                  <c:v>2</c:v>
                </c:pt>
                <c:pt idx="923">
                  <c:v>1</c:v>
                </c:pt>
                <c:pt idx="924">
                  <c:v>2</c:v>
                </c:pt>
                <c:pt idx="925">
                  <c:v>2</c:v>
                </c:pt>
                <c:pt idx="926">
                  <c:v>1</c:v>
                </c:pt>
                <c:pt idx="927">
                  <c:v>2</c:v>
                </c:pt>
                <c:pt idx="928">
                  <c:v>2</c:v>
                </c:pt>
                <c:pt idx="929">
                  <c:v>2</c:v>
                </c:pt>
                <c:pt idx="930">
                  <c:v>2</c:v>
                </c:pt>
                <c:pt idx="931">
                  <c:v>2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2</c:v>
                </c:pt>
                <c:pt idx="936">
                  <c:v>1</c:v>
                </c:pt>
                <c:pt idx="937">
                  <c:v>2</c:v>
                </c:pt>
                <c:pt idx="938">
                  <c:v>2</c:v>
                </c:pt>
                <c:pt idx="939">
                  <c:v>2</c:v>
                </c:pt>
                <c:pt idx="940">
                  <c:v>1</c:v>
                </c:pt>
                <c:pt idx="941">
                  <c:v>2</c:v>
                </c:pt>
                <c:pt idx="942">
                  <c:v>1</c:v>
                </c:pt>
                <c:pt idx="943">
                  <c:v>2</c:v>
                </c:pt>
                <c:pt idx="944">
                  <c:v>2</c:v>
                </c:pt>
                <c:pt idx="945">
                  <c:v>2</c:v>
                </c:pt>
                <c:pt idx="946">
                  <c:v>2</c:v>
                </c:pt>
                <c:pt idx="947">
                  <c:v>2</c:v>
                </c:pt>
                <c:pt idx="948">
                  <c:v>2</c:v>
                </c:pt>
                <c:pt idx="949">
                  <c:v>2</c:v>
                </c:pt>
                <c:pt idx="950">
                  <c:v>1</c:v>
                </c:pt>
                <c:pt idx="951">
                  <c:v>1</c:v>
                </c:pt>
                <c:pt idx="952">
                  <c:v>2</c:v>
                </c:pt>
                <c:pt idx="953">
                  <c:v>2</c:v>
                </c:pt>
                <c:pt idx="954">
                  <c:v>2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2</c:v>
                </c:pt>
                <c:pt idx="959">
                  <c:v>1</c:v>
                </c:pt>
                <c:pt idx="960">
                  <c:v>1</c:v>
                </c:pt>
                <c:pt idx="961">
                  <c:v>2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2</c:v>
                </c:pt>
                <c:pt idx="967">
                  <c:v>2</c:v>
                </c:pt>
                <c:pt idx="968">
                  <c:v>1</c:v>
                </c:pt>
                <c:pt idx="969">
                  <c:v>2</c:v>
                </c:pt>
                <c:pt idx="970">
                  <c:v>2</c:v>
                </c:pt>
                <c:pt idx="971">
                  <c:v>1</c:v>
                </c:pt>
                <c:pt idx="972">
                  <c:v>2</c:v>
                </c:pt>
                <c:pt idx="973">
                  <c:v>2</c:v>
                </c:pt>
                <c:pt idx="974">
                  <c:v>1</c:v>
                </c:pt>
                <c:pt idx="975">
                  <c:v>2</c:v>
                </c:pt>
                <c:pt idx="976">
                  <c:v>1</c:v>
                </c:pt>
                <c:pt idx="977">
                  <c:v>2</c:v>
                </c:pt>
                <c:pt idx="978">
                  <c:v>2</c:v>
                </c:pt>
                <c:pt idx="979">
                  <c:v>2</c:v>
                </c:pt>
                <c:pt idx="980">
                  <c:v>2</c:v>
                </c:pt>
                <c:pt idx="981">
                  <c:v>2</c:v>
                </c:pt>
                <c:pt idx="982">
                  <c:v>2</c:v>
                </c:pt>
                <c:pt idx="983">
                  <c:v>2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2</c:v>
                </c:pt>
                <c:pt idx="989">
                  <c:v>1</c:v>
                </c:pt>
                <c:pt idx="990">
                  <c:v>2</c:v>
                </c:pt>
                <c:pt idx="991">
                  <c:v>2</c:v>
                </c:pt>
                <c:pt idx="992">
                  <c:v>2</c:v>
                </c:pt>
                <c:pt idx="993">
                  <c:v>1</c:v>
                </c:pt>
                <c:pt idx="994">
                  <c:v>1</c:v>
                </c:pt>
                <c:pt idx="995">
                  <c:v>2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2</c:v>
                </c:pt>
              </c:numCache>
            </c:numRef>
          </c:xVal>
          <c:yVal>
            <c:numRef>
              <c:f>Sheet4!$B$2:$B$1001</c:f>
              <c:numCache>
                <c:formatCode>General</c:formatCode>
                <c:ptCount val="1000"/>
                <c:pt idx="0">
                  <c:v>360</c:v>
                </c:pt>
                <c:pt idx="1">
                  <c:v>90.041600000000003</c:v>
                </c:pt>
                <c:pt idx="2">
                  <c:v>120</c:v>
                </c:pt>
                <c:pt idx="3">
                  <c:v>16.25</c:v>
                </c:pt>
                <c:pt idx="4">
                  <c:v>45.237400000000001</c:v>
                </c:pt>
                <c:pt idx="5">
                  <c:v>97.626300000000001</c:v>
                </c:pt>
                <c:pt idx="6">
                  <c:v>29.13</c:v>
                </c:pt>
                <c:pt idx="7">
                  <c:v>35.1</c:v>
                </c:pt>
                <c:pt idx="8">
                  <c:v>76.7</c:v>
                </c:pt>
                <c:pt idx="9">
                  <c:v>374.07940000000002</c:v>
                </c:pt>
                <c:pt idx="10">
                  <c:v>832.15830000000005</c:v>
                </c:pt>
                <c:pt idx="11">
                  <c:v>70.212999999999994</c:v>
                </c:pt>
                <c:pt idx="12">
                  <c:v>150</c:v>
                </c:pt>
                <c:pt idx="13">
                  <c:v>275</c:v>
                </c:pt>
                <c:pt idx="14">
                  <c:v>938</c:v>
                </c:pt>
                <c:pt idx="15">
                  <c:v>61.249699999999997</c:v>
                </c:pt>
                <c:pt idx="16">
                  <c:v>48</c:v>
                </c:pt>
                <c:pt idx="17">
                  <c:v>204.28399999999999</c:v>
                </c:pt>
                <c:pt idx="18">
                  <c:v>240</c:v>
                </c:pt>
                <c:pt idx="19">
                  <c:v>120</c:v>
                </c:pt>
                <c:pt idx="20">
                  <c:v>475</c:v>
                </c:pt>
                <c:pt idx="21">
                  <c:v>341</c:v>
                </c:pt>
                <c:pt idx="22">
                  <c:v>61.180599999999998</c:v>
                </c:pt>
                <c:pt idx="23">
                  <c:v>155.3931</c:v>
                </c:pt>
                <c:pt idx="24">
                  <c:v>204.28399999999999</c:v>
                </c:pt>
                <c:pt idx="25">
                  <c:v>37.917400000000001</c:v>
                </c:pt>
                <c:pt idx="26">
                  <c:v>88.405699999999996</c:v>
                </c:pt>
                <c:pt idx="27">
                  <c:v>202.28639999999999</c:v>
                </c:pt>
                <c:pt idx="28">
                  <c:v>120</c:v>
                </c:pt>
                <c:pt idx="29">
                  <c:v>120</c:v>
                </c:pt>
                <c:pt idx="30">
                  <c:v>535.62480000000005</c:v>
                </c:pt>
                <c:pt idx="31">
                  <c:v>24.63</c:v>
                </c:pt>
                <c:pt idx="32">
                  <c:v>43.26</c:v>
                </c:pt>
                <c:pt idx="33">
                  <c:v>21.33</c:v>
                </c:pt>
                <c:pt idx="34">
                  <c:v>0.45600000000000002</c:v>
                </c:pt>
                <c:pt idx="35">
                  <c:v>126.62309999999999</c:v>
                </c:pt>
                <c:pt idx="36">
                  <c:v>251.0033</c:v>
                </c:pt>
                <c:pt idx="37">
                  <c:v>395.28</c:v>
                </c:pt>
                <c:pt idx="38">
                  <c:v>36</c:v>
                </c:pt>
                <c:pt idx="39">
                  <c:v>510.67529999999999</c:v>
                </c:pt>
                <c:pt idx="40">
                  <c:v>42.66</c:v>
                </c:pt>
                <c:pt idx="41">
                  <c:v>5.4720000000000004</c:v>
                </c:pt>
                <c:pt idx="42">
                  <c:v>45.237400000000001</c:v>
                </c:pt>
                <c:pt idx="43">
                  <c:v>199.452</c:v>
                </c:pt>
                <c:pt idx="44">
                  <c:v>144</c:v>
                </c:pt>
                <c:pt idx="45">
                  <c:v>6.2160000000000002</c:v>
                </c:pt>
                <c:pt idx="46">
                  <c:v>36</c:v>
                </c:pt>
                <c:pt idx="47">
                  <c:v>40</c:v>
                </c:pt>
                <c:pt idx="48">
                  <c:v>87.581299999999999</c:v>
                </c:pt>
                <c:pt idx="49">
                  <c:v>30</c:v>
                </c:pt>
                <c:pt idx="50">
                  <c:v>144</c:v>
                </c:pt>
                <c:pt idx="51">
                  <c:v>297.51229999999998</c:v>
                </c:pt>
                <c:pt idx="52">
                  <c:v>64.171000000000006</c:v>
                </c:pt>
                <c:pt idx="53">
                  <c:v>20.475000000000001</c:v>
                </c:pt>
                <c:pt idx="54">
                  <c:v>200</c:v>
                </c:pt>
                <c:pt idx="55">
                  <c:v>123.9555</c:v>
                </c:pt>
                <c:pt idx="56">
                  <c:v>193.88310000000001</c:v>
                </c:pt>
                <c:pt idx="57">
                  <c:v>1.173</c:v>
                </c:pt>
                <c:pt idx="58">
                  <c:v>664.78880000000004</c:v>
                </c:pt>
                <c:pt idx="59">
                  <c:v>160</c:v>
                </c:pt>
                <c:pt idx="60">
                  <c:v>159.50489999999999</c:v>
                </c:pt>
                <c:pt idx="61">
                  <c:v>169.63499999999999</c:v>
                </c:pt>
                <c:pt idx="62">
                  <c:v>202.86</c:v>
                </c:pt>
                <c:pt idx="63">
                  <c:v>10.53</c:v>
                </c:pt>
                <c:pt idx="64">
                  <c:v>1.8240000000000001</c:v>
                </c:pt>
                <c:pt idx="65">
                  <c:v>54.124600000000001</c:v>
                </c:pt>
                <c:pt idx="66">
                  <c:v>367.71109999999999</c:v>
                </c:pt>
                <c:pt idx="67">
                  <c:v>139.035</c:v>
                </c:pt>
                <c:pt idx="68">
                  <c:v>50.317</c:v>
                </c:pt>
                <c:pt idx="69">
                  <c:v>122.4273</c:v>
                </c:pt>
                <c:pt idx="70">
                  <c:v>78.5535</c:v>
                </c:pt>
                <c:pt idx="71">
                  <c:v>239.1001</c:v>
                </c:pt>
                <c:pt idx="72">
                  <c:v>61.180599999999998</c:v>
                </c:pt>
                <c:pt idx="73">
                  <c:v>800.71119999999996</c:v>
                </c:pt>
                <c:pt idx="74">
                  <c:v>19.196999999999999</c:v>
                </c:pt>
                <c:pt idx="75">
                  <c:v>19.5</c:v>
                </c:pt>
                <c:pt idx="76">
                  <c:v>22.425000000000001</c:v>
                </c:pt>
                <c:pt idx="77">
                  <c:v>26.582599999999999</c:v>
                </c:pt>
                <c:pt idx="78">
                  <c:v>288.20800000000003</c:v>
                </c:pt>
                <c:pt idx="79">
                  <c:v>54.236800000000002</c:v>
                </c:pt>
                <c:pt idx="80">
                  <c:v>332.39699999999999</c:v>
                </c:pt>
                <c:pt idx="81">
                  <c:v>124.1649</c:v>
                </c:pt>
                <c:pt idx="82">
                  <c:v>21.63</c:v>
                </c:pt>
                <c:pt idx="83">
                  <c:v>33</c:v>
                </c:pt>
                <c:pt idx="84">
                  <c:v>154.5</c:v>
                </c:pt>
                <c:pt idx="85">
                  <c:v>48.75</c:v>
                </c:pt>
                <c:pt idx="86">
                  <c:v>76.1678</c:v>
                </c:pt>
                <c:pt idx="87">
                  <c:v>117</c:v>
                </c:pt>
                <c:pt idx="88">
                  <c:v>1575.9739999999999</c:v>
                </c:pt>
                <c:pt idx="89">
                  <c:v>21.33</c:v>
                </c:pt>
                <c:pt idx="90">
                  <c:v>74.785899999999998</c:v>
                </c:pt>
                <c:pt idx="91">
                  <c:v>1123.9716000000001</c:v>
                </c:pt>
                <c:pt idx="92">
                  <c:v>128.9796</c:v>
                </c:pt>
                <c:pt idx="93">
                  <c:v>144</c:v>
                </c:pt>
                <c:pt idx="94">
                  <c:v>1211.8269</c:v>
                </c:pt>
                <c:pt idx="95">
                  <c:v>54.124600000000001</c:v>
                </c:pt>
                <c:pt idx="96">
                  <c:v>55.935699999999997</c:v>
                </c:pt>
                <c:pt idx="97">
                  <c:v>11.06</c:v>
                </c:pt>
                <c:pt idx="98">
                  <c:v>77.165099999999995</c:v>
                </c:pt>
                <c:pt idx="99">
                  <c:v>66.158000000000001</c:v>
                </c:pt>
                <c:pt idx="100">
                  <c:v>27.953900000000001</c:v>
                </c:pt>
                <c:pt idx="101">
                  <c:v>216.3125</c:v>
                </c:pt>
                <c:pt idx="102">
                  <c:v>619.51329999999996</c:v>
                </c:pt>
                <c:pt idx="103">
                  <c:v>3.12</c:v>
                </c:pt>
                <c:pt idx="104">
                  <c:v>163.26</c:v>
                </c:pt>
                <c:pt idx="105">
                  <c:v>65.251599999999996</c:v>
                </c:pt>
                <c:pt idx="106">
                  <c:v>30</c:v>
                </c:pt>
                <c:pt idx="107">
                  <c:v>105.8442</c:v>
                </c:pt>
                <c:pt idx="108">
                  <c:v>547.08590000000004</c:v>
                </c:pt>
                <c:pt idx="109">
                  <c:v>120</c:v>
                </c:pt>
                <c:pt idx="110">
                  <c:v>30</c:v>
                </c:pt>
                <c:pt idx="111">
                  <c:v>27.63</c:v>
                </c:pt>
                <c:pt idx="112">
                  <c:v>250.42240000000001</c:v>
                </c:pt>
                <c:pt idx="113">
                  <c:v>38.698399999999999</c:v>
                </c:pt>
                <c:pt idx="114">
                  <c:v>33</c:v>
                </c:pt>
                <c:pt idx="115">
                  <c:v>126</c:v>
                </c:pt>
                <c:pt idx="116">
                  <c:v>4946</c:v>
                </c:pt>
                <c:pt idx="117">
                  <c:v>33.544699999999999</c:v>
                </c:pt>
                <c:pt idx="118">
                  <c:v>25</c:v>
                </c:pt>
                <c:pt idx="119">
                  <c:v>28.5868</c:v>
                </c:pt>
                <c:pt idx="120">
                  <c:v>213.48050000000001</c:v>
                </c:pt>
                <c:pt idx="121">
                  <c:v>83.441299999999998</c:v>
                </c:pt>
                <c:pt idx="122">
                  <c:v>25</c:v>
                </c:pt>
                <c:pt idx="123">
                  <c:v>67.961500000000001</c:v>
                </c:pt>
                <c:pt idx="124">
                  <c:v>172.02</c:v>
                </c:pt>
                <c:pt idx="125">
                  <c:v>102.22320000000001</c:v>
                </c:pt>
                <c:pt idx="126">
                  <c:v>373.55279999999999</c:v>
                </c:pt>
                <c:pt idx="127">
                  <c:v>1249.0878</c:v>
                </c:pt>
                <c:pt idx="128">
                  <c:v>240</c:v>
                </c:pt>
                <c:pt idx="129">
                  <c:v>27</c:v>
                </c:pt>
                <c:pt idx="130">
                  <c:v>228.6335</c:v>
                </c:pt>
                <c:pt idx="131">
                  <c:v>26.582599999999999</c:v>
                </c:pt>
                <c:pt idx="132">
                  <c:v>5.71</c:v>
                </c:pt>
                <c:pt idx="133">
                  <c:v>263.0523</c:v>
                </c:pt>
                <c:pt idx="134">
                  <c:v>8.25</c:v>
                </c:pt>
                <c:pt idx="135">
                  <c:v>15.63</c:v>
                </c:pt>
                <c:pt idx="136">
                  <c:v>15.63</c:v>
                </c:pt>
                <c:pt idx="137">
                  <c:v>28.5</c:v>
                </c:pt>
                <c:pt idx="138">
                  <c:v>748.44</c:v>
                </c:pt>
                <c:pt idx="139">
                  <c:v>86.356300000000005</c:v>
                </c:pt>
                <c:pt idx="140">
                  <c:v>107.99550000000001</c:v>
                </c:pt>
                <c:pt idx="141">
                  <c:v>279.31</c:v>
                </c:pt>
                <c:pt idx="142">
                  <c:v>25.26</c:v>
                </c:pt>
                <c:pt idx="143">
                  <c:v>351.02069999999998</c:v>
                </c:pt>
                <c:pt idx="144">
                  <c:v>27.953900000000001</c:v>
                </c:pt>
                <c:pt idx="145">
                  <c:v>62.13</c:v>
                </c:pt>
                <c:pt idx="146">
                  <c:v>3396.25</c:v>
                </c:pt>
                <c:pt idx="147">
                  <c:v>22</c:v>
                </c:pt>
                <c:pt idx="148">
                  <c:v>163.36609999999999</c:v>
                </c:pt>
                <c:pt idx="149">
                  <c:v>25.407900000000001</c:v>
                </c:pt>
                <c:pt idx="150">
                  <c:v>182.7</c:v>
                </c:pt>
                <c:pt idx="151">
                  <c:v>73.508899999999997</c:v>
                </c:pt>
                <c:pt idx="152">
                  <c:v>115.22490000000001</c:v>
                </c:pt>
                <c:pt idx="153">
                  <c:v>340.45229999999998</c:v>
                </c:pt>
                <c:pt idx="154">
                  <c:v>12</c:v>
                </c:pt>
                <c:pt idx="155">
                  <c:v>36.754399999999997</c:v>
                </c:pt>
                <c:pt idx="156">
                  <c:v>183.95</c:v>
                </c:pt>
                <c:pt idx="157">
                  <c:v>26.582599999999999</c:v>
                </c:pt>
                <c:pt idx="158">
                  <c:v>13.42</c:v>
                </c:pt>
                <c:pt idx="159">
                  <c:v>324</c:v>
                </c:pt>
                <c:pt idx="160">
                  <c:v>504.21269999999998</c:v>
                </c:pt>
                <c:pt idx="161">
                  <c:v>338.0702</c:v>
                </c:pt>
                <c:pt idx="162">
                  <c:v>0.98399999999999999</c:v>
                </c:pt>
                <c:pt idx="163">
                  <c:v>14.88</c:v>
                </c:pt>
                <c:pt idx="164">
                  <c:v>81.900000000000006</c:v>
                </c:pt>
                <c:pt idx="165">
                  <c:v>21.33</c:v>
                </c:pt>
                <c:pt idx="166">
                  <c:v>120</c:v>
                </c:pt>
                <c:pt idx="167">
                  <c:v>1579.4</c:v>
                </c:pt>
                <c:pt idx="168">
                  <c:v>174.18029999999999</c:v>
                </c:pt>
                <c:pt idx="169">
                  <c:v>20</c:v>
                </c:pt>
                <c:pt idx="170">
                  <c:v>689.15409999999997</c:v>
                </c:pt>
                <c:pt idx="171">
                  <c:v>156</c:v>
                </c:pt>
                <c:pt idx="172">
                  <c:v>45.734099999999998</c:v>
                </c:pt>
                <c:pt idx="173">
                  <c:v>204.28399999999999</c:v>
                </c:pt>
                <c:pt idx="174">
                  <c:v>21.33</c:v>
                </c:pt>
                <c:pt idx="175">
                  <c:v>34.08</c:v>
                </c:pt>
                <c:pt idx="176">
                  <c:v>212.0085</c:v>
                </c:pt>
                <c:pt idx="177">
                  <c:v>341.2672</c:v>
                </c:pt>
                <c:pt idx="178">
                  <c:v>25.773599999999998</c:v>
                </c:pt>
                <c:pt idx="179">
                  <c:v>133.36609999999999</c:v>
                </c:pt>
                <c:pt idx="180">
                  <c:v>66.864900000000006</c:v>
                </c:pt>
                <c:pt idx="181">
                  <c:v>94.26</c:v>
                </c:pt>
                <c:pt idx="182">
                  <c:v>120</c:v>
                </c:pt>
                <c:pt idx="183">
                  <c:v>120</c:v>
                </c:pt>
                <c:pt idx="184">
                  <c:v>45.99</c:v>
                </c:pt>
                <c:pt idx="185">
                  <c:v>33</c:v>
                </c:pt>
                <c:pt idx="186">
                  <c:v>21.33</c:v>
                </c:pt>
                <c:pt idx="187">
                  <c:v>37.26</c:v>
                </c:pt>
                <c:pt idx="188">
                  <c:v>81.885000000000005</c:v>
                </c:pt>
                <c:pt idx="189">
                  <c:v>10.103199999999999</c:v>
                </c:pt>
                <c:pt idx="190">
                  <c:v>17.88</c:v>
                </c:pt>
                <c:pt idx="191">
                  <c:v>1204.6415</c:v>
                </c:pt>
                <c:pt idx="192">
                  <c:v>111</c:v>
                </c:pt>
                <c:pt idx="193">
                  <c:v>21.21</c:v>
                </c:pt>
                <c:pt idx="194">
                  <c:v>158.31389999999999</c:v>
                </c:pt>
                <c:pt idx="195">
                  <c:v>36.754399999999997</c:v>
                </c:pt>
                <c:pt idx="196">
                  <c:v>242.07</c:v>
                </c:pt>
                <c:pt idx="197">
                  <c:v>30</c:v>
                </c:pt>
                <c:pt idx="198">
                  <c:v>52.8994</c:v>
                </c:pt>
                <c:pt idx="199">
                  <c:v>36.754399999999997</c:v>
                </c:pt>
                <c:pt idx="200">
                  <c:v>45.237400000000001</c:v>
                </c:pt>
                <c:pt idx="201">
                  <c:v>42.66</c:v>
                </c:pt>
                <c:pt idx="202">
                  <c:v>226</c:v>
                </c:pt>
                <c:pt idx="203">
                  <c:v>45.237400000000001</c:v>
                </c:pt>
                <c:pt idx="204">
                  <c:v>36.972099999999998</c:v>
                </c:pt>
                <c:pt idx="205">
                  <c:v>138.5667</c:v>
                </c:pt>
                <c:pt idx="206">
                  <c:v>126.5641</c:v>
                </c:pt>
                <c:pt idx="207">
                  <c:v>51.45</c:v>
                </c:pt>
                <c:pt idx="208">
                  <c:v>227.93719999999999</c:v>
                </c:pt>
                <c:pt idx="209">
                  <c:v>367.71109999999999</c:v>
                </c:pt>
                <c:pt idx="210">
                  <c:v>637.53</c:v>
                </c:pt>
                <c:pt idx="211">
                  <c:v>21.33</c:v>
                </c:pt>
                <c:pt idx="212">
                  <c:v>318.72519999999997</c:v>
                </c:pt>
                <c:pt idx="213">
                  <c:v>35.450000000000003</c:v>
                </c:pt>
                <c:pt idx="214">
                  <c:v>131.30000000000001</c:v>
                </c:pt>
                <c:pt idx="215">
                  <c:v>37.262799999999999</c:v>
                </c:pt>
                <c:pt idx="216">
                  <c:v>1193.7465999999999</c:v>
                </c:pt>
                <c:pt idx="217">
                  <c:v>250.42240000000001</c:v>
                </c:pt>
                <c:pt idx="218">
                  <c:v>67.703999999999994</c:v>
                </c:pt>
                <c:pt idx="219">
                  <c:v>58.238999999999997</c:v>
                </c:pt>
                <c:pt idx="220">
                  <c:v>32.226999999999997</c:v>
                </c:pt>
                <c:pt idx="221">
                  <c:v>180</c:v>
                </c:pt>
                <c:pt idx="222">
                  <c:v>337.9237</c:v>
                </c:pt>
                <c:pt idx="223">
                  <c:v>63.99</c:v>
                </c:pt>
                <c:pt idx="224">
                  <c:v>145.88999999999999</c:v>
                </c:pt>
                <c:pt idx="225">
                  <c:v>30</c:v>
                </c:pt>
                <c:pt idx="226">
                  <c:v>57.098199999999999</c:v>
                </c:pt>
                <c:pt idx="227">
                  <c:v>262.44</c:v>
                </c:pt>
                <c:pt idx="228">
                  <c:v>21.33</c:v>
                </c:pt>
                <c:pt idx="229">
                  <c:v>1769.625</c:v>
                </c:pt>
                <c:pt idx="230">
                  <c:v>82.875</c:v>
                </c:pt>
                <c:pt idx="231">
                  <c:v>2294</c:v>
                </c:pt>
                <c:pt idx="232">
                  <c:v>348.7432</c:v>
                </c:pt>
                <c:pt idx="233">
                  <c:v>140.4</c:v>
                </c:pt>
                <c:pt idx="234">
                  <c:v>133.99780000000001</c:v>
                </c:pt>
                <c:pt idx="235">
                  <c:v>305.63040000000001</c:v>
                </c:pt>
                <c:pt idx="236">
                  <c:v>19.196999999999999</c:v>
                </c:pt>
                <c:pt idx="237">
                  <c:v>18.524999999999999</c:v>
                </c:pt>
                <c:pt idx="238">
                  <c:v>39</c:v>
                </c:pt>
                <c:pt idx="239">
                  <c:v>36.503999999999998</c:v>
                </c:pt>
                <c:pt idx="240">
                  <c:v>29.807400000000001</c:v>
                </c:pt>
                <c:pt idx="241">
                  <c:v>43.02</c:v>
                </c:pt>
                <c:pt idx="242">
                  <c:v>66.864900000000006</c:v>
                </c:pt>
                <c:pt idx="243">
                  <c:v>408.56790000000001</c:v>
                </c:pt>
                <c:pt idx="244">
                  <c:v>25.2486</c:v>
                </c:pt>
                <c:pt idx="245">
                  <c:v>646</c:v>
                </c:pt>
                <c:pt idx="246">
                  <c:v>125.4194</c:v>
                </c:pt>
                <c:pt idx="247">
                  <c:v>286.73230000000001</c:v>
                </c:pt>
                <c:pt idx="248">
                  <c:v>258.02780000000001</c:v>
                </c:pt>
                <c:pt idx="249">
                  <c:v>14.3</c:v>
                </c:pt>
                <c:pt idx="250">
                  <c:v>44.85</c:v>
                </c:pt>
                <c:pt idx="251">
                  <c:v>74.607699999999994</c:v>
                </c:pt>
                <c:pt idx="252">
                  <c:v>126.71469999999999</c:v>
                </c:pt>
                <c:pt idx="253">
                  <c:v>256.83999999999997</c:v>
                </c:pt>
                <c:pt idx="254">
                  <c:v>32.6706</c:v>
                </c:pt>
                <c:pt idx="255">
                  <c:v>72.350099999999998</c:v>
                </c:pt>
                <c:pt idx="256">
                  <c:v>178.49889999999999</c:v>
                </c:pt>
                <c:pt idx="257">
                  <c:v>18.254899999999999</c:v>
                </c:pt>
                <c:pt idx="258">
                  <c:v>151.8099</c:v>
                </c:pt>
                <c:pt idx="259">
                  <c:v>85.085899999999995</c:v>
                </c:pt>
                <c:pt idx="260">
                  <c:v>67.067700000000002</c:v>
                </c:pt>
                <c:pt idx="261">
                  <c:v>162.20959999999999</c:v>
                </c:pt>
                <c:pt idx="262">
                  <c:v>53.688699999999997</c:v>
                </c:pt>
                <c:pt idx="263">
                  <c:v>211.8477</c:v>
                </c:pt>
                <c:pt idx="264">
                  <c:v>150.31899999999999</c:v>
                </c:pt>
                <c:pt idx="265">
                  <c:v>46.864899999999999</c:v>
                </c:pt>
                <c:pt idx="266">
                  <c:v>19.5</c:v>
                </c:pt>
                <c:pt idx="267">
                  <c:v>256.71809999999999</c:v>
                </c:pt>
                <c:pt idx="268">
                  <c:v>86.293499999999995</c:v>
                </c:pt>
                <c:pt idx="269">
                  <c:v>108.3061</c:v>
                </c:pt>
                <c:pt idx="270">
                  <c:v>70.8215</c:v>
                </c:pt>
                <c:pt idx="271">
                  <c:v>56.919600000000003</c:v>
                </c:pt>
                <c:pt idx="272">
                  <c:v>74.532399999999996</c:v>
                </c:pt>
                <c:pt idx="273">
                  <c:v>137.22</c:v>
                </c:pt>
                <c:pt idx="274">
                  <c:v>83.462900000000005</c:v>
                </c:pt>
                <c:pt idx="275">
                  <c:v>9.92</c:v>
                </c:pt>
                <c:pt idx="276">
                  <c:v>72.350099999999998</c:v>
                </c:pt>
                <c:pt idx="277">
                  <c:v>19.9801</c:v>
                </c:pt>
                <c:pt idx="278">
                  <c:v>85.32</c:v>
                </c:pt>
                <c:pt idx="279">
                  <c:v>180</c:v>
                </c:pt>
                <c:pt idx="280">
                  <c:v>52.350099999999998</c:v>
                </c:pt>
                <c:pt idx="281">
                  <c:v>45.293500000000002</c:v>
                </c:pt>
                <c:pt idx="282">
                  <c:v>11.7</c:v>
                </c:pt>
                <c:pt idx="283">
                  <c:v>37.707000000000001</c:v>
                </c:pt>
                <c:pt idx="284">
                  <c:v>155.03550000000001</c:v>
                </c:pt>
                <c:pt idx="285">
                  <c:v>93.6</c:v>
                </c:pt>
                <c:pt idx="286">
                  <c:v>21.33</c:v>
                </c:pt>
                <c:pt idx="287">
                  <c:v>357.11079999999998</c:v>
                </c:pt>
                <c:pt idx="288">
                  <c:v>120</c:v>
                </c:pt>
                <c:pt idx="289">
                  <c:v>52.350099999999998</c:v>
                </c:pt>
                <c:pt idx="290">
                  <c:v>511.875</c:v>
                </c:pt>
                <c:pt idx="291">
                  <c:v>368.87400000000002</c:v>
                </c:pt>
                <c:pt idx="292">
                  <c:v>120</c:v>
                </c:pt>
                <c:pt idx="293">
                  <c:v>5.4720000000000004</c:v>
                </c:pt>
                <c:pt idx="294">
                  <c:v>60</c:v>
                </c:pt>
                <c:pt idx="295">
                  <c:v>114.89449999999999</c:v>
                </c:pt>
                <c:pt idx="296">
                  <c:v>23.899000000000001</c:v>
                </c:pt>
                <c:pt idx="297">
                  <c:v>57.2</c:v>
                </c:pt>
                <c:pt idx="298">
                  <c:v>653.98500000000001</c:v>
                </c:pt>
                <c:pt idx="299">
                  <c:v>9.75</c:v>
                </c:pt>
                <c:pt idx="300">
                  <c:v>134</c:v>
                </c:pt>
                <c:pt idx="301">
                  <c:v>144</c:v>
                </c:pt>
                <c:pt idx="302">
                  <c:v>205.1859</c:v>
                </c:pt>
                <c:pt idx="303">
                  <c:v>42.9</c:v>
                </c:pt>
                <c:pt idx="304">
                  <c:v>319.82150000000001</c:v>
                </c:pt>
                <c:pt idx="305">
                  <c:v>21.33</c:v>
                </c:pt>
                <c:pt idx="306">
                  <c:v>21.33</c:v>
                </c:pt>
                <c:pt idx="307">
                  <c:v>1231.2</c:v>
                </c:pt>
                <c:pt idx="308">
                  <c:v>56.496899999999997</c:v>
                </c:pt>
                <c:pt idx="309">
                  <c:v>269.95400000000001</c:v>
                </c:pt>
                <c:pt idx="310">
                  <c:v>83.231700000000004</c:v>
                </c:pt>
                <c:pt idx="311">
                  <c:v>88.624799999999993</c:v>
                </c:pt>
                <c:pt idx="312">
                  <c:v>40</c:v>
                </c:pt>
                <c:pt idx="313">
                  <c:v>33.475000000000001</c:v>
                </c:pt>
                <c:pt idx="314">
                  <c:v>33.8611</c:v>
                </c:pt>
                <c:pt idx="315">
                  <c:v>33.957900000000002</c:v>
                </c:pt>
                <c:pt idx="316">
                  <c:v>36.890099999999997</c:v>
                </c:pt>
                <c:pt idx="317">
                  <c:v>25.339500000000001</c:v>
                </c:pt>
                <c:pt idx="318">
                  <c:v>30</c:v>
                </c:pt>
                <c:pt idx="319">
                  <c:v>31.807600000000001</c:v>
                </c:pt>
                <c:pt idx="320">
                  <c:v>61.17</c:v>
                </c:pt>
                <c:pt idx="321">
                  <c:v>15.542999999999999</c:v>
                </c:pt>
                <c:pt idx="322">
                  <c:v>72.350099999999998</c:v>
                </c:pt>
                <c:pt idx="323">
                  <c:v>96.714699999999993</c:v>
                </c:pt>
                <c:pt idx="324">
                  <c:v>207.89859999999999</c:v>
                </c:pt>
                <c:pt idx="325">
                  <c:v>821.87300000000005</c:v>
                </c:pt>
                <c:pt idx="326">
                  <c:v>118.55840000000001</c:v>
                </c:pt>
                <c:pt idx="327">
                  <c:v>54.463700000000003</c:v>
                </c:pt>
                <c:pt idx="328">
                  <c:v>83.441299999999998</c:v>
                </c:pt>
                <c:pt idx="329">
                  <c:v>36</c:v>
                </c:pt>
                <c:pt idx="330">
                  <c:v>53.43</c:v>
                </c:pt>
                <c:pt idx="331">
                  <c:v>76.787999999999997</c:v>
                </c:pt>
                <c:pt idx="332">
                  <c:v>78</c:v>
                </c:pt>
                <c:pt idx="333">
                  <c:v>666.4434</c:v>
                </c:pt>
                <c:pt idx="334">
                  <c:v>19.196999999999999</c:v>
                </c:pt>
                <c:pt idx="335">
                  <c:v>414.53649999999999</c:v>
                </c:pt>
                <c:pt idx="336">
                  <c:v>19.196999999999999</c:v>
                </c:pt>
                <c:pt idx="337">
                  <c:v>157.86000000000001</c:v>
                </c:pt>
                <c:pt idx="338">
                  <c:v>160.39080000000001</c:v>
                </c:pt>
                <c:pt idx="339">
                  <c:v>46.845300000000002</c:v>
                </c:pt>
                <c:pt idx="340">
                  <c:v>952.06380000000001</c:v>
                </c:pt>
                <c:pt idx="341">
                  <c:v>17.420000000000002</c:v>
                </c:pt>
                <c:pt idx="342">
                  <c:v>202</c:v>
                </c:pt>
                <c:pt idx="343">
                  <c:v>137.13</c:v>
                </c:pt>
                <c:pt idx="344">
                  <c:v>180</c:v>
                </c:pt>
                <c:pt idx="345">
                  <c:v>255.3433</c:v>
                </c:pt>
                <c:pt idx="346">
                  <c:v>48.372999999999998</c:v>
                </c:pt>
                <c:pt idx="347">
                  <c:v>40.200000000000003</c:v>
                </c:pt>
                <c:pt idx="348">
                  <c:v>61.4985</c:v>
                </c:pt>
                <c:pt idx="349">
                  <c:v>42.66</c:v>
                </c:pt>
                <c:pt idx="350">
                  <c:v>16.420000000000002</c:v>
                </c:pt>
                <c:pt idx="351">
                  <c:v>31.807600000000001</c:v>
                </c:pt>
                <c:pt idx="352">
                  <c:v>239.96940000000001</c:v>
                </c:pt>
                <c:pt idx="353">
                  <c:v>90</c:v>
                </c:pt>
                <c:pt idx="354">
                  <c:v>16.25</c:v>
                </c:pt>
                <c:pt idx="355">
                  <c:v>269.40269999999998</c:v>
                </c:pt>
                <c:pt idx="356">
                  <c:v>33.497100000000003</c:v>
                </c:pt>
                <c:pt idx="357">
                  <c:v>305.46260000000001</c:v>
                </c:pt>
                <c:pt idx="358">
                  <c:v>50.672400000000003</c:v>
                </c:pt>
                <c:pt idx="359">
                  <c:v>45.63</c:v>
                </c:pt>
                <c:pt idx="360">
                  <c:v>42.66</c:v>
                </c:pt>
                <c:pt idx="361">
                  <c:v>38.698399999999999</c:v>
                </c:pt>
                <c:pt idx="362">
                  <c:v>164.22120000000001</c:v>
                </c:pt>
                <c:pt idx="363">
                  <c:v>24.38</c:v>
                </c:pt>
                <c:pt idx="364">
                  <c:v>267.94040000000001</c:v>
                </c:pt>
                <c:pt idx="365">
                  <c:v>175.8682</c:v>
                </c:pt>
                <c:pt idx="366">
                  <c:v>81.12</c:v>
                </c:pt>
                <c:pt idx="367">
                  <c:v>9.98</c:v>
                </c:pt>
                <c:pt idx="368">
                  <c:v>340.70060000000001</c:v>
                </c:pt>
                <c:pt idx="369">
                  <c:v>22.84</c:v>
                </c:pt>
                <c:pt idx="370">
                  <c:v>3.5750000000000002</c:v>
                </c:pt>
                <c:pt idx="371">
                  <c:v>16.25</c:v>
                </c:pt>
                <c:pt idx="372">
                  <c:v>19.196999999999999</c:v>
                </c:pt>
                <c:pt idx="373">
                  <c:v>73.508899999999997</c:v>
                </c:pt>
                <c:pt idx="374">
                  <c:v>144</c:v>
                </c:pt>
                <c:pt idx="375">
                  <c:v>94.71</c:v>
                </c:pt>
                <c:pt idx="376">
                  <c:v>41.153799999999997</c:v>
                </c:pt>
                <c:pt idx="377">
                  <c:v>76.9499</c:v>
                </c:pt>
                <c:pt idx="378">
                  <c:v>25.24</c:v>
                </c:pt>
                <c:pt idx="379">
                  <c:v>572.62689999999998</c:v>
                </c:pt>
                <c:pt idx="380">
                  <c:v>361.90370000000001</c:v>
                </c:pt>
                <c:pt idx="381">
                  <c:v>110.2272</c:v>
                </c:pt>
                <c:pt idx="382">
                  <c:v>33.910499999999999</c:v>
                </c:pt>
                <c:pt idx="383">
                  <c:v>19</c:v>
                </c:pt>
                <c:pt idx="384">
                  <c:v>294.77999999999997</c:v>
                </c:pt>
                <c:pt idx="385">
                  <c:v>83.231700000000004</c:v>
                </c:pt>
                <c:pt idx="386">
                  <c:v>103.0842</c:v>
                </c:pt>
                <c:pt idx="387">
                  <c:v>144.30529999999999</c:v>
                </c:pt>
                <c:pt idx="388">
                  <c:v>39</c:v>
                </c:pt>
                <c:pt idx="389">
                  <c:v>224</c:v>
                </c:pt>
                <c:pt idx="390">
                  <c:v>475.54</c:v>
                </c:pt>
                <c:pt idx="391">
                  <c:v>46.036799999999999</c:v>
                </c:pt>
                <c:pt idx="392">
                  <c:v>294.5514</c:v>
                </c:pt>
                <c:pt idx="393">
                  <c:v>28.5</c:v>
                </c:pt>
                <c:pt idx="394">
                  <c:v>50</c:v>
                </c:pt>
                <c:pt idx="395">
                  <c:v>10</c:v>
                </c:pt>
                <c:pt idx="396">
                  <c:v>29.33</c:v>
                </c:pt>
                <c:pt idx="397">
                  <c:v>19.196999999999999</c:v>
                </c:pt>
                <c:pt idx="398">
                  <c:v>24.186499999999999</c:v>
                </c:pt>
                <c:pt idx="399">
                  <c:v>159</c:v>
                </c:pt>
                <c:pt idx="400">
                  <c:v>411.09530000000001</c:v>
                </c:pt>
                <c:pt idx="401">
                  <c:v>58.361699999999999</c:v>
                </c:pt>
                <c:pt idx="402">
                  <c:v>98.547600000000003</c:v>
                </c:pt>
                <c:pt idx="403">
                  <c:v>145.14920000000001</c:v>
                </c:pt>
                <c:pt idx="404">
                  <c:v>125.7273</c:v>
                </c:pt>
                <c:pt idx="405">
                  <c:v>204.28399999999999</c:v>
                </c:pt>
                <c:pt idx="406">
                  <c:v>120</c:v>
                </c:pt>
                <c:pt idx="407">
                  <c:v>203</c:v>
                </c:pt>
                <c:pt idx="408">
                  <c:v>222.33</c:v>
                </c:pt>
                <c:pt idx="409">
                  <c:v>56.4</c:v>
                </c:pt>
                <c:pt idx="410">
                  <c:v>60</c:v>
                </c:pt>
                <c:pt idx="411">
                  <c:v>21.33</c:v>
                </c:pt>
                <c:pt idx="412">
                  <c:v>204.28399999999999</c:v>
                </c:pt>
                <c:pt idx="413">
                  <c:v>95.042900000000003</c:v>
                </c:pt>
                <c:pt idx="414">
                  <c:v>23.401</c:v>
                </c:pt>
                <c:pt idx="415">
                  <c:v>934.45389999999998</c:v>
                </c:pt>
                <c:pt idx="416">
                  <c:v>18</c:v>
                </c:pt>
                <c:pt idx="417">
                  <c:v>134.84690000000001</c:v>
                </c:pt>
                <c:pt idx="418">
                  <c:v>61.259</c:v>
                </c:pt>
                <c:pt idx="419">
                  <c:v>658.67510000000004</c:v>
                </c:pt>
                <c:pt idx="420">
                  <c:v>1468.5196000000001</c:v>
                </c:pt>
                <c:pt idx="421">
                  <c:v>82.586500000000001</c:v>
                </c:pt>
                <c:pt idx="422">
                  <c:v>340.54520000000002</c:v>
                </c:pt>
                <c:pt idx="423">
                  <c:v>72.061000000000007</c:v>
                </c:pt>
                <c:pt idx="424">
                  <c:v>48.990699999999997</c:v>
                </c:pt>
                <c:pt idx="425">
                  <c:v>15.401</c:v>
                </c:pt>
                <c:pt idx="426">
                  <c:v>204.10079999999999</c:v>
                </c:pt>
                <c:pt idx="427">
                  <c:v>12.63</c:v>
                </c:pt>
                <c:pt idx="428">
                  <c:v>15.24</c:v>
                </c:pt>
                <c:pt idx="429">
                  <c:v>50</c:v>
                </c:pt>
                <c:pt idx="430">
                  <c:v>272.55329999999998</c:v>
                </c:pt>
                <c:pt idx="431">
                  <c:v>27</c:v>
                </c:pt>
                <c:pt idx="432">
                  <c:v>65.428799999999995</c:v>
                </c:pt>
                <c:pt idx="433">
                  <c:v>85.32</c:v>
                </c:pt>
                <c:pt idx="434">
                  <c:v>572.1671</c:v>
                </c:pt>
                <c:pt idx="435">
                  <c:v>937.97670000000005</c:v>
                </c:pt>
                <c:pt idx="436">
                  <c:v>165</c:v>
                </c:pt>
                <c:pt idx="437">
                  <c:v>55.295499999999997</c:v>
                </c:pt>
                <c:pt idx="438">
                  <c:v>534.56600000000003</c:v>
                </c:pt>
                <c:pt idx="439">
                  <c:v>448.26</c:v>
                </c:pt>
                <c:pt idx="440">
                  <c:v>123.208</c:v>
                </c:pt>
                <c:pt idx="441">
                  <c:v>77.290000000000006</c:v>
                </c:pt>
                <c:pt idx="442">
                  <c:v>360</c:v>
                </c:pt>
                <c:pt idx="443">
                  <c:v>653.00080000000003</c:v>
                </c:pt>
                <c:pt idx="444">
                  <c:v>118.3</c:v>
                </c:pt>
                <c:pt idx="445">
                  <c:v>1480.3623</c:v>
                </c:pt>
                <c:pt idx="446">
                  <c:v>837.1567</c:v>
                </c:pt>
                <c:pt idx="447">
                  <c:v>242.6396</c:v>
                </c:pt>
                <c:pt idx="448">
                  <c:v>262.02800000000002</c:v>
                </c:pt>
                <c:pt idx="449">
                  <c:v>473.60329999999999</c:v>
                </c:pt>
                <c:pt idx="450">
                  <c:v>708.02269999999999</c:v>
                </c:pt>
                <c:pt idx="451">
                  <c:v>13.321400000000001</c:v>
                </c:pt>
                <c:pt idx="452">
                  <c:v>51.29</c:v>
                </c:pt>
                <c:pt idx="453">
                  <c:v>89.5</c:v>
                </c:pt>
                <c:pt idx="454">
                  <c:v>74.532399999999996</c:v>
                </c:pt>
                <c:pt idx="455">
                  <c:v>64</c:v>
                </c:pt>
                <c:pt idx="456">
                  <c:v>23.401</c:v>
                </c:pt>
                <c:pt idx="457">
                  <c:v>17.13</c:v>
                </c:pt>
                <c:pt idx="458">
                  <c:v>149.5</c:v>
                </c:pt>
                <c:pt idx="459">
                  <c:v>163.197</c:v>
                </c:pt>
                <c:pt idx="460">
                  <c:v>14.76</c:v>
                </c:pt>
                <c:pt idx="461">
                  <c:v>21.33</c:v>
                </c:pt>
                <c:pt idx="462">
                  <c:v>304.50729999999999</c:v>
                </c:pt>
                <c:pt idx="463">
                  <c:v>36.3384</c:v>
                </c:pt>
                <c:pt idx="464">
                  <c:v>21.33</c:v>
                </c:pt>
                <c:pt idx="465">
                  <c:v>392.02480000000003</c:v>
                </c:pt>
                <c:pt idx="466">
                  <c:v>151.78790000000001</c:v>
                </c:pt>
                <c:pt idx="467">
                  <c:v>30.1082</c:v>
                </c:pt>
                <c:pt idx="468">
                  <c:v>13.36</c:v>
                </c:pt>
                <c:pt idx="469">
                  <c:v>21.33</c:v>
                </c:pt>
                <c:pt idx="470">
                  <c:v>21.33</c:v>
                </c:pt>
                <c:pt idx="471">
                  <c:v>21.6</c:v>
                </c:pt>
                <c:pt idx="472">
                  <c:v>108.9568</c:v>
                </c:pt>
                <c:pt idx="473">
                  <c:v>42.66</c:v>
                </c:pt>
                <c:pt idx="474">
                  <c:v>342.6</c:v>
                </c:pt>
                <c:pt idx="475">
                  <c:v>40</c:v>
                </c:pt>
                <c:pt idx="476">
                  <c:v>259.2</c:v>
                </c:pt>
                <c:pt idx="477">
                  <c:v>26.582599999999999</c:v>
                </c:pt>
                <c:pt idx="478">
                  <c:v>52.019799999999996</c:v>
                </c:pt>
                <c:pt idx="479">
                  <c:v>181.15710000000001</c:v>
                </c:pt>
                <c:pt idx="480">
                  <c:v>2050.6</c:v>
                </c:pt>
                <c:pt idx="481">
                  <c:v>1587.2547999999999</c:v>
                </c:pt>
                <c:pt idx="482">
                  <c:v>158</c:v>
                </c:pt>
                <c:pt idx="483">
                  <c:v>30</c:v>
                </c:pt>
                <c:pt idx="484">
                  <c:v>54.28</c:v>
                </c:pt>
                <c:pt idx="485">
                  <c:v>85.32</c:v>
                </c:pt>
                <c:pt idx="486">
                  <c:v>30</c:v>
                </c:pt>
                <c:pt idx="487">
                  <c:v>2.54</c:v>
                </c:pt>
                <c:pt idx="488">
                  <c:v>66.864900000000006</c:v>
                </c:pt>
                <c:pt idx="489">
                  <c:v>108.9273</c:v>
                </c:pt>
                <c:pt idx="490">
                  <c:v>397.36099999999999</c:v>
                </c:pt>
                <c:pt idx="491">
                  <c:v>156.40209999999999</c:v>
                </c:pt>
                <c:pt idx="492">
                  <c:v>176.22120000000001</c:v>
                </c:pt>
                <c:pt idx="493">
                  <c:v>4.99</c:v>
                </c:pt>
                <c:pt idx="494">
                  <c:v>83.462900000000005</c:v>
                </c:pt>
                <c:pt idx="495">
                  <c:v>52</c:v>
                </c:pt>
                <c:pt idx="496">
                  <c:v>743.18399999999997</c:v>
                </c:pt>
                <c:pt idx="497">
                  <c:v>144</c:v>
                </c:pt>
                <c:pt idx="498">
                  <c:v>38.124600000000001</c:v>
                </c:pt>
                <c:pt idx="499">
                  <c:v>25</c:v>
                </c:pt>
                <c:pt idx="500">
                  <c:v>175</c:v>
                </c:pt>
                <c:pt idx="501">
                  <c:v>6.944</c:v>
                </c:pt>
                <c:pt idx="502">
                  <c:v>640.42399999999998</c:v>
                </c:pt>
                <c:pt idx="503">
                  <c:v>86.28</c:v>
                </c:pt>
                <c:pt idx="504">
                  <c:v>103.18</c:v>
                </c:pt>
                <c:pt idx="505">
                  <c:v>464.4</c:v>
                </c:pt>
                <c:pt idx="506">
                  <c:v>406.65719999999999</c:v>
                </c:pt>
                <c:pt idx="507">
                  <c:v>21.33</c:v>
                </c:pt>
                <c:pt idx="508">
                  <c:v>15.15</c:v>
                </c:pt>
                <c:pt idx="509">
                  <c:v>96.045299999999997</c:v>
                </c:pt>
                <c:pt idx="510">
                  <c:v>127.40130000000001</c:v>
                </c:pt>
                <c:pt idx="511">
                  <c:v>95.471999999999994</c:v>
                </c:pt>
                <c:pt idx="512">
                  <c:v>55.648400000000002</c:v>
                </c:pt>
                <c:pt idx="513">
                  <c:v>22.3</c:v>
                </c:pt>
                <c:pt idx="514">
                  <c:v>148.095</c:v>
                </c:pt>
                <c:pt idx="515">
                  <c:v>18</c:v>
                </c:pt>
                <c:pt idx="516">
                  <c:v>54.180599999999998</c:v>
                </c:pt>
                <c:pt idx="517">
                  <c:v>197.9443</c:v>
                </c:pt>
                <c:pt idx="518">
                  <c:v>111.91240000000001</c:v>
                </c:pt>
                <c:pt idx="519">
                  <c:v>118.0681</c:v>
                </c:pt>
                <c:pt idx="520">
                  <c:v>48.75</c:v>
                </c:pt>
                <c:pt idx="521">
                  <c:v>144</c:v>
                </c:pt>
                <c:pt idx="522">
                  <c:v>50.603299999999997</c:v>
                </c:pt>
                <c:pt idx="523">
                  <c:v>90.278800000000004</c:v>
                </c:pt>
                <c:pt idx="524">
                  <c:v>25</c:v>
                </c:pt>
                <c:pt idx="525">
                  <c:v>34.08</c:v>
                </c:pt>
                <c:pt idx="526">
                  <c:v>146.75530000000001</c:v>
                </c:pt>
                <c:pt idx="527">
                  <c:v>221.43</c:v>
                </c:pt>
                <c:pt idx="528">
                  <c:v>137.1969</c:v>
                </c:pt>
                <c:pt idx="529">
                  <c:v>69.033299999999997</c:v>
                </c:pt>
                <c:pt idx="530">
                  <c:v>54</c:v>
                </c:pt>
                <c:pt idx="531">
                  <c:v>75.180800000000005</c:v>
                </c:pt>
                <c:pt idx="532">
                  <c:v>262.11</c:v>
                </c:pt>
                <c:pt idx="533">
                  <c:v>61.259</c:v>
                </c:pt>
                <c:pt idx="534">
                  <c:v>197.5849</c:v>
                </c:pt>
                <c:pt idx="535">
                  <c:v>158.9538</c:v>
                </c:pt>
                <c:pt idx="536">
                  <c:v>15.430999999999999</c:v>
                </c:pt>
                <c:pt idx="537">
                  <c:v>72.350099999999998</c:v>
                </c:pt>
                <c:pt idx="538">
                  <c:v>7.3079999999999998</c:v>
                </c:pt>
                <c:pt idx="539">
                  <c:v>120</c:v>
                </c:pt>
                <c:pt idx="540">
                  <c:v>173.29900000000001</c:v>
                </c:pt>
                <c:pt idx="541">
                  <c:v>24.63</c:v>
                </c:pt>
                <c:pt idx="542">
                  <c:v>1514.7836</c:v>
                </c:pt>
                <c:pt idx="543">
                  <c:v>106.65</c:v>
                </c:pt>
                <c:pt idx="544">
                  <c:v>427.83109999999999</c:v>
                </c:pt>
                <c:pt idx="545">
                  <c:v>84.700599999999994</c:v>
                </c:pt>
                <c:pt idx="546">
                  <c:v>106.5408</c:v>
                </c:pt>
                <c:pt idx="547">
                  <c:v>108.69070000000001</c:v>
                </c:pt>
                <c:pt idx="548">
                  <c:v>405.55250000000001</c:v>
                </c:pt>
                <c:pt idx="549">
                  <c:v>240</c:v>
                </c:pt>
                <c:pt idx="550">
                  <c:v>641.77440000000001</c:v>
                </c:pt>
                <c:pt idx="551">
                  <c:v>89.452399999999997</c:v>
                </c:pt>
                <c:pt idx="552">
                  <c:v>2</c:v>
                </c:pt>
                <c:pt idx="553">
                  <c:v>248.09129999999999</c:v>
                </c:pt>
                <c:pt idx="554">
                  <c:v>180</c:v>
                </c:pt>
                <c:pt idx="555">
                  <c:v>45.944899999999997</c:v>
                </c:pt>
                <c:pt idx="556">
                  <c:v>125.76</c:v>
                </c:pt>
                <c:pt idx="557">
                  <c:v>92.4375</c:v>
                </c:pt>
                <c:pt idx="558">
                  <c:v>183.5419</c:v>
                </c:pt>
                <c:pt idx="559">
                  <c:v>244.7225</c:v>
                </c:pt>
                <c:pt idx="560">
                  <c:v>305.17189999999999</c:v>
                </c:pt>
                <c:pt idx="561">
                  <c:v>747.10739999999998</c:v>
                </c:pt>
                <c:pt idx="562">
                  <c:v>1499.3906999999999</c:v>
                </c:pt>
                <c:pt idx="563">
                  <c:v>119.18089999999999</c:v>
                </c:pt>
                <c:pt idx="564">
                  <c:v>248.72819999999999</c:v>
                </c:pt>
                <c:pt idx="565">
                  <c:v>291.90300000000002</c:v>
                </c:pt>
                <c:pt idx="566">
                  <c:v>371.1669</c:v>
                </c:pt>
                <c:pt idx="567">
                  <c:v>380.3526</c:v>
                </c:pt>
                <c:pt idx="568">
                  <c:v>423.08440000000002</c:v>
                </c:pt>
                <c:pt idx="569">
                  <c:v>395.08409999999998</c:v>
                </c:pt>
                <c:pt idx="570">
                  <c:v>442.18970000000002</c:v>
                </c:pt>
                <c:pt idx="571">
                  <c:v>54</c:v>
                </c:pt>
                <c:pt idx="572">
                  <c:v>61.993600000000001</c:v>
                </c:pt>
                <c:pt idx="573">
                  <c:v>120</c:v>
                </c:pt>
                <c:pt idx="574">
                  <c:v>122.3613</c:v>
                </c:pt>
                <c:pt idx="575">
                  <c:v>401.1669</c:v>
                </c:pt>
                <c:pt idx="576">
                  <c:v>427.88080000000002</c:v>
                </c:pt>
                <c:pt idx="577">
                  <c:v>85.32</c:v>
                </c:pt>
                <c:pt idx="578">
                  <c:v>107.4011</c:v>
                </c:pt>
                <c:pt idx="579">
                  <c:v>108.36109999999999</c:v>
                </c:pt>
                <c:pt idx="580">
                  <c:v>120</c:v>
                </c:pt>
                <c:pt idx="581">
                  <c:v>416.85219999999998</c:v>
                </c:pt>
                <c:pt idx="582">
                  <c:v>449.04039999999998</c:v>
                </c:pt>
                <c:pt idx="583">
                  <c:v>463.70929999999998</c:v>
                </c:pt>
                <c:pt idx="584">
                  <c:v>488.4255</c:v>
                </c:pt>
                <c:pt idx="585">
                  <c:v>65.947800000000001</c:v>
                </c:pt>
                <c:pt idx="586">
                  <c:v>109.2323</c:v>
                </c:pt>
                <c:pt idx="587">
                  <c:v>86</c:v>
                </c:pt>
                <c:pt idx="588">
                  <c:v>142.91249999999999</c:v>
                </c:pt>
                <c:pt idx="589">
                  <c:v>82.98</c:v>
                </c:pt>
                <c:pt idx="590">
                  <c:v>120</c:v>
                </c:pt>
                <c:pt idx="591">
                  <c:v>120</c:v>
                </c:pt>
                <c:pt idx="592">
                  <c:v>356.23509999999999</c:v>
                </c:pt>
                <c:pt idx="593">
                  <c:v>200</c:v>
                </c:pt>
                <c:pt idx="594">
                  <c:v>180</c:v>
                </c:pt>
                <c:pt idx="595">
                  <c:v>41.359499999999997</c:v>
                </c:pt>
                <c:pt idx="596">
                  <c:v>667.79300000000001</c:v>
                </c:pt>
                <c:pt idx="597">
                  <c:v>36.739400000000003</c:v>
                </c:pt>
                <c:pt idx="598">
                  <c:v>91.290899999999993</c:v>
                </c:pt>
                <c:pt idx="599">
                  <c:v>21.33</c:v>
                </c:pt>
                <c:pt idx="600">
                  <c:v>511.15660000000003</c:v>
                </c:pt>
                <c:pt idx="601">
                  <c:v>24.406400000000001</c:v>
                </c:pt>
                <c:pt idx="602">
                  <c:v>54.18</c:v>
                </c:pt>
                <c:pt idx="603">
                  <c:v>93.6</c:v>
                </c:pt>
                <c:pt idx="604">
                  <c:v>810.30430000000001</c:v>
                </c:pt>
                <c:pt idx="605">
                  <c:v>91.041700000000006</c:v>
                </c:pt>
                <c:pt idx="606">
                  <c:v>82.793999999999997</c:v>
                </c:pt>
                <c:pt idx="607">
                  <c:v>226.7655</c:v>
                </c:pt>
                <c:pt idx="608">
                  <c:v>106.65</c:v>
                </c:pt>
                <c:pt idx="609">
                  <c:v>108.9273</c:v>
                </c:pt>
                <c:pt idx="610">
                  <c:v>270.06360000000001</c:v>
                </c:pt>
                <c:pt idx="611">
                  <c:v>145.89689999999999</c:v>
                </c:pt>
                <c:pt idx="612">
                  <c:v>150.36160000000001</c:v>
                </c:pt>
                <c:pt idx="613">
                  <c:v>127.40130000000001</c:v>
                </c:pt>
                <c:pt idx="614">
                  <c:v>142.51349999999999</c:v>
                </c:pt>
                <c:pt idx="615">
                  <c:v>31.995000000000001</c:v>
                </c:pt>
                <c:pt idx="616">
                  <c:v>61.085900000000002</c:v>
                </c:pt>
                <c:pt idx="617">
                  <c:v>171.26259999999999</c:v>
                </c:pt>
                <c:pt idx="618">
                  <c:v>92.75</c:v>
                </c:pt>
                <c:pt idx="619">
                  <c:v>174.76169999999999</c:v>
                </c:pt>
                <c:pt idx="620">
                  <c:v>33.571800000000003</c:v>
                </c:pt>
                <c:pt idx="621">
                  <c:v>222.3365</c:v>
                </c:pt>
                <c:pt idx="622">
                  <c:v>153.941</c:v>
                </c:pt>
                <c:pt idx="623">
                  <c:v>30</c:v>
                </c:pt>
                <c:pt idx="624">
                  <c:v>19</c:v>
                </c:pt>
                <c:pt idx="625">
                  <c:v>75.180800000000005</c:v>
                </c:pt>
                <c:pt idx="626">
                  <c:v>1180.1566</c:v>
                </c:pt>
                <c:pt idx="627">
                  <c:v>125.7766</c:v>
                </c:pt>
                <c:pt idx="628">
                  <c:v>75.0822</c:v>
                </c:pt>
                <c:pt idx="629">
                  <c:v>103.18</c:v>
                </c:pt>
                <c:pt idx="630">
                  <c:v>591.75</c:v>
                </c:pt>
                <c:pt idx="631">
                  <c:v>25.711400000000001</c:v>
                </c:pt>
                <c:pt idx="632">
                  <c:v>36.754399999999997</c:v>
                </c:pt>
                <c:pt idx="633">
                  <c:v>128.6842</c:v>
                </c:pt>
                <c:pt idx="634">
                  <c:v>240.54859999999999</c:v>
                </c:pt>
                <c:pt idx="635">
                  <c:v>357.9837</c:v>
                </c:pt>
                <c:pt idx="636">
                  <c:v>6.399</c:v>
                </c:pt>
                <c:pt idx="637">
                  <c:v>182.08340000000001</c:v>
                </c:pt>
                <c:pt idx="638">
                  <c:v>149.24420000000001</c:v>
                </c:pt>
                <c:pt idx="639">
                  <c:v>26.59</c:v>
                </c:pt>
                <c:pt idx="640">
                  <c:v>29.727799999999998</c:v>
                </c:pt>
                <c:pt idx="641">
                  <c:v>21.33</c:v>
                </c:pt>
                <c:pt idx="642">
                  <c:v>64.171000000000006</c:v>
                </c:pt>
                <c:pt idx="643">
                  <c:v>70.8215</c:v>
                </c:pt>
                <c:pt idx="644">
                  <c:v>271.90960000000001</c:v>
                </c:pt>
                <c:pt idx="645">
                  <c:v>146.2002</c:v>
                </c:pt>
                <c:pt idx="646">
                  <c:v>150</c:v>
                </c:pt>
                <c:pt idx="647">
                  <c:v>140.5</c:v>
                </c:pt>
                <c:pt idx="648">
                  <c:v>39</c:v>
                </c:pt>
                <c:pt idx="649">
                  <c:v>716.98710000000005</c:v>
                </c:pt>
                <c:pt idx="650">
                  <c:v>118.8969</c:v>
                </c:pt>
                <c:pt idx="651">
                  <c:v>24</c:v>
                </c:pt>
                <c:pt idx="652">
                  <c:v>28.036799999999999</c:v>
                </c:pt>
                <c:pt idx="653">
                  <c:v>291.10989999999998</c:v>
                </c:pt>
                <c:pt idx="654">
                  <c:v>36.3384</c:v>
                </c:pt>
                <c:pt idx="655">
                  <c:v>26.84</c:v>
                </c:pt>
                <c:pt idx="656">
                  <c:v>56.107500000000002</c:v>
                </c:pt>
                <c:pt idx="657">
                  <c:v>205.53</c:v>
                </c:pt>
                <c:pt idx="658">
                  <c:v>77.805000000000007</c:v>
                </c:pt>
                <c:pt idx="659">
                  <c:v>205.06549999999999</c:v>
                </c:pt>
                <c:pt idx="660">
                  <c:v>30</c:v>
                </c:pt>
                <c:pt idx="661">
                  <c:v>92.585999999999999</c:v>
                </c:pt>
                <c:pt idx="662">
                  <c:v>58.24</c:v>
                </c:pt>
                <c:pt idx="663">
                  <c:v>69.6571</c:v>
                </c:pt>
                <c:pt idx="664">
                  <c:v>51.8767</c:v>
                </c:pt>
                <c:pt idx="665">
                  <c:v>103.1811</c:v>
                </c:pt>
                <c:pt idx="666">
                  <c:v>122.633</c:v>
                </c:pt>
                <c:pt idx="667">
                  <c:v>73.810299999999998</c:v>
                </c:pt>
                <c:pt idx="668">
                  <c:v>479.36</c:v>
                </c:pt>
                <c:pt idx="669">
                  <c:v>180</c:v>
                </c:pt>
                <c:pt idx="670">
                  <c:v>117.44840000000001</c:v>
                </c:pt>
                <c:pt idx="671">
                  <c:v>240.28399999999999</c:v>
                </c:pt>
                <c:pt idx="672">
                  <c:v>176.31290000000001</c:v>
                </c:pt>
                <c:pt idx="673">
                  <c:v>280</c:v>
                </c:pt>
                <c:pt idx="674">
                  <c:v>345.72890000000001</c:v>
                </c:pt>
                <c:pt idx="675">
                  <c:v>158.29130000000001</c:v>
                </c:pt>
                <c:pt idx="676">
                  <c:v>14.42</c:v>
                </c:pt>
                <c:pt idx="677">
                  <c:v>62.970199999999998</c:v>
                </c:pt>
                <c:pt idx="678">
                  <c:v>63.441299999999998</c:v>
                </c:pt>
                <c:pt idx="679">
                  <c:v>30</c:v>
                </c:pt>
                <c:pt idx="680">
                  <c:v>496</c:v>
                </c:pt>
                <c:pt idx="681">
                  <c:v>126.81</c:v>
                </c:pt>
                <c:pt idx="682">
                  <c:v>144</c:v>
                </c:pt>
                <c:pt idx="683">
                  <c:v>494.92989999999998</c:v>
                </c:pt>
                <c:pt idx="684">
                  <c:v>30.0473</c:v>
                </c:pt>
                <c:pt idx="685">
                  <c:v>147.63820000000001</c:v>
                </c:pt>
                <c:pt idx="686">
                  <c:v>37.44</c:v>
                </c:pt>
                <c:pt idx="687">
                  <c:v>288</c:v>
                </c:pt>
                <c:pt idx="688">
                  <c:v>150</c:v>
                </c:pt>
                <c:pt idx="689">
                  <c:v>42.66</c:v>
                </c:pt>
                <c:pt idx="690">
                  <c:v>287.25</c:v>
                </c:pt>
                <c:pt idx="691">
                  <c:v>147.4015</c:v>
                </c:pt>
                <c:pt idx="692">
                  <c:v>59.242100000000001</c:v>
                </c:pt>
                <c:pt idx="693">
                  <c:v>240</c:v>
                </c:pt>
                <c:pt idx="694">
                  <c:v>197.47</c:v>
                </c:pt>
                <c:pt idx="695">
                  <c:v>304.19459999999998</c:v>
                </c:pt>
                <c:pt idx="696">
                  <c:v>64.342100000000002</c:v>
                </c:pt>
                <c:pt idx="697">
                  <c:v>10.27</c:v>
                </c:pt>
                <c:pt idx="698">
                  <c:v>319.02080000000001</c:v>
                </c:pt>
                <c:pt idx="699">
                  <c:v>131</c:v>
                </c:pt>
                <c:pt idx="700">
                  <c:v>167</c:v>
                </c:pt>
                <c:pt idx="701">
                  <c:v>91.041700000000006</c:v>
                </c:pt>
                <c:pt idx="702">
                  <c:v>44.9221</c:v>
                </c:pt>
                <c:pt idx="703">
                  <c:v>163.92760000000001</c:v>
                </c:pt>
                <c:pt idx="704">
                  <c:v>281.61579999999998</c:v>
                </c:pt>
                <c:pt idx="705">
                  <c:v>7.02</c:v>
                </c:pt>
                <c:pt idx="706">
                  <c:v>28.996500000000001</c:v>
                </c:pt>
                <c:pt idx="707">
                  <c:v>50.57</c:v>
                </c:pt>
                <c:pt idx="708">
                  <c:v>271.791</c:v>
                </c:pt>
                <c:pt idx="709">
                  <c:v>14.702999999999999</c:v>
                </c:pt>
                <c:pt idx="710">
                  <c:v>311.3621</c:v>
                </c:pt>
                <c:pt idx="711">
                  <c:v>189.31800000000001</c:v>
                </c:pt>
                <c:pt idx="712">
                  <c:v>74.532399999999996</c:v>
                </c:pt>
                <c:pt idx="713">
                  <c:v>673.21600000000001</c:v>
                </c:pt>
                <c:pt idx="714">
                  <c:v>230.39570000000001</c:v>
                </c:pt>
                <c:pt idx="715">
                  <c:v>14.42</c:v>
                </c:pt>
                <c:pt idx="716">
                  <c:v>852.54669999999999</c:v>
                </c:pt>
                <c:pt idx="717">
                  <c:v>36.754399999999997</c:v>
                </c:pt>
                <c:pt idx="718">
                  <c:v>57.966200000000001</c:v>
                </c:pt>
                <c:pt idx="719">
                  <c:v>90</c:v>
                </c:pt>
                <c:pt idx="720">
                  <c:v>108.51300000000001</c:v>
                </c:pt>
                <c:pt idx="721">
                  <c:v>22</c:v>
                </c:pt>
                <c:pt idx="722">
                  <c:v>66.864900000000006</c:v>
                </c:pt>
                <c:pt idx="723">
                  <c:v>111.15</c:v>
                </c:pt>
                <c:pt idx="724">
                  <c:v>239.54249999999999</c:v>
                </c:pt>
                <c:pt idx="725">
                  <c:v>657.69</c:v>
                </c:pt>
                <c:pt idx="726">
                  <c:v>30</c:v>
                </c:pt>
                <c:pt idx="727">
                  <c:v>26.567499999999999</c:v>
                </c:pt>
                <c:pt idx="728">
                  <c:v>9.6</c:v>
                </c:pt>
                <c:pt idx="729">
                  <c:v>396.29149999999998</c:v>
                </c:pt>
                <c:pt idx="730">
                  <c:v>108</c:v>
                </c:pt>
                <c:pt idx="731">
                  <c:v>147.2441</c:v>
                </c:pt>
                <c:pt idx="732">
                  <c:v>151.28020000000001</c:v>
                </c:pt>
                <c:pt idx="733">
                  <c:v>47.046399999999998</c:v>
                </c:pt>
                <c:pt idx="734">
                  <c:v>51.73</c:v>
                </c:pt>
                <c:pt idx="735">
                  <c:v>445.78460000000001</c:v>
                </c:pt>
                <c:pt idx="736">
                  <c:v>27.486699999999999</c:v>
                </c:pt>
                <c:pt idx="737">
                  <c:v>42.66</c:v>
                </c:pt>
                <c:pt idx="738">
                  <c:v>185.11340000000001</c:v>
                </c:pt>
                <c:pt idx="739">
                  <c:v>70</c:v>
                </c:pt>
                <c:pt idx="740">
                  <c:v>120</c:v>
                </c:pt>
                <c:pt idx="741">
                  <c:v>178.36179999999999</c:v>
                </c:pt>
                <c:pt idx="742">
                  <c:v>477.78149999999999</c:v>
                </c:pt>
                <c:pt idx="743">
                  <c:v>67.969700000000003</c:v>
                </c:pt>
                <c:pt idx="744">
                  <c:v>300.72309999999999</c:v>
                </c:pt>
                <c:pt idx="745">
                  <c:v>377.6</c:v>
                </c:pt>
                <c:pt idx="746">
                  <c:v>70</c:v>
                </c:pt>
                <c:pt idx="747">
                  <c:v>177.0504</c:v>
                </c:pt>
                <c:pt idx="748">
                  <c:v>839.67849999999999</c:v>
                </c:pt>
                <c:pt idx="749">
                  <c:v>120</c:v>
                </c:pt>
                <c:pt idx="750">
                  <c:v>156.4932</c:v>
                </c:pt>
                <c:pt idx="751">
                  <c:v>155</c:v>
                </c:pt>
                <c:pt idx="752">
                  <c:v>20.83</c:v>
                </c:pt>
                <c:pt idx="753">
                  <c:v>50</c:v>
                </c:pt>
                <c:pt idx="754">
                  <c:v>120</c:v>
                </c:pt>
                <c:pt idx="755">
                  <c:v>17.064</c:v>
                </c:pt>
                <c:pt idx="756">
                  <c:v>182.08340000000001</c:v>
                </c:pt>
                <c:pt idx="757">
                  <c:v>19.548100000000002</c:v>
                </c:pt>
                <c:pt idx="758">
                  <c:v>144</c:v>
                </c:pt>
                <c:pt idx="759">
                  <c:v>86.4786</c:v>
                </c:pt>
                <c:pt idx="760">
                  <c:v>69.154700000000005</c:v>
                </c:pt>
                <c:pt idx="761">
                  <c:v>156</c:v>
                </c:pt>
                <c:pt idx="762">
                  <c:v>72.350099999999998</c:v>
                </c:pt>
                <c:pt idx="763">
                  <c:v>240</c:v>
                </c:pt>
                <c:pt idx="764">
                  <c:v>558.10940000000005</c:v>
                </c:pt>
                <c:pt idx="765">
                  <c:v>43.433999999999997</c:v>
                </c:pt>
                <c:pt idx="766">
                  <c:v>141.90299999999999</c:v>
                </c:pt>
                <c:pt idx="767">
                  <c:v>136.70920000000001</c:v>
                </c:pt>
                <c:pt idx="768">
                  <c:v>85.351200000000006</c:v>
                </c:pt>
                <c:pt idx="769">
                  <c:v>85.32</c:v>
                </c:pt>
                <c:pt idx="770">
                  <c:v>42.418999999999997</c:v>
                </c:pt>
                <c:pt idx="771">
                  <c:v>184.04640000000001</c:v>
                </c:pt>
                <c:pt idx="772">
                  <c:v>272.24990000000003</c:v>
                </c:pt>
                <c:pt idx="773">
                  <c:v>204.28399999999999</c:v>
                </c:pt>
                <c:pt idx="774">
                  <c:v>84.0779</c:v>
                </c:pt>
                <c:pt idx="775">
                  <c:v>57.39</c:v>
                </c:pt>
                <c:pt idx="776">
                  <c:v>192.44470000000001</c:v>
                </c:pt>
                <c:pt idx="777">
                  <c:v>271.9169</c:v>
                </c:pt>
                <c:pt idx="778">
                  <c:v>588.54999999999995</c:v>
                </c:pt>
                <c:pt idx="779">
                  <c:v>52.350099999999998</c:v>
                </c:pt>
                <c:pt idx="780">
                  <c:v>240.5908</c:v>
                </c:pt>
                <c:pt idx="781">
                  <c:v>76.864900000000006</c:v>
                </c:pt>
                <c:pt idx="782">
                  <c:v>519.01250000000005</c:v>
                </c:pt>
                <c:pt idx="783">
                  <c:v>7.02</c:v>
                </c:pt>
                <c:pt idx="784">
                  <c:v>42.66</c:v>
                </c:pt>
                <c:pt idx="785">
                  <c:v>179.5359</c:v>
                </c:pt>
                <c:pt idx="786">
                  <c:v>7.8</c:v>
                </c:pt>
                <c:pt idx="787">
                  <c:v>107.52</c:v>
                </c:pt>
                <c:pt idx="788">
                  <c:v>150</c:v>
                </c:pt>
                <c:pt idx="789">
                  <c:v>42.66</c:v>
                </c:pt>
                <c:pt idx="790">
                  <c:v>20.010000000000002</c:v>
                </c:pt>
                <c:pt idx="791">
                  <c:v>180</c:v>
                </c:pt>
                <c:pt idx="792">
                  <c:v>30</c:v>
                </c:pt>
                <c:pt idx="793">
                  <c:v>0.45600000000000002</c:v>
                </c:pt>
                <c:pt idx="794">
                  <c:v>105.9778</c:v>
                </c:pt>
                <c:pt idx="795">
                  <c:v>19.196999999999999</c:v>
                </c:pt>
                <c:pt idx="796">
                  <c:v>180</c:v>
                </c:pt>
                <c:pt idx="797">
                  <c:v>240.6737</c:v>
                </c:pt>
                <c:pt idx="798">
                  <c:v>425.89949999999999</c:v>
                </c:pt>
                <c:pt idx="799">
                  <c:v>346.24380000000002</c:v>
                </c:pt>
                <c:pt idx="800">
                  <c:v>146.75530000000001</c:v>
                </c:pt>
                <c:pt idx="801">
                  <c:v>120</c:v>
                </c:pt>
                <c:pt idx="802">
                  <c:v>45.877499999999998</c:v>
                </c:pt>
                <c:pt idx="803">
                  <c:v>30.42</c:v>
                </c:pt>
                <c:pt idx="804">
                  <c:v>30</c:v>
                </c:pt>
                <c:pt idx="805">
                  <c:v>90.630399999999995</c:v>
                </c:pt>
                <c:pt idx="806">
                  <c:v>120</c:v>
                </c:pt>
                <c:pt idx="807">
                  <c:v>8.92</c:v>
                </c:pt>
                <c:pt idx="808">
                  <c:v>244.7225</c:v>
                </c:pt>
                <c:pt idx="809">
                  <c:v>150</c:v>
                </c:pt>
                <c:pt idx="810">
                  <c:v>52.172199999999997</c:v>
                </c:pt>
                <c:pt idx="811">
                  <c:v>41.712299999999999</c:v>
                </c:pt>
                <c:pt idx="812">
                  <c:v>1800.24</c:v>
                </c:pt>
                <c:pt idx="813">
                  <c:v>144</c:v>
                </c:pt>
                <c:pt idx="814">
                  <c:v>39.953899999999997</c:v>
                </c:pt>
                <c:pt idx="815">
                  <c:v>180</c:v>
                </c:pt>
                <c:pt idx="816">
                  <c:v>150.36160000000001</c:v>
                </c:pt>
                <c:pt idx="817">
                  <c:v>110.11</c:v>
                </c:pt>
                <c:pt idx="818">
                  <c:v>120</c:v>
                </c:pt>
                <c:pt idx="819">
                  <c:v>272.49689999999998</c:v>
                </c:pt>
                <c:pt idx="820">
                  <c:v>34.5</c:v>
                </c:pt>
                <c:pt idx="821">
                  <c:v>44.064</c:v>
                </c:pt>
                <c:pt idx="822">
                  <c:v>67.843599999999995</c:v>
                </c:pt>
                <c:pt idx="823">
                  <c:v>165.8691</c:v>
                </c:pt>
                <c:pt idx="824">
                  <c:v>42.66</c:v>
                </c:pt>
                <c:pt idx="825">
                  <c:v>101.9011</c:v>
                </c:pt>
                <c:pt idx="826">
                  <c:v>222.5367</c:v>
                </c:pt>
                <c:pt idx="827">
                  <c:v>344.76940000000002</c:v>
                </c:pt>
                <c:pt idx="828">
                  <c:v>22</c:v>
                </c:pt>
                <c:pt idx="829">
                  <c:v>120</c:v>
                </c:pt>
                <c:pt idx="830">
                  <c:v>204.28399999999999</c:v>
                </c:pt>
                <c:pt idx="831">
                  <c:v>2048.5612000000001</c:v>
                </c:pt>
                <c:pt idx="832">
                  <c:v>8.5495999999999999</c:v>
                </c:pt>
                <c:pt idx="833">
                  <c:v>120.54089999999999</c:v>
                </c:pt>
                <c:pt idx="834">
                  <c:v>52.350099999999998</c:v>
                </c:pt>
                <c:pt idx="835">
                  <c:v>406.70679999999999</c:v>
                </c:pt>
                <c:pt idx="836">
                  <c:v>70.5334</c:v>
                </c:pt>
                <c:pt idx="837">
                  <c:v>14.4</c:v>
                </c:pt>
                <c:pt idx="838">
                  <c:v>144</c:v>
                </c:pt>
                <c:pt idx="839">
                  <c:v>5.4</c:v>
                </c:pt>
                <c:pt idx="840">
                  <c:v>23.1465</c:v>
                </c:pt>
                <c:pt idx="841">
                  <c:v>25.0718</c:v>
                </c:pt>
                <c:pt idx="842">
                  <c:v>175.21770000000001</c:v>
                </c:pt>
                <c:pt idx="843">
                  <c:v>23</c:v>
                </c:pt>
                <c:pt idx="844">
                  <c:v>30</c:v>
                </c:pt>
                <c:pt idx="845">
                  <c:v>161.08420000000001</c:v>
                </c:pt>
                <c:pt idx="846">
                  <c:v>59.807400000000001</c:v>
                </c:pt>
                <c:pt idx="847">
                  <c:v>19.196999999999999</c:v>
                </c:pt>
                <c:pt idx="848">
                  <c:v>50.79</c:v>
                </c:pt>
                <c:pt idx="849">
                  <c:v>122.80759999999999</c:v>
                </c:pt>
                <c:pt idx="850">
                  <c:v>54.8215</c:v>
                </c:pt>
                <c:pt idx="851">
                  <c:v>86.423400000000001</c:v>
                </c:pt>
                <c:pt idx="852">
                  <c:v>100.60380000000001</c:v>
                </c:pt>
                <c:pt idx="853">
                  <c:v>17.170000000000002</c:v>
                </c:pt>
                <c:pt idx="854">
                  <c:v>10.307499999999999</c:v>
                </c:pt>
                <c:pt idx="855">
                  <c:v>18.63</c:v>
                </c:pt>
                <c:pt idx="856">
                  <c:v>32</c:v>
                </c:pt>
                <c:pt idx="857">
                  <c:v>14.13</c:v>
                </c:pt>
                <c:pt idx="858">
                  <c:v>322</c:v>
                </c:pt>
                <c:pt idx="859">
                  <c:v>50.603299999999997</c:v>
                </c:pt>
                <c:pt idx="860">
                  <c:v>134.50059999999999</c:v>
                </c:pt>
                <c:pt idx="861">
                  <c:v>78.333299999999994</c:v>
                </c:pt>
                <c:pt idx="862">
                  <c:v>202.8</c:v>
                </c:pt>
                <c:pt idx="863">
                  <c:v>67.903400000000005</c:v>
                </c:pt>
                <c:pt idx="864">
                  <c:v>144</c:v>
                </c:pt>
                <c:pt idx="865">
                  <c:v>178.36179999999999</c:v>
                </c:pt>
                <c:pt idx="866">
                  <c:v>7.3140000000000001</c:v>
                </c:pt>
                <c:pt idx="867">
                  <c:v>120</c:v>
                </c:pt>
                <c:pt idx="868">
                  <c:v>193.8409</c:v>
                </c:pt>
                <c:pt idx="869">
                  <c:v>901.5</c:v>
                </c:pt>
                <c:pt idx="870">
                  <c:v>64.342100000000002</c:v>
                </c:pt>
                <c:pt idx="871">
                  <c:v>64.342100000000002</c:v>
                </c:pt>
                <c:pt idx="872">
                  <c:v>282</c:v>
                </c:pt>
                <c:pt idx="873">
                  <c:v>21.33</c:v>
                </c:pt>
                <c:pt idx="874">
                  <c:v>55.89</c:v>
                </c:pt>
                <c:pt idx="875">
                  <c:v>227.13</c:v>
                </c:pt>
                <c:pt idx="876">
                  <c:v>593.44470000000001</c:v>
                </c:pt>
                <c:pt idx="877">
                  <c:v>65.496899999999997</c:v>
                </c:pt>
                <c:pt idx="878">
                  <c:v>1137.74</c:v>
                </c:pt>
                <c:pt idx="879">
                  <c:v>272.99959999999999</c:v>
                </c:pt>
                <c:pt idx="880">
                  <c:v>270.44560000000001</c:v>
                </c:pt>
                <c:pt idx="881">
                  <c:v>180</c:v>
                </c:pt>
                <c:pt idx="882">
                  <c:v>188.9469</c:v>
                </c:pt>
                <c:pt idx="883">
                  <c:v>37.582099999999997</c:v>
                </c:pt>
                <c:pt idx="884">
                  <c:v>20</c:v>
                </c:pt>
                <c:pt idx="885">
                  <c:v>78.278999999999996</c:v>
                </c:pt>
                <c:pt idx="886">
                  <c:v>37.293500000000002</c:v>
                </c:pt>
                <c:pt idx="887">
                  <c:v>48.586199999999998</c:v>
                </c:pt>
                <c:pt idx="888">
                  <c:v>164.4</c:v>
                </c:pt>
                <c:pt idx="889">
                  <c:v>268.05579999999998</c:v>
                </c:pt>
                <c:pt idx="890">
                  <c:v>19.196999999999999</c:v>
                </c:pt>
                <c:pt idx="891">
                  <c:v>21.33</c:v>
                </c:pt>
                <c:pt idx="892">
                  <c:v>7.5</c:v>
                </c:pt>
                <c:pt idx="893">
                  <c:v>115.1866</c:v>
                </c:pt>
                <c:pt idx="894">
                  <c:v>120</c:v>
                </c:pt>
                <c:pt idx="895">
                  <c:v>21</c:v>
                </c:pt>
                <c:pt idx="896">
                  <c:v>58.89</c:v>
                </c:pt>
                <c:pt idx="897">
                  <c:v>32.6706</c:v>
                </c:pt>
                <c:pt idx="898">
                  <c:v>205.28129999999999</c:v>
                </c:pt>
                <c:pt idx="899">
                  <c:v>223.64769999999999</c:v>
                </c:pt>
                <c:pt idx="900">
                  <c:v>20</c:v>
                </c:pt>
                <c:pt idx="901">
                  <c:v>415.28449999999998</c:v>
                </c:pt>
                <c:pt idx="902">
                  <c:v>237.208</c:v>
                </c:pt>
                <c:pt idx="903">
                  <c:v>106.65</c:v>
                </c:pt>
                <c:pt idx="904">
                  <c:v>60</c:v>
                </c:pt>
                <c:pt idx="905">
                  <c:v>20.07</c:v>
                </c:pt>
                <c:pt idx="906">
                  <c:v>215.99090000000001</c:v>
                </c:pt>
                <c:pt idx="907">
                  <c:v>18</c:v>
                </c:pt>
                <c:pt idx="908">
                  <c:v>43.011800000000001</c:v>
                </c:pt>
                <c:pt idx="909">
                  <c:v>58.5</c:v>
                </c:pt>
                <c:pt idx="910">
                  <c:v>146.7174</c:v>
                </c:pt>
                <c:pt idx="911">
                  <c:v>60</c:v>
                </c:pt>
                <c:pt idx="912">
                  <c:v>180</c:v>
                </c:pt>
                <c:pt idx="913">
                  <c:v>165</c:v>
                </c:pt>
                <c:pt idx="914">
                  <c:v>183.5419</c:v>
                </c:pt>
                <c:pt idx="915">
                  <c:v>333.90350000000001</c:v>
                </c:pt>
                <c:pt idx="916">
                  <c:v>23.899000000000001</c:v>
                </c:pt>
                <c:pt idx="917">
                  <c:v>38.496899999999997</c:v>
                </c:pt>
                <c:pt idx="918">
                  <c:v>103.1811</c:v>
                </c:pt>
                <c:pt idx="919">
                  <c:v>68.496899999999997</c:v>
                </c:pt>
                <c:pt idx="920">
                  <c:v>309.64389999999997</c:v>
                </c:pt>
                <c:pt idx="921">
                  <c:v>625.5</c:v>
                </c:pt>
                <c:pt idx="922">
                  <c:v>687.92430000000002</c:v>
                </c:pt>
                <c:pt idx="923">
                  <c:v>110.6918</c:v>
                </c:pt>
                <c:pt idx="924">
                  <c:v>151.8099</c:v>
                </c:pt>
                <c:pt idx="925">
                  <c:v>120</c:v>
                </c:pt>
                <c:pt idx="926">
                  <c:v>74.7804</c:v>
                </c:pt>
                <c:pt idx="927">
                  <c:v>445.16059999999999</c:v>
                </c:pt>
                <c:pt idx="928">
                  <c:v>85.32</c:v>
                </c:pt>
                <c:pt idx="929">
                  <c:v>180.33</c:v>
                </c:pt>
                <c:pt idx="930">
                  <c:v>21.33</c:v>
                </c:pt>
                <c:pt idx="931">
                  <c:v>1630.1239</c:v>
                </c:pt>
                <c:pt idx="932">
                  <c:v>122.3613</c:v>
                </c:pt>
                <c:pt idx="933">
                  <c:v>120</c:v>
                </c:pt>
                <c:pt idx="934">
                  <c:v>48.793799999999997</c:v>
                </c:pt>
                <c:pt idx="935">
                  <c:v>94.630399999999995</c:v>
                </c:pt>
                <c:pt idx="936">
                  <c:v>142.3811</c:v>
                </c:pt>
                <c:pt idx="937">
                  <c:v>37.293500000000002</c:v>
                </c:pt>
                <c:pt idx="938">
                  <c:v>46.864899999999999</c:v>
                </c:pt>
                <c:pt idx="939">
                  <c:v>74.532399999999996</c:v>
                </c:pt>
                <c:pt idx="940">
                  <c:v>140.13</c:v>
                </c:pt>
                <c:pt idx="941">
                  <c:v>191.69</c:v>
                </c:pt>
                <c:pt idx="942">
                  <c:v>64.342100000000002</c:v>
                </c:pt>
                <c:pt idx="943">
                  <c:v>335.61649999999997</c:v>
                </c:pt>
                <c:pt idx="944">
                  <c:v>414.86259999999999</c:v>
                </c:pt>
                <c:pt idx="945">
                  <c:v>312.19</c:v>
                </c:pt>
                <c:pt idx="946">
                  <c:v>116.1046</c:v>
                </c:pt>
                <c:pt idx="947">
                  <c:v>187.55279999999999</c:v>
                </c:pt>
                <c:pt idx="948">
                  <c:v>3060.3402999999998</c:v>
                </c:pt>
                <c:pt idx="949">
                  <c:v>250.83199999999999</c:v>
                </c:pt>
                <c:pt idx="950">
                  <c:v>320.7079</c:v>
                </c:pt>
                <c:pt idx="951">
                  <c:v>74.947000000000003</c:v>
                </c:pt>
                <c:pt idx="952">
                  <c:v>120</c:v>
                </c:pt>
                <c:pt idx="953">
                  <c:v>169.02</c:v>
                </c:pt>
                <c:pt idx="954">
                  <c:v>145</c:v>
                </c:pt>
                <c:pt idx="955">
                  <c:v>399.84010000000001</c:v>
                </c:pt>
                <c:pt idx="956">
                  <c:v>464.21109999999999</c:v>
                </c:pt>
                <c:pt idx="957">
                  <c:v>83.462900000000005</c:v>
                </c:pt>
                <c:pt idx="958">
                  <c:v>58.5</c:v>
                </c:pt>
                <c:pt idx="959">
                  <c:v>61.180599999999998</c:v>
                </c:pt>
                <c:pt idx="960">
                  <c:v>220.72790000000001</c:v>
                </c:pt>
                <c:pt idx="961">
                  <c:v>66.864900000000006</c:v>
                </c:pt>
                <c:pt idx="962">
                  <c:v>120</c:v>
                </c:pt>
                <c:pt idx="963">
                  <c:v>120</c:v>
                </c:pt>
                <c:pt idx="964">
                  <c:v>120</c:v>
                </c:pt>
                <c:pt idx="965">
                  <c:v>166.62479999999999</c:v>
                </c:pt>
                <c:pt idx="966">
                  <c:v>336.2636</c:v>
                </c:pt>
                <c:pt idx="967">
                  <c:v>1000.454</c:v>
                </c:pt>
                <c:pt idx="968">
                  <c:v>310.93439999999998</c:v>
                </c:pt>
                <c:pt idx="969">
                  <c:v>450.2</c:v>
                </c:pt>
                <c:pt idx="970">
                  <c:v>186</c:v>
                </c:pt>
                <c:pt idx="971">
                  <c:v>1111.5</c:v>
                </c:pt>
                <c:pt idx="972">
                  <c:v>170</c:v>
                </c:pt>
                <c:pt idx="973">
                  <c:v>180</c:v>
                </c:pt>
                <c:pt idx="974">
                  <c:v>48</c:v>
                </c:pt>
                <c:pt idx="975">
                  <c:v>1019.9758</c:v>
                </c:pt>
                <c:pt idx="976">
                  <c:v>161.79509999999999</c:v>
                </c:pt>
                <c:pt idx="977">
                  <c:v>61.237400000000001</c:v>
                </c:pt>
                <c:pt idx="978">
                  <c:v>440.03</c:v>
                </c:pt>
                <c:pt idx="979">
                  <c:v>351</c:v>
                </c:pt>
                <c:pt idx="980">
                  <c:v>519.01</c:v>
                </c:pt>
                <c:pt idx="981">
                  <c:v>138.08170000000001</c:v>
                </c:pt>
                <c:pt idx="982">
                  <c:v>1073.46</c:v>
                </c:pt>
                <c:pt idx="983">
                  <c:v>48.489800000000002</c:v>
                </c:pt>
                <c:pt idx="984">
                  <c:v>45.237400000000001</c:v>
                </c:pt>
                <c:pt idx="985">
                  <c:v>288.42</c:v>
                </c:pt>
                <c:pt idx="986">
                  <c:v>38.496899999999997</c:v>
                </c:pt>
                <c:pt idx="987">
                  <c:v>107.99550000000001</c:v>
                </c:pt>
                <c:pt idx="988">
                  <c:v>142.85319999999999</c:v>
                </c:pt>
                <c:pt idx="989">
                  <c:v>85.942099999999996</c:v>
                </c:pt>
                <c:pt idx="990">
                  <c:v>21.33</c:v>
                </c:pt>
                <c:pt idx="991">
                  <c:v>602.66</c:v>
                </c:pt>
                <c:pt idx="992">
                  <c:v>66.8857</c:v>
                </c:pt>
                <c:pt idx="993">
                  <c:v>472.54539999999997</c:v>
                </c:pt>
                <c:pt idx="994">
                  <c:v>147.69890000000001</c:v>
                </c:pt>
                <c:pt idx="995">
                  <c:v>237.21</c:v>
                </c:pt>
                <c:pt idx="996">
                  <c:v>128.8115</c:v>
                </c:pt>
                <c:pt idx="997">
                  <c:v>84.886200000000002</c:v>
                </c:pt>
                <c:pt idx="998">
                  <c:v>122.31950000000001</c:v>
                </c:pt>
                <c:pt idx="999">
                  <c:v>210.4494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84-492F-A8FA-DC0999C6B2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4588176"/>
        <c:axId val="1664589616"/>
      </c:scatterChart>
      <c:valAx>
        <c:axId val="1664588176"/>
        <c:scaling>
          <c:orientation val="minMax"/>
          <c:max val="2.200000000000000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589616"/>
        <c:crosses val="autoZero"/>
        <c:crossBetween val="midCat"/>
      </c:valAx>
      <c:valAx>
        <c:axId val="1664589616"/>
        <c:scaling>
          <c:orientation val="minMax"/>
          <c:max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58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563F-0A29-99C0-564B-772CAE0D9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D9F97-31A0-376B-F794-2ABBD7D00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A257-5CC6-3C7E-CC5F-32836F05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849-CF06-4C61-BC5D-1A75F5A4260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7A5BB-4CF2-D05A-3A75-6E842EFF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48D9-3A37-4E11-AD2B-CEF53C9A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C3CA-B778-4F23-803F-7B4A3A36D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4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F3DE-898A-B3DE-D504-ECA477D0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7CDDB-3317-02E9-53CC-95CDF4F3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BB840-72AC-FA5F-6A75-40C42EE4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849-CF06-4C61-BC5D-1A75F5A4260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C8C9B-37D5-9066-33F2-4082254E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6F1BA-0F79-13FE-3BCD-C3671920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C3CA-B778-4F23-803F-7B4A3A36D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38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32500-2C9F-4C8A-2E5B-35E78F6BD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45CB4-331C-D37A-0737-CAD54413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2E2FC-8BAF-C81F-EC34-D7316FA5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849-CF06-4C61-BC5D-1A75F5A4260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6BD3-4BF4-F10A-847E-9D833A49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DA2D-270B-4EC4-1EC1-7AD9604E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C3CA-B778-4F23-803F-7B4A3A36D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17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A173-5ED0-55AF-B59D-20CFDB09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4B4D-065B-39A9-8AB7-F6CA32B6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BE69-1E10-4EF6-FD47-528EC234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849-CF06-4C61-BC5D-1A75F5A4260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8280D-2485-570B-0909-6F05AACC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CE5C0-0815-73E8-5EB6-F40F0C6D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C3CA-B778-4F23-803F-7B4A3A36D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0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C0E9-1189-F6C1-846D-5B51C67A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374D-144F-E184-EF21-5151449A4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0EDB-C3E9-177D-59B5-9164E255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849-CF06-4C61-BC5D-1A75F5A4260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EB25-5957-880B-4E68-04510E6E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D5728-24A0-0956-7F93-85BDF261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C3CA-B778-4F23-803F-7B4A3A36D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5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CE47-7F0B-879A-5443-5F0AA37B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C3DDC-5332-3171-F89A-F92E205D1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BBF43-A325-D647-6120-87E6A02CC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9A7FF-D6EB-946C-285D-6489359A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849-CF06-4C61-BC5D-1A75F5A4260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43977-60C3-C203-6B77-B4782A1F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1D66-1F85-E815-E1F4-D9FF1949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C3CA-B778-4F23-803F-7B4A3A36D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70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FF47-95E7-361A-009A-FA579900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BFAB2-C310-7CC4-2748-59A635AB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30887-53F3-E84A-E2B6-8D66F9930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C5E13-AF6C-6DE5-310A-D09605C70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0ADC3-A660-C6D1-59C0-3F3551E59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26F14-9199-A216-40B3-1E123FBA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849-CF06-4C61-BC5D-1A75F5A4260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84C84-6D28-8FBF-9C9F-7E32817F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2514E-A815-09A4-B03D-5D94B04B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C3CA-B778-4F23-803F-7B4A3A36D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88F1-E8C8-5F1F-019B-47BF1FE0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9A56D-083A-4087-623A-461DADB1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849-CF06-4C61-BC5D-1A75F5A4260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C4E74-EC77-C646-A269-8AFCC86B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62B56-24EE-C823-4B22-94C25FBD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C3CA-B778-4F23-803F-7B4A3A36D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8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EB91A-05AA-318E-48F1-AF374F68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849-CF06-4C61-BC5D-1A75F5A4260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48503-31BA-015C-DE64-7F8B2327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E31A-0B59-09D3-F9BE-81F266AD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C3CA-B778-4F23-803F-7B4A3A36D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46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B033-D03D-D479-7673-B261DB11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8B22-F0CD-57D8-78B7-883010D6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C5AB8-8B6D-7A75-C6EF-38B75608E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31532-D625-2F75-26FD-3C39AECB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849-CF06-4C61-BC5D-1A75F5A4260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CED3D-0A05-3982-F934-115557C3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4406C-A884-B7AB-A93C-B781631A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C3CA-B778-4F23-803F-7B4A3A36D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462D-BB40-6A09-025C-706DB800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27C50-BAB0-2286-A00B-1E1BDD176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6494-E0D5-E291-E085-011539757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56D2-6765-E1D2-5FAB-07306A39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849-CF06-4C61-BC5D-1A75F5A4260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8AB01-561D-8F80-A346-8DACD599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C4689-8044-62EE-6491-5772073F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C3CA-B778-4F23-803F-7B4A3A36D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0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422C4-8CEE-6DC5-3D37-CBEA87CB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AFEDC-8494-DA39-3BEB-AD470AB7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F0A8A-E84A-7C2C-E846-0677E71CA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A0849-CF06-4C61-BC5D-1A75F5A4260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B6EB-7A69-DDC1-6A82-AEC1B5A4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76AB-428E-1495-208F-9F22A273D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2C3CA-B778-4F23-803F-7B4A3A36D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B24D8-2038-A64A-C588-E57F4D7D1E29}"/>
              </a:ext>
            </a:extLst>
          </p:cNvPr>
          <p:cNvSpPr txBox="1"/>
          <p:nvPr/>
        </p:nvSpPr>
        <p:spPr>
          <a:xfrm>
            <a:off x="477520" y="426720"/>
            <a:ext cx="584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 study 1:-</a:t>
            </a:r>
          </a:p>
          <a:p>
            <a:r>
              <a:rPr lang="en-IN" dirty="0"/>
              <a:t>-&gt;The average lead time between the requested date and the compliant date is calculated by using the formula days</a:t>
            </a:r>
          </a:p>
          <a:p>
            <a:r>
              <a:rPr lang="en-IN" dirty="0"/>
              <a:t>-&gt; By inserting the pivot adding filter of blanks we got  the average time between the request date and the completion date is found out to be 28.02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A3AD5-8D95-D532-A43E-435F8723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02" y="775539"/>
            <a:ext cx="4086795" cy="1333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6F6D3B-C15F-3C46-59FF-A6524B7EE847}"/>
              </a:ext>
            </a:extLst>
          </p:cNvPr>
          <p:cNvSpPr txBox="1"/>
          <p:nvPr/>
        </p:nvSpPr>
        <p:spPr>
          <a:xfrm>
            <a:off x="629920" y="2814320"/>
            <a:ext cx="568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 study 2:-</a:t>
            </a:r>
          </a:p>
          <a:p>
            <a:r>
              <a:rPr lang="en-IN" dirty="0"/>
              <a:t>To find the district which has the highest rush jobs we need to take the attributes or columns like district and rush sort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B8E685-4C32-FB12-5F3E-5821CA5DE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402" y="2719667"/>
            <a:ext cx="266737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9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5F8B57-44EC-F2E4-B8A9-D9274EF3C2BA}"/>
              </a:ext>
            </a:extLst>
          </p:cNvPr>
          <p:cNvSpPr txBox="1"/>
          <p:nvPr/>
        </p:nvSpPr>
        <p:spPr>
          <a:xfrm>
            <a:off x="355600" y="436880"/>
            <a:ext cx="553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 study 3:-</a:t>
            </a:r>
          </a:p>
          <a:p>
            <a:r>
              <a:rPr lang="en-IN" dirty="0"/>
              <a:t>-&gt;The average labour hours are varies as 0.59 for rush labour and 0.79 for the non-rush labours</a:t>
            </a:r>
          </a:p>
          <a:p>
            <a:r>
              <a:rPr lang="en-IN" dirty="0"/>
              <a:t>-&gt;in order to get this </a:t>
            </a:r>
            <a:r>
              <a:rPr lang="en-IN" dirty="0" err="1"/>
              <a:t>insigths</a:t>
            </a:r>
            <a:r>
              <a:rPr lang="en-IN" dirty="0"/>
              <a:t> I used pivot between rush and average working hours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7A7F8-92B3-702B-B221-F59F1B42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049" y="568885"/>
            <a:ext cx="2981741" cy="1066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2213C3-2E87-DF06-3420-4C08C701D277}"/>
              </a:ext>
            </a:extLst>
          </p:cNvPr>
          <p:cNvSpPr txBox="1"/>
          <p:nvPr/>
        </p:nvSpPr>
        <p:spPr>
          <a:xfrm>
            <a:off x="477520" y="2245360"/>
            <a:ext cx="5618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 study 4:-</a:t>
            </a:r>
          </a:p>
          <a:p>
            <a:r>
              <a:rPr lang="en-IN" dirty="0"/>
              <a:t>-&gt;the distribution of payment types and the services is visualized used bars graph</a:t>
            </a:r>
          </a:p>
          <a:p>
            <a:r>
              <a:rPr lang="en-IN" dirty="0"/>
              <a:t>-&gt;this is done using pivot between payment and services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6CCEF-552F-F633-26AF-88CE593C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470" y="2245360"/>
            <a:ext cx="2829320" cy="2162477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87CFB9F-F03E-69BE-CF2F-AA3055C7E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490502"/>
              </p:ext>
            </p:extLst>
          </p:nvPr>
        </p:nvGraphicFramePr>
        <p:xfrm>
          <a:off x="1931735" y="36982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1465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4674A-85B9-1D7C-F9EF-36A93D539ACD}"/>
              </a:ext>
            </a:extLst>
          </p:cNvPr>
          <p:cNvSpPr txBox="1"/>
          <p:nvPr/>
        </p:nvSpPr>
        <p:spPr>
          <a:xfrm>
            <a:off x="505097" y="330926"/>
            <a:ext cx="5408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 study 5:-</a:t>
            </a:r>
          </a:p>
          <a:p>
            <a:r>
              <a:rPr lang="en-IN" dirty="0"/>
              <a:t>The trend of payment is visualized using line graph and that is done using pivot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F7EDC-2386-FFE1-9515-46F2992E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357" y="49327"/>
            <a:ext cx="3019846" cy="2219635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EEAD382-2BFA-A976-16A3-724FCF030A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710308"/>
              </p:ext>
            </p:extLst>
          </p:nvPr>
        </p:nvGraphicFramePr>
        <p:xfrm>
          <a:off x="1747520" y="2594082"/>
          <a:ext cx="69392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584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E4D71-4F6C-5952-011B-302CCC9215CF}"/>
              </a:ext>
            </a:extLst>
          </p:cNvPr>
          <p:cNvSpPr txBox="1"/>
          <p:nvPr/>
        </p:nvSpPr>
        <p:spPr>
          <a:xfrm>
            <a:off x="269966" y="243840"/>
            <a:ext cx="5625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 study 6:- they ask that there is a correlation between the technicians required and the cost for parts no  there is a positive correlation between them of correlation value is 0.24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AAE16-A388-EE81-4223-C804AC28D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4" y="1532608"/>
            <a:ext cx="1009791" cy="514422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918569A-E0FC-EA4B-5649-87803943A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844432"/>
              </p:ext>
            </p:extLst>
          </p:nvPr>
        </p:nvGraphicFramePr>
        <p:xfrm>
          <a:off x="5830388" y="-936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548816-03D5-78C5-20C7-202563D8287B}"/>
              </a:ext>
            </a:extLst>
          </p:cNvPr>
          <p:cNvSpPr txBox="1"/>
          <p:nvPr/>
        </p:nvSpPr>
        <p:spPr>
          <a:xfrm>
            <a:off x="643184" y="3039291"/>
            <a:ext cx="5252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 study 7:- the most common service requested in each district is Assess</a:t>
            </a:r>
          </a:p>
          <a:p>
            <a:r>
              <a:rPr lang="en-IN" dirty="0"/>
              <a:t>-&gt; It obtained using pivot table the </a:t>
            </a:r>
            <a:r>
              <a:rPr lang="en-IN" dirty="0" err="1"/>
              <a:t>serive</a:t>
            </a:r>
            <a:r>
              <a:rPr lang="en-IN" dirty="0"/>
              <a:t> and districts are taken into consideration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A33644-9BCC-0F1F-5B25-3EC27DB34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703" y="2955663"/>
            <a:ext cx="6063885" cy="28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9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EE956-FD08-A340-756D-3841F3E802FB}"/>
              </a:ext>
            </a:extLst>
          </p:cNvPr>
          <p:cNvSpPr txBox="1"/>
          <p:nvPr/>
        </p:nvSpPr>
        <p:spPr>
          <a:xfrm>
            <a:off x="217714" y="261257"/>
            <a:ext cx="6905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 study 8:-</a:t>
            </a:r>
          </a:p>
          <a:p>
            <a:r>
              <a:rPr lang="en-IN" dirty="0"/>
              <a:t>The distribution for work orders with </a:t>
            </a:r>
            <a:r>
              <a:rPr lang="en-IN" dirty="0" err="1"/>
              <a:t>warrenty</a:t>
            </a:r>
            <a:r>
              <a:rPr lang="en-IN" dirty="0"/>
              <a:t> </a:t>
            </a:r>
            <a:r>
              <a:rPr lang="en-IN" dirty="0" err="1"/>
              <a:t>labor</a:t>
            </a:r>
            <a:r>
              <a:rPr lang="en-IN" dirty="0"/>
              <a:t> is very lesser than non </a:t>
            </a:r>
            <a:r>
              <a:rPr lang="en-IN" dirty="0" err="1"/>
              <a:t>warrenty</a:t>
            </a:r>
            <a:r>
              <a:rPr lang="en-IN" dirty="0"/>
              <a:t> labour</a:t>
            </a:r>
          </a:p>
          <a:p>
            <a:r>
              <a:rPr lang="en-IN" dirty="0"/>
              <a:t>-&gt; The total count of the warranty labour is 41 and non warranty labour are 959 which is the 4% of the warranty labour are distributed overall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43B8C-1B64-E778-5624-3610C6AAB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603" y="261257"/>
            <a:ext cx="3686689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4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78C978-EF88-F36C-6FC3-15C00CF011CF}"/>
              </a:ext>
            </a:extLst>
          </p:cNvPr>
          <p:cNvSpPr txBox="1"/>
          <p:nvPr/>
        </p:nvSpPr>
        <p:spPr>
          <a:xfrm>
            <a:off x="355600" y="71120"/>
            <a:ext cx="41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027AA-08F9-A0C4-3FE7-E4E3C9026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937865"/>
            <a:ext cx="8716591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1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C0A5C-309E-9E1B-7AC2-F9F12206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928338"/>
            <a:ext cx="9278645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7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DE5C80-C0F3-D951-81CE-0B8E4B9E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914049"/>
            <a:ext cx="9326277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3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008CC-9F19-E0B4-5C78-C3920AC20811}"/>
              </a:ext>
            </a:extLst>
          </p:cNvPr>
          <p:cNvSpPr txBox="1"/>
          <p:nvPr/>
        </p:nvSpPr>
        <p:spPr>
          <a:xfrm>
            <a:off x="995680" y="566678"/>
            <a:ext cx="9845040" cy="55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IN" dirty="0"/>
              <a:t>The dashboard shows so many insights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IN" dirty="0"/>
              <a:t>Its shows the trend of the </a:t>
            </a:r>
            <a:r>
              <a:rPr lang="en-IN" dirty="0" err="1"/>
              <a:t>categeory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IN" dirty="0"/>
              <a:t>It shows total cost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IN" dirty="0"/>
              <a:t>It shows the distribution of services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IN" dirty="0"/>
              <a:t>It shows the distribution of payment types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IN" dirty="0"/>
              <a:t>The completion rate is included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IN" dirty="0"/>
              <a:t>A bar graph s </a:t>
            </a:r>
            <a:r>
              <a:rPr lang="en-IN" dirty="0" err="1"/>
              <a:t>ploted</a:t>
            </a:r>
            <a:r>
              <a:rPr lang="en-IN" dirty="0"/>
              <a:t> between work orders and service type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IN" dirty="0" err="1"/>
              <a:t>Competion</a:t>
            </a:r>
            <a:r>
              <a:rPr lang="en-IN" dirty="0"/>
              <a:t> rate per month is includes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IN" dirty="0" err="1"/>
              <a:t>Thedistribution</a:t>
            </a:r>
            <a:r>
              <a:rPr lang="en-IN" dirty="0"/>
              <a:t> of payments are in </a:t>
            </a:r>
            <a:r>
              <a:rPr lang="en-IN" dirty="0" err="1"/>
              <a:t>cluded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IN" dirty="0"/>
              <a:t>The slicer are included to get the values filtered and can be </a:t>
            </a:r>
            <a:r>
              <a:rPr lang="en-IN" dirty="0" err="1"/>
              <a:t>analyzed</a:t>
            </a:r>
            <a:r>
              <a:rPr lang="en-IN" dirty="0"/>
              <a:t> in the required manner</a:t>
            </a:r>
          </a:p>
        </p:txBody>
      </p:sp>
    </p:spTree>
    <p:extLst>
      <p:ext uri="{BB962C8B-B14F-4D97-AF65-F5344CB8AC3E}">
        <p14:creationId xmlns:p14="http://schemas.microsoft.com/office/powerpoint/2010/main" val="99313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356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 Nandini</dc:creator>
  <cp:lastModifiedBy>Naga Nandini</cp:lastModifiedBy>
  <cp:revision>3</cp:revision>
  <dcterms:created xsi:type="dcterms:W3CDTF">2024-04-02T08:36:24Z</dcterms:created>
  <dcterms:modified xsi:type="dcterms:W3CDTF">2024-04-02T11:21:03Z</dcterms:modified>
</cp:coreProperties>
</file>