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A1D2-7CD1-8518-0C4E-3766BDF8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613B-0C57-4DDD-7A6A-B73BA09FA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3D03F-3EF3-6786-0B59-E3585F30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56BC2-A976-8365-AF4D-F908325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50F4-5307-4622-B1F2-F938A72B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81A2-CB5C-2F27-8AA0-B48BAA2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FD5F7-9A45-134D-4E2D-AE6998DC8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2CB1-7FF8-C49F-6D1F-A69DF880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426C-664C-78A2-60B8-1C6CCD2E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C00B-D53B-EA51-EC03-5BD4C4B9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19299-2259-502F-9461-17CE7F4E2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B617C-4D90-2146-86C7-A726BB41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F84D-A4E2-F377-1B43-251A25AD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142FE-5821-F4ED-7523-EB741CAE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82F7-9E9C-F2BE-8E8D-BDD5F557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3BDF-F7F4-C177-DC0D-798C638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E6B0-CC9B-5685-40B5-4E6AD70E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95EA-A758-AADD-3D32-E04EB48B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9D70-3E1A-C856-A096-708CBADE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C9FC-ED75-1BF8-9C04-1C4AE883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40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01CE-57C0-5B7E-1814-87AE1B8C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287D0-E37F-DF97-A700-F66BB4E0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FBDD-3875-2A17-F0DA-6F761927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7230-1699-5EA7-57DC-473F9F9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3725-3522-E770-9F7F-D3BAF65A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5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6ED0-EB61-4E20-AE65-1EECE72D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9DB-A500-F24E-E02A-76A5C3A4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47F13-F2E3-D221-1C37-77D91472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1BAB-F842-F9EB-7BB0-581317F9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F0FD-A216-80A2-3F35-A1AA9221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30082-6E0E-ECFD-E0BF-58FF114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ED75-972A-6BFA-6E44-C0A32151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1B95-44EF-92D4-C4D3-B6D17114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D0CC1-726C-E676-D350-66030EAD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B646C-6236-6161-A035-A3F65A2B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F59DA-5991-5E7F-DDFB-C40254C86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81628-5E44-CF2D-40F5-BAA4078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3EBAB-982D-F816-49D2-32687908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08218-29AA-56AD-B23B-0F888786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5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0840-9E7A-7769-5120-2B1161DC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B6A96-26A0-944E-62D6-0F1C97DF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19ED-059B-46EA-02FF-07B2A171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72F6E-2EBB-337D-C8CB-0AE3961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969BF-FA9C-2A7E-2793-E2C7E5D9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B33B-B934-E849-4868-E67D26FE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E849-D61E-2A47-D43C-F8719F14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9FCD-883A-0B5C-5C36-D26BBB58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8DC8-7588-DA8C-BFAD-B216CE89F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7DDEF-9EB5-8BEC-FF9B-47F6EA8B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1DEA-4D18-4518-1D3B-9431486D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A0D5C-47D4-CF4E-0971-AC6AE888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29452-65B5-46CA-5C4A-2A964AE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A5E7-8B64-D729-75A7-A3031BAC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D9415-ACB3-89C0-76F4-A0EEB1743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3975-0732-6E01-674F-CA4E35F3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D508-5F68-7273-0527-CD81FA96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5F02D-A505-8728-6583-A8152C3C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F34B-D352-4D41-2CD6-B3DAC6F1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D2F00-3E1A-97AA-0E10-455A34F6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9C31E-E1CD-D6DF-5606-A4BEB38A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A654-79E6-F8FC-6F08-B34CF10DB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9D3AB-8775-4C73-90D5-91AD10332EDF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1FDE-ED54-0703-BE30-A5322B527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D25E-50B0-A1C1-DB3D-E636DDECF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E5DCC-0254-49D5-B90E-B22A8355C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55F0-D2FE-AEB6-21B6-62C5D9DB7DD9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-9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0F847-6ECE-5F52-C50E-37F4CE11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1030626"/>
            <a:ext cx="6439588" cy="1864091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D3485-8B52-4C2E-ADBE-A7903C7C5E7D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Task-10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DABD9-0D39-B506-697D-F61D57011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6667"/>
              </p:ext>
            </p:extLst>
          </p:nvPr>
        </p:nvGraphicFramePr>
        <p:xfrm>
          <a:off x="2790396" y="2886037"/>
          <a:ext cx="6608161" cy="3081224"/>
        </p:xfrm>
        <a:graphic>
          <a:graphicData uri="http://schemas.openxmlformats.org/drawingml/2006/table">
            <a:tbl>
              <a:tblPr/>
              <a:tblGrid>
                <a:gridCol w="3804382">
                  <a:extLst>
                    <a:ext uri="{9D8B030D-6E8A-4147-A177-3AD203B41FA5}">
                      <a16:colId xmlns:a16="http://schemas.microsoft.com/office/drawing/2014/main" val="469553109"/>
                    </a:ext>
                  </a:extLst>
                </a:gridCol>
                <a:gridCol w="2803779">
                  <a:extLst>
                    <a:ext uri="{9D8B030D-6E8A-4147-A177-3AD203B41FA5}">
                      <a16:colId xmlns:a16="http://schemas.microsoft.com/office/drawing/2014/main" val="1889191287"/>
                    </a:ext>
                  </a:extLst>
                </a:gridCol>
              </a:tblGrid>
              <a:tr h="114749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Row Labels</a:t>
                      </a:r>
                      <a:endParaRPr lang="en-IN" sz="5900" b="0" i="0" u="none" strike="noStrike"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Arial" panose="020B0604020202020204" pitchFamily="34" charset="0"/>
                        </a:rPr>
                        <a:t>Average of views</a:t>
                      </a:r>
                      <a:endParaRPr lang="en-IN" sz="5900" b="0" i="0" u="none" strike="noStrike" dirty="0">
                        <a:effectLst/>
                        <a:highlight>
                          <a:srgbClr val="D9E1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087562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YouTube Spotlight</a:t>
                      </a:r>
                      <a:endParaRPr lang="en-IN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125432237</a:t>
                      </a:r>
                      <a:endParaRPr lang="en-IN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149318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TaylorSwiftVEVO</a:t>
                      </a:r>
                      <a:endParaRPr lang="en-IN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28896049</a:t>
                      </a:r>
                      <a:endParaRPr lang="en-IN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52279"/>
                  </a:ext>
                </a:extLst>
              </a:tr>
              <a:tr h="64457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Disney•Pixar</a:t>
                      </a:r>
                      <a:endParaRPr lang="en-IN" sz="5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23667171.33</a:t>
                      </a:r>
                      <a:endParaRPr lang="en-IN" sz="5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955" marR="20955" marT="209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4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20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67B95-6514-89E3-6B9D-B1BB6029E866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Task-11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97ECC-9096-4D05-7090-C3D4A6E5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670374"/>
            <a:ext cx="6439588" cy="2584596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2B7C-9D45-C7FE-AFD1-47C3F6B8C62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Task-12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74551-5E24-F99B-37F3-7A7C7206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677" y="640080"/>
            <a:ext cx="375971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54605-4E1F-FD86-7ACB-9460CE82837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Task-13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A8799-8C81-8481-C406-15C4FC90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74" y="640080"/>
            <a:ext cx="41749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0F8E-F86A-2855-A16A-CCEF9B0DD3A6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Task-14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E0C23-3B3E-587D-ABF1-6B18F5D9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950736"/>
            <a:ext cx="6439588" cy="2023871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3A02-9D9F-4231-9CA6-621ED6EC91B6}"/>
              </a:ext>
            </a:extLst>
          </p:cNvPr>
          <p:cNvSpPr txBox="1"/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Task-15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865E5E-C7DA-3A58-F5F9-2E45B968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923697"/>
            <a:ext cx="6439588" cy="2077949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2B707-86CE-DAAF-9C49-06EE8DDE698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Task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D9A3B-D1F8-C4A0-A169-2A0D2D74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22331"/>
            <a:ext cx="5458968" cy="50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Nandini</dc:creator>
  <cp:lastModifiedBy>Naga Nandini</cp:lastModifiedBy>
  <cp:revision>1</cp:revision>
  <dcterms:created xsi:type="dcterms:W3CDTF">2024-03-28T10:05:25Z</dcterms:created>
  <dcterms:modified xsi:type="dcterms:W3CDTF">2024-03-28T10:47:17Z</dcterms:modified>
</cp:coreProperties>
</file>