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IN" dirty="0" err="1">
                <a:solidFill>
                  <a:schemeClr val="bg1"/>
                </a:solidFill>
                <a:latin typeface="Bahnschrift Light" panose="020B0502040204020203" pitchFamily="34" charset="0"/>
              </a:rPr>
              <a:t>Krithika</a:t>
            </a:r>
            <a:r>
              <a:rPr lang="en-IN" dirty="0">
                <a:solidFill>
                  <a:schemeClr val="bg1"/>
                </a:solidFill>
                <a:latin typeface="Bahnschrift Light" panose="020B0502040204020203" pitchFamily="34" charset="0"/>
              </a:rPr>
              <a:t> </a:t>
            </a:r>
            <a:r>
              <a:rPr lang="en-IN" dirty="0" err="1">
                <a:solidFill>
                  <a:schemeClr val="bg1"/>
                </a:solidFill>
                <a:latin typeface="Bahnschrift Light" panose="020B0502040204020203" pitchFamily="34" charset="0"/>
              </a:rPr>
              <a:t>Janarthanam</a:t>
            </a:r>
            <a:r>
              <a:rPr lang="en-IN" dirty="0">
                <a:solidFill>
                  <a:schemeClr val="bg1"/>
                </a:solidFill>
                <a:latin typeface="Bahnschrift Light" panose="020B0502040204020203" pitchFamily="34" charset="0"/>
              </a:rPr>
              <a:t> </a:t>
            </a: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299</TotalTime>
  <Words>1005</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kanish goudam</cp:lastModifiedBy>
  <cp:revision>3</cp:revision>
  <dcterms:created xsi:type="dcterms:W3CDTF">2024-04-04T13:19:24Z</dcterms:created>
  <dcterms:modified xsi:type="dcterms:W3CDTF">2024-04-04T18:23:33Z</dcterms:modified>
</cp:coreProperties>
</file>