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Pluvial Flood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Nagamani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Kothagolla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Project: Urban Flood Risk Classification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urban_pluvial_flood_risk_dataset.csv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Records: 2,963 | Columns: 17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Geographic, Hydrologic, and Infrastructural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consistent data ideal for classification analysis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Analyze urban flooding risk using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Spark session and loaded dataset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schema and viewed sample records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and replaced missing values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high-risk and low-lying areas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descriptive statistics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visualizations (bar, pie, scatter, correlation heatmap)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elevation and Soil Group D → major flood contributors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6% of areas lack storm drains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rainfall: 43.8 mm/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Peak: 150 mm/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&amp; road areas ≈ 50% of flood-prone regions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Labels: Monitor (67%), Low-lying (13%), Extreme Rain (5%)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Charts: Flood risk by soil group, land use, drain type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Charts: Soil group &amp; storm drain composition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Plots: Elevation vs rainfall intensity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Heatmap: Hydrologic relationships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identify major flood vulnerability patterns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storm drain infrastructure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construction in low-lying urban zones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permeable pavements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early warning rainfall systems (&gt;80 mm/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data for predictive modeling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elevation, impermeable land use, and drainage absence are key flood drivers.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and road sectors face highest exposure.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like Manila, San Francisco, and Philadelphia show recurring flood clusters.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support data-driven planning for resilient urban infrastructure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Urban Pluvial Flood Risk Analysis</vt:lpstr>
      <vt:lpstr>Dataset Description</vt:lpstr>
      <vt:lpstr>Operations Performed</vt:lpstr>
      <vt:lpstr>Key Insights</vt:lpstr>
      <vt:lpstr>Visual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Santhosh Mathineeti</cp:lastModifiedBy>
  <cp:revision>2</cp:revision>
  <dcterms:created xsi:type="dcterms:W3CDTF">2013-01-27T09:14:16Z</dcterms:created>
  <dcterms:modified xsi:type="dcterms:W3CDTF">2025-10-08T13:47:11Z</dcterms:modified>
  <cp:category/>
</cp:coreProperties>
</file>