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4"/>
  </p:sldMasterIdLst>
  <p:sldIdLst>
    <p:sldId id="257" r:id="rId5"/>
    <p:sldId id="279" r:id="rId6"/>
    <p:sldId id="280" r:id="rId7"/>
    <p:sldId id="281" r:id="rId8"/>
    <p:sldId id="282" r:id="rId9"/>
    <p:sldId id="283" r:id="rId10"/>
    <p:sldId id="286" r:id="rId11"/>
    <p:sldId id="284" r:id="rId12"/>
    <p:sldId id="28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16663-6175-4634-9431-EF824B113494}" v="46" dt="2025-05-09T04:50:47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Mani" userId="3e2b11038b8871a5" providerId="LiveId" clId="{6DA16663-6175-4634-9431-EF824B113494}"/>
    <pc:docChg chg="undo custSel addSld delSld modSld">
      <pc:chgData name="Naga Mani" userId="3e2b11038b8871a5" providerId="LiveId" clId="{6DA16663-6175-4634-9431-EF824B113494}" dt="2025-05-09T04:50:52.788" v="1037" actId="1076"/>
      <pc:docMkLst>
        <pc:docMk/>
      </pc:docMkLst>
      <pc:sldChg chg="modSp mod">
        <pc:chgData name="Naga Mani" userId="3e2b11038b8871a5" providerId="LiveId" clId="{6DA16663-6175-4634-9431-EF824B113494}" dt="2025-05-08T13:58:17.547" v="828" actId="1036"/>
        <pc:sldMkLst>
          <pc:docMk/>
          <pc:sldMk cId="1984022736" sldId="257"/>
        </pc:sldMkLst>
        <pc:spChg chg="mod">
          <ac:chgData name="Naga Mani" userId="3e2b11038b8871a5" providerId="LiveId" clId="{6DA16663-6175-4634-9431-EF824B113494}" dt="2025-05-08T10:21:59.689" v="709" actId="2711"/>
          <ac:spMkLst>
            <pc:docMk/>
            <pc:sldMk cId="1984022736" sldId="257"/>
            <ac:spMk id="2" creationId="{F266081D-517B-5D43-A7B4-E67DDEDC0B31}"/>
          </ac:spMkLst>
        </pc:spChg>
        <pc:picChg chg="mod">
          <ac:chgData name="Naga Mani" userId="3e2b11038b8871a5" providerId="LiveId" clId="{6DA16663-6175-4634-9431-EF824B113494}" dt="2025-05-08T13:58:17.547" v="828" actId="1036"/>
          <ac:picMkLst>
            <pc:docMk/>
            <pc:sldMk cId="1984022736" sldId="257"/>
            <ac:picMk id="5" creationId="{FB5DBD6C-E8A8-B349-AC85-61C44AAEA056}"/>
          </ac:picMkLst>
        </pc:picChg>
      </pc:sldChg>
      <pc:sldChg chg="modSp mod">
        <pc:chgData name="Naga Mani" userId="3e2b11038b8871a5" providerId="LiveId" clId="{6DA16663-6175-4634-9431-EF824B113494}" dt="2025-05-08T10:28:24.590" v="799" actId="255"/>
        <pc:sldMkLst>
          <pc:docMk/>
          <pc:sldMk cId="1415831721" sldId="278"/>
        </pc:sldMkLst>
        <pc:spChg chg="mod">
          <ac:chgData name="Naga Mani" userId="3e2b11038b8871a5" providerId="LiveId" clId="{6DA16663-6175-4634-9431-EF824B113494}" dt="2025-05-08T10:28:24.590" v="799" actId="255"/>
          <ac:spMkLst>
            <pc:docMk/>
            <pc:sldMk cId="1415831721" sldId="278"/>
            <ac:spMk id="2" creationId="{F266081D-517B-5D43-A7B4-E67DDEDC0B31}"/>
          </ac:spMkLst>
        </pc:spChg>
      </pc:sldChg>
      <pc:sldChg chg="addSp delSp modSp mod">
        <pc:chgData name="Naga Mani" userId="3e2b11038b8871a5" providerId="LiveId" clId="{6DA16663-6175-4634-9431-EF824B113494}" dt="2025-05-09T04:50:52.788" v="1037" actId="1076"/>
        <pc:sldMkLst>
          <pc:docMk/>
          <pc:sldMk cId="2137750103" sldId="279"/>
        </pc:sldMkLst>
        <pc:spChg chg="mod">
          <ac:chgData name="Naga Mani" userId="3e2b11038b8871a5" providerId="LiveId" clId="{6DA16663-6175-4634-9431-EF824B113494}" dt="2025-05-08T14:00:36.613" v="931" actId="20577"/>
          <ac:spMkLst>
            <pc:docMk/>
            <pc:sldMk cId="2137750103" sldId="279"/>
            <ac:spMk id="2" creationId="{E7DD26CA-7093-93C3-135B-34683F963595}"/>
          </ac:spMkLst>
        </pc:spChg>
        <pc:spChg chg="mod">
          <ac:chgData name="Naga Mani" userId="3e2b11038b8871a5" providerId="LiveId" clId="{6DA16663-6175-4634-9431-EF824B113494}" dt="2025-05-08T16:16:03.540" v="994" actId="20577"/>
          <ac:spMkLst>
            <pc:docMk/>
            <pc:sldMk cId="2137750103" sldId="279"/>
            <ac:spMk id="3" creationId="{829DF90F-A756-2EEE-ECDA-A84C10287589}"/>
          </ac:spMkLst>
        </pc:spChg>
        <pc:spChg chg="add">
          <ac:chgData name="Naga Mani" userId="3e2b11038b8871a5" providerId="LiveId" clId="{6DA16663-6175-4634-9431-EF824B113494}" dt="2025-05-09T04:31:40.252" v="1011"/>
          <ac:spMkLst>
            <pc:docMk/>
            <pc:sldMk cId="2137750103" sldId="279"/>
            <ac:spMk id="5" creationId="{FCA77C40-D594-7B2D-1E44-86985F25E4AC}"/>
          </ac:spMkLst>
        </pc:spChg>
        <pc:spChg chg="add mod">
          <ac:chgData name="Naga Mani" userId="3e2b11038b8871a5" providerId="LiveId" clId="{6DA16663-6175-4634-9431-EF824B113494}" dt="2025-05-09T04:31:53.511" v="1012"/>
          <ac:spMkLst>
            <pc:docMk/>
            <pc:sldMk cId="2137750103" sldId="279"/>
            <ac:spMk id="6" creationId="{0B74206E-29FC-6C30-A1FB-BECB7FD00C62}"/>
          </ac:spMkLst>
        </pc:spChg>
        <pc:picChg chg="add del mod">
          <ac:chgData name="Naga Mani" userId="3e2b11038b8871a5" providerId="LiveId" clId="{6DA16663-6175-4634-9431-EF824B113494}" dt="2025-05-09T04:08:22.452" v="1000" actId="478"/>
          <ac:picMkLst>
            <pc:docMk/>
            <pc:sldMk cId="2137750103" sldId="279"/>
            <ac:picMk id="4" creationId="{6CB3454D-DE27-6DFD-6327-B2ADCA263690}"/>
          </ac:picMkLst>
        </pc:picChg>
        <pc:picChg chg="add del mod">
          <ac:chgData name="Naga Mani" userId="3e2b11038b8871a5" providerId="LiveId" clId="{6DA16663-6175-4634-9431-EF824B113494}" dt="2025-05-09T04:50:52.788" v="1037" actId="1076"/>
          <ac:picMkLst>
            <pc:docMk/>
            <pc:sldMk cId="2137750103" sldId="279"/>
            <ac:picMk id="7" creationId="{1C0A193F-8111-38BB-1051-FE9D9EB80379}"/>
          </ac:picMkLst>
        </pc:picChg>
        <pc:picChg chg="add del mod">
          <ac:chgData name="Naga Mani" userId="3e2b11038b8871a5" providerId="LiveId" clId="{6DA16663-6175-4634-9431-EF824B113494}" dt="2025-05-09T04:49:47.333" v="1023" actId="478"/>
          <ac:picMkLst>
            <pc:docMk/>
            <pc:sldMk cId="2137750103" sldId="279"/>
            <ac:picMk id="8" creationId="{F547C6D3-441A-426D-4EF6-303F97565577}"/>
          </ac:picMkLst>
        </pc:picChg>
        <pc:picChg chg="add mod">
          <ac:chgData name="Naga Mani" userId="3e2b11038b8871a5" providerId="LiveId" clId="{6DA16663-6175-4634-9431-EF824B113494}" dt="2025-05-09T04:50:46.897" v="1035" actId="14100"/>
          <ac:picMkLst>
            <pc:docMk/>
            <pc:sldMk cId="2137750103" sldId="279"/>
            <ac:picMk id="10" creationId="{A0DB8CE4-F30F-8BA4-7AED-3502B5695D66}"/>
          </ac:picMkLst>
        </pc:picChg>
        <pc:picChg chg="add del mod">
          <ac:chgData name="Naga Mani" userId="3e2b11038b8871a5" providerId="LiveId" clId="{6DA16663-6175-4634-9431-EF824B113494}" dt="2025-05-09T04:08:02.935" v="995" actId="478"/>
          <ac:picMkLst>
            <pc:docMk/>
            <pc:sldMk cId="2137750103" sldId="279"/>
            <ac:picMk id="1026" creationId="{A662F0C5-F4A9-B9C6-1DD1-239F7E156CBC}"/>
          </ac:picMkLst>
        </pc:picChg>
        <pc:picChg chg="add del mod">
          <ac:chgData name="Naga Mani" userId="3e2b11038b8871a5" providerId="LiveId" clId="{6DA16663-6175-4634-9431-EF824B113494}" dt="2025-05-09T04:11:53.094" v="1005" actId="478"/>
          <ac:picMkLst>
            <pc:docMk/>
            <pc:sldMk cId="2137750103" sldId="279"/>
            <ac:picMk id="1028" creationId="{981BAE66-5AF1-9D52-8989-3734149AD525}"/>
          </ac:picMkLst>
        </pc:picChg>
        <pc:picChg chg="add del mod">
          <ac:chgData name="Naga Mani" userId="3e2b11038b8871a5" providerId="LiveId" clId="{6DA16663-6175-4634-9431-EF824B113494}" dt="2025-05-09T04:31:38.960" v="1010" actId="478"/>
          <ac:picMkLst>
            <pc:docMk/>
            <pc:sldMk cId="2137750103" sldId="279"/>
            <ac:picMk id="1030" creationId="{2ED430D4-EFE3-689A-F691-0B67C46CA538}"/>
          </ac:picMkLst>
        </pc:picChg>
      </pc:sldChg>
      <pc:sldChg chg="modSp mod">
        <pc:chgData name="Naga Mani" userId="3e2b11038b8871a5" providerId="LiveId" clId="{6DA16663-6175-4634-9431-EF824B113494}" dt="2025-05-08T10:25:19.433" v="773" actId="2711"/>
        <pc:sldMkLst>
          <pc:docMk/>
          <pc:sldMk cId="3517083426" sldId="280"/>
        </pc:sldMkLst>
        <pc:spChg chg="mod">
          <ac:chgData name="Naga Mani" userId="3e2b11038b8871a5" providerId="LiveId" clId="{6DA16663-6175-4634-9431-EF824B113494}" dt="2025-05-08T10:24:21.876" v="766" actId="255"/>
          <ac:spMkLst>
            <pc:docMk/>
            <pc:sldMk cId="3517083426" sldId="280"/>
            <ac:spMk id="2" creationId="{6CB0C9E9-E244-D084-1A76-D2E88115EF80}"/>
          </ac:spMkLst>
        </pc:spChg>
        <pc:spChg chg="mod">
          <ac:chgData name="Naga Mani" userId="3e2b11038b8871a5" providerId="LiveId" clId="{6DA16663-6175-4634-9431-EF824B113494}" dt="2025-05-08T10:25:19.433" v="773" actId="2711"/>
          <ac:spMkLst>
            <pc:docMk/>
            <pc:sldMk cId="3517083426" sldId="280"/>
            <ac:spMk id="3" creationId="{0CECE1AA-5655-419E-F8F0-9FD151E92594}"/>
          </ac:spMkLst>
        </pc:spChg>
      </pc:sldChg>
      <pc:sldChg chg="modSp mod">
        <pc:chgData name="Naga Mani" userId="3e2b11038b8871a5" providerId="LiveId" clId="{6DA16663-6175-4634-9431-EF824B113494}" dt="2025-05-08T15:41:58.050" v="959" actId="20577"/>
        <pc:sldMkLst>
          <pc:docMk/>
          <pc:sldMk cId="486393795" sldId="281"/>
        </pc:sldMkLst>
        <pc:spChg chg="mod">
          <ac:chgData name="Naga Mani" userId="3e2b11038b8871a5" providerId="LiveId" clId="{6DA16663-6175-4634-9431-EF824B113494}" dt="2025-05-08T10:25:38.347" v="775" actId="255"/>
          <ac:spMkLst>
            <pc:docMk/>
            <pc:sldMk cId="486393795" sldId="281"/>
            <ac:spMk id="2" creationId="{EA4C5F98-875F-2328-CAD7-E1FF687AFD59}"/>
          </ac:spMkLst>
        </pc:spChg>
        <pc:spChg chg="mod">
          <ac:chgData name="Naga Mani" userId="3e2b11038b8871a5" providerId="LiveId" clId="{6DA16663-6175-4634-9431-EF824B113494}" dt="2025-05-08T15:41:58.050" v="959" actId="20577"/>
          <ac:spMkLst>
            <pc:docMk/>
            <pc:sldMk cId="486393795" sldId="281"/>
            <ac:spMk id="3" creationId="{03B23728-5F1E-EDBF-47AA-CE07B183C6E9}"/>
          </ac:spMkLst>
        </pc:spChg>
      </pc:sldChg>
      <pc:sldChg chg="addSp delSp modSp mod">
        <pc:chgData name="Naga Mani" userId="3e2b11038b8871a5" providerId="LiveId" clId="{6DA16663-6175-4634-9431-EF824B113494}" dt="2025-05-08T10:29:13.678" v="807" actId="20577"/>
        <pc:sldMkLst>
          <pc:docMk/>
          <pc:sldMk cId="3405819807" sldId="282"/>
        </pc:sldMkLst>
        <pc:spChg chg="mod">
          <ac:chgData name="Naga Mani" userId="3e2b11038b8871a5" providerId="LiveId" clId="{6DA16663-6175-4634-9431-EF824B113494}" dt="2025-05-08T10:26:01.605" v="778" actId="2711"/>
          <ac:spMkLst>
            <pc:docMk/>
            <pc:sldMk cId="3405819807" sldId="282"/>
            <ac:spMk id="2" creationId="{68D619A8-D4EE-2528-EED0-85ABACBA087D}"/>
          </ac:spMkLst>
        </pc:spChg>
        <pc:spChg chg="mod">
          <ac:chgData name="Naga Mani" userId="3e2b11038b8871a5" providerId="LiveId" clId="{6DA16663-6175-4634-9431-EF824B113494}" dt="2025-05-08T10:29:13.678" v="807" actId="20577"/>
          <ac:spMkLst>
            <pc:docMk/>
            <pc:sldMk cId="3405819807" sldId="282"/>
            <ac:spMk id="3" creationId="{9A328B50-47AF-A476-20BA-436E13EEB19E}"/>
          </ac:spMkLst>
        </pc:spChg>
        <pc:spChg chg="add mod">
          <ac:chgData name="Naga Mani" userId="3e2b11038b8871a5" providerId="LiveId" clId="{6DA16663-6175-4634-9431-EF824B113494}" dt="2025-05-08T09:52:19.243" v="306" actId="20577"/>
          <ac:spMkLst>
            <pc:docMk/>
            <pc:sldMk cId="3405819807" sldId="282"/>
            <ac:spMk id="4" creationId="{2CA61EBE-4FF2-5694-B5AF-61B34D3D3C2A}"/>
          </ac:spMkLst>
        </pc:spChg>
        <pc:spChg chg="add mod">
          <ac:chgData name="Naga Mani" userId="3e2b11038b8871a5" providerId="LiveId" clId="{6DA16663-6175-4634-9431-EF824B113494}" dt="2025-05-08T09:52:17.106" v="304" actId="20577"/>
          <ac:spMkLst>
            <pc:docMk/>
            <pc:sldMk cId="3405819807" sldId="282"/>
            <ac:spMk id="5" creationId="{806F2628-E07F-26AC-9C1C-596B79324FC9}"/>
          </ac:spMkLst>
        </pc:spChg>
        <pc:spChg chg="add mod">
          <ac:chgData name="Naga Mani" userId="3e2b11038b8871a5" providerId="LiveId" clId="{6DA16663-6175-4634-9431-EF824B113494}" dt="2025-05-08T09:52:14.942" v="302" actId="1076"/>
          <ac:spMkLst>
            <pc:docMk/>
            <pc:sldMk cId="3405819807" sldId="282"/>
            <ac:spMk id="6" creationId="{0016A4BE-891C-B037-7F48-6EBEA3400C90}"/>
          </ac:spMkLst>
        </pc:spChg>
        <pc:spChg chg="add del mod">
          <ac:chgData name="Naga Mani" userId="3e2b11038b8871a5" providerId="LiveId" clId="{6DA16663-6175-4634-9431-EF824B113494}" dt="2025-05-08T10:13:39.209" v="567"/>
          <ac:spMkLst>
            <pc:docMk/>
            <pc:sldMk cId="3405819807" sldId="282"/>
            <ac:spMk id="7" creationId="{3F9914CD-6E41-E326-CB0C-17FF0381A5EC}"/>
          </ac:spMkLst>
        </pc:spChg>
      </pc:sldChg>
      <pc:sldChg chg="modSp mod">
        <pc:chgData name="Naga Mani" userId="3e2b11038b8871a5" providerId="LiveId" clId="{6DA16663-6175-4634-9431-EF824B113494}" dt="2025-05-08T10:29:00.533" v="805" actId="20577"/>
        <pc:sldMkLst>
          <pc:docMk/>
          <pc:sldMk cId="1627106891" sldId="283"/>
        </pc:sldMkLst>
        <pc:spChg chg="mod">
          <ac:chgData name="Naga Mani" userId="3e2b11038b8871a5" providerId="LiveId" clId="{6DA16663-6175-4634-9431-EF824B113494}" dt="2025-05-08T10:26:21.574" v="781" actId="255"/>
          <ac:spMkLst>
            <pc:docMk/>
            <pc:sldMk cId="1627106891" sldId="283"/>
            <ac:spMk id="2" creationId="{DBCEFC1F-3A6C-4D10-4E42-0267D8E08E1B}"/>
          </ac:spMkLst>
        </pc:spChg>
        <pc:spChg chg="mod">
          <ac:chgData name="Naga Mani" userId="3e2b11038b8871a5" providerId="LiveId" clId="{6DA16663-6175-4634-9431-EF824B113494}" dt="2025-05-08T10:29:00.533" v="805" actId="20577"/>
          <ac:spMkLst>
            <pc:docMk/>
            <pc:sldMk cId="1627106891" sldId="283"/>
            <ac:spMk id="3" creationId="{E9FCB9FB-8154-8DEA-AF10-A649BE9DCD74}"/>
          </ac:spMkLst>
        </pc:spChg>
      </pc:sldChg>
      <pc:sldChg chg="modSp mod">
        <pc:chgData name="Naga Mani" userId="3e2b11038b8871a5" providerId="LiveId" clId="{6DA16663-6175-4634-9431-EF824B113494}" dt="2025-05-08T10:26:50.958" v="785" actId="2711"/>
        <pc:sldMkLst>
          <pc:docMk/>
          <pc:sldMk cId="190799309" sldId="284"/>
        </pc:sldMkLst>
        <pc:spChg chg="mod">
          <ac:chgData name="Naga Mani" userId="3e2b11038b8871a5" providerId="LiveId" clId="{6DA16663-6175-4634-9431-EF824B113494}" dt="2025-05-08T10:26:43.188" v="784" actId="2711"/>
          <ac:spMkLst>
            <pc:docMk/>
            <pc:sldMk cId="190799309" sldId="284"/>
            <ac:spMk id="2" creationId="{3E8C3DD1-ADFE-D95E-E9D9-F5909C78E331}"/>
          </ac:spMkLst>
        </pc:spChg>
        <pc:spChg chg="mod">
          <ac:chgData name="Naga Mani" userId="3e2b11038b8871a5" providerId="LiveId" clId="{6DA16663-6175-4634-9431-EF824B113494}" dt="2025-05-08T10:26:50.958" v="785" actId="2711"/>
          <ac:spMkLst>
            <pc:docMk/>
            <pc:sldMk cId="190799309" sldId="284"/>
            <ac:spMk id="3" creationId="{F815F885-07EA-0FF6-2EEF-25CFED2B1503}"/>
          </ac:spMkLst>
        </pc:spChg>
      </pc:sldChg>
      <pc:sldChg chg="modSp del mod">
        <pc:chgData name="Naga Mani" userId="3e2b11038b8871a5" providerId="LiveId" clId="{6DA16663-6175-4634-9431-EF824B113494}" dt="2025-05-08T15:50:11.153" v="960" actId="2696"/>
        <pc:sldMkLst>
          <pc:docMk/>
          <pc:sldMk cId="2851786774" sldId="285"/>
        </pc:sldMkLst>
        <pc:spChg chg="mod">
          <ac:chgData name="Naga Mani" userId="3e2b11038b8871a5" providerId="LiveId" clId="{6DA16663-6175-4634-9431-EF824B113494}" dt="2025-05-08T10:27:06.390" v="787" actId="255"/>
          <ac:spMkLst>
            <pc:docMk/>
            <pc:sldMk cId="2851786774" sldId="285"/>
            <ac:spMk id="2" creationId="{B0C1A93C-98DD-8850-E75F-BC8CF0AB156F}"/>
          </ac:spMkLst>
        </pc:spChg>
        <pc:spChg chg="mod">
          <ac:chgData name="Naga Mani" userId="3e2b11038b8871a5" providerId="LiveId" clId="{6DA16663-6175-4634-9431-EF824B113494}" dt="2025-05-08T10:27:12.784" v="788" actId="2711"/>
          <ac:spMkLst>
            <pc:docMk/>
            <pc:sldMk cId="2851786774" sldId="285"/>
            <ac:spMk id="3" creationId="{6F93B613-D047-E624-7F79-DEF70611C6CF}"/>
          </ac:spMkLst>
        </pc:spChg>
      </pc:sldChg>
      <pc:sldChg chg="addSp modSp del mod">
        <pc:chgData name="Naga Mani" userId="3e2b11038b8871a5" providerId="LiveId" clId="{6DA16663-6175-4634-9431-EF824B113494}" dt="2025-05-08T15:50:33.731" v="975" actId="2696"/>
        <pc:sldMkLst>
          <pc:docMk/>
          <pc:sldMk cId="2916415688" sldId="286"/>
        </pc:sldMkLst>
        <pc:spChg chg="mod">
          <ac:chgData name="Naga Mani" userId="3e2b11038b8871a5" providerId="LiveId" clId="{6DA16663-6175-4634-9431-EF824B113494}" dt="2025-05-08T10:27:27.108" v="790" actId="255"/>
          <ac:spMkLst>
            <pc:docMk/>
            <pc:sldMk cId="2916415688" sldId="286"/>
            <ac:spMk id="2" creationId="{64A7BEAD-FD55-3875-A048-E4B658625386}"/>
          </ac:spMkLst>
        </pc:spChg>
        <pc:spChg chg="mod">
          <ac:chgData name="Naga Mani" userId="3e2b11038b8871a5" providerId="LiveId" clId="{6DA16663-6175-4634-9431-EF824B113494}" dt="2025-05-08T10:27:32.180" v="791" actId="2711"/>
          <ac:spMkLst>
            <pc:docMk/>
            <pc:sldMk cId="2916415688" sldId="286"/>
            <ac:spMk id="3" creationId="{C6584457-176C-0A99-D5C2-4152C10B81DA}"/>
          </ac:spMkLst>
        </pc:spChg>
        <pc:spChg chg="add">
          <ac:chgData name="Naga Mani" userId="3e2b11038b8871a5" providerId="LiveId" clId="{6DA16663-6175-4634-9431-EF824B113494}" dt="2025-05-08T10:03:13.841" v="338"/>
          <ac:spMkLst>
            <pc:docMk/>
            <pc:sldMk cId="2916415688" sldId="286"/>
            <ac:spMk id="4" creationId="{5159D401-0251-9E20-CFF9-6B237226E39E}"/>
          </ac:spMkLst>
        </pc:spChg>
      </pc:sldChg>
      <pc:sldChg chg="add">
        <pc:chgData name="Naga Mani" userId="3e2b11038b8871a5" providerId="LiveId" clId="{6DA16663-6175-4634-9431-EF824B113494}" dt="2025-05-08T15:50:50.149" v="976"/>
        <pc:sldMkLst>
          <pc:docMk/>
          <pc:sldMk cId="2942351561" sldId="286"/>
        </pc:sldMkLst>
      </pc:sldChg>
      <pc:sldChg chg="addSp modSp mod">
        <pc:chgData name="Naga Mani" userId="3e2b11038b8871a5" providerId="LiveId" clId="{6DA16663-6175-4634-9431-EF824B113494}" dt="2025-05-08T10:27:49.986" v="794" actId="2711"/>
        <pc:sldMkLst>
          <pc:docMk/>
          <pc:sldMk cId="3130752442" sldId="287"/>
        </pc:sldMkLst>
        <pc:spChg chg="mod">
          <ac:chgData name="Naga Mani" userId="3e2b11038b8871a5" providerId="LiveId" clId="{6DA16663-6175-4634-9431-EF824B113494}" dt="2025-05-08T10:27:44.967" v="793" actId="255"/>
          <ac:spMkLst>
            <pc:docMk/>
            <pc:sldMk cId="3130752442" sldId="287"/>
            <ac:spMk id="2" creationId="{87032DA4-FA97-1C90-0B59-5829BD0BED6C}"/>
          </ac:spMkLst>
        </pc:spChg>
        <pc:spChg chg="mod">
          <ac:chgData name="Naga Mani" userId="3e2b11038b8871a5" providerId="LiveId" clId="{6DA16663-6175-4634-9431-EF824B113494}" dt="2025-05-08T10:27:49.986" v="794" actId="2711"/>
          <ac:spMkLst>
            <pc:docMk/>
            <pc:sldMk cId="3130752442" sldId="287"/>
            <ac:spMk id="3" creationId="{E7E83AF3-8039-16A4-26CD-E814686F1079}"/>
          </ac:spMkLst>
        </pc:spChg>
        <pc:spChg chg="add">
          <ac:chgData name="Naga Mani" userId="3e2b11038b8871a5" providerId="LiveId" clId="{6DA16663-6175-4634-9431-EF824B113494}" dt="2025-05-08T10:04:19.868" v="354"/>
          <ac:spMkLst>
            <pc:docMk/>
            <pc:sldMk cId="3130752442" sldId="287"/>
            <ac:spMk id="4" creationId="{D32EE371-F735-4994-964F-0FC5EA209009}"/>
          </ac:spMkLst>
        </pc:spChg>
      </pc:sldChg>
      <pc:sldChg chg="modSp del mod">
        <pc:chgData name="Naga Mani" userId="3e2b11038b8871a5" providerId="LiveId" clId="{6DA16663-6175-4634-9431-EF824B113494}" dt="2025-05-08T15:52:01.200" v="977" actId="2696"/>
        <pc:sldMkLst>
          <pc:docMk/>
          <pc:sldMk cId="1408916359" sldId="288"/>
        </pc:sldMkLst>
        <pc:spChg chg="mod">
          <ac:chgData name="Naga Mani" userId="3e2b11038b8871a5" providerId="LiveId" clId="{6DA16663-6175-4634-9431-EF824B113494}" dt="2025-05-08T10:28:02.741" v="796" actId="255"/>
          <ac:spMkLst>
            <pc:docMk/>
            <pc:sldMk cId="1408916359" sldId="288"/>
            <ac:spMk id="2" creationId="{77FC8EDF-45CC-F78B-4314-B67C8C5E5DC8}"/>
          </ac:spMkLst>
        </pc:spChg>
        <pc:spChg chg="mod">
          <ac:chgData name="Naga Mani" userId="3e2b11038b8871a5" providerId="LiveId" clId="{6DA16663-6175-4634-9431-EF824B113494}" dt="2025-05-08T10:28:36.530" v="801" actId="20577"/>
          <ac:spMkLst>
            <pc:docMk/>
            <pc:sldMk cId="1408916359" sldId="288"/>
            <ac:spMk id="3" creationId="{EBA6A66A-5330-5FDA-5686-90ECCDBFAC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6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85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519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580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213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089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233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5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1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7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5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641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2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456" y="433120"/>
            <a:ext cx="11531088" cy="602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4902200"/>
            <a:ext cx="10572750" cy="6953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coworkers collaborating around a table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02200"/>
            <a:ext cx="10572750" cy="695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26CA-7093-93C3-135B-34683F9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F90F-A756-2EEE-ECDA-A84C1028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Agile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in Agile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Grooming (Backlog Refinement)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</a:t>
            </a:r>
          </a:p>
        </p:txBody>
      </p:sp>
      <p:sp>
        <p:nvSpPr>
          <p:cNvPr id="5" name="AutoShape 8" descr="Uploaded image">
            <a:extLst>
              <a:ext uri="{FF2B5EF4-FFF2-40B4-BE49-F238E27FC236}">
                <a16:creationId xmlns:a16="http://schemas.microsoft.com/office/drawing/2014/main" id="{FCA77C40-D594-7B2D-1E44-86985F25E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Uploaded image">
            <a:extLst>
              <a:ext uri="{FF2B5EF4-FFF2-40B4-BE49-F238E27FC236}">
                <a16:creationId xmlns:a16="http://schemas.microsoft.com/office/drawing/2014/main" id="{0B74206E-29FC-6C30-A1FB-BECB7FD00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A193F-8111-38BB-1051-FE9D9EB8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13" y="1725075"/>
            <a:ext cx="611320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5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C9E9-E244-D084-1A76-D2E8811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 in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E1AA-5655-419E-F8F0-9FD151E9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is an iterative development methodology that emphasizes collaboration, adaptability, and rapid delivery.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Principles in Agile:</a:t>
            </a:r>
          </a:p>
          <a:p>
            <a:pPr lvl="4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through early and continuous delivery</a:t>
            </a:r>
          </a:p>
          <a:p>
            <a:pPr lvl="4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Embracing Change and Adaptability</a:t>
            </a:r>
          </a:p>
          <a:p>
            <a:pPr lvl="4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through regular feedback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 of Agile Methodology:</a:t>
            </a:r>
          </a:p>
          <a:p>
            <a:pPr lvl="4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time-to-market</a:t>
            </a:r>
          </a:p>
          <a:p>
            <a:pPr lvl="4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product quality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project risks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8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5F98-875F-2328-CAD7-E1FF687A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728-5F1E-EDBF-47AA-CE07B183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Master: Facilitates Agile ceremonies and removes blockers for the team.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Builds and delivers working features from the product backlog.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timely project delivery by coordinating scope, time, and resources.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Designs and guides technical architecture and solves complex coding issues.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(Database Engineer)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database structure and performance.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 (Business Analyst)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Gathers requirements and translates business needs into user stories.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 (Quality Analyst)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Tests the product to ensure quality and reports bugs.</a:t>
            </a:r>
          </a:p>
        </p:txBody>
      </p:sp>
    </p:spTree>
    <p:extLst>
      <p:ext uri="{BB962C8B-B14F-4D97-AF65-F5344CB8AC3E}">
        <p14:creationId xmlns:p14="http://schemas.microsoft.com/office/powerpoint/2010/main" val="48639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19A8-D4EE-2528-EED0-85ABACBA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8B50-47AF-A476-20BA-436E13EE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daily stand-ups, sprint planning, reviews, and retrospectives.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impediments/blockers for the team.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Scrum principles are followed.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servant-leader and coach for the team.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FC1F-3A6C-4D10-4E42-0267D8E0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B9FB-8154-8DEA-AF10-A649BE9D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 is a powerful tool for tracking progress, managing tasks, and enhancing team collaboration.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Agile teams by organizing work into manageable sprints.</a:t>
            </a:r>
          </a:p>
        </p:txBody>
      </p:sp>
    </p:spTree>
    <p:extLst>
      <p:ext uri="{BB962C8B-B14F-4D97-AF65-F5344CB8AC3E}">
        <p14:creationId xmlns:p14="http://schemas.microsoft.com/office/powerpoint/2010/main" val="162710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BEAD-FD55-3875-A048-E4B65862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Grooming (Backlog Refinement)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4457-176C-0A99-D5C2-4152C10B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and update backlog items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large user stories into manageable tasks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effort for new stories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59D401-0251-9E20-CFF9-6B237226E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 down large user stories into manageable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3DD1-ADFE-D95E-E9D9-F5909C78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F885-07EA-0FF6-2EEF-25CFED2B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sprint goal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prioritized backlog items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effort and commit to deliverables</a:t>
            </a:r>
          </a:p>
        </p:txBody>
      </p:sp>
    </p:spTree>
    <p:extLst>
      <p:ext uri="{BB962C8B-B14F-4D97-AF65-F5344CB8AC3E}">
        <p14:creationId xmlns:p14="http://schemas.microsoft.com/office/powerpoint/2010/main" val="19079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2DA4-FA97-1C90-0B59-5829BD0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3AF3-8039-16A4-26CD-E814686F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 on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sprint's outcomes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actionable next 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2EE371-F735-4994-964F-0FC5EA209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areas for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52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555</TotalTime>
  <Words>318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Times New Roman</vt:lpstr>
      <vt:lpstr>Wingdings</vt:lpstr>
      <vt:lpstr>Wingdings 2</vt:lpstr>
      <vt:lpstr>Slate</vt:lpstr>
      <vt:lpstr>AGILE METHODOLOGY</vt:lpstr>
      <vt:lpstr>Table of Contents</vt:lpstr>
      <vt:lpstr>Agile Methodology in Software Development</vt:lpstr>
      <vt:lpstr>Roles and Responsibilities</vt:lpstr>
      <vt:lpstr>Scrum Master</vt:lpstr>
      <vt:lpstr>JIRA</vt:lpstr>
      <vt:lpstr>Sprint Grooming (Backlog Refinement)</vt:lpstr>
      <vt:lpstr>Sprint Planning</vt:lpstr>
      <vt:lpstr>Sprint Retrospective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 Mani</dc:creator>
  <cp:lastModifiedBy>Naga Mani</cp:lastModifiedBy>
  <cp:revision>2</cp:revision>
  <dcterms:created xsi:type="dcterms:W3CDTF">2025-05-07T17:47:14Z</dcterms:created>
  <dcterms:modified xsi:type="dcterms:W3CDTF">2025-05-09T04:50:54Z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