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72" r:id="rId7"/>
    <p:sldId id="262" r:id="rId8"/>
    <p:sldId id="263" r:id="rId9"/>
    <p:sldId id="264" r:id="rId10"/>
    <p:sldId id="265" r:id="rId11"/>
    <p:sldId id="266" r:id="rId12"/>
    <p:sldId id="271" r:id="rId13"/>
    <p:sldId id="268" r:id="rId14"/>
    <p:sldId id="270" r:id="rId15"/>
    <p:sldId id="273" r:id="rId16"/>
    <p:sldId id="274" r:id="rId17"/>
    <p:sldId id="276" r:id="rId18"/>
    <p:sldId id="277" r:id="rId19"/>
    <p:sldId id="2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0E8C0-D3DB-403B-8828-31926C40CE79}" v="2" dt="2025-05-07T17:37:32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Mani" userId="3e2b11038b8871a5" providerId="LiveId" clId="{4570E8C0-D3DB-403B-8828-31926C40CE79}"/>
    <pc:docChg chg="undo custSel addSld delSld modSld sldOrd">
      <pc:chgData name="Naga Mani" userId="3e2b11038b8871a5" providerId="LiveId" clId="{4570E8C0-D3DB-403B-8828-31926C40CE79}" dt="2025-05-10T03:38:28.455" v="2367" actId="20577"/>
      <pc:docMkLst>
        <pc:docMk/>
      </pc:docMkLst>
      <pc:sldChg chg="modSp mod">
        <pc:chgData name="Naga Mani" userId="3e2b11038b8871a5" providerId="LiveId" clId="{4570E8C0-D3DB-403B-8828-31926C40CE79}" dt="2025-05-09T03:59:04.765" v="2340" actId="20577"/>
        <pc:sldMkLst>
          <pc:docMk/>
          <pc:sldMk cId="0" sldId="257"/>
        </pc:sldMkLst>
        <pc:spChg chg="mod">
          <ac:chgData name="Naga Mani" userId="3e2b11038b8871a5" providerId="LiveId" clId="{4570E8C0-D3DB-403B-8828-31926C40CE79}" dt="2025-05-09T03:59:04.765" v="2340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6:01:16.827" v="1509" actId="20577"/>
        <pc:sldMkLst>
          <pc:docMk/>
          <pc:sldMk cId="0" sldId="258"/>
        </pc:sldMkLst>
        <pc:spChg chg="mod">
          <ac:chgData name="Naga Mani" userId="3e2b11038b8871a5" providerId="LiveId" clId="{4570E8C0-D3DB-403B-8828-31926C40CE79}" dt="2025-05-06T07:40:01.085" v="15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6:01:16.827" v="150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6T07:47:25.919" v="308" actId="1076"/>
        <pc:sldMkLst>
          <pc:docMk/>
          <pc:sldMk cId="0" sldId="259"/>
        </pc:sldMkLst>
        <pc:spChg chg="mod">
          <ac:chgData name="Naga Mani" userId="3e2b11038b8871a5" providerId="LiveId" clId="{4570E8C0-D3DB-403B-8828-31926C40CE79}" dt="2025-05-06T07:44:03.858" v="236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6T07:47:25.919" v="308" actId="107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06:08.649" v="506" actId="20577"/>
        <pc:sldMkLst>
          <pc:docMk/>
          <pc:sldMk cId="0" sldId="261"/>
        </pc:sldMkLst>
        <pc:spChg chg="mod">
          <ac:chgData name="Naga Mani" userId="3e2b11038b8871a5" providerId="LiveId" clId="{4570E8C0-D3DB-403B-8828-31926C40CE79}" dt="2025-05-06T12:07:34.859" v="340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06:08.649" v="506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18:15.121" v="693" actId="20577"/>
        <pc:sldMkLst>
          <pc:docMk/>
          <pc:sldMk cId="0" sldId="262"/>
        </pc:sldMkLst>
        <pc:spChg chg="mod">
          <ac:chgData name="Naga Mani" userId="3e2b11038b8871a5" providerId="LiveId" clId="{4570E8C0-D3DB-403B-8828-31926C40CE79}" dt="2025-05-07T05:17:16.329" v="63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18:15.121" v="693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50:56.509" v="1499" actId="2711"/>
        <pc:sldMkLst>
          <pc:docMk/>
          <pc:sldMk cId="0" sldId="263"/>
        </pc:sldMkLst>
        <pc:spChg chg="mod">
          <ac:chgData name="Naga Mani" userId="3e2b11038b8871a5" providerId="LiveId" clId="{4570E8C0-D3DB-403B-8828-31926C40CE79}" dt="2025-05-07T05:20:42.009" v="76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a Mani" userId="3e2b11038b8871a5" providerId="LiveId" clId="{4570E8C0-D3DB-403B-8828-31926C40CE79}" dt="2025-05-07T05:50:56.509" v="1499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24:06.040" v="830" actId="20577"/>
        <pc:sldMkLst>
          <pc:docMk/>
          <pc:sldMk cId="0" sldId="264"/>
        </pc:sldMkLst>
        <pc:spChg chg="mod">
          <ac:chgData name="Naga Mani" userId="3e2b11038b8871a5" providerId="LiveId" clId="{4570E8C0-D3DB-403B-8828-31926C40CE79}" dt="2025-05-07T05:24:06.040" v="830" actId="2057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27:08.014" v="942" actId="20577"/>
        <pc:sldMkLst>
          <pc:docMk/>
          <pc:sldMk cId="0" sldId="265"/>
        </pc:sldMkLst>
        <pc:spChg chg="mod">
          <ac:chgData name="Naga Mani" userId="3e2b11038b8871a5" providerId="LiveId" clId="{4570E8C0-D3DB-403B-8828-31926C40CE79}" dt="2025-05-07T05:27:08.014" v="942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32:01.699" v="1140" actId="20577"/>
        <pc:sldMkLst>
          <pc:docMk/>
          <pc:sldMk cId="0" sldId="266"/>
        </pc:sldMkLst>
        <pc:spChg chg="mod">
          <ac:chgData name="Naga Mani" userId="3e2b11038b8871a5" providerId="LiveId" clId="{4570E8C0-D3DB-403B-8828-31926C40CE79}" dt="2025-05-07T05:32:01.699" v="1140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42:20.424" v="1334" actId="5793"/>
        <pc:sldMkLst>
          <pc:docMk/>
          <pc:sldMk cId="0" sldId="268"/>
        </pc:sldMkLst>
        <pc:spChg chg="mod">
          <ac:chgData name="Naga Mani" userId="3e2b11038b8871a5" providerId="LiveId" clId="{4570E8C0-D3DB-403B-8828-31926C40CE79}" dt="2025-05-07T05:42:20.424" v="1334" actId="5793"/>
          <ac:spMkLst>
            <pc:docMk/>
            <pc:sldMk cId="0" sldId="268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44:42.155" v="1366" actId="20577"/>
        <pc:sldMkLst>
          <pc:docMk/>
          <pc:sldMk cId="0" sldId="270"/>
        </pc:sldMkLst>
        <pc:spChg chg="mod">
          <ac:chgData name="Naga Mani" userId="3e2b11038b8871a5" providerId="LiveId" clId="{4570E8C0-D3DB-403B-8828-31926C40CE79}" dt="2025-05-07T05:44:42.155" v="1366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36:40.812" v="1291" actId="20577"/>
        <pc:sldMkLst>
          <pc:docMk/>
          <pc:sldMk cId="0" sldId="271"/>
        </pc:sldMkLst>
        <pc:spChg chg="mod">
          <ac:chgData name="Naga Mani" userId="3e2b11038b8871a5" providerId="LiveId" clId="{4570E8C0-D3DB-403B-8828-31926C40CE79}" dt="2025-05-07T05:36:40.812" v="1291" actId="20577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Naga Mani" userId="3e2b11038b8871a5" providerId="LiveId" clId="{4570E8C0-D3DB-403B-8828-31926C40CE79}" dt="2025-05-07T05:16:17.150" v="625" actId="20577"/>
        <pc:sldMkLst>
          <pc:docMk/>
          <pc:sldMk cId="4177862616" sldId="272"/>
        </pc:sldMkLst>
        <pc:spChg chg="mod">
          <ac:chgData name="Naga Mani" userId="3e2b11038b8871a5" providerId="LiveId" clId="{4570E8C0-D3DB-403B-8828-31926C40CE79}" dt="2025-05-07T05:16:17.150" v="625" actId="20577"/>
          <ac:spMkLst>
            <pc:docMk/>
            <pc:sldMk cId="4177862616" sldId="272"/>
            <ac:spMk id="2" creationId="{DDDD80D5-9C9E-E155-86EF-F9385A39226A}"/>
          </ac:spMkLst>
        </pc:spChg>
        <pc:spChg chg="mod">
          <ac:chgData name="Naga Mani" userId="3e2b11038b8871a5" providerId="LiveId" clId="{4570E8C0-D3DB-403B-8828-31926C40CE79}" dt="2025-05-07T05:16:02.484" v="611" actId="20577"/>
          <ac:spMkLst>
            <pc:docMk/>
            <pc:sldMk cId="4177862616" sldId="272"/>
            <ac:spMk id="3" creationId="{BC1F8E66-35AA-173C-4EF9-9AAEDAA757E4}"/>
          </ac:spMkLst>
        </pc:spChg>
      </pc:sldChg>
      <pc:sldChg chg="modSp mod">
        <pc:chgData name="Naga Mani" userId="3e2b11038b8871a5" providerId="LiveId" clId="{4570E8C0-D3DB-403B-8828-31926C40CE79}" dt="2025-05-09T03:56:46.844" v="2262" actId="20577"/>
        <pc:sldMkLst>
          <pc:docMk/>
          <pc:sldMk cId="3994568937" sldId="273"/>
        </pc:sldMkLst>
        <pc:spChg chg="mod">
          <ac:chgData name="Naga Mani" userId="3e2b11038b8871a5" providerId="LiveId" clId="{4570E8C0-D3DB-403B-8828-31926C40CE79}" dt="2025-05-09T03:56:46.844" v="2262" actId="20577"/>
          <ac:spMkLst>
            <pc:docMk/>
            <pc:sldMk cId="3994568937" sldId="273"/>
            <ac:spMk id="2" creationId="{EA5193EB-E00F-199A-786C-0A5A6A6DC2A0}"/>
          </ac:spMkLst>
        </pc:spChg>
        <pc:spChg chg="mod">
          <ac:chgData name="Naga Mani" userId="3e2b11038b8871a5" providerId="LiveId" clId="{4570E8C0-D3DB-403B-8828-31926C40CE79}" dt="2025-05-07T05:45:52.703" v="1423" actId="5793"/>
          <ac:spMkLst>
            <pc:docMk/>
            <pc:sldMk cId="3994568937" sldId="273"/>
            <ac:spMk id="3" creationId="{9B3402FF-2E3E-2867-0EC5-E694EFCE6F43}"/>
          </ac:spMkLst>
        </pc:spChg>
      </pc:sldChg>
      <pc:sldChg chg="modSp mod">
        <pc:chgData name="Naga Mani" userId="3e2b11038b8871a5" providerId="LiveId" clId="{4570E8C0-D3DB-403B-8828-31926C40CE79}" dt="2025-05-07T05:47:26.763" v="1462" actId="5793"/>
        <pc:sldMkLst>
          <pc:docMk/>
          <pc:sldMk cId="1052855225" sldId="274"/>
        </pc:sldMkLst>
        <pc:spChg chg="mod">
          <ac:chgData name="Naga Mani" userId="3e2b11038b8871a5" providerId="LiveId" clId="{4570E8C0-D3DB-403B-8828-31926C40CE79}" dt="2025-05-07T05:47:26.763" v="1462" actId="5793"/>
          <ac:spMkLst>
            <pc:docMk/>
            <pc:sldMk cId="1052855225" sldId="274"/>
            <ac:spMk id="3" creationId="{061AF200-5B90-80CB-8AC4-9F726EA8B6CD}"/>
          </ac:spMkLst>
        </pc:spChg>
      </pc:sldChg>
      <pc:sldChg chg="addSp delSp modSp new mod ord modClrScheme chgLayout">
        <pc:chgData name="Naga Mani" userId="3e2b11038b8871a5" providerId="LiveId" clId="{4570E8C0-D3DB-403B-8828-31926C40CE79}" dt="2025-05-10T03:38:28.455" v="2367" actId="20577"/>
        <pc:sldMkLst>
          <pc:docMk/>
          <pc:sldMk cId="580030397" sldId="275"/>
        </pc:sldMkLst>
        <pc:spChg chg="add mod">
          <ac:chgData name="Naga Mani" userId="3e2b11038b8871a5" providerId="LiveId" clId="{4570E8C0-D3DB-403B-8828-31926C40CE79}" dt="2025-05-10T03:38:28.455" v="2367" actId="20577"/>
          <ac:spMkLst>
            <pc:docMk/>
            <pc:sldMk cId="580030397" sldId="275"/>
            <ac:spMk id="5" creationId="{71F8F51A-D539-9D6D-C0F2-3A3DB09D6046}"/>
          </ac:spMkLst>
        </pc:spChg>
      </pc:sldChg>
      <pc:sldChg chg="modSp add mod ord">
        <pc:chgData name="Naga Mani" userId="3e2b11038b8871a5" providerId="LiveId" clId="{4570E8C0-D3DB-403B-8828-31926C40CE79}" dt="2025-05-09T03:56:14.886" v="2258"/>
        <pc:sldMkLst>
          <pc:docMk/>
          <pc:sldMk cId="2265903219" sldId="276"/>
        </pc:sldMkLst>
        <pc:spChg chg="mod">
          <ac:chgData name="Naga Mani" userId="3e2b11038b8871a5" providerId="LiveId" clId="{4570E8C0-D3DB-403B-8828-31926C40CE79}" dt="2025-05-07T17:32:27.972" v="1516" actId="20577"/>
          <ac:spMkLst>
            <pc:docMk/>
            <pc:sldMk cId="2265903219" sldId="276"/>
            <ac:spMk id="2" creationId="{104B8010-6ED9-07CE-0795-C1B538FA0DF5}"/>
          </ac:spMkLst>
        </pc:spChg>
        <pc:spChg chg="mod">
          <ac:chgData name="Naga Mani" userId="3e2b11038b8871a5" providerId="LiveId" clId="{4570E8C0-D3DB-403B-8828-31926C40CE79}" dt="2025-05-07T17:40:01.078" v="1779" actId="20577"/>
          <ac:spMkLst>
            <pc:docMk/>
            <pc:sldMk cId="2265903219" sldId="276"/>
            <ac:spMk id="3" creationId="{BD6F6FD8-2C83-1C1E-0765-D29C882B2D97}"/>
          </ac:spMkLst>
        </pc:spChg>
      </pc:sldChg>
      <pc:sldChg chg="modSp add mod">
        <pc:chgData name="Naga Mani" userId="3e2b11038b8871a5" providerId="LiveId" clId="{4570E8C0-D3DB-403B-8828-31926C40CE79}" dt="2025-05-07T17:43:52.433" v="2016" actId="20577"/>
        <pc:sldMkLst>
          <pc:docMk/>
          <pc:sldMk cId="2042704423" sldId="277"/>
        </pc:sldMkLst>
        <pc:spChg chg="mod">
          <ac:chgData name="Naga Mani" userId="3e2b11038b8871a5" providerId="LiveId" clId="{4570E8C0-D3DB-403B-8828-31926C40CE79}" dt="2025-05-07T17:40:23.831" v="1784" actId="20577"/>
          <ac:spMkLst>
            <pc:docMk/>
            <pc:sldMk cId="2042704423" sldId="277"/>
            <ac:spMk id="2" creationId="{F4435010-8836-B79A-8F69-CBCAFEAE92CA}"/>
          </ac:spMkLst>
        </pc:spChg>
        <pc:spChg chg="mod">
          <ac:chgData name="Naga Mani" userId="3e2b11038b8871a5" providerId="LiveId" clId="{4570E8C0-D3DB-403B-8828-31926C40CE79}" dt="2025-05-07T17:43:52.433" v="2016" actId="20577"/>
          <ac:spMkLst>
            <pc:docMk/>
            <pc:sldMk cId="2042704423" sldId="277"/>
            <ac:spMk id="3" creationId="{620F3F73-0AA8-B282-B457-A636C47F0CE9}"/>
          </ac:spMkLst>
        </pc:spChg>
      </pc:sldChg>
      <pc:sldChg chg="new del">
        <pc:chgData name="Naga Mani" userId="3e2b11038b8871a5" providerId="LiveId" clId="{4570E8C0-D3DB-403B-8828-31926C40CE79}" dt="2025-05-08T16:59:51.916" v="2018" actId="2696"/>
        <pc:sldMkLst>
          <pc:docMk/>
          <pc:sldMk cId="1174830872" sldId="278"/>
        </pc:sldMkLst>
      </pc:sldChg>
      <pc:sldChg chg="modSp add mod">
        <pc:chgData name="Naga Mani" userId="3e2b11038b8871a5" providerId="LiveId" clId="{4570E8C0-D3DB-403B-8828-31926C40CE79}" dt="2025-05-09T03:57:15.492" v="2264" actId="20577"/>
        <pc:sldMkLst>
          <pc:docMk/>
          <pc:sldMk cId="2060116635" sldId="278"/>
        </pc:sldMkLst>
        <pc:spChg chg="mod">
          <ac:chgData name="Naga Mani" userId="3e2b11038b8871a5" providerId="LiveId" clId="{4570E8C0-D3DB-403B-8828-31926C40CE79}" dt="2025-05-09T03:57:15.492" v="2264" actId="20577"/>
          <ac:spMkLst>
            <pc:docMk/>
            <pc:sldMk cId="2060116635" sldId="278"/>
            <ac:spMk id="2" creationId="{E6D44823-D5B8-6C70-93B9-51F69E7BF76F}"/>
          </ac:spMkLst>
        </pc:spChg>
        <pc:spChg chg="mod">
          <ac:chgData name="Naga Mani" userId="3e2b11038b8871a5" providerId="LiveId" clId="{4570E8C0-D3DB-403B-8828-31926C40CE79}" dt="2025-05-08T17:02:50.045" v="2245" actId="313"/>
          <ac:spMkLst>
            <pc:docMk/>
            <pc:sldMk cId="2060116635" sldId="278"/>
            <ac:spMk id="3" creationId="{3E97EAF3-49B4-642F-5AF5-E26A2DF8D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7B410-A14F-46B0-8F95-F258A9FA7DFF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327DF-5E23-4333-A2E9-0B107088A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0327DF-5E23-4333-A2E9-0B107088ADA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30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64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4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2201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3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0683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51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11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2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4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3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3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3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4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4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03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2" r:id="rId2"/>
    <p:sldLayoutId id="2147483893" r:id="rId3"/>
    <p:sldLayoutId id="2147483894" r:id="rId4"/>
    <p:sldLayoutId id="2147483895" r:id="rId5"/>
    <p:sldLayoutId id="2147483896" r:id="rId6"/>
    <p:sldLayoutId id="2147483897" r:id="rId7"/>
    <p:sldLayoutId id="2147483898" r:id="rId8"/>
    <p:sldLayoutId id="2147483899" r:id="rId9"/>
    <p:sldLayoutId id="2147483900" r:id="rId10"/>
    <p:sldLayoutId id="2147483901" r:id="rId11"/>
    <p:sldLayoutId id="2147483902" r:id="rId12"/>
    <p:sldLayoutId id="2147483903" r:id="rId13"/>
    <p:sldLayoutId id="2147483904" r:id="rId14"/>
    <p:sldLayoutId id="2147483905" r:id="rId15"/>
    <p:sldLayoutId id="21474839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Elite Softech – Training Summary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Day-wise Learning Overview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477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Day-8(28.04.25)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63" y="1713780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JavaScript: Function Declarations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 to Problem Statements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825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Day-9(29.04.25)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508" y="1692999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 problems on Json data using JS methods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Falsy / Non Falsy Values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Equality : =, ==, ===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Day-10(30.04.25)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5" y="177612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problems on JavaScript</a:t>
            </a:r>
          </a:p>
          <a:p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204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Day-11(01.05.25)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635" y="173456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Methods: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map, filter, find, find Index, fill, some, every, copy Within, reduce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Solved simple array problems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>
            <a:no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Day-12(02.05.25)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7026" y="159948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Class: Deep explanation on Arrays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Solved simple problems on Strings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93EB-E00F-199A-786C-0A5A6A6DC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9708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Week-3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Day-13(03.05.25): Data Structures &amp; Git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402FF-2E3E-2867-0EC5-E694EFCE6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726" y="1692999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OOPS Concepts(Abstract, Inheritance, Encapsulation, Polymorphism)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Commands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Recap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Practiced Git commands and oops concept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4568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838A-F8AB-E51C-408C-8F9C2965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Day-14(04.05.25)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F200-5B90-80CB-8AC4-9F726EA8B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Login Page Using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 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Login Page using various tags.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855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C73A6-1AD3-9FD3-85A5-1CC04EFEC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8010-6ED9-07CE-0795-C1B538FA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Day-15(06.05.25)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F6FD8-2C83-1C1E-0765-D29C882B2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Installation: dBeaver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</a:t>
            </a: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database and worked on simple queries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90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4E27-38C9-9E6E-6F37-4BBF731F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5010-8836-B79A-8F69-CBCAFEAE9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Day-16(07.05.25)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3F73-0AA8-B282-B457-A636C47F0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Methodology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on Joins and Aggregation functions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2704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7EB7D-D0EB-6F09-0A03-9BD5A385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4823-D5B8-6C70-93B9-51F69E7B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37309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Day-17(08.05.25)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7EAF3-49B4-642F-5AF5-E26A2DF8D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2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  <a:endParaRPr lang="en-I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tables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tables and references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Analysed ERD for schema</a:t>
            </a:r>
          </a:p>
          <a:p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011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2116"/>
            <a:ext cx="6347713" cy="550606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Outline &amp; Schedule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9" y="1402214"/>
            <a:ext cx="6823587" cy="5117131"/>
          </a:xfrm>
        </p:spPr>
        <p:txBody>
          <a:bodyPr>
            <a:norm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1: Git, Tools,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JavaScript, Arrays, OOPs, Sample Webpage Creation</a:t>
            </a:r>
          </a:p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3: Data Structures, SQL, Agile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Doubts Clarified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Done Summary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F8F51A-D539-9D6D-C0F2-3A3DB09D6046}"/>
              </a:ext>
            </a:extLst>
          </p:cNvPr>
          <p:cNvSpPr txBox="1"/>
          <p:nvPr/>
        </p:nvSpPr>
        <p:spPr>
          <a:xfrm>
            <a:off x="1433946" y="2817259"/>
            <a:ext cx="5683827" cy="15788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HANK YOU</a:t>
            </a: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6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58003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Week-1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Day-1(21.04.25): Introduction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809" y="1952772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Methods: GET,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PATCH, DELETE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Service-based vs Product-based Companies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473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Day-2(22.04.25): Tools &amp; Version Control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0154" y="1444337"/>
            <a:ext cx="6347714" cy="3397826"/>
          </a:xfrm>
        </p:spPr>
        <p:txBody>
          <a:bodyPr>
            <a:normAutofit/>
          </a:bodyPr>
          <a:lstStyle/>
          <a:p>
            <a:endParaRPr lang="en-IN" dirty="0"/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 Installation: VS Code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Node.js 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Python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Basics: clone, commit, push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4945"/>
            <a:ext cx="6347713" cy="795482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Day-3(23.04.24): Tech Stack Overview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65735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Development(Android/IOS)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Web: HTML, CSS, JS, ReactJS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Databases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DOM, Loose Coupling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Tools (e.g., GitHub Copilot, Cursors)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vs Asynchronous</a:t>
            </a:r>
          </a:p>
          <a:p>
            <a:pPr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80D5-9C9E-E155-86EF-F9385A39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28255"/>
          </a:xfrm>
        </p:spPr>
        <p:txBody>
          <a:bodyPr>
            <a:normAutofit fontScale="90000"/>
          </a:bodyPr>
          <a:lstStyle/>
          <a:p>
            <a:r>
              <a:rPr lang="en-IN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Day-4(24.04.25): HTML &amp; CSS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8E66-35AA-173C-4EF9-9AAEDAA75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65736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 Structure &amp; Elements</a:t>
            </a:r>
          </a:p>
          <a:p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Types: Inline, Internal, External</a:t>
            </a:r>
          </a:p>
          <a:p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of Sidebar</a:t>
            </a:r>
            <a:endParaRPr lang="en-IN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862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24345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Day-5(25.05.25): Bootstrap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899" y="1713781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Technologies Learned: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 5 Overview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Responsiveness with Grid(12 columns)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86691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Day-6(26.04.25): JavaScript Basics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290" y="1620263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Covered: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 Methods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Arial"/>
            </a:endParaRPr>
          </a:p>
          <a:p>
            <a:pPr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32164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Week-2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Day-7(27.04.25)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Exercises :</a:t>
            </a:r>
          </a:p>
          <a:p>
            <a:pPr>
              <a:buNone/>
            </a:pP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Practiced  problem statements using HTML tags</a:t>
            </a:r>
          </a:p>
          <a:p>
            <a:pPr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444</Words>
  <Application>Microsoft Office PowerPoint</Application>
  <PresentationFormat>On-screen Show (4:3)</PresentationFormat>
  <Paragraphs>118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Times New Roman</vt:lpstr>
      <vt:lpstr>Trebuchet MS</vt:lpstr>
      <vt:lpstr>Wingdings 3</vt:lpstr>
      <vt:lpstr>Facet</vt:lpstr>
      <vt:lpstr>Elite Softech – Training Summary</vt:lpstr>
      <vt:lpstr>Course Outline &amp; Schedule</vt:lpstr>
      <vt:lpstr>Week-1 Day-1(21.04.25): Introduction</vt:lpstr>
      <vt:lpstr>Day-2(22.04.25): Tools &amp; Version Control</vt:lpstr>
      <vt:lpstr>Day-3(23.04.24): Tech Stack Overview</vt:lpstr>
      <vt:lpstr>Day-4(24.04.25): HTML &amp; CSS </vt:lpstr>
      <vt:lpstr>Day-5(25.05.25): Bootstrap</vt:lpstr>
      <vt:lpstr>Day-6(26.04.25): JavaScript Basics</vt:lpstr>
      <vt:lpstr>Week-2 Day-7(27.04.25)</vt:lpstr>
      <vt:lpstr>Day-8(28.04.25)</vt:lpstr>
      <vt:lpstr>Day-9(29.04.25)</vt:lpstr>
      <vt:lpstr>Day-10(30.04.25)</vt:lpstr>
      <vt:lpstr>Day-11(01.05.25)</vt:lpstr>
      <vt:lpstr>Day-12(02.05.25)</vt:lpstr>
      <vt:lpstr>Week-3  Day-13(03.05.25): Data Structures &amp; Git</vt:lpstr>
      <vt:lpstr>Day-14(04.05.25)</vt:lpstr>
      <vt:lpstr>Day-15(06.05.25)</vt:lpstr>
      <vt:lpstr>Day-16(07.05.25)</vt:lpstr>
      <vt:lpstr>Day-17(08.05.25)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Elite Training Program Overview</dc:title>
  <dc:subject/>
  <dc:creator>Segalla Nagamani</dc:creator>
  <cp:keywords/>
  <dc:description>generated using python-pptx</dc:description>
  <cp:lastModifiedBy>Naga Mani</cp:lastModifiedBy>
  <cp:revision>24</cp:revision>
  <dcterms:created xsi:type="dcterms:W3CDTF">2013-01-27T09:14:16Z</dcterms:created>
  <dcterms:modified xsi:type="dcterms:W3CDTF">2025-05-10T03:38:32Z</dcterms:modified>
  <cp:category/>
</cp:coreProperties>
</file>