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72" r:id="rId4"/>
    <p:sldId id="275" r:id="rId5"/>
    <p:sldId id="283" r:id="rId6"/>
    <p:sldId id="284" r:id="rId7"/>
    <p:sldId id="279" r:id="rId8"/>
    <p:sldId id="280" r:id="rId9"/>
    <p:sldId id="258" r:id="rId10"/>
    <p:sldId id="260" r:id="rId11"/>
    <p:sldId id="276" r:id="rId12"/>
    <p:sldId id="26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0F3DF-F028-1342-AA66-9011544BDF01}" v="248" dt="2025-04-17T14:09:18.09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ha Sakhamuri" userId="3558979d-df9a-492b-a02b-f7658854ec17" providerId="ADAL" clId="{65F0F3DF-F028-1342-AA66-9011544BDF01}"/>
    <pc:docChg chg="undo custSel addSld delSld modSld sldOrd">
      <pc:chgData name="Medha Sakhamuri" userId="3558979d-df9a-492b-a02b-f7658854ec17" providerId="ADAL" clId="{65F0F3DF-F028-1342-AA66-9011544BDF01}" dt="2025-04-17T14:20:40.374" v="2100" actId="20577"/>
      <pc:docMkLst>
        <pc:docMk/>
      </pc:docMkLst>
      <pc:sldChg chg="addSp delSp modSp mod modNotesTx">
        <pc:chgData name="Medha Sakhamuri" userId="3558979d-df9a-492b-a02b-f7658854ec17" providerId="ADAL" clId="{65F0F3DF-F028-1342-AA66-9011544BDF01}" dt="2025-04-17T14:02:48.246" v="1886"/>
        <pc:sldMkLst>
          <pc:docMk/>
          <pc:sldMk cId="0" sldId="256"/>
        </pc:sldMkLst>
        <pc:graphicFrameChg chg="mod modGraphic">
          <ac:chgData name="Medha Sakhamuri" userId="3558979d-df9a-492b-a02b-f7658854ec17" providerId="ADAL" clId="{65F0F3DF-F028-1342-AA66-9011544BDF01}" dt="2025-04-16T02:11:07.437" v="1573" actId="1076"/>
          <ac:graphicFrameMkLst>
            <pc:docMk/>
            <pc:sldMk cId="0" sldId="256"/>
            <ac:graphicFrameMk id="21" creationId="{FDDE6289-5054-26E8-4994-8D89FCC95AEF}"/>
          </ac:graphicFrameMkLst>
        </pc:graphicFrameChg>
        <pc:picChg chg="add mod modCrop">
          <ac:chgData name="Medha Sakhamuri" userId="3558979d-df9a-492b-a02b-f7658854ec17" providerId="ADAL" clId="{65F0F3DF-F028-1342-AA66-9011544BDF01}" dt="2025-04-16T00:30:06.271" v="773" actId="1076"/>
          <ac:picMkLst>
            <pc:docMk/>
            <pc:sldMk cId="0" sldId="256"/>
            <ac:picMk id="4" creationId="{32A56ED1-B5BC-F7D5-CEBA-869BFE54197A}"/>
          </ac:picMkLst>
        </pc:picChg>
        <pc:cxnChg chg="mod">
          <ac:chgData name="Medha Sakhamuri" userId="3558979d-df9a-492b-a02b-f7658854ec17" providerId="ADAL" clId="{65F0F3DF-F028-1342-AA66-9011544BDF01}" dt="2025-04-16T00:30:11.389" v="774" actId="14100"/>
          <ac:cxnSpMkLst>
            <pc:docMk/>
            <pc:sldMk cId="0" sldId="256"/>
            <ac:cxnSpMk id="5" creationId="{5884DB58-FB22-2494-E49B-02E80CA8E1AB}"/>
          </ac:cxnSpMkLst>
        </pc:cxnChg>
        <pc:cxnChg chg="mod">
          <ac:chgData name="Medha Sakhamuri" userId="3558979d-df9a-492b-a02b-f7658854ec17" providerId="ADAL" clId="{65F0F3DF-F028-1342-AA66-9011544BDF01}" dt="2025-04-16T02:11:11.030" v="1574" actId="1076"/>
          <ac:cxnSpMkLst>
            <pc:docMk/>
            <pc:sldMk cId="0" sldId="256"/>
            <ac:cxnSpMk id="6" creationId="{F6D17FCB-6AC7-CB4B-6BC7-9612FDB679F1}"/>
          </ac:cxnSpMkLst>
        </pc:cxnChg>
        <pc:cxnChg chg="del">
          <ac:chgData name="Medha Sakhamuri" userId="3558979d-df9a-492b-a02b-f7658854ec17" providerId="ADAL" clId="{65F0F3DF-F028-1342-AA66-9011544BDF01}" dt="2025-04-16T00:29:08.326" v="758" actId="478"/>
          <ac:cxnSpMkLst>
            <pc:docMk/>
            <pc:sldMk cId="0" sldId="256"/>
            <ac:cxnSpMk id="9" creationId="{748B16BA-D8EA-867F-B511-A84A6C147F5E}"/>
          </ac:cxnSpMkLst>
        </pc:cxnChg>
        <pc:cxnChg chg="add mod">
          <ac:chgData name="Medha Sakhamuri" userId="3558979d-df9a-492b-a02b-f7658854ec17" providerId="ADAL" clId="{65F0F3DF-F028-1342-AA66-9011544BDF01}" dt="2025-04-16T00:30:18.655" v="776" actId="1076"/>
          <ac:cxnSpMkLst>
            <pc:docMk/>
            <pc:sldMk cId="0" sldId="256"/>
            <ac:cxnSpMk id="11" creationId="{62DB1005-FBF7-CD4F-C6D8-1FE195760E90}"/>
          </ac:cxnSpMkLst>
        </pc:cxnChg>
      </pc:sldChg>
      <pc:sldChg chg="addSp delSp modSp mod ord modNotesTx">
        <pc:chgData name="Medha Sakhamuri" userId="3558979d-df9a-492b-a02b-f7658854ec17" providerId="ADAL" clId="{65F0F3DF-F028-1342-AA66-9011544BDF01}" dt="2025-04-17T14:06:38.259" v="1893"/>
        <pc:sldMkLst>
          <pc:docMk/>
          <pc:sldMk cId="0" sldId="258"/>
        </pc:sldMkLst>
        <pc:spChg chg="mod">
          <ac:chgData name="Medha Sakhamuri" userId="3558979d-df9a-492b-a02b-f7658854ec17" providerId="ADAL" clId="{65F0F3DF-F028-1342-AA66-9011544BDF01}" dt="2025-04-16T02:13:09.359" v="1594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Medha Sakhamuri" userId="3558979d-df9a-492b-a02b-f7658854ec17" providerId="ADAL" clId="{65F0F3DF-F028-1342-AA66-9011544BDF01}" dt="2025-04-16T00:41:14.622" v="938" actId="1076"/>
          <ac:spMkLst>
            <pc:docMk/>
            <pc:sldMk cId="0" sldId="258"/>
            <ac:spMk id="7" creationId="{CD1CEEB0-1E5D-0F56-8373-8C3632230F73}"/>
          </ac:spMkLst>
        </pc:spChg>
        <pc:spChg chg="mod">
          <ac:chgData name="Medha Sakhamuri" userId="3558979d-df9a-492b-a02b-f7658854ec17" providerId="ADAL" clId="{65F0F3DF-F028-1342-AA66-9011544BDF01}" dt="2025-04-16T00:40:49.536" v="931" actId="1076"/>
          <ac:spMkLst>
            <pc:docMk/>
            <pc:sldMk cId="0" sldId="258"/>
            <ac:spMk id="8" creationId="{7515E09E-D54A-D0C3-DE17-787CEB3889AB}"/>
          </ac:spMkLst>
        </pc:spChg>
        <pc:picChg chg="del mod">
          <ac:chgData name="Medha Sakhamuri" userId="3558979d-df9a-492b-a02b-f7658854ec17" providerId="ADAL" clId="{65F0F3DF-F028-1342-AA66-9011544BDF01}" dt="2025-04-16T00:19:45.905" v="599" actId="478"/>
          <ac:picMkLst>
            <pc:docMk/>
            <pc:sldMk cId="0" sldId="258"/>
            <ac:picMk id="5" creationId="{30475360-8835-A27B-6765-D18EDE6C5FBA}"/>
          </ac:picMkLst>
        </pc:picChg>
        <pc:cxnChg chg="mod">
          <ac:chgData name="Medha Sakhamuri" userId="3558979d-df9a-492b-a02b-f7658854ec17" providerId="ADAL" clId="{65F0F3DF-F028-1342-AA66-9011544BDF01}" dt="2025-04-16T00:40:55.956" v="933" actId="14100"/>
          <ac:cxnSpMkLst>
            <pc:docMk/>
            <pc:sldMk cId="0" sldId="258"/>
            <ac:cxnSpMk id="10" creationId="{8FD2BFF9-9AF4-7550-6AFB-E2D8915FABBE}"/>
          </ac:cxnSpMkLst>
        </pc:cxnChg>
        <pc:cxnChg chg="mod">
          <ac:chgData name="Medha Sakhamuri" userId="3558979d-df9a-492b-a02b-f7658854ec17" providerId="ADAL" clId="{65F0F3DF-F028-1342-AA66-9011544BDF01}" dt="2025-04-16T00:41:03.588" v="935" actId="14100"/>
          <ac:cxnSpMkLst>
            <pc:docMk/>
            <pc:sldMk cId="0" sldId="258"/>
            <ac:cxnSpMk id="12" creationId="{020B1A13-79DA-393E-75E9-31D3CEB5D8BD}"/>
          </ac:cxnSpMkLst>
        </pc:cxnChg>
        <pc:cxnChg chg="mod">
          <ac:chgData name="Medha Sakhamuri" userId="3558979d-df9a-492b-a02b-f7658854ec17" providerId="ADAL" clId="{65F0F3DF-F028-1342-AA66-9011544BDF01}" dt="2025-04-16T00:40:59.955" v="934" actId="14100"/>
          <ac:cxnSpMkLst>
            <pc:docMk/>
            <pc:sldMk cId="0" sldId="258"/>
            <ac:cxnSpMk id="18" creationId="{3EC2E07F-59D3-0A34-6C09-5882FF39AB9F}"/>
          </ac:cxnSpMkLst>
        </pc:cxnChg>
      </pc:sldChg>
      <pc:sldChg chg="addSp delSp modSp mod modNotesTx">
        <pc:chgData name="Medha Sakhamuri" userId="3558979d-df9a-492b-a02b-f7658854ec17" providerId="ADAL" clId="{65F0F3DF-F028-1342-AA66-9011544BDF01}" dt="2025-04-17T14:09:22.771" v="1904" actId="1076"/>
        <pc:sldMkLst>
          <pc:docMk/>
          <pc:sldMk cId="0" sldId="260"/>
        </pc:sldMkLst>
        <pc:spChg chg="mod">
          <ac:chgData name="Medha Sakhamuri" userId="3558979d-df9a-492b-a02b-f7658854ec17" providerId="ADAL" clId="{65F0F3DF-F028-1342-AA66-9011544BDF01}" dt="2025-04-17T14:08:16.260" v="1901" actId="1076"/>
          <ac:spMkLst>
            <pc:docMk/>
            <pc:sldMk cId="0" sldId="260"/>
            <ac:spMk id="5" creationId="{C92682E9-85BA-3031-B695-335FC3DA91EE}"/>
          </ac:spMkLst>
        </pc:spChg>
        <pc:spChg chg="add mod">
          <ac:chgData name="Medha Sakhamuri" userId="3558979d-df9a-492b-a02b-f7658854ec17" providerId="ADAL" clId="{65F0F3DF-F028-1342-AA66-9011544BDF01}" dt="2025-04-17T14:09:22.771" v="1904" actId="1076"/>
          <ac:spMkLst>
            <pc:docMk/>
            <pc:sldMk cId="0" sldId="260"/>
            <ac:spMk id="17" creationId="{2550ABDD-F980-4AC9-4091-2A7956BD5459}"/>
          </ac:spMkLst>
        </pc:spChg>
        <pc:graphicFrameChg chg="mod modGraphic">
          <ac:chgData name="Medha Sakhamuri" userId="3558979d-df9a-492b-a02b-f7658854ec17" providerId="ADAL" clId="{65F0F3DF-F028-1342-AA66-9011544BDF01}" dt="2025-04-16T00:24:31.183" v="693" actId="20577"/>
          <ac:graphicFrameMkLst>
            <pc:docMk/>
            <pc:sldMk cId="0" sldId="260"/>
            <ac:graphicFrameMk id="4" creationId="{35D83946-4DF3-A3E4-8C8E-02C30D9B221A}"/>
          </ac:graphicFrameMkLst>
        </pc:graphicFrameChg>
        <pc:picChg chg="add mod">
          <ac:chgData name="Medha Sakhamuri" userId="3558979d-df9a-492b-a02b-f7658854ec17" providerId="ADAL" clId="{65F0F3DF-F028-1342-AA66-9011544BDF01}" dt="2025-04-16T00:22:26.040" v="625"/>
          <ac:picMkLst>
            <pc:docMk/>
            <pc:sldMk cId="0" sldId="260"/>
            <ac:picMk id="3" creationId="{69CB2C64-4C6F-A730-74A9-40433A90A93D}"/>
          </ac:picMkLst>
        </pc:picChg>
        <pc:picChg chg="add mod">
          <ac:chgData name="Medha Sakhamuri" userId="3558979d-df9a-492b-a02b-f7658854ec17" providerId="ADAL" clId="{65F0F3DF-F028-1342-AA66-9011544BDF01}" dt="2025-04-16T00:22:53.948" v="631"/>
          <ac:picMkLst>
            <pc:docMk/>
            <pc:sldMk cId="0" sldId="260"/>
            <ac:picMk id="7" creationId="{AB4F1A19-5F2D-BE10-1D19-00D029046B0F}"/>
          </ac:picMkLst>
        </pc:picChg>
        <pc:picChg chg="mod">
          <ac:chgData name="Medha Sakhamuri" userId="3558979d-df9a-492b-a02b-f7658854ec17" providerId="ADAL" clId="{65F0F3DF-F028-1342-AA66-9011544BDF01}" dt="2025-04-16T00:25:35.200" v="709" actId="1076"/>
          <ac:picMkLst>
            <pc:docMk/>
            <pc:sldMk cId="0" sldId="260"/>
            <ac:picMk id="8" creationId="{45B0E39D-35BE-4EC1-FEC3-68360EE650D4}"/>
          </ac:picMkLst>
        </pc:picChg>
        <pc:picChg chg="mod">
          <ac:chgData name="Medha Sakhamuri" userId="3558979d-df9a-492b-a02b-f7658854ec17" providerId="ADAL" clId="{65F0F3DF-F028-1342-AA66-9011544BDF01}" dt="2025-04-16T00:24:50.917" v="697" actId="14100"/>
          <ac:picMkLst>
            <pc:docMk/>
            <pc:sldMk cId="0" sldId="260"/>
            <ac:picMk id="9" creationId="{061A63C1-0322-E635-2F90-F2AD22A70E4A}"/>
          </ac:picMkLst>
        </pc:picChg>
        <pc:picChg chg="del">
          <ac:chgData name="Medha Sakhamuri" userId="3558979d-df9a-492b-a02b-f7658854ec17" providerId="ADAL" clId="{65F0F3DF-F028-1342-AA66-9011544BDF01}" dt="2025-04-16T00:22:50.428" v="630" actId="478"/>
          <ac:picMkLst>
            <pc:docMk/>
            <pc:sldMk cId="0" sldId="260"/>
            <ac:picMk id="11" creationId="{B7AB3CF7-DBDE-7B95-1D67-374492D10144}"/>
          </ac:picMkLst>
        </pc:picChg>
        <pc:picChg chg="add mod">
          <ac:chgData name="Medha Sakhamuri" userId="3558979d-df9a-492b-a02b-f7658854ec17" providerId="ADAL" clId="{65F0F3DF-F028-1342-AA66-9011544BDF01}" dt="2025-04-16T00:25:11.017" v="703" actId="1076"/>
          <ac:picMkLst>
            <pc:docMk/>
            <pc:sldMk cId="0" sldId="260"/>
            <ac:picMk id="12" creationId="{0B86DBA4-8F06-41B2-332C-BB4FCA5A7A4E}"/>
          </ac:picMkLst>
        </pc:picChg>
        <pc:picChg chg="add mod">
          <ac:chgData name="Medha Sakhamuri" userId="3558979d-df9a-492b-a02b-f7658854ec17" providerId="ADAL" clId="{65F0F3DF-F028-1342-AA66-9011544BDF01}" dt="2025-04-16T00:25:28.600" v="708" actId="1076"/>
          <ac:picMkLst>
            <pc:docMk/>
            <pc:sldMk cId="0" sldId="260"/>
            <ac:picMk id="15" creationId="{FD43FDDB-3735-5722-48DE-F17185465D1B}"/>
          </ac:picMkLst>
        </pc:picChg>
        <pc:cxnChg chg="mod">
          <ac:chgData name="Medha Sakhamuri" userId="3558979d-df9a-492b-a02b-f7658854ec17" providerId="ADAL" clId="{65F0F3DF-F028-1342-AA66-9011544BDF01}" dt="2025-04-16T01:28:33.977" v="1209" actId="1076"/>
          <ac:cxnSpMkLst>
            <pc:docMk/>
            <pc:sldMk cId="0" sldId="260"/>
            <ac:cxnSpMk id="6" creationId="{30660736-0A3A-17A5-F7B0-3981E81ABDB7}"/>
          </ac:cxnSpMkLst>
        </pc:cxnChg>
      </pc:sldChg>
      <pc:sldChg chg="del mod modShow">
        <pc:chgData name="Medha Sakhamuri" userId="3558979d-df9a-492b-a02b-f7658854ec17" providerId="ADAL" clId="{65F0F3DF-F028-1342-AA66-9011544BDF01}" dt="2025-04-15T21:27:35.663" v="386" actId="2696"/>
        <pc:sldMkLst>
          <pc:docMk/>
          <pc:sldMk cId="0" sldId="262"/>
        </pc:sldMkLst>
      </pc:sldChg>
      <pc:sldChg chg="mod ord modShow modNotesTx">
        <pc:chgData name="Medha Sakhamuri" userId="3558979d-df9a-492b-a02b-f7658854ec17" providerId="ADAL" clId="{65F0F3DF-F028-1342-AA66-9011544BDF01}" dt="2025-04-17T14:07:17.549" v="1895"/>
        <pc:sldMkLst>
          <pc:docMk/>
          <pc:sldMk cId="0" sldId="263"/>
        </pc:sldMkLst>
      </pc:sldChg>
      <pc:sldChg chg="modSp del mod">
        <pc:chgData name="Medha Sakhamuri" userId="3558979d-df9a-492b-a02b-f7658854ec17" providerId="ADAL" clId="{65F0F3DF-F028-1342-AA66-9011544BDF01}" dt="2025-04-15T21:43:45.329" v="545" actId="2696"/>
        <pc:sldMkLst>
          <pc:docMk/>
          <pc:sldMk cId="1457137213" sldId="264"/>
        </pc:sldMkLst>
        <pc:spChg chg="mod">
          <ac:chgData name="Medha Sakhamuri" userId="3558979d-df9a-492b-a02b-f7658854ec17" providerId="ADAL" clId="{65F0F3DF-F028-1342-AA66-9011544BDF01}" dt="2025-03-06T05:07:54.039" v="7" actId="20577"/>
          <ac:spMkLst>
            <pc:docMk/>
            <pc:sldMk cId="1457137213" sldId="264"/>
            <ac:spMk id="38" creationId="{0807BCD3-5191-1354-B69B-740E265F5E17}"/>
          </ac:spMkLst>
        </pc:spChg>
        <pc:spChg chg="mod">
          <ac:chgData name="Medha Sakhamuri" userId="3558979d-df9a-492b-a02b-f7658854ec17" providerId="ADAL" clId="{65F0F3DF-F028-1342-AA66-9011544BDF01}" dt="2025-04-15T21:27:23.025" v="385" actId="255"/>
          <ac:spMkLst>
            <pc:docMk/>
            <pc:sldMk cId="1457137213" sldId="264"/>
            <ac:spMk id="42" creationId="{6D6B01D3-ECF3-5D52-D103-829385416C4D}"/>
          </ac:spMkLst>
        </pc:spChg>
        <pc:spChg chg="mod">
          <ac:chgData name="Medha Sakhamuri" userId="3558979d-df9a-492b-a02b-f7658854ec17" providerId="ADAL" clId="{65F0F3DF-F028-1342-AA66-9011544BDF01}" dt="2025-03-06T05:07:34.625" v="1" actId="113"/>
          <ac:spMkLst>
            <pc:docMk/>
            <pc:sldMk cId="1457137213" sldId="264"/>
            <ac:spMk id="46" creationId="{A33CFA57-83E8-9A0B-B37F-C1D129BE77A5}"/>
          </ac:spMkLst>
        </pc:spChg>
        <pc:grpChg chg="mod">
          <ac:chgData name="Medha Sakhamuri" userId="3558979d-df9a-492b-a02b-f7658854ec17" providerId="ADAL" clId="{65F0F3DF-F028-1342-AA66-9011544BDF01}" dt="2025-04-15T21:27:15.897" v="382" actId="1076"/>
          <ac:grpSpMkLst>
            <pc:docMk/>
            <pc:sldMk cId="1457137213" sldId="264"/>
            <ac:grpSpMk id="34" creationId="{1A3028CF-D643-F100-B0A3-C3F6FEDA219F}"/>
          </ac:grpSpMkLst>
        </pc:grpChg>
      </pc:sldChg>
      <pc:sldChg chg="ord modNotesTx">
        <pc:chgData name="Medha Sakhamuri" userId="3558979d-df9a-492b-a02b-f7658854ec17" providerId="ADAL" clId="{65F0F3DF-F028-1342-AA66-9011544BDF01}" dt="2025-04-16T02:08:27.648" v="1486" actId="20577"/>
        <pc:sldMkLst>
          <pc:docMk/>
          <pc:sldMk cId="3918306351" sldId="271"/>
        </pc:sldMkLst>
      </pc:sldChg>
      <pc:sldChg chg="mod ord modShow modNotesTx">
        <pc:chgData name="Medha Sakhamuri" userId="3558979d-df9a-492b-a02b-f7658854ec17" providerId="ADAL" clId="{65F0F3DF-F028-1342-AA66-9011544BDF01}" dt="2025-04-17T14:18:23.799" v="2053" actId="729"/>
        <pc:sldMkLst>
          <pc:docMk/>
          <pc:sldMk cId="4192709969" sldId="272"/>
        </pc:sldMkLst>
      </pc:sldChg>
      <pc:sldChg chg="del">
        <pc:chgData name="Medha Sakhamuri" userId="3558979d-df9a-492b-a02b-f7658854ec17" providerId="ADAL" clId="{65F0F3DF-F028-1342-AA66-9011544BDF01}" dt="2025-04-15T21:21:28.660" v="107" actId="2696"/>
        <pc:sldMkLst>
          <pc:docMk/>
          <pc:sldMk cId="320968846" sldId="273"/>
        </pc:sldMkLst>
      </pc:sldChg>
      <pc:sldChg chg="addSp delSp modSp add del mod ord">
        <pc:chgData name="Medha Sakhamuri" userId="3558979d-df9a-492b-a02b-f7658854ec17" providerId="ADAL" clId="{65F0F3DF-F028-1342-AA66-9011544BDF01}" dt="2025-04-16T01:03:16.540" v="1180" actId="2696"/>
        <pc:sldMkLst>
          <pc:docMk/>
          <pc:sldMk cId="2889066356" sldId="274"/>
        </pc:sldMkLst>
        <pc:spChg chg="mod">
          <ac:chgData name="Medha Sakhamuri" userId="3558979d-df9a-492b-a02b-f7658854ec17" providerId="ADAL" clId="{65F0F3DF-F028-1342-AA66-9011544BDF01}" dt="2025-04-15T20:59:32.994" v="46" actId="14100"/>
          <ac:spMkLst>
            <pc:docMk/>
            <pc:sldMk cId="2889066356" sldId="274"/>
            <ac:spMk id="2" creationId="{365A7251-1B44-4C1A-28FC-3F556339C433}"/>
          </ac:spMkLst>
        </pc:spChg>
        <pc:spChg chg="add mod">
          <ac:chgData name="Medha Sakhamuri" userId="3558979d-df9a-492b-a02b-f7658854ec17" providerId="ADAL" clId="{65F0F3DF-F028-1342-AA66-9011544BDF01}" dt="2025-04-15T20:59:39.726" v="48" actId="1076"/>
          <ac:spMkLst>
            <pc:docMk/>
            <pc:sldMk cId="2889066356" sldId="274"/>
            <ac:spMk id="3" creationId="{D4FE52D5-EDBD-14DC-A3A4-03E8DB8C6596}"/>
          </ac:spMkLst>
        </pc:spChg>
        <pc:spChg chg="mod">
          <ac:chgData name="Medha Sakhamuri" userId="3558979d-df9a-492b-a02b-f7658854ec17" providerId="ADAL" clId="{65F0F3DF-F028-1342-AA66-9011544BDF01}" dt="2025-04-16T00:46:27.835" v="979" actId="1076"/>
          <ac:spMkLst>
            <pc:docMk/>
            <pc:sldMk cId="2889066356" sldId="274"/>
            <ac:spMk id="5" creationId="{449252A7-1876-0CB9-91E0-38292689DB36}"/>
          </ac:spMkLst>
        </pc:spChg>
        <pc:picChg chg="add del mod">
          <ac:chgData name="Medha Sakhamuri" userId="3558979d-df9a-492b-a02b-f7658854ec17" providerId="ADAL" clId="{65F0F3DF-F028-1342-AA66-9011544BDF01}" dt="2025-04-16T00:28:28.622" v="749" actId="478"/>
          <ac:picMkLst>
            <pc:docMk/>
            <pc:sldMk cId="2889066356" sldId="274"/>
            <ac:picMk id="4" creationId="{C27AF2DE-6A21-A698-AE32-2AAA97DDE112}"/>
          </ac:picMkLst>
        </pc:picChg>
        <pc:picChg chg="add mod">
          <ac:chgData name="Medha Sakhamuri" userId="3558979d-df9a-492b-a02b-f7658854ec17" providerId="ADAL" clId="{65F0F3DF-F028-1342-AA66-9011544BDF01}" dt="2025-04-16T00:47:41.103" v="986" actId="1076"/>
          <ac:picMkLst>
            <pc:docMk/>
            <pc:sldMk cId="2889066356" sldId="274"/>
            <ac:picMk id="2050" creationId="{70214A56-FD54-619B-C185-12F181E5B58A}"/>
          </ac:picMkLst>
        </pc:picChg>
        <pc:picChg chg="add mod">
          <ac:chgData name="Medha Sakhamuri" userId="3558979d-df9a-492b-a02b-f7658854ec17" providerId="ADAL" clId="{65F0F3DF-F028-1342-AA66-9011544BDF01}" dt="2025-04-16T00:47:43.488" v="987" actId="1076"/>
          <ac:picMkLst>
            <pc:docMk/>
            <pc:sldMk cId="2889066356" sldId="274"/>
            <ac:picMk id="2052" creationId="{BFCAB6C2-B9BE-019E-8EF7-09959E64149A}"/>
          </ac:picMkLst>
        </pc:picChg>
        <pc:picChg chg="add mod">
          <ac:chgData name="Medha Sakhamuri" userId="3558979d-df9a-492b-a02b-f7658854ec17" providerId="ADAL" clId="{65F0F3DF-F028-1342-AA66-9011544BDF01}" dt="2025-04-16T00:48:10.989" v="990" actId="1076"/>
          <ac:picMkLst>
            <pc:docMk/>
            <pc:sldMk cId="2889066356" sldId="274"/>
            <ac:picMk id="2054" creationId="{18CCFB8D-1E24-CCB4-AF6E-AEFDCB55F70A}"/>
          </ac:picMkLst>
        </pc:picChg>
        <pc:picChg chg="add mod">
          <ac:chgData name="Medha Sakhamuri" userId="3558979d-df9a-492b-a02b-f7658854ec17" providerId="ADAL" clId="{65F0F3DF-F028-1342-AA66-9011544BDF01}" dt="2025-04-16T00:48:40.330" v="993" actId="14100"/>
          <ac:picMkLst>
            <pc:docMk/>
            <pc:sldMk cId="2889066356" sldId="274"/>
            <ac:picMk id="2056" creationId="{2E884BA2-3953-A4D7-0B41-F8651186AFFB}"/>
          </ac:picMkLst>
        </pc:picChg>
        <pc:picChg chg="add del mod">
          <ac:chgData name="Medha Sakhamuri" userId="3558979d-df9a-492b-a02b-f7658854ec17" providerId="ADAL" clId="{65F0F3DF-F028-1342-AA66-9011544BDF01}" dt="2025-04-16T00:49:42.311" v="1001" actId="478"/>
          <ac:picMkLst>
            <pc:docMk/>
            <pc:sldMk cId="2889066356" sldId="274"/>
            <ac:picMk id="2058" creationId="{CF1368C7-FAEC-8659-3A1E-B94CEA8A2615}"/>
          </ac:picMkLst>
        </pc:picChg>
        <pc:picChg chg="add mod">
          <ac:chgData name="Medha Sakhamuri" userId="3558979d-df9a-492b-a02b-f7658854ec17" providerId="ADAL" clId="{65F0F3DF-F028-1342-AA66-9011544BDF01}" dt="2025-04-16T00:54:49.555" v="1045" actId="1076"/>
          <ac:picMkLst>
            <pc:docMk/>
            <pc:sldMk cId="2889066356" sldId="274"/>
            <ac:picMk id="2060" creationId="{3320F73E-4D9D-70C9-5D4E-8051B03AA55F}"/>
          </ac:picMkLst>
        </pc:picChg>
        <pc:picChg chg="add">
          <ac:chgData name="Medha Sakhamuri" userId="3558979d-df9a-492b-a02b-f7658854ec17" providerId="ADAL" clId="{65F0F3DF-F028-1342-AA66-9011544BDF01}" dt="2025-04-16T00:50:15.505" v="1002"/>
          <ac:picMkLst>
            <pc:docMk/>
            <pc:sldMk cId="2889066356" sldId="274"/>
            <ac:picMk id="2062" creationId="{9B28E184-04B3-012F-7193-64BEFB2A0A64}"/>
          </ac:picMkLst>
        </pc:picChg>
        <pc:picChg chg="add mod">
          <ac:chgData name="Medha Sakhamuri" userId="3558979d-df9a-492b-a02b-f7658854ec17" providerId="ADAL" clId="{65F0F3DF-F028-1342-AA66-9011544BDF01}" dt="2025-04-16T00:50:22.806" v="1005" actId="1076"/>
          <ac:picMkLst>
            <pc:docMk/>
            <pc:sldMk cId="2889066356" sldId="274"/>
            <ac:picMk id="2064" creationId="{DC2D5AD9-BAD4-714D-72A8-913B12B4BCFB}"/>
          </ac:picMkLst>
        </pc:picChg>
        <pc:picChg chg="add mod">
          <ac:chgData name="Medha Sakhamuri" userId="3558979d-df9a-492b-a02b-f7658854ec17" providerId="ADAL" clId="{65F0F3DF-F028-1342-AA66-9011544BDF01}" dt="2025-04-16T00:51:11.205" v="1008" actId="1076"/>
          <ac:picMkLst>
            <pc:docMk/>
            <pc:sldMk cId="2889066356" sldId="274"/>
            <ac:picMk id="2066" creationId="{50DDF0C3-BC04-9D4B-20AF-8085AB6BAF5C}"/>
          </ac:picMkLst>
        </pc:picChg>
        <pc:picChg chg="add mod">
          <ac:chgData name="Medha Sakhamuri" userId="3558979d-df9a-492b-a02b-f7658854ec17" providerId="ADAL" clId="{65F0F3DF-F028-1342-AA66-9011544BDF01}" dt="2025-04-16T00:54:43.854" v="1043" actId="1076"/>
          <ac:picMkLst>
            <pc:docMk/>
            <pc:sldMk cId="2889066356" sldId="274"/>
            <ac:picMk id="2068" creationId="{65CBA3BC-0BEA-54E9-3ADF-11F0C95B4CCF}"/>
          </ac:picMkLst>
        </pc:picChg>
        <pc:picChg chg="del">
          <ac:chgData name="Medha Sakhamuri" userId="3558979d-df9a-492b-a02b-f7658854ec17" providerId="ADAL" clId="{65F0F3DF-F028-1342-AA66-9011544BDF01}" dt="2025-04-15T20:57:13.048" v="19" actId="478"/>
          <ac:picMkLst>
            <pc:docMk/>
            <pc:sldMk cId="2889066356" sldId="274"/>
            <ac:picMk id="4098" creationId="{4C320470-44FF-2642-CD37-C7F731CF17C8}"/>
          </ac:picMkLst>
        </pc:picChg>
      </pc:sldChg>
      <pc:sldChg chg="addSp delSp modSp add mod ord modNotesTx">
        <pc:chgData name="Medha Sakhamuri" userId="3558979d-df9a-492b-a02b-f7658854ec17" providerId="ADAL" clId="{65F0F3DF-F028-1342-AA66-9011544BDF01}" dt="2025-04-17T14:20:40.374" v="2100" actId="20577"/>
        <pc:sldMkLst>
          <pc:docMk/>
          <pc:sldMk cId="4288587416" sldId="275"/>
        </pc:sldMkLst>
        <pc:spChg chg="mod">
          <ac:chgData name="Medha Sakhamuri" userId="3558979d-df9a-492b-a02b-f7658854ec17" providerId="ADAL" clId="{65F0F3DF-F028-1342-AA66-9011544BDF01}" dt="2025-04-16T02:13:38.873" v="1599"/>
          <ac:spMkLst>
            <pc:docMk/>
            <pc:sldMk cId="4288587416" sldId="275"/>
            <ac:spMk id="2" creationId="{E8256E68-F7F4-38D6-4FC0-A230E5154D31}"/>
          </ac:spMkLst>
        </pc:spChg>
        <pc:spChg chg="add mod">
          <ac:chgData name="Medha Sakhamuri" userId="3558979d-df9a-492b-a02b-f7658854ec17" providerId="ADAL" clId="{65F0F3DF-F028-1342-AA66-9011544BDF01}" dt="2025-04-15T21:17:51.178" v="70" actId="1076"/>
          <ac:spMkLst>
            <pc:docMk/>
            <pc:sldMk cId="4288587416" sldId="275"/>
            <ac:spMk id="3" creationId="{081B6A65-0BF8-9906-D9C0-085ED39459CB}"/>
          </ac:spMkLst>
        </pc:spChg>
        <pc:spChg chg="mod">
          <ac:chgData name="Medha Sakhamuri" userId="3558979d-df9a-492b-a02b-f7658854ec17" providerId="ADAL" clId="{65F0F3DF-F028-1342-AA66-9011544BDF01}" dt="2025-04-17T14:20:13.502" v="2063" actId="20577"/>
          <ac:spMkLst>
            <pc:docMk/>
            <pc:sldMk cId="4288587416" sldId="275"/>
            <ac:spMk id="5" creationId="{BB0D2CA7-91D8-E3E3-AE41-5D3440FA525F}"/>
          </ac:spMkLst>
        </pc:spChg>
        <pc:picChg chg="add mod">
          <ac:chgData name="Medha Sakhamuri" userId="3558979d-df9a-492b-a02b-f7658854ec17" providerId="ADAL" clId="{65F0F3DF-F028-1342-AA66-9011544BDF01}" dt="2025-04-15T21:20:36.246" v="102" actId="14100"/>
          <ac:picMkLst>
            <pc:docMk/>
            <pc:sldMk cId="4288587416" sldId="275"/>
            <ac:picMk id="4" creationId="{657D56D8-D194-77B9-5D94-86D50609A625}"/>
          </ac:picMkLst>
        </pc:picChg>
        <pc:picChg chg="del">
          <ac:chgData name="Medha Sakhamuri" userId="3558979d-df9a-492b-a02b-f7658854ec17" providerId="ADAL" clId="{65F0F3DF-F028-1342-AA66-9011544BDF01}" dt="2025-04-15T21:18:58.734" v="89" actId="478"/>
          <ac:picMkLst>
            <pc:docMk/>
            <pc:sldMk cId="4288587416" sldId="275"/>
            <ac:picMk id="4098" creationId="{0D64370C-EB93-44B1-B7A0-EA18F3008461}"/>
          </ac:picMkLst>
        </pc:picChg>
      </pc:sldChg>
      <pc:sldChg chg="addSp delSp modSp add mod modNotesTx">
        <pc:chgData name="Medha Sakhamuri" userId="3558979d-df9a-492b-a02b-f7658854ec17" providerId="ADAL" clId="{65F0F3DF-F028-1342-AA66-9011544BDF01}" dt="2025-04-17T14:07:04.417" v="1894"/>
        <pc:sldMkLst>
          <pc:docMk/>
          <pc:sldMk cId="4007385706" sldId="276"/>
        </pc:sldMkLst>
        <pc:spChg chg="mod">
          <ac:chgData name="Medha Sakhamuri" userId="3558979d-df9a-492b-a02b-f7658854ec17" providerId="ADAL" clId="{65F0F3DF-F028-1342-AA66-9011544BDF01}" dt="2025-04-16T00:42:50.283" v="954" actId="20577"/>
          <ac:spMkLst>
            <pc:docMk/>
            <pc:sldMk cId="4007385706" sldId="276"/>
            <ac:spMk id="3" creationId="{37E43E14-3971-69DA-63B7-56BD7C16E51D}"/>
          </ac:spMkLst>
        </pc:spChg>
        <pc:picChg chg="add mod">
          <ac:chgData name="Medha Sakhamuri" userId="3558979d-df9a-492b-a02b-f7658854ec17" providerId="ADAL" clId="{65F0F3DF-F028-1342-AA66-9011544BDF01}" dt="2025-04-16T00:26:19.149" v="711"/>
          <ac:picMkLst>
            <pc:docMk/>
            <pc:sldMk cId="4007385706" sldId="276"/>
            <ac:picMk id="4" creationId="{CB31DE2B-1498-041D-5429-A65AA025DA15}"/>
          </ac:picMkLst>
        </pc:picChg>
        <pc:picChg chg="add mod">
          <ac:chgData name="Medha Sakhamuri" userId="3558979d-df9a-492b-a02b-f7658854ec17" providerId="ADAL" clId="{65F0F3DF-F028-1342-AA66-9011544BDF01}" dt="2025-04-16T00:26:32.768" v="715" actId="14100"/>
          <ac:picMkLst>
            <pc:docMk/>
            <pc:sldMk cId="4007385706" sldId="276"/>
            <ac:picMk id="5" creationId="{9E0E8622-8CF7-9779-525D-F68C983062FA}"/>
          </ac:picMkLst>
        </pc:picChg>
        <pc:picChg chg="del">
          <ac:chgData name="Medha Sakhamuri" userId="3558979d-df9a-492b-a02b-f7658854ec17" providerId="ADAL" clId="{65F0F3DF-F028-1342-AA66-9011544BDF01}" dt="2025-04-16T00:26:26.835" v="712" actId="478"/>
          <ac:picMkLst>
            <pc:docMk/>
            <pc:sldMk cId="4007385706" sldId="276"/>
            <ac:picMk id="7" creationId="{E6D4E983-3790-144A-5E5C-BF0895FE8DFF}"/>
          </ac:picMkLst>
        </pc:picChg>
        <pc:picChg chg="del">
          <ac:chgData name="Medha Sakhamuri" userId="3558979d-df9a-492b-a02b-f7658854ec17" providerId="ADAL" clId="{65F0F3DF-F028-1342-AA66-9011544BDF01}" dt="2025-04-16T00:26:29.161" v="713" actId="478"/>
          <ac:picMkLst>
            <pc:docMk/>
            <pc:sldMk cId="4007385706" sldId="276"/>
            <ac:picMk id="18" creationId="{F4712FCB-B9D6-26DA-8674-A7535729EDF0}"/>
          </ac:picMkLst>
        </pc:picChg>
      </pc:sldChg>
      <pc:sldChg chg="addSp delSp modSp add del mod setBg delDesignElem modNotesTx">
        <pc:chgData name="Medha Sakhamuri" userId="3558979d-df9a-492b-a02b-f7658854ec17" providerId="ADAL" clId="{65F0F3DF-F028-1342-AA66-9011544BDF01}" dt="2025-04-16T00:22:15.129" v="624" actId="2696"/>
        <pc:sldMkLst>
          <pc:docMk/>
          <pc:sldMk cId="317896001" sldId="277"/>
        </pc:sldMkLst>
        <pc:spChg chg="add del mod">
          <ac:chgData name="Medha Sakhamuri" userId="3558979d-df9a-492b-a02b-f7658854ec17" providerId="ADAL" clId="{65F0F3DF-F028-1342-AA66-9011544BDF01}" dt="2025-04-15T21:34:44.960" v="467" actId="478"/>
          <ac:spMkLst>
            <pc:docMk/>
            <pc:sldMk cId="317896001" sldId="277"/>
            <ac:spMk id="3" creationId="{CF937C77-7B0E-6116-20E3-D91D94A056BF}"/>
          </ac:spMkLst>
        </pc:spChg>
        <pc:spChg chg="del">
          <ac:chgData name="Medha Sakhamuri" userId="3558979d-df9a-492b-a02b-f7658854ec17" providerId="ADAL" clId="{65F0F3DF-F028-1342-AA66-9011544BDF01}" dt="2025-04-15T21:27:37.479" v="388"/>
          <ac:spMkLst>
            <pc:docMk/>
            <pc:sldMk cId="317896001" sldId="277"/>
            <ac:spMk id="28" creationId="{628CE6E8-9941-06A8-8A26-61C6EF8B4C0A}"/>
          </ac:spMkLst>
        </pc:spChg>
        <pc:spChg chg="mod">
          <ac:chgData name="Medha Sakhamuri" userId="3558979d-df9a-492b-a02b-f7658854ec17" providerId="ADAL" clId="{65F0F3DF-F028-1342-AA66-9011544BDF01}" dt="2025-04-15T21:34:52.730" v="469" actId="1076"/>
          <ac:spMkLst>
            <pc:docMk/>
            <pc:sldMk cId="317896001" sldId="277"/>
            <ac:spMk id="30" creationId="{38D40760-FEDD-7188-7790-FC8F8FD0F23B}"/>
          </ac:spMkLst>
        </pc:spChg>
        <pc:spChg chg="mod">
          <ac:chgData name="Medha Sakhamuri" userId="3558979d-df9a-492b-a02b-f7658854ec17" providerId="ADAL" clId="{65F0F3DF-F028-1342-AA66-9011544BDF01}" dt="2025-04-15T21:30:47.065" v="455" actId="404"/>
          <ac:spMkLst>
            <pc:docMk/>
            <pc:sldMk cId="317896001" sldId="277"/>
            <ac:spMk id="42" creationId="{BC4E4E15-D33A-6BA2-A44A-7809076D9478}"/>
          </ac:spMkLst>
        </pc:spChg>
        <pc:spChg chg="mod">
          <ac:chgData name="Medha Sakhamuri" userId="3558979d-df9a-492b-a02b-f7658854ec17" providerId="ADAL" clId="{65F0F3DF-F028-1342-AA66-9011544BDF01}" dt="2025-04-15T21:30:12.807" v="441" actId="20577"/>
          <ac:spMkLst>
            <pc:docMk/>
            <pc:sldMk cId="317896001" sldId="277"/>
            <ac:spMk id="48" creationId="{D9DDF428-C5A2-1E80-5518-37E3FEEA3543}"/>
          </ac:spMkLst>
        </pc:spChg>
        <pc:grpChg chg="del">
          <ac:chgData name="Medha Sakhamuri" userId="3558979d-df9a-492b-a02b-f7658854ec17" providerId="ADAL" clId="{65F0F3DF-F028-1342-AA66-9011544BDF01}" dt="2025-04-15T21:30:14.844" v="442" actId="478"/>
          <ac:grpSpMkLst>
            <pc:docMk/>
            <pc:sldMk cId="317896001" sldId="277"/>
            <ac:grpSpMk id="31" creationId="{E00F3075-A5F6-1D7D-FCEA-6D277C0D2309}"/>
          </ac:grpSpMkLst>
        </pc:grpChg>
        <pc:grpChg chg="del">
          <ac:chgData name="Medha Sakhamuri" userId="3558979d-df9a-492b-a02b-f7658854ec17" providerId="ADAL" clId="{65F0F3DF-F028-1342-AA66-9011544BDF01}" dt="2025-04-15T21:30:06.383" v="436" actId="478"/>
          <ac:grpSpMkLst>
            <pc:docMk/>
            <pc:sldMk cId="317896001" sldId="277"/>
            <ac:grpSpMk id="32" creationId="{522E2AB3-ED28-C488-79F5-DF9620EA44E7}"/>
          </ac:grpSpMkLst>
        </pc:grpChg>
        <pc:grpChg chg="del">
          <ac:chgData name="Medha Sakhamuri" userId="3558979d-df9a-492b-a02b-f7658854ec17" providerId="ADAL" clId="{65F0F3DF-F028-1342-AA66-9011544BDF01}" dt="2025-04-15T21:30:26.955" v="447" actId="478"/>
          <ac:grpSpMkLst>
            <pc:docMk/>
            <pc:sldMk cId="317896001" sldId="277"/>
            <ac:grpSpMk id="33" creationId="{C8D0250F-2713-7693-1ADD-3FE8F10E8229}"/>
          </ac:grpSpMkLst>
        </pc:grpChg>
        <pc:grpChg chg="mod">
          <ac:chgData name="Medha Sakhamuri" userId="3558979d-df9a-492b-a02b-f7658854ec17" providerId="ADAL" clId="{65F0F3DF-F028-1342-AA66-9011544BDF01}" dt="2025-04-15T21:30:42.263" v="454" actId="1076"/>
          <ac:grpSpMkLst>
            <pc:docMk/>
            <pc:sldMk cId="317896001" sldId="277"/>
            <ac:grpSpMk id="34" creationId="{ED94627E-FAFD-4B09-67AD-C4BEEE6ABC1B}"/>
          </ac:grpSpMkLst>
        </pc:grpChg>
        <pc:grpChg chg="del">
          <ac:chgData name="Medha Sakhamuri" userId="3558979d-df9a-492b-a02b-f7658854ec17" providerId="ADAL" clId="{65F0F3DF-F028-1342-AA66-9011544BDF01}" dt="2025-04-15T21:30:18.210" v="443" actId="478"/>
          <ac:grpSpMkLst>
            <pc:docMk/>
            <pc:sldMk cId="317896001" sldId="277"/>
            <ac:grpSpMk id="35" creationId="{1C93D00F-07EB-9F9E-65CC-01642CDCBD6F}"/>
          </ac:grpSpMkLst>
        </pc:grpChg>
        <pc:grpChg chg="del">
          <ac:chgData name="Medha Sakhamuri" userId="3558979d-df9a-492b-a02b-f7658854ec17" providerId="ADAL" clId="{65F0F3DF-F028-1342-AA66-9011544BDF01}" dt="2025-04-15T21:30:20.157" v="444" actId="478"/>
          <ac:grpSpMkLst>
            <pc:docMk/>
            <pc:sldMk cId="317896001" sldId="277"/>
            <ac:grpSpMk id="36" creationId="{B8905B70-A143-ED73-55E3-9F1AD0EFBC34}"/>
          </ac:grpSpMkLst>
        </pc:grpChg>
        <pc:picChg chg="add del">
          <ac:chgData name="Medha Sakhamuri" userId="3558979d-df9a-492b-a02b-f7658854ec17" providerId="ADAL" clId="{65F0F3DF-F028-1342-AA66-9011544BDF01}" dt="2025-04-15T21:30:09.813" v="438" actId="478"/>
          <ac:picMkLst>
            <pc:docMk/>
            <pc:sldMk cId="317896001" sldId="277"/>
            <ac:picMk id="24" creationId="{F27C58EB-A01F-1177-5AE4-A093800C7599}"/>
          </ac:picMkLst>
        </pc:picChg>
        <pc:cxnChg chg="del">
          <ac:chgData name="Medha Sakhamuri" userId="3558979d-df9a-492b-a02b-f7658854ec17" providerId="ADAL" clId="{65F0F3DF-F028-1342-AA66-9011544BDF01}" dt="2025-04-15T21:30:23.573" v="445" actId="478"/>
          <ac:cxnSpMkLst>
            <pc:docMk/>
            <pc:sldMk cId="317896001" sldId="277"/>
            <ac:cxnSpMk id="50" creationId="{4A060DD7-CA8B-2F7A-43F1-A31D116CC332}"/>
          </ac:cxnSpMkLst>
        </pc:cxnChg>
        <pc:cxnChg chg="del">
          <ac:chgData name="Medha Sakhamuri" userId="3558979d-df9a-492b-a02b-f7658854ec17" providerId="ADAL" clId="{65F0F3DF-F028-1342-AA66-9011544BDF01}" dt="2025-04-15T21:30:24.924" v="446" actId="478"/>
          <ac:cxnSpMkLst>
            <pc:docMk/>
            <pc:sldMk cId="317896001" sldId="277"/>
            <ac:cxnSpMk id="51" creationId="{AE18E5D9-A84D-2236-2A87-D6F0B475E3B3}"/>
          </ac:cxnSpMkLst>
        </pc:cxnChg>
      </pc:sldChg>
      <pc:sldChg chg="addSp delSp modSp add del mod">
        <pc:chgData name="Medha Sakhamuri" userId="3558979d-df9a-492b-a02b-f7658854ec17" providerId="ADAL" clId="{65F0F3DF-F028-1342-AA66-9011544BDF01}" dt="2025-04-16T00:39:33.242" v="920" actId="2696"/>
        <pc:sldMkLst>
          <pc:docMk/>
          <pc:sldMk cId="3458437083" sldId="278"/>
        </pc:sldMkLst>
        <pc:spChg chg="mod">
          <ac:chgData name="Medha Sakhamuri" userId="3558979d-df9a-492b-a02b-f7658854ec17" providerId="ADAL" clId="{65F0F3DF-F028-1342-AA66-9011544BDF01}" dt="2025-04-15T21:36:13.179" v="481" actId="20577"/>
          <ac:spMkLst>
            <pc:docMk/>
            <pc:sldMk cId="3458437083" sldId="278"/>
            <ac:spMk id="2" creationId="{476ADA45-3013-5E38-7765-D72CD89AC13E}"/>
          </ac:spMkLst>
        </pc:spChg>
        <pc:spChg chg="mod">
          <ac:chgData name="Medha Sakhamuri" userId="3558979d-df9a-492b-a02b-f7658854ec17" providerId="ADAL" clId="{65F0F3DF-F028-1342-AA66-9011544BDF01}" dt="2025-04-15T21:40:09.763" v="483" actId="14100"/>
          <ac:spMkLst>
            <pc:docMk/>
            <pc:sldMk cId="3458437083" sldId="278"/>
            <ac:spMk id="3" creationId="{1ABD85ED-483B-33BF-5B8D-27373A0C8AF9}"/>
          </ac:spMkLst>
        </pc:spChg>
        <pc:spChg chg="mod">
          <ac:chgData name="Medha Sakhamuri" userId="3558979d-df9a-492b-a02b-f7658854ec17" providerId="ADAL" clId="{65F0F3DF-F028-1342-AA66-9011544BDF01}" dt="2025-04-15T21:40:44.352" v="490" actId="14100"/>
          <ac:spMkLst>
            <pc:docMk/>
            <pc:sldMk cId="3458437083" sldId="278"/>
            <ac:spMk id="5" creationId="{DB63DE62-2C27-0F7D-337F-DE5AD02180F0}"/>
          </ac:spMkLst>
        </pc:spChg>
        <pc:spChg chg="add del mod">
          <ac:chgData name="Medha Sakhamuri" userId="3558979d-df9a-492b-a02b-f7658854ec17" providerId="ADAL" clId="{65F0F3DF-F028-1342-AA66-9011544BDF01}" dt="2025-04-16T00:27:39.956" v="734" actId="478"/>
          <ac:spMkLst>
            <pc:docMk/>
            <pc:sldMk cId="3458437083" sldId="278"/>
            <ac:spMk id="7" creationId="{2A8FE900-CB2D-EA2D-DA05-592ECD1EA7C1}"/>
          </ac:spMkLst>
        </pc:spChg>
        <pc:spChg chg="add del mod">
          <ac:chgData name="Medha Sakhamuri" userId="3558979d-df9a-492b-a02b-f7658854ec17" providerId="ADAL" clId="{65F0F3DF-F028-1342-AA66-9011544BDF01}" dt="2025-04-15T21:43:29.923" v="544"/>
          <ac:spMkLst>
            <pc:docMk/>
            <pc:sldMk cId="3458437083" sldId="278"/>
            <ac:spMk id="8" creationId="{7FF5AE96-1290-74B6-1670-9D8A834C5D27}"/>
          </ac:spMkLst>
        </pc:spChg>
        <pc:spChg chg="add del mod">
          <ac:chgData name="Medha Sakhamuri" userId="3558979d-df9a-492b-a02b-f7658854ec17" providerId="ADAL" clId="{65F0F3DF-F028-1342-AA66-9011544BDF01}" dt="2025-04-16T00:27:46.007" v="739" actId="478"/>
          <ac:spMkLst>
            <pc:docMk/>
            <pc:sldMk cId="3458437083" sldId="278"/>
            <ac:spMk id="9" creationId="{0EAE7C9A-5095-8FE2-27D1-EB0D02D0A89E}"/>
          </ac:spMkLst>
        </pc:spChg>
        <pc:picChg chg="del">
          <ac:chgData name="Medha Sakhamuri" userId="3558979d-df9a-492b-a02b-f7658854ec17" providerId="ADAL" clId="{65F0F3DF-F028-1342-AA66-9011544BDF01}" dt="2025-04-15T21:40:38.451" v="488" actId="478"/>
          <ac:picMkLst>
            <pc:docMk/>
            <pc:sldMk cId="3458437083" sldId="278"/>
            <ac:picMk id="4" creationId="{88FB5E0C-8FF2-CE0E-0098-1889EFB3A798}"/>
          </ac:picMkLst>
        </pc:picChg>
      </pc:sldChg>
      <pc:sldChg chg="addSp delSp modSp add mod modNotesTx">
        <pc:chgData name="Medha Sakhamuri" userId="3558979d-df9a-492b-a02b-f7658854ec17" providerId="ADAL" clId="{65F0F3DF-F028-1342-AA66-9011544BDF01}" dt="2025-04-17T14:06:16.953" v="1891"/>
        <pc:sldMkLst>
          <pc:docMk/>
          <pc:sldMk cId="1556096837" sldId="279"/>
        </pc:sldMkLst>
        <pc:spChg chg="mod">
          <ac:chgData name="Medha Sakhamuri" userId="3558979d-df9a-492b-a02b-f7658854ec17" providerId="ADAL" clId="{65F0F3DF-F028-1342-AA66-9011544BDF01}" dt="2025-04-16T02:13:28.268" v="1597"/>
          <ac:spMkLst>
            <pc:docMk/>
            <pc:sldMk cId="1556096837" sldId="279"/>
            <ac:spMk id="2" creationId="{07D29F87-2955-F822-8BE0-CC0C56949D09}"/>
          </ac:spMkLst>
        </pc:spChg>
        <pc:spChg chg="del">
          <ac:chgData name="Medha Sakhamuri" userId="3558979d-df9a-492b-a02b-f7658854ec17" providerId="ADAL" clId="{65F0F3DF-F028-1342-AA66-9011544BDF01}" dt="2025-04-16T00:43:38.098" v="955" actId="478"/>
          <ac:spMkLst>
            <pc:docMk/>
            <pc:sldMk cId="1556096837" sldId="279"/>
            <ac:spMk id="3" creationId="{8E2A6D1A-9283-518A-4259-EB0A1C7DCD53}"/>
          </ac:spMkLst>
        </pc:spChg>
        <pc:spChg chg="del">
          <ac:chgData name="Medha Sakhamuri" userId="3558979d-df9a-492b-a02b-f7658854ec17" providerId="ADAL" clId="{65F0F3DF-F028-1342-AA66-9011544BDF01}" dt="2025-04-15T21:41:23.325" v="505" actId="478"/>
          <ac:spMkLst>
            <pc:docMk/>
            <pc:sldMk cId="1556096837" sldId="279"/>
            <ac:spMk id="5" creationId="{A8D69557-B000-C97B-9E0F-88215332B330}"/>
          </ac:spMkLst>
        </pc:spChg>
        <pc:graphicFrameChg chg="add mod modGraphic">
          <ac:chgData name="Medha Sakhamuri" userId="3558979d-df9a-492b-a02b-f7658854ec17" providerId="ADAL" clId="{65F0F3DF-F028-1342-AA66-9011544BDF01}" dt="2025-04-15T21:42:20.130" v="520" actId="1076"/>
          <ac:graphicFrameMkLst>
            <pc:docMk/>
            <pc:sldMk cId="1556096837" sldId="279"/>
            <ac:graphicFrameMk id="7" creationId="{A670494C-6B48-77FA-04C1-98BF265009C6}"/>
          </ac:graphicFrameMkLst>
        </pc:graphicFrameChg>
        <pc:picChg chg="del">
          <ac:chgData name="Medha Sakhamuri" userId="3558979d-df9a-492b-a02b-f7658854ec17" providerId="ADAL" clId="{65F0F3DF-F028-1342-AA66-9011544BDF01}" dt="2025-04-15T21:41:24.583" v="506" actId="478"/>
          <ac:picMkLst>
            <pc:docMk/>
            <pc:sldMk cId="1556096837" sldId="279"/>
            <ac:picMk id="4" creationId="{71AAB449-86B0-0A85-78B6-D3A67F94C73F}"/>
          </ac:picMkLst>
        </pc:picChg>
        <pc:picChg chg="add mod">
          <ac:chgData name="Medha Sakhamuri" userId="3558979d-df9a-492b-a02b-f7658854ec17" providerId="ADAL" clId="{65F0F3DF-F028-1342-AA66-9011544BDF01}" dt="2025-04-16T02:11:37.830" v="1581" actId="1076"/>
          <ac:picMkLst>
            <pc:docMk/>
            <pc:sldMk cId="1556096837" sldId="279"/>
            <ac:picMk id="8" creationId="{4018ABA4-BD38-534F-B707-33238DF24149}"/>
          </ac:picMkLst>
        </pc:picChg>
      </pc:sldChg>
      <pc:sldChg chg="addSp delSp modSp add mod modNotesTx">
        <pc:chgData name="Medha Sakhamuri" userId="3558979d-df9a-492b-a02b-f7658854ec17" providerId="ADAL" clId="{65F0F3DF-F028-1342-AA66-9011544BDF01}" dt="2025-04-17T14:06:27.008" v="1892"/>
        <pc:sldMkLst>
          <pc:docMk/>
          <pc:sldMk cId="2017763324" sldId="280"/>
        </pc:sldMkLst>
        <pc:spChg chg="mod">
          <ac:chgData name="Medha Sakhamuri" userId="3558979d-df9a-492b-a02b-f7658854ec17" providerId="ADAL" clId="{65F0F3DF-F028-1342-AA66-9011544BDF01}" dt="2025-04-16T00:41:37.591" v="942" actId="14100"/>
          <ac:spMkLst>
            <pc:docMk/>
            <pc:sldMk cId="2017763324" sldId="280"/>
            <ac:spMk id="2" creationId="{6B23B624-391C-137B-CD3B-B60F845BEC06}"/>
          </ac:spMkLst>
        </pc:spChg>
        <pc:spChg chg="add mod">
          <ac:chgData name="Medha Sakhamuri" userId="3558979d-df9a-492b-a02b-f7658854ec17" providerId="ADAL" clId="{65F0F3DF-F028-1342-AA66-9011544BDF01}" dt="2025-04-16T00:37:00.857" v="890" actId="403"/>
          <ac:spMkLst>
            <pc:docMk/>
            <pc:sldMk cId="2017763324" sldId="280"/>
            <ac:spMk id="6" creationId="{E5738DFF-4DA3-776A-7F08-F1ECBC42C5CE}"/>
          </ac:spMkLst>
        </pc:spChg>
        <pc:spChg chg="add del mod">
          <ac:chgData name="Medha Sakhamuri" userId="3558979d-df9a-492b-a02b-f7658854ec17" providerId="ADAL" clId="{65F0F3DF-F028-1342-AA66-9011544BDF01}" dt="2025-04-16T00:38:32.890" v="906" actId="478"/>
          <ac:spMkLst>
            <pc:docMk/>
            <pc:sldMk cId="2017763324" sldId="280"/>
            <ac:spMk id="7" creationId="{964596FE-54DF-3158-ABF8-790282DEFDEA}"/>
          </ac:spMkLst>
        </pc:spChg>
        <pc:spChg chg="mod">
          <ac:chgData name="Medha Sakhamuri" userId="3558979d-df9a-492b-a02b-f7658854ec17" providerId="ADAL" clId="{65F0F3DF-F028-1342-AA66-9011544BDF01}" dt="2025-04-16T00:37:29.453" v="892"/>
          <ac:spMkLst>
            <pc:docMk/>
            <pc:sldMk cId="2017763324" sldId="280"/>
            <ac:spMk id="8" creationId="{5767F804-AB99-F77F-BAB5-E0FD01283EEE}"/>
          </ac:spMkLst>
        </pc:spChg>
        <pc:spChg chg="add del mod">
          <ac:chgData name="Medha Sakhamuri" userId="3558979d-df9a-492b-a02b-f7658854ec17" providerId="ADAL" clId="{65F0F3DF-F028-1342-AA66-9011544BDF01}" dt="2025-04-16T00:41:35.346" v="941" actId="478"/>
          <ac:spMkLst>
            <pc:docMk/>
            <pc:sldMk cId="2017763324" sldId="280"/>
            <ac:spMk id="9" creationId="{56BF19C0-67D0-1F5A-0413-8185B13C5E0A}"/>
          </ac:spMkLst>
        </pc:spChg>
        <pc:picChg chg="del mod">
          <ac:chgData name="Medha Sakhamuri" userId="3558979d-df9a-492b-a02b-f7658854ec17" providerId="ADAL" clId="{65F0F3DF-F028-1342-AA66-9011544BDF01}" dt="2025-04-16T00:30:46.304" v="780" actId="478"/>
          <ac:picMkLst>
            <pc:docMk/>
            <pc:sldMk cId="2017763324" sldId="280"/>
            <ac:picMk id="5" creationId="{C4473368-1B4A-3246-6900-732EDD5473CE}"/>
          </ac:picMkLst>
        </pc:picChg>
        <pc:cxnChg chg="mod">
          <ac:chgData name="Medha Sakhamuri" userId="3558979d-df9a-492b-a02b-f7658854ec17" providerId="ADAL" clId="{65F0F3DF-F028-1342-AA66-9011544BDF01}" dt="2025-04-16T00:36:54.387" v="888" actId="1076"/>
          <ac:cxnSpMkLst>
            <pc:docMk/>
            <pc:sldMk cId="2017763324" sldId="280"/>
            <ac:cxnSpMk id="10" creationId="{158EFD00-6C39-19F2-327E-ED473CFB0B74}"/>
          </ac:cxnSpMkLst>
        </pc:cxnChg>
        <pc:cxnChg chg="del">
          <ac:chgData name="Medha Sakhamuri" userId="3558979d-df9a-492b-a02b-f7658854ec17" providerId="ADAL" clId="{65F0F3DF-F028-1342-AA66-9011544BDF01}" dt="2025-04-16T00:34:52.279" v="849" actId="478"/>
          <ac:cxnSpMkLst>
            <pc:docMk/>
            <pc:sldMk cId="2017763324" sldId="280"/>
            <ac:cxnSpMk id="12" creationId="{961EAFD7-B9BF-0C68-0A1F-97949159BCAF}"/>
          </ac:cxnSpMkLst>
        </pc:cxnChg>
        <pc:cxnChg chg="mod">
          <ac:chgData name="Medha Sakhamuri" userId="3558979d-df9a-492b-a02b-f7658854ec17" providerId="ADAL" clId="{65F0F3DF-F028-1342-AA66-9011544BDF01}" dt="2025-04-16T00:35:51.720" v="864" actId="1076"/>
          <ac:cxnSpMkLst>
            <pc:docMk/>
            <pc:sldMk cId="2017763324" sldId="280"/>
            <ac:cxnSpMk id="18" creationId="{F20E605C-95F4-C388-442B-F1516CD31B60}"/>
          </ac:cxnSpMkLst>
        </pc:cxnChg>
      </pc:sldChg>
      <pc:sldChg chg="addSp delSp modSp add mod modNotesTx">
        <pc:chgData name="Medha Sakhamuri" userId="3558979d-df9a-492b-a02b-f7658854ec17" providerId="ADAL" clId="{65F0F3DF-F028-1342-AA66-9011544BDF01}" dt="2025-04-17T14:18:06.254" v="2052" actId="20577"/>
        <pc:sldMkLst>
          <pc:docMk/>
          <pc:sldMk cId="15200583" sldId="281"/>
        </pc:sldMkLst>
        <pc:spChg chg="mod">
          <ac:chgData name="Medha Sakhamuri" userId="3558979d-df9a-492b-a02b-f7658854ec17" providerId="ADAL" clId="{65F0F3DF-F028-1342-AA66-9011544BDF01}" dt="2025-04-16T02:13:46.302" v="1600"/>
          <ac:spMkLst>
            <pc:docMk/>
            <pc:sldMk cId="15200583" sldId="281"/>
            <ac:spMk id="2" creationId="{76BC67FA-78B7-F955-506A-32EDAE07A7EA}"/>
          </ac:spMkLst>
        </pc:spChg>
        <pc:spChg chg="del">
          <ac:chgData name="Medha Sakhamuri" userId="3558979d-df9a-492b-a02b-f7658854ec17" providerId="ADAL" clId="{65F0F3DF-F028-1342-AA66-9011544BDF01}" dt="2025-04-16T00:51:54.474" v="1012" actId="478"/>
          <ac:spMkLst>
            <pc:docMk/>
            <pc:sldMk cId="15200583" sldId="281"/>
            <ac:spMk id="5" creationId="{B2EEB064-0448-F2B2-CEC2-62B84C5DA81B}"/>
          </ac:spMkLst>
        </pc:spChg>
        <pc:graphicFrameChg chg="add mod modGraphic">
          <ac:chgData name="Medha Sakhamuri" userId="3558979d-df9a-492b-a02b-f7658854ec17" providerId="ADAL" clId="{65F0F3DF-F028-1342-AA66-9011544BDF01}" dt="2025-04-16T01:04:16.279" v="1188" actId="14734"/>
          <ac:graphicFrameMkLst>
            <pc:docMk/>
            <pc:sldMk cId="15200583" sldId="281"/>
            <ac:graphicFrameMk id="4" creationId="{A471C9B1-9B84-9D60-AF27-F7F206CEE3D3}"/>
          </ac:graphicFrameMkLst>
        </pc:graphicFrameChg>
        <pc:picChg chg="add del mod">
          <ac:chgData name="Medha Sakhamuri" userId="3558979d-df9a-492b-a02b-f7658854ec17" providerId="ADAL" clId="{65F0F3DF-F028-1342-AA66-9011544BDF01}" dt="2025-04-16T00:52:45.076" v="1024" actId="478"/>
          <ac:picMkLst>
            <pc:docMk/>
            <pc:sldMk cId="15200583" sldId="281"/>
            <ac:picMk id="7" creationId="{E3CF201B-747D-63C7-4578-EDE497BA6650}"/>
          </ac:picMkLst>
        </pc:picChg>
        <pc:picChg chg="add del mod">
          <ac:chgData name="Medha Sakhamuri" userId="3558979d-df9a-492b-a02b-f7658854ec17" providerId="ADAL" clId="{65F0F3DF-F028-1342-AA66-9011544BDF01}" dt="2025-04-16T00:52:43.377" v="1023" actId="478"/>
          <ac:picMkLst>
            <pc:docMk/>
            <pc:sldMk cId="15200583" sldId="281"/>
            <ac:picMk id="8" creationId="{046B513A-0F16-8DF1-AAA1-F7E2DB49BFF0}"/>
          </ac:picMkLst>
        </pc:picChg>
        <pc:picChg chg="mod">
          <ac:chgData name="Medha Sakhamuri" userId="3558979d-df9a-492b-a02b-f7658854ec17" providerId="ADAL" clId="{65F0F3DF-F028-1342-AA66-9011544BDF01}" dt="2025-04-16T01:01:27.588" v="1159" actId="14100"/>
          <ac:picMkLst>
            <pc:docMk/>
            <pc:sldMk cId="15200583" sldId="281"/>
            <ac:picMk id="2050" creationId="{67D705AE-B046-C6CB-0DA6-77EAFF22394A}"/>
          </ac:picMkLst>
        </pc:picChg>
        <pc:picChg chg="mod">
          <ac:chgData name="Medha Sakhamuri" userId="3558979d-df9a-492b-a02b-f7658854ec17" providerId="ADAL" clId="{65F0F3DF-F028-1342-AA66-9011544BDF01}" dt="2025-04-16T01:01:45.821" v="1166" actId="14100"/>
          <ac:picMkLst>
            <pc:docMk/>
            <pc:sldMk cId="15200583" sldId="281"/>
            <ac:picMk id="2052" creationId="{F6E6B2DA-C12A-8599-12EE-CF37CE15621D}"/>
          </ac:picMkLst>
        </pc:picChg>
        <pc:picChg chg="mod">
          <ac:chgData name="Medha Sakhamuri" userId="3558979d-df9a-492b-a02b-f7658854ec17" providerId="ADAL" clId="{65F0F3DF-F028-1342-AA66-9011544BDF01}" dt="2025-04-16T01:02:34.538" v="1179" actId="1076"/>
          <ac:picMkLst>
            <pc:docMk/>
            <pc:sldMk cId="15200583" sldId="281"/>
            <ac:picMk id="2054" creationId="{E554175F-4F3B-9A94-5BDB-68D0727D7D0D}"/>
          </ac:picMkLst>
        </pc:picChg>
        <pc:picChg chg="mod">
          <ac:chgData name="Medha Sakhamuri" userId="3558979d-df9a-492b-a02b-f7658854ec17" providerId="ADAL" clId="{65F0F3DF-F028-1342-AA66-9011544BDF01}" dt="2025-04-16T01:02:11.905" v="1172" actId="14100"/>
          <ac:picMkLst>
            <pc:docMk/>
            <pc:sldMk cId="15200583" sldId="281"/>
            <ac:picMk id="2056" creationId="{B66F0E4D-FBF3-7164-ED7B-627366F6A0DF}"/>
          </ac:picMkLst>
        </pc:picChg>
        <pc:picChg chg="mod">
          <ac:chgData name="Medha Sakhamuri" userId="3558979d-df9a-492b-a02b-f7658854ec17" providerId="ADAL" clId="{65F0F3DF-F028-1342-AA66-9011544BDF01}" dt="2025-04-16T01:02:15.803" v="1173" actId="14100"/>
          <ac:picMkLst>
            <pc:docMk/>
            <pc:sldMk cId="15200583" sldId="281"/>
            <ac:picMk id="2060" creationId="{1D1433F3-5728-1A5D-8ABC-7C2B534503FA}"/>
          </ac:picMkLst>
        </pc:picChg>
        <pc:picChg chg="mod">
          <ac:chgData name="Medha Sakhamuri" userId="3558979d-df9a-492b-a02b-f7658854ec17" providerId="ADAL" clId="{65F0F3DF-F028-1342-AA66-9011544BDF01}" dt="2025-04-16T01:02:29.874" v="1178" actId="1076"/>
          <ac:picMkLst>
            <pc:docMk/>
            <pc:sldMk cId="15200583" sldId="281"/>
            <ac:picMk id="2064" creationId="{7EE3C806-C8A9-977E-B36A-5A829453CDC0}"/>
          </ac:picMkLst>
        </pc:picChg>
        <pc:picChg chg="mod">
          <ac:chgData name="Medha Sakhamuri" userId="3558979d-df9a-492b-a02b-f7658854ec17" providerId="ADAL" clId="{65F0F3DF-F028-1342-AA66-9011544BDF01}" dt="2025-04-16T01:02:24.042" v="1177" actId="1076"/>
          <ac:picMkLst>
            <pc:docMk/>
            <pc:sldMk cId="15200583" sldId="281"/>
            <ac:picMk id="2066" creationId="{6FB3446A-5AF4-DDCB-DA3E-556760F1588B}"/>
          </ac:picMkLst>
        </pc:picChg>
        <pc:picChg chg="mod">
          <ac:chgData name="Medha Sakhamuri" userId="3558979d-df9a-492b-a02b-f7658854ec17" providerId="ADAL" clId="{65F0F3DF-F028-1342-AA66-9011544BDF01}" dt="2025-04-16T01:00:51.606" v="1149" actId="14100"/>
          <ac:picMkLst>
            <pc:docMk/>
            <pc:sldMk cId="15200583" sldId="281"/>
            <ac:picMk id="2068" creationId="{37DC3C84-4862-EEA1-E1C0-0AD63E30C702}"/>
          </ac:picMkLst>
        </pc:picChg>
      </pc:sldChg>
      <pc:sldChg chg="addSp delSp modSp new mod ord delAnim modAnim modNotesTx">
        <pc:chgData name="Medha Sakhamuri" userId="3558979d-df9a-492b-a02b-f7658854ec17" providerId="ADAL" clId="{65F0F3DF-F028-1342-AA66-9011544BDF01}" dt="2025-04-17T13:17:44.330" v="1694" actId="20578"/>
        <pc:sldMkLst>
          <pc:docMk/>
          <pc:sldMk cId="399119834" sldId="282"/>
        </pc:sldMkLst>
        <pc:spChg chg="mod">
          <ac:chgData name="Medha Sakhamuri" userId="3558979d-df9a-492b-a02b-f7658854ec17" providerId="ADAL" clId="{65F0F3DF-F028-1342-AA66-9011544BDF01}" dt="2025-04-16T17:24:05.152" v="1647" actId="1076"/>
          <ac:spMkLst>
            <pc:docMk/>
            <pc:sldMk cId="399119834" sldId="282"/>
            <ac:spMk id="2" creationId="{94B49E66-805E-9330-E576-664B2D9C7E39}"/>
          </ac:spMkLst>
        </pc:spChg>
        <pc:spChg chg="del">
          <ac:chgData name="Medha Sakhamuri" userId="3558979d-df9a-492b-a02b-f7658854ec17" providerId="ADAL" clId="{65F0F3DF-F028-1342-AA66-9011544BDF01}" dt="2025-04-16T03:59:39.655" v="1622"/>
          <ac:spMkLst>
            <pc:docMk/>
            <pc:sldMk cId="399119834" sldId="282"/>
            <ac:spMk id="3" creationId="{F5B8BA8E-6F77-7742-DCC4-610DB357D233}"/>
          </ac:spMkLst>
        </pc:spChg>
        <pc:spChg chg="add del mod">
          <ac:chgData name="Medha Sakhamuri" userId="3558979d-df9a-492b-a02b-f7658854ec17" providerId="ADAL" clId="{65F0F3DF-F028-1342-AA66-9011544BDF01}" dt="2025-04-16T17:23:28.642" v="1636"/>
          <ac:spMkLst>
            <pc:docMk/>
            <pc:sldMk cId="399119834" sldId="282"/>
            <ac:spMk id="7" creationId="{74B7F02B-EDBE-83EA-E7C5-2F2D59AC5738}"/>
          </ac:spMkLst>
        </pc:spChg>
        <pc:spChg chg="add del mod">
          <ac:chgData name="Medha Sakhamuri" userId="3558979d-df9a-492b-a02b-f7658854ec17" providerId="ADAL" clId="{65F0F3DF-F028-1342-AA66-9011544BDF01}" dt="2025-04-16T19:01:03.591" v="1663"/>
          <ac:spMkLst>
            <pc:docMk/>
            <pc:sldMk cId="399119834" sldId="282"/>
            <ac:spMk id="10" creationId="{7D0F5545-97C5-4696-80B1-D607D80A206C}"/>
          </ac:spMkLst>
        </pc:spChg>
        <pc:picChg chg="add del mod">
          <ac:chgData name="Medha Sakhamuri" userId="3558979d-df9a-492b-a02b-f7658854ec17" providerId="ADAL" clId="{65F0F3DF-F028-1342-AA66-9011544BDF01}" dt="2025-04-16T17:23:20.635" v="1635" actId="478"/>
          <ac:picMkLst>
            <pc:docMk/>
            <pc:sldMk cId="399119834" sldId="282"/>
            <ac:picMk id="5" creationId="{F21C032C-B2B7-B5FA-4911-201C52F2A3D0}"/>
          </ac:picMkLst>
        </pc:picChg>
        <pc:picChg chg="add del mod">
          <ac:chgData name="Medha Sakhamuri" userId="3558979d-df9a-492b-a02b-f7658854ec17" providerId="ADAL" clId="{65F0F3DF-F028-1342-AA66-9011544BDF01}" dt="2025-04-16T19:00:56.862" v="1662" actId="478"/>
          <ac:picMkLst>
            <pc:docMk/>
            <pc:sldMk cId="399119834" sldId="282"/>
            <ac:picMk id="8" creationId="{5FBD88CC-97D2-876E-2A48-9FCDD07AD345}"/>
          </ac:picMkLst>
        </pc:picChg>
        <pc:picChg chg="add mod">
          <ac:chgData name="Medha Sakhamuri" userId="3558979d-df9a-492b-a02b-f7658854ec17" providerId="ADAL" clId="{65F0F3DF-F028-1342-AA66-9011544BDF01}" dt="2025-04-16T19:01:41.386" v="1669" actId="1076"/>
          <ac:picMkLst>
            <pc:docMk/>
            <pc:sldMk cId="399119834" sldId="282"/>
            <ac:picMk id="11" creationId="{34602AA2-70CF-9623-E7DF-EDDF8F870732}"/>
          </ac:picMkLst>
        </pc:picChg>
      </pc:sldChg>
      <pc:sldChg chg="addSp delSp modSp new mod ord modNotesTx">
        <pc:chgData name="Medha Sakhamuri" userId="3558979d-df9a-492b-a02b-f7658854ec17" providerId="ADAL" clId="{65F0F3DF-F028-1342-AA66-9011544BDF01}" dt="2025-04-17T13:20:31.511" v="1861" actId="20577"/>
        <pc:sldMkLst>
          <pc:docMk/>
          <pc:sldMk cId="2373369967" sldId="283"/>
        </pc:sldMkLst>
        <pc:spChg chg="mod">
          <ac:chgData name="Medha Sakhamuri" userId="3558979d-df9a-492b-a02b-f7658854ec17" providerId="ADAL" clId="{65F0F3DF-F028-1342-AA66-9011544BDF01}" dt="2025-04-17T13:17:04.524" v="1674" actId="20577"/>
          <ac:spMkLst>
            <pc:docMk/>
            <pc:sldMk cId="2373369967" sldId="283"/>
            <ac:spMk id="2" creationId="{16E57FBC-7123-BFC4-DA98-BE2A508C18E9}"/>
          </ac:spMkLst>
        </pc:spChg>
        <pc:spChg chg="del">
          <ac:chgData name="Medha Sakhamuri" userId="3558979d-df9a-492b-a02b-f7658854ec17" providerId="ADAL" clId="{65F0F3DF-F028-1342-AA66-9011544BDF01}" dt="2025-04-16T18:53:41.719" v="1650"/>
          <ac:spMkLst>
            <pc:docMk/>
            <pc:sldMk cId="2373369967" sldId="283"/>
            <ac:spMk id="3" creationId="{0A31E429-BDBE-544E-32B1-45A1AA5DBF21}"/>
          </ac:spMkLst>
        </pc:spChg>
        <pc:spChg chg="add del mod">
          <ac:chgData name="Medha Sakhamuri" userId="3558979d-df9a-492b-a02b-f7658854ec17" providerId="ADAL" clId="{65F0F3DF-F028-1342-AA66-9011544BDF01}" dt="2025-04-17T13:17:16.924" v="1681" actId="478"/>
          <ac:spMkLst>
            <pc:docMk/>
            <pc:sldMk cId="2373369967" sldId="283"/>
            <ac:spMk id="5" creationId="{DE4C499F-CFC7-BB49-46E0-7223B378C003}"/>
          </ac:spMkLst>
        </pc:spChg>
        <pc:picChg chg="add del mod">
          <ac:chgData name="Medha Sakhamuri" userId="3558979d-df9a-492b-a02b-f7658854ec17" providerId="ADAL" clId="{65F0F3DF-F028-1342-AA66-9011544BDF01}" dt="2025-04-17T13:17:05.902" v="1675" actId="478"/>
          <ac:picMkLst>
            <pc:docMk/>
            <pc:sldMk cId="2373369967" sldId="283"/>
            <ac:picMk id="4" creationId="{C762DCC2-4456-12B1-C582-A98C4008CE54}"/>
          </ac:picMkLst>
        </pc:picChg>
        <pc:picChg chg="add mod">
          <ac:chgData name="Medha Sakhamuri" userId="3558979d-df9a-492b-a02b-f7658854ec17" providerId="ADAL" clId="{65F0F3DF-F028-1342-AA66-9011544BDF01}" dt="2025-04-17T13:17:24.475" v="1684" actId="14100"/>
          <ac:picMkLst>
            <pc:docMk/>
            <pc:sldMk cId="2373369967" sldId="283"/>
            <ac:picMk id="6" creationId="{0CB6C8C5-89A9-109D-25CD-6C957F886348}"/>
          </ac:picMkLst>
        </pc:picChg>
      </pc:sldChg>
      <pc:sldChg chg="modSp add mod ord modNotesTx">
        <pc:chgData name="Medha Sakhamuri" userId="3558979d-df9a-492b-a02b-f7658854ec17" providerId="ADAL" clId="{65F0F3DF-F028-1342-AA66-9011544BDF01}" dt="2025-04-17T13:21:00.463" v="1885" actId="20577"/>
        <pc:sldMkLst>
          <pc:docMk/>
          <pc:sldMk cId="3062196331" sldId="284"/>
        </pc:sldMkLst>
        <pc:spChg chg="mod">
          <ac:chgData name="Medha Sakhamuri" userId="3558979d-df9a-492b-a02b-f7658854ec17" providerId="ADAL" clId="{65F0F3DF-F028-1342-AA66-9011544BDF01}" dt="2025-04-17T13:17:32.818" v="1692" actId="20577"/>
          <ac:spMkLst>
            <pc:docMk/>
            <pc:sldMk cId="3062196331" sldId="284"/>
            <ac:spMk id="2" creationId="{58083A4C-B2D0-5748-8538-E252E22C50A1}"/>
          </ac:spMkLst>
        </pc:spChg>
      </pc:sldChg>
    </pc:docChg>
  </pc:docChgLst>
  <pc:docChgLst>
    <pc:chgData name="Medha Sakhamuri" userId="3558979d-df9a-492b-a02b-f7658854ec17" providerId="ADAL" clId="{432422D4-5C11-1845-BB7C-CEBDAED75F32}"/>
    <pc:docChg chg="delSld">
      <pc:chgData name="Medha Sakhamuri" userId="3558979d-df9a-492b-a02b-f7658854ec17" providerId="ADAL" clId="{432422D4-5C11-1845-BB7C-CEBDAED75F32}" dt="2025-04-17T17:40:30.969" v="0" actId="2696"/>
      <pc:docMkLst>
        <pc:docMk/>
      </pc:docMkLst>
      <pc:sldChg chg="del">
        <pc:chgData name="Medha Sakhamuri" userId="3558979d-df9a-492b-a02b-f7658854ec17" providerId="ADAL" clId="{432422D4-5C11-1845-BB7C-CEBDAED75F32}" dt="2025-04-17T17:40:30.969" v="0" actId="2696"/>
        <pc:sldMkLst>
          <pc:docMk/>
          <pc:sldMk cId="399119834" sldId="282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0084C-168E-4220-8A94-483BAD374FB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663587-09D0-43EF-A437-9EC0DA8BE24A}">
      <dgm:prSet/>
      <dgm:spPr/>
      <dgm:t>
        <a:bodyPr/>
        <a:lstStyle/>
        <a:p>
          <a:r>
            <a:rPr lang="en-US" b="1" dirty="0"/>
            <a:t>AWS S3</a:t>
          </a:r>
          <a:r>
            <a:rPr lang="en-US" dirty="0"/>
            <a:t> – Secure, scalable file storage. </a:t>
          </a:r>
          <a:r>
            <a:rPr lang="en-US" b="1" dirty="0"/>
            <a:t>(Alternatives like Azure Blob Storage &amp; Google Cloud Storage are costlier and less integrated with Lambda.)</a:t>
          </a:r>
          <a:endParaRPr lang="en-US" dirty="0"/>
        </a:p>
      </dgm:t>
    </dgm:pt>
    <dgm:pt modelId="{DB013539-1DA9-4296-8CB8-A35083E2347E}" type="parTrans" cxnId="{34E813B5-DB3E-454D-A4AB-78F125AFA4CC}">
      <dgm:prSet/>
      <dgm:spPr/>
      <dgm:t>
        <a:bodyPr/>
        <a:lstStyle/>
        <a:p>
          <a:endParaRPr lang="en-US"/>
        </a:p>
      </dgm:t>
    </dgm:pt>
    <dgm:pt modelId="{A62B1E2B-8FE1-4793-BCFE-193BFE820969}" type="sibTrans" cxnId="{34E813B5-DB3E-454D-A4AB-78F125AFA4CC}">
      <dgm:prSet/>
      <dgm:spPr/>
      <dgm:t>
        <a:bodyPr/>
        <a:lstStyle/>
        <a:p>
          <a:endParaRPr lang="en-US"/>
        </a:p>
      </dgm:t>
    </dgm:pt>
    <dgm:pt modelId="{6BF27D80-6424-4805-B6B5-2C077ED6B491}">
      <dgm:prSet/>
      <dgm:spPr/>
      <dgm:t>
        <a:bodyPr/>
        <a:lstStyle/>
        <a:p>
          <a:r>
            <a:rPr lang="en-US" b="1"/>
            <a:t>Amazon SQS</a:t>
          </a:r>
          <a:r>
            <a:rPr lang="en-US"/>
            <a:t> – Event-driven queuing to ensure processing reliability. </a:t>
          </a:r>
          <a:r>
            <a:rPr lang="en-US" b="1"/>
            <a:t>(Better than using direct Lambda triggers, which may fail under heavy loads.)</a:t>
          </a:r>
          <a:endParaRPr lang="en-US"/>
        </a:p>
      </dgm:t>
    </dgm:pt>
    <dgm:pt modelId="{87488847-9ED2-4C1B-99CF-9BA41FD7058C}" type="parTrans" cxnId="{66779C90-43D6-43C1-BFED-71DA6504778E}">
      <dgm:prSet/>
      <dgm:spPr/>
      <dgm:t>
        <a:bodyPr/>
        <a:lstStyle/>
        <a:p>
          <a:endParaRPr lang="en-US"/>
        </a:p>
      </dgm:t>
    </dgm:pt>
    <dgm:pt modelId="{D501FF10-A2F3-44E7-9F33-8D38B68BA94B}" type="sibTrans" cxnId="{66779C90-43D6-43C1-BFED-71DA6504778E}">
      <dgm:prSet/>
      <dgm:spPr/>
      <dgm:t>
        <a:bodyPr/>
        <a:lstStyle/>
        <a:p>
          <a:endParaRPr lang="en-US"/>
        </a:p>
      </dgm:t>
    </dgm:pt>
    <dgm:pt modelId="{E2540671-F028-475D-B6F4-D1429B557A2A}">
      <dgm:prSet/>
      <dgm:spPr/>
      <dgm:t>
        <a:bodyPr/>
        <a:lstStyle/>
        <a:p>
          <a:r>
            <a:rPr lang="en-US" b="1" dirty="0"/>
            <a:t>AWS Lambda</a:t>
          </a:r>
          <a:r>
            <a:rPr lang="en-US" dirty="0"/>
            <a:t> – Auto-scaling, cost-efficient, and serverless computing. </a:t>
          </a:r>
          <a:r>
            <a:rPr lang="en-US" b="1" dirty="0"/>
            <a:t>(Better than EC2 or traditional batch processing systems.)</a:t>
          </a:r>
          <a:endParaRPr lang="en-US" dirty="0"/>
        </a:p>
      </dgm:t>
    </dgm:pt>
    <dgm:pt modelId="{34126F67-B4D6-4312-A530-02475C9C4831}" type="parTrans" cxnId="{D1B07550-C6EF-4CB9-88C3-F9D2FCA34AAF}">
      <dgm:prSet/>
      <dgm:spPr/>
      <dgm:t>
        <a:bodyPr/>
        <a:lstStyle/>
        <a:p>
          <a:endParaRPr lang="en-US"/>
        </a:p>
      </dgm:t>
    </dgm:pt>
    <dgm:pt modelId="{2043E4E2-A9DF-402F-A170-4AAD052B19B7}" type="sibTrans" cxnId="{D1B07550-C6EF-4CB9-88C3-F9D2FCA34AAF}">
      <dgm:prSet/>
      <dgm:spPr/>
      <dgm:t>
        <a:bodyPr/>
        <a:lstStyle/>
        <a:p>
          <a:endParaRPr lang="en-US"/>
        </a:p>
      </dgm:t>
    </dgm:pt>
    <dgm:pt modelId="{44418275-A3C1-4AA2-93E6-1D80FD16CD54}">
      <dgm:prSet/>
      <dgm:spPr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DynamoDB</a:t>
          </a:r>
          <a:r>
            <a:rPr lang="en-US" dirty="0"/>
            <a:t> – NoSQL, low-latency storage for metadata. </a:t>
          </a:r>
          <a:r>
            <a:rPr lang="en-US" b="1" dirty="0"/>
            <a:t>(SQL databases are slower &amp; not optimized for unstructured metadata.)</a:t>
          </a:r>
          <a:endParaRPr lang="en-US" dirty="0"/>
        </a:p>
      </dgm:t>
    </dgm:pt>
    <dgm:pt modelId="{9DABDD4C-C954-4621-8F96-13419C683052}" type="parTrans" cxnId="{97A29221-C13A-43A5-A490-57EFD200641F}">
      <dgm:prSet/>
      <dgm:spPr/>
      <dgm:t>
        <a:bodyPr/>
        <a:lstStyle/>
        <a:p>
          <a:endParaRPr lang="en-US"/>
        </a:p>
      </dgm:t>
    </dgm:pt>
    <dgm:pt modelId="{2A9A97D3-7FDA-4552-8F77-CB0BA9E342DA}" type="sibTrans" cxnId="{97A29221-C13A-43A5-A490-57EFD200641F}">
      <dgm:prSet/>
      <dgm:spPr/>
      <dgm:t>
        <a:bodyPr/>
        <a:lstStyle/>
        <a:p>
          <a:endParaRPr lang="en-US"/>
        </a:p>
      </dgm:t>
    </dgm:pt>
    <dgm:pt modelId="{71E067C5-2328-4380-8B5E-3A05BC92EBF4}">
      <dgm:prSet/>
      <dgm:spPr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CloudWatch</a:t>
          </a:r>
          <a:r>
            <a:rPr lang="en-US" dirty="0"/>
            <a:t> – Real-time monitoring and logging for debugging &amp; analytics. </a:t>
          </a:r>
          <a:r>
            <a:rPr lang="en-US" b="1" dirty="0"/>
            <a:t>(Ensures smooth execution without manual intervention.)</a:t>
          </a:r>
          <a:endParaRPr lang="en-US" dirty="0"/>
        </a:p>
      </dgm:t>
    </dgm:pt>
    <dgm:pt modelId="{2E52C942-1A5D-4B1A-8D86-D4CE0CC8ACDF}" type="parTrans" cxnId="{BCAC5B05-E35B-40F5-99FB-E00E034D555B}">
      <dgm:prSet/>
      <dgm:spPr/>
      <dgm:t>
        <a:bodyPr/>
        <a:lstStyle/>
        <a:p>
          <a:endParaRPr lang="en-US"/>
        </a:p>
      </dgm:t>
    </dgm:pt>
    <dgm:pt modelId="{8BABC716-0EAC-4943-ACE2-446D75A7F004}" type="sibTrans" cxnId="{BCAC5B05-E35B-40F5-99FB-E00E034D555B}">
      <dgm:prSet/>
      <dgm:spPr/>
      <dgm:t>
        <a:bodyPr/>
        <a:lstStyle/>
        <a:p>
          <a:endParaRPr lang="en-US"/>
        </a:p>
      </dgm:t>
    </dgm:pt>
    <dgm:pt modelId="{F27CA573-4035-3D46-9490-9C0CE474737A}" type="pres">
      <dgm:prSet presAssocID="{20C0084C-168E-4220-8A94-483BAD374FBA}" presName="vert0" presStyleCnt="0">
        <dgm:presLayoutVars>
          <dgm:dir/>
          <dgm:animOne val="branch"/>
          <dgm:animLvl val="lvl"/>
        </dgm:presLayoutVars>
      </dgm:prSet>
      <dgm:spPr/>
    </dgm:pt>
    <dgm:pt modelId="{051297DF-703A-DA46-9CC0-BF9F278F4266}" type="pres">
      <dgm:prSet presAssocID="{86663587-09D0-43EF-A437-9EC0DA8BE24A}" presName="thickLine" presStyleLbl="alignNode1" presStyleIdx="0" presStyleCnt="5"/>
      <dgm:spPr>
        <a:ln>
          <a:solidFill>
            <a:schemeClr val="accent3"/>
          </a:solidFill>
        </a:ln>
      </dgm:spPr>
    </dgm:pt>
    <dgm:pt modelId="{98D6D171-B22A-4540-9EE4-06E704145A10}" type="pres">
      <dgm:prSet presAssocID="{86663587-09D0-43EF-A437-9EC0DA8BE24A}" presName="horz1" presStyleCnt="0"/>
      <dgm:spPr/>
    </dgm:pt>
    <dgm:pt modelId="{6A2D32C2-6DF1-C345-B96C-CC6ABA49DA3E}" type="pres">
      <dgm:prSet presAssocID="{86663587-09D0-43EF-A437-9EC0DA8BE24A}" presName="tx1" presStyleLbl="revTx" presStyleIdx="0" presStyleCnt="5"/>
      <dgm:spPr/>
    </dgm:pt>
    <dgm:pt modelId="{2F379AE5-12EF-8C4B-A370-565E01E32323}" type="pres">
      <dgm:prSet presAssocID="{86663587-09D0-43EF-A437-9EC0DA8BE24A}" presName="vert1" presStyleCnt="0"/>
      <dgm:spPr/>
    </dgm:pt>
    <dgm:pt modelId="{E53EC130-DC05-AD4A-AD23-1BFD39979BCD}" type="pres">
      <dgm:prSet presAssocID="{6BF27D80-6424-4805-B6B5-2C077ED6B491}" presName="thickLine" presStyleLbl="alignNode1" presStyleIdx="1" presStyleCnt="5"/>
      <dgm:spPr>
        <a:ln>
          <a:solidFill>
            <a:schemeClr val="accent3"/>
          </a:solidFill>
        </a:ln>
      </dgm:spPr>
    </dgm:pt>
    <dgm:pt modelId="{B2142152-FFCD-664B-95AB-B5455D6F6560}" type="pres">
      <dgm:prSet presAssocID="{6BF27D80-6424-4805-B6B5-2C077ED6B491}" presName="horz1" presStyleCnt="0"/>
      <dgm:spPr/>
    </dgm:pt>
    <dgm:pt modelId="{05469AB3-74D4-154F-87EB-C90254525E77}" type="pres">
      <dgm:prSet presAssocID="{6BF27D80-6424-4805-B6B5-2C077ED6B491}" presName="tx1" presStyleLbl="revTx" presStyleIdx="1" presStyleCnt="5"/>
      <dgm:spPr/>
    </dgm:pt>
    <dgm:pt modelId="{48DEB850-EE29-5B4D-8DD7-B2726E017573}" type="pres">
      <dgm:prSet presAssocID="{6BF27D80-6424-4805-B6B5-2C077ED6B491}" presName="vert1" presStyleCnt="0"/>
      <dgm:spPr/>
    </dgm:pt>
    <dgm:pt modelId="{3DA3E2A5-99CE-7C44-9D00-C0EAF7318D96}" type="pres">
      <dgm:prSet presAssocID="{E2540671-F028-475D-B6F4-D1429B557A2A}" presName="thickLine" presStyleLbl="alignNode1" presStyleIdx="2" presStyleCnt="5"/>
      <dgm:spPr>
        <a:ln>
          <a:solidFill>
            <a:schemeClr val="accent3"/>
          </a:solidFill>
        </a:ln>
      </dgm:spPr>
    </dgm:pt>
    <dgm:pt modelId="{FE516313-1013-BE4F-9500-095A525274F3}" type="pres">
      <dgm:prSet presAssocID="{E2540671-F028-475D-B6F4-D1429B557A2A}" presName="horz1" presStyleCnt="0"/>
      <dgm:spPr/>
    </dgm:pt>
    <dgm:pt modelId="{AB232B2B-60A6-7947-A791-7441EC7A4B5D}" type="pres">
      <dgm:prSet presAssocID="{E2540671-F028-475D-B6F4-D1429B557A2A}" presName="tx1" presStyleLbl="revTx" presStyleIdx="2" presStyleCnt="5"/>
      <dgm:spPr/>
    </dgm:pt>
    <dgm:pt modelId="{9A40FF18-34F7-1C4C-BD67-644845BF4C52}" type="pres">
      <dgm:prSet presAssocID="{E2540671-F028-475D-B6F4-D1429B557A2A}" presName="vert1" presStyleCnt="0"/>
      <dgm:spPr/>
    </dgm:pt>
    <dgm:pt modelId="{15046346-FCA1-E342-9DA9-5CF29A01B320}" type="pres">
      <dgm:prSet presAssocID="{44418275-A3C1-4AA2-93E6-1D80FD16CD54}" presName="thickLine" presStyleLbl="alignNode1" presStyleIdx="3" presStyleCnt="5"/>
      <dgm:spPr/>
    </dgm:pt>
    <dgm:pt modelId="{191318E4-EDCB-0C49-8038-8318C0503B3E}" type="pres">
      <dgm:prSet presAssocID="{44418275-A3C1-4AA2-93E6-1D80FD16CD54}" presName="horz1" presStyleCnt="0"/>
      <dgm:spPr/>
    </dgm:pt>
    <dgm:pt modelId="{A32CE3B9-50FE-884B-9BC8-FA7BF310B775}" type="pres">
      <dgm:prSet presAssocID="{44418275-A3C1-4AA2-93E6-1D80FD16CD54}" presName="tx1" presStyleLbl="revTx" presStyleIdx="3" presStyleCnt="5"/>
      <dgm:spPr/>
    </dgm:pt>
    <dgm:pt modelId="{6EA95317-A353-E64B-8B6A-FC506AABD0EC}" type="pres">
      <dgm:prSet presAssocID="{44418275-A3C1-4AA2-93E6-1D80FD16CD54}" presName="vert1" presStyleCnt="0"/>
      <dgm:spPr/>
    </dgm:pt>
    <dgm:pt modelId="{E56B290D-4A0F-BD45-A423-F6697B7CBE3C}" type="pres">
      <dgm:prSet presAssocID="{71E067C5-2328-4380-8B5E-3A05BC92EBF4}" presName="thickLine" presStyleLbl="alignNode1" presStyleIdx="4" presStyleCnt="5"/>
      <dgm:spPr/>
    </dgm:pt>
    <dgm:pt modelId="{C2D30AA8-EF5F-354B-AF45-066D5E9DC3FF}" type="pres">
      <dgm:prSet presAssocID="{71E067C5-2328-4380-8B5E-3A05BC92EBF4}" presName="horz1" presStyleCnt="0"/>
      <dgm:spPr/>
    </dgm:pt>
    <dgm:pt modelId="{6FB97900-B602-794C-823F-A34547E77226}" type="pres">
      <dgm:prSet presAssocID="{71E067C5-2328-4380-8B5E-3A05BC92EBF4}" presName="tx1" presStyleLbl="revTx" presStyleIdx="4" presStyleCnt="5"/>
      <dgm:spPr/>
    </dgm:pt>
    <dgm:pt modelId="{B38BA0C9-67B9-3A48-ACFA-8C663149C740}" type="pres">
      <dgm:prSet presAssocID="{71E067C5-2328-4380-8B5E-3A05BC92EBF4}" presName="vert1" presStyleCnt="0"/>
      <dgm:spPr/>
    </dgm:pt>
  </dgm:ptLst>
  <dgm:cxnLst>
    <dgm:cxn modelId="{9A69D102-8365-1447-AB18-3D5E016CB95B}" type="presOf" srcId="{E2540671-F028-475D-B6F4-D1429B557A2A}" destId="{AB232B2B-60A6-7947-A791-7441EC7A4B5D}" srcOrd="0" destOrd="0" presId="urn:microsoft.com/office/officeart/2008/layout/LinedList"/>
    <dgm:cxn modelId="{BCAC5B05-E35B-40F5-99FB-E00E034D555B}" srcId="{20C0084C-168E-4220-8A94-483BAD374FBA}" destId="{71E067C5-2328-4380-8B5E-3A05BC92EBF4}" srcOrd="4" destOrd="0" parTransId="{2E52C942-1A5D-4B1A-8D86-D4CE0CC8ACDF}" sibTransId="{8BABC716-0EAC-4943-ACE2-446D75A7F004}"/>
    <dgm:cxn modelId="{DB925C16-F22A-654C-884A-AC134AEA3489}" type="presOf" srcId="{44418275-A3C1-4AA2-93E6-1D80FD16CD54}" destId="{A32CE3B9-50FE-884B-9BC8-FA7BF310B775}" srcOrd="0" destOrd="0" presId="urn:microsoft.com/office/officeart/2008/layout/LinedList"/>
    <dgm:cxn modelId="{97A29221-C13A-43A5-A490-57EFD200641F}" srcId="{20C0084C-168E-4220-8A94-483BAD374FBA}" destId="{44418275-A3C1-4AA2-93E6-1D80FD16CD54}" srcOrd="3" destOrd="0" parTransId="{9DABDD4C-C954-4621-8F96-13419C683052}" sibTransId="{2A9A97D3-7FDA-4552-8F77-CB0BA9E342DA}"/>
    <dgm:cxn modelId="{7B850D2E-8838-C04A-A259-B0CB56061AC1}" type="presOf" srcId="{86663587-09D0-43EF-A437-9EC0DA8BE24A}" destId="{6A2D32C2-6DF1-C345-B96C-CC6ABA49DA3E}" srcOrd="0" destOrd="0" presId="urn:microsoft.com/office/officeart/2008/layout/LinedList"/>
    <dgm:cxn modelId="{D1B07550-C6EF-4CB9-88C3-F9D2FCA34AAF}" srcId="{20C0084C-168E-4220-8A94-483BAD374FBA}" destId="{E2540671-F028-475D-B6F4-D1429B557A2A}" srcOrd="2" destOrd="0" parTransId="{34126F67-B4D6-4312-A530-02475C9C4831}" sibTransId="{2043E4E2-A9DF-402F-A170-4AAD052B19B7}"/>
    <dgm:cxn modelId="{2904D955-0213-B144-983B-DD8B3269DB47}" type="presOf" srcId="{20C0084C-168E-4220-8A94-483BAD374FBA}" destId="{F27CA573-4035-3D46-9490-9C0CE474737A}" srcOrd="0" destOrd="0" presId="urn:microsoft.com/office/officeart/2008/layout/LinedList"/>
    <dgm:cxn modelId="{D5B4A07A-FB7B-5744-A55C-BC0212055876}" type="presOf" srcId="{71E067C5-2328-4380-8B5E-3A05BC92EBF4}" destId="{6FB97900-B602-794C-823F-A34547E77226}" srcOrd="0" destOrd="0" presId="urn:microsoft.com/office/officeart/2008/layout/LinedList"/>
    <dgm:cxn modelId="{B1DEB989-B89A-D24E-802F-EA77A637B910}" type="presOf" srcId="{6BF27D80-6424-4805-B6B5-2C077ED6B491}" destId="{05469AB3-74D4-154F-87EB-C90254525E77}" srcOrd="0" destOrd="0" presId="urn:microsoft.com/office/officeart/2008/layout/LinedList"/>
    <dgm:cxn modelId="{66779C90-43D6-43C1-BFED-71DA6504778E}" srcId="{20C0084C-168E-4220-8A94-483BAD374FBA}" destId="{6BF27D80-6424-4805-B6B5-2C077ED6B491}" srcOrd="1" destOrd="0" parTransId="{87488847-9ED2-4C1B-99CF-9BA41FD7058C}" sibTransId="{D501FF10-A2F3-44E7-9F33-8D38B68BA94B}"/>
    <dgm:cxn modelId="{34E813B5-DB3E-454D-A4AB-78F125AFA4CC}" srcId="{20C0084C-168E-4220-8A94-483BAD374FBA}" destId="{86663587-09D0-43EF-A437-9EC0DA8BE24A}" srcOrd="0" destOrd="0" parTransId="{DB013539-1DA9-4296-8CB8-A35083E2347E}" sibTransId="{A62B1E2B-8FE1-4793-BCFE-193BFE820969}"/>
    <dgm:cxn modelId="{C713E238-6AEB-6E47-82CF-7EC012F80FC5}" type="presParOf" srcId="{F27CA573-4035-3D46-9490-9C0CE474737A}" destId="{051297DF-703A-DA46-9CC0-BF9F278F4266}" srcOrd="0" destOrd="0" presId="urn:microsoft.com/office/officeart/2008/layout/LinedList"/>
    <dgm:cxn modelId="{8E417AAB-69FB-1F41-A6CB-B72E24F74436}" type="presParOf" srcId="{F27CA573-4035-3D46-9490-9C0CE474737A}" destId="{98D6D171-B22A-4540-9EE4-06E704145A10}" srcOrd="1" destOrd="0" presId="urn:microsoft.com/office/officeart/2008/layout/LinedList"/>
    <dgm:cxn modelId="{5F2D808D-4F75-AF41-ABF6-57C64C1EA90E}" type="presParOf" srcId="{98D6D171-B22A-4540-9EE4-06E704145A10}" destId="{6A2D32C2-6DF1-C345-B96C-CC6ABA49DA3E}" srcOrd="0" destOrd="0" presId="urn:microsoft.com/office/officeart/2008/layout/LinedList"/>
    <dgm:cxn modelId="{8916B26B-C4C7-4C48-BB24-E0E4A41A84BE}" type="presParOf" srcId="{98D6D171-B22A-4540-9EE4-06E704145A10}" destId="{2F379AE5-12EF-8C4B-A370-565E01E32323}" srcOrd="1" destOrd="0" presId="urn:microsoft.com/office/officeart/2008/layout/LinedList"/>
    <dgm:cxn modelId="{320459B3-8F34-B441-8AE4-47B3073806AA}" type="presParOf" srcId="{F27CA573-4035-3D46-9490-9C0CE474737A}" destId="{E53EC130-DC05-AD4A-AD23-1BFD39979BCD}" srcOrd="2" destOrd="0" presId="urn:microsoft.com/office/officeart/2008/layout/LinedList"/>
    <dgm:cxn modelId="{D8AF3E68-517F-3142-B2DB-049D60D78DA5}" type="presParOf" srcId="{F27CA573-4035-3D46-9490-9C0CE474737A}" destId="{B2142152-FFCD-664B-95AB-B5455D6F6560}" srcOrd="3" destOrd="0" presId="urn:microsoft.com/office/officeart/2008/layout/LinedList"/>
    <dgm:cxn modelId="{A7B2B012-3EBA-0840-8E02-AC2E6FBD2495}" type="presParOf" srcId="{B2142152-FFCD-664B-95AB-B5455D6F6560}" destId="{05469AB3-74D4-154F-87EB-C90254525E77}" srcOrd="0" destOrd="0" presId="urn:microsoft.com/office/officeart/2008/layout/LinedList"/>
    <dgm:cxn modelId="{F07D1827-33BF-374C-ACC4-18F3016489B7}" type="presParOf" srcId="{B2142152-FFCD-664B-95AB-B5455D6F6560}" destId="{48DEB850-EE29-5B4D-8DD7-B2726E017573}" srcOrd="1" destOrd="0" presId="urn:microsoft.com/office/officeart/2008/layout/LinedList"/>
    <dgm:cxn modelId="{CDE8EF44-4FBB-A64F-83AD-D34CC163CA9F}" type="presParOf" srcId="{F27CA573-4035-3D46-9490-9C0CE474737A}" destId="{3DA3E2A5-99CE-7C44-9D00-C0EAF7318D96}" srcOrd="4" destOrd="0" presId="urn:microsoft.com/office/officeart/2008/layout/LinedList"/>
    <dgm:cxn modelId="{E18BC68F-4ED1-D746-AF3F-0EB648C5EF83}" type="presParOf" srcId="{F27CA573-4035-3D46-9490-9C0CE474737A}" destId="{FE516313-1013-BE4F-9500-095A525274F3}" srcOrd="5" destOrd="0" presId="urn:microsoft.com/office/officeart/2008/layout/LinedList"/>
    <dgm:cxn modelId="{89565A3F-67AA-084C-A55A-9420B5235A6A}" type="presParOf" srcId="{FE516313-1013-BE4F-9500-095A525274F3}" destId="{AB232B2B-60A6-7947-A791-7441EC7A4B5D}" srcOrd="0" destOrd="0" presId="urn:microsoft.com/office/officeart/2008/layout/LinedList"/>
    <dgm:cxn modelId="{407A1A1E-0718-744C-8BEC-792A584DE135}" type="presParOf" srcId="{FE516313-1013-BE4F-9500-095A525274F3}" destId="{9A40FF18-34F7-1C4C-BD67-644845BF4C52}" srcOrd="1" destOrd="0" presId="urn:microsoft.com/office/officeart/2008/layout/LinedList"/>
    <dgm:cxn modelId="{578907AB-7D27-5F44-A759-5476B45EB982}" type="presParOf" srcId="{F27CA573-4035-3D46-9490-9C0CE474737A}" destId="{15046346-FCA1-E342-9DA9-5CF29A01B320}" srcOrd="6" destOrd="0" presId="urn:microsoft.com/office/officeart/2008/layout/LinedList"/>
    <dgm:cxn modelId="{DD79CBBD-DCF6-D444-9AAB-9407D2340337}" type="presParOf" srcId="{F27CA573-4035-3D46-9490-9C0CE474737A}" destId="{191318E4-EDCB-0C49-8038-8318C0503B3E}" srcOrd="7" destOrd="0" presId="urn:microsoft.com/office/officeart/2008/layout/LinedList"/>
    <dgm:cxn modelId="{9FDEC528-861B-5840-B3F5-53068D982390}" type="presParOf" srcId="{191318E4-EDCB-0C49-8038-8318C0503B3E}" destId="{A32CE3B9-50FE-884B-9BC8-FA7BF310B775}" srcOrd="0" destOrd="0" presId="urn:microsoft.com/office/officeart/2008/layout/LinedList"/>
    <dgm:cxn modelId="{6141591D-2550-4641-8335-A9D4916B6FF3}" type="presParOf" srcId="{191318E4-EDCB-0C49-8038-8318C0503B3E}" destId="{6EA95317-A353-E64B-8B6A-FC506AABD0EC}" srcOrd="1" destOrd="0" presId="urn:microsoft.com/office/officeart/2008/layout/LinedList"/>
    <dgm:cxn modelId="{63621756-E053-8D45-B2FE-D8FA16DDBB7C}" type="presParOf" srcId="{F27CA573-4035-3D46-9490-9C0CE474737A}" destId="{E56B290D-4A0F-BD45-A423-F6697B7CBE3C}" srcOrd="8" destOrd="0" presId="urn:microsoft.com/office/officeart/2008/layout/LinedList"/>
    <dgm:cxn modelId="{F4005810-6324-2842-BF55-85979A6055F1}" type="presParOf" srcId="{F27CA573-4035-3D46-9490-9C0CE474737A}" destId="{C2D30AA8-EF5F-354B-AF45-066D5E9DC3FF}" srcOrd="9" destOrd="0" presId="urn:microsoft.com/office/officeart/2008/layout/LinedList"/>
    <dgm:cxn modelId="{07419AFD-82AD-EA41-B0BB-A58D18B757E2}" type="presParOf" srcId="{C2D30AA8-EF5F-354B-AF45-066D5E9DC3FF}" destId="{6FB97900-B602-794C-823F-A34547E77226}" srcOrd="0" destOrd="0" presId="urn:microsoft.com/office/officeart/2008/layout/LinedList"/>
    <dgm:cxn modelId="{6EA5FB99-CC2E-BB4A-A867-93ACBA759D44}" type="presParOf" srcId="{C2D30AA8-EF5F-354B-AF45-066D5E9DC3FF}" destId="{B38BA0C9-67B9-3A48-ACFA-8C663149C740}" srcOrd="1" destOrd="0" presId="urn:microsoft.com/office/officeart/2008/layout/LinedList"/>
  </dgm:cxnLst>
  <dgm:bg/>
  <dgm:whole>
    <a:ln>
      <a:solidFill>
        <a:schemeClr val="accent3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D3B1B-1862-4A65-A50F-4E9E5F306696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07E4A8F-9257-4323-99C0-83910364D1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Automated, scalable, and real-time document processing.</a:t>
          </a:r>
        </a:p>
      </dgm:t>
    </dgm:pt>
    <dgm:pt modelId="{54F49A7F-ED69-4A13-99E2-5E27A2FAC762}" type="parTrans" cxnId="{28014AA5-1195-4927-A6B1-AD1683B1EACE}">
      <dgm:prSet/>
      <dgm:spPr/>
      <dgm:t>
        <a:bodyPr/>
        <a:lstStyle/>
        <a:p>
          <a:endParaRPr lang="en-US"/>
        </a:p>
      </dgm:t>
    </dgm:pt>
    <dgm:pt modelId="{92F3880A-2D0C-497F-B357-4ACBC4F4C285}" type="sibTrans" cxnId="{28014AA5-1195-4927-A6B1-AD1683B1EACE}">
      <dgm:prSet/>
      <dgm:spPr/>
      <dgm:t>
        <a:bodyPr/>
        <a:lstStyle/>
        <a:p>
          <a:endParaRPr lang="en-US"/>
        </a:p>
      </dgm:t>
    </dgm:pt>
    <dgm:pt modelId="{9E7B58B7-AA80-4F86-A29C-CA621A4CEF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Eliminates manual effort, reducing costs by up to 80%.</a:t>
          </a:r>
        </a:p>
      </dgm:t>
    </dgm:pt>
    <dgm:pt modelId="{0DF8CD72-A137-422E-94EF-66A3B9EAA067}" type="parTrans" cxnId="{6E0CD41D-D5C5-48A6-8616-43E43B9A3645}">
      <dgm:prSet/>
      <dgm:spPr/>
      <dgm:t>
        <a:bodyPr/>
        <a:lstStyle/>
        <a:p>
          <a:endParaRPr lang="en-US"/>
        </a:p>
      </dgm:t>
    </dgm:pt>
    <dgm:pt modelId="{C60FC0E7-08EF-42CB-A551-670AD6B7F4A4}" type="sibTrans" cxnId="{6E0CD41D-D5C5-48A6-8616-43E43B9A3645}">
      <dgm:prSet/>
      <dgm:spPr/>
      <dgm:t>
        <a:bodyPr/>
        <a:lstStyle/>
        <a:p>
          <a:endParaRPr lang="en-US"/>
        </a:p>
      </dgm:t>
    </dgm:pt>
    <dgm:pt modelId="{1F085287-EB7C-4423-8901-12E217330E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Supports diverse industries: </a:t>
          </a:r>
        </a:p>
        <a:p>
          <a:pPr>
            <a:lnSpc>
              <a:spcPct val="100000"/>
            </a:lnSpc>
          </a:pPr>
          <a:r>
            <a:rPr lang="en-US" sz="2400" dirty="0"/>
            <a:t>e-commerce, finance, healthcare.</a:t>
          </a:r>
        </a:p>
      </dgm:t>
    </dgm:pt>
    <dgm:pt modelId="{21793EA9-B5D1-4824-9C16-0EF2E15A25F0}" type="parTrans" cxnId="{6ACE664A-5DF6-4D85-929C-47757440D596}">
      <dgm:prSet/>
      <dgm:spPr/>
      <dgm:t>
        <a:bodyPr/>
        <a:lstStyle/>
        <a:p>
          <a:endParaRPr lang="en-US"/>
        </a:p>
      </dgm:t>
    </dgm:pt>
    <dgm:pt modelId="{7E7ADE4D-3576-4B6E-8EF7-D3FA06B47F5A}" type="sibTrans" cxnId="{6ACE664A-5DF6-4D85-929C-47757440D596}">
      <dgm:prSet/>
      <dgm:spPr/>
      <dgm:t>
        <a:bodyPr/>
        <a:lstStyle/>
        <a:p>
          <a:endParaRPr lang="en-US"/>
        </a:p>
      </dgm:t>
    </dgm:pt>
    <dgm:pt modelId="{8162F291-938D-4644-B685-A26340F977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This is the future of cloud-based data processing!</a:t>
          </a:r>
        </a:p>
      </dgm:t>
    </dgm:pt>
    <dgm:pt modelId="{BAF66E9A-BCB3-48EB-8EC5-ED038AD5F8FF}" type="parTrans" cxnId="{E053B83A-2826-4AC3-9D94-C68BBB685584}">
      <dgm:prSet/>
      <dgm:spPr/>
      <dgm:t>
        <a:bodyPr/>
        <a:lstStyle/>
        <a:p>
          <a:endParaRPr lang="en-US"/>
        </a:p>
      </dgm:t>
    </dgm:pt>
    <dgm:pt modelId="{6D5524E5-DD73-4F92-948C-46CB7002B750}" type="sibTrans" cxnId="{E053B83A-2826-4AC3-9D94-C68BBB685584}">
      <dgm:prSet/>
      <dgm:spPr/>
      <dgm:t>
        <a:bodyPr/>
        <a:lstStyle/>
        <a:p>
          <a:endParaRPr lang="en-US"/>
        </a:p>
      </dgm:t>
    </dgm:pt>
    <dgm:pt modelId="{74D4C06A-FF3B-4A7D-BC97-89E17902A034}" type="pres">
      <dgm:prSet presAssocID="{3BCD3B1B-1862-4A65-A50F-4E9E5F306696}" presName="root" presStyleCnt="0">
        <dgm:presLayoutVars>
          <dgm:dir/>
          <dgm:resizeHandles val="exact"/>
        </dgm:presLayoutVars>
      </dgm:prSet>
      <dgm:spPr/>
    </dgm:pt>
    <dgm:pt modelId="{5E00D6C0-6CEA-402C-97AC-66C4C04694D6}" type="pres">
      <dgm:prSet presAssocID="{C07E4A8F-9257-4323-99C0-83910364D195}" presName="compNode" presStyleCnt="0"/>
      <dgm:spPr/>
    </dgm:pt>
    <dgm:pt modelId="{6EC3E708-338F-40A9-A12E-6E04A672C690}" type="pres">
      <dgm:prSet presAssocID="{C07E4A8F-9257-4323-99C0-83910364D195}" presName="bgRect" presStyleLbl="bgShp" presStyleIdx="0" presStyleCnt="4"/>
      <dgm:spPr/>
    </dgm:pt>
    <dgm:pt modelId="{30583015-9703-4904-A0FE-CA33646BD81C}" type="pres">
      <dgm:prSet presAssocID="{C07E4A8F-9257-4323-99C0-83910364D1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D33484F-90BB-4C58-9DEE-D0D90C060E8A}" type="pres">
      <dgm:prSet presAssocID="{C07E4A8F-9257-4323-99C0-83910364D195}" presName="spaceRect" presStyleCnt="0"/>
      <dgm:spPr/>
    </dgm:pt>
    <dgm:pt modelId="{D890CCE9-B4F6-412D-A788-536DE2FC07A8}" type="pres">
      <dgm:prSet presAssocID="{C07E4A8F-9257-4323-99C0-83910364D195}" presName="parTx" presStyleLbl="revTx" presStyleIdx="0" presStyleCnt="4">
        <dgm:presLayoutVars>
          <dgm:chMax val="0"/>
          <dgm:chPref val="0"/>
        </dgm:presLayoutVars>
      </dgm:prSet>
      <dgm:spPr/>
    </dgm:pt>
    <dgm:pt modelId="{D7F83ACD-7E09-4E4F-ACB3-D3C5F877371E}" type="pres">
      <dgm:prSet presAssocID="{92F3880A-2D0C-497F-B357-4ACBC4F4C285}" presName="sibTrans" presStyleCnt="0"/>
      <dgm:spPr/>
    </dgm:pt>
    <dgm:pt modelId="{8BEC0AB4-5E79-4D91-9B8B-0815035E0224}" type="pres">
      <dgm:prSet presAssocID="{9E7B58B7-AA80-4F86-A29C-CA621A4CEF0C}" presName="compNode" presStyleCnt="0"/>
      <dgm:spPr/>
    </dgm:pt>
    <dgm:pt modelId="{9550AB93-3EC7-48D3-A314-E6B964F03C90}" type="pres">
      <dgm:prSet presAssocID="{9E7B58B7-AA80-4F86-A29C-CA621A4CEF0C}" presName="bgRect" presStyleLbl="bgShp" presStyleIdx="1" presStyleCnt="4"/>
      <dgm:spPr/>
    </dgm:pt>
    <dgm:pt modelId="{3F0D52A7-9CFF-45AC-8E3D-D5E06D5F3CE8}" type="pres">
      <dgm:prSet presAssocID="{9E7B58B7-AA80-4F86-A29C-CA621A4CEF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F24F7BD-86FA-46B8-9947-EC0FA3FF83DE}" type="pres">
      <dgm:prSet presAssocID="{9E7B58B7-AA80-4F86-A29C-CA621A4CEF0C}" presName="spaceRect" presStyleCnt="0"/>
      <dgm:spPr/>
    </dgm:pt>
    <dgm:pt modelId="{AD45C7EE-BD84-44EA-9824-020BE6671404}" type="pres">
      <dgm:prSet presAssocID="{9E7B58B7-AA80-4F86-A29C-CA621A4CEF0C}" presName="parTx" presStyleLbl="revTx" presStyleIdx="1" presStyleCnt="4">
        <dgm:presLayoutVars>
          <dgm:chMax val="0"/>
          <dgm:chPref val="0"/>
        </dgm:presLayoutVars>
      </dgm:prSet>
      <dgm:spPr/>
    </dgm:pt>
    <dgm:pt modelId="{00F34181-CCC7-4097-B4BC-57A9A9C716E2}" type="pres">
      <dgm:prSet presAssocID="{C60FC0E7-08EF-42CB-A551-670AD6B7F4A4}" presName="sibTrans" presStyleCnt="0"/>
      <dgm:spPr/>
    </dgm:pt>
    <dgm:pt modelId="{DCD8E65E-0161-4103-A9E8-454E5FBD2F5C}" type="pres">
      <dgm:prSet presAssocID="{1F085287-EB7C-4423-8901-12E217330E9C}" presName="compNode" presStyleCnt="0"/>
      <dgm:spPr/>
    </dgm:pt>
    <dgm:pt modelId="{C5DAB7F1-D862-4E9B-A45C-74CF895E9956}" type="pres">
      <dgm:prSet presAssocID="{1F085287-EB7C-4423-8901-12E217330E9C}" presName="bgRect" presStyleLbl="bgShp" presStyleIdx="2" presStyleCnt="4"/>
      <dgm:spPr/>
    </dgm:pt>
    <dgm:pt modelId="{E345B250-4C46-41FB-9A8B-ADDF5CBD2F78}" type="pres">
      <dgm:prSet presAssocID="{1F085287-EB7C-4423-8901-12E217330E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CC8A5FD-2AFC-424D-96F7-ACC291961A80}" type="pres">
      <dgm:prSet presAssocID="{1F085287-EB7C-4423-8901-12E217330E9C}" presName="spaceRect" presStyleCnt="0"/>
      <dgm:spPr/>
    </dgm:pt>
    <dgm:pt modelId="{31046B4F-48B4-4AEE-8CC2-68D79560BCDC}" type="pres">
      <dgm:prSet presAssocID="{1F085287-EB7C-4423-8901-12E217330E9C}" presName="parTx" presStyleLbl="revTx" presStyleIdx="2" presStyleCnt="4">
        <dgm:presLayoutVars>
          <dgm:chMax val="0"/>
          <dgm:chPref val="0"/>
        </dgm:presLayoutVars>
      </dgm:prSet>
      <dgm:spPr/>
    </dgm:pt>
    <dgm:pt modelId="{99E7DD49-A4D1-47A7-8858-56B4412B926D}" type="pres">
      <dgm:prSet presAssocID="{7E7ADE4D-3576-4B6E-8EF7-D3FA06B47F5A}" presName="sibTrans" presStyleCnt="0"/>
      <dgm:spPr/>
    </dgm:pt>
    <dgm:pt modelId="{557F648F-4593-4D04-9478-96F19A737B5F}" type="pres">
      <dgm:prSet presAssocID="{8162F291-938D-4644-B685-A26340F9770A}" presName="compNode" presStyleCnt="0"/>
      <dgm:spPr/>
    </dgm:pt>
    <dgm:pt modelId="{DEFA1606-A741-4332-8ACB-95F0CAF642C2}" type="pres">
      <dgm:prSet presAssocID="{8162F291-938D-4644-B685-A26340F9770A}" presName="bgRect" presStyleLbl="bgShp" presStyleIdx="3" presStyleCnt="4"/>
      <dgm:spPr/>
    </dgm:pt>
    <dgm:pt modelId="{F69099B3-2D2D-457E-B748-EC662952C237}" type="pres">
      <dgm:prSet presAssocID="{8162F291-938D-4644-B685-A26340F977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F64DFB3-2D68-4E91-8A97-5163D65D8762}" type="pres">
      <dgm:prSet presAssocID="{8162F291-938D-4644-B685-A26340F9770A}" presName="spaceRect" presStyleCnt="0"/>
      <dgm:spPr/>
    </dgm:pt>
    <dgm:pt modelId="{D37EA011-E5F4-462B-A3DE-E28F8C0651BD}" type="pres">
      <dgm:prSet presAssocID="{8162F291-938D-4644-B685-A26340F977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E0CD41D-D5C5-48A6-8616-43E43B9A3645}" srcId="{3BCD3B1B-1862-4A65-A50F-4E9E5F306696}" destId="{9E7B58B7-AA80-4F86-A29C-CA621A4CEF0C}" srcOrd="1" destOrd="0" parTransId="{0DF8CD72-A137-422E-94EF-66A3B9EAA067}" sibTransId="{C60FC0E7-08EF-42CB-A551-670AD6B7F4A4}"/>
    <dgm:cxn modelId="{479B322A-9DAB-48D6-88DC-B03C2054DE32}" type="presOf" srcId="{1F085287-EB7C-4423-8901-12E217330E9C}" destId="{31046B4F-48B4-4AEE-8CC2-68D79560BCDC}" srcOrd="0" destOrd="0" presId="urn:microsoft.com/office/officeart/2018/2/layout/IconVerticalSolidList"/>
    <dgm:cxn modelId="{F05F8D2D-BA87-462A-B115-E36C68CEBB21}" type="presOf" srcId="{9E7B58B7-AA80-4F86-A29C-CA621A4CEF0C}" destId="{AD45C7EE-BD84-44EA-9824-020BE6671404}" srcOrd="0" destOrd="0" presId="urn:microsoft.com/office/officeart/2018/2/layout/IconVerticalSolidList"/>
    <dgm:cxn modelId="{E053B83A-2826-4AC3-9D94-C68BBB685584}" srcId="{3BCD3B1B-1862-4A65-A50F-4E9E5F306696}" destId="{8162F291-938D-4644-B685-A26340F9770A}" srcOrd="3" destOrd="0" parTransId="{BAF66E9A-BCB3-48EB-8EC5-ED038AD5F8FF}" sibTransId="{6D5524E5-DD73-4F92-948C-46CB7002B750}"/>
    <dgm:cxn modelId="{6ACE664A-5DF6-4D85-929C-47757440D596}" srcId="{3BCD3B1B-1862-4A65-A50F-4E9E5F306696}" destId="{1F085287-EB7C-4423-8901-12E217330E9C}" srcOrd="2" destOrd="0" parTransId="{21793EA9-B5D1-4824-9C16-0EF2E15A25F0}" sibTransId="{7E7ADE4D-3576-4B6E-8EF7-D3FA06B47F5A}"/>
    <dgm:cxn modelId="{DF123B73-8FA1-44BD-B2C0-E76277CB8AE5}" type="presOf" srcId="{C07E4A8F-9257-4323-99C0-83910364D195}" destId="{D890CCE9-B4F6-412D-A788-536DE2FC07A8}" srcOrd="0" destOrd="0" presId="urn:microsoft.com/office/officeart/2018/2/layout/IconVerticalSolidList"/>
    <dgm:cxn modelId="{85237880-C9A5-42F3-A9E4-D0E3DC6FAF11}" type="presOf" srcId="{3BCD3B1B-1862-4A65-A50F-4E9E5F306696}" destId="{74D4C06A-FF3B-4A7D-BC97-89E17902A034}" srcOrd="0" destOrd="0" presId="urn:microsoft.com/office/officeart/2018/2/layout/IconVerticalSolidList"/>
    <dgm:cxn modelId="{28014AA5-1195-4927-A6B1-AD1683B1EACE}" srcId="{3BCD3B1B-1862-4A65-A50F-4E9E5F306696}" destId="{C07E4A8F-9257-4323-99C0-83910364D195}" srcOrd="0" destOrd="0" parTransId="{54F49A7F-ED69-4A13-99E2-5E27A2FAC762}" sibTransId="{92F3880A-2D0C-497F-B357-4ACBC4F4C285}"/>
    <dgm:cxn modelId="{876E77BD-2CDE-4D3E-BB15-468016473076}" type="presOf" srcId="{8162F291-938D-4644-B685-A26340F9770A}" destId="{D37EA011-E5F4-462B-A3DE-E28F8C0651BD}" srcOrd="0" destOrd="0" presId="urn:microsoft.com/office/officeart/2018/2/layout/IconVerticalSolidList"/>
    <dgm:cxn modelId="{D5FB73FD-9565-4980-B7C3-E96CC7C4DC61}" type="presParOf" srcId="{74D4C06A-FF3B-4A7D-BC97-89E17902A034}" destId="{5E00D6C0-6CEA-402C-97AC-66C4C04694D6}" srcOrd="0" destOrd="0" presId="urn:microsoft.com/office/officeart/2018/2/layout/IconVerticalSolidList"/>
    <dgm:cxn modelId="{4D050F35-9373-42A7-8402-02BB94B1846A}" type="presParOf" srcId="{5E00D6C0-6CEA-402C-97AC-66C4C04694D6}" destId="{6EC3E708-338F-40A9-A12E-6E04A672C690}" srcOrd="0" destOrd="0" presId="urn:microsoft.com/office/officeart/2018/2/layout/IconVerticalSolidList"/>
    <dgm:cxn modelId="{95D38552-3637-47BB-9AE0-E434B1BCC6E1}" type="presParOf" srcId="{5E00D6C0-6CEA-402C-97AC-66C4C04694D6}" destId="{30583015-9703-4904-A0FE-CA33646BD81C}" srcOrd="1" destOrd="0" presId="urn:microsoft.com/office/officeart/2018/2/layout/IconVerticalSolidList"/>
    <dgm:cxn modelId="{6ADB5262-CBC6-47F9-9484-D8AE2A6B6F61}" type="presParOf" srcId="{5E00D6C0-6CEA-402C-97AC-66C4C04694D6}" destId="{7D33484F-90BB-4C58-9DEE-D0D90C060E8A}" srcOrd="2" destOrd="0" presId="urn:microsoft.com/office/officeart/2018/2/layout/IconVerticalSolidList"/>
    <dgm:cxn modelId="{9BABA46C-EE1E-4758-8B53-20B5AEEE2465}" type="presParOf" srcId="{5E00D6C0-6CEA-402C-97AC-66C4C04694D6}" destId="{D890CCE9-B4F6-412D-A788-536DE2FC07A8}" srcOrd="3" destOrd="0" presId="urn:microsoft.com/office/officeart/2018/2/layout/IconVerticalSolidList"/>
    <dgm:cxn modelId="{8D6203AE-0A90-4932-A4F5-32CE9DF61F0B}" type="presParOf" srcId="{74D4C06A-FF3B-4A7D-BC97-89E17902A034}" destId="{D7F83ACD-7E09-4E4F-ACB3-D3C5F877371E}" srcOrd="1" destOrd="0" presId="urn:microsoft.com/office/officeart/2018/2/layout/IconVerticalSolidList"/>
    <dgm:cxn modelId="{3EF5E32A-DF9E-4A70-8149-90D1FA7AC4C3}" type="presParOf" srcId="{74D4C06A-FF3B-4A7D-BC97-89E17902A034}" destId="{8BEC0AB4-5E79-4D91-9B8B-0815035E0224}" srcOrd="2" destOrd="0" presId="urn:microsoft.com/office/officeart/2018/2/layout/IconVerticalSolidList"/>
    <dgm:cxn modelId="{5537D28A-4AD9-4924-A8C9-2ECD015F4F99}" type="presParOf" srcId="{8BEC0AB4-5E79-4D91-9B8B-0815035E0224}" destId="{9550AB93-3EC7-48D3-A314-E6B964F03C90}" srcOrd="0" destOrd="0" presId="urn:microsoft.com/office/officeart/2018/2/layout/IconVerticalSolidList"/>
    <dgm:cxn modelId="{F65CD55C-16B6-4351-B4CF-98C83ABA0EB0}" type="presParOf" srcId="{8BEC0AB4-5E79-4D91-9B8B-0815035E0224}" destId="{3F0D52A7-9CFF-45AC-8E3D-D5E06D5F3CE8}" srcOrd="1" destOrd="0" presId="urn:microsoft.com/office/officeart/2018/2/layout/IconVerticalSolidList"/>
    <dgm:cxn modelId="{08A1B13E-E94E-48FD-AD9B-5197FBEB8C38}" type="presParOf" srcId="{8BEC0AB4-5E79-4D91-9B8B-0815035E0224}" destId="{AF24F7BD-86FA-46B8-9947-EC0FA3FF83DE}" srcOrd="2" destOrd="0" presId="urn:microsoft.com/office/officeart/2018/2/layout/IconVerticalSolidList"/>
    <dgm:cxn modelId="{75DE179F-F304-4F0A-A916-35624E9572F6}" type="presParOf" srcId="{8BEC0AB4-5E79-4D91-9B8B-0815035E0224}" destId="{AD45C7EE-BD84-44EA-9824-020BE6671404}" srcOrd="3" destOrd="0" presId="urn:microsoft.com/office/officeart/2018/2/layout/IconVerticalSolidList"/>
    <dgm:cxn modelId="{15A93562-28C1-410B-98ED-F53AE283FC0F}" type="presParOf" srcId="{74D4C06A-FF3B-4A7D-BC97-89E17902A034}" destId="{00F34181-CCC7-4097-B4BC-57A9A9C716E2}" srcOrd="3" destOrd="0" presId="urn:microsoft.com/office/officeart/2018/2/layout/IconVerticalSolidList"/>
    <dgm:cxn modelId="{93212C4B-AD3D-44BE-86BC-DD5F693EB4FD}" type="presParOf" srcId="{74D4C06A-FF3B-4A7D-BC97-89E17902A034}" destId="{DCD8E65E-0161-4103-A9E8-454E5FBD2F5C}" srcOrd="4" destOrd="0" presId="urn:microsoft.com/office/officeart/2018/2/layout/IconVerticalSolidList"/>
    <dgm:cxn modelId="{ECFB1F06-9A8E-4357-A742-EC96F9FDC187}" type="presParOf" srcId="{DCD8E65E-0161-4103-A9E8-454E5FBD2F5C}" destId="{C5DAB7F1-D862-4E9B-A45C-74CF895E9956}" srcOrd="0" destOrd="0" presId="urn:microsoft.com/office/officeart/2018/2/layout/IconVerticalSolidList"/>
    <dgm:cxn modelId="{3C1005AD-02C3-4131-B49A-0F06F7456B6B}" type="presParOf" srcId="{DCD8E65E-0161-4103-A9E8-454E5FBD2F5C}" destId="{E345B250-4C46-41FB-9A8B-ADDF5CBD2F78}" srcOrd="1" destOrd="0" presId="urn:microsoft.com/office/officeart/2018/2/layout/IconVerticalSolidList"/>
    <dgm:cxn modelId="{8759B3E6-16D9-432D-8823-FD122787B817}" type="presParOf" srcId="{DCD8E65E-0161-4103-A9E8-454E5FBD2F5C}" destId="{ACC8A5FD-2AFC-424D-96F7-ACC291961A80}" srcOrd="2" destOrd="0" presId="urn:microsoft.com/office/officeart/2018/2/layout/IconVerticalSolidList"/>
    <dgm:cxn modelId="{472B7AC4-B4EC-46DA-A18D-BE00402434EE}" type="presParOf" srcId="{DCD8E65E-0161-4103-A9E8-454E5FBD2F5C}" destId="{31046B4F-48B4-4AEE-8CC2-68D79560BCDC}" srcOrd="3" destOrd="0" presId="urn:microsoft.com/office/officeart/2018/2/layout/IconVerticalSolidList"/>
    <dgm:cxn modelId="{A81E2ABA-11D7-4C02-B4EE-E54966DEF88E}" type="presParOf" srcId="{74D4C06A-FF3B-4A7D-BC97-89E17902A034}" destId="{99E7DD49-A4D1-47A7-8858-56B4412B926D}" srcOrd="5" destOrd="0" presId="urn:microsoft.com/office/officeart/2018/2/layout/IconVerticalSolidList"/>
    <dgm:cxn modelId="{E4489F35-BD97-4C53-BEBE-2B6040A18F8C}" type="presParOf" srcId="{74D4C06A-FF3B-4A7D-BC97-89E17902A034}" destId="{557F648F-4593-4D04-9478-96F19A737B5F}" srcOrd="6" destOrd="0" presId="urn:microsoft.com/office/officeart/2018/2/layout/IconVerticalSolidList"/>
    <dgm:cxn modelId="{2D6953CE-B80B-4374-80F5-9CA390BE046F}" type="presParOf" srcId="{557F648F-4593-4D04-9478-96F19A737B5F}" destId="{DEFA1606-A741-4332-8ACB-95F0CAF642C2}" srcOrd="0" destOrd="0" presId="urn:microsoft.com/office/officeart/2018/2/layout/IconVerticalSolidList"/>
    <dgm:cxn modelId="{67934C65-2B0A-4191-B37B-5DA8EF172FEA}" type="presParOf" srcId="{557F648F-4593-4D04-9478-96F19A737B5F}" destId="{F69099B3-2D2D-457E-B748-EC662952C237}" srcOrd="1" destOrd="0" presId="urn:microsoft.com/office/officeart/2018/2/layout/IconVerticalSolidList"/>
    <dgm:cxn modelId="{DA9A97B3-0F73-47F0-AEFB-B0402F027615}" type="presParOf" srcId="{557F648F-4593-4D04-9478-96F19A737B5F}" destId="{1F64DFB3-2D68-4E91-8A97-5163D65D8762}" srcOrd="2" destOrd="0" presId="urn:microsoft.com/office/officeart/2018/2/layout/IconVerticalSolidList"/>
    <dgm:cxn modelId="{73884668-94E0-4A36-9B98-5159A3086691}" type="presParOf" srcId="{557F648F-4593-4D04-9478-96F19A737B5F}" destId="{D37EA011-E5F4-462B-A3DE-E28F8C0651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297DF-703A-DA46-9CC0-BF9F278F4266}">
      <dsp:nvSpPr>
        <dsp:cNvPr id="0" name=""/>
        <dsp:cNvSpPr/>
      </dsp:nvSpPr>
      <dsp:spPr>
        <a:xfrm>
          <a:off x="0" y="586"/>
          <a:ext cx="4945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D32C2-6DF1-C345-B96C-CC6ABA49DA3E}">
      <dsp:nvSpPr>
        <dsp:cNvPr id="0" name=""/>
        <dsp:cNvSpPr/>
      </dsp:nvSpPr>
      <dsp:spPr>
        <a:xfrm>
          <a:off x="0" y="586"/>
          <a:ext cx="4945117" cy="960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AWS S3</a:t>
          </a:r>
          <a:r>
            <a:rPr lang="en-US" sz="1700" kern="1200" dirty="0"/>
            <a:t> – Secure, scalable file storage. </a:t>
          </a:r>
          <a:r>
            <a:rPr lang="en-US" sz="1700" b="1" kern="1200" dirty="0"/>
            <a:t>(Alternatives like Azure Blob Storage &amp; Google Cloud Storage are costlier and less integrated with Lambda.)</a:t>
          </a:r>
          <a:endParaRPr lang="en-US" sz="1700" kern="1200" dirty="0"/>
        </a:p>
      </dsp:txBody>
      <dsp:txXfrm>
        <a:off x="0" y="586"/>
        <a:ext cx="4945117" cy="960028"/>
      </dsp:txXfrm>
    </dsp:sp>
    <dsp:sp modelId="{E53EC130-DC05-AD4A-AD23-1BFD39979BCD}">
      <dsp:nvSpPr>
        <dsp:cNvPr id="0" name=""/>
        <dsp:cNvSpPr/>
      </dsp:nvSpPr>
      <dsp:spPr>
        <a:xfrm>
          <a:off x="0" y="960614"/>
          <a:ext cx="4945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69AB3-74D4-154F-87EB-C90254525E77}">
      <dsp:nvSpPr>
        <dsp:cNvPr id="0" name=""/>
        <dsp:cNvSpPr/>
      </dsp:nvSpPr>
      <dsp:spPr>
        <a:xfrm>
          <a:off x="0" y="960614"/>
          <a:ext cx="4945117" cy="960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Amazon SQS</a:t>
          </a:r>
          <a:r>
            <a:rPr lang="en-US" sz="1700" kern="1200"/>
            <a:t> – Event-driven queuing to ensure processing reliability. </a:t>
          </a:r>
          <a:r>
            <a:rPr lang="en-US" sz="1700" b="1" kern="1200"/>
            <a:t>(Better than using direct Lambda triggers, which may fail under heavy loads.)</a:t>
          </a:r>
          <a:endParaRPr lang="en-US" sz="1700" kern="1200"/>
        </a:p>
      </dsp:txBody>
      <dsp:txXfrm>
        <a:off x="0" y="960614"/>
        <a:ext cx="4945117" cy="960028"/>
      </dsp:txXfrm>
    </dsp:sp>
    <dsp:sp modelId="{3DA3E2A5-99CE-7C44-9D00-C0EAF7318D96}">
      <dsp:nvSpPr>
        <dsp:cNvPr id="0" name=""/>
        <dsp:cNvSpPr/>
      </dsp:nvSpPr>
      <dsp:spPr>
        <a:xfrm>
          <a:off x="0" y="1920642"/>
          <a:ext cx="4945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32B2B-60A6-7947-A791-7441EC7A4B5D}">
      <dsp:nvSpPr>
        <dsp:cNvPr id="0" name=""/>
        <dsp:cNvSpPr/>
      </dsp:nvSpPr>
      <dsp:spPr>
        <a:xfrm>
          <a:off x="0" y="1920642"/>
          <a:ext cx="4945117" cy="960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AWS Lambda</a:t>
          </a:r>
          <a:r>
            <a:rPr lang="en-US" sz="1700" kern="1200" dirty="0"/>
            <a:t> – Auto-scaling, cost-efficient, and serverless computing. </a:t>
          </a:r>
          <a:r>
            <a:rPr lang="en-US" sz="1700" b="1" kern="1200" dirty="0"/>
            <a:t>(Better than EC2 or traditional batch processing systems.)</a:t>
          </a:r>
          <a:endParaRPr lang="en-US" sz="1700" kern="1200" dirty="0"/>
        </a:p>
      </dsp:txBody>
      <dsp:txXfrm>
        <a:off x="0" y="1920642"/>
        <a:ext cx="4945117" cy="960028"/>
      </dsp:txXfrm>
    </dsp:sp>
    <dsp:sp modelId="{15046346-FCA1-E342-9DA9-5CF29A01B320}">
      <dsp:nvSpPr>
        <dsp:cNvPr id="0" name=""/>
        <dsp:cNvSpPr/>
      </dsp:nvSpPr>
      <dsp:spPr>
        <a:xfrm>
          <a:off x="0" y="2880671"/>
          <a:ext cx="4945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CE3B9-50FE-884B-9BC8-FA7BF310B775}">
      <dsp:nvSpPr>
        <dsp:cNvPr id="0" name=""/>
        <dsp:cNvSpPr/>
      </dsp:nvSpPr>
      <dsp:spPr>
        <a:xfrm>
          <a:off x="0" y="2880671"/>
          <a:ext cx="4945117" cy="960028"/>
        </a:xfrm>
        <a:prstGeom prst="rect">
          <a:avLst/>
        </a:prstGeom>
        <a:noFill/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DynamoDB</a:t>
          </a:r>
          <a:r>
            <a:rPr lang="en-US" sz="1700" kern="1200" dirty="0"/>
            <a:t> – NoSQL, low-latency storage for metadata. </a:t>
          </a:r>
          <a:r>
            <a:rPr lang="en-US" sz="1700" b="1" kern="1200" dirty="0"/>
            <a:t>(SQL databases are slower &amp; not optimized for unstructured metadata.)</a:t>
          </a:r>
          <a:endParaRPr lang="en-US" sz="1700" kern="1200" dirty="0"/>
        </a:p>
      </dsp:txBody>
      <dsp:txXfrm>
        <a:off x="0" y="2880671"/>
        <a:ext cx="4945117" cy="960028"/>
      </dsp:txXfrm>
    </dsp:sp>
    <dsp:sp modelId="{E56B290D-4A0F-BD45-A423-F6697B7CBE3C}">
      <dsp:nvSpPr>
        <dsp:cNvPr id="0" name=""/>
        <dsp:cNvSpPr/>
      </dsp:nvSpPr>
      <dsp:spPr>
        <a:xfrm>
          <a:off x="0" y="3840699"/>
          <a:ext cx="4945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97900-B602-794C-823F-A34547E77226}">
      <dsp:nvSpPr>
        <dsp:cNvPr id="0" name=""/>
        <dsp:cNvSpPr/>
      </dsp:nvSpPr>
      <dsp:spPr>
        <a:xfrm>
          <a:off x="0" y="3840699"/>
          <a:ext cx="4945117" cy="960028"/>
        </a:xfrm>
        <a:prstGeom prst="rect">
          <a:avLst/>
        </a:prstGeom>
        <a:noFill/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CloudWatch</a:t>
          </a:r>
          <a:r>
            <a:rPr lang="en-US" sz="1700" kern="1200" dirty="0"/>
            <a:t> – Real-time monitoring and logging for debugging &amp; analytics. </a:t>
          </a:r>
          <a:r>
            <a:rPr lang="en-US" sz="1700" b="1" kern="1200" dirty="0"/>
            <a:t>(Ensures smooth execution without manual intervention.)</a:t>
          </a:r>
          <a:endParaRPr lang="en-US" sz="1700" kern="1200" dirty="0"/>
        </a:p>
      </dsp:txBody>
      <dsp:txXfrm>
        <a:off x="0" y="3840699"/>
        <a:ext cx="4945117" cy="960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3E708-338F-40A9-A12E-6E04A672C690}">
      <dsp:nvSpPr>
        <dsp:cNvPr id="0" name=""/>
        <dsp:cNvSpPr/>
      </dsp:nvSpPr>
      <dsp:spPr>
        <a:xfrm>
          <a:off x="0" y="2248"/>
          <a:ext cx="6108613" cy="11397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83015-9703-4904-A0FE-CA33646BD81C}">
      <dsp:nvSpPr>
        <dsp:cNvPr id="0" name=""/>
        <dsp:cNvSpPr/>
      </dsp:nvSpPr>
      <dsp:spPr>
        <a:xfrm>
          <a:off x="344773" y="258691"/>
          <a:ext cx="626860" cy="626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0CCE9-B4F6-412D-A788-536DE2FC07A8}">
      <dsp:nvSpPr>
        <dsp:cNvPr id="0" name=""/>
        <dsp:cNvSpPr/>
      </dsp:nvSpPr>
      <dsp:spPr>
        <a:xfrm>
          <a:off x="1316407" y="2248"/>
          <a:ext cx="4792205" cy="113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23" tIns="120623" rIns="120623" bIns="1206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Automated, scalable, and real-time document processing.</a:t>
          </a:r>
        </a:p>
      </dsp:txBody>
      <dsp:txXfrm>
        <a:off x="1316407" y="2248"/>
        <a:ext cx="4792205" cy="1139746"/>
      </dsp:txXfrm>
    </dsp:sp>
    <dsp:sp modelId="{9550AB93-3EC7-48D3-A314-E6B964F03C90}">
      <dsp:nvSpPr>
        <dsp:cNvPr id="0" name=""/>
        <dsp:cNvSpPr/>
      </dsp:nvSpPr>
      <dsp:spPr>
        <a:xfrm>
          <a:off x="0" y="1426931"/>
          <a:ext cx="6108613" cy="11397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D52A7-9CFF-45AC-8E3D-D5E06D5F3CE8}">
      <dsp:nvSpPr>
        <dsp:cNvPr id="0" name=""/>
        <dsp:cNvSpPr/>
      </dsp:nvSpPr>
      <dsp:spPr>
        <a:xfrm>
          <a:off x="344773" y="1683374"/>
          <a:ext cx="626860" cy="626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5C7EE-BD84-44EA-9824-020BE6671404}">
      <dsp:nvSpPr>
        <dsp:cNvPr id="0" name=""/>
        <dsp:cNvSpPr/>
      </dsp:nvSpPr>
      <dsp:spPr>
        <a:xfrm>
          <a:off x="1316407" y="1426931"/>
          <a:ext cx="4792205" cy="113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23" tIns="120623" rIns="120623" bIns="1206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Eliminates manual effort, reducing costs by up to 80%.</a:t>
          </a:r>
        </a:p>
      </dsp:txBody>
      <dsp:txXfrm>
        <a:off x="1316407" y="1426931"/>
        <a:ext cx="4792205" cy="1139746"/>
      </dsp:txXfrm>
    </dsp:sp>
    <dsp:sp modelId="{C5DAB7F1-D862-4E9B-A45C-74CF895E9956}">
      <dsp:nvSpPr>
        <dsp:cNvPr id="0" name=""/>
        <dsp:cNvSpPr/>
      </dsp:nvSpPr>
      <dsp:spPr>
        <a:xfrm>
          <a:off x="0" y="2851614"/>
          <a:ext cx="6108613" cy="11397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5B250-4C46-41FB-9A8B-ADDF5CBD2F78}">
      <dsp:nvSpPr>
        <dsp:cNvPr id="0" name=""/>
        <dsp:cNvSpPr/>
      </dsp:nvSpPr>
      <dsp:spPr>
        <a:xfrm>
          <a:off x="344773" y="3108057"/>
          <a:ext cx="626860" cy="626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46B4F-48B4-4AEE-8CC2-68D79560BCDC}">
      <dsp:nvSpPr>
        <dsp:cNvPr id="0" name=""/>
        <dsp:cNvSpPr/>
      </dsp:nvSpPr>
      <dsp:spPr>
        <a:xfrm>
          <a:off x="1316407" y="2851614"/>
          <a:ext cx="4792205" cy="113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23" tIns="120623" rIns="120623" bIns="1206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Supports diverse industries: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e-commerce, finance, healthcare.</a:t>
          </a:r>
        </a:p>
      </dsp:txBody>
      <dsp:txXfrm>
        <a:off x="1316407" y="2851614"/>
        <a:ext cx="4792205" cy="1139746"/>
      </dsp:txXfrm>
    </dsp:sp>
    <dsp:sp modelId="{DEFA1606-A741-4332-8ACB-95F0CAF642C2}">
      <dsp:nvSpPr>
        <dsp:cNvPr id="0" name=""/>
        <dsp:cNvSpPr/>
      </dsp:nvSpPr>
      <dsp:spPr>
        <a:xfrm>
          <a:off x="0" y="4276297"/>
          <a:ext cx="6108613" cy="11397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099B3-2D2D-457E-B748-EC662952C237}">
      <dsp:nvSpPr>
        <dsp:cNvPr id="0" name=""/>
        <dsp:cNvSpPr/>
      </dsp:nvSpPr>
      <dsp:spPr>
        <a:xfrm>
          <a:off x="344773" y="4532740"/>
          <a:ext cx="626860" cy="6268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EA011-E5F4-462B-A3DE-E28F8C0651BD}">
      <dsp:nvSpPr>
        <dsp:cNvPr id="0" name=""/>
        <dsp:cNvSpPr/>
      </dsp:nvSpPr>
      <dsp:spPr>
        <a:xfrm>
          <a:off x="1316407" y="4276297"/>
          <a:ext cx="4792205" cy="113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23" tIns="120623" rIns="120623" bIns="1206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is the future of cloud-based data processing!</a:t>
          </a:r>
        </a:p>
      </dsp:txBody>
      <dsp:txXfrm>
        <a:off x="1316407" y="4276297"/>
        <a:ext cx="4792205" cy="1139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D7B2A-6F4F-D741-AEB4-797D595EF05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0A934-92F8-7C45-A9F5-30BD41D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4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"Hello everyone, we’re a team of five and our project is titled </a:t>
            </a:r>
            <a:r>
              <a:rPr lang="en-US" i="1" dirty="0"/>
              <a:t>Serverless Document &amp; Data Processing Using AWS Lambda</a:t>
            </a:r>
            <a:r>
              <a:rPr lang="en-US" dirty="0"/>
              <a:t>.</a:t>
            </a:r>
          </a:p>
          <a:p>
            <a:r>
              <a:rPr lang="en-US" dirty="0"/>
              <a:t>At a high level, this project automates the extraction of metadata from structured files like CSV, using a fully serverless AWS pipeline.</a:t>
            </a:r>
          </a:p>
          <a:p>
            <a:r>
              <a:rPr lang="en-US" dirty="0"/>
              <a:t>Our team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Nagamedha</a:t>
            </a:r>
            <a:r>
              <a:rPr lang="en-US" dirty="0"/>
              <a:t> Sakhamuri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Harika </a:t>
            </a:r>
            <a:r>
              <a:rPr lang="en-US" dirty="0" err="1"/>
              <a:t>Gavini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Krithika</a:t>
            </a:r>
            <a:r>
              <a:rPr lang="en-US" dirty="0"/>
              <a:t> Reddy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Sri Venkata Naga Sai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Harika </a:t>
            </a:r>
            <a:r>
              <a:rPr lang="en-US" dirty="0" err="1"/>
              <a:t>Kakarala</a:t>
            </a:r>
            <a:endParaRPr lang="en-US" dirty="0"/>
          </a:p>
          <a:p>
            <a:r>
              <a:rPr lang="en-US" dirty="0"/>
              <a:t>We’ll walk you through the implementation, challenges we faced, and the results we achieved in the upcoming slides."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4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"This slide summarizes the weekly progress and how we managed the overall development timeline.</a:t>
            </a:r>
          </a:p>
          <a:p>
            <a:r>
              <a:rPr lang="en-US" dirty="0"/>
              <a:t>We divided responsibilities among the five team members based on our individual areas of expertise — AWS setup, backend logic, debugging, and documentation.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Week 1</a:t>
            </a:r>
            <a:r>
              <a:rPr lang="en-US" dirty="0"/>
              <a:t>, we focused on setting up the AWS infrastructure — including S3, Lambda, SQS, and DynamoDB.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2</a:t>
            </a:r>
            <a:r>
              <a:rPr lang="en-US" dirty="0"/>
              <a:t> was dedicated to developing the core Lambda function for data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During </a:t>
            </a:r>
            <a:r>
              <a:rPr lang="en-US" b="1" dirty="0"/>
              <a:t>Week 3</a:t>
            </a:r>
            <a:r>
              <a:rPr lang="en-US" dirty="0"/>
              <a:t>, we worked on integrating all services and thoroughly tested the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4</a:t>
            </a:r>
            <a:r>
              <a:rPr lang="en-US" dirty="0"/>
              <a:t> was about optimizing the logic and implementing structured logging using CloudWatch.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5</a:t>
            </a:r>
            <a:r>
              <a:rPr lang="en-US" dirty="0"/>
              <a:t> covered the deployment phase and ensured the solution scaled smoothly.</a:t>
            </a:r>
          </a:p>
          <a:p>
            <a:r>
              <a:rPr lang="en-US" dirty="0"/>
              <a:t>Now, in </a:t>
            </a:r>
            <a:r>
              <a:rPr lang="en-US" b="1" dirty="0"/>
              <a:t>Week 6</a:t>
            </a:r>
            <a:r>
              <a:rPr lang="en-US" dirty="0"/>
              <a:t>, we’re finalizing the </a:t>
            </a:r>
            <a:r>
              <a:rPr lang="en-US" b="1" dirty="0"/>
              <a:t>presentation and documentation</a:t>
            </a:r>
            <a:r>
              <a:rPr lang="en-US" dirty="0"/>
              <a:t> — which is still in progress. That’s the only part we haven’t fully wrapped up yet, but it’s actively being worked on and will be completed by next week.</a:t>
            </a:r>
          </a:p>
          <a:p>
            <a:r>
              <a:rPr lang="en-US" dirty="0"/>
              <a:t>The project is fully developed, tested, optimized, and deployed — and we’re happy to share that our GitHub repo is public. Anyone interested can download and build on top of it for future enhancements or similar use cases."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6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9C505-37CE-1D87-2959-1C4E94C1A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19DF6B-F06F-F132-7B3A-B09674D22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47C03-6C4D-894A-3948-07F3BADD7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"While we’ve successfully implemented the core pipeline, there’s definitely scope for future expansion.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First, we can support </a:t>
            </a:r>
            <a:r>
              <a:rPr lang="en-US" b="1" dirty="0"/>
              <a:t>more file types</a:t>
            </a:r>
            <a:r>
              <a:rPr lang="en-US" dirty="0"/>
              <a:t> like PDFs, Excel, and XML, not just CSV and JSON.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also integrate </a:t>
            </a:r>
            <a:r>
              <a:rPr lang="en-US" b="1" dirty="0"/>
              <a:t>AI-powered data validation</a:t>
            </a:r>
            <a:r>
              <a:rPr lang="en-US" dirty="0"/>
              <a:t> to ensure the quality and consistency of extracted metadata.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Another logical step is to build a </a:t>
            </a:r>
            <a:r>
              <a:rPr lang="en-US" b="1" dirty="0"/>
              <a:t>web-based frontend</a:t>
            </a:r>
            <a:r>
              <a:rPr lang="en-US" dirty="0"/>
              <a:t> where users can upload files directly — removing the need to interact with AWS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can be </a:t>
            </a:r>
            <a:r>
              <a:rPr lang="en-US" b="1" dirty="0"/>
              <a:t>scaled for enterprise-level workloads</a:t>
            </a:r>
            <a:r>
              <a:rPr lang="en-US" dirty="0"/>
              <a:t> — with higher throughput and better error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finally, we can enable </a:t>
            </a:r>
            <a:r>
              <a:rPr lang="en-US" b="1" dirty="0"/>
              <a:t>notifications</a:t>
            </a:r>
            <a:r>
              <a:rPr lang="en-US" dirty="0"/>
              <a:t>, so users get real-time alerts once their file is processed.</a:t>
            </a:r>
          </a:p>
          <a:p>
            <a:r>
              <a:rPr lang="en-US" dirty="0"/>
              <a:t>Due to limited time, we focused on getting the core AWS pipeline production-ready. We didn’t perform deep testing across different machines or instance types — but we selected optimal AWS configurations that gave us excellent results within our constraints."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16FB8-51D7-DC5E-0D28-512EEDCC9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"To wrap up — this project delivers a </a:t>
            </a:r>
            <a:r>
              <a:rPr lang="en-US" b="1" dirty="0"/>
              <a:t>fully automated, scalable, and real-time document processing pipeline</a:t>
            </a:r>
            <a:r>
              <a:rPr lang="en-US" dirty="0"/>
              <a:t> using AWS.</a:t>
            </a:r>
          </a:p>
          <a:p>
            <a:r>
              <a:rPr lang="en-US" dirty="0"/>
              <a:t>It significantly </a:t>
            </a:r>
            <a:r>
              <a:rPr lang="en-US" b="1" dirty="0"/>
              <a:t>reduces manual effort</a:t>
            </a:r>
            <a:r>
              <a:rPr lang="en-US" dirty="0"/>
              <a:t> and can </a:t>
            </a:r>
            <a:r>
              <a:rPr lang="en-US" b="1" dirty="0"/>
              <a:t>cut operational costs by up to 80%</a:t>
            </a:r>
            <a:r>
              <a:rPr lang="en-US" dirty="0"/>
              <a:t>, especially in industries that rely heavily on structured documents.</a:t>
            </a:r>
          </a:p>
          <a:p>
            <a:r>
              <a:rPr lang="en-US" dirty="0"/>
              <a:t>The architecture we’ve built supports use cases across </a:t>
            </a:r>
            <a:r>
              <a:rPr lang="en-US" b="1" dirty="0"/>
              <a:t>e-commerce, finance, healthcare, HR</a:t>
            </a:r>
            <a:r>
              <a:rPr lang="en-US" dirty="0"/>
              <a:t>, and more — wherever structured files like CSVs or JSONs are in use.</a:t>
            </a:r>
          </a:p>
          <a:p>
            <a:r>
              <a:rPr lang="en-US" dirty="0"/>
              <a:t>With further extensions like AI, multi-format support, and a frontend interface — this can truly scale into a full-fledged enterprise product.</a:t>
            </a:r>
          </a:p>
          <a:p>
            <a:r>
              <a:rPr lang="en-US" dirty="0"/>
              <a:t>We believe this represents the </a:t>
            </a:r>
            <a:r>
              <a:rPr lang="en-US" b="1" dirty="0"/>
              <a:t>future of cloud-based data processing</a:t>
            </a:r>
            <a:r>
              <a:rPr lang="en-US" dirty="0"/>
              <a:t> — fast, flexible, and fully automated."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68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AE7E4-8E1E-C220-C5F7-83ABD3C77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916258-8424-7424-DAA2-439053F91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BD4481-BB82-F294-10C5-592B69016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/>
              <a:t>"Thank you for your time and attention! "We are now open to </a:t>
            </a:r>
            <a:r>
              <a:rPr lang="en-US" sz="2800" b="1" i="1" dirty="0"/>
              <a:t>any questions</a:t>
            </a:r>
            <a:r>
              <a:rPr lang="en-US" sz="2800" i="1" dirty="0"/>
              <a:t> regarding our methodology, timeline, or implementation plan."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CB8D3-6FBA-9B65-8285-91EDAD402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37C3-1B09-AE4A-B274-95E8552431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E0E5B-9073-F885-73BF-524FD81D6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202AC7-78E3-5ECD-C00A-C7F9ED3F5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E0CD0D-F611-0485-4155-DEE9CFB47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"Here’s the complete tech stack used for this project.</a:t>
            </a:r>
            <a:br>
              <a:rPr lang="en-US" dirty="0"/>
            </a:br>
            <a:r>
              <a:rPr lang="en-US" dirty="0"/>
              <a:t>We’ve built this pipeline entirely on AWS's serverless ecosystem — which means there’s no need for manual provisioning or scaling.</a:t>
            </a:r>
          </a:p>
          <a:p>
            <a:r>
              <a:rPr lang="en-US" dirty="0"/>
              <a:t>We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S3</a:t>
            </a:r>
            <a:r>
              <a:rPr lang="en-US" dirty="0"/>
              <a:t> for file uploads — acting as the entry point for structured files like CSV or JSON.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SQS</a:t>
            </a:r>
            <a:r>
              <a:rPr lang="en-US" dirty="0"/>
              <a:t> as a queue to ensure reliable event triggering — it decouples S3 from the actual processing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AWS Lambda</a:t>
            </a:r>
            <a:r>
              <a:rPr lang="en-US" dirty="0"/>
              <a:t>, which we containerized using Docker, to extract metadata from each uploaded file. Using Docker gave us more control over the runtime and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DynamoDB</a:t>
            </a:r>
            <a:r>
              <a:rPr lang="en-US" dirty="0"/>
              <a:t>, a NoSQL database, was used to store the extracted metadata efficiently and at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CloudWatch</a:t>
            </a:r>
            <a:r>
              <a:rPr lang="en-US" dirty="0"/>
              <a:t> helped us monitor logs, track executions, and debug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DynamoDB Workbench</a:t>
            </a:r>
            <a:r>
              <a:rPr lang="en-US" dirty="0"/>
              <a:t> allowed us to easily view and validate the records without building a frontend.</a:t>
            </a:r>
          </a:p>
          <a:p>
            <a:r>
              <a:rPr lang="en-US" dirty="0"/>
              <a:t>All the core processing logic was written in </a:t>
            </a:r>
            <a:r>
              <a:rPr lang="en-US" b="1" dirty="0"/>
              <a:t>Python</a:t>
            </a:r>
            <a:r>
              <a:rPr lang="en-US" dirty="0"/>
              <a:t>, developed using </a:t>
            </a:r>
            <a:r>
              <a:rPr lang="en-US" b="1" dirty="0"/>
              <a:t>PyCharm Community Edition</a:t>
            </a:r>
            <a:r>
              <a:rPr lang="en-US" dirty="0"/>
              <a:t>, and the code was version-controlled using </a:t>
            </a:r>
            <a:r>
              <a:rPr lang="en-US" b="1" dirty="0"/>
              <a:t>GitHub</a:t>
            </a:r>
            <a:r>
              <a:rPr lang="en-US" dirty="0"/>
              <a:t>.”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already mentioned in our proposal , why we chose these resources, so we are going skip that part today.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8CC78-B968-C351-E481-68A0D0741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"Now let’s talk about why we specifically chose these AWS services.</a:t>
            </a:r>
          </a:p>
          <a:p>
            <a:r>
              <a:rPr lang="en-US" dirty="0"/>
              <a:t>Our primary goal was to make the solution </a:t>
            </a:r>
            <a:r>
              <a:rPr lang="en-US" b="1" dirty="0"/>
              <a:t>serverless</a:t>
            </a:r>
            <a:r>
              <a:rPr lang="en-US" dirty="0"/>
              <a:t>, </a:t>
            </a:r>
            <a:r>
              <a:rPr lang="en-US" b="1" dirty="0"/>
              <a:t>scalable</a:t>
            </a:r>
            <a:r>
              <a:rPr lang="en-US" dirty="0"/>
              <a:t>, and </a:t>
            </a:r>
            <a:r>
              <a:rPr lang="en-US" b="1" dirty="0"/>
              <a:t>cost-effective</a:t>
            </a:r>
            <a:r>
              <a:rPr lang="en-US" dirty="0"/>
              <a:t> — and each component was selected with that in mind.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S3</a:t>
            </a:r>
            <a:r>
              <a:rPr lang="en-US" dirty="0"/>
              <a:t> is a natural choice for file uploads. It integrates seamlessly with other AWS services and is highly durable.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SQS</a:t>
            </a:r>
            <a:r>
              <a:rPr lang="en-US" dirty="0"/>
              <a:t> adds a layer of reliability. Instead of triggering Lambda directly from S3, which can drop events under load, we used SQS to buffer and manage event 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Lambda</a:t>
            </a:r>
            <a:r>
              <a:rPr lang="en-US" dirty="0"/>
              <a:t>, especially </a:t>
            </a:r>
            <a:r>
              <a:rPr lang="en-US" dirty="0" err="1"/>
              <a:t>Dockerized</a:t>
            </a:r>
            <a:r>
              <a:rPr lang="en-US" dirty="0"/>
              <a:t>, gave us the flexibility to package all dependencies and handle memory or runtime limitations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DynamoDB</a:t>
            </a:r>
            <a:r>
              <a:rPr lang="en-US" dirty="0"/>
              <a:t> is a great fit for storing structured metadata without needing a predefined schema — and it supports fast reads and writes at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CloudWatch</a:t>
            </a:r>
            <a:r>
              <a:rPr lang="en-US" dirty="0"/>
              <a:t> was essential for logging and monitoring the entire pipeline without additional setup.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DynamoDB Workbench</a:t>
            </a:r>
            <a:r>
              <a:rPr lang="en-US" dirty="0"/>
              <a:t> made it simple to view and validate metadata records, which helped during development and testing.</a:t>
            </a:r>
          </a:p>
          <a:p>
            <a:r>
              <a:rPr lang="en-US" dirty="0"/>
              <a:t>On the right, you can see a high-level architecture of how these components connect — but we’ll walk you through that in detail in the next slide."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3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A9945-7565-5117-40CA-B52BB9DE7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092DD2-107A-1C1D-E114-3C4E38D76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169D7-7468-482A-52DC-315BA1216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"Now let's go through the architecture in detail and explain how the system actually works end-to-end.</a:t>
            </a:r>
          </a:p>
          <a:p>
            <a:r>
              <a:rPr lang="en-US" dirty="0"/>
              <a:t>The process starts when the user uploads a structured file — typically a CSV — into an S3 bucket. This upload triggers an event.</a:t>
            </a:r>
          </a:p>
          <a:p>
            <a:r>
              <a:rPr lang="en-US" dirty="0"/>
              <a:t>Instead of directly invoking a Lambda, we configured the S3 bucket to send the event to an </a:t>
            </a:r>
            <a:r>
              <a:rPr lang="en-US" b="1" dirty="0"/>
              <a:t>SQS queue</a:t>
            </a:r>
            <a:r>
              <a:rPr lang="en-US" dirty="0"/>
              <a:t>. This adds a buffer between file uploads and processing, ensuring reliability — even if multiple files are uploaded quickly or simultaneously.</a:t>
            </a:r>
          </a:p>
          <a:p>
            <a:r>
              <a:rPr lang="en-US" dirty="0"/>
              <a:t>Next, the </a:t>
            </a:r>
            <a:r>
              <a:rPr lang="en-US" b="1" dirty="0"/>
              <a:t>SQS message triggers our Lambda function</a:t>
            </a:r>
            <a:r>
              <a:rPr lang="en-US" dirty="0"/>
              <a:t>. We've packaged the Lambda as a </a:t>
            </a:r>
            <a:r>
              <a:rPr lang="en-US" b="1" dirty="0"/>
              <a:t>Docker container</a:t>
            </a:r>
            <a:r>
              <a:rPr lang="en-US" dirty="0"/>
              <a:t>, which gives us complete control over dependencies, runtime, and resource limits. This was especially helpful when dealing with larger files or more complex Python libraries.</a:t>
            </a:r>
          </a:p>
          <a:p>
            <a:r>
              <a:rPr lang="en-US" dirty="0"/>
              <a:t>Inside the Lambda: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download the file</a:t>
            </a:r>
            <a:r>
              <a:rPr lang="en-US" dirty="0"/>
              <a:t> from S3 using the event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file is </a:t>
            </a:r>
            <a:r>
              <a:rPr lang="en-US" b="1" dirty="0"/>
              <a:t>parsed line by line</a:t>
            </a:r>
            <a:r>
              <a:rPr lang="en-US" dirty="0"/>
              <a:t>, and we extract key metadata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Region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structured metadata is then inserted into a </a:t>
            </a:r>
            <a:r>
              <a:rPr lang="en-US" b="1" dirty="0"/>
              <a:t>DynamoDB table</a:t>
            </a:r>
            <a:r>
              <a:rPr lang="en-US" dirty="0"/>
              <a:t> for persistent storage.</a:t>
            </a:r>
          </a:p>
          <a:p>
            <a:r>
              <a:rPr lang="en-US" dirty="0"/>
              <a:t>We chose DynamoDB for its flexibility and performance — especially for NoSQL use cases like ours, where schema flexibility and speed are important.</a:t>
            </a:r>
          </a:p>
          <a:p>
            <a:r>
              <a:rPr lang="en-US" dirty="0"/>
              <a:t>After Lambda execution, everything is logged in </a:t>
            </a:r>
            <a:r>
              <a:rPr lang="en-US" b="1" dirty="0"/>
              <a:t>CloudWatch</a:t>
            </a:r>
            <a:r>
              <a:rPr lang="en-US" dirty="0"/>
              <a:t>, where we can monitor success/failure, execution time, and debug any issues.</a:t>
            </a:r>
          </a:p>
          <a:p>
            <a:r>
              <a:rPr lang="en-US" dirty="0"/>
              <a:t>Finally, we used </a:t>
            </a:r>
            <a:r>
              <a:rPr lang="en-US" b="1" dirty="0"/>
              <a:t>DynamoDB Workbench</a:t>
            </a:r>
            <a:r>
              <a:rPr lang="en-US" dirty="0"/>
              <a:t> to view and validate the results. It gave us a simple interface to confirm that the data was being extracted and stored correctly — without needing to build a separate frontend.</a:t>
            </a:r>
          </a:p>
          <a:p>
            <a:r>
              <a:rPr lang="en-US" dirty="0"/>
              <a:t>The beauty of this pipeline is that the whole process — from file upload to data being </a:t>
            </a:r>
            <a:r>
              <a:rPr lang="en-US" dirty="0" err="1"/>
              <a:t>queryable</a:t>
            </a:r>
            <a:r>
              <a:rPr lang="en-US" dirty="0"/>
              <a:t> in DynamoDB — happens in just a few seconds, without any manual steps."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DE8C-22B2-9652-75FE-5955E7440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8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I/p is a csv file with details like product, quantity, payment method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48029-9841-9B64-C219-74EC69E5E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32B066-0421-9F53-269D-6940078C4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B6C75C-92E4-799F-76BC-576906BF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”here’s visual proof that our system is fully working and end-to-end functional. This is our o/p.</a:t>
            </a:r>
          </a:p>
          <a:p>
            <a:r>
              <a:rPr lang="en-US" dirty="0"/>
              <a:t>This is the </a:t>
            </a:r>
            <a:r>
              <a:rPr lang="en-US" b="1" dirty="0"/>
              <a:t>DynamoDB Workbench view</a:t>
            </a:r>
            <a:r>
              <a:rPr lang="en-US" dirty="0"/>
              <a:t> connected to our AWS environment. You can clearly see records stored in the </a:t>
            </a:r>
            <a:r>
              <a:rPr lang="en-US" dirty="0" err="1"/>
              <a:t>sales_table</a:t>
            </a:r>
            <a:r>
              <a:rPr lang="en-US" dirty="0"/>
              <a:t> — each one automatically processed from the uploaded CSV file.</a:t>
            </a:r>
          </a:p>
          <a:p>
            <a:r>
              <a:rPr lang="en-US" dirty="0"/>
              <a:t>Metadata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sales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Payment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status</a:t>
            </a:r>
          </a:p>
          <a:p>
            <a:r>
              <a:rPr lang="en-US" dirty="0"/>
              <a:t>...have all been extracted and stored in a structured, </a:t>
            </a:r>
            <a:r>
              <a:rPr lang="en-US" dirty="0" err="1"/>
              <a:t>queryable</a:t>
            </a:r>
            <a:r>
              <a:rPr lang="en-US" dirty="0"/>
              <a:t> format — completely without manual effort.</a:t>
            </a:r>
          </a:p>
          <a:p>
            <a:r>
              <a:rPr lang="en-US" dirty="0"/>
              <a:t>This confirms that our entire pipeline — from file upload in S3 to Lambda processing, to metadata extraction and finally, storage in DynamoDB — is functioning exactly as intended."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E9FD1-EB51-E2AA-2B75-5CE5AD68C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E6BE5-59FA-809D-674B-066E211D8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7613E-E9F1-72C1-12B6-A573D8F52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1BEB17-3155-C019-13C9-368E36F7B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"While designing and deploying the solution, we encountered a few technical challenges that helped us strengthen the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IAM Permission Errors</a:t>
            </a:r>
            <a:r>
              <a:rPr lang="en-US" dirty="0"/>
              <a:t>: Initially, our Lambda couldn’t access S3 or DynamoDB. We resolved this by properly setting up IAM roles with the necessary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Lambda File Size Limits</a:t>
            </a:r>
            <a:r>
              <a:rPr lang="en-US" dirty="0"/>
              <a:t>: Some files were larger than expected. We used a </a:t>
            </a:r>
            <a:r>
              <a:rPr lang="en-US" dirty="0" err="1"/>
              <a:t>Dockerized</a:t>
            </a:r>
            <a:r>
              <a:rPr lang="en-US" dirty="0"/>
              <a:t> Lambda setup which allowed more flexibility in memory and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S3 &amp; SQS Event Configuration</a:t>
            </a:r>
            <a:r>
              <a:rPr lang="en-US" dirty="0"/>
              <a:t>: Getting the S3 bucket to publish messages to SQS and then mapping SQS to Lambda took several iterations and careful event rule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 Locally</a:t>
            </a:r>
            <a:r>
              <a:rPr lang="en-US" dirty="0"/>
              <a:t>: Since Lambda is a cloud-native service, local testing wasn’t straightforward. We solved this by running the same Docker image locally and used </a:t>
            </a:r>
            <a:r>
              <a:rPr lang="en-US" b="1" dirty="0"/>
              <a:t>CloudWatch logs</a:t>
            </a:r>
            <a:r>
              <a:rPr lang="en-US" dirty="0"/>
              <a:t> extensively to debug in real-time."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ED393-42F7-6042-1AF1-F113B88D2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D9165-D995-51D7-8D1C-88D88B5E6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69674-6B50-F942-B240-84F2491A1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F11B0D-3F48-94A8-ADDC-FC425A8BA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"Here are the outcomes we achieved by the end of the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successfully </a:t>
            </a:r>
            <a:r>
              <a:rPr lang="en-US" b="1" dirty="0"/>
              <a:t>automated document processing</a:t>
            </a:r>
            <a:r>
              <a:rPr lang="en-US" dirty="0"/>
              <a:t> — from file upload to metadata extraction and storage — without any manual steps.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Metadata is extracted in </a:t>
            </a:r>
            <a:r>
              <a:rPr lang="en-US" b="1" dirty="0"/>
              <a:t>real-time</a:t>
            </a:r>
            <a:r>
              <a:rPr lang="en-US" dirty="0"/>
              <a:t>, and the results are immediately viewable in </a:t>
            </a:r>
            <a:r>
              <a:rPr lang="en-US" b="1" dirty="0"/>
              <a:t>DynamoDB Workbench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There’s </a:t>
            </a:r>
            <a:r>
              <a:rPr lang="en-US" b="1" dirty="0"/>
              <a:t>no manual file handling or data entry</a:t>
            </a:r>
            <a:r>
              <a:rPr lang="en-US" dirty="0"/>
              <a:t> involved.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processing time is </a:t>
            </a:r>
            <a:r>
              <a:rPr lang="en-US" b="1" dirty="0"/>
              <a:t>just a few seconds per file</a:t>
            </a:r>
            <a:r>
              <a:rPr lang="en-US" dirty="0"/>
              <a:t>, even when processing them in parallel.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Thanks to the serverless architecture, the pipeline </a:t>
            </a:r>
            <a:r>
              <a:rPr lang="en-US" b="1" dirty="0"/>
              <a:t>scales automatically</a:t>
            </a:r>
            <a:r>
              <a:rPr lang="en-US" dirty="0"/>
              <a:t> and is </a:t>
            </a:r>
            <a:r>
              <a:rPr lang="en-US" b="1" dirty="0"/>
              <a:t>cost-effective</a:t>
            </a:r>
            <a:r>
              <a:rPr lang="en-US" dirty="0"/>
              <a:t> — we only pay when the Lambda runs.</a:t>
            </a:r>
          </a:p>
          <a:p>
            <a:r>
              <a:rPr lang="en-US" dirty="0"/>
              <a:t>The key strengths of our solution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It's fully automated and event-driven.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There’s no need to manage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scales seamlessly as file load increases.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it's a low-maintenance, production-ready architecture."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04D45-4340-EC22-E899-9CA2743D2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4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"From a business perspective, the value of this system is significant: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</a:t>
            </a:r>
            <a:r>
              <a:rPr lang="en-US" b="1" dirty="0"/>
              <a:t>reduces manual effort by over 90%</a:t>
            </a:r>
            <a:r>
              <a:rPr lang="en-US" dirty="0"/>
              <a:t>, especially in cases where teams manually parse and upload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</a:t>
            </a:r>
            <a:r>
              <a:rPr lang="en-US" b="1" dirty="0"/>
              <a:t>cuts operational cost by up to 80%</a:t>
            </a:r>
            <a:r>
              <a:rPr lang="en-US" dirty="0"/>
              <a:t>, as there’s no need for manual labor or dedicated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it’s capable of processing </a:t>
            </a:r>
            <a:r>
              <a:rPr lang="en-US" b="1" dirty="0"/>
              <a:t>large datasets in seconds</a:t>
            </a:r>
            <a:r>
              <a:rPr lang="en-US" dirty="0"/>
              <a:t>, compared to hours with manual processes.</a:t>
            </a:r>
          </a:p>
          <a:p>
            <a:r>
              <a:rPr lang="en-US" dirty="0"/>
              <a:t>In terms of </a:t>
            </a:r>
            <a:r>
              <a:rPr lang="en-US" b="1" dirty="0"/>
              <a:t>real-world applications</a:t>
            </a:r>
            <a:r>
              <a:rPr lang="en-US" dirty="0"/>
              <a:t>, this can be used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Finance</a:t>
            </a:r>
            <a:r>
              <a:rPr lang="en-US" dirty="0"/>
              <a:t>, to automate the processing of statements and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Retail or Sales</a:t>
            </a:r>
            <a:r>
              <a:rPr lang="en-US" dirty="0"/>
              <a:t>, to ingest and analyze transaction or inventory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Healthcare</a:t>
            </a:r>
            <a:r>
              <a:rPr lang="en-US" dirty="0"/>
              <a:t>, to structure and store medical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HR &amp; Recruitment</a:t>
            </a:r>
            <a:r>
              <a:rPr lang="en-US" dirty="0"/>
              <a:t>, to automate resume parsing and extract metadata.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really any business dealing with repetitive document uploads and metadata extraction."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8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hyperlink" Target="https://www.blai.blog/2020/02/ubuntu-aws-rolling-kerne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hyperlink" Target="https://github.com/Nagamedha/CC_Project" TargetMode="External"/><Relationship Id="rId4" Type="http://schemas.openxmlformats.org/officeDocument/2006/relationships/image" Target="../media/image19.svg"/><Relationship Id="rId9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hyperlink" Target="https://www.blai.blog/2020/02/ubuntu-aws-rolling-kernel.html" TargetMode="Externa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ai.blog/2020/02/ubuntu-aws-rolling-kernel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blai.blog/2020/02/ubuntu-aws-rolling-kernel.html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blai.blog/2020/02/ubuntu-aws-rolling-kernel.html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1463" y="365125"/>
            <a:ext cx="6013885" cy="19576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dirty="0"/>
              <a:t>Serverless Document &amp; Data Processing Using AWS Lambda</a:t>
            </a:r>
          </a:p>
        </p:txBody>
      </p:sp>
      <p:pic>
        <p:nvPicPr>
          <p:cNvPr id="24" name="Picture 23" descr="Stack of files">
            <a:extLst>
              <a:ext uri="{FF2B5EF4-FFF2-40B4-BE49-F238E27FC236}">
                <a16:creationId xmlns:a16="http://schemas.microsoft.com/office/drawing/2014/main" id="{9607E18F-91B6-8F32-67C1-39DD996BF0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10" r="26140" b="-1"/>
          <a:stretch/>
        </p:blipFill>
        <p:spPr>
          <a:xfrm>
            <a:off x="20" y="10"/>
            <a:ext cx="221766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50DA90-672D-1F22-4A0F-754EA37F2450}"/>
              </a:ext>
            </a:extLst>
          </p:cNvPr>
          <p:cNvSpPr txBox="1"/>
          <p:nvPr/>
        </p:nvSpPr>
        <p:spPr>
          <a:xfrm>
            <a:off x="3520900" y="2541498"/>
            <a:ext cx="4317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2000" i="1" dirty="0">
                <a:solidFill>
                  <a:schemeClr val="tx1"/>
                </a:solidFill>
              </a:rPr>
              <a:t>A Scalable &amp; Automated Approach to Real-Time Data Extraction</a:t>
            </a:r>
          </a:p>
        </p:txBody>
      </p:sp>
      <p:pic>
        <p:nvPicPr>
          <p:cNvPr id="10" name="Graphic 9" descr="Download from cloud outline">
            <a:extLst>
              <a:ext uri="{FF2B5EF4-FFF2-40B4-BE49-F238E27FC236}">
                <a16:creationId xmlns:a16="http://schemas.microsoft.com/office/drawing/2014/main" id="{2FE0D60E-82F8-56CB-D602-947309540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3966" y="1713186"/>
            <a:ext cx="994134" cy="994134"/>
          </a:xfrm>
          <a:prstGeom prst="rect">
            <a:avLst/>
          </a:prstGeom>
        </p:spPr>
      </p:pic>
      <p:pic>
        <p:nvPicPr>
          <p:cNvPr id="19" name="Graphic 18" descr="Download from cloud outline">
            <a:extLst>
              <a:ext uri="{FF2B5EF4-FFF2-40B4-BE49-F238E27FC236}">
                <a16:creationId xmlns:a16="http://schemas.microsoft.com/office/drawing/2014/main" id="{0F9C7A80-6091-D38E-7E8A-51867D8B3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7545" y="1713186"/>
            <a:ext cx="994134" cy="994134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DDE6289-5054-26E8-4994-8D89FCC95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92372"/>
              </p:ext>
            </p:extLst>
          </p:nvPr>
        </p:nvGraphicFramePr>
        <p:xfrm>
          <a:off x="6135349" y="4671719"/>
          <a:ext cx="3008651" cy="2145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651">
                  <a:extLst>
                    <a:ext uri="{9D8B030D-6E8A-4147-A177-3AD203B41FA5}">
                      <a16:colId xmlns:a16="http://schemas.microsoft.com/office/drawing/2014/main" val="3091618211"/>
                    </a:ext>
                  </a:extLst>
                </a:gridCol>
              </a:tblGrid>
              <a:tr h="36829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Team Members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2399"/>
                  </a:ext>
                </a:extLst>
              </a:tr>
              <a:tr h="3507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Nagamedha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Sakhamuri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75425"/>
                  </a:ext>
                </a:extLst>
              </a:tr>
              <a:tr h="3507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Harika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Gavini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82646"/>
                  </a:ext>
                </a:extLst>
              </a:tr>
              <a:tr h="3507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Krithika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Reddy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64673"/>
                  </a:ext>
                </a:extLst>
              </a:tr>
              <a:tr h="37446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Sri Venkata Naga Sai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09643"/>
                  </a:ext>
                </a:extLst>
              </a:tr>
              <a:tr h="3507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Harika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Kakarala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89920"/>
                  </a:ext>
                </a:extLst>
              </a:tr>
            </a:tbl>
          </a:graphicData>
        </a:graphic>
      </p:graphicFrame>
      <p:pic>
        <p:nvPicPr>
          <p:cNvPr id="3" name="Picture 2" descr="A logo on a blue background&#10;&#10;Description automatically generated">
            <a:extLst>
              <a:ext uri="{FF2B5EF4-FFF2-40B4-BE49-F238E27FC236}">
                <a16:creationId xmlns:a16="http://schemas.microsoft.com/office/drawing/2014/main" id="{1D4BBC5C-A715-2B3D-4E3A-AAFE7EEAB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866" r="1931" b="2"/>
          <a:stretch/>
        </p:blipFill>
        <p:spPr>
          <a:xfrm rot="18401312">
            <a:off x="285859" y="1374986"/>
            <a:ext cx="1187480" cy="123431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84DB58-FB22-2494-E49B-02E80CA8E1AB}"/>
              </a:ext>
            </a:extLst>
          </p:cNvPr>
          <p:cNvCxnSpPr>
            <a:cxnSpLocks/>
          </p:cNvCxnSpPr>
          <p:nvPr/>
        </p:nvCxnSpPr>
        <p:spPr>
          <a:xfrm>
            <a:off x="2217683" y="3439041"/>
            <a:ext cx="669509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D17FCB-6AC7-CB4B-6BC7-9612FDB679F1}"/>
              </a:ext>
            </a:extLst>
          </p:cNvPr>
          <p:cNvCxnSpPr>
            <a:cxnSpLocks/>
          </p:cNvCxnSpPr>
          <p:nvPr/>
        </p:nvCxnSpPr>
        <p:spPr>
          <a:xfrm>
            <a:off x="7077571" y="4947276"/>
            <a:ext cx="117716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" name="Picture 3" descr="A diagram of a company's company's logo&#10;&#10;Description automatically generated">
            <a:extLst>
              <a:ext uri="{FF2B5EF4-FFF2-40B4-BE49-F238E27FC236}">
                <a16:creationId xmlns:a16="http://schemas.microsoft.com/office/drawing/2014/main" id="{32A56ED1-B5BC-F7D5-CEBA-869BFE54197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2526" b="29055"/>
          <a:stretch/>
        </p:blipFill>
        <p:spPr>
          <a:xfrm>
            <a:off x="1927107" y="3538875"/>
            <a:ext cx="7162596" cy="103301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DB1005-FBF7-CD4F-C6D8-1FE195760E90}"/>
              </a:ext>
            </a:extLst>
          </p:cNvPr>
          <p:cNvCxnSpPr>
            <a:cxnSpLocks/>
          </p:cNvCxnSpPr>
          <p:nvPr/>
        </p:nvCxnSpPr>
        <p:spPr>
          <a:xfrm>
            <a:off x="2160859" y="4571886"/>
            <a:ext cx="669509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578" y="311504"/>
            <a:ext cx="5188932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ea typeface="+mn-ea"/>
                <a:cs typeface="+mn-cs"/>
              </a:rPr>
              <a:t>PROJECT TIMELINE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D83946-4DF3-A3E4-8C8E-02C30D9B2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35202"/>
              </p:ext>
            </p:extLst>
          </p:nvPr>
        </p:nvGraphicFramePr>
        <p:xfrm>
          <a:off x="2164294" y="1150162"/>
          <a:ext cx="5088391" cy="45669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6287">
                  <a:extLst>
                    <a:ext uri="{9D8B030D-6E8A-4147-A177-3AD203B41FA5}">
                      <a16:colId xmlns:a16="http://schemas.microsoft.com/office/drawing/2014/main" val="3738083258"/>
                    </a:ext>
                  </a:extLst>
                </a:gridCol>
                <a:gridCol w="2689488">
                  <a:extLst>
                    <a:ext uri="{9D8B030D-6E8A-4147-A177-3AD203B41FA5}">
                      <a16:colId xmlns:a16="http://schemas.microsoft.com/office/drawing/2014/main" val="1837440582"/>
                    </a:ext>
                  </a:extLst>
                </a:gridCol>
                <a:gridCol w="1372616">
                  <a:extLst>
                    <a:ext uri="{9D8B030D-6E8A-4147-A177-3AD203B41FA5}">
                      <a16:colId xmlns:a16="http://schemas.microsoft.com/office/drawing/2014/main" val="4200967313"/>
                    </a:ext>
                  </a:extLst>
                </a:gridCol>
              </a:tblGrid>
              <a:tr h="515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Week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Task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640772"/>
                  </a:ext>
                </a:extLst>
              </a:tr>
              <a:tr h="515453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1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Setup AWS Infrastructure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895701"/>
                  </a:ext>
                </a:extLst>
              </a:tr>
              <a:tr h="90204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2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Develop Lambda for Data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661375"/>
                  </a:ext>
                </a:extLst>
              </a:tr>
              <a:tr h="515453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3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Integration &amp;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608826"/>
                  </a:ext>
                </a:extLst>
              </a:tr>
              <a:tr h="515453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4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Optimization &amp; 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686512"/>
                  </a:ext>
                </a:extLst>
              </a:tr>
              <a:tr h="515453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5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Deployment &amp; 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936847"/>
                  </a:ext>
                </a:extLst>
              </a:tr>
              <a:tr h="90204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6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Final Presentation &amp; 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In-Progress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6553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92682E9-85BA-3031-B695-335FC3DA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783" y="5835380"/>
            <a:ext cx="42268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team member contributed based on their expertise for efficient execution.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660736-0A3A-17A5-F7B0-3981E81ABDB7}"/>
              </a:ext>
            </a:extLst>
          </p:cNvPr>
          <p:cNvCxnSpPr>
            <a:cxnSpLocks/>
          </p:cNvCxnSpPr>
          <p:nvPr/>
        </p:nvCxnSpPr>
        <p:spPr>
          <a:xfrm>
            <a:off x="1246753" y="6564023"/>
            <a:ext cx="676213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" name="Graphic 7" descr="Syncing Cloud">
            <a:extLst>
              <a:ext uri="{FF2B5EF4-FFF2-40B4-BE49-F238E27FC236}">
                <a16:creationId xmlns:a16="http://schemas.microsoft.com/office/drawing/2014/main" id="{45B0E39D-35BE-4EC1-FEC3-68360EE6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8625" y="-42947"/>
            <a:ext cx="708901" cy="708901"/>
          </a:xfrm>
          <a:prstGeom prst="rect">
            <a:avLst/>
          </a:prstGeom>
        </p:spPr>
      </p:pic>
      <p:pic>
        <p:nvPicPr>
          <p:cNvPr id="9" name="Graphic 8" descr="Cloud Computing outline">
            <a:extLst>
              <a:ext uri="{FF2B5EF4-FFF2-40B4-BE49-F238E27FC236}">
                <a16:creationId xmlns:a16="http://schemas.microsoft.com/office/drawing/2014/main" id="{061A63C1-0322-E635-2F90-F2AD22A70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8807" y="5549462"/>
            <a:ext cx="1308538" cy="1308538"/>
          </a:xfrm>
          <a:prstGeom prst="rect">
            <a:avLst/>
          </a:prstGeom>
        </p:spPr>
      </p:pic>
      <p:pic>
        <p:nvPicPr>
          <p:cNvPr id="13" name="Graphic 12" descr="Hourglass 60% outline">
            <a:extLst>
              <a:ext uri="{FF2B5EF4-FFF2-40B4-BE49-F238E27FC236}">
                <a16:creationId xmlns:a16="http://schemas.microsoft.com/office/drawing/2014/main" id="{7A97762C-E507-BDC8-BF70-06CC6ED55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9942" y="298897"/>
            <a:ext cx="694520" cy="694520"/>
          </a:xfrm>
          <a:prstGeom prst="rect">
            <a:avLst/>
          </a:prstGeom>
        </p:spPr>
      </p:pic>
      <p:pic>
        <p:nvPicPr>
          <p:cNvPr id="14" name="Graphic 13" descr="Hourglass 60% outline">
            <a:extLst>
              <a:ext uri="{FF2B5EF4-FFF2-40B4-BE49-F238E27FC236}">
                <a16:creationId xmlns:a16="http://schemas.microsoft.com/office/drawing/2014/main" id="{4BFAE4DB-DF60-2C12-721F-97CA1EA2DE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8186" y="287409"/>
            <a:ext cx="694520" cy="694520"/>
          </a:xfrm>
          <a:prstGeom prst="rect">
            <a:avLst/>
          </a:prstGeom>
        </p:spPr>
      </p:pic>
      <p:pic>
        <p:nvPicPr>
          <p:cNvPr id="7" name="Picture 6" descr="Stack of files">
            <a:extLst>
              <a:ext uri="{FF2B5EF4-FFF2-40B4-BE49-F238E27FC236}">
                <a16:creationId xmlns:a16="http://schemas.microsoft.com/office/drawing/2014/main" id="{AB4F1A19-5F2D-BE10-1D19-00D029046B0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9210" r="26140" b="-1"/>
          <a:stretch/>
        </p:blipFill>
        <p:spPr>
          <a:xfrm>
            <a:off x="20" y="10"/>
            <a:ext cx="221766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12" name="Graphic 11" descr="Cloud Computing outline">
            <a:extLst>
              <a:ext uri="{FF2B5EF4-FFF2-40B4-BE49-F238E27FC236}">
                <a16:creationId xmlns:a16="http://schemas.microsoft.com/office/drawing/2014/main" id="{0B86DBA4-8F06-41B2-332C-BB4FCA5A7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7118" y="1"/>
            <a:ext cx="1308538" cy="1308538"/>
          </a:xfrm>
          <a:prstGeom prst="rect">
            <a:avLst/>
          </a:prstGeom>
        </p:spPr>
      </p:pic>
      <p:pic>
        <p:nvPicPr>
          <p:cNvPr id="15" name="Graphic 14" descr="Syncing Cloud">
            <a:extLst>
              <a:ext uri="{FF2B5EF4-FFF2-40B4-BE49-F238E27FC236}">
                <a16:creationId xmlns:a16="http://schemas.microsoft.com/office/drawing/2014/main" id="{FD43FDDB-3735-5722-48DE-F17185465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5079" y="5494830"/>
            <a:ext cx="708901" cy="7089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50ABDD-F980-4AC9-4091-2A7956BD5459}"/>
              </a:ext>
            </a:extLst>
          </p:cNvPr>
          <p:cNvSpPr txBox="1"/>
          <p:nvPr/>
        </p:nvSpPr>
        <p:spPr>
          <a:xfrm>
            <a:off x="2277864" y="6518749"/>
            <a:ext cx="5731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GitHub Repo: </a:t>
            </a:r>
            <a:r>
              <a:rPr lang="en-US" dirty="0">
                <a:hlinkClick r:id="rId10"/>
              </a:rPr>
              <a:t>https://github.com/Nagamedha/CC_Project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F0839-664D-4471-7F7C-85E2FC0FD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EE8CBA-F9B9-CE4B-13D3-5CA2034E2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61529-13AB-EF1E-1E87-42B42E7F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998" y="225155"/>
            <a:ext cx="3733482" cy="7943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9E3681-58BC-3D46-FAB8-9DF1C2A20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-4155"/>
            <a:ext cx="1886211" cy="2174333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185356-D63B-193B-E675-C03A66059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0161E4B-D93F-694F-4B2E-AC0A448CA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07DC60-8FB5-361D-3B08-659009AC6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61E0C15-5A1B-4EB1-570C-9F8E42050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E43E14-3971-69DA-63B7-56BD7C16E51D}"/>
              </a:ext>
            </a:extLst>
          </p:cNvPr>
          <p:cNvSpPr txBox="1"/>
          <p:nvPr/>
        </p:nvSpPr>
        <p:spPr>
          <a:xfrm>
            <a:off x="2545118" y="1085089"/>
            <a:ext cx="6894785" cy="5613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>🚀 </a:t>
            </a:r>
            <a:r>
              <a:rPr lang="en-US" sz="2800" b="1" dirty="0">
                <a:solidFill>
                  <a:schemeClr val="tx2"/>
                </a:solidFill>
              </a:rPr>
              <a:t>What’s Next?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     🔹 Expand support for </a:t>
            </a:r>
            <a:r>
              <a:rPr lang="en-US" sz="2000" b="1" dirty="0">
                <a:solidFill>
                  <a:schemeClr val="tx2"/>
                </a:solidFill>
              </a:rPr>
              <a:t>more file types (PDFs, XML, Excel)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     🔹 Implement </a:t>
            </a:r>
            <a:r>
              <a:rPr lang="en-US" sz="2000" b="1" dirty="0">
                <a:solidFill>
                  <a:schemeClr val="tx2"/>
                </a:solidFill>
              </a:rPr>
              <a:t>AI-powered data validation</a:t>
            </a:r>
            <a:r>
              <a:rPr lang="en-US" sz="2000" dirty="0">
                <a:solidFill>
                  <a:schemeClr val="tx2"/>
                </a:solidFill>
              </a:rPr>
              <a:t> for accuracy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     🔹 Add a </a:t>
            </a:r>
            <a:r>
              <a:rPr lang="en-US" sz="2000" b="1" dirty="0">
                <a:solidFill>
                  <a:schemeClr val="tx2"/>
                </a:solidFill>
              </a:rPr>
              <a:t>web-based frontend</a:t>
            </a:r>
            <a:r>
              <a:rPr lang="en-US" sz="2000" dirty="0">
                <a:solidFill>
                  <a:schemeClr val="tx2"/>
                </a:solidFill>
              </a:rPr>
              <a:t> for easy file uploads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     🔹 Scale the system for </a:t>
            </a:r>
            <a:r>
              <a:rPr lang="en-US" sz="2000" b="1" dirty="0">
                <a:solidFill>
                  <a:schemeClr val="tx2"/>
                </a:solidFill>
              </a:rPr>
              <a:t>enterprise-level usage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     🔹 Auto Notification to users after processing</a:t>
            </a:r>
            <a:br>
              <a:rPr lang="en-US" sz="2000" dirty="0">
                <a:solidFill>
                  <a:schemeClr val="tx2"/>
                </a:solidFill>
              </a:rPr>
            </a:br>
            <a:endParaRPr lang="en-US" sz="20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solidFill>
                  <a:schemeClr val="tx2"/>
                </a:solidFill>
              </a:rPr>
              <a:t>This project eliminates inefficiencies, reduces costs, and enables real-time automation!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E748A-9C96-2A8C-C38A-1DE9592A6A57}"/>
              </a:ext>
            </a:extLst>
          </p:cNvPr>
          <p:cNvSpPr txBox="1"/>
          <p:nvPr/>
        </p:nvSpPr>
        <p:spPr>
          <a:xfrm>
            <a:off x="840828" y="20600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9E0E8622-8CF7-9779-525D-F68C983062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10" r="26140" b="-1"/>
          <a:stretch/>
        </p:blipFill>
        <p:spPr>
          <a:xfrm>
            <a:off x="20" y="10"/>
            <a:ext cx="2545098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0738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5821" y="244471"/>
            <a:ext cx="4217144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CONCLUSION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9" name="TextBox 2">
            <a:extLst>
              <a:ext uri="{FF2B5EF4-FFF2-40B4-BE49-F238E27FC236}">
                <a16:creationId xmlns:a16="http://schemas.microsoft.com/office/drawing/2014/main" id="{1C10D82D-D306-3703-E71A-1C90BCD29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968389"/>
              </p:ext>
            </p:extLst>
          </p:nvPr>
        </p:nvGraphicFramePr>
        <p:xfrm>
          <a:off x="2814670" y="1037791"/>
          <a:ext cx="6108613" cy="5418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Stack of files">
            <a:extLst>
              <a:ext uri="{FF2B5EF4-FFF2-40B4-BE49-F238E27FC236}">
                <a16:creationId xmlns:a16="http://schemas.microsoft.com/office/drawing/2014/main" id="{C1CB04E1-9E90-293D-B48B-1A4A28F92F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9210" r="26140" b="-1"/>
          <a:stretch/>
        </p:blipFill>
        <p:spPr>
          <a:xfrm>
            <a:off x="20" y="10"/>
            <a:ext cx="2814650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3" name="Picture 2" descr="A logo on a blue background&#10;&#10;Description automatically generated">
            <a:extLst>
              <a:ext uri="{FF2B5EF4-FFF2-40B4-BE49-F238E27FC236}">
                <a16:creationId xmlns:a16="http://schemas.microsoft.com/office/drawing/2014/main" id="{F06651FE-B6A6-AA57-0899-4612B57E37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1866" r="1931" b="2"/>
          <a:stretch/>
        </p:blipFill>
        <p:spPr>
          <a:xfrm rot="18731009">
            <a:off x="508891" y="1448559"/>
            <a:ext cx="1187480" cy="12343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BB75D-43A5-AB62-45CE-FBAB559EC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1AD45B2A-02AC-B5BE-CCD8-F0A12CB20FA6}"/>
              </a:ext>
            </a:extLst>
          </p:cNvPr>
          <p:cNvSpPr/>
          <p:nvPr/>
        </p:nvSpPr>
        <p:spPr>
          <a:xfrm>
            <a:off x="904203" y="3723382"/>
            <a:ext cx="9144000" cy="440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3437"/>
              </a:lnSpc>
            </a:pPr>
            <a:r>
              <a:rPr lang="en-US" sz="3375" kern="0" spc="-56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for your Attention!</a:t>
            </a:r>
            <a:endParaRPr lang="en-US" sz="3375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2DB96876-24B2-3CA5-DC69-5922B799F889}"/>
              </a:ext>
            </a:extLst>
          </p:cNvPr>
          <p:cNvSpPr/>
          <p:nvPr/>
        </p:nvSpPr>
        <p:spPr>
          <a:xfrm>
            <a:off x="1721695" y="4695045"/>
            <a:ext cx="8326508" cy="295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875"/>
              </a:lnSpc>
            </a:pPr>
            <a:r>
              <a:rPr lang="en-US" sz="2500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Open </a:t>
            </a:r>
            <a:r>
              <a:rPr lang="en-US" sz="2500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to</a:t>
            </a:r>
            <a:r>
              <a:rPr lang="en-US" sz="2500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any</a:t>
            </a:r>
            <a:r>
              <a:rPr lang="en-US" sz="2500" b="1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750" b="1" kern="0" spc="-56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Questions</a:t>
            </a:r>
            <a:r>
              <a:rPr lang="en-US" sz="2750" b="1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/</a:t>
            </a:r>
            <a:r>
              <a:rPr lang="en-US" sz="2750" b="1" kern="0" spc="-56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Feedback</a:t>
            </a:r>
            <a:r>
              <a:rPr lang="en-US" sz="2500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you may have!</a:t>
            </a:r>
            <a:endParaRPr lang="en-US" sz="25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4696D2CF-B85E-C47B-F614-5452ADD160C0}"/>
              </a:ext>
            </a:extLst>
          </p:cNvPr>
          <p:cNvSpPr/>
          <p:nvPr/>
        </p:nvSpPr>
        <p:spPr>
          <a:xfrm>
            <a:off x="637878" y="4163393"/>
            <a:ext cx="8096845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875"/>
              </a:lnSpc>
            </a:pPr>
            <a:endParaRPr lang="en-US" sz="1157" dirty="0"/>
          </a:p>
        </p:txBody>
      </p:sp>
      <p:pic>
        <p:nvPicPr>
          <p:cNvPr id="9" name="Google Shape;289;p26">
            <a:extLst>
              <a:ext uri="{FF2B5EF4-FFF2-40B4-BE49-F238E27FC236}">
                <a16:creationId xmlns:a16="http://schemas.microsoft.com/office/drawing/2014/main" id="{ABD78147-1FBB-08FA-741C-5D850C1F9C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686" y="606432"/>
            <a:ext cx="3477986" cy="2451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Stack of files">
            <a:extLst>
              <a:ext uri="{FF2B5EF4-FFF2-40B4-BE49-F238E27FC236}">
                <a16:creationId xmlns:a16="http://schemas.microsoft.com/office/drawing/2014/main" id="{9F28F07A-76AC-70B6-9275-54B644DFD9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210" r="26140" b="-1"/>
          <a:stretch/>
        </p:blipFill>
        <p:spPr>
          <a:xfrm>
            <a:off x="20" y="10"/>
            <a:ext cx="221766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3" name="Picture 2" descr="A logo on a blue background&#10;&#10;Description automatically generated">
            <a:extLst>
              <a:ext uri="{FF2B5EF4-FFF2-40B4-BE49-F238E27FC236}">
                <a16:creationId xmlns:a16="http://schemas.microsoft.com/office/drawing/2014/main" id="{E6A8CE63-C2AB-61BF-DC60-9F677B32B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866" r="1931" b="2"/>
          <a:stretch/>
        </p:blipFill>
        <p:spPr>
          <a:xfrm rot="18401312">
            <a:off x="285859" y="1374986"/>
            <a:ext cx="1187480" cy="12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C0D9C-10FA-B57E-52F6-2D2270678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7FA-78B7-F955-506A-32EDAE07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0" y="366540"/>
            <a:ext cx="2811515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/>
              <a:t>Tech Stack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BDD0F1-966B-3596-DEF0-DFC45863A15E}"/>
              </a:ext>
            </a:extLst>
          </p:cNvPr>
          <p:cNvCxnSpPr/>
          <p:nvPr/>
        </p:nvCxnSpPr>
        <p:spPr>
          <a:xfrm>
            <a:off x="147147" y="1205593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DFA4B0-4CD4-A185-CE9C-36A3F827B59F}"/>
              </a:ext>
            </a:extLst>
          </p:cNvPr>
          <p:cNvSpPr txBox="1"/>
          <p:nvPr/>
        </p:nvSpPr>
        <p:spPr>
          <a:xfrm>
            <a:off x="3741682" y="356030"/>
            <a:ext cx="571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This project is completely built on AWS Serverless ecosystem using Python for automation and scalability.</a:t>
            </a:r>
          </a:p>
        </p:txBody>
      </p:sp>
      <p:pic>
        <p:nvPicPr>
          <p:cNvPr id="2050" name="Picture 2" descr="Introduction to AWS S3: A Complete ...">
            <a:extLst>
              <a:ext uri="{FF2B5EF4-FFF2-40B4-BE49-F238E27FC236}">
                <a16:creationId xmlns:a16="http://schemas.microsoft.com/office/drawing/2014/main" id="{67D705AE-B046-C6CB-0DA6-77EAFF223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81" y="1359967"/>
            <a:ext cx="1454164" cy="62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S Integration - Apono Access Automation">
            <a:extLst>
              <a:ext uri="{FF2B5EF4-FFF2-40B4-BE49-F238E27FC236}">
                <a16:creationId xmlns:a16="http://schemas.microsoft.com/office/drawing/2014/main" id="{F6E6B2DA-C12A-8599-12EE-CF37CE15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6" y="1984047"/>
            <a:ext cx="1306783" cy="80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WS Lambda - Wikipedia">
            <a:extLst>
              <a:ext uri="{FF2B5EF4-FFF2-40B4-BE49-F238E27FC236}">
                <a16:creationId xmlns:a16="http://schemas.microsoft.com/office/drawing/2014/main" id="{E554175F-4F3B-9A94-5BDB-68D0727D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15" y="2383249"/>
            <a:ext cx="814806" cy="81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 DynamoDB - Wikipedia">
            <a:extLst>
              <a:ext uri="{FF2B5EF4-FFF2-40B4-BE49-F238E27FC236}">
                <a16:creationId xmlns:a16="http://schemas.microsoft.com/office/drawing/2014/main" id="{B66F0E4D-FBF3-7164-ED7B-627366F6A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7" y="3039518"/>
            <a:ext cx="983915" cy="89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WS NoSQL Workbench, DynamoDB Local | Gecogeco">
            <a:extLst>
              <a:ext uri="{FF2B5EF4-FFF2-40B4-BE49-F238E27FC236}">
                <a16:creationId xmlns:a16="http://schemas.microsoft.com/office/drawing/2014/main" id="{1D1433F3-5728-1A5D-8ABC-7C2B53450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5"/>
          <a:stretch/>
        </p:blipFill>
        <p:spPr bwMode="auto">
          <a:xfrm>
            <a:off x="147147" y="4088524"/>
            <a:ext cx="1646827" cy="133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WS CloudWatch Logs">
            <a:extLst>
              <a:ext uri="{FF2B5EF4-FFF2-40B4-BE49-F238E27FC236}">
                <a16:creationId xmlns:a16="http://schemas.microsoft.com/office/drawing/2014/main" id="{7EE3C806-C8A9-977E-B36A-5A829453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60" y="3524309"/>
            <a:ext cx="814806" cy="81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yCharm Community Edition - Download">
            <a:extLst>
              <a:ext uri="{FF2B5EF4-FFF2-40B4-BE49-F238E27FC236}">
                <a16:creationId xmlns:a16="http://schemas.microsoft.com/office/drawing/2014/main" id="{6FB3446A-5AF4-DDCB-DA3E-556760F1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016" y="4920882"/>
            <a:ext cx="1154301" cy="115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- Wikipedia">
            <a:extLst>
              <a:ext uri="{FF2B5EF4-FFF2-40B4-BE49-F238E27FC236}">
                <a16:creationId xmlns:a16="http://schemas.microsoft.com/office/drawing/2014/main" id="{37DC3C84-4862-EEA1-E1C0-0AD63E30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73" y="6132709"/>
            <a:ext cx="570580" cy="57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71C9B1-9B84-9D60-AF27-F7F206CE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15597"/>
              </p:ext>
            </p:extLst>
          </p:nvPr>
        </p:nvGraphicFramePr>
        <p:xfrm>
          <a:off x="1800017" y="1408237"/>
          <a:ext cx="5532231" cy="529505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49060">
                  <a:extLst>
                    <a:ext uri="{9D8B030D-6E8A-4147-A177-3AD203B41FA5}">
                      <a16:colId xmlns:a16="http://schemas.microsoft.com/office/drawing/2014/main" val="2542320193"/>
                    </a:ext>
                  </a:extLst>
                </a:gridCol>
                <a:gridCol w="3883171">
                  <a:extLst>
                    <a:ext uri="{9D8B030D-6E8A-4147-A177-3AD203B41FA5}">
                      <a16:colId xmlns:a16="http://schemas.microsoft.com/office/drawing/2014/main" val="1878875438"/>
                    </a:ext>
                  </a:extLst>
                </a:gridCol>
              </a:tblGrid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AWS S3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Storage for user file uploads (CSV, JSON)</a:t>
                      </a:r>
                    </a:p>
                    <a:p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105989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AWS SQS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Queue for reliable event handling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576487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AWS Lambda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Dockerized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process and extract metadata from files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102762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AWS DynamoDB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 Database for storing extracted metadata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496773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CloudWatch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Monitoring, Error Tracking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115152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DynamoDB Workbench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easy data visualization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195731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Python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Programming Language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184812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PyCharm Community Edition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Development Environment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629242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GitHub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Version Control &amp; Collaboration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98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8D645-C243-C8FB-6131-BA9702FC0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0598-1F07-69FB-885B-2BE00772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192" y="509916"/>
            <a:ext cx="5192110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WHY THESE RESOURCES?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5A11CC-954F-133A-56E3-BCFF34E24D57}"/>
              </a:ext>
            </a:extLst>
          </p:cNvPr>
          <p:cNvCxnSpPr>
            <a:cxnSpLocks/>
          </p:cNvCxnSpPr>
          <p:nvPr/>
        </p:nvCxnSpPr>
        <p:spPr>
          <a:xfrm>
            <a:off x="893379" y="1373759"/>
            <a:ext cx="771459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CFF199-0A96-F97B-0993-4E3B9B0169D4}"/>
              </a:ext>
            </a:extLst>
          </p:cNvPr>
          <p:cNvCxnSpPr>
            <a:cxnSpLocks/>
          </p:cNvCxnSpPr>
          <p:nvPr/>
        </p:nvCxnSpPr>
        <p:spPr>
          <a:xfrm>
            <a:off x="714703" y="6728779"/>
            <a:ext cx="771459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" name="Picture 9" descr="A computer screen shot of a flow chart&#10;&#10;Description automatically generated with medium confidence">
            <a:extLst>
              <a:ext uri="{FF2B5EF4-FFF2-40B4-BE49-F238E27FC236}">
                <a16:creationId xmlns:a16="http://schemas.microsoft.com/office/drawing/2014/main" id="{B4AB0FAF-3B57-7AD2-4B9A-D475C15C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02" y="1591272"/>
            <a:ext cx="3762705" cy="4860647"/>
          </a:xfrm>
          <a:prstGeom prst="rect">
            <a:avLst/>
          </a:prstGeom>
        </p:spPr>
      </p:pic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EB6F50E2-270C-E7DE-ECD7-39C0B6E56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490427"/>
              </p:ext>
            </p:extLst>
          </p:nvPr>
        </p:nvGraphicFramePr>
        <p:xfrm>
          <a:off x="254873" y="1650612"/>
          <a:ext cx="4945117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9270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73F67-C27F-2DCB-5B6F-A4F8E6ACE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6E68-F7F4-38D6-4FC0-A230E515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20" y="80366"/>
            <a:ext cx="4033337" cy="120032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/>
              <a:t>Design &amp;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D2CA7-91D8-E3E3-AE41-5D3440FA525F}"/>
              </a:ext>
            </a:extLst>
          </p:cNvPr>
          <p:cNvSpPr txBox="1"/>
          <p:nvPr/>
        </p:nvSpPr>
        <p:spPr>
          <a:xfrm>
            <a:off x="143204" y="1506558"/>
            <a:ext cx="558287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User uploads CSV to S3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S3 triggers an event → Sends message to SQS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SQS triggers </a:t>
            </a:r>
            <a:r>
              <a:rPr lang="en-US" sz="2200" dirty="0" err="1"/>
              <a:t>Dockerized</a:t>
            </a:r>
            <a:r>
              <a:rPr lang="en-US" sz="2200" dirty="0"/>
              <a:t> Lambda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Lambda: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Reads file from S3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Extracts useful metadata like: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Filename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File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Stores this metadata in DynamoDB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DynamoDB Workbench is used to view and analyze this data.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AD6CC8-E52B-2FF1-82BF-2152638FEEEA}"/>
              </a:ext>
            </a:extLst>
          </p:cNvPr>
          <p:cNvCxnSpPr/>
          <p:nvPr/>
        </p:nvCxnSpPr>
        <p:spPr>
          <a:xfrm>
            <a:off x="147147" y="1205593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1B6A65-0BF8-9906-D9C0-085ED39459CB}"/>
              </a:ext>
            </a:extLst>
          </p:cNvPr>
          <p:cNvSpPr txBox="1"/>
          <p:nvPr/>
        </p:nvSpPr>
        <p:spPr>
          <a:xfrm>
            <a:off x="4727024" y="133590"/>
            <a:ext cx="422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designed an event-driven, serverless architecture that automatically processes files without any manual intervention.</a:t>
            </a:r>
          </a:p>
        </p:txBody>
      </p:sp>
      <p:pic>
        <p:nvPicPr>
          <p:cNvPr id="4" name="Picture 2" descr="Uploaded image">
            <a:extLst>
              <a:ext uri="{FF2B5EF4-FFF2-40B4-BE49-F238E27FC236}">
                <a16:creationId xmlns:a16="http://schemas.microsoft.com/office/drawing/2014/main" id="{657D56D8-D194-77B9-5D94-86D50609A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3" t="2837" r="3031" b="8767"/>
          <a:stretch/>
        </p:blipFill>
        <p:spPr bwMode="auto">
          <a:xfrm>
            <a:off x="5600707" y="1280694"/>
            <a:ext cx="3351474" cy="48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8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7FBC-7123-BFC4-DA98-BE2A508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6C8C5-89A9-109D-25CD-6C957F886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8" y="1417638"/>
            <a:ext cx="8229599" cy="52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6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08336-24E5-981A-1903-A7AEFEFDB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3A4C-B2D0-5748-8538-E252E22C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O/P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901ACB-7081-2BFF-6B4C-6EA032E68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593" y="1347406"/>
            <a:ext cx="8047207" cy="523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9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4775-9381-26F3-D92E-35FFBFA4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9F87-2955-F822-8BE0-CC0C5694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20" y="357365"/>
            <a:ext cx="5862139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/>
              <a:t>Challenges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94320F-3C76-3ADB-F22D-1028F2746483}"/>
              </a:ext>
            </a:extLst>
          </p:cNvPr>
          <p:cNvCxnSpPr/>
          <p:nvPr/>
        </p:nvCxnSpPr>
        <p:spPr>
          <a:xfrm>
            <a:off x="147147" y="1205593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70494C-6B48-77FA-04C1-98BF26500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84639"/>
              </p:ext>
            </p:extLst>
          </p:nvPr>
        </p:nvGraphicFramePr>
        <p:xfrm>
          <a:off x="147147" y="1910449"/>
          <a:ext cx="8752307" cy="4297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04817">
                  <a:extLst>
                    <a:ext uri="{9D8B030D-6E8A-4147-A177-3AD203B41FA5}">
                      <a16:colId xmlns:a16="http://schemas.microsoft.com/office/drawing/2014/main" val="1582982085"/>
                    </a:ext>
                  </a:extLst>
                </a:gridCol>
                <a:gridCol w="4247490">
                  <a:extLst>
                    <a:ext uri="{9D8B030D-6E8A-4147-A177-3AD203B41FA5}">
                      <a16:colId xmlns:a16="http://schemas.microsoft.com/office/drawing/2014/main" val="3350292400"/>
                    </a:ext>
                  </a:extLst>
                </a:gridCol>
              </a:tblGrid>
              <a:tr h="48873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Problem Faced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Solution Implemented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534223"/>
                  </a:ext>
                </a:extLst>
              </a:tr>
              <a:tr h="488730">
                <a:tc>
                  <a:txBody>
                    <a:bodyPr/>
                    <a:lstStyle/>
                    <a:p>
                      <a:r>
                        <a:rPr lang="en-US" sz="2800" dirty="0"/>
                        <a:t>IAM Permission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Proper AWS Role &amp; Policy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033807"/>
                  </a:ext>
                </a:extLst>
              </a:tr>
              <a:tr h="855278">
                <a:tc>
                  <a:txBody>
                    <a:bodyPr/>
                    <a:lstStyle/>
                    <a:p>
                      <a:r>
                        <a:rPr lang="en-US" sz="2800" dirty="0"/>
                        <a:t>Lambda File Size Limits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Used Dockerized Lambda with optimized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985887"/>
                  </a:ext>
                </a:extLst>
              </a:tr>
              <a:tr h="855278">
                <a:tc>
                  <a:txBody>
                    <a:bodyPr/>
                    <a:lstStyle/>
                    <a:p>
                      <a:r>
                        <a:rPr lang="en-US" sz="2800"/>
                        <a:t>S3 &amp; SQS Event 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Managed triggers &amp; event subscriptions correctly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961145"/>
                  </a:ext>
                </a:extLst>
              </a:tr>
              <a:tr h="855278">
                <a:tc>
                  <a:txBody>
                    <a:bodyPr/>
                    <a:lstStyle/>
                    <a:p>
                      <a:r>
                        <a:rPr lang="en-US" sz="2800" dirty="0"/>
                        <a:t>Testing Locally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Used Docker image &amp; CloudWatch for debugging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7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09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658CD-E46F-D5BC-727A-E2D13EC47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B624-391C-137B-CD3B-B60F845B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614" y="87161"/>
            <a:ext cx="5586251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Picture 3" descr="Stack of files">
            <a:extLst>
              <a:ext uri="{FF2B5EF4-FFF2-40B4-BE49-F238E27FC236}">
                <a16:creationId xmlns:a16="http://schemas.microsoft.com/office/drawing/2014/main" id="{FC21A322-A853-4998-F310-3A4F9977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10" r="26140" b="-1"/>
          <a:stretch/>
        </p:blipFill>
        <p:spPr>
          <a:xfrm>
            <a:off x="20" y="10"/>
            <a:ext cx="221766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67F804-AB99-F77F-BAB5-E0FD01283EEE}"/>
              </a:ext>
            </a:extLst>
          </p:cNvPr>
          <p:cNvSpPr txBox="1"/>
          <p:nvPr/>
        </p:nvSpPr>
        <p:spPr>
          <a:xfrm>
            <a:off x="1870841" y="998483"/>
            <a:ext cx="7273139" cy="4559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What We Achieved:</a:t>
            </a:r>
            <a:endParaRPr lang="en-US" sz="2000" dirty="0"/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Fully automate document processing [Upload → Auto Triggered → Auto Processed → Auto Stored]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Real-time metadata extraction for any structured CSV files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View-ready structured output in DynamoDB Workbench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 manual data entry or file handling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Fast Processing Time → Hardly few seconds per file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Can handle multiple files in parallel (Auto Scaling)</a:t>
            </a:r>
            <a:endParaRPr lang="en-US" sz="2000" b="1" dirty="0"/>
          </a:p>
          <a:p>
            <a:pPr marL="514350" lvl="1" defTabSz="914400">
              <a:lnSpc>
                <a:spcPct val="90000"/>
              </a:lnSpc>
              <a:spcAft>
                <a:spcPts val="600"/>
              </a:spcAft>
            </a:pPr>
            <a:endParaRPr lang="en-US" sz="28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Highlights of Implementation: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b="1" dirty="0"/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8EFD00-6C39-19F2-327E-ED473CFB0B74}"/>
              </a:ext>
            </a:extLst>
          </p:cNvPr>
          <p:cNvCxnSpPr/>
          <p:nvPr/>
        </p:nvCxnSpPr>
        <p:spPr>
          <a:xfrm>
            <a:off x="1954927" y="4773856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0E605C-95F4-C388-442B-F1516CD31B60}"/>
              </a:ext>
            </a:extLst>
          </p:cNvPr>
          <p:cNvCxnSpPr/>
          <p:nvPr/>
        </p:nvCxnSpPr>
        <p:spPr>
          <a:xfrm>
            <a:off x="1954927" y="1431566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 descr="A logo on a blue background&#10;&#10;Description automatically generated">
            <a:extLst>
              <a:ext uri="{FF2B5EF4-FFF2-40B4-BE49-F238E27FC236}">
                <a16:creationId xmlns:a16="http://schemas.microsoft.com/office/drawing/2014/main" id="{6AE85ECA-24D3-EDE7-EEBE-C89B76864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866" r="1931" b="2"/>
          <a:stretch/>
        </p:blipFill>
        <p:spPr>
          <a:xfrm rot="18401312">
            <a:off x="285859" y="1374986"/>
            <a:ext cx="1187480" cy="1234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738DFF-4DA3-776A-7F08-F1ECBC42C5CE}"/>
              </a:ext>
            </a:extLst>
          </p:cNvPr>
          <p:cNvSpPr txBox="1"/>
          <p:nvPr/>
        </p:nvSpPr>
        <p:spPr>
          <a:xfrm>
            <a:off x="1870841" y="4859243"/>
            <a:ext cx="61170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Fully automated → No human effort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Event-driven → Real-time processing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Serverless → No infrastructure management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Scalable → Any number of files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 Effective → Pay only for what you use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776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421" y="211780"/>
            <a:ext cx="2706414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Picture 3" descr="Stack of files">
            <a:extLst>
              <a:ext uri="{FF2B5EF4-FFF2-40B4-BE49-F238E27FC236}">
                <a16:creationId xmlns:a16="http://schemas.microsoft.com/office/drawing/2014/main" id="{310954AF-1F74-886F-5984-A3760663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10" r="26140" b="-1"/>
          <a:stretch/>
        </p:blipFill>
        <p:spPr>
          <a:xfrm>
            <a:off x="20" y="10"/>
            <a:ext cx="221766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15E09E-D54A-D0C3-DE17-787CEB3889AB}"/>
              </a:ext>
            </a:extLst>
          </p:cNvPr>
          <p:cNvSpPr txBox="1"/>
          <p:nvPr/>
        </p:nvSpPr>
        <p:spPr>
          <a:xfrm>
            <a:off x="2081048" y="1635959"/>
            <a:ext cx="7062952" cy="487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🌍 Business Impact Created: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Reduces </a:t>
            </a:r>
            <a:r>
              <a:rPr lang="en-US" sz="2000" b="1" dirty="0"/>
              <a:t>manual effort</a:t>
            </a:r>
            <a:r>
              <a:rPr lang="en-US" sz="2000" dirty="0"/>
              <a:t> by </a:t>
            </a:r>
            <a:r>
              <a:rPr lang="en-US" sz="2000" b="1" dirty="0"/>
              <a:t>90%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Saves </a:t>
            </a:r>
            <a:r>
              <a:rPr lang="en-US" sz="2000" b="1" dirty="0"/>
              <a:t>up to 80% costs</a:t>
            </a:r>
            <a:r>
              <a:rPr lang="en-US" sz="2000" dirty="0"/>
              <a:t> compared to traditional methods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Processes </a:t>
            </a:r>
            <a:r>
              <a:rPr lang="en-US" sz="2000" b="1" dirty="0"/>
              <a:t>large datasets in seconds</a:t>
            </a:r>
            <a:r>
              <a:rPr lang="en-US" sz="2000" dirty="0"/>
              <a:t> instead of hours</a:t>
            </a:r>
          </a:p>
          <a:p>
            <a:pPr marL="514350" lvl="1" defTabSz="9144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🎯 </a:t>
            </a:r>
            <a:r>
              <a:rPr lang="en-US" sz="2800" b="1" dirty="0"/>
              <a:t>Real-World Use cases</a:t>
            </a:r>
            <a:endParaRPr lang="en-US" sz="2000" dirty="0"/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Finance → Auto process Bank Statements / Reports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Retail / Sales → Process Inventory &amp; Sales Data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Healthcare → Process Patient Data / Reports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HR &amp; Recruitment → Resume Parsing &amp; Metadata Extraction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Any business dealing with large document handling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BFF9-9AF4-7550-6AFB-E2D8915FABBE}"/>
              </a:ext>
            </a:extLst>
          </p:cNvPr>
          <p:cNvCxnSpPr>
            <a:cxnSpLocks/>
          </p:cNvCxnSpPr>
          <p:nvPr/>
        </p:nvCxnSpPr>
        <p:spPr>
          <a:xfrm>
            <a:off x="2217683" y="3670269"/>
            <a:ext cx="655845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0B1A13-79DA-393E-75E9-31D3CEB5D8BD}"/>
              </a:ext>
            </a:extLst>
          </p:cNvPr>
          <p:cNvCxnSpPr>
            <a:cxnSpLocks/>
          </p:cNvCxnSpPr>
          <p:nvPr/>
        </p:nvCxnSpPr>
        <p:spPr>
          <a:xfrm>
            <a:off x="1996968" y="1552434"/>
            <a:ext cx="651641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C2E07F-59D3-0A34-6C09-5882FF39AB9F}"/>
              </a:ext>
            </a:extLst>
          </p:cNvPr>
          <p:cNvCxnSpPr>
            <a:cxnSpLocks/>
          </p:cNvCxnSpPr>
          <p:nvPr/>
        </p:nvCxnSpPr>
        <p:spPr>
          <a:xfrm>
            <a:off x="2217683" y="6508062"/>
            <a:ext cx="655845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 descr="A logo on a blue background&#10;&#10;Description automatically generated">
            <a:extLst>
              <a:ext uri="{FF2B5EF4-FFF2-40B4-BE49-F238E27FC236}">
                <a16:creationId xmlns:a16="http://schemas.microsoft.com/office/drawing/2014/main" id="{E94861C8-87CB-42DC-0454-4C8EB72E9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866" r="1931" b="2"/>
          <a:stretch/>
        </p:blipFill>
        <p:spPr>
          <a:xfrm rot="18401312">
            <a:off x="285859" y="1374986"/>
            <a:ext cx="1187480" cy="12343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D1CEEB0-1E5D-0F56-8373-8C3632230F73}"/>
              </a:ext>
            </a:extLst>
          </p:cNvPr>
          <p:cNvSpPr txBox="1">
            <a:spLocks/>
          </p:cNvSpPr>
          <p:nvPr/>
        </p:nvSpPr>
        <p:spPr>
          <a:xfrm>
            <a:off x="4955344" y="535558"/>
            <a:ext cx="4035973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The biggest achievement is a fully working automated pipeline that processes documents in real-time with zero manual effort.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2606</Words>
  <Application>Microsoft Macintosh PowerPoint</Application>
  <PresentationFormat>On-screen Show (4:3)</PresentationFormat>
  <Paragraphs>246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Source Sans Pro</vt:lpstr>
      <vt:lpstr>Source Serif Pro Semi Bold</vt:lpstr>
      <vt:lpstr>Office Theme</vt:lpstr>
      <vt:lpstr>Serverless Document &amp; Data Processing Using AWS Lambda</vt:lpstr>
      <vt:lpstr>Tech Stack </vt:lpstr>
      <vt:lpstr>WHY THESE RESOURCES?</vt:lpstr>
      <vt:lpstr>Design &amp; Implementation</vt:lpstr>
      <vt:lpstr>I/P</vt:lpstr>
      <vt:lpstr>O/P</vt:lpstr>
      <vt:lpstr>Challenges</vt:lpstr>
      <vt:lpstr>RESULTS</vt:lpstr>
      <vt:lpstr>RESULTS</vt:lpstr>
      <vt:lpstr>PROJECT TIMELINE</vt:lpstr>
      <vt:lpstr>FUTURE SCOPE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Medha Sakhamuri</cp:lastModifiedBy>
  <cp:revision>15</cp:revision>
  <dcterms:created xsi:type="dcterms:W3CDTF">2013-01-27T09:14:16Z</dcterms:created>
  <dcterms:modified xsi:type="dcterms:W3CDTF">2025-04-17T17:40:32Z</dcterms:modified>
  <cp:category/>
</cp:coreProperties>
</file>