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78" r:id="rId13"/>
    <p:sldId id="279" r:id="rId14"/>
    <p:sldId id="275" r:id="rId15"/>
    <p:sldId id="271" r:id="rId16"/>
    <p:sldId id="272" r:id="rId17"/>
    <p:sldId id="268" r:id="rId18"/>
    <p:sldId id="269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4F2DE-0CAD-E34D-9D67-507A02C15490}" v="1308" dt="2025-04-08T00:28:03.8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ha Sakhamuri" userId="3558979d-df9a-492b-a02b-f7658854ec17" providerId="ADAL" clId="{3CA4F2DE-0CAD-E34D-9D67-507A02C15490}"/>
    <pc:docChg chg="undo custSel addSld delSld modSld sldOrd">
      <pc:chgData name="Medha Sakhamuri" userId="3558979d-df9a-492b-a02b-f7658854ec17" providerId="ADAL" clId="{3CA4F2DE-0CAD-E34D-9D67-507A02C15490}" dt="2025-04-09T18:04:44.835" v="3103" actId="20577"/>
      <pc:docMkLst>
        <pc:docMk/>
      </pc:docMkLst>
      <pc:sldChg chg="modSp mod modAnim modNotesTx">
        <pc:chgData name="Medha Sakhamuri" userId="3558979d-df9a-492b-a02b-f7658854ec17" providerId="ADAL" clId="{3CA4F2DE-0CAD-E34D-9D67-507A02C15490}" dt="2025-04-09T16:48:07.862" v="3015" actId="20577"/>
        <pc:sldMkLst>
          <pc:docMk/>
          <pc:sldMk cId="1939230248" sldId="256"/>
        </pc:sldMkLst>
        <pc:spChg chg="mod">
          <ac:chgData name="Medha Sakhamuri" userId="3558979d-df9a-492b-a02b-f7658854ec17" providerId="ADAL" clId="{3CA4F2DE-0CAD-E34D-9D67-507A02C15490}" dt="2025-04-07T17:24:16.347" v="179"/>
          <ac:spMkLst>
            <pc:docMk/>
            <pc:sldMk cId="1939230248" sldId="256"/>
            <ac:spMk id="2" creationId="{10F64DCA-949C-3BAA-16B3-F30A0EDCD673}"/>
          </ac:spMkLst>
        </pc:spChg>
      </pc:sldChg>
      <pc:sldChg chg="addSp delSp modSp mod ord modAnim modNotesTx">
        <pc:chgData name="Medha Sakhamuri" userId="3558979d-df9a-492b-a02b-f7658854ec17" providerId="ADAL" clId="{3CA4F2DE-0CAD-E34D-9D67-507A02C15490}" dt="2025-04-09T17:11:02.508" v="3087" actId="20577"/>
        <pc:sldMkLst>
          <pc:docMk/>
          <pc:sldMk cId="387997185" sldId="257"/>
        </pc:sldMkLst>
        <pc:spChg chg="del">
          <ac:chgData name="Medha Sakhamuri" userId="3558979d-df9a-492b-a02b-f7658854ec17" providerId="ADAL" clId="{3CA4F2DE-0CAD-E34D-9D67-507A02C15490}" dt="2025-04-07T18:59:06.681" v="937" actId="478"/>
          <ac:spMkLst>
            <pc:docMk/>
            <pc:sldMk cId="387997185" sldId="257"/>
            <ac:spMk id="2" creationId="{3D46973A-2250-B017-05D6-777CC4926C89}"/>
          </ac:spMkLst>
        </pc:spChg>
        <pc:spChg chg="del">
          <ac:chgData name="Medha Sakhamuri" userId="3558979d-df9a-492b-a02b-f7658854ec17" providerId="ADAL" clId="{3CA4F2DE-0CAD-E34D-9D67-507A02C15490}" dt="2025-04-07T18:59:04.870" v="936" actId="478"/>
          <ac:spMkLst>
            <pc:docMk/>
            <pc:sldMk cId="387997185" sldId="257"/>
            <ac:spMk id="3" creationId="{437D1DE2-8BAC-87F2-91BD-88046BE877F5}"/>
          </ac:spMkLst>
        </pc:spChg>
        <pc:spChg chg="del">
          <ac:chgData name="Medha Sakhamuri" userId="3558979d-df9a-492b-a02b-f7658854ec17" providerId="ADAL" clId="{3CA4F2DE-0CAD-E34D-9D67-507A02C15490}" dt="2025-04-07T18:59:09.767" v="938" actId="478"/>
          <ac:spMkLst>
            <pc:docMk/>
            <pc:sldMk cId="387997185" sldId="257"/>
            <ac:spMk id="5" creationId="{BB932DCA-602F-477F-40D7-0596B1761B2D}"/>
          </ac:spMkLst>
        </pc:spChg>
        <pc:spChg chg="add mod">
          <ac:chgData name="Medha Sakhamuri" userId="3558979d-df9a-492b-a02b-f7658854ec17" providerId="ADAL" clId="{3CA4F2DE-0CAD-E34D-9D67-507A02C15490}" dt="2025-04-07T19:03:49.237" v="1070"/>
          <ac:spMkLst>
            <pc:docMk/>
            <pc:sldMk cId="387997185" sldId="257"/>
            <ac:spMk id="8" creationId="{D07B8766-2D8F-819F-A2D1-FFCA13538B76}"/>
          </ac:spMkLst>
        </pc:spChg>
        <pc:spChg chg="add mod">
          <ac:chgData name="Medha Sakhamuri" userId="3558979d-df9a-492b-a02b-f7658854ec17" providerId="ADAL" clId="{3CA4F2DE-0CAD-E34D-9D67-507A02C15490}" dt="2025-04-07T19:07:04.253" v="1123" actId="1076"/>
          <ac:spMkLst>
            <pc:docMk/>
            <pc:sldMk cId="387997185" sldId="257"/>
            <ac:spMk id="9" creationId="{74868024-459B-13E9-5E65-25D9F85DFF47}"/>
          </ac:spMkLst>
        </pc:spChg>
        <pc:spChg chg="add del mod">
          <ac:chgData name="Medha Sakhamuri" userId="3558979d-df9a-492b-a02b-f7658854ec17" providerId="ADAL" clId="{3CA4F2DE-0CAD-E34D-9D67-507A02C15490}" dt="2025-04-07T19:05:15.703" v="1087" actId="478"/>
          <ac:spMkLst>
            <pc:docMk/>
            <pc:sldMk cId="387997185" sldId="257"/>
            <ac:spMk id="18" creationId="{4DEF200E-F0FF-80EF-49F2-E6A2C2FD13FE}"/>
          </ac:spMkLst>
        </pc:spChg>
        <pc:spChg chg="add del mod">
          <ac:chgData name="Medha Sakhamuri" userId="3558979d-df9a-492b-a02b-f7658854ec17" providerId="ADAL" clId="{3CA4F2DE-0CAD-E34D-9D67-507A02C15490}" dt="2025-04-07T19:06:30.235" v="1112" actId="478"/>
          <ac:spMkLst>
            <pc:docMk/>
            <pc:sldMk cId="387997185" sldId="257"/>
            <ac:spMk id="23" creationId="{0F3F53A7-35A9-0DF9-AAC1-C80C7B0B7502}"/>
          </ac:spMkLst>
        </pc:spChg>
        <pc:spChg chg="add mod">
          <ac:chgData name="Medha Sakhamuri" userId="3558979d-df9a-492b-a02b-f7658854ec17" providerId="ADAL" clId="{3CA4F2DE-0CAD-E34D-9D67-507A02C15490}" dt="2025-04-07T22:55:24.737" v="2554" actId="1076"/>
          <ac:spMkLst>
            <pc:docMk/>
            <pc:sldMk cId="387997185" sldId="257"/>
            <ac:spMk id="26" creationId="{7E03DB39-32C4-66FA-F56E-2AEC81211D74}"/>
          </ac:spMkLst>
        </pc:spChg>
        <pc:picChg chg="del mod">
          <ac:chgData name="Medha Sakhamuri" userId="3558979d-df9a-492b-a02b-f7658854ec17" providerId="ADAL" clId="{3CA4F2DE-0CAD-E34D-9D67-507A02C15490}" dt="2025-04-07T19:01:25.558" v="963" actId="478"/>
          <ac:picMkLst>
            <pc:docMk/>
            <pc:sldMk cId="387997185" sldId="257"/>
            <ac:picMk id="4" creationId="{0382193C-22BA-DABF-3F38-B597C39C0E9B}"/>
          </ac:picMkLst>
        </pc:picChg>
        <pc:picChg chg="add del mod">
          <ac:chgData name="Medha Sakhamuri" userId="3558979d-df9a-492b-a02b-f7658854ec17" providerId="ADAL" clId="{3CA4F2DE-0CAD-E34D-9D67-507A02C15490}" dt="2025-04-07T19:06:36.706" v="1114" actId="478"/>
          <ac:picMkLst>
            <pc:docMk/>
            <pc:sldMk cId="387997185" sldId="257"/>
            <ac:picMk id="7" creationId="{8A5A498C-ED87-4B28-7FE5-C084D9082104}"/>
          </ac:picMkLst>
        </pc:picChg>
        <pc:picChg chg="add del mod">
          <ac:chgData name="Medha Sakhamuri" userId="3558979d-df9a-492b-a02b-f7658854ec17" providerId="ADAL" clId="{3CA4F2DE-0CAD-E34D-9D67-507A02C15490}" dt="2025-04-07T19:06:10.040" v="1104" actId="478"/>
          <ac:picMkLst>
            <pc:docMk/>
            <pc:sldMk cId="387997185" sldId="257"/>
            <ac:picMk id="11" creationId="{EFC41712-EFBB-88FF-25DD-6C5CD90D51A6}"/>
          </ac:picMkLst>
        </pc:picChg>
        <pc:picChg chg="add mod">
          <ac:chgData name="Medha Sakhamuri" userId="3558979d-df9a-492b-a02b-f7658854ec17" providerId="ADAL" clId="{3CA4F2DE-0CAD-E34D-9D67-507A02C15490}" dt="2025-04-07T22:55:05.969" v="2546" actId="1076"/>
          <ac:picMkLst>
            <pc:docMk/>
            <pc:sldMk cId="387997185" sldId="257"/>
            <ac:picMk id="13" creationId="{83C5BEED-3AAD-D8D0-55B4-4FC807239B1B}"/>
          </ac:picMkLst>
        </pc:picChg>
        <pc:picChg chg="add del mod">
          <ac:chgData name="Medha Sakhamuri" userId="3558979d-df9a-492b-a02b-f7658854ec17" providerId="ADAL" clId="{3CA4F2DE-0CAD-E34D-9D67-507A02C15490}" dt="2025-04-07T19:06:04.850" v="1102" actId="478"/>
          <ac:picMkLst>
            <pc:docMk/>
            <pc:sldMk cId="387997185" sldId="257"/>
            <ac:picMk id="15" creationId="{9FA84ADD-896B-5CDF-5792-78A966A69670}"/>
          </ac:picMkLst>
        </pc:picChg>
        <pc:picChg chg="add del mod">
          <ac:chgData name="Medha Sakhamuri" userId="3558979d-df9a-492b-a02b-f7658854ec17" providerId="ADAL" clId="{3CA4F2DE-0CAD-E34D-9D67-507A02C15490}" dt="2025-04-07T19:05:15.703" v="1087" actId="478"/>
          <ac:picMkLst>
            <pc:docMk/>
            <pc:sldMk cId="387997185" sldId="257"/>
            <ac:picMk id="17" creationId="{8D15D618-E73A-F1E3-F9B9-B891E9060FBE}"/>
          </ac:picMkLst>
        </pc:picChg>
        <pc:picChg chg="add del mod">
          <ac:chgData name="Medha Sakhamuri" userId="3558979d-df9a-492b-a02b-f7658854ec17" providerId="ADAL" clId="{3CA4F2DE-0CAD-E34D-9D67-507A02C15490}" dt="2025-04-07T19:05:15.703" v="1087" actId="478"/>
          <ac:picMkLst>
            <pc:docMk/>
            <pc:sldMk cId="387997185" sldId="257"/>
            <ac:picMk id="20" creationId="{9A02F214-D386-EA99-2325-6371CEE98779}"/>
          </ac:picMkLst>
        </pc:picChg>
        <pc:picChg chg="add del mod">
          <ac:chgData name="Medha Sakhamuri" userId="3558979d-df9a-492b-a02b-f7658854ec17" providerId="ADAL" clId="{3CA4F2DE-0CAD-E34D-9D67-507A02C15490}" dt="2025-04-07T19:06:30.235" v="1112" actId="478"/>
          <ac:picMkLst>
            <pc:docMk/>
            <pc:sldMk cId="387997185" sldId="257"/>
            <ac:picMk id="22" creationId="{9A61F900-31D5-6561-66F8-C3F168FF46CF}"/>
          </ac:picMkLst>
        </pc:picChg>
        <pc:picChg chg="add mod">
          <ac:chgData name="Medha Sakhamuri" userId="3558979d-df9a-492b-a02b-f7658854ec17" providerId="ADAL" clId="{3CA4F2DE-0CAD-E34D-9D67-507A02C15490}" dt="2025-04-07T19:07:09.819" v="1124" actId="688"/>
          <ac:picMkLst>
            <pc:docMk/>
            <pc:sldMk cId="387997185" sldId="257"/>
            <ac:picMk id="25" creationId="{8ADE9361-D1F2-6902-842A-F716980B81B2}"/>
          </ac:picMkLst>
        </pc:picChg>
      </pc:sldChg>
      <pc:sldChg chg="modSp add del mod">
        <pc:chgData name="Medha Sakhamuri" userId="3558979d-df9a-492b-a02b-f7658854ec17" providerId="ADAL" clId="{3CA4F2DE-0CAD-E34D-9D67-507A02C15490}" dt="2025-04-07T22:12:57.947" v="2102" actId="2696"/>
        <pc:sldMkLst>
          <pc:docMk/>
          <pc:sldMk cId="1398168836" sldId="258"/>
        </pc:sldMkLst>
        <pc:picChg chg="mod">
          <ac:chgData name="Medha Sakhamuri" userId="3558979d-df9a-492b-a02b-f7658854ec17" providerId="ADAL" clId="{3CA4F2DE-0CAD-E34D-9D67-507A02C15490}" dt="2025-04-07T19:08:28.051" v="1140" actId="1076"/>
          <ac:picMkLst>
            <pc:docMk/>
            <pc:sldMk cId="1398168836" sldId="258"/>
            <ac:picMk id="4" creationId="{D04184BD-4807-0BFC-1EE3-E421B5397896}"/>
          </ac:picMkLst>
        </pc:picChg>
        <pc:picChg chg="mod">
          <ac:chgData name="Medha Sakhamuri" userId="3558979d-df9a-492b-a02b-f7658854ec17" providerId="ADAL" clId="{3CA4F2DE-0CAD-E34D-9D67-507A02C15490}" dt="2025-04-07T19:08:32.437" v="1141" actId="1076"/>
          <ac:picMkLst>
            <pc:docMk/>
            <pc:sldMk cId="1398168836" sldId="258"/>
            <ac:picMk id="5" creationId="{D56E3C64-127B-F4FB-7F40-DB331687192A}"/>
          </ac:picMkLst>
        </pc:picChg>
        <pc:picChg chg="mod">
          <ac:chgData name="Medha Sakhamuri" userId="3558979d-df9a-492b-a02b-f7658854ec17" providerId="ADAL" clId="{3CA4F2DE-0CAD-E34D-9D67-507A02C15490}" dt="2025-04-07T19:08:33.636" v="1142" actId="1076"/>
          <ac:picMkLst>
            <pc:docMk/>
            <pc:sldMk cId="1398168836" sldId="258"/>
            <ac:picMk id="6" creationId="{992EDD84-A934-4FDA-0F77-AC8C3F71771E}"/>
          </ac:picMkLst>
        </pc:picChg>
      </pc:sldChg>
      <pc:sldChg chg="addSp delSp modSp mod modAnim modNotesTx">
        <pc:chgData name="Medha Sakhamuri" userId="3558979d-df9a-492b-a02b-f7658854ec17" providerId="ADAL" clId="{3CA4F2DE-0CAD-E34D-9D67-507A02C15490}" dt="2025-04-09T16:48:27.717" v="3037" actId="20577"/>
        <pc:sldMkLst>
          <pc:docMk/>
          <pc:sldMk cId="3085321810" sldId="259"/>
        </pc:sldMkLst>
        <pc:spChg chg="mod">
          <ac:chgData name="Medha Sakhamuri" userId="3558979d-df9a-492b-a02b-f7658854ec17" providerId="ADAL" clId="{3CA4F2DE-0CAD-E34D-9D67-507A02C15490}" dt="2025-04-07T17:27:21.269" v="205" actId="14100"/>
          <ac:spMkLst>
            <pc:docMk/>
            <pc:sldMk cId="3085321810" sldId="259"/>
            <ac:spMk id="2" creationId="{A6FE0290-FE90-A673-BD8B-98FB4072AE73}"/>
          </ac:spMkLst>
        </pc:spChg>
        <pc:spChg chg="add mod">
          <ac:chgData name="Medha Sakhamuri" userId="3558979d-df9a-492b-a02b-f7658854ec17" providerId="ADAL" clId="{3CA4F2DE-0CAD-E34D-9D67-507A02C15490}" dt="2025-04-07T17:24:45.905" v="187" actId="20577"/>
          <ac:spMkLst>
            <pc:docMk/>
            <pc:sldMk cId="3085321810" sldId="259"/>
            <ac:spMk id="3" creationId="{57A8AD6C-D491-30FB-C440-B4205882567D}"/>
          </ac:spMkLst>
        </pc:spChg>
        <pc:spChg chg="add mod">
          <ac:chgData name="Medha Sakhamuri" userId="3558979d-df9a-492b-a02b-f7658854ec17" providerId="ADAL" clId="{3CA4F2DE-0CAD-E34D-9D67-507A02C15490}" dt="2025-04-07T17:24:41.380" v="185"/>
          <ac:spMkLst>
            <pc:docMk/>
            <pc:sldMk cId="3085321810" sldId="259"/>
            <ac:spMk id="4" creationId="{18F2BD2C-6427-493A-2E22-88A73AAC1E04}"/>
          </ac:spMkLst>
        </pc:spChg>
        <pc:spChg chg="add del mod">
          <ac:chgData name="Medha Sakhamuri" userId="3558979d-df9a-492b-a02b-f7658854ec17" providerId="ADAL" clId="{3CA4F2DE-0CAD-E34D-9D67-507A02C15490}" dt="2025-04-07T18:58:59.542" v="935" actId="478"/>
          <ac:spMkLst>
            <pc:docMk/>
            <pc:sldMk cId="3085321810" sldId="259"/>
            <ac:spMk id="6" creationId="{6DFC6035-BEFD-C7B4-2C06-9306D3CB40BA}"/>
          </ac:spMkLst>
        </pc:spChg>
        <pc:picChg chg="add del mod">
          <ac:chgData name="Medha Sakhamuri" userId="3558979d-df9a-492b-a02b-f7658854ec17" providerId="ADAL" clId="{3CA4F2DE-0CAD-E34D-9D67-507A02C15490}" dt="2025-04-07T18:58:59.542" v="935" actId="478"/>
          <ac:picMkLst>
            <pc:docMk/>
            <pc:sldMk cId="3085321810" sldId="259"/>
            <ac:picMk id="5" creationId="{C728058D-2EB1-E9AA-5128-B56E508286B2}"/>
          </ac:picMkLst>
        </pc:picChg>
        <pc:picChg chg="mod">
          <ac:chgData name="Medha Sakhamuri" userId="3558979d-df9a-492b-a02b-f7658854ec17" providerId="ADAL" clId="{3CA4F2DE-0CAD-E34D-9D67-507A02C15490}" dt="2025-04-07T17:27:29.831" v="208" actId="14100"/>
          <ac:picMkLst>
            <pc:docMk/>
            <pc:sldMk cId="3085321810" sldId="259"/>
            <ac:picMk id="43" creationId="{F5EF22A6-7D31-89E0-5982-9F6271212BE4}"/>
          </ac:picMkLst>
        </pc:picChg>
      </pc:sldChg>
      <pc:sldChg chg="addSp delSp modSp add mod delAnim modAnim modNotesTx">
        <pc:chgData name="Medha Sakhamuri" userId="3558979d-df9a-492b-a02b-f7658854ec17" providerId="ADAL" clId="{3CA4F2DE-0CAD-E34D-9D67-507A02C15490}" dt="2025-04-09T18:03:34.945" v="3100" actId="20577"/>
        <pc:sldMkLst>
          <pc:docMk/>
          <pc:sldMk cId="2614557509" sldId="260"/>
        </pc:sldMkLst>
        <pc:spChg chg="mod">
          <ac:chgData name="Medha Sakhamuri" userId="3558979d-df9a-492b-a02b-f7658854ec17" providerId="ADAL" clId="{3CA4F2DE-0CAD-E34D-9D67-507A02C15490}" dt="2025-04-07T17:30:31.241" v="257" actId="14100"/>
          <ac:spMkLst>
            <pc:docMk/>
            <pc:sldMk cId="2614557509" sldId="260"/>
            <ac:spMk id="2" creationId="{B4291F73-822B-1373-EC7B-4816B0111E78}"/>
          </ac:spMkLst>
        </pc:spChg>
        <pc:spChg chg="del">
          <ac:chgData name="Medha Sakhamuri" userId="3558979d-df9a-492b-a02b-f7658854ec17" providerId="ADAL" clId="{3CA4F2DE-0CAD-E34D-9D67-507A02C15490}" dt="2025-04-07T17:28:18.288" v="211" actId="478"/>
          <ac:spMkLst>
            <pc:docMk/>
            <pc:sldMk cId="2614557509" sldId="260"/>
            <ac:spMk id="3" creationId="{C775F5AF-1965-6C51-FC8F-1E763ABD72DD}"/>
          </ac:spMkLst>
        </pc:spChg>
        <pc:spChg chg="del">
          <ac:chgData name="Medha Sakhamuri" userId="3558979d-df9a-492b-a02b-f7658854ec17" providerId="ADAL" clId="{3CA4F2DE-0CAD-E34D-9D67-507A02C15490}" dt="2025-04-07T17:28:20.907" v="212" actId="478"/>
          <ac:spMkLst>
            <pc:docMk/>
            <pc:sldMk cId="2614557509" sldId="260"/>
            <ac:spMk id="4" creationId="{C52E558E-21D1-9C54-A628-AA674C42D729}"/>
          </ac:spMkLst>
        </pc:spChg>
        <pc:spChg chg="add del mod">
          <ac:chgData name="Medha Sakhamuri" userId="3558979d-df9a-492b-a02b-f7658854ec17" providerId="ADAL" clId="{3CA4F2DE-0CAD-E34D-9D67-507A02C15490}" dt="2025-04-07T17:29:51.018" v="250" actId="12084"/>
          <ac:spMkLst>
            <pc:docMk/>
            <pc:sldMk cId="2614557509" sldId="260"/>
            <ac:spMk id="5" creationId="{8BA32C88-E698-CB53-2380-43D4031548E7}"/>
          </ac:spMkLst>
        </pc:spChg>
        <pc:graphicFrameChg chg="add mod">
          <ac:chgData name="Medha Sakhamuri" userId="3558979d-df9a-492b-a02b-f7658854ec17" providerId="ADAL" clId="{3CA4F2DE-0CAD-E34D-9D67-507A02C15490}" dt="2025-04-07T17:29:45.805" v="248" actId="12084"/>
          <ac:graphicFrameMkLst>
            <pc:docMk/>
            <pc:sldMk cId="2614557509" sldId="260"/>
            <ac:graphicFrameMk id="6" creationId="{8DDA91D2-BA49-47A6-4ADC-54F665E7946E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17:39:07.449" v="314" actId="122"/>
          <ac:graphicFrameMkLst>
            <pc:docMk/>
            <pc:sldMk cId="2614557509" sldId="260"/>
            <ac:graphicFrameMk id="7" creationId="{E64CB249-9341-A072-34F5-BDE91EB1C150}"/>
          </ac:graphicFrameMkLst>
        </pc:graphicFrameChg>
        <pc:picChg chg="add mod">
          <ac:chgData name="Medha Sakhamuri" userId="3558979d-df9a-492b-a02b-f7658854ec17" providerId="ADAL" clId="{3CA4F2DE-0CAD-E34D-9D67-507A02C15490}" dt="2025-04-07T17:33:03.929" v="270" actId="1076"/>
          <ac:picMkLst>
            <pc:docMk/>
            <pc:sldMk cId="2614557509" sldId="260"/>
            <ac:picMk id="9" creationId="{92A195E3-417C-E197-B5C8-E1992D320AFE}"/>
          </ac:picMkLst>
        </pc:picChg>
        <pc:picChg chg="del">
          <ac:chgData name="Medha Sakhamuri" userId="3558979d-df9a-492b-a02b-f7658854ec17" providerId="ADAL" clId="{3CA4F2DE-0CAD-E34D-9D67-507A02C15490}" dt="2025-04-07T17:30:27.336" v="256" actId="478"/>
          <ac:picMkLst>
            <pc:docMk/>
            <pc:sldMk cId="2614557509" sldId="260"/>
            <ac:picMk id="43" creationId="{B09DDA47-6ACD-C6BC-E49D-37E2A6AF4813}"/>
          </ac:picMkLst>
        </pc:picChg>
      </pc:sldChg>
      <pc:sldChg chg="addSp delSp modSp add mod modAnim modNotesTx">
        <pc:chgData name="Medha Sakhamuri" userId="3558979d-df9a-492b-a02b-f7658854ec17" providerId="ADAL" clId="{3CA4F2DE-0CAD-E34D-9D67-507A02C15490}" dt="2025-04-09T18:04:44.835" v="3103" actId="20577"/>
        <pc:sldMkLst>
          <pc:docMk/>
          <pc:sldMk cId="4189095161" sldId="261"/>
        </pc:sldMkLst>
        <pc:spChg chg="mod">
          <ac:chgData name="Medha Sakhamuri" userId="3558979d-df9a-492b-a02b-f7658854ec17" providerId="ADAL" clId="{3CA4F2DE-0CAD-E34D-9D67-507A02C15490}" dt="2025-04-07T18:01:21.886" v="535" actId="404"/>
          <ac:spMkLst>
            <pc:docMk/>
            <pc:sldMk cId="4189095161" sldId="261"/>
            <ac:spMk id="2" creationId="{BDFCECA7-C696-1376-E025-FF10B900B5BE}"/>
          </ac:spMkLst>
        </pc:spChg>
        <pc:spChg chg="add mod">
          <ac:chgData name="Medha Sakhamuri" userId="3558979d-df9a-492b-a02b-f7658854ec17" providerId="ADAL" clId="{3CA4F2DE-0CAD-E34D-9D67-507A02C15490}" dt="2025-04-07T17:47:15.922" v="423" actId="1076"/>
          <ac:spMkLst>
            <pc:docMk/>
            <pc:sldMk cId="4189095161" sldId="261"/>
            <ac:spMk id="3" creationId="{2DC33DA3-19DD-972B-CB32-326FD0DC987D}"/>
          </ac:spMkLst>
        </pc:spChg>
        <pc:spChg chg="add del">
          <ac:chgData name="Medha Sakhamuri" userId="3558979d-df9a-492b-a02b-f7658854ec17" providerId="ADAL" clId="{3CA4F2DE-0CAD-E34D-9D67-507A02C15490}" dt="2025-04-07T17:40:24.782" v="330" actId="12084"/>
          <ac:spMkLst>
            <pc:docMk/>
            <pc:sldMk cId="4189095161" sldId="261"/>
            <ac:spMk id="5" creationId="{B74D5170-80C8-5910-FDFE-C20B19555F6E}"/>
          </ac:spMkLst>
        </pc:spChg>
        <pc:graphicFrameChg chg="add mod">
          <ac:chgData name="Medha Sakhamuri" userId="3558979d-df9a-492b-a02b-f7658854ec17" providerId="ADAL" clId="{3CA4F2DE-0CAD-E34D-9D67-507A02C15490}" dt="2025-04-07T17:47:39.439" v="426" actId="1076"/>
          <ac:graphicFrameMkLst>
            <pc:docMk/>
            <pc:sldMk cId="4189095161" sldId="261"/>
            <ac:graphicFrameMk id="6" creationId="{4CBDDE54-16E5-D2A3-80A7-23D7795523E5}"/>
          </ac:graphicFrameMkLst>
        </pc:graphicFrameChg>
        <pc:graphicFrameChg chg="del mod">
          <ac:chgData name="Medha Sakhamuri" userId="3558979d-df9a-492b-a02b-f7658854ec17" providerId="ADAL" clId="{3CA4F2DE-0CAD-E34D-9D67-507A02C15490}" dt="2025-04-07T17:39:57.899" v="325" actId="478"/>
          <ac:graphicFrameMkLst>
            <pc:docMk/>
            <pc:sldMk cId="4189095161" sldId="261"/>
            <ac:graphicFrameMk id="7" creationId="{4F1694C9-C6DB-9418-48C5-74F65958F762}"/>
          </ac:graphicFrameMkLst>
        </pc:graphicFrameChg>
      </pc:sldChg>
      <pc:sldChg chg="addSp delSp modSp add mod delAnim modAnim modNotesTx">
        <pc:chgData name="Medha Sakhamuri" userId="3558979d-df9a-492b-a02b-f7658854ec17" providerId="ADAL" clId="{3CA4F2DE-0CAD-E34D-9D67-507A02C15490}" dt="2025-04-08T00:16:49.441" v="2722"/>
        <pc:sldMkLst>
          <pc:docMk/>
          <pc:sldMk cId="3294573908" sldId="262"/>
        </pc:sldMkLst>
        <pc:spChg chg="mod">
          <ac:chgData name="Medha Sakhamuri" userId="3558979d-df9a-492b-a02b-f7658854ec17" providerId="ADAL" clId="{3CA4F2DE-0CAD-E34D-9D67-507A02C15490}" dt="2025-04-07T18:01:10.425" v="532"/>
          <ac:spMkLst>
            <pc:docMk/>
            <pc:sldMk cId="3294573908" sldId="262"/>
            <ac:spMk id="2" creationId="{2F1274CA-BF65-FA96-FA46-DABF9199C35F}"/>
          </ac:spMkLst>
        </pc:spChg>
        <pc:spChg chg="del mod">
          <ac:chgData name="Medha Sakhamuri" userId="3558979d-df9a-492b-a02b-f7658854ec17" providerId="ADAL" clId="{3CA4F2DE-0CAD-E34D-9D67-507A02C15490}" dt="2025-04-07T18:06:47.399" v="556" actId="478"/>
          <ac:spMkLst>
            <pc:docMk/>
            <pc:sldMk cId="3294573908" sldId="262"/>
            <ac:spMk id="3" creationId="{5612E27D-84E9-12C6-0803-CA4596DC0525}"/>
          </ac:spMkLst>
        </pc:spChg>
        <pc:spChg chg="add del mod">
          <ac:chgData name="Medha Sakhamuri" userId="3558979d-df9a-492b-a02b-f7658854ec17" providerId="ADAL" clId="{3CA4F2DE-0CAD-E34D-9D67-507A02C15490}" dt="2025-04-07T17:52:07.738" v="474"/>
          <ac:spMkLst>
            <pc:docMk/>
            <pc:sldMk cId="3294573908" sldId="262"/>
            <ac:spMk id="4" creationId="{A4E8148B-59E2-4819-36AE-D5EA908DA315}"/>
          </ac:spMkLst>
        </pc:spChg>
        <pc:spChg chg="add del mod">
          <ac:chgData name="Medha Sakhamuri" userId="3558979d-df9a-492b-a02b-f7658854ec17" providerId="ADAL" clId="{3CA4F2DE-0CAD-E34D-9D67-507A02C15490}" dt="2025-04-07T17:59:53.112" v="500" actId="478"/>
          <ac:spMkLst>
            <pc:docMk/>
            <pc:sldMk cId="3294573908" sldId="262"/>
            <ac:spMk id="5" creationId="{771FD408-A929-7E0A-D4C3-24BDCC48DC31}"/>
          </ac:spMkLst>
        </pc:spChg>
        <pc:graphicFrameChg chg="del">
          <ac:chgData name="Medha Sakhamuri" userId="3558979d-df9a-492b-a02b-f7658854ec17" providerId="ADAL" clId="{3CA4F2DE-0CAD-E34D-9D67-507A02C15490}" dt="2025-04-07T17:52:07.653" v="472" actId="478"/>
          <ac:graphicFrameMkLst>
            <pc:docMk/>
            <pc:sldMk cId="3294573908" sldId="262"/>
            <ac:graphicFrameMk id="6" creationId="{E6223421-FC04-44F8-1C1A-38E139FBA3A1}"/>
          </ac:graphicFrameMkLst>
        </pc:graphicFrameChg>
        <pc:picChg chg="add del">
          <ac:chgData name="Medha Sakhamuri" userId="3558979d-df9a-492b-a02b-f7658854ec17" providerId="ADAL" clId="{3CA4F2DE-0CAD-E34D-9D67-507A02C15490}" dt="2025-04-07T17:56:46.426" v="482" actId="478"/>
          <ac:picMkLst>
            <pc:docMk/>
            <pc:sldMk cId="3294573908" sldId="262"/>
            <ac:picMk id="1026" creationId="{FE8AAFBC-2264-08F6-83B2-03811957BB18}"/>
          </ac:picMkLst>
        </pc:picChg>
        <pc:picChg chg="add del mod">
          <ac:chgData name="Medha Sakhamuri" userId="3558979d-df9a-492b-a02b-f7658854ec17" providerId="ADAL" clId="{3CA4F2DE-0CAD-E34D-9D67-507A02C15490}" dt="2025-04-07T18:00:19.389" v="523" actId="478"/>
          <ac:picMkLst>
            <pc:docMk/>
            <pc:sldMk cId="3294573908" sldId="262"/>
            <ac:picMk id="1028" creationId="{2437A599-E9C7-85C1-E0FB-05ECF63A20F1}"/>
          </ac:picMkLst>
        </pc:picChg>
        <pc:picChg chg="add mod">
          <ac:chgData name="Medha Sakhamuri" userId="3558979d-df9a-492b-a02b-f7658854ec17" providerId="ADAL" clId="{3CA4F2DE-0CAD-E34D-9D67-507A02C15490}" dt="2025-04-07T17:58:46.821" v="489" actId="14100"/>
          <ac:picMkLst>
            <pc:docMk/>
            <pc:sldMk cId="3294573908" sldId="262"/>
            <ac:picMk id="1030" creationId="{C6FAC662-17E5-1A8B-4FBE-2DA677630000}"/>
          </ac:picMkLst>
        </pc:picChg>
        <pc:picChg chg="add">
          <ac:chgData name="Medha Sakhamuri" userId="3558979d-df9a-492b-a02b-f7658854ec17" providerId="ADAL" clId="{3CA4F2DE-0CAD-E34D-9D67-507A02C15490}" dt="2025-04-07T17:58:49.689" v="490"/>
          <ac:picMkLst>
            <pc:docMk/>
            <pc:sldMk cId="3294573908" sldId="262"/>
            <ac:picMk id="1032" creationId="{E152BBEB-6117-4476-CBA9-B6D6F538E95F}"/>
          </ac:picMkLst>
        </pc:picChg>
        <pc:picChg chg="add del mod">
          <ac:chgData name="Medha Sakhamuri" userId="3558979d-df9a-492b-a02b-f7658854ec17" providerId="ADAL" clId="{3CA4F2DE-0CAD-E34D-9D67-507A02C15490}" dt="2025-04-07T17:59:04.181" v="493" actId="478"/>
          <ac:picMkLst>
            <pc:docMk/>
            <pc:sldMk cId="3294573908" sldId="262"/>
            <ac:picMk id="1034" creationId="{C8FC4248-08A0-992F-21D2-1E298B12B42D}"/>
          </ac:picMkLst>
        </pc:picChg>
        <pc:picChg chg="add mod">
          <ac:chgData name="Medha Sakhamuri" userId="3558979d-df9a-492b-a02b-f7658854ec17" providerId="ADAL" clId="{3CA4F2DE-0CAD-E34D-9D67-507A02C15490}" dt="2025-04-07T18:06:55.558" v="558" actId="1076"/>
          <ac:picMkLst>
            <pc:docMk/>
            <pc:sldMk cId="3294573908" sldId="262"/>
            <ac:picMk id="1036" creationId="{16C3EC76-1C2B-6A91-7926-85EAB23C35E1}"/>
          </ac:picMkLst>
        </pc:picChg>
      </pc:sldChg>
      <pc:sldChg chg="addSp delSp modSp add mod ord modAnim modNotesTx">
        <pc:chgData name="Medha Sakhamuri" userId="3558979d-df9a-492b-a02b-f7658854ec17" providerId="ADAL" clId="{3CA4F2DE-0CAD-E34D-9D67-507A02C15490}" dt="2025-04-08T00:17:30.971" v="2723"/>
        <pc:sldMkLst>
          <pc:docMk/>
          <pc:sldMk cId="4006062711" sldId="263"/>
        </pc:sldMkLst>
        <pc:spChg chg="mod">
          <ac:chgData name="Medha Sakhamuri" userId="3558979d-df9a-492b-a02b-f7658854ec17" providerId="ADAL" clId="{3CA4F2DE-0CAD-E34D-9D67-507A02C15490}" dt="2025-04-07T18:09:54.453" v="586" actId="20577"/>
          <ac:spMkLst>
            <pc:docMk/>
            <pc:sldMk cId="4006062711" sldId="263"/>
            <ac:spMk id="2" creationId="{B35E6172-7AC8-7D5C-2F0E-31201E8A567A}"/>
          </ac:spMkLst>
        </pc:spChg>
        <pc:spChg chg="del mod">
          <ac:chgData name="Medha Sakhamuri" userId="3558979d-df9a-492b-a02b-f7658854ec17" providerId="ADAL" clId="{3CA4F2DE-0CAD-E34D-9D67-507A02C15490}" dt="2025-04-07T18:05:35.501" v="550" actId="478"/>
          <ac:spMkLst>
            <pc:docMk/>
            <pc:sldMk cId="4006062711" sldId="263"/>
            <ac:spMk id="5" creationId="{59CB5A4C-01E3-C0FA-4222-FA5C94C78A78}"/>
          </ac:spMkLst>
        </pc:spChg>
        <pc:picChg chg="del mod">
          <ac:chgData name="Medha Sakhamuri" userId="3558979d-df9a-492b-a02b-f7658854ec17" providerId="ADAL" clId="{3CA4F2DE-0CAD-E34D-9D67-507A02C15490}" dt="2025-04-07T18:11:11.669" v="591" actId="478"/>
          <ac:picMkLst>
            <pc:docMk/>
            <pc:sldMk cId="4006062711" sldId="263"/>
            <ac:picMk id="1028" creationId="{188D3F92-0697-29E0-E639-BAD80CEFFC10}"/>
          </ac:picMkLst>
        </pc:picChg>
        <pc:picChg chg="del">
          <ac:chgData name="Medha Sakhamuri" userId="3558979d-df9a-492b-a02b-f7658854ec17" providerId="ADAL" clId="{3CA4F2DE-0CAD-E34D-9D67-507A02C15490}" dt="2025-04-07T18:01:50.950" v="540" actId="478"/>
          <ac:picMkLst>
            <pc:docMk/>
            <pc:sldMk cId="4006062711" sldId="263"/>
            <ac:picMk id="1036" creationId="{4232B83C-8169-0805-1D0D-BA215BF183C7}"/>
          </ac:picMkLst>
        </pc:picChg>
        <pc:picChg chg="add del">
          <ac:chgData name="Medha Sakhamuri" userId="3558979d-df9a-492b-a02b-f7658854ec17" providerId="ADAL" clId="{3CA4F2DE-0CAD-E34D-9D67-507A02C15490}" dt="2025-04-07T18:10:57.878" v="589" actId="478"/>
          <ac:picMkLst>
            <pc:docMk/>
            <pc:sldMk cId="4006062711" sldId="263"/>
            <ac:picMk id="6146" creationId="{DFB43001-8AF9-9731-A3E2-9515ED53EF3E}"/>
          </ac:picMkLst>
        </pc:picChg>
        <pc:picChg chg="add del">
          <ac:chgData name="Medha Sakhamuri" userId="3558979d-df9a-492b-a02b-f7658854ec17" providerId="ADAL" clId="{3CA4F2DE-0CAD-E34D-9D67-507A02C15490}" dt="2025-04-07T18:11:11.669" v="591" actId="478"/>
          <ac:picMkLst>
            <pc:docMk/>
            <pc:sldMk cId="4006062711" sldId="263"/>
            <ac:picMk id="6148" creationId="{B55B9B84-6543-99D1-0941-89F09C165390}"/>
          </ac:picMkLst>
        </pc:picChg>
        <pc:picChg chg="add mod">
          <ac:chgData name="Medha Sakhamuri" userId="3558979d-df9a-492b-a02b-f7658854ec17" providerId="ADAL" clId="{3CA4F2DE-0CAD-E34D-9D67-507A02C15490}" dt="2025-04-07T18:11:30.881" v="597" actId="1076"/>
          <ac:picMkLst>
            <pc:docMk/>
            <pc:sldMk cId="4006062711" sldId="263"/>
            <ac:picMk id="6150" creationId="{95787CB4-36FB-B405-CE48-850A8513E34C}"/>
          </ac:picMkLst>
        </pc:picChg>
      </pc:sldChg>
      <pc:sldChg chg="addSp delSp modSp add mod delAnim modAnim modNotesTx">
        <pc:chgData name="Medha Sakhamuri" userId="3558979d-df9a-492b-a02b-f7658854ec17" providerId="ADAL" clId="{3CA4F2DE-0CAD-E34D-9D67-507A02C15490}" dt="2025-04-08T00:18:00.890" v="2724"/>
        <pc:sldMkLst>
          <pc:docMk/>
          <pc:sldMk cId="2028035179" sldId="264"/>
        </pc:sldMkLst>
        <pc:spChg chg="mod">
          <ac:chgData name="Medha Sakhamuri" userId="3558979d-df9a-492b-a02b-f7658854ec17" providerId="ADAL" clId="{3CA4F2DE-0CAD-E34D-9D67-507A02C15490}" dt="2025-04-07T18:05:54.081" v="551"/>
          <ac:spMkLst>
            <pc:docMk/>
            <pc:sldMk cId="2028035179" sldId="264"/>
            <ac:spMk id="2" creationId="{EC0758E6-9848-3E5A-1BCB-3CAFAFFF6A29}"/>
          </ac:spMkLst>
        </pc:spChg>
        <pc:spChg chg="del">
          <ac:chgData name="Medha Sakhamuri" userId="3558979d-df9a-492b-a02b-f7658854ec17" providerId="ADAL" clId="{3CA4F2DE-0CAD-E34D-9D67-507A02C15490}" dt="2025-04-07T18:07:31.113" v="566" actId="478"/>
          <ac:spMkLst>
            <pc:docMk/>
            <pc:sldMk cId="2028035179" sldId="264"/>
            <ac:spMk id="3" creationId="{43963A99-302E-AAF3-BFB5-980CA1E81B43}"/>
          </ac:spMkLst>
        </pc:spChg>
        <pc:picChg chg="del">
          <ac:chgData name="Medha Sakhamuri" userId="3558979d-df9a-492b-a02b-f7658854ec17" providerId="ADAL" clId="{3CA4F2DE-0CAD-E34D-9D67-507A02C15490}" dt="2025-04-07T18:05:16.430" v="543" actId="478"/>
          <ac:picMkLst>
            <pc:docMk/>
            <pc:sldMk cId="2028035179" sldId="264"/>
            <ac:picMk id="1036" creationId="{7013FBCD-F6F5-CA84-B500-9F74B72076D8}"/>
          </ac:picMkLst>
        </pc:picChg>
        <pc:picChg chg="add mod">
          <ac:chgData name="Medha Sakhamuri" userId="3558979d-df9a-492b-a02b-f7658854ec17" providerId="ADAL" clId="{3CA4F2DE-0CAD-E34D-9D67-507A02C15490}" dt="2025-04-07T18:14:16.535" v="612" actId="1076"/>
          <ac:picMkLst>
            <pc:docMk/>
            <pc:sldMk cId="2028035179" sldId="264"/>
            <ac:picMk id="4098" creationId="{43A9D88E-5A32-9BFC-8725-F57864695C34}"/>
          </ac:picMkLst>
        </pc:picChg>
      </pc:sldChg>
      <pc:sldChg chg="addSp delSp modSp add mod modAnim modNotesTx">
        <pc:chgData name="Medha Sakhamuri" userId="3558979d-df9a-492b-a02b-f7658854ec17" providerId="ADAL" clId="{3CA4F2DE-0CAD-E34D-9D67-507A02C15490}" dt="2025-04-08T00:18:37.554" v="2725"/>
        <pc:sldMkLst>
          <pc:docMk/>
          <pc:sldMk cId="2949083248" sldId="265"/>
        </pc:sldMkLst>
        <pc:spChg chg="mod">
          <ac:chgData name="Medha Sakhamuri" userId="3558979d-df9a-492b-a02b-f7658854ec17" providerId="ADAL" clId="{3CA4F2DE-0CAD-E34D-9D67-507A02C15490}" dt="2025-04-07T18:14:42.803" v="617" actId="2711"/>
          <ac:spMkLst>
            <pc:docMk/>
            <pc:sldMk cId="2949083248" sldId="265"/>
            <ac:spMk id="2" creationId="{B6D7B888-062B-D6F0-7B50-478C606B50D2}"/>
          </ac:spMkLst>
        </pc:spChg>
        <pc:spChg chg="add mod">
          <ac:chgData name="Medha Sakhamuri" userId="3558979d-df9a-492b-a02b-f7658854ec17" providerId="ADAL" clId="{3CA4F2DE-0CAD-E34D-9D67-507A02C15490}" dt="2025-04-07T18:15:25.397" v="624" actId="1076"/>
          <ac:spMkLst>
            <pc:docMk/>
            <pc:sldMk cId="2949083248" sldId="265"/>
            <ac:spMk id="3" creationId="{F9525DBF-F269-133A-22A0-4061C398583F}"/>
          </ac:spMkLst>
        </pc:spChg>
        <pc:spChg chg="add del mod">
          <ac:chgData name="Medha Sakhamuri" userId="3558979d-df9a-492b-a02b-f7658854ec17" providerId="ADAL" clId="{3CA4F2DE-0CAD-E34D-9D67-507A02C15490}" dt="2025-04-07T18:32:08.452" v="674" actId="12084"/>
          <ac:spMkLst>
            <pc:docMk/>
            <pc:sldMk cId="2949083248" sldId="265"/>
            <ac:spMk id="4" creationId="{C79F6633-49DD-932A-C9D1-4450AB1C0AE7}"/>
          </ac:spMkLst>
        </pc:spChg>
        <pc:spChg chg="add del mod">
          <ac:chgData name="Medha Sakhamuri" userId="3558979d-df9a-492b-a02b-f7658854ec17" providerId="ADAL" clId="{3CA4F2DE-0CAD-E34D-9D67-507A02C15490}" dt="2025-04-07T18:28:49.153" v="645" actId="12084"/>
          <ac:spMkLst>
            <pc:docMk/>
            <pc:sldMk cId="2949083248" sldId="265"/>
            <ac:spMk id="5" creationId="{63571784-62BD-0D03-D719-549338550BC1}"/>
          </ac:spMkLst>
        </pc:spChg>
        <pc:graphicFrameChg chg="add del mod">
          <ac:chgData name="Medha Sakhamuri" userId="3558979d-df9a-492b-a02b-f7658854ec17" providerId="ADAL" clId="{3CA4F2DE-0CAD-E34D-9D67-507A02C15490}" dt="2025-04-07T18:40:03.200" v="733" actId="478"/>
          <ac:graphicFrameMkLst>
            <pc:docMk/>
            <pc:sldMk cId="2949083248" sldId="265"/>
            <ac:graphicFrameMk id="6" creationId="{3936192F-92EE-4296-3D84-D66A1EA488F4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18:40:38.464" v="745" actId="1076"/>
          <ac:graphicFrameMkLst>
            <pc:docMk/>
            <pc:sldMk cId="2949083248" sldId="265"/>
            <ac:graphicFrameMk id="7" creationId="{21C56579-D454-DC63-1338-54726A211776}"/>
          </ac:graphicFrameMkLst>
        </pc:graphicFrameChg>
        <pc:picChg chg="del">
          <ac:chgData name="Medha Sakhamuri" userId="3558979d-df9a-492b-a02b-f7658854ec17" providerId="ADAL" clId="{3CA4F2DE-0CAD-E34D-9D67-507A02C15490}" dt="2025-04-07T18:14:37.727" v="616" actId="478"/>
          <ac:picMkLst>
            <pc:docMk/>
            <pc:sldMk cId="2949083248" sldId="265"/>
            <ac:picMk id="4098" creationId="{3265C37C-C819-CDB5-5E78-F1668095DEFC}"/>
          </ac:picMkLst>
        </pc:picChg>
        <pc:picChg chg="add del mod">
          <ac:chgData name="Medha Sakhamuri" userId="3558979d-df9a-492b-a02b-f7658854ec17" providerId="ADAL" clId="{3CA4F2DE-0CAD-E34D-9D67-507A02C15490}" dt="2025-04-07T18:40:04.596" v="734" actId="478"/>
          <ac:picMkLst>
            <pc:docMk/>
            <pc:sldMk cId="2949083248" sldId="265"/>
            <ac:picMk id="7170" creationId="{27138481-59B3-95E7-5B3C-5A7C659A0938}"/>
          </ac:picMkLst>
        </pc:picChg>
      </pc:sldChg>
      <pc:sldChg chg="delSp modSp add mod modAnim modNotesTx">
        <pc:chgData name="Medha Sakhamuri" userId="3558979d-df9a-492b-a02b-f7658854ec17" providerId="ADAL" clId="{3CA4F2DE-0CAD-E34D-9D67-507A02C15490}" dt="2025-04-08T00:19:02.328" v="2726"/>
        <pc:sldMkLst>
          <pc:docMk/>
          <pc:sldMk cId="3959849550" sldId="266"/>
        </pc:sldMkLst>
        <pc:graphicFrameChg chg="mod">
          <ac:chgData name="Medha Sakhamuri" userId="3558979d-df9a-492b-a02b-f7658854ec17" providerId="ADAL" clId="{3CA4F2DE-0CAD-E34D-9D67-507A02C15490}" dt="2025-04-07T18:42:04.032" v="765" actId="1076"/>
          <ac:graphicFrameMkLst>
            <pc:docMk/>
            <pc:sldMk cId="3959849550" sldId="266"/>
            <ac:graphicFrameMk id="6" creationId="{4E2317DF-143E-3EC7-8977-967E6E0B73A5}"/>
          </ac:graphicFrameMkLst>
        </pc:graphicFrameChg>
        <pc:graphicFrameChg chg="del">
          <ac:chgData name="Medha Sakhamuri" userId="3558979d-df9a-492b-a02b-f7658854ec17" providerId="ADAL" clId="{3CA4F2DE-0CAD-E34D-9D67-507A02C15490}" dt="2025-04-07T18:40:43.797" v="746" actId="478"/>
          <ac:graphicFrameMkLst>
            <pc:docMk/>
            <pc:sldMk cId="3959849550" sldId="266"/>
            <ac:graphicFrameMk id="7" creationId="{53C64C9A-D8BA-F53F-7B1D-80B276312667}"/>
          </ac:graphicFrameMkLst>
        </pc:graphicFrameChg>
        <pc:picChg chg="mod">
          <ac:chgData name="Medha Sakhamuri" userId="3558979d-df9a-492b-a02b-f7658854ec17" providerId="ADAL" clId="{3CA4F2DE-0CAD-E34D-9D67-507A02C15490}" dt="2025-04-07T18:42:16.314" v="767" actId="1076"/>
          <ac:picMkLst>
            <pc:docMk/>
            <pc:sldMk cId="3959849550" sldId="266"/>
            <ac:picMk id="7170" creationId="{3D1E20E7-7020-C339-6AC3-9FA38482BC94}"/>
          </ac:picMkLst>
        </pc:picChg>
      </pc:sldChg>
      <pc:sldChg chg="addSp delSp modSp add del mod delAnim modAnim modNotesTx">
        <pc:chgData name="Medha Sakhamuri" userId="3558979d-df9a-492b-a02b-f7658854ec17" providerId="ADAL" clId="{3CA4F2DE-0CAD-E34D-9D67-507A02C15490}" dt="2025-04-08T00:19:58.241" v="2727"/>
        <pc:sldMkLst>
          <pc:docMk/>
          <pc:sldMk cId="3891034008" sldId="267"/>
        </pc:sldMkLst>
        <pc:spChg chg="mod">
          <ac:chgData name="Medha Sakhamuri" userId="3558979d-df9a-492b-a02b-f7658854ec17" providerId="ADAL" clId="{3CA4F2DE-0CAD-E34D-9D67-507A02C15490}" dt="2025-04-07T18:44:58.218" v="787" actId="404"/>
          <ac:spMkLst>
            <pc:docMk/>
            <pc:sldMk cId="3891034008" sldId="267"/>
            <ac:spMk id="2" creationId="{D84B1B7B-C4E6-492F-3B93-32FC54049507}"/>
          </ac:spMkLst>
        </pc:spChg>
        <pc:spChg chg="mod">
          <ac:chgData name="Medha Sakhamuri" userId="3558979d-df9a-492b-a02b-f7658854ec17" providerId="ADAL" clId="{3CA4F2DE-0CAD-E34D-9D67-507A02C15490}" dt="2025-04-07T19:34:54.892" v="1281" actId="1076"/>
          <ac:spMkLst>
            <pc:docMk/>
            <pc:sldMk cId="3891034008" sldId="267"/>
            <ac:spMk id="3" creationId="{AE2ED138-9EBC-D39F-161C-736C1E61CB1A}"/>
          </ac:spMkLst>
        </pc:spChg>
        <pc:spChg chg="add del mod">
          <ac:chgData name="Medha Sakhamuri" userId="3558979d-df9a-492b-a02b-f7658854ec17" providerId="ADAL" clId="{3CA4F2DE-0CAD-E34D-9D67-507A02C15490}" dt="2025-04-07T19:33:47.258" v="1258" actId="12084"/>
          <ac:spMkLst>
            <pc:docMk/>
            <pc:sldMk cId="3891034008" sldId="267"/>
            <ac:spMk id="4" creationId="{E3BA79CE-21F7-9605-F24F-1C27D000055D}"/>
          </ac:spMkLst>
        </pc:spChg>
        <pc:spChg chg="add del mod">
          <ac:chgData name="Medha Sakhamuri" userId="3558979d-df9a-492b-a02b-f7658854ec17" providerId="ADAL" clId="{3CA4F2DE-0CAD-E34D-9D67-507A02C15490}" dt="2025-04-07T19:35:09.832" v="1284" actId="12084"/>
          <ac:spMkLst>
            <pc:docMk/>
            <pc:sldMk cId="3891034008" sldId="267"/>
            <ac:spMk id="8" creationId="{B3B6A1B7-595A-9A49-7FAC-F6C1BB5721FB}"/>
          </ac:spMkLst>
        </pc:spChg>
        <pc:graphicFrameChg chg="add mod">
          <ac:chgData name="Medha Sakhamuri" userId="3558979d-df9a-492b-a02b-f7658854ec17" providerId="ADAL" clId="{3CA4F2DE-0CAD-E34D-9D67-507A02C15490}" dt="2025-04-07T19:33:22.092" v="1244" actId="12084"/>
          <ac:graphicFrameMkLst>
            <pc:docMk/>
            <pc:sldMk cId="3891034008" sldId="267"/>
            <ac:graphicFrameMk id="5" creationId="{935DDB0C-7A13-D47A-0F71-A5E6EACADBED}"/>
          </ac:graphicFrameMkLst>
        </pc:graphicFrameChg>
        <pc:graphicFrameChg chg="del">
          <ac:chgData name="Medha Sakhamuri" userId="3558979d-df9a-492b-a02b-f7658854ec17" providerId="ADAL" clId="{3CA4F2DE-0CAD-E34D-9D67-507A02C15490}" dt="2025-04-07T18:45:26.585" v="792" actId="478"/>
          <ac:graphicFrameMkLst>
            <pc:docMk/>
            <pc:sldMk cId="3891034008" sldId="267"/>
            <ac:graphicFrameMk id="6" creationId="{C34AC350-440A-9542-700C-099923D560C5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2:04:24.401" v="2001"/>
          <ac:graphicFrameMkLst>
            <pc:docMk/>
            <pc:sldMk cId="3891034008" sldId="267"/>
            <ac:graphicFrameMk id="7" creationId="{CE477327-FFFE-E28D-6A91-E93075F76E9A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2:11:08.153" v="2101" actId="20577"/>
          <ac:graphicFrameMkLst>
            <pc:docMk/>
            <pc:sldMk cId="3891034008" sldId="267"/>
            <ac:graphicFrameMk id="9" creationId="{7C7A743D-365F-B42E-D6FE-900C6E740DEC}"/>
          </ac:graphicFrameMkLst>
        </pc:graphicFrameChg>
        <pc:picChg chg="del">
          <ac:chgData name="Medha Sakhamuri" userId="3558979d-df9a-492b-a02b-f7658854ec17" providerId="ADAL" clId="{3CA4F2DE-0CAD-E34D-9D67-507A02C15490}" dt="2025-04-07T18:45:22.297" v="791" actId="478"/>
          <ac:picMkLst>
            <pc:docMk/>
            <pc:sldMk cId="3891034008" sldId="267"/>
            <ac:picMk id="7170" creationId="{FD2A38BB-52FD-E3BE-2383-1B8188A0DDAC}"/>
          </ac:picMkLst>
        </pc:picChg>
      </pc:sldChg>
      <pc:sldChg chg="addSp delSp modSp add mod modAnim modNotesTx">
        <pc:chgData name="Medha Sakhamuri" userId="3558979d-df9a-492b-a02b-f7658854ec17" providerId="ADAL" clId="{3CA4F2DE-0CAD-E34D-9D67-507A02C15490}" dt="2025-04-08T00:30:30.160" v="2742"/>
        <pc:sldMkLst>
          <pc:docMk/>
          <pc:sldMk cId="1959592578" sldId="268"/>
        </pc:sldMkLst>
        <pc:spChg chg="mod">
          <ac:chgData name="Medha Sakhamuri" userId="3558979d-df9a-492b-a02b-f7658854ec17" providerId="ADAL" clId="{3CA4F2DE-0CAD-E34D-9D67-507A02C15490}" dt="2025-04-07T18:46:42.167" v="811" actId="403"/>
          <ac:spMkLst>
            <pc:docMk/>
            <pc:sldMk cId="1959592578" sldId="268"/>
            <ac:spMk id="2" creationId="{DB6503B5-C4B3-5E9C-CC0A-CFB872AB3EE0}"/>
          </ac:spMkLst>
        </pc:spChg>
        <pc:spChg chg="mod">
          <ac:chgData name="Medha Sakhamuri" userId="3558979d-df9a-492b-a02b-f7658854ec17" providerId="ADAL" clId="{3CA4F2DE-0CAD-E34D-9D67-507A02C15490}" dt="2025-04-07T18:48:09.199" v="832" actId="1076"/>
          <ac:spMkLst>
            <pc:docMk/>
            <pc:sldMk cId="1959592578" sldId="268"/>
            <ac:spMk id="3" creationId="{67552B0B-8B5A-25F0-4D49-1C552DDFDE3E}"/>
          </ac:spMkLst>
        </pc:spChg>
        <pc:spChg chg="add del mod">
          <ac:chgData name="Medha Sakhamuri" userId="3558979d-df9a-492b-a02b-f7658854ec17" providerId="ADAL" clId="{3CA4F2DE-0CAD-E34D-9D67-507A02C15490}" dt="2025-04-07T18:47:24.659" v="821" actId="12084"/>
          <ac:spMkLst>
            <pc:docMk/>
            <pc:sldMk cId="1959592578" sldId="268"/>
            <ac:spMk id="4" creationId="{8EB7AF41-80AA-E2D1-AE48-032D7B5372B0}"/>
          </ac:spMkLst>
        </pc:spChg>
        <pc:graphicFrameChg chg="add mod">
          <ac:chgData name="Medha Sakhamuri" userId="3558979d-df9a-492b-a02b-f7658854ec17" providerId="ADAL" clId="{3CA4F2DE-0CAD-E34D-9D67-507A02C15490}" dt="2025-04-07T19:01:17.644" v="961" actId="1076"/>
          <ac:graphicFrameMkLst>
            <pc:docMk/>
            <pc:sldMk cId="1959592578" sldId="268"/>
            <ac:graphicFrameMk id="5" creationId="{25642F62-804E-C3AF-F2E8-3FBCFC86FBFE}"/>
          </ac:graphicFrameMkLst>
        </pc:graphicFrameChg>
        <pc:picChg chg="add mod modCrop">
          <ac:chgData name="Medha Sakhamuri" userId="3558979d-df9a-492b-a02b-f7658854ec17" providerId="ADAL" clId="{3CA4F2DE-0CAD-E34D-9D67-507A02C15490}" dt="2025-04-07T19:01:19.794" v="962" actId="1076"/>
          <ac:picMkLst>
            <pc:docMk/>
            <pc:sldMk cId="1959592578" sldId="268"/>
            <ac:picMk id="6" creationId="{4453E10F-7413-38E4-8B7F-2F4B097FE9B7}"/>
          </ac:picMkLst>
        </pc:picChg>
      </pc:sldChg>
      <pc:sldChg chg="addSp delSp modSp add mod delAnim modAnim modNotesTx">
        <pc:chgData name="Medha Sakhamuri" userId="3558979d-df9a-492b-a02b-f7658854ec17" providerId="ADAL" clId="{3CA4F2DE-0CAD-E34D-9D67-507A02C15490}" dt="2025-04-08T00:31:09.615" v="2743"/>
        <pc:sldMkLst>
          <pc:docMk/>
          <pc:sldMk cId="3923105337" sldId="269"/>
        </pc:sldMkLst>
        <pc:spChg chg="mod">
          <ac:chgData name="Medha Sakhamuri" userId="3558979d-df9a-492b-a02b-f7658854ec17" providerId="ADAL" clId="{3CA4F2DE-0CAD-E34D-9D67-507A02C15490}" dt="2025-04-07T18:48:47.810" v="842" actId="20577"/>
          <ac:spMkLst>
            <pc:docMk/>
            <pc:sldMk cId="3923105337" sldId="269"/>
            <ac:spMk id="2" creationId="{35853D69-FB9C-3B35-8987-C908AD8C4E21}"/>
          </ac:spMkLst>
        </pc:spChg>
        <pc:spChg chg="del">
          <ac:chgData name="Medha Sakhamuri" userId="3558979d-df9a-492b-a02b-f7658854ec17" providerId="ADAL" clId="{3CA4F2DE-0CAD-E34D-9D67-507A02C15490}" dt="2025-04-07T18:48:50.079" v="843" actId="478"/>
          <ac:spMkLst>
            <pc:docMk/>
            <pc:sldMk cId="3923105337" sldId="269"/>
            <ac:spMk id="3" creationId="{6AF93E25-8C5A-9E1C-D49B-BF58E693346F}"/>
          </ac:spMkLst>
        </pc:spChg>
        <pc:spChg chg="add del mod">
          <ac:chgData name="Medha Sakhamuri" userId="3558979d-df9a-492b-a02b-f7658854ec17" providerId="ADAL" clId="{3CA4F2DE-0CAD-E34D-9D67-507A02C15490}" dt="2025-04-07T18:49:43.979" v="867" actId="12084"/>
          <ac:spMkLst>
            <pc:docMk/>
            <pc:sldMk cId="3923105337" sldId="269"/>
            <ac:spMk id="6" creationId="{46D16282-FA7B-4D04-A87C-942EE569BDDB}"/>
          </ac:spMkLst>
        </pc:spChg>
        <pc:spChg chg="add mod">
          <ac:chgData name="Medha Sakhamuri" userId="3558979d-df9a-492b-a02b-f7658854ec17" providerId="ADAL" clId="{3CA4F2DE-0CAD-E34D-9D67-507A02C15490}" dt="2025-04-07T22:34:15.622" v="2303" actId="113"/>
          <ac:spMkLst>
            <pc:docMk/>
            <pc:sldMk cId="3923105337" sldId="269"/>
            <ac:spMk id="11" creationId="{FD617A78-D69A-02DB-A642-AAF02B3AF88A}"/>
          </ac:spMkLst>
        </pc:spChg>
        <pc:spChg chg="add del mod">
          <ac:chgData name="Medha Sakhamuri" userId="3558979d-df9a-492b-a02b-f7658854ec17" providerId="ADAL" clId="{3CA4F2DE-0CAD-E34D-9D67-507A02C15490}" dt="2025-04-07T22:33:42.409" v="2275"/>
          <ac:spMkLst>
            <pc:docMk/>
            <pc:sldMk cId="3923105337" sldId="269"/>
            <ac:spMk id="12" creationId="{EB6DFD20-0959-0512-D2D0-391D086E06D2}"/>
          </ac:spMkLst>
        </pc:spChg>
        <pc:graphicFrameChg chg="del mod">
          <ac:chgData name="Medha Sakhamuri" userId="3558979d-df9a-492b-a02b-f7658854ec17" providerId="ADAL" clId="{3CA4F2DE-0CAD-E34D-9D67-507A02C15490}" dt="2025-04-07T18:49:03.714" v="845" actId="478"/>
          <ac:graphicFrameMkLst>
            <pc:docMk/>
            <pc:sldMk cId="3923105337" sldId="269"/>
            <ac:graphicFrameMk id="5" creationId="{37AD4F3C-D4FD-10C9-2E88-00635DF6312D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18:49:13.550" v="849" actId="13782"/>
          <ac:graphicFrameMkLst>
            <pc:docMk/>
            <pc:sldMk cId="3923105337" sldId="269"/>
            <ac:graphicFrameMk id="7" creationId="{BFC541EC-2950-690D-48B9-1007B95CDE44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2:32:45.857" v="2251" actId="14100"/>
          <ac:graphicFrameMkLst>
            <pc:docMk/>
            <pc:sldMk cId="3923105337" sldId="269"/>
            <ac:graphicFrameMk id="8" creationId="{E2FD29A3-EEF1-6FC3-437C-8260866549C1}"/>
          </ac:graphicFrameMkLst>
        </pc:graphicFrameChg>
        <pc:picChg chg="add mod">
          <ac:chgData name="Medha Sakhamuri" userId="3558979d-df9a-492b-a02b-f7658854ec17" providerId="ADAL" clId="{3CA4F2DE-0CAD-E34D-9D67-507A02C15490}" dt="2025-04-07T19:05:52.484" v="1099" actId="1076"/>
          <ac:picMkLst>
            <pc:docMk/>
            <pc:sldMk cId="3923105337" sldId="269"/>
            <ac:picMk id="9" creationId="{C11AD7A5-A146-792B-6469-E2379A27E62A}"/>
          </ac:picMkLst>
        </pc:picChg>
        <pc:picChg chg="add mod">
          <ac:chgData name="Medha Sakhamuri" userId="3558979d-df9a-492b-a02b-f7658854ec17" providerId="ADAL" clId="{3CA4F2DE-0CAD-E34D-9D67-507A02C15490}" dt="2025-04-07T19:05:59.489" v="1101" actId="1076"/>
          <ac:picMkLst>
            <pc:docMk/>
            <pc:sldMk cId="3923105337" sldId="269"/>
            <ac:picMk id="10" creationId="{648AF5D4-981D-A871-C348-3B26312C0EAF}"/>
          </ac:picMkLst>
        </pc:picChg>
      </pc:sldChg>
      <pc:sldChg chg="delSp modSp add del mod delAnim modAnim">
        <pc:chgData name="Medha Sakhamuri" userId="3558979d-df9a-492b-a02b-f7658854ec17" providerId="ADAL" clId="{3CA4F2DE-0CAD-E34D-9D67-507A02C15490}" dt="2025-04-07T19:43:44.500" v="1393" actId="2696"/>
        <pc:sldMkLst>
          <pc:docMk/>
          <pc:sldMk cId="2242103508" sldId="270"/>
        </pc:sldMkLst>
        <pc:spChg chg="del mod">
          <ac:chgData name="Medha Sakhamuri" userId="3558979d-df9a-492b-a02b-f7658854ec17" providerId="ADAL" clId="{3CA4F2DE-0CAD-E34D-9D67-507A02C15490}" dt="2025-04-07T18:57:59.470" v="921" actId="478"/>
          <ac:spMkLst>
            <pc:docMk/>
            <pc:sldMk cId="2242103508" sldId="270"/>
            <ac:spMk id="2" creationId="{8B5D08D6-A7DF-1BE3-ABAE-2AF5BBEC8466}"/>
          </ac:spMkLst>
        </pc:spChg>
        <pc:graphicFrameChg chg="del mod">
          <ac:chgData name="Medha Sakhamuri" userId="3558979d-df9a-492b-a02b-f7658854ec17" providerId="ADAL" clId="{3CA4F2DE-0CAD-E34D-9D67-507A02C15490}" dt="2025-04-07T18:58:04.044" v="923" actId="478"/>
          <ac:graphicFrameMkLst>
            <pc:docMk/>
            <pc:sldMk cId="2242103508" sldId="270"/>
            <ac:graphicFrameMk id="8" creationId="{5EA0D0CC-14DC-2E4A-15AD-CFC237B158D6}"/>
          </ac:graphicFrameMkLst>
        </pc:graphicFrameChg>
      </pc:sldChg>
      <pc:sldChg chg="addSp delSp modSp add mod ord delAnim modAnim modNotesTx">
        <pc:chgData name="Medha Sakhamuri" userId="3558979d-df9a-492b-a02b-f7658854ec17" providerId="ADAL" clId="{3CA4F2DE-0CAD-E34D-9D67-507A02C15490}" dt="2025-04-08T00:24:57.906" v="2732"/>
        <pc:sldMkLst>
          <pc:docMk/>
          <pc:sldMk cId="3405630105" sldId="271"/>
        </pc:sldMkLst>
        <pc:spChg chg="mod">
          <ac:chgData name="Medha Sakhamuri" userId="3558979d-df9a-492b-a02b-f7658854ec17" providerId="ADAL" clId="{3CA4F2DE-0CAD-E34D-9D67-507A02C15490}" dt="2025-04-07T19:22:39.097" v="1173" actId="1076"/>
          <ac:spMkLst>
            <pc:docMk/>
            <pc:sldMk cId="3405630105" sldId="271"/>
            <ac:spMk id="2" creationId="{41258BE8-32AB-22DA-4544-CFDE4EAA79A6}"/>
          </ac:spMkLst>
        </pc:spChg>
        <pc:spChg chg="mod">
          <ac:chgData name="Medha Sakhamuri" userId="3558979d-df9a-492b-a02b-f7658854ec17" providerId="ADAL" clId="{3CA4F2DE-0CAD-E34D-9D67-507A02C15490}" dt="2025-04-07T19:23:03.525" v="1178" actId="1076"/>
          <ac:spMkLst>
            <pc:docMk/>
            <pc:sldMk cId="3405630105" sldId="271"/>
            <ac:spMk id="3" creationId="{852105C0-F4A5-9DA0-80C6-76C0CFEAA470}"/>
          </ac:spMkLst>
        </pc:spChg>
        <pc:spChg chg="add del mod">
          <ac:chgData name="Medha Sakhamuri" userId="3558979d-df9a-492b-a02b-f7658854ec17" providerId="ADAL" clId="{3CA4F2DE-0CAD-E34D-9D67-507A02C15490}" dt="2025-04-07T19:17:26.107" v="1155" actId="12084"/>
          <ac:spMkLst>
            <pc:docMk/>
            <pc:sldMk cId="3405630105" sldId="271"/>
            <ac:spMk id="7" creationId="{29C6D013-F44B-D0D6-0762-0563D4D6255F}"/>
          </ac:spMkLst>
        </pc:spChg>
        <pc:spChg chg="add del mod">
          <ac:chgData name="Medha Sakhamuri" userId="3558979d-df9a-492b-a02b-f7658854ec17" providerId="ADAL" clId="{3CA4F2DE-0CAD-E34D-9D67-507A02C15490}" dt="2025-04-07T19:26:53.662" v="1183" actId="12084"/>
          <ac:spMkLst>
            <pc:docMk/>
            <pc:sldMk cId="3405630105" sldId="271"/>
            <ac:spMk id="10" creationId="{969ABF7E-DE79-032D-DC74-999DE409C6D1}"/>
          </ac:spMkLst>
        </pc:spChg>
        <pc:graphicFrameChg chg="del">
          <ac:chgData name="Medha Sakhamuri" userId="3558979d-df9a-492b-a02b-f7658854ec17" providerId="ADAL" clId="{3CA4F2DE-0CAD-E34D-9D67-507A02C15490}" dt="2025-04-07T19:17:18.401" v="1152" actId="478"/>
          <ac:graphicFrameMkLst>
            <pc:docMk/>
            <pc:sldMk cId="3405630105" sldId="271"/>
            <ac:graphicFrameMk id="5" creationId="{4D9DBE8A-9B7B-D16B-D0DA-CF05B1CA4766}"/>
          </ac:graphicFrameMkLst>
        </pc:graphicFrameChg>
        <pc:graphicFrameChg chg="add del mod">
          <ac:chgData name="Medha Sakhamuri" userId="3558979d-df9a-492b-a02b-f7658854ec17" providerId="ADAL" clId="{3CA4F2DE-0CAD-E34D-9D67-507A02C15490}" dt="2025-04-07T19:24:22.106" v="1179" actId="478"/>
          <ac:graphicFrameMkLst>
            <pc:docMk/>
            <pc:sldMk cId="3405630105" sldId="271"/>
            <ac:graphicFrameMk id="8" creationId="{1164C5E9-79EC-3582-CCF4-B67DBE4503E7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2:29:06.503" v="2224" actId="20577"/>
          <ac:graphicFrameMkLst>
            <pc:docMk/>
            <pc:sldMk cId="3405630105" sldId="271"/>
            <ac:graphicFrameMk id="11" creationId="{A5968DDD-3C2D-0543-1DA1-7EB17EE56A6A}"/>
          </ac:graphicFrameMkLst>
        </pc:graphicFrameChg>
        <pc:picChg chg="del">
          <ac:chgData name="Medha Sakhamuri" userId="3558979d-df9a-492b-a02b-f7658854ec17" providerId="ADAL" clId="{3CA4F2DE-0CAD-E34D-9D67-507A02C15490}" dt="2025-04-07T19:17:01.492" v="1151" actId="478"/>
          <ac:picMkLst>
            <pc:docMk/>
            <pc:sldMk cId="3405630105" sldId="271"/>
            <ac:picMk id="6" creationId="{E5087891-E6EB-1052-5600-6F6DD94326C3}"/>
          </ac:picMkLst>
        </pc:picChg>
      </pc:sldChg>
      <pc:sldChg chg="modSp add modAnim modNotesTx">
        <pc:chgData name="Medha Sakhamuri" userId="3558979d-df9a-492b-a02b-f7658854ec17" providerId="ADAL" clId="{3CA4F2DE-0CAD-E34D-9D67-507A02C15490}" dt="2025-04-08T00:29:04.047" v="2741"/>
        <pc:sldMkLst>
          <pc:docMk/>
          <pc:sldMk cId="3032379936" sldId="272"/>
        </pc:sldMkLst>
        <pc:graphicFrameChg chg="mod">
          <ac:chgData name="Medha Sakhamuri" userId="3558979d-df9a-492b-a02b-f7658854ec17" providerId="ADAL" clId="{3CA4F2DE-0CAD-E34D-9D67-507A02C15490}" dt="2025-04-08T00:28:03.803" v="2740" actId="255"/>
          <ac:graphicFrameMkLst>
            <pc:docMk/>
            <pc:sldMk cId="3032379936" sldId="272"/>
            <ac:graphicFrameMk id="8" creationId="{7CEF6190-4A18-D715-1A29-E7696A5E22C6}"/>
          </ac:graphicFrameMkLst>
        </pc:graphicFrameChg>
      </pc:sldChg>
      <pc:sldChg chg="addSp delSp modSp add mod ord modAnim modNotesTx">
        <pc:chgData name="Medha Sakhamuri" userId="3558979d-df9a-492b-a02b-f7658854ec17" providerId="ADAL" clId="{3CA4F2DE-0CAD-E34D-9D67-507A02C15490}" dt="2025-04-08T00:20:26.191" v="2728"/>
        <pc:sldMkLst>
          <pc:docMk/>
          <pc:sldMk cId="3427079521" sldId="273"/>
        </pc:sldMkLst>
        <pc:spChg chg="mod">
          <ac:chgData name="Medha Sakhamuri" userId="3558979d-df9a-492b-a02b-f7658854ec17" providerId="ADAL" clId="{3CA4F2DE-0CAD-E34D-9D67-507A02C15490}" dt="2025-04-07T19:31:52.880" v="1231" actId="2711"/>
          <ac:spMkLst>
            <pc:docMk/>
            <pc:sldMk cId="3427079521" sldId="273"/>
            <ac:spMk id="2" creationId="{A00952C5-216E-74B3-E7DB-D5EEB29ABD9D}"/>
          </ac:spMkLst>
        </pc:spChg>
        <pc:spChg chg="mod">
          <ac:chgData name="Medha Sakhamuri" userId="3558979d-df9a-492b-a02b-f7658854ec17" providerId="ADAL" clId="{3CA4F2DE-0CAD-E34D-9D67-507A02C15490}" dt="2025-04-07T19:32:31.581" v="1238" actId="122"/>
          <ac:spMkLst>
            <pc:docMk/>
            <pc:sldMk cId="3427079521" sldId="273"/>
            <ac:spMk id="3" creationId="{B43C8284-AC94-EF8C-8691-3368DB0F7437}"/>
          </ac:spMkLst>
        </pc:spChg>
        <pc:spChg chg="del mod">
          <ac:chgData name="Medha Sakhamuri" userId="3558979d-df9a-492b-a02b-f7658854ec17" providerId="ADAL" clId="{3CA4F2DE-0CAD-E34D-9D67-507A02C15490}" dt="2025-04-07T19:32:58.545" v="1240" actId="478"/>
          <ac:spMkLst>
            <pc:docMk/>
            <pc:sldMk cId="3427079521" sldId="273"/>
            <ac:spMk id="4" creationId="{57BCB64F-B8A7-5276-B55E-86305C8B09BE}"/>
          </ac:spMkLst>
        </pc:spChg>
        <pc:spChg chg="add del mod">
          <ac:chgData name="Medha Sakhamuri" userId="3558979d-df9a-492b-a02b-f7658854ec17" providerId="ADAL" clId="{3CA4F2DE-0CAD-E34D-9D67-507A02C15490}" dt="2025-04-07T19:39:37.451" v="1333" actId="12084"/>
          <ac:spMkLst>
            <pc:docMk/>
            <pc:sldMk cId="3427079521" sldId="273"/>
            <ac:spMk id="5" creationId="{1744D9C9-0592-87E7-5376-8A5DCE177F5E}"/>
          </ac:spMkLst>
        </pc:spChg>
        <pc:graphicFrameChg chg="add mod modGraphic">
          <ac:chgData name="Medha Sakhamuri" userId="3558979d-df9a-492b-a02b-f7658854ec17" providerId="ADAL" clId="{3CA4F2DE-0CAD-E34D-9D67-507A02C15490}" dt="2025-04-07T22:21:05.655" v="2156" actId="1076"/>
          <ac:graphicFrameMkLst>
            <pc:docMk/>
            <pc:sldMk cId="3427079521" sldId="273"/>
            <ac:graphicFrameMk id="6" creationId="{A9E7ECAF-8796-4A4C-7036-955CD6E5C79F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2:20:54.356" v="2152" actId="1076"/>
          <ac:graphicFrameMkLst>
            <pc:docMk/>
            <pc:sldMk cId="3427079521" sldId="273"/>
            <ac:graphicFrameMk id="7" creationId="{8EB56BB0-786B-C980-D138-2BE3F30B12A2}"/>
          </ac:graphicFrameMkLst>
        </pc:graphicFrameChg>
      </pc:sldChg>
      <pc:sldChg chg="addSp delSp modSp new del mod modAnim">
        <pc:chgData name="Medha Sakhamuri" userId="3558979d-df9a-492b-a02b-f7658854ec17" providerId="ADAL" clId="{3CA4F2DE-0CAD-E34D-9D67-507A02C15490}" dt="2025-04-07T21:27:04.743" v="1563" actId="2696"/>
        <pc:sldMkLst>
          <pc:docMk/>
          <pc:sldMk cId="1414639767" sldId="274"/>
        </pc:sldMkLst>
        <pc:spChg chg="del mod">
          <ac:chgData name="Medha Sakhamuri" userId="3558979d-df9a-492b-a02b-f7658854ec17" providerId="ADAL" clId="{3CA4F2DE-0CAD-E34D-9D67-507A02C15490}" dt="2025-04-07T21:06:54.181" v="1415" actId="478"/>
          <ac:spMkLst>
            <pc:docMk/>
            <pc:sldMk cId="1414639767" sldId="274"/>
            <ac:spMk id="2" creationId="{C17A50AA-5B61-010B-40B1-F22B2C05C008}"/>
          </ac:spMkLst>
        </pc:spChg>
        <pc:spChg chg="del mod">
          <ac:chgData name="Medha Sakhamuri" userId="3558979d-df9a-492b-a02b-f7658854ec17" providerId="ADAL" clId="{3CA4F2DE-0CAD-E34D-9D67-507A02C15490}" dt="2025-04-07T21:10:11.591" v="1423" actId="478"/>
          <ac:spMkLst>
            <pc:docMk/>
            <pc:sldMk cId="1414639767" sldId="274"/>
            <ac:spMk id="3" creationId="{C5879FBD-FB50-7562-F2D1-5037C55469D0}"/>
          </ac:spMkLst>
        </pc:spChg>
        <pc:spChg chg="add mod">
          <ac:chgData name="Medha Sakhamuri" userId="3558979d-df9a-492b-a02b-f7658854ec17" providerId="ADAL" clId="{3CA4F2DE-0CAD-E34D-9D67-507A02C15490}" dt="2025-04-07T21:16:38.861" v="1516" actId="14100"/>
          <ac:spMkLst>
            <pc:docMk/>
            <pc:sldMk cId="1414639767" sldId="274"/>
            <ac:spMk id="5" creationId="{BDD6B7DA-0F09-B914-2878-A816044F4F12}"/>
          </ac:spMkLst>
        </pc:spChg>
        <pc:spChg chg="add del mod">
          <ac:chgData name="Medha Sakhamuri" userId="3558979d-df9a-492b-a02b-f7658854ec17" providerId="ADAL" clId="{3CA4F2DE-0CAD-E34D-9D67-507A02C15490}" dt="2025-04-07T21:11:56.493" v="1491"/>
          <ac:spMkLst>
            <pc:docMk/>
            <pc:sldMk cId="1414639767" sldId="274"/>
            <ac:spMk id="6" creationId="{91249876-F20C-E12B-D70A-FDD74F50BD8F}"/>
          </ac:spMkLst>
        </pc:spChg>
        <pc:spChg chg="add mod">
          <ac:chgData name="Medha Sakhamuri" userId="3558979d-df9a-492b-a02b-f7658854ec17" providerId="ADAL" clId="{3CA4F2DE-0CAD-E34D-9D67-507A02C15490}" dt="2025-04-07T21:10:56.816" v="1468" actId="403"/>
          <ac:spMkLst>
            <pc:docMk/>
            <pc:sldMk cId="1414639767" sldId="274"/>
            <ac:spMk id="7" creationId="{D93DE5A4-8544-D6D7-1F0C-C36A38464752}"/>
          </ac:spMkLst>
        </pc:spChg>
        <pc:picChg chg="add mod modCrop">
          <ac:chgData name="Medha Sakhamuri" userId="3558979d-df9a-492b-a02b-f7658854ec17" providerId="ADAL" clId="{3CA4F2DE-0CAD-E34D-9D67-507A02C15490}" dt="2025-04-07T21:15:16.429" v="1499" actId="1076"/>
          <ac:picMkLst>
            <pc:docMk/>
            <pc:sldMk cId="1414639767" sldId="274"/>
            <ac:picMk id="8" creationId="{A0CE30BC-F639-DB98-0D7D-812B5A51AC34}"/>
          </ac:picMkLst>
        </pc:picChg>
        <pc:picChg chg="add mod modCrop">
          <ac:chgData name="Medha Sakhamuri" userId="3558979d-df9a-492b-a02b-f7658854ec17" providerId="ADAL" clId="{3CA4F2DE-0CAD-E34D-9D67-507A02C15490}" dt="2025-04-07T21:16:32.656" v="1515" actId="14100"/>
          <ac:picMkLst>
            <pc:docMk/>
            <pc:sldMk cId="1414639767" sldId="274"/>
            <ac:picMk id="9" creationId="{8C114A72-6B4C-4E54-3E61-290B6B0FA417}"/>
          </ac:picMkLst>
        </pc:picChg>
      </pc:sldChg>
      <pc:sldChg chg="addSp delSp modSp add del mod modAnim modNotesTx">
        <pc:chgData name="Medha Sakhamuri" userId="3558979d-df9a-492b-a02b-f7658854ec17" providerId="ADAL" clId="{3CA4F2DE-0CAD-E34D-9D67-507A02C15490}" dt="2025-04-08T00:22:55.748" v="2731"/>
        <pc:sldMkLst>
          <pc:docMk/>
          <pc:sldMk cId="2880566921" sldId="275"/>
        </pc:sldMkLst>
        <pc:spChg chg="add mod">
          <ac:chgData name="Medha Sakhamuri" userId="3558979d-df9a-492b-a02b-f7658854ec17" providerId="ADAL" clId="{3CA4F2DE-0CAD-E34D-9D67-507A02C15490}" dt="2025-04-07T21:50:59.090" v="1867" actId="14100"/>
          <ac:spMkLst>
            <pc:docMk/>
            <pc:sldMk cId="2880566921" sldId="275"/>
            <ac:spMk id="3" creationId="{2F0E02F5-3B90-C731-2AC2-E08621F1431F}"/>
          </ac:spMkLst>
        </pc:spChg>
        <pc:spChg chg="del mod">
          <ac:chgData name="Medha Sakhamuri" userId="3558979d-df9a-492b-a02b-f7658854ec17" providerId="ADAL" clId="{3CA4F2DE-0CAD-E34D-9D67-507A02C15490}" dt="2025-04-07T21:49:14.342" v="1838" actId="478"/>
          <ac:spMkLst>
            <pc:docMk/>
            <pc:sldMk cId="2880566921" sldId="275"/>
            <ac:spMk id="5" creationId="{FCB44408-EA92-3D56-032F-F364903BB388}"/>
          </ac:spMkLst>
        </pc:spChg>
        <pc:spChg chg="add del mod">
          <ac:chgData name="Medha Sakhamuri" userId="3558979d-df9a-492b-a02b-f7658854ec17" providerId="ADAL" clId="{3CA4F2DE-0CAD-E34D-9D67-507A02C15490}" dt="2025-04-07T21:49:16.570" v="1839" actId="478"/>
          <ac:spMkLst>
            <pc:docMk/>
            <pc:sldMk cId="2880566921" sldId="275"/>
            <ac:spMk id="6" creationId="{CBA417E8-E032-9DAB-0D11-C807F0584967}"/>
          </ac:spMkLst>
        </pc:spChg>
        <pc:spChg chg="mod">
          <ac:chgData name="Medha Sakhamuri" userId="3558979d-df9a-492b-a02b-f7658854ec17" providerId="ADAL" clId="{3CA4F2DE-0CAD-E34D-9D67-507A02C15490}" dt="2025-04-07T21:58:38.008" v="1938" actId="20577"/>
          <ac:spMkLst>
            <pc:docMk/>
            <pc:sldMk cId="2880566921" sldId="275"/>
            <ac:spMk id="7" creationId="{A9CA3169-B87B-B758-B770-138CC5A9F052}"/>
          </ac:spMkLst>
        </pc:spChg>
        <pc:spChg chg="add del mod">
          <ac:chgData name="Medha Sakhamuri" userId="3558979d-df9a-492b-a02b-f7658854ec17" providerId="ADAL" clId="{3CA4F2DE-0CAD-E34D-9D67-507A02C15490}" dt="2025-04-07T21:50:16.735" v="1855" actId="12084"/>
          <ac:spMkLst>
            <pc:docMk/>
            <pc:sldMk cId="2880566921" sldId="275"/>
            <ac:spMk id="11" creationId="{3E113F97-F95E-3441-AA1C-92EBBE4A83FD}"/>
          </ac:spMkLst>
        </pc:spChg>
        <pc:graphicFrameChg chg="add mod">
          <ac:chgData name="Medha Sakhamuri" userId="3558979d-df9a-492b-a02b-f7658854ec17" providerId="ADAL" clId="{3CA4F2DE-0CAD-E34D-9D67-507A02C15490}" dt="2025-04-07T21:51:05.965" v="1870" actId="14100"/>
          <ac:graphicFrameMkLst>
            <pc:docMk/>
            <pc:sldMk cId="2880566921" sldId="275"/>
            <ac:graphicFrameMk id="12" creationId="{151C05CA-41F8-8802-8D36-846BE67DA738}"/>
          </ac:graphicFrameMkLst>
        </pc:graphicFrameChg>
        <pc:picChg chg="del">
          <ac:chgData name="Medha Sakhamuri" userId="3558979d-df9a-492b-a02b-f7658854ec17" providerId="ADAL" clId="{3CA4F2DE-0CAD-E34D-9D67-507A02C15490}" dt="2025-04-07T21:49:07.900" v="1835" actId="478"/>
          <ac:picMkLst>
            <pc:docMk/>
            <pc:sldMk cId="2880566921" sldId="275"/>
            <ac:picMk id="8" creationId="{F32D7321-761D-7DF0-E4C7-A9A133BBE949}"/>
          </ac:picMkLst>
        </pc:picChg>
        <pc:picChg chg="del">
          <ac:chgData name="Medha Sakhamuri" userId="3558979d-df9a-492b-a02b-f7658854ec17" providerId="ADAL" clId="{3CA4F2DE-0CAD-E34D-9D67-507A02C15490}" dt="2025-04-07T21:49:08.855" v="1836" actId="478"/>
          <ac:picMkLst>
            <pc:docMk/>
            <pc:sldMk cId="2880566921" sldId="275"/>
            <ac:picMk id="9" creationId="{57643358-5F29-6D25-E784-D21E287C8F31}"/>
          </ac:picMkLst>
        </pc:picChg>
      </pc:sldChg>
      <pc:sldChg chg="addSp delSp modSp add del mod">
        <pc:chgData name="Medha Sakhamuri" userId="3558979d-df9a-492b-a02b-f7658854ec17" providerId="ADAL" clId="{3CA4F2DE-0CAD-E34D-9D67-507A02C15490}" dt="2025-04-07T21:21:37.304" v="1526" actId="2696"/>
        <pc:sldMkLst>
          <pc:docMk/>
          <pc:sldMk cId="3005525172" sldId="275"/>
        </pc:sldMkLst>
        <pc:spChg chg="add del mod">
          <ac:chgData name="Medha Sakhamuri" userId="3558979d-df9a-492b-a02b-f7658854ec17" providerId="ADAL" clId="{3CA4F2DE-0CAD-E34D-9D67-507A02C15490}" dt="2025-04-07T21:21:05.243" v="1521"/>
          <ac:spMkLst>
            <pc:docMk/>
            <pc:sldMk cId="3005525172" sldId="275"/>
            <ac:spMk id="3" creationId="{974CDE97-0264-F707-F28D-E28C3D536069}"/>
          </ac:spMkLst>
        </pc:spChg>
        <pc:spChg chg="del">
          <ac:chgData name="Medha Sakhamuri" userId="3558979d-df9a-492b-a02b-f7658854ec17" providerId="ADAL" clId="{3CA4F2DE-0CAD-E34D-9D67-507A02C15490}" dt="2025-04-07T21:20:55.215" v="1518" actId="478"/>
          <ac:spMkLst>
            <pc:docMk/>
            <pc:sldMk cId="3005525172" sldId="275"/>
            <ac:spMk id="5" creationId="{7A05E6C3-3914-E803-9A85-A2C1BE2C0614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0" creationId="{93F6E6E2-F6EC-3A1A-A736-C503C43519B6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1" creationId="{05006F87-6CA9-4C02-79B7-820C917FA4DB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2" creationId="{FA137579-5424-1A94-6DA2-4E290F41FA0B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3" creationId="{1A72D135-2B45-0B0A-A7F6-678DBFCA242E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4" creationId="{6DF57FDE-95FE-46DC-7715-006A5AD204F5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5" creationId="{4BF8A994-09E4-9B7C-7917-C6C7BBDD0C82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6" creationId="{A4F710D7-89F9-924D-2946-8A0FF5233095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7" creationId="{27A7C837-61E0-9BC3-A479-6D0D5934FC0C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8" creationId="{C61AAAE6-66D4-87B5-D451-B8DF88797557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19" creationId="{C75B553D-E20D-832A-7584-392B8981AFEA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0" creationId="{8AA6949A-4C95-3347-F766-1D445D7A1F7B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1" creationId="{14AA6038-CCAD-CF2E-0BBB-6A1925D208B0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2" creationId="{5F9B8640-D32D-A481-3CB2-8D7BFE5AA809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3" creationId="{407650A7-4BCF-5858-3F57-C9B502F451E8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4" creationId="{497940A5-4E9A-6191-DC5D-B1B7E303C765}"/>
          </ac:spMkLst>
        </pc:spChg>
        <pc:spChg chg="add mod">
          <ac:chgData name="Medha Sakhamuri" userId="3558979d-df9a-492b-a02b-f7658854ec17" providerId="ADAL" clId="{3CA4F2DE-0CAD-E34D-9D67-507A02C15490}" dt="2025-04-07T21:20:59.309" v="1520"/>
          <ac:spMkLst>
            <pc:docMk/>
            <pc:sldMk cId="3005525172" sldId="275"/>
            <ac:spMk id="25" creationId="{E3D75933-9B51-936F-1069-AEA086C1A85D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28" creationId="{2E40486D-B992-AA5E-105F-E09F2DFF4F43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29" creationId="{EAA6424A-FE6E-B67B-269A-EF7822E1BBBE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0" creationId="{15825A53-0421-A22B-1A93-1C4C8D153E5F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1" creationId="{75FDD8FC-04A1-ADA5-8C90-7DAB1F9C2B6D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2" creationId="{CA9E09DC-EE0A-B22A-D0F8-77D6A3F0605D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3" creationId="{5D0E667B-D161-CBCC-E7C6-B435307BDB40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4" creationId="{BEC01CA7-5D03-536A-FB4D-9002987CD4C6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5" creationId="{8BBF1356-45AC-2664-4CF0-FCE04A25A370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6" creationId="{2F77031C-001B-B4D4-64F0-7AF2AB17C587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7" creationId="{63D3E12D-E52D-983F-3841-220C21561529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8" creationId="{EF387B71-B4C0-7352-2DB1-78A4C1D96833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39" creationId="{7E8316F6-121A-F7B6-C4E4-3B5E81C94488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0" creationId="{0646EBB1-4C14-C9BC-D580-6E6B8F3BE1F2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1" creationId="{EE4B167B-893F-DA0C-A739-F534DDBC36D0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2" creationId="{29449902-BBA6-32AE-F154-98F0194DAAB9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3" creationId="{A67D1C2A-454F-EDCD-F226-5FEDD1C79F97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4" creationId="{FF933844-3CB7-3134-906C-B0A2B4DFFD25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5" creationId="{DD497A02-935B-40A9-0342-2946D8C0510F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6" creationId="{2B7BD4FE-3F6F-8597-F391-D7CAF792EA47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7" creationId="{E6D44FF6-88BA-FE3E-5328-82E4EA3E6452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8" creationId="{5CCCA83E-FD27-C3F9-AB3D-8180FC61CB45}"/>
          </ac:spMkLst>
        </pc:spChg>
        <pc:spChg chg="add del mod">
          <ac:chgData name="Medha Sakhamuri" userId="3558979d-df9a-492b-a02b-f7658854ec17" providerId="ADAL" clId="{3CA4F2DE-0CAD-E34D-9D67-507A02C15490}" dt="2025-04-07T21:21:15.359" v="1523" actId="478"/>
          <ac:spMkLst>
            <pc:docMk/>
            <pc:sldMk cId="3005525172" sldId="275"/>
            <ac:spMk id="49" creationId="{3DB12DFE-3891-E2F7-55B6-40846D99C5E5}"/>
          </ac:spMkLst>
        </pc:spChg>
        <pc:graphicFrameChg chg="add mod">
          <ac:chgData name="Medha Sakhamuri" userId="3558979d-df9a-492b-a02b-f7658854ec17" providerId="ADAL" clId="{3CA4F2DE-0CAD-E34D-9D67-507A02C15490}" dt="2025-04-07T21:20:59.309" v="1520"/>
          <ac:graphicFrameMkLst>
            <pc:docMk/>
            <pc:sldMk cId="3005525172" sldId="275"/>
            <ac:graphicFrameMk id="4" creationId="{D977DA5C-860B-8108-EB16-DF5DF20B3268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1:20:57.095" v="1519"/>
          <ac:graphicFrameMkLst>
            <pc:docMk/>
            <pc:sldMk cId="3005525172" sldId="275"/>
            <ac:graphicFrameMk id="6" creationId="{7DB284DC-09F6-9367-F2A6-F1E793822DC8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1:21:24.163" v="1525" actId="14100"/>
          <ac:graphicFrameMkLst>
            <pc:docMk/>
            <pc:sldMk cId="3005525172" sldId="275"/>
            <ac:graphicFrameMk id="26" creationId="{75BB1E67-8B3A-729F-1E42-F462D4F1861F}"/>
          </ac:graphicFrameMkLst>
        </pc:graphicFrameChg>
        <pc:graphicFrameChg chg="add del mod">
          <ac:chgData name="Medha Sakhamuri" userId="3558979d-df9a-492b-a02b-f7658854ec17" providerId="ADAL" clId="{3CA4F2DE-0CAD-E34D-9D67-507A02C15490}" dt="2025-04-07T21:21:15.359" v="1523" actId="478"/>
          <ac:graphicFrameMkLst>
            <pc:docMk/>
            <pc:sldMk cId="3005525172" sldId="275"/>
            <ac:graphicFrameMk id="27" creationId="{DC9C13BF-0224-B262-0116-D2F8B1194DAD}"/>
          </ac:graphicFrameMkLst>
        </pc:graphicFrameChg>
      </pc:sldChg>
      <pc:sldChg chg="delSp modSp add del mod">
        <pc:chgData name="Medha Sakhamuri" userId="3558979d-df9a-492b-a02b-f7658854ec17" providerId="ADAL" clId="{3CA4F2DE-0CAD-E34D-9D67-507A02C15490}" dt="2025-04-07T21:51:40.337" v="1872" actId="2696"/>
        <pc:sldMkLst>
          <pc:docMk/>
          <pc:sldMk cId="3517290701" sldId="276"/>
        </pc:sldMkLst>
        <pc:spChg chg="mod">
          <ac:chgData name="Medha Sakhamuri" userId="3558979d-df9a-492b-a02b-f7658854ec17" providerId="ADAL" clId="{3CA4F2DE-0CAD-E34D-9D67-507A02C15490}" dt="2025-04-07T21:27:28.361" v="1569" actId="1076"/>
          <ac:spMkLst>
            <pc:docMk/>
            <pc:sldMk cId="3517290701" sldId="276"/>
            <ac:spMk id="5" creationId="{81D54155-2AAB-C6B4-35A8-7ED28EE1203E}"/>
          </ac:spMkLst>
        </pc:spChg>
        <pc:picChg chg="del">
          <ac:chgData name="Medha Sakhamuri" userId="3558979d-df9a-492b-a02b-f7658854ec17" providerId="ADAL" clId="{3CA4F2DE-0CAD-E34D-9D67-507A02C15490}" dt="2025-04-07T21:26:57.559" v="1562" actId="478"/>
          <ac:picMkLst>
            <pc:docMk/>
            <pc:sldMk cId="3517290701" sldId="276"/>
            <ac:picMk id="8" creationId="{5B927822-9E83-7F19-4A20-D2B6415F7352}"/>
          </ac:picMkLst>
        </pc:picChg>
        <pc:picChg chg="del">
          <ac:chgData name="Medha Sakhamuri" userId="3558979d-df9a-492b-a02b-f7658854ec17" providerId="ADAL" clId="{3CA4F2DE-0CAD-E34D-9D67-507A02C15490}" dt="2025-04-07T21:26:56.368" v="1561" actId="478"/>
          <ac:picMkLst>
            <pc:docMk/>
            <pc:sldMk cId="3517290701" sldId="276"/>
            <ac:picMk id="9" creationId="{56CF09FA-F9BD-7641-2DBF-4F02D6884B29}"/>
          </ac:picMkLst>
        </pc:picChg>
      </pc:sldChg>
      <pc:sldChg chg="addSp delSp modSp add del mod delAnim modAnim">
        <pc:chgData name="Medha Sakhamuri" userId="3558979d-df9a-492b-a02b-f7658854ec17" providerId="ADAL" clId="{3CA4F2DE-0CAD-E34D-9D67-507A02C15490}" dt="2025-04-07T22:10:51.871" v="2099" actId="2696"/>
        <pc:sldMkLst>
          <pc:docMk/>
          <pc:sldMk cId="340172139" sldId="277"/>
        </pc:sldMkLst>
        <pc:spChg chg="mod">
          <ac:chgData name="Medha Sakhamuri" userId="3558979d-df9a-492b-a02b-f7658854ec17" providerId="ADAL" clId="{3CA4F2DE-0CAD-E34D-9D67-507A02C15490}" dt="2025-04-07T21:52:33.650" v="1879" actId="20577"/>
          <ac:spMkLst>
            <pc:docMk/>
            <pc:sldMk cId="340172139" sldId="277"/>
            <ac:spMk id="2" creationId="{473D0FDD-904F-0D9B-E468-A91385BDDEB7}"/>
          </ac:spMkLst>
        </pc:spChg>
        <pc:spChg chg="del">
          <ac:chgData name="Medha Sakhamuri" userId="3558979d-df9a-492b-a02b-f7658854ec17" providerId="ADAL" clId="{3CA4F2DE-0CAD-E34D-9D67-507A02C15490}" dt="2025-04-07T21:34:11.962" v="1609" actId="478"/>
          <ac:spMkLst>
            <pc:docMk/>
            <pc:sldMk cId="340172139" sldId="277"/>
            <ac:spMk id="3" creationId="{B7BB8EBA-517D-652E-5D3D-69FF56CF1CF4}"/>
          </ac:spMkLst>
        </pc:spChg>
        <pc:spChg chg="add del mod">
          <ac:chgData name="Medha Sakhamuri" userId="3558979d-df9a-492b-a02b-f7658854ec17" providerId="ADAL" clId="{3CA4F2DE-0CAD-E34D-9D67-507A02C15490}" dt="2025-04-07T21:33:17.989" v="1596" actId="478"/>
          <ac:spMkLst>
            <pc:docMk/>
            <pc:sldMk cId="340172139" sldId="277"/>
            <ac:spMk id="13" creationId="{BA005F74-5B29-CC64-1FF4-2C889E679BF5}"/>
          </ac:spMkLst>
        </pc:spChg>
        <pc:graphicFrameChg chg="add del mod modGraphic">
          <ac:chgData name="Medha Sakhamuri" userId="3558979d-df9a-492b-a02b-f7658854ec17" providerId="ADAL" clId="{3CA4F2DE-0CAD-E34D-9D67-507A02C15490}" dt="2025-04-07T22:09:30.665" v="2080" actId="478"/>
          <ac:graphicFrameMkLst>
            <pc:docMk/>
            <pc:sldMk cId="340172139" sldId="277"/>
            <ac:graphicFrameMk id="4" creationId="{5061ABB8-E595-652D-C283-B316AE3845FA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1:32:34.814" v="1579"/>
          <ac:graphicFrameMkLst>
            <pc:docMk/>
            <pc:sldMk cId="340172139" sldId="277"/>
            <ac:graphicFrameMk id="5" creationId="{EB31F630-AFEF-3191-FF2D-190F3A57DF6F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1:32:34.814" v="1579"/>
          <ac:graphicFrameMkLst>
            <pc:docMk/>
            <pc:sldMk cId="340172139" sldId="277"/>
            <ac:graphicFrameMk id="6" creationId="{15B8C0C9-2265-C54C-6978-253BED3E66AB}"/>
          </ac:graphicFrameMkLst>
        </pc:graphicFrameChg>
        <pc:graphicFrameChg chg="del mod">
          <ac:chgData name="Medha Sakhamuri" userId="3558979d-df9a-492b-a02b-f7658854ec17" providerId="ADAL" clId="{3CA4F2DE-0CAD-E34D-9D67-507A02C15490}" dt="2025-04-07T21:32:05.383" v="1572" actId="478"/>
          <ac:graphicFrameMkLst>
            <pc:docMk/>
            <pc:sldMk cId="340172139" sldId="277"/>
            <ac:graphicFrameMk id="7" creationId="{70218FA4-4D0D-C8DF-4569-D7F80749BE5D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1:32:34.814" v="1579"/>
          <ac:graphicFrameMkLst>
            <pc:docMk/>
            <pc:sldMk cId="340172139" sldId="277"/>
            <ac:graphicFrameMk id="8" creationId="{6420F11C-8713-30A9-38D3-6CEA0BA51798}"/>
          </ac:graphicFrameMkLst>
        </pc:graphicFrameChg>
        <pc:graphicFrameChg chg="del mod">
          <ac:chgData name="Medha Sakhamuri" userId="3558979d-df9a-492b-a02b-f7658854ec17" providerId="ADAL" clId="{3CA4F2DE-0CAD-E34D-9D67-507A02C15490}" dt="2025-04-07T21:32:13.228" v="1575" actId="478"/>
          <ac:graphicFrameMkLst>
            <pc:docMk/>
            <pc:sldMk cId="340172139" sldId="277"/>
            <ac:graphicFrameMk id="9" creationId="{DA71E1C3-A46C-B836-C8F6-F05D49B4ED1B}"/>
          </ac:graphicFrameMkLst>
        </pc:graphicFrameChg>
        <pc:graphicFrameChg chg="add mod">
          <ac:chgData name="Medha Sakhamuri" userId="3558979d-df9a-492b-a02b-f7658854ec17" providerId="ADAL" clId="{3CA4F2DE-0CAD-E34D-9D67-507A02C15490}" dt="2025-04-07T21:32:34.814" v="1579"/>
          <ac:graphicFrameMkLst>
            <pc:docMk/>
            <pc:sldMk cId="340172139" sldId="277"/>
            <ac:graphicFrameMk id="10" creationId="{C842BA60-08A7-2DAE-2D43-88A46DEBE80C}"/>
          </ac:graphicFrameMkLst>
        </pc:graphicFrameChg>
        <pc:graphicFrameChg chg="add del mod modGraphic">
          <ac:chgData name="Medha Sakhamuri" userId="3558979d-df9a-492b-a02b-f7658854ec17" providerId="ADAL" clId="{3CA4F2DE-0CAD-E34D-9D67-507A02C15490}" dt="2025-04-07T21:32:46.291" v="1587" actId="14100"/>
          <ac:graphicFrameMkLst>
            <pc:docMk/>
            <pc:sldMk cId="340172139" sldId="277"/>
            <ac:graphicFrameMk id="11" creationId="{8CA6EB61-2936-C636-E69D-5B42E6A167CC}"/>
          </ac:graphicFrameMkLst>
        </pc:graphicFrameChg>
        <pc:graphicFrameChg chg="add del mod">
          <ac:chgData name="Medha Sakhamuri" userId="3558979d-df9a-492b-a02b-f7658854ec17" providerId="ADAL" clId="{3CA4F2DE-0CAD-E34D-9D67-507A02C15490}" dt="2025-04-07T21:33:17.989" v="1596" actId="478"/>
          <ac:graphicFrameMkLst>
            <pc:docMk/>
            <pc:sldMk cId="340172139" sldId="277"/>
            <ac:graphicFrameMk id="12" creationId="{4D58F006-51A3-E3EE-3527-1AD99D7D7F0B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2:08:03.934" v="2079" actId="2165"/>
          <ac:graphicFrameMkLst>
            <pc:docMk/>
            <pc:sldMk cId="340172139" sldId="277"/>
            <ac:graphicFrameMk id="14" creationId="{567271C0-7190-04D3-B0C6-9BDA5D5A8EF7}"/>
          </ac:graphicFrameMkLst>
        </pc:graphicFrameChg>
      </pc:sldChg>
      <pc:sldChg chg="addSp delSp modSp add mod modAnim modNotesTx">
        <pc:chgData name="Medha Sakhamuri" userId="3558979d-df9a-492b-a02b-f7658854ec17" providerId="ADAL" clId="{3CA4F2DE-0CAD-E34D-9D67-507A02C15490}" dt="2025-04-08T00:20:59.195" v="2729"/>
        <pc:sldMkLst>
          <pc:docMk/>
          <pc:sldMk cId="2724193814" sldId="278"/>
        </pc:sldMkLst>
        <pc:spChg chg="mod">
          <ac:chgData name="Medha Sakhamuri" userId="3558979d-df9a-492b-a02b-f7658854ec17" providerId="ADAL" clId="{3CA4F2DE-0CAD-E34D-9D67-507A02C15490}" dt="2025-04-07T21:37:54.621" v="1662" actId="20577"/>
          <ac:spMkLst>
            <pc:docMk/>
            <pc:sldMk cId="2724193814" sldId="278"/>
            <ac:spMk id="2" creationId="{CBF0AFCC-0578-2A04-335F-0EB456DA85FC}"/>
          </ac:spMkLst>
        </pc:spChg>
        <pc:spChg chg="add del mod">
          <ac:chgData name="Medha Sakhamuri" userId="3558979d-df9a-492b-a02b-f7658854ec17" providerId="ADAL" clId="{3CA4F2DE-0CAD-E34D-9D67-507A02C15490}" dt="2025-04-07T21:38:16.823" v="1668" actId="12084"/>
          <ac:spMkLst>
            <pc:docMk/>
            <pc:sldMk cId="2724193814" sldId="278"/>
            <ac:spMk id="5" creationId="{C826A79D-A23A-14A7-6CAC-024C5796949F}"/>
          </ac:spMkLst>
        </pc:spChg>
        <pc:spChg chg="add del mod">
          <ac:chgData name="Medha Sakhamuri" userId="3558979d-df9a-492b-a02b-f7658854ec17" providerId="ADAL" clId="{3CA4F2DE-0CAD-E34D-9D67-507A02C15490}" dt="2025-04-07T21:47:58.159" v="1807" actId="22"/>
          <ac:spMkLst>
            <pc:docMk/>
            <pc:sldMk cId="2724193814" sldId="278"/>
            <ac:spMk id="9" creationId="{2CC84283-F18E-1B3A-73FB-ECEA0C8657E2}"/>
          </ac:spMkLst>
        </pc:spChg>
        <pc:spChg chg="add mod">
          <ac:chgData name="Medha Sakhamuri" userId="3558979d-df9a-492b-a02b-f7658854ec17" providerId="ADAL" clId="{3CA4F2DE-0CAD-E34D-9D67-507A02C15490}" dt="2025-04-07T21:48:50.906" v="1834" actId="113"/>
          <ac:spMkLst>
            <pc:docMk/>
            <pc:sldMk cId="2724193814" sldId="278"/>
            <ac:spMk id="10" creationId="{827577A3-E5EC-35A0-4C88-620582A3C906}"/>
          </ac:spMkLst>
        </pc:spChg>
        <pc:spChg chg="add del mod">
          <ac:chgData name="Medha Sakhamuri" userId="3558979d-df9a-492b-a02b-f7658854ec17" providerId="ADAL" clId="{3CA4F2DE-0CAD-E34D-9D67-507A02C15490}" dt="2025-04-07T22:10:16.059" v="2089" actId="478"/>
          <ac:spMkLst>
            <pc:docMk/>
            <pc:sldMk cId="2724193814" sldId="278"/>
            <ac:spMk id="11" creationId="{D3437AFD-F60F-4A76-4295-802E252846A2}"/>
          </ac:spMkLst>
        </pc:spChg>
        <pc:graphicFrameChg chg="del">
          <ac:chgData name="Medha Sakhamuri" userId="3558979d-df9a-492b-a02b-f7658854ec17" providerId="ADAL" clId="{3CA4F2DE-0CAD-E34D-9D67-507A02C15490}" dt="2025-04-07T21:37:57.147" v="1663" actId="478"/>
          <ac:graphicFrameMkLst>
            <pc:docMk/>
            <pc:sldMk cId="2724193814" sldId="278"/>
            <ac:graphicFrameMk id="4" creationId="{533B5C94-8107-CA8C-3CCD-1C30EE9DBC16}"/>
          </ac:graphicFrameMkLst>
        </pc:graphicFrameChg>
        <pc:graphicFrameChg chg="add mod modGraphic">
          <ac:chgData name="Medha Sakhamuri" userId="3558979d-df9a-492b-a02b-f7658854ec17" providerId="ADAL" clId="{3CA4F2DE-0CAD-E34D-9D67-507A02C15490}" dt="2025-04-07T22:21:29.796" v="2166" actId="14100"/>
          <ac:graphicFrameMkLst>
            <pc:docMk/>
            <pc:sldMk cId="2724193814" sldId="278"/>
            <ac:graphicFrameMk id="6" creationId="{6D65E648-D286-3285-7F9D-7B95CEFBBFFE}"/>
          </ac:graphicFrameMkLst>
        </pc:graphicFrameChg>
        <pc:graphicFrameChg chg="add del mod modGraphic">
          <ac:chgData name="Medha Sakhamuri" userId="3558979d-df9a-492b-a02b-f7658854ec17" providerId="ADAL" clId="{3CA4F2DE-0CAD-E34D-9D67-507A02C15490}" dt="2025-04-07T21:40:49.168" v="1711" actId="478"/>
          <ac:graphicFrameMkLst>
            <pc:docMk/>
            <pc:sldMk cId="2724193814" sldId="278"/>
            <ac:graphicFrameMk id="7" creationId="{6B581696-1C11-853C-5738-AFEE92F452D9}"/>
          </ac:graphicFrameMkLst>
        </pc:graphicFrameChg>
        <pc:graphicFrameChg chg="add del mod modGraphic">
          <ac:chgData name="Medha Sakhamuri" userId="3558979d-df9a-492b-a02b-f7658854ec17" providerId="ADAL" clId="{3CA4F2DE-0CAD-E34D-9D67-507A02C15490}" dt="2025-04-07T22:21:11.087" v="2157" actId="478"/>
          <ac:graphicFrameMkLst>
            <pc:docMk/>
            <pc:sldMk cId="2724193814" sldId="278"/>
            <ac:graphicFrameMk id="12" creationId="{9250291E-14A7-9A94-62D7-27D5CC519769}"/>
          </ac:graphicFrameMkLst>
        </pc:graphicFrameChg>
        <pc:graphicFrameChg chg="del modGraphic">
          <ac:chgData name="Medha Sakhamuri" userId="3558979d-df9a-492b-a02b-f7658854ec17" providerId="ADAL" clId="{3CA4F2DE-0CAD-E34D-9D67-507A02C15490}" dt="2025-04-07T21:38:02.188" v="1666" actId="478"/>
          <ac:graphicFrameMkLst>
            <pc:docMk/>
            <pc:sldMk cId="2724193814" sldId="278"/>
            <ac:graphicFrameMk id="14" creationId="{870AFF72-DFC0-E869-CE68-F71817CEA2BD}"/>
          </ac:graphicFrameMkLst>
        </pc:graphicFrameChg>
      </pc:sldChg>
      <pc:sldChg chg="addSp delSp modSp add mod modAnim modNotesTx">
        <pc:chgData name="Medha Sakhamuri" userId="3558979d-df9a-492b-a02b-f7658854ec17" providerId="ADAL" clId="{3CA4F2DE-0CAD-E34D-9D67-507A02C15490}" dt="2025-04-08T00:21:49.406" v="2730"/>
        <pc:sldMkLst>
          <pc:docMk/>
          <pc:sldMk cId="4259055822" sldId="279"/>
        </pc:sldMkLst>
        <pc:spChg chg="mod">
          <ac:chgData name="Medha Sakhamuri" userId="3558979d-df9a-492b-a02b-f7658854ec17" providerId="ADAL" clId="{3CA4F2DE-0CAD-E34D-9D67-507A02C15490}" dt="2025-04-07T21:58:47.994" v="1960" actId="20577"/>
          <ac:spMkLst>
            <pc:docMk/>
            <pc:sldMk cId="4259055822" sldId="279"/>
            <ac:spMk id="2" creationId="{A4AC48E9-6FF4-1B07-2AB3-9E7576DAF105}"/>
          </ac:spMkLst>
        </pc:spChg>
        <pc:graphicFrameChg chg="del">
          <ac:chgData name="Medha Sakhamuri" userId="3558979d-df9a-492b-a02b-f7658854ec17" providerId="ADAL" clId="{3CA4F2DE-0CAD-E34D-9D67-507A02C15490}" dt="2025-04-07T21:42:24.576" v="1738" actId="478"/>
          <ac:graphicFrameMkLst>
            <pc:docMk/>
            <pc:sldMk cId="4259055822" sldId="279"/>
            <ac:graphicFrameMk id="6" creationId="{E2690155-E9BB-5739-93C8-B167ED93D1CE}"/>
          </ac:graphicFrameMkLst>
        </pc:graphicFrameChg>
        <pc:graphicFrameChg chg="mod modGraphic">
          <ac:chgData name="Medha Sakhamuri" userId="3558979d-df9a-492b-a02b-f7658854ec17" providerId="ADAL" clId="{3CA4F2DE-0CAD-E34D-9D67-507A02C15490}" dt="2025-04-07T21:43:04.503" v="1750" actId="1076"/>
          <ac:graphicFrameMkLst>
            <pc:docMk/>
            <pc:sldMk cId="4259055822" sldId="279"/>
            <ac:graphicFrameMk id="7" creationId="{D9277108-2FF5-A5DE-680C-3618B7166AB0}"/>
          </ac:graphicFrameMkLst>
        </pc:graphicFrameChg>
        <pc:picChg chg="add mod">
          <ac:chgData name="Medha Sakhamuri" userId="3558979d-df9a-492b-a02b-f7658854ec17" providerId="ADAL" clId="{3CA4F2DE-0CAD-E34D-9D67-507A02C15490}" dt="2025-04-07T21:43:16.438" v="1753" actId="14100"/>
          <ac:picMkLst>
            <pc:docMk/>
            <pc:sldMk cId="4259055822" sldId="279"/>
            <ac:picMk id="3" creationId="{68A3FD96-B249-1A90-D9DD-4C4D3893DD16}"/>
          </ac:picMkLst>
        </pc:picChg>
        <pc:picChg chg="add mod">
          <ac:chgData name="Medha Sakhamuri" userId="3558979d-df9a-492b-a02b-f7658854ec17" providerId="ADAL" clId="{3CA4F2DE-0CAD-E34D-9D67-507A02C15490}" dt="2025-04-07T21:43:29.711" v="1757" actId="1076"/>
          <ac:picMkLst>
            <pc:docMk/>
            <pc:sldMk cId="4259055822" sldId="279"/>
            <ac:picMk id="4" creationId="{B4FBB4ED-0D16-22A8-2128-FC22CEC145DD}"/>
          </ac:picMkLst>
        </pc:picChg>
      </pc:sldChg>
    </pc:docChg>
  </pc:docChgLst>
</pc:chgInfo>
</file>

<file path=ppt/diagrams/_rels/data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shita/yt-comments-sentiment-dataset" TargetMode="External"/><Relationship Id="rId1" Type="http://schemas.openxmlformats.org/officeDocument/2006/relationships/hyperlink" Target="https://www.kaggle.com/datasets/kazanova/sentiment140" TargetMode="External"/></Relationships>
</file>

<file path=ppt/diagrams/_rels/drawing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ashita/yt-comments-sentiment-dataset" TargetMode="External"/><Relationship Id="rId1" Type="http://schemas.openxmlformats.org/officeDocument/2006/relationships/hyperlink" Target="https://www.kaggle.com/datasets/kazanova/sentiment14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592C9-CAE8-7E4B-B4EE-ADBA4D4ABE60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F10176-5908-7E46-AAA0-797ADB4A2122}">
      <dgm:prSet custT="1"/>
      <dgm:spPr/>
      <dgm:t>
        <a:bodyPr/>
        <a:lstStyle/>
        <a:p>
          <a:pPr algn="ctr"/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The internet is flooded with public opinions — tweets, YouTube comments, product reviews.</a:t>
          </a:r>
        </a:p>
      </dgm:t>
    </dgm:pt>
    <dgm:pt modelId="{54471F50-F7DB-1B46-97B4-027F982107DD}" type="parTrans" cxnId="{209B9509-DEFF-A548-85B6-5F014DBA19F3}">
      <dgm:prSet/>
      <dgm:spPr/>
      <dgm:t>
        <a:bodyPr/>
        <a:lstStyle/>
        <a:p>
          <a:pPr algn="l"/>
          <a:endParaRPr lang="en-US"/>
        </a:p>
      </dgm:t>
    </dgm:pt>
    <dgm:pt modelId="{CFAD0E0E-FD2D-A649-B5E2-7F57BEAF24F4}" type="sibTrans" cxnId="{209B9509-DEFF-A548-85B6-5F014DBA19F3}">
      <dgm:prSet/>
      <dgm:spPr/>
      <dgm:t>
        <a:bodyPr/>
        <a:lstStyle/>
        <a:p>
          <a:pPr algn="l"/>
          <a:endParaRPr lang="en-US"/>
        </a:p>
      </dgm:t>
    </dgm:pt>
    <dgm:pt modelId="{1F884E9D-1455-EA41-AEB5-B5BC3247E6C9}">
      <dgm:prSet custT="1"/>
      <dgm:spPr/>
      <dgm:t>
        <a:bodyPr/>
        <a:lstStyle/>
        <a:p>
          <a:pPr algn="ctr"/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These texts contain valuable emotional signals but are often noisy, sarcastic, or informal.</a:t>
          </a:r>
        </a:p>
      </dgm:t>
    </dgm:pt>
    <dgm:pt modelId="{63580BC8-6C3D-2042-9681-2DE17BDA0834}" type="parTrans" cxnId="{4C19A5BC-B03F-0D47-9E6C-11716F8FF8D4}">
      <dgm:prSet/>
      <dgm:spPr/>
      <dgm:t>
        <a:bodyPr/>
        <a:lstStyle/>
        <a:p>
          <a:pPr algn="l"/>
          <a:endParaRPr lang="en-US"/>
        </a:p>
      </dgm:t>
    </dgm:pt>
    <dgm:pt modelId="{A33C99FD-3610-4C42-B0B9-F01CC17CBDA3}" type="sibTrans" cxnId="{4C19A5BC-B03F-0D47-9E6C-11716F8FF8D4}">
      <dgm:prSet/>
      <dgm:spPr/>
      <dgm:t>
        <a:bodyPr/>
        <a:lstStyle/>
        <a:p>
          <a:pPr algn="l"/>
          <a:endParaRPr lang="en-US"/>
        </a:p>
      </dgm:t>
    </dgm:pt>
    <dgm:pt modelId="{465E6884-F283-9146-A5AF-59117206EF9F}">
      <dgm:prSet custT="1"/>
      <dgm:spPr/>
      <dgm:t>
        <a:bodyPr/>
        <a:lstStyle/>
        <a:p>
          <a:pPr algn="ctr"/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Traditional sentiment analysis tools struggle to understand real-world, user-generated content.</a:t>
          </a:r>
        </a:p>
      </dgm:t>
    </dgm:pt>
    <dgm:pt modelId="{BC41884E-7D3B-CD44-A415-8713145F2CAA}" type="parTrans" cxnId="{9C247B81-9273-6A48-B863-566601FC8B5D}">
      <dgm:prSet/>
      <dgm:spPr/>
      <dgm:t>
        <a:bodyPr/>
        <a:lstStyle/>
        <a:p>
          <a:pPr algn="l"/>
          <a:endParaRPr lang="en-US"/>
        </a:p>
      </dgm:t>
    </dgm:pt>
    <dgm:pt modelId="{9F993FEA-C59F-4D4B-986B-7DD59E02485B}" type="sibTrans" cxnId="{9C247B81-9273-6A48-B863-566601FC8B5D}">
      <dgm:prSet/>
      <dgm:spPr/>
      <dgm:t>
        <a:bodyPr/>
        <a:lstStyle/>
        <a:p>
          <a:pPr algn="l"/>
          <a:endParaRPr lang="en-US"/>
        </a:p>
      </dgm:t>
    </dgm:pt>
    <dgm:pt modelId="{FAE77D92-2206-C64C-AC0E-385E9C99522D}">
      <dgm:prSet custT="1"/>
      <dgm:spPr/>
      <dgm:t>
        <a:bodyPr/>
        <a:lstStyle/>
        <a:p>
          <a:pPr algn="ctr"/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Businesses miss out on critical insights hidden in unstructured feedback.</a:t>
          </a:r>
        </a:p>
      </dgm:t>
    </dgm:pt>
    <dgm:pt modelId="{C044E315-6715-D544-9244-E3D319266C16}" type="parTrans" cxnId="{83A43365-3BFF-F44E-B92A-E7757EFC4312}">
      <dgm:prSet/>
      <dgm:spPr/>
      <dgm:t>
        <a:bodyPr/>
        <a:lstStyle/>
        <a:p>
          <a:pPr algn="l"/>
          <a:endParaRPr lang="en-US"/>
        </a:p>
      </dgm:t>
    </dgm:pt>
    <dgm:pt modelId="{DCD06BC4-C3B9-7C4F-9FBF-DC1EBA7CCEBB}" type="sibTrans" cxnId="{83A43365-3BFF-F44E-B92A-E7757EFC4312}">
      <dgm:prSet/>
      <dgm:spPr/>
      <dgm:t>
        <a:bodyPr/>
        <a:lstStyle/>
        <a:p>
          <a:pPr algn="l"/>
          <a:endParaRPr lang="en-US"/>
        </a:p>
      </dgm:t>
    </dgm:pt>
    <dgm:pt modelId="{98B72E94-8E56-1D43-A5BA-C9973EF6EF47}" type="pres">
      <dgm:prSet presAssocID="{881592C9-CAE8-7E4B-B4EE-ADBA4D4ABE60}" presName="vert0" presStyleCnt="0">
        <dgm:presLayoutVars>
          <dgm:dir/>
          <dgm:animOne val="branch"/>
          <dgm:animLvl val="lvl"/>
        </dgm:presLayoutVars>
      </dgm:prSet>
      <dgm:spPr/>
    </dgm:pt>
    <dgm:pt modelId="{AE25E664-9B45-0644-AB87-9BF7C978D792}" type="pres">
      <dgm:prSet presAssocID="{DEF10176-5908-7E46-AAA0-797ADB4A2122}" presName="thickLine" presStyleLbl="alignNode1" presStyleIdx="0" presStyleCnt="4"/>
      <dgm:spPr/>
    </dgm:pt>
    <dgm:pt modelId="{5D577A70-D530-254E-8559-AFE824A5871D}" type="pres">
      <dgm:prSet presAssocID="{DEF10176-5908-7E46-AAA0-797ADB4A2122}" presName="horz1" presStyleCnt="0"/>
      <dgm:spPr/>
    </dgm:pt>
    <dgm:pt modelId="{22F706A3-EFA4-1943-8B6D-FAF5F1CE95BE}" type="pres">
      <dgm:prSet presAssocID="{DEF10176-5908-7E46-AAA0-797ADB4A2122}" presName="tx1" presStyleLbl="revTx" presStyleIdx="0" presStyleCnt="4"/>
      <dgm:spPr/>
    </dgm:pt>
    <dgm:pt modelId="{35B86287-B3AA-9340-9E89-2455840E7433}" type="pres">
      <dgm:prSet presAssocID="{DEF10176-5908-7E46-AAA0-797ADB4A2122}" presName="vert1" presStyleCnt="0"/>
      <dgm:spPr/>
    </dgm:pt>
    <dgm:pt modelId="{BEFDB642-3D5E-9649-8C01-4FD54555A4CC}" type="pres">
      <dgm:prSet presAssocID="{1F884E9D-1455-EA41-AEB5-B5BC3247E6C9}" presName="thickLine" presStyleLbl="alignNode1" presStyleIdx="1" presStyleCnt="4"/>
      <dgm:spPr/>
    </dgm:pt>
    <dgm:pt modelId="{FBB0F344-9587-DE4E-A02F-F0F93BD7263C}" type="pres">
      <dgm:prSet presAssocID="{1F884E9D-1455-EA41-AEB5-B5BC3247E6C9}" presName="horz1" presStyleCnt="0"/>
      <dgm:spPr/>
    </dgm:pt>
    <dgm:pt modelId="{5C9DB257-2644-EE45-8691-19829DEBB0D8}" type="pres">
      <dgm:prSet presAssocID="{1F884E9D-1455-EA41-AEB5-B5BC3247E6C9}" presName="tx1" presStyleLbl="revTx" presStyleIdx="1" presStyleCnt="4"/>
      <dgm:spPr/>
    </dgm:pt>
    <dgm:pt modelId="{BD7B4C87-C140-F641-9680-ABFD1A9428A7}" type="pres">
      <dgm:prSet presAssocID="{1F884E9D-1455-EA41-AEB5-B5BC3247E6C9}" presName="vert1" presStyleCnt="0"/>
      <dgm:spPr/>
    </dgm:pt>
    <dgm:pt modelId="{1D51E62D-ADCC-FD42-BF73-DBFFF40A6393}" type="pres">
      <dgm:prSet presAssocID="{465E6884-F283-9146-A5AF-59117206EF9F}" presName="thickLine" presStyleLbl="alignNode1" presStyleIdx="2" presStyleCnt="4"/>
      <dgm:spPr/>
    </dgm:pt>
    <dgm:pt modelId="{4B4E6746-87AB-084F-84B3-E2E4675A240F}" type="pres">
      <dgm:prSet presAssocID="{465E6884-F283-9146-A5AF-59117206EF9F}" presName="horz1" presStyleCnt="0"/>
      <dgm:spPr/>
    </dgm:pt>
    <dgm:pt modelId="{C99AF457-F972-D145-8EE8-60440F52CDFD}" type="pres">
      <dgm:prSet presAssocID="{465E6884-F283-9146-A5AF-59117206EF9F}" presName="tx1" presStyleLbl="revTx" presStyleIdx="2" presStyleCnt="4"/>
      <dgm:spPr/>
    </dgm:pt>
    <dgm:pt modelId="{C768F4AE-C8BC-F14F-9BB5-8A5D82247CFD}" type="pres">
      <dgm:prSet presAssocID="{465E6884-F283-9146-A5AF-59117206EF9F}" presName="vert1" presStyleCnt="0"/>
      <dgm:spPr/>
    </dgm:pt>
    <dgm:pt modelId="{FBB5B2B2-3A0C-E547-8161-8855C21BB48C}" type="pres">
      <dgm:prSet presAssocID="{FAE77D92-2206-C64C-AC0E-385E9C99522D}" presName="thickLine" presStyleLbl="alignNode1" presStyleIdx="3" presStyleCnt="4"/>
      <dgm:spPr/>
    </dgm:pt>
    <dgm:pt modelId="{3AB4AD5E-B9DD-BD43-B01C-B20D65FE3F49}" type="pres">
      <dgm:prSet presAssocID="{FAE77D92-2206-C64C-AC0E-385E9C99522D}" presName="horz1" presStyleCnt="0"/>
      <dgm:spPr/>
    </dgm:pt>
    <dgm:pt modelId="{96863DC2-DB1F-5C48-A168-13C5DFCD903A}" type="pres">
      <dgm:prSet presAssocID="{FAE77D92-2206-C64C-AC0E-385E9C99522D}" presName="tx1" presStyleLbl="revTx" presStyleIdx="3" presStyleCnt="4"/>
      <dgm:spPr/>
    </dgm:pt>
    <dgm:pt modelId="{229876C7-33A4-4D4D-87BD-A655ADDD6E38}" type="pres">
      <dgm:prSet presAssocID="{FAE77D92-2206-C64C-AC0E-385E9C99522D}" presName="vert1" presStyleCnt="0"/>
      <dgm:spPr/>
    </dgm:pt>
  </dgm:ptLst>
  <dgm:cxnLst>
    <dgm:cxn modelId="{9A4F1109-3ABE-9F4D-B45F-723A753FC0BE}" type="presOf" srcId="{881592C9-CAE8-7E4B-B4EE-ADBA4D4ABE60}" destId="{98B72E94-8E56-1D43-A5BA-C9973EF6EF47}" srcOrd="0" destOrd="0" presId="urn:microsoft.com/office/officeart/2008/layout/LinedList"/>
    <dgm:cxn modelId="{209B9509-DEFF-A548-85B6-5F014DBA19F3}" srcId="{881592C9-CAE8-7E4B-B4EE-ADBA4D4ABE60}" destId="{DEF10176-5908-7E46-AAA0-797ADB4A2122}" srcOrd="0" destOrd="0" parTransId="{54471F50-F7DB-1B46-97B4-027F982107DD}" sibTransId="{CFAD0E0E-FD2D-A649-B5E2-7F57BEAF24F4}"/>
    <dgm:cxn modelId="{62532E0E-F2F0-F94B-A35B-C5E58942B3EA}" type="presOf" srcId="{DEF10176-5908-7E46-AAA0-797ADB4A2122}" destId="{22F706A3-EFA4-1943-8B6D-FAF5F1CE95BE}" srcOrd="0" destOrd="0" presId="urn:microsoft.com/office/officeart/2008/layout/LinedList"/>
    <dgm:cxn modelId="{F744A913-4352-2345-BE3A-34886FDDCC96}" type="presOf" srcId="{465E6884-F283-9146-A5AF-59117206EF9F}" destId="{C99AF457-F972-D145-8EE8-60440F52CDFD}" srcOrd="0" destOrd="0" presId="urn:microsoft.com/office/officeart/2008/layout/LinedList"/>
    <dgm:cxn modelId="{83A43365-3BFF-F44E-B92A-E7757EFC4312}" srcId="{881592C9-CAE8-7E4B-B4EE-ADBA4D4ABE60}" destId="{FAE77D92-2206-C64C-AC0E-385E9C99522D}" srcOrd="3" destOrd="0" parTransId="{C044E315-6715-D544-9244-E3D319266C16}" sibTransId="{DCD06BC4-C3B9-7C4F-9FBF-DC1EBA7CCEBB}"/>
    <dgm:cxn modelId="{9C247B81-9273-6A48-B863-566601FC8B5D}" srcId="{881592C9-CAE8-7E4B-B4EE-ADBA4D4ABE60}" destId="{465E6884-F283-9146-A5AF-59117206EF9F}" srcOrd="2" destOrd="0" parTransId="{BC41884E-7D3B-CD44-A415-8713145F2CAA}" sibTransId="{9F993FEA-C59F-4D4B-986B-7DD59E02485B}"/>
    <dgm:cxn modelId="{1A8EEF85-5706-7241-9003-57D92EB96A33}" type="presOf" srcId="{1F884E9D-1455-EA41-AEB5-B5BC3247E6C9}" destId="{5C9DB257-2644-EE45-8691-19829DEBB0D8}" srcOrd="0" destOrd="0" presId="urn:microsoft.com/office/officeart/2008/layout/LinedList"/>
    <dgm:cxn modelId="{4C19A5BC-B03F-0D47-9E6C-11716F8FF8D4}" srcId="{881592C9-CAE8-7E4B-B4EE-ADBA4D4ABE60}" destId="{1F884E9D-1455-EA41-AEB5-B5BC3247E6C9}" srcOrd="1" destOrd="0" parTransId="{63580BC8-6C3D-2042-9681-2DE17BDA0834}" sibTransId="{A33C99FD-3610-4C42-B0B9-F01CC17CBDA3}"/>
    <dgm:cxn modelId="{DAAF48F6-2333-6F4F-9D62-DC047EC0AF99}" type="presOf" srcId="{FAE77D92-2206-C64C-AC0E-385E9C99522D}" destId="{96863DC2-DB1F-5C48-A168-13C5DFCD903A}" srcOrd="0" destOrd="0" presId="urn:microsoft.com/office/officeart/2008/layout/LinedList"/>
    <dgm:cxn modelId="{BAF5D954-D07E-9043-91AD-03570515E4D7}" type="presParOf" srcId="{98B72E94-8E56-1D43-A5BA-C9973EF6EF47}" destId="{AE25E664-9B45-0644-AB87-9BF7C978D792}" srcOrd="0" destOrd="0" presId="urn:microsoft.com/office/officeart/2008/layout/LinedList"/>
    <dgm:cxn modelId="{D814A8C1-5268-AB4D-B89D-1780BAB0B11C}" type="presParOf" srcId="{98B72E94-8E56-1D43-A5BA-C9973EF6EF47}" destId="{5D577A70-D530-254E-8559-AFE824A5871D}" srcOrd="1" destOrd="0" presId="urn:microsoft.com/office/officeart/2008/layout/LinedList"/>
    <dgm:cxn modelId="{8B9CC541-4DD1-804E-948A-AFB0A4C5F86D}" type="presParOf" srcId="{5D577A70-D530-254E-8559-AFE824A5871D}" destId="{22F706A3-EFA4-1943-8B6D-FAF5F1CE95BE}" srcOrd="0" destOrd="0" presId="urn:microsoft.com/office/officeart/2008/layout/LinedList"/>
    <dgm:cxn modelId="{35E7A491-0E0F-C244-B921-66CF59599A54}" type="presParOf" srcId="{5D577A70-D530-254E-8559-AFE824A5871D}" destId="{35B86287-B3AA-9340-9E89-2455840E7433}" srcOrd="1" destOrd="0" presId="urn:microsoft.com/office/officeart/2008/layout/LinedList"/>
    <dgm:cxn modelId="{B5382C28-9B55-7341-9ADF-C1253F8A077B}" type="presParOf" srcId="{98B72E94-8E56-1D43-A5BA-C9973EF6EF47}" destId="{BEFDB642-3D5E-9649-8C01-4FD54555A4CC}" srcOrd="2" destOrd="0" presId="urn:microsoft.com/office/officeart/2008/layout/LinedList"/>
    <dgm:cxn modelId="{A7D080B2-317C-4245-BFCD-24479A37FD8F}" type="presParOf" srcId="{98B72E94-8E56-1D43-A5BA-C9973EF6EF47}" destId="{FBB0F344-9587-DE4E-A02F-F0F93BD7263C}" srcOrd="3" destOrd="0" presId="urn:microsoft.com/office/officeart/2008/layout/LinedList"/>
    <dgm:cxn modelId="{64B5011E-FE2C-174B-A667-779F43E18526}" type="presParOf" srcId="{FBB0F344-9587-DE4E-A02F-F0F93BD7263C}" destId="{5C9DB257-2644-EE45-8691-19829DEBB0D8}" srcOrd="0" destOrd="0" presId="urn:microsoft.com/office/officeart/2008/layout/LinedList"/>
    <dgm:cxn modelId="{7A5B2CD4-3318-9D4F-8C80-EE810D4633EB}" type="presParOf" srcId="{FBB0F344-9587-DE4E-A02F-F0F93BD7263C}" destId="{BD7B4C87-C140-F641-9680-ABFD1A9428A7}" srcOrd="1" destOrd="0" presId="urn:microsoft.com/office/officeart/2008/layout/LinedList"/>
    <dgm:cxn modelId="{D689E398-8B98-9644-AB76-BFBDA67EEE73}" type="presParOf" srcId="{98B72E94-8E56-1D43-A5BA-C9973EF6EF47}" destId="{1D51E62D-ADCC-FD42-BF73-DBFFF40A6393}" srcOrd="4" destOrd="0" presId="urn:microsoft.com/office/officeart/2008/layout/LinedList"/>
    <dgm:cxn modelId="{1932D01A-539E-2640-8874-85FEB4FE50F6}" type="presParOf" srcId="{98B72E94-8E56-1D43-A5BA-C9973EF6EF47}" destId="{4B4E6746-87AB-084F-84B3-E2E4675A240F}" srcOrd="5" destOrd="0" presId="urn:microsoft.com/office/officeart/2008/layout/LinedList"/>
    <dgm:cxn modelId="{CBE9A734-624A-9948-BEE0-AD8FD74CDCAD}" type="presParOf" srcId="{4B4E6746-87AB-084F-84B3-E2E4675A240F}" destId="{C99AF457-F972-D145-8EE8-60440F52CDFD}" srcOrd="0" destOrd="0" presId="urn:microsoft.com/office/officeart/2008/layout/LinedList"/>
    <dgm:cxn modelId="{3C920CFA-6094-BA43-B79E-D4393F509E99}" type="presParOf" srcId="{4B4E6746-87AB-084F-84B3-E2E4675A240F}" destId="{C768F4AE-C8BC-F14F-9BB5-8A5D82247CFD}" srcOrd="1" destOrd="0" presId="urn:microsoft.com/office/officeart/2008/layout/LinedList"/>
    <dgm:cxn modelId="{67204DE0-1BB2-2D48-A31D-11F90BD9E4DD}" type="presParOf" srcId="{98B72E94-8E56-1D43-A5BA-C9973EF6EF47}" destId="{FBB5B2B2-3A0C-E547-8161-8855C21BB48C}" srcOrd="6" destOrd="0" presId="urn:microsoft.com/office/officeart/2008/layout/LinedList"/>
    <dgm:cxn modelId="{D56F90E0-1D91-3547-8C17-44DD8747036B}" type="presParOf" srcId="{98B72E94-8E56-1D43-A5BA-C9973EF6EF47}" destId="{3AB4AD5E-B9DD-BD43-B01C-B20D65FE3F49}" srcOrd="7" destOrd="0" presId="urn:microsoft.com/office/officeart/2008/layout/LinedList"/>
    <dgm:cxn modelId="{FA3CA3FF-1F98-B241-87DA-13D4D4CDBE2E}" type="presParOf" srcId="{3AB4AD5E-B9DD-BD43-B01C-B20D65FE3F49}" destId="{96863DC2-DB1F-5C48-A168-13C5DFCD903A}" srcOrd="0" destOrd="0" presId="urn:microsoft.com/office/officeart/2008/layout/LinedList"/>
    <dgm:cxn modelId="{5B83353F-A343-3F4E-B007-F124C138AA2E}" type="presParOf" srcId="{3AB4AD5E-B9DD-BD43-B01C-B20D65FE3F49}" destId="{229876C7-33A4-4D4D-87BD-A655ADDD6E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96CBFB2-66DA-644D-911C-A9E02AC18463}" type="doc">
      <dgm:prSet loTypeId="urn:microsoft.com/office/officeart/2005/8/layout/h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5009DF-E0C0-024C-88C2-FAF7E6950E79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✅ Completed:</a:t>
          </a:r>
        </a:p>
      </dgm:t>
    </dgm:pt>
    <dgm:pt modelId="{816F7331-6386-D540-BDFB-3D6785494B6A}" type="parTrans" cxnId="{5C5B2B64-3ADC-4B44-9941-822C580660F9}">
      <dgm:prSet/>
      <dgm:spPr/>
      <dgm:t>
        <a:bodyPr/>
        <a:lstStyle/>
        <a:p>
          <a:endParaRPr lang="en-US"/>
        </a:p>
      </dgm:t>
    </dgm:pt>
    <dgm:pt modelId="{27C63DE5-0DA2-0C46-8267-D159B5D07299}" type="sibTrans" cxnId="{5C5B2B64-3ADC-4B44-9941-822C580660F9}">
      <dgm:prSet/>
      <dgm:spPr/>
      <dgm:t>
        <a:bodyPr/>
        <a:lstStyle/>
        <a:p>
          <a:endParaRPr lang="en-US"/>
        </a:p>
      </dgm:t>
    </dgm:pt>
    <dgm:pt modelId="{54CAFA45-412B-DB4A-8FC4-14944C45B907}">
      <dgm:prSet/>
      <dgm:spPr>
        <a:noFill/>
      </dgm:spPr>
      <dgm:t>
        <a:bodyPr/>
        <a:lstStyle/>
        <a:p>
          <a:r>
            <a:rPr lang="en-US" dirty="0"/>
            <a:t>Dataset collection (Sentiment140 &amp; YouTube comments)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9938D83-5BA8-304B-B413-6F415C7D10E1}" type="parTrans" cxnId="{0BEBF3B9-9A0A-5447-9E49-2709A7E81E58}">
      <dgm:prSet/>
      <dgm:spPr/>
      <dgm:t>
        <a:bodyPr/>
        <a:lstStyle/>
        <a:p>
          <a:endParaRPr lang="en-US"/>
        </a:p>
      </dgm:t>
    </dgm:pt>
    <dgm:pt modelId="{F6D7E4B0-E9BD-1847-A448-715551B3D9FF}" type="sibTrans" cxnId="{0BEBF3B9-9A0A-5447-9E49-2709A7E81E58}">
      <dgm:prSet/>
      <dgm:spPr/>
      <dgm:t>
        <a:bodyPr/>
        <a:lstStyle/>
        <a:p>
          <a:endParaRPr lang="en-US"/>
        </a:p>
      </dgm:t>
    </dgm:pt>
    <dgm:pt modelId="{F9E0C4EF-84B7-AC4E-BA89-F7EAD28171F9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🔜 Upcoming:</a:t>
          </a:r>
        </a:p>
      </dgm:t>
    </dgm:pt>
    <dgm:pt modelId="{738D9269-1DF7-2949-A8C9-1F59DD8F583C}" type="parTrans" cxnId="{55EE538A-226F-6A46-A2D2-952497E71465}">
      <dgm:prSet/>
      <dgm:spPr/>
      <dgm:t>
        <a:bodyPr/>
        <a:lstStyle/>
        <a:p>
          <a:endParaRPr lang="en-US"/>
        </a:p>
      </dgm:t>
    </dgm:pt>
    <dgm:pt modelId="{8FA3D6F0-C79E-C34D-BEEC-7F30A75551E9}" type="sibTrans" cxnId="{55EE538A-226F-6A46-A2D2-952497E71465}">
      <dgm:prSet/>
      <dgm:spPr/>
      <dgm:t>
        <a:bodyPr/>
        <a:lstStyle/>
        <a:p>
          <a:endParaRPr lang="en-US"/>
        </a:p>
      </dgm:t>
    </dgm:pt>
    <dgm:pt modelId="{064E82AB-69E0-D24C-A1B9-8801CB87380D}">
      <dgm:prSet/>
      <dgm:spPr>
        <a:noFill/>
      </dgm:spPr>
      <dgm:t>
        <a:bodyPr/>
        <a:lstStyle/>
        <a:p>
          <a:r>
            <a:rPr lang="en-US" dirty="0"/>
            <a:t>Emoji sentiment scoring (token-level handling)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6F949F6-97E8-3A42-AEC7-3FA7DAA58C42}" type="parTrans" cxnId="{885E9C9C-BC71-2849-B553-152A00B30F6A}">
      <dgm:prSet/>
      <dgm:spPr/>
      <dgm:t>
        <a:bodyPr/>
        <a:lstStyle/>
        <a:p>
          <a:endParaRPr lang="en-US"/>
        </a:p>
      </dgm:t>
    </dgm:pt>
    <dgm:pt modelId="{A405625C-989F-754E-861B-13822382AEE4}" type="sibTrans" cxnId="{885E9C9C-BC71-2849-B553-152A00B30F6A}">
      <dgm:prSet/>
      <dgm:spPr/>
      <dgm:t>
        <a:bodyPr/>
        <a:lstStyle/>
        <a:p>
          <a:endParaRPr lang="en-US"/>
        </a:p>
      </dgm:t>
    </dgm:pt>
    <dgm:pt modelId="{DDB226E8-BF02-6344-9F7B-41CA22D812C0}">
      <dgm:prSet/>
      <dgm:spPr/>
      <dgm:t>
        <a:bodyPr/>
        <a:lstStyle/>
        <a:p>
          <a:r>
            <a:rPr lang="en-US" dirty="0"/>
            <a:t>Traditional ML models (TF-IDF + Logistic Regression)</a:t>
          </a:r>
        </a:p>
      </dgm:t>
    </dgm:pt>
    <dgm:pt modelId="{70A23B7C-442C-6748-AB62-69145EBA611D}" type="parTrans" cxnId="{5C1F1D31-EADB-DC42-9110-66B1BA9D1A0E}">
      <dgm:prSet/>
      <dgm:spPr/>
      <dgm:t>
        <a:bodyPr/>
        <a:lstStyle/>
        <a:p>
          <a:endParaRPr lang="en-US"/>
        </a:p>
      </dgm:t>
    </dgm:pt>
    <dgm:pt modelId="{8928973A-0917-2F49-A53F-DFD3D46C876C}" type="sibTrans" cxnId="{5C1F1D31-EADB-DC42-9110-66B1BA9D1A0E}">
      <dgm:prSet/>
      <dgm:spPr/>
      <dgm:t>
        <a:bodyPr/>
        <a:lstStyle/>
        <a:p>
          <a:endParaRPr lang="en-US"/>
        </a:p>
      </dgm:t>
    </dgm:pt>
    <dgm:pt modelId="{D37B410E-FB73-8242-A8CC-4620E02E5196}">
      <dgm:prSet/>
      <dgm:spPr/>
      <dgm:t>
        <a:bodyPr/>
        <a:lstStyle/>
        <a:p>
          <a:r>
            <a:rPr lang="en-US" dirty="0"/>
            <a:t>CNN-based deep learning model</a:t>
          </a:r>
        </a:p>
      </dgm:t>
    </dgm:pt>
    <dgm:pt modelId="{81A85EC3-C702-5148-8D96-D05C6F7294A9}" type="parTrans" cxnId="{EB65343D-1117-3D40-9AC2-2B30865EBE74}">
      <dgm:prSet/>
      <dgm:spPr/>
      <dgm:t>
        <a:bodyPr/>
        <a:lstStyle/>
        <a:p>
          <a:endParaRPr lang="en-US"/>
        </a:p>
      </dgm:t>
    </dgm:pt>
    <dgm:pt modelId="{880F5DDC-6E80-CF4F-AB29-0F48D8CF3F61}" type="sibTrans" cxnId="{EB65343D-1117-3D40-9AC2-2B30865EBE74}">
      <dgm:prSet/>
      <dgm:spPr/>
      <dgm:t>
        <a:bodyPr/>
        <a:lstStyle/>
        <a:p>
          <a:endParaRPr lang="en-US"/>
        </a:p>
      </dgm:t>
    </dgm:pt>
    <dgm:pt modelId="{64B7DB2F-FCCD-324A-B901-5D4C82ED696B}">
      <dgm:prSet/>
      <dgm:spPr/>
      <dgm:t>
        <a:bodyPr/>
        <a:lstStyle/>
        <a:p>
          <a:r>
            <a:rPr lang="en-US" dirty="0" err="1"/>
            <a:t>DistilBERT</a:t>
          </a:r>
          <a:r>
            <a:rPr lang="en-US" dirty="0"/>
            <a:t> fine-tuning (1k → 10k → 50k)</a:t>
          </a:r>
        </a:p>
      </dgm:t>
    </dgm:pt>
    <dgm:pt modelId="{80E9F819-E2F6-9B41-90D8-61BA9F522DC2}" type="parTrans" cxnId="{2D1C6931-C727-9748-A5CC-C536FA6C667E}">
      <dgm:prSet/>
      <dgm:spPr/>
      <dgm:t>
        <a:bodyPr/>
        <a:lstStyle/>
        <a:p>
          <a:endParaRPr lang="en-US"/>
        </a:p>
      </dgm:t>
    </dgm:pt>
    <dgm:pt modelId="{E820F8A0-0BA8-9C42-A6C2-62D787A026EA}" type="sibTrans" cxnId="{2D1C6931-C727-9748-A5CC-C536FA6C667E}">
      <dgm:prSet/>
      <dgm:spPr/>
      <dgm:t>
        <a:bodyPr/>
        <a:lstStyle/>
        <a:p>
          <a:endParaRPr lang="en-US"/>
        </a:p>
      </dgm:t>
    </dgm:pt>
    <dgm:pt modelId="{94B4CD33-C1E5-BD4D-A8CB-FE6B919B1863}">
      <dgm:prSet/>
      <dgm:spPr/>
      <dgm:t>
        <a:bodyPr/>
        <a:lstStyle/>
        <a:p>
          <a:r>
            <a:rPr lang="en-US" dirty="0"/>
            <a:t>Data augmentation pipeline (</a:t>
          </a:r>
          <a:r>
            <a:rPr lang="en-US" dirty="0" err="1"/>
            <a:t>RandomWordAug</a:t>
          </a:r>
          <a:r>
            <a:rPr lang="en-US" dirty="0"/>
            <a:t>)</a:t>
          </a:r>
        </a:p>
      </dgm:t>
    </dgm:pt>
    <dgm:pt modelId="{C86BF24F-BFE3-0F42-8C93-70CA4D6149BE}" type="parTrans" cxnId="{CE638EA2-FA91-CC48-80A3-253C9AFA9B0F}">
      <dgm:prSet/>
      <dgm:spPr/>
      <dgm:t>
        <a:bodyPr/>
        <a:lstStyle/>
        <a:p>
          <a:endParaRPr lang="en-US"/>
        </a:p>
      </dgm:t>
    </dgm:pt>
    <dgm:pt modelId="{96BE65CA-34C6-0547-8591-1E14D1FB014E}" type="sibTrans" cxnId="{CE638EA2-FA91-CC48-80A3-253C9AFA9B0F}">
      <dgm:prSet/>
      <dgm:spPr/>
      <dgm:t>
        <a:bodyPr/>
        <a:lstStyle/>
        <a:p>
          <a:endParaRPr lang="en-US"/>
        </a:p>
      </dgm:t>
    </dgm:pt>
    <dgm:pt modelId="{7F7EC2D4-FD02-5446-9B9F-842FC070A06E}">
      <dgm:prSet/>
      <dgm:spPr/>
      <dgm:t>
        <a:bodyPr/>
        <a:lstStyle/>
        <a:p>
          <a:r>
            <a:rPr lang="en-US" dirty="0"/>
            <a:t>Evaluation: accuracy, precision, recall, F1-score</a:t>
          </a:r>
        </a:p>
      </dgm:t>
    </dgm:pt>
    <dgm:pt modelId="{D1277118-2617-4647-AEDE-88491BF9FC57}" type="parTrans" cxnId="{CBAA50BD-2765-2749-9828-FF139456042F}">
      <dgm:prSet/>
      <dgm:spPr/>
      <dgm:t>
        <a:bodyPr/>
        <a:lstStyle/>
        <a:p>
          <a:endParaRPr lang="en-US"/>
        </a:p>
      </dgm:t>
    </dgm:pt>
    <dgm:pt modelId="{34F61D33-0BCD-4740-867C-F2BEF667938D}" type="sibTrans" cxnId="{CBAA50BD-2765-2749-9828-FF139456042F}">
      <dgm:prSet/>
      <dgm:spPr/>
      <dgm:t>
        <a:bodyPr/>
        <a:lstStyle/>
        <a:p>
          <a:endParaRPr lang="en-US"/>
        </a:p>
      </dgm:t>
    </dgm:pt>
    <dgm:pt modelId="{5D5DBCD0-D8D3-3B42-9ED8-A5A750E7F4E4}">
      <dgm:prSet/>
      <dgm:spPr/>
      <dgm:t>
        <a:bodyPr/>
        <a:lstStyle/>
        <a:p>
          <a:r>
            <a:rPr lang="en-US" dirty="0"/>
            <a:t>Confusion matrix &amp; visual comparisons completed</a:t>
          </a:r>
        </a:p>
      </dgm:t>
    </dgm:pt>
    <dgm:pt modelId="{5225FFF9-13FA-D545-B7B8-1A2F59A058FF}" type="parTrans" cxnId="{D10D9F88-5A67-9A46-A27B-D3B7E042865E}">
      <dgm:prSet/>
      <dgm:spPr/>
      <dgm:t>
        <a:bodyPr/>
        <a:lstStyle/>
        <a:p>
          <a:endParaRPr lang="en-US"/>
        </a:p>
      </dgm:t>
    </dgm:pt>
    <dgm:pt modelId="{0D2E1ED2-5A67-6B44-BA7F-09E7F4176009}" type="sibTrans" cxnId="{D10D9F88-5A67-9A46-A27B-D3B7E042865E}">
      <dgm:prSet/>
      <dgm:spPr/>
      <dgm:t>
        <a:bodyPr/>
        <a:lstStyle/>
        <a:p>
          <a:endParaRPr lang="en-US"/>
        </a:p>
      </dgm:t>
    </dgm:pt>
    <dgm:pt modelId="{B027681F-81DA-7142-8C4A-95EA81AB04AB}">
      <dgm:prSet/>
      <dgm:spPr/>
      <dgm:t>
        <a:bodyPr/>
        <a:lstStyle/>
        <a:p>
          <a:r>
            <a:rPr lang="en-US" dirty="0"/>
            <a:t>Sarcasm detection using </a:t>
          </a:r>
          <a:r>
            <a:rPr lang="en-US" dirty="0" err="1"/>
            <a:t>RoBERTa</a:t>
          </a:r>
          <a:r>
            <a:rPr lang="en-US" dirty="0"/>
            <a:t> or </a:t>
          </a:r>
          <a:r>
            <a:rPr lang="en-US" dirty="0" err="1"/>
            <a:t>BERT+head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(optional if time permits)</a:t>
          </a:r>
          <a:endParaRPr lang="en-US" dirty="0"/>
        </a:p>
      </dgm:t>
    </dgm:pt>
    <dgm:pt modelId="{92F669F0-A08E-DC46-B008-D1AE1212E233}" type="parTrans" cxnId="{FF8ABE5A-B85F-CF48-932B-F1561CF093A6}">
      <dgm:prSet/>
      <dgm:spPr/>
      <dgm:t>
        <a:bodyPr/>
        <a:lstStyle/>
        <a:p>
          <a:endParaRPr lang="en-US"/>
        </a:p>
      </dgm:t>
    </dgm:pt>
    <dgm:pt modelId="{277BE00F-A9B9-264B-8DBE-8F016C8A0DC6}" type="sibTrans" cxnId="{FF8ABE5A-B85F-CF48-932B-F1561CF093A6}">
      <dgm:prSet/>
      <dgm:spPr/>
      <dgm:t>
        <a:bodyPr/>
        <a:lstStyle/>
        <a:p>
          <a:endParaRPr lang="en-US"/>
        </a:p>
      </dgm:t>
    </dgm:pt>
    <dgm:pt modelId="{2A3BE367-16EF-0449-ABF2-9B16DBEC6857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Final evaluation and documentation</a:t>
          </a:r>
          <a:endParaRPr lang="en-US" dirty="0"/>
        </a:p>
      </dgm:t>
    </dgm:pt>
    <dgm:pt modelId="{FF068947-2BB4-884C-95AF-AB50F7AEB429}" type="parTrans" cxnId="{5F51ACAA-8CA1-4A4B-9901-AC17075C47CC}">
      <dgm:prSet/>
      <dgm:spPr/>
    </dgm:pt>
    <dgm:pt modelId="{913F8A19-91C6-5349-BC2E-49C318A78589}" type="sibTrans" cxnId="{5F51ACAA-8CA1-4A4B-9901-AC17075C47CC}">
      <dgm:prSet/>
      <dgm:spPr/>
    </dgm:pt>
    <dgm:pt modelId="{476C7CA4-DDB5-6241-BF22-9B8DB63DD443}" type="pres">
      <dgm:prSet presAssocID="{096CBFB2-66DA-644D-911C-A9E02AC18463}" presName="Name0" presStyleCnt="0">
        <dgm:presLayoutVars>
          <dgm:dir/>
          <dgm:animLvl val="lvl"/>
          <dgm:resizeHandles val="exact"/>
        </dgm:presLayoutVars>
      </dgm:prSet>
      <dgm:spPr/>
    </dgm:pt>
    <dgm:pt modelId="{619E1255-2A10-B042-870D-805F4317A411}" type="pres">
      <dgm:prSet presAssocID="{D55009DF-E0C0-024C-88C2-FAF7E6950E79}" presName="composite" presStyleCnt="0"/>
      <dgm:spPr/>
    </dgm:pt>
    <dgm:pt modelId="{99CB7816-C7D4-504C-92A4-59BA478CC7AA}" type="pres">
      <dgm:prSet presAssocID="{D55009DF-E0C0-024C-88C2-FAF7E6950E7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D9F846A-8C87-FA4D-B018-10230DAAEC96}" type="pres">
      <dgm:prSet presAssocID="{D55009DF-E0C0-024C-88C2-FAF7E6950E79}" presName="desTx" presStyleLbl="alignAccFollowNode1" presStyleIdx="0" presStyleCnt="2">
        <dgm:presLayoutVars>
          <dgm:bulletEnabled val="1"/>
        </dgm:presLayoutVars>
      </dgm:prSet>
      <dgm:spPr/>
    </dgm:pt>
    <dgm:pt modelId="{9107C8F2-A9B2-6044-AB93-5E146481B862}" type="pres">
      <dgm:prSet presAssocID="{27C63DE5-0DA2-0C46-8267-D159B5D07299}" presName="space" presStyleCnt="0"/>
      <dgm:spPr/>
    </dgm:pt>
    <dgm:pt modelId="{85F8D59C-B25E-F44B-87BD-014754B781CF}" type="pres">
      <dgm:prSet presAssocID="{F9E0C4EF-84B7-AC4E-BA89-F7EAD28171F9}" presName="composite" presStyleCnt="0"/>
      <dgm:spPr/>
    </dgm:pt>
    <dgm:pt modelId="{405C9CD8-8418-1447-9DE1-ABEA450C2C6D}" type="pres">
      <dgm:prSet presAssocID="{F9E0C4EF-84B7-AC4E-BA89-F7EAD28171F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87287C3-7210-C140-AF2B-68759A1401E6}" type="pres">
      <dgm:prSet presAssocID="{F9E0C4EF-84B7-AC4E-BA89-F7EAD28171F9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CEF0D10D-6DA9-6E4A-988F-DC04A8D59E73}" type="presOf" srcId="{D37B410E-FB73-8242-A8CC-4620E02E5196}" destId="{BD9F846A-8C87-FA4D-B018-10230DAAEC96}" srcOrd="0" destOrd="2" presId="urn:microsoft.com/office/officeart/2005/8/layout/hList1"/>
    <dgm:cxn modelId="{775BA227-547C-254D-B0C7-7B4718A0D3AE}" type="presOf" srcId="{F9E0C4EF-84B7-AC4E-BA89-F7EAD28171F9}" destId="{405C9CD8-8418-1447-9DE1-ABEA450C2C6D}" srcOrd="0" destOrd="0" presId="urn:microsoft.com/office/officeart/2005/8/layout/hList1"/>
    <dgm:cxn modelId="{5C1F1D31-EADB-DC42-9110-66B1BA9D1A0E}" srcId="{D55009DF-E0C0-024C-88C2-FAF7E6950E79}" destId="{DDB226E8-BF02-6344-9F7B-41CA22D812C0}" srcOrd="1" destOrd="0" parTransId="{70A23B7C-442C-6748-AB62-69145EBA611D}" sibTransId="{8928973A-0917-2F49-A53F-DFD3D46C876C}"/>
    <dgm:cxn modelId="{2D1C6931-C727-9748-A5CC-C536FA6C667E}" srcId="{D55009DF-E0C0-024C-88C2-FAF7E6950E79}" destId="{64B7DB2F-FCCD-324A-B901-5D4C82ED696B}" srcOrd="3" destOrd="0" parTransId="{80E9F819-E2F6-9B41-90D8-61BA9F522DC2}" sibTransId="{E820F8A0-0BA8-9C42-A6C2-62D787A026EA}"/>
    <dgm:cxn modelId="{EB65343D-1117-3D40-9AC2-2B30865EBE74}" srcId="{D55009DF-E0C0-024C-88C2-FAF7E6950E79}" destId="{D37B410E-FB73-8242-A8CC-4620E02E5196}" srcOrd="2" destOrd="0" parTransId="{81A85EC3-C702-5148-8D96-D05C6F7294A9}" sibTransId="{880F5DDC-6E80-CF4F-AB29-0F48D8CF3F61}"/>
    <dgm:cxn modelId="{1CD5A342-8B04-F74A-85FF-8A0A05951419}" type="presOf" srcId="{D55009DF-E0C0-024C-88C2-FAF7E6950E79}" destId="{99CB7816-C7D4-504C-92A4-59BA478CC7AA}" srcOrd="0" destOrd="0" presId="urn:microsoft.com/office/officeart/2005/8/layout/hList1"/>
    <dgm:cxn modelId="{9951AB42-79F7-4445-86B0-525021FDEDEE}" type="presOf" srcId="{096CBFB2-66DA-644D-911C-A9E02AC18463}" destId="{476C7CA4-DDB5-6241-BF22-9B8DB63DD443}" srcOrd="0" destOrd="0" presId="urn:microsoft.com/office/officeart/2005/8/layout/hList1"/>
    <dgm:cxn modelId="{FF8ABE5A-B85F-CF48-932B-F1561CF093A6}" srcId="{F9E0C4EF-84B7-AC4E-BA89-F7EAD28171F9}" destId="{B027681F-81DA-7142-8C4A-95EA81AB04AB}" srcOrd="1" destOrd="0" parTransId="{92F669F0-A08E-DC46-B008-D1AE1212E233}" sibTransId="{277BE00F-A9B9-264B-8DBE-8F016C8A0DC6}"/>
    <dgm:cxn modelId="{5C5B2B64-3ADC-4B44-9941-822C580660F9}" srcId="{096CBFB2-66DA-644D-911C-A9E02AC18463}" destId="{D55009DF-E0C0-024C-88C2-FAF7E6950E79}" srcOrd="0" destOrd="0" parTransId="{816F7331-6386-D540-BDFB-3D6785494B6A}" sibTransId="{27C63DE5-0DA2-0C46-8267-D159B5D07299}"/>
    <dgm:cxn modelId="{307FA767-E7B8-6048-AEAD-D00D97942326}" type="presOf" srcId="{7F7EC2D4-FD02-5446-9B9F-842FC070A06E}" destId="{BD9F846A-8C87-FA4D-B018-10230DAAEC96}" srcOrd="0" destOrd="5" presId="urn:microsoft.com/office/officeart/2005/8/layout/hList1"/>
    <dgm:cxn modelId="{9A13257B-25C2-B349-B122-6EB5C9859AEC}" type="presOf" srcId="{94B4CD33-C1E5-BD4D-A8CB-FE6B919B1863}" destId="{BD9F846A-8C87-FA4D-B018-10230DAAEC96}" srcOrd="0" destOrd="4" presId="urn:microsoft.com/office/officeart/2005/8/layout/hList1"/>
    <dgm:cxn modelId="{806A2886-1723-324D-A30B-B028955D9961}" type="presOf" srcId="{2A3BE367-16EF-0449-ABF2-9B16DBEC6857}" destId="{987287C3-7210-C140-AF2B-68759A1401E6}" srcOrd="0" destOrd="2" presId="urn:microsoft.com/office/officeart/2005/8/layout/hList1"/>
    <dgm:cxn modelId="{D10D9F88-5A67-9A46-A27B-D3B7E042865E}" srcId="{D55009DF-E0C0-024C-88C2-FAF7E6950E79}" destId="{5D5DBCD0-D8D3-3B42-9ED8-A5A750E7F4E4}" srcOrd="6" destOrd="0" parTransId="{5225FFF9-13FA-D545-B7B8-1A2F59A058FF}" sibTransId="{0D2E1ED2-5A67-6B44-BA7F-09E7F4176009}"/>
    <dgm:cxn modelId="{55EE538A-226F-6A46-A2D2-952497E71465}" srcId="{096CBFB2-66DA-644D-911C-A9E02AC18463}" destId="{F9E0C4EF-84B7-AC4E-BA89-F7EAD28171F9}" srcOrd="1" destOrd="0" parTransId="{738D9269-1DF7-2949-A8C9-1F59DD8F583C}" sibTransId="{8FA3D6F0-C79E-C34D-BEEC-7F30A75551E9}"/>
    <dgm:cxn modelId="{9A557595-4F9C-E14D-9423-6FE0D980D362}" type="presOf" srcId="{54CAFA45-412B-DB4A-8FC4-14944C45B907}" destId="{BD9F846A-8C87-FA4D-B018-10230DAAEC96}" srcOrd="0" destOrd="0" presId="urn:microsoft.com/office/officeart/2005/8/layout/hList1"/>
    <dgm:cxn modelId="{885E9C9C-BC71-2849-B553-152A00B30F6A}" srcId="{F9E0C4EF-84B7-AC4E-BA89-F7EAD28171F9}" destId="{064E82AB-69E0-D24C-A1B9-8801CB87380D}" srcOrd="0" destOrd="0" parTransId="{B6F949F6-97E8-3A42-AEC7-3FA7DAA58C42}" sibTransId="{A405625C-989F-754E-861B-13822382AEE4}"/>
    <dgm:cxn modelId="{CE638EA2-FA91-CC48-80A3-253C9AFA9B0F}" srcId="{D55009DF-E0C0-024C-88C2-FAF7E6950E79}" destId="{94B4CD33-C1E5-BD4D-A8CB-FE6B919B1863}" srcOrd="4" destOrd="0" parTransId="{C86BF24F-BFE3-0F42-8C93-70CA4D6149BE}" sibTransId="{96BE65CA-34C6-0547-8591-1E14D1FB014E}"/>
    <dgm:cxn modelId="{5F51ACAA-8CA1-4A4B-9901-AC17075C47CC}" srcId="{F9E0C4EF-84B7-AC4E-BA89-F7EAD28171F9}" destId="{2A3BE367-16EF-0449-ABF2-9B16DBEC6857}" srcOrd="2" destOrd="0" parTransId="{FF068947-2BB4-884C-95AF-AB50F7AEB429}" sibTransId="{913F8A19-91C6-5349-BC2E-49C318A78589}"/>
    <dgm:cxn modelId="{8B1886AB-1575-794E-8427-24D336939C89}" type="presOf" srcId="{5D5DBCD0-D8D3-3B42-9ED8-A5A750E7F4E4}" destId="{BD9F846A-8C87-FA4D-B018-10230DAAEC96}" srcOrd="0" destOrd="6" presId="urn:microsoft.com/office/officeart/2005/8/layout/hList1"/>
    <dgm:cxn modelId="{0BEBF3B9-9A0A-5447-9E49-2709A7E81E58}" srcId="{D55009DF-E0C0-024C-88C2-FAF7E6950E79}" destId="{54CAFA45-412B-DB4A-8FC4-14944C45B907}" srcOrd="0" destOrd="0" parTransId="{99938D83-5BA8-304B-B413-6F415C7D10E1}" sibTransId="{F6D7E4B0-E9BD-1847-A448-715551B3D9FF}"/>
    <dgm:cxn modelId="{5E3E88BB-F923-E048-925B-260306A5EFE8}" type="presOf" srcId="{DDB226E8-BF02-6344-9F7B-41CA22D812C0}" destId="{BD9F846A-8C87-FA4D-B018-10230DAAEC96}" srcOrd="0" destOrd="1" presId="urn:microsoft.com/office/officeart/2005/8/layout/hList1"/>
    <dgm:cxn modelId="{CBAA50BD-2765-2749-9828-FF139456042F}" srcId="{D55009DF-E0C0-024C-88C2-FAF7E6950E79}" destId="{7F7EC2D4-FD02-5446-9B9F-842FC070A06E}" srcOrd="5" destOrd="0" parTransId="{D1277118-2617-4647-AEDE-88491BF9FC57}" sibTransId="{34F61D33-0BCD-4740-867C-F2BEF667938D}"/>
    <dgm:cxn modelId="{3FDC1BC1-0CEE-2649-A549-5DF203A1E69F}" type="presOf" srcId="{B027681F-81DA-7142-8C4A-95EA81AB04AB}" destId="{987287C3-7210-C140-AF2B-68759A1401E6}" srcOrd="0" destOrd="1" presId="urn:microsoft.com/office/officeart/2005/8/layout/hList1"/>
    <dgm:cxn modelId="{D76DB6D8-B632-E649-9846-AB908CF1077E}" type="presOf" srcId="{064E82AB-69E0-D24C-A1B9-8801CB87380D}" destId="{987287C3-7210-C140-AF2B-68759A1401E6}" srcOrd="0" destOrd="0" presId="urn:microsoft.com/office/officeart/2005/8/layout/hList1"/>
    <dgm:cxn modelId="{68C7E1E2-442D-E548-92B5-8AE60F6A6EBB}" type="presOf" srcId="{64B7DB2F-FCCD-324A-B901-5D4C82ED696B}" destId="{BD9F846A-8C87-FA4D-B018-10230DAAEC96}" srcOrd="0" destOrd="3" presId="urn:microsoft.com/office/officeart/2005/8/layout/hList1"/>
    <dgm:cxn modelId="{F86FFF2D-4173-AC42-B948-8A1C793EBB75}" type="presParOf" srcId="{476C7CA4-DDB5-6241-BF22-9B8DB63DD443}" destId="{619E1255-2A10-B042-870D-805F4317A411}" srcOrd="0" destOrd="0" presId="urn:microsoft.com/office/officeart/2005/8/layout/hList1"/>
    <dgm:cxn modelId="{03B54C3D-34F2-424F-999E-96D2559D5BB1}" type="presParOf" srcId="{619E1255-2A10-B042-870D-805F4317A411}" destId="{99CB7816-C7D4-504C-92A4-59BA478CC7AA}" srcOrd="0" destOrd="0" presId="urn:microsoft.com/office/officeart/2005/8/layout/hList1"/>
    <dgm:cxn modelId="{7641925A-BF14-A940-A20E-87C4F28705DE}" type="presParOf" srcId="{619E1255-2A10-B042-870D-805F4317A411}" destId="{BD9F846A-8C87-FA4D-B018-10230DAAEC96}" srcOrd="1" destOrd="0" presId="urn:microsoft.com/office/officeart/2005/8/layout/hList1"/>
    <dgm:cxn modelId="{1CE2D0B9-D6E1-6740-8340-CBDB7FF4366D}" type="presParOf" srcId="{476C7CA4-DDB5-6241-BF22-9B8DB63DD443}" destId="{9107C8F2-A9B2-6044-AB93-5E146481B862}" srcOrd="1" destOrd="0" presId="urn:microsoft.com/office/officeart/2005/8/layout/hList1"/>
    <dgm:cxn modelId="{9D9F3059-395A-9D44-AAE6-EE27FBB8A0B4}" type="presParOf" srcId="{476C7CA4-DDB5-6241-BF22-9B8DB63DD443}" destId="{85F8D59C-B25E-F44B-87BD-014754B781CF}" srcOrd="2" destOrd="0" presId="urn:microsoft.com/office/officeart/2005/8/layout/hList1"/>
    <dgm:cxn modelId="{A5BED963-162E-3746-9BC4-60C8683CDFE7}" type="presParOf" srcId="{85F8D59C-B25E-F44B-87BD-014754B781CF}" destId="{405C9CD8-8418-1447-9DE1-ABEA450C2C6D}" srcOrd="0" destOrd="0" presId="urn:microsoft.com/office/officeart/2005/8/layout/hList1"/>
    <dgm:cxn modelId="{2955B50D-0A21-2943-BF6F-9BE4A71FB4F5}" type="presParOf" srcId="{85F8D59C-B25E-F44B-87BD-014754B781CF}" destId="{987287C3-7210-C140-AF2B-68759A1401E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BB2638B-8161-B747-97DC-3C98F3BF4E0C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84160D-8732-1842-9F0A-C1FA2802CFC4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Expand to multilingual sentiment analysis (e.g., Hindi, Telugu, Tamil)</a:t>
          </a:r>
        </a:p>
      </dgm:t>
    </dgm:pt>
    <dgm:pt modelId="{E46BF51D-C827-A14B-A7E3-D9570644AA02}" type="parTrans" cxnId="{1E77FEFD-D2D6-C345-8EC7-29EA7975C455}">
      <dgm:prSet/>
      <dgm:spPr/>
      <dgm:t>
        <a:bodyPr/>
        <a:lstStyle/>
        <a:p>
          <a:endParaRPr lang="en-US"/>
        </a:p>
      </dgm:t>
    </dgm:pt>
    <dgm:pt modelId="{51127CD7-7DC4-AF4B-A0F4-0EA992929F21}" type="sibTrans" cxnId="{1E77FEFD-D2D6-C345-8EC7-29EA7975C455}">
      <dgm:prSet/>
      <dgm:spPr/>
      <dgm:t>
        <a:bodyPr/>
        <a:lstStyle/>
        <a:p>
          <a:endParaRPr lang="en-US"/>
        </a:p>
      </dgm:t>
    </dgm:pt>
    <dgm:pt modelId="{E51314D3-3A93-6F43-902B-E09C9092F523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Apply to product reviews, support chats, political/social opinion mining</a:t>
          </a:r>
        </a:p>
      </dgm:t>
    </dgm:pt>
    <dgm:pt modelId="{3D0D5C90-B75C-6241-A1EB-C3B21DC502D2}" type="parTrans" cxnId="{FFEEE2FA-2F82-BE4F-B1BA-76F36D6F33E6}">
      <dgm:prSet/>
      <dgm:spPr/>
      <dgm:t>
        <a:bodyPr/>
        <a:lstStyle/>
        <a:p>
          <a:endParaRPr lang="en-US"/>
        </a:p>
      </dgm:t>
    </dgm:pt>
    <dgm:pt modelId="{3D0670C2-9E9F-9F4B-8546-C7992D58311D}" type="sibTrans" cxnId="{FFEEE2FA-2F82-BE4F-B1BA-76F36D6F33E6}">
      <dgm:prSet/>
      <dgm:spPr/>
      <dgm:t>
        <a:bodyPr/>
        <a:lstStyle/>
        <a:p>
          <a:endParaRPr lang="en-US"/>
        </a:p>
      </dgm:t>
    </dgm:pt>
    <dgm:pt modelId="{7EA68B24-571E-E947-AC6F-1C265EEAF464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Plug-in capability for real-time comment moderation or brand monitoring</a:t>
          </a:r>
        </a:p>
      </dgm:t>
    </dgm:pt>
    <dgm:pt modelId="{E07C7A87-EDDD-3B4D-8E62-14452A955D18}" type="parTrans" cxnId="{6A88E89E-F1AD-A24C-AE11-67C8D9EEAB16}">
      <dgm:prSet/>
      <dgm:spPr/>
      <dgm:t>
        <a:bodyPr/>
        <a:lstStyle/>
        <a:p>
          <a:endParaRPr lang="en-US"/>
        </a:p>
      </dgm:t>
    </dgm:pt>
    <dgm:pt modelId="{B3BB7B65-B4D7-DA4D-92D7-A6D7C332B644}" type="sibTrans" cxnId="{6A88E89E-F1AD-A24C-AE11-67C8D9EEAB16}">
      <dgm:prSet/>
      <dgm:spPr/>
      <dgm:t>
        <a:bodyPr/>
        <a:lstStyle/>
        <a:p>
          <a:endParaRPr lang="en-US"/>
        </a:p>
      </dgm:t>
    </dgm:pt>
    <dgm:pt modelId="{236EF5CB-C758-FB43-B563-07619C46A7AA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Train on domain-specific datasets (healthcare, finance, entertainment)</a:t>
          </a:r>
        </a:p>
      </dgm:t>
    </dgm:pt>
    <dgm:pt modelId="{FB38A484-EDDD-0146-8FB5-F89708890D8B}" type="parTrans" cxnId="{52B9B713-2224-8641-80DF-C416D320A1F6}">
      <dgm:prSet/>
      <dgm:spPr/>
      <dgm:t>
        <a:bodyPr/>
        <a:lstStyle/>
        <a:p>
          <a:endParaRPr lang="en-US"/>
        </a:p>
      </dgm:t>
    </dgm:pt>
    <dgm:pt modelId="{02A5DFC9-A3EC-DC45-906C-F1A96FF07D2E}" type="sibTrans" cxnId="{52B9B713-2224-8641-80DF-C416D320A1F6}">
      <dgm:prSet/>
      <dgm:spPr/>
      <dgm:t>
        <a:bodyPr/>
        <a:lstStyle/>
        <a:p>
          <a:endParaRPr lang="en-US"/>
        </a:p>
      </dgm:t>
    </dgm:pt>
    <dgm:pt modelId="{4EDBD218-1C9B-2841-8F74-67AECC067533}">
      <dgm:prSet custT="1"/>
      <dgm:spPr/>
      <dgm:t>
        <a:bodyPr/>
        <a:lstStyle/>
        <a:p>
          <a:r>
            <a:rPr lang="en-US" sz="2400" b="0" dirty="0">
              <a:latin typeface="Calibri" panose="020F0502020204030204" pitchFamily="34" charset="0"/>
              <a:cs typeface="Calibri" panose="020F0502020204030204" pitchFamily="34" charset="0"/>
            </a:rPr>
            <a:t>Explore advanced transformer variants (e.g., </a:t>
          </a:r>
          <a:r>
            <a:rPr lang="en-US" sz="2400" b="0" dirty="0" err="1">
              <a:latin typeface="Calibri" panose="020F0502020204030204" pitchFamily="34" charset="0"/>
              <a:cs typeface="Calibri" panose="020F0502020204030204" pitchFamily="34" charset="0"/>
            </a:rPr>
            <a:t>RoBERTa</a:t>
          </a:r>
          <a:r>
            <a:rPr lang="en-US" sz="2400" b="0" dirty="0">
              <a:latin typeface="Calibri" panose="020F0502020204030204" pitchFamily="34" charset="0"/>
              <a:cs typeface="Calibri" panose="020F0502020204030204" pitchFamily="34" charset="0"/>
            </a:rPr>
            <a:t>) for multilingual and domain-specific scaling</a:t>
          </a:r>
        </a:p>
      </dgm:t>
    </dgm:pt>
    <dgm:pt modelId="{75EB6B3D-9191-5D48-8763-799916B671F4}" type="parTrans" cxnId="{0F0EE4E7-977A-9048-AC82-3AC420387C99}">
      <dgm:prSet/>
      <dgm:spPr/>
      <dgm:t>
        <a:bodyPr/>
        <a:lstStyle/>
        <a:p>
          <a:endParaRPr lang="en-US"/>
        </a:p>
      </dgm:t>
    </dgm:pt>
    <dgm:pt modelId="{4C1D1F7D-091B-094C-A5D9-82645BE344EA}" type="sibTrans" cxnId="{0F0EE4E7-977A-9048-AC82-3AC420387C99}">
      <dgm:prSet/>
      <dgm:spPr/>
      <dgm:t>
        <a:bodyPr/>
        <a:lstStyle/>
        <a:p>
          <a:endParaRPr lang="en-US"/>
        </a:p>
      </dgm:t>
    </dgm:pt>
    <dgm:pt modelId="{2F95EA6D-E6EA-EA4D-BE3E-272A3113BA82}" type="pres">
      <dgm:prSet presAssocID="{6BB2638B-8161-B747-97DC-3C98F3BF4E0C}" presName="vert0" presStyleCnt="0">
        <dgm:presLayoutVars>
          <dgm:dir/>
          <dgm:animOne val="branch"/>
          <dgm:animLvl val="lvl"/>
        </dgm:presLayoutVars>
      </dgm:prSet>
      <dgm:spPr/>
    </dgm:pt>
    <dgm:pt modelId="{2F347D8D-7FCC-8846-A909-5165660D0C63}" type="pres">
      <dgm:prSet presAssocID="{7884160D-8732-1842-9F0A-C1FA2802CFC4}" presName="thickLine" presStyleLbl="alignNode1" presStyleIdx="0" presStyleCnt="5"/>
      <dgm:spPr/>
    </dgm:pt>
    <dgm:pt modelId="{4CC69716-65A0-5943-91B0-447C4D4C8931}" type="pres">
      <dgm:prSet presAssocID="{7884160D-8732-1842-9F0A-C1FA2802CFC4}" presName="horz1" presStyleCnt="0"/>
      <dgm:spPr/>
    </dgm:pt>
    <dgm:pt modelId="{60E1EACF-2DA6-6E4A-81A9-F023882AE27C}" type="pres">
      <dgm:prSet presAssocID="{7884160D-8732-1842-9F0A-C1FA2802CFC4}" presName="tx1" presStyleLbl="revTx" presStyleIdx="0" presStyleCnt="5"/>
      <dgm:spPr/>
    </dgm:pt>
    <dgm:pt modelId="{AA2D4D26-9222-AD4B-AB12-48E52C79C9B1}" type="pres">
      <dgm:prSet presAssocID="{7884160D-8732-1842-9F0A-C1FA2802CFC4}" presName="vert1" presStyleCnt="0"/>
      <dgm:spPr/>
    </dgm:pt>
    <dgm:pt modelId="{206ABC3E-EB71-6D4D-9932-D33C6890B5E2}" type="pres">
      <dgm:prSet presAssocID="{E51314D3-3A93-6F43-902B-E09C9092F523}" presName="thickLine" presStyleLbl="alignNode1" presStyleIdx="1" presStyleCnt="5"/>
      <dgm:spPr/>
    </dgm:pt>
    <dgm:pt modelId="{0009E685-B2DC-1E44-864B-4FC64E530024}" type="pres">
      <dgm:prSet presAssocID="{E51314D3-3A93-6F43-902B-E09C9092F523}" presName="horz1" presStyleCnt="0"/>
      <dgm:spPr/>
    </dgm:pt>
    <dgm:pt modelId="{28F16452-77F0-F348-8176-CE1E6259296A}" type="pres">
      <dgm:prSet presAssocID="{E51314D3-3A93-6F43-902B-E09C9092F523}" presName="tx1" presStyleLbl="revTx" presStyleIdx="1" presStyleCnt="5"/>
      <dgm:spPr/>
    </dgm:pt>
    <dgm:pt modelId="{2584E9FC-4126-EF45-91C5-8DCEAE6220AB}" type="pres">
      <dgm:prSet presAssocID="{E51314D3-3A93-6F43-902B-E09C9092F523}" presName="vert1" presStyleCnt="0"/>
      <dgm:spPr/>
    </dgm:pt>
    <dgm:pt modelId="{93CB55F3-957C-4E43-A1ED-0B428CB122BB}" type="pres">
      <dgm:prSet presAssocID="{7EA68B24-571E-E947-AC6F-1C265EEAF464}" presName="thickLine" presStyleLbl="alignNode1" presStyleIdx="2" presStyleCnt="5"/>
      <dgm:spPr/>
    </dgm:pt>
    <dgm:pt modelId="{8B93D07A-E4F8-DA44-B7A1-0043E899D9CD}" type="pres">
      <dgm:prSet presAssocID="{7EA68B24-571E-E947-AC6F-1C265EEAF464}" presName="horz1" presStyleCnt="0"/>
      <dgm:spPr/>
    </dgm:pt>
    <dgm:pt modelId="{97B64A59-1604-E44A-A6C8-6AEBAFC0D08F}" type="pres">
      <dgm:prSet presAssocID="{7EA68B24-571E-E947-AC6F-1C265EEAF464}" presName="tx1" presStyleLbl="revTx" presStyleIdx="2" presStyleCnt="5"/>
      <dgm:spPr/>
    </dgm:pt>
    <dgm:pt modelId="{18CC8AC7-940E-A347-B9FC-4A96763CA8E3}" type="pres">
      <dgm:prSet presAssocID="{7EA68B24-571E-E947-AC6F-1C265EEAF464}" presName="vert1" presStyleCnt="0"/>
      <dgm:spPr/>
    </dgm:pt>
    <dgm:pt modelId="{3C8F6C6F-7748-514E-9B41-DE120B69C5DF}" type="pres">
      <dgm:prSet presAssocID="{4EDBD218-1C9B-2841-8F74-67AECC067533}" presName="thickLine" presStyleLbl="alignNode1" presStyleIdx="3" presStyleCnt="5"/>
      <dgm:spPr/>
    </dgm:pt>
    <dgm:pt modelId="{01D148FD-2C69-AA48-991F-735756CCF150}" type="pres">
      <dgm:prSet presAssocID="{4EDBD218-1C9B-2841-8F74-67AECC067533}" presName="horz1" presStyleCnt="0"/>
      <dgm:spPr/>
    </dgm:pt>
    <dgm:pt modelId="{407F5244-C963-1E4F-A7A9-E904AE7CE774}" type="pres">
      <dgm:prSet presAssocID="{4EDBD218-1C9B-2841-8F74-67AECC067533}" presName="tx1" presStyleLbl="revTx" presStyleIdx="3" presStyleCnt="5"/>
      <dgm:spPr/>
    </dgm:pt>
    <dgm:pt modelId="{EBBFB663-F008-E544-B947-652B6B36B9A6}" type="pres">
      <dgm:prSet presAssocID="{4EDBD218-1C9B-2841-8F74-67AECC067533}" presName="vert1" presStyleCnt="0"/>
      <dgm:spPr/>
    </dgm:pt>
    <dgm:pt modelId="{2DAA833B-9675-9F4C-A95D-0A9BAE08EA45}" type="pres">
      <dgm:prSet presAssocID="{236EF5CB-C758-FB43-B563-07619C46A7AA}" presName="thickLine" presStyleLbl="alignNode1" presStyleIdx="4" presStyleCnt="5"/>
      <dgm:spPr/>
    </dgm:pt>
    <dgm:pt modelId="{DA53D8F4-A9AD-FC40-9C23-9FF1A0C0617A}" type="pres">
      <dgm:prSet presAssocID="{236EF5CB-C758-FB43-B563-07619C46A7AA}" presName="horz1" presStyleCnt="0"/>
      <dgm:spPr/>
    </dgm:pt>
    <dgm:pt modelId="{39A33B6F-8E3F-3B48-BE7D-F7C9ABA02DD0}" type="pres">
      <dgm:prSet presAssocID="{236EF5CB-C758-FB43-B563-07619C46A7AA}" presName="tx1" presStyleLbl="revTx" presStyleIdx="4" presStyleCnt="5"/>
      <dgm:spPr/>
    </dgm:pt>
    <dgm:pt modelId="{F5CBE4E6-C7AD-7447-9D47-4A1CEA881AB0}" type="pres">
      <dgm:prSet presAssocID="{236EF5CB-C758-FB43-B563-07619C46A7AA}" presName="vert1" presStyleCnt="0"/>
      <dgm:spPr/>
    </dgm:pt>
  </dgm:ptLst>
  <dgm:cxnLst>
    <dgm:cxn modelId="{52B9B713-2224-8641-80DF-C416D320A1F6}" srcId="{6BB2638B-8161-B747-97DC-3C98F3BF4E0C}" destId="{236EF5CB-C758-FB43-B563-07619C46A7AA}" srcOrd="4" destOrd="0" parTransId="{FB38A484-EDDD-0146-8FB5-F89708890D8B}" sibTransId="{02A5DFC9-A3EC-DC45-906C-F1A96FF07D2E}"/>
    <dgm:cxn modelId="{015BA925-E22B-014D-8CE6-EA39B8335A5E}" type="presOf" srcId="{4EDBD218-1C9B-2841-8F74-67AECC067533}" destId="{407F5244-C963-1E4F-A7A9-E904AE7CE774}" srcOrd="0" destOrd="0" presId="urn:microsoft.com/office/officeart/2008/layout/LinedList"/>
    <dgm:cxn modelId="{76A02E3C-3D49-2746-90AC-0DFF80057B2A}" type="presOf" srcId="{7884160D-8732-1842-9F0A-C1FA2802CFC4}" destId="{60E1EACF-2DA6-6E4A-81A9-F023882AE27C}" srcOrd="0" destOrd="0" presId="urn:microsoft.com/office/officeart/2008/layout/LinedList"/>
    <dgm:cxn modelId="{E19B8A7F-F11A-CA46-A03A-40A9EC80FC70}" type="presOf" srcId="{236EF5CB-C758-FB43-B563-07619C46A7AA}" destId="{39A33B6F-8E3F-3B48-BE7D-F7C9ABA02DD0}" srcOrd="0" destOrd="0" presId="urn:microsoft.com/office/officeart/2008/layout/LinedList"/>
    <dgm:cxn modelId="{F8C25396-112A-B94C-85FA-05960638E104}" type="presOf" srcId="{6BB2638B-8161-B747-97DC-3C98F3BF4E0C}" destId="{2F95EA6D-E6EA-EA4D-BE3E-272A3113BA82}" srcOrd="0" destOrd="0" presId="urn:microsoft.com/office/officeart/2008/layout/LinedList"/>
    <dgm:cxn modelId="{6A88E89E-F1AD-A24C-AE11-67C8D9EEAB16}" srcId="{6BB2638B-8161-B747-97DC-3C98F3BF4E0C}" destId="{7EA68B24-571E-E947-AC6F-1C265EEAF464}" srcOrd="2" destOrd="0" parTransId="{E07C7A87-EDDD-3B4D-8E62-14452A955D18}" sibTransId="{B3BB7B65-B4D7-DA4D-92D7-A6D7C332B644}"/>
    <dgm:cxn modelId="{FE41A6D9-CA1B-6C47-868F-21F302651FB5}" type="presOf" srcId="{E51314D3-3A93-6F43-902B-E09C9092F523}" destId="{28F16452-77F0-F348-8176-CE1E6259296A}" srcOrd="0" destOrd="0" presId="urn:microsoft.com/office/officeart/2008/layout/LinedList"/>
    <dgm:cxn modelId="{0F0EE4E7-977A-9048-AC82-3AC420387C99}" srcId="{6BB2638B-8161-B747-97DC-3C98F3BF4E0C}" destId="{4EDBD218-1C9B-2841-8F74-67AECC067533}" srcOrd="3" destOrd="0" parTransId="{75EB6B3D-9191-5D48-8763-799916B671F4}" sibTransId="{4C1D1F7D-091B-094C-A5D9-82645BE344EA}"/>
    <dgm:cxn modelId="{FFEEE2FA-2F82-BE4F-B1BA-76F36D6F33E6}" srcId="{6BB2638B-8161-B747-97DC-3C98F3BF4E0C}" destId="{E51314D3-3A93-6F43-902B-E09C9092F523}" srcOrd="1" destOrd="0" parTransId="{3D0D5C90-B75C-6241-A1EB-C3B21DC502D2}" sibTransId="{3D0670C2-9E9F-9F4B-8546-C7992D58311D}"/>
    <dgm:cxn modelId="{F4A27EFB-CC2C-DA4F-8EDB-93A99636B2C3}" type="presOf" srcId="{7EA68B24-571E-E947-AC6F-1C265EEAF464}" destId="{97B64A59-1604-E44A-A6C8-6AEBAFC0D08F}" srcOrd="0" destOrd="0" presId="urn:microsoft.com/office/officeart/2008/layout/LinedList"/>
    <dgm:cxn modelId="{1E77FEFD-D2D6-C345-8EC7-29EA7975C455}" srcId="{6BB2638B-8161-B747-97DC-3C98F3BF4E0C}" destId="{7884160D-8732-1842-9F0A-C1FA2802CFC4}" srcOrd="0" destOrd="0" parTransId="{E46BF51D-C827-A14B-A7E3-D9570644AA02}" sibTransId="{51127CD7-7DC4-AF4B-A0F4-0EA992929F21}"/>
    <dgm:cxn modelId="{E84384D0-1C81-A949-B34B-AA853589B0CC}" type="presParOf" srcId="{2F95EA6D-E6EA-EA4D-BE3E-272A3113BA82}" destId="{2F347D8D-7FCC-8846-A909-5165660D0C63}" srcOrd="0" destOrd="0" presId="urn:microsoft.com/office/officeart/2008/layout/LinedList"/>
    <dgm:cxn modelId="{EB557970-83CC-CE48-ADA7-F7CFBE24F02E}" type="presParOf" srcId="{2F95EA6D-E6EA-EA4D-BE3E-272A3113BA82}" destId="{4CC69716-65A0-5943-91B0-447C4D4C8931}" srcOrd="1" destOrd="0" presId="urn:microsoft.com/office/officeart/2008/layout/LinedList"/>
    <dgm:cxn modelId="{943946E0-3454-A044-9BDB-D776CD460B77}" type="presParOf" srcId="{4CC69716-65A0-5943-91B0-447C4D4C8931}" destId="{60E1EACF-2DA6-6E4A-81A9-F023882AE27C}" srcOrd="0" destOrd="0" presId="urn:microsoft.com/office/officeart/2008/layout/LinedList"/>
    <dgm:cxn modelId="{DDCA2EA3-4417-AD47-855E-3AEF89300FF1}" type="presParOf" srcId="{4CC69716-65A0-5943-91B0-447C4D4C8931}" destId="{AA2D4D26-9222-AD4B-AB12-48E52C79C9B1}" srcOrd="1" destOrd="0" presId="urn:microsoft.com/office/officeart/2008/layout/LinedList"/>
    <dgm:cxn modelId="{2D312D3C-C664-EB4E-A0CD-14BF2FA25FAF}" type="presParOf" srcId="{2F95EA6D-E6EA-EA4D-BE3E-272A3113BA82}" destId="{206ABC3E-EB71-6D4D-9932-D33C6890B5E2}" srcOrd="2" destOrd="0" presId="urn:microsoft.com/office/officeart/2008/layout/LinedList"/>
    <dgm:cxn modelId="{F0DF058B-1BBB-9A4B-9BE8-1AB7876F0FC3}" type="presParOf" srcId="{2F95EA6D-E6EA-EA4D-BE3E-272A3113BA82}" destId="{0009E685-B2DC-1E44-864B-4FC64E530024}" srcOrd="3" destOrd="0" presId="urn:microsoft.com/office/officeart/2008/layout/LinedList"/>
    <dgm:cxn modelId="{9F425B04-F020-954F-BC5D-158DCD2DC935}" type="presParOf" srcId="{0009E685-B2DC-1E44-864B-4FC64E530024}" destId="{28F16452-77F0-F348-8176-CE1E6259296A}" srcOrd="0" destOrd="0" presId="urn:microsoft.com/office/officeart/2008/layout/LinedList"/>
    <dgm:cxn modelId="{7CEF0500-2D18-6544-9488-B644BF12928C}" type="presParOf" srcId="{0009E685-B2DC-1E44-864B-4FC64E530024}" destId="{2584E9FC-4126-EF45-91C5-8DCEAE6220AB}" srcOrd="1" destOrd="0" presId="urn:microsoft.com/office/officeart/2008/layout/LinedList"/>
    <dgm:cxn modelId="{EABD205C-4EED-254D-866C-F688E2990CEF}" type="presParOf" srcId="{2F95EA6D-E6EA-EA4D-BE3E-272A3113BA82}" destId="{93CB55F3-957C-4E43-A1ED-0B428CB122BB}" srcOrd="4" destOrd="0" presId="urn:microsoft.com/office/officeart/2008/layout/LinedList"/>
    <dgm:cxn modelId="{7B96FCE6-5BD3-7142-8623-3D47FF9ACD29}" type="presParOf" srcId="{2F95EA6D-E6EA-EA4D-BE3E-272A3113BA82}" destId="{8B93D07A-E4F8-DA44-B7A1-0043E899D9CD}" srcOrd="5" destOrd="0" presId="urn:microsoft.com/office/officeart/2008/layout/LinedList"/>
    <dgm:cxn modelId="{9B92D4D4-B1C7-1346-86F5-B4BCB11A180E}" type="presParOf" srcId="{8B93D07A-E4F8-DA44-B7A1-0043E899D9CD}" destId="{97B64A59-1604-E44A-A6C8-6AEBAFC0D08F}" srcOrd="0" destOrd="0" presId="urn:microsoft.com/office/officeart/2008/layout/LinedList"/>
    <dgm:cxn modelId="{363B85C2-7FEB-9F46-B4D0-4EF84F546C7E}" type="presParOf" srcId="{8B93D07A-E4F8-DA44-B7A1-0043E899D9CD}" destId="{18CC8AC7-940E-A347-B9FC-4A96763CA8E3}" srcOrd="1" destOrd="0" presId="urn:microsoft.com/office/officeart/2008/layout/LinedList"/>
    <dgm:cxn modelId="{858F81F4-E161-DC40-8A84-C453E262177C}" type="presParOf" srcId="{2F95EA6D-E6EA-EA4D-BE3E-272A3113BA82}" destId="{3C8F6C6F-7748-514E-9B41-DE120B69C5DF}" srcOrd="6" destOrd="0" presId="urn:microsoft.com/office/officeart/2008/layout/LinedList"/>
    <dgm:cxn modelId="{199E3841-9559-044E-9EFB-16FB87C2A58A}" type="presParOf" srcId="{2F95EA6D-E6EA-EA4D-BE3E-272A3113BA82}" destId="{01D148FD-2C69-AA48-991F-735756CCF150}" srcOrd="7" destOrd="0" presId="urn:microsoft.com/office/officeart/2008/layout/LinedList"/>
    <dgm:cxn modelId="{6ADD0778-8781-BC4A-A34B-41CE251BA041}" type="presParOf" srcId="{01D148FD-2C69-AA48-991F-735756CCF150}" destId="{407F5244-C963-1E4F-A7A9-E904AE7CE774}" srcOrd="0" destOrd="0" presId="urn:microsoft.com/office/officeart/2008/layout/LinedList"/>
    <dgm:cxn modelId="{8AD9D621-4380-924A-A8B0-0C747B7BED6D}" type="presParOf" srcId="{01D148FD-2C69-AA48-991F-735756CCF150}" destId="{EBBFB663-F008-E544-B947-652B6B36B9A6}" srcOrd="1" destOrd="0" presId="urn:microsoft.com/office/officeart/2008/layout/LinedList"/>
    <dgm:cxn modelId="{1306C31F-A444-934A-AC17-05F92AE83CBB}" type="presParOf" srcId="{2F95EA6D-E6EA-EA4D-BE3E-272A3113BA82}" destId="{2DAA833B-9675-9F4C-A95D-0A9BAE08EA45}" srcOrd="8" destOrd="0" presId="urn:microsoft.com/office/officeart/2008/layout/LinedList"/>
    <dgm:cxn modelId="{5A45830A-B3EA-9141-AA26-CCF30F3A0315}" type="presParOf" srcId="{2F95EA6D-E6EA-EA4D-BE3E-272A3113BA82}" destId="{DA53D8F4-A9AD-FC40-9C23-9FF1A0C0617A}" srcOrd="9" destOrd="0" presId="urn:microsoft.com/office/officeart/2008/layout/LinedList"/>
    <dgm:cxn modelId="{A6D37085-3C73-4D4C-A08C-FB3643D8ADCC}" type="presParOf" srcId="{DA53D8F4-A9AD-FC40-9C23-9FF1A0C0617A}" destId="{39A33B6F-8E3F-3B48-BE7D-F7C9ABA02DD0}" srcOrd="0" destOrd="0" presId="urn:microsoft.com/office/officeart/2008/layout/LinedList"/>
    <dgm:cxn modelId="{FD6B90FA-3D66-5B49-9B07-603FA0B299C9}" type="presParOf" srcId="{DA53D8F4-A9AD-FC40-9C23-9FF1A0C0617A}" destId="{F5CBE4E6-C7AD-7447-9D47-4A1CEA881A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FAB5B21-E0B2-A14B-8EE3-3F1F1B601C7D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7B4170-B395-8145-8D51-CC0FC7794E99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Sentiment analysis is critical in decoding user emotions online</a:t>
          </a:r>
        </a:p>
      </dgm:t>
    </dgm:pt>
    <dgm:pt modelId="{CE2F0A3B-B25C-AA43-B5F1-19F29F70D41D}" type="parTrans" cxnId="{4938559F-881C-C34E-BDFE-2B4ACF9E54AD}">
      <dgm:prSet/>
      <dgm:spPr/>
      <dgm:t>
        <a:bodyPr/>
        <a:lstStyle/>
        <a:p>
          <a:endParaRPr lang="en-US"/>
        </a:p>
      </dgm:t>
    </dgm:pt>
    <dgm:pt modelId="{D4C00C32-3823-6C4A-97AD-3727E02568F4}" type="sibTrans" cxnId="{4938559F-881C-C34E-BDFE-2B4ACF9E54AD}">
      <dgm:prSet/>
      <dgm:spPr/>
      <dgm:t>
        <a:bodyPr/>
        <a:lstStyle/>
        <a:p>
          <a:endParaRPr lang="en-US"/>
        </a:p>
      </dgm:t>
    </dgm:pt>
    <dgm:pt modelId="{54895E49-2AB0-FD45-9D27-045911D95171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We explored both traditional and deep learning models</a:t>
          </a:r>
        </a:p>
      </dgm:t>
    </dgm:pt>
    <dgm:pt modelId="{5AAF872D-0E4D-994D-BADF-12311AF57DF5}" type="parTrans" cxnId="{8351FA8A-A7EC-0841-9B22-8D430E9E2280}">
      <dgm:prSet/>
      <dgm:spPr/>
      <dgm:t>
        <a:bodyPr/>
        <a:lstStyle/>
        <a:p>
          <a:endParaRPr lang="en-US"/>
        </a:p>
      </dgm:t>
    </dgm:pt>
    <dgm:pt modelId="{A1E3457B-D174-F24F-BE06-4C15058FA46B}" type="sibTrans" cxnId="{8351FA8A-A7EC-0841-9B22-8D430E9E2280}">
      <dgm:prSet/>
      <dgm:spPr/>
      <dgm:t>
        <a:bodyPr/>
        <a:lstStyle/>
        <a:p>
          <a:endParaRPr lang="en-US"/>
        </a:p>
      </dgm:t>
    </dgm:pt>
    <dgm:pt modelId="{A73A4B75-F3F3-BD47-9ADA-9AA8EAB80CA6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BERT emerged as a strong choice for real-world sentiment understanding</a:t>
          </a:r>
        </a:p>
      </dgm:t>
    </dgm:pt>
    <dgm:pt modelId="{F0F991B2-2FE1-FA41-A698-83D4A920E4E0}" type="parTrans" cxnId="{B9285FBA-3C92-AB48-81EA-8B3AECDF655D}">
      <dgm:prSet/>
      <dgm:spPr/>
      <dgm:t>
        <a:bodyPr/>
        <a:lstStyle/>
        <a:p>
          <a:endParaRPr lang="en-US"/>
        </a:p>
      </dgm:t>
    </dgm:pt>
    <dgm:pt modelId="{E3D44C3A-9756-6D41-BC3C-B341B09F1374}" type="sibTrans" cxnId="{B9285FBA-3C92-AB48-81EA-8B3AECDF655D}">
      <dgm:prSet/>
      <dgm:spPr/>
      <dgm:t>
        <a:bodyPr/>
        <a:lstStyle/>
        <a:p>
          <a:endParaRPr lang="en-US"/>
        </a:p>
      </dgm:t>
    </dgm:pt>
    <dgm:pt modelId="{DBFAEFA5-E90B-894F-A606-AA2AB9BDCA2C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Current results show significant improvement over baseline models</a:t>
          </a:r>
        </a:p>
      </dgm:t>
    </dgm:pt>
    <dgm:pt modelId="{0778A65A-B070-9C44-94DA-6BE9EDA045E3}" type="parTrans" cxnId="{53D5D075-0344-EE44-A6C2-91D1F2D5EF0B}">
      <dgm:prSet/>
      <dgm:spPr/>
      <dgm:t>
        <a:bodyPr/>
        <a:lstStyle/>
        <a:p>
          <a:endParaRPr lang="en-US"/>
        </a:p>
      </dgm:t>
    </dgm:pt>
    <dgm:pt modelId="{6BF5A220-DFCE-DD4B-B9ED-915B2A134596}" type="sibTrans" cxnId="{53D5D075-0344-EE44-A6C2-91D1F2D5EF0B}">
      <dgm:prSet/>
      <dgm:spPr/>
      <dgm:t>
        <a:bodyPr/>
        <a:lstStyle/>
        <a:p>
          <a:endParaRPr lang="en-US"/>
        </a:p>
      </dgm:t>
    </dgm:pt>
    <dgm:pt modelId="{32352A1A-3652-F642-A5D0-B919AF7B3669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Foundation ready for advanced enhancements and scale-up</a:t>
          </a:r>
        </a:p>
      </dgm:t>
    </dgm:pt>
    <dgm:pt modelId="{833F70C7-118D-E94E-9EF7-B13D5786CB67}" type="parTrans" cxnId="{C67F166D-ABD1-4847-A308-10B9A7F5F6CA}">
      <dgm:prSet/>
      <dgm:spPr/>
      <dgm:t>
        <a:bodyPr/>
        <a:lstStyle/>
        <a:p>
          <a:endParaRPr lang="en-US"/>
        </a:p>
      </dgm:t>
    </dgm:pt>
    <dgm:pt modelId="{83CA454C-D85A-7A42-9130-23603B2FD40A}" type="sibTrans" cxnId="{C67F166D-ABD1-4847-A308-10B9A7F5F6CA}">
      <dgm:prSet/>
      <dgm:spPr/>
      <dgm:t>
        <a:bodyPr/>
        <a:lstStyle/>
        <a:p>
          <a:endParaRPr lang="en-US"/>
        </a:p>
      </dgm:t>
    </dgm:pt>
    <dgm:pt modelId="{958FB3D3-15A7-9B4C-BB66-C8CAA9038660}" type="pres">
      <dgm:prSet presAssocID="{5FAB5B21-E0B2-A14B-8EE3-3F1F1B601C7D}" presName="vert0" presStyleCnt="0">
        <dgm:presLayoutVars>
          <dgm:dir/>
          <dgm:animOne val="branch"/>
          <dgm:animLvl val="lvl"/>
        </dgm:presLayoutVars>
      </dgm:prSet>
      <dgm:spPr/>
    </dgm:pt>
    <dgm:pt modelId="{A9DFFA61-3039-EC4F-BF3F-EAEDBDC3CEDC}" type="pres">
      <dgm:prSet presAssocID="{B27B4170-B395-8145-8D51-CC0FC7794E99}" presName="thickLine" presStyleLbl="alignNode1" presStyleIdx="0" presStyleCnt="5"/>
      <dgm:spPr/>
    </dgm:pt>
    <dgm:pt modelId="{BB53E9A1-8F1D-AB41-97A0-CA867F16EFD9}" type="pres">
      <dgm:prSet presAssocID="{B27B4170-B395-8145-8D51-CC0FC7794E99}" presName="horz1" presStyleCnt="0"/>
      <dgm:spPr/>
    </dgm:pt>
    <dgm:pt modelId="{C69C31CD-BADA-504C-B7F3-1F132839BEA0}" type="pres">
      <dgm:prSet presAssocID="{B27B4170-B395-8145-8D51-CC0FC7794E99}" presName="tx1" presStyleLbl="revTx" presStyleIdx="0" presStyleCnt="5"/>
      <dgm:spPr/>
    </dgm:pt>
    <dgm:pt modelId="{22DEC392-5833-A148-9FF9-60FAC31147FF}" type="pres">
      <dgm:prSet presAssocID="{B27B4170-B395-8145-8D51-CC0FC7794E99}" presName="vert1" presStyleCnt="0"/>
      <dgm:spPr/>
    </dgm:pt>
    <dgm:pt modelId="{4646441F-9086-724C-B6ED-5B808AD02FB2}" type="pres">
      <dgm:prSet presAssocID="{54895E49-2AB0-FD45-9D27-045911D95171}" presName="thickLine" presStyleLbl="alignNode1" presStyleIdx="1" presStyleCnt="5"/>
      <dgm:spPr/>
    </dgm:pt>
    <dgm:pt modelId="{2DBA7826-C60C-FA45-A5BD-21F4EFCBF1D8}" type="pres">
      <dgm:prSet presAssocID="{54895E49-2AB0-FD45-9D27-045911D95171}" presName="horz1" presStyleCnt="0"/>
      <dgm:spPr/>
    </dgm:pt>
    <dgm:pt modelId="{7DB62F76-34ED-9048-94DE-ECE62FFA6589}" type="pres">
      <dgm:prSet presAssocID="{54895E49-2AB0-FD45-9D27-045911D95171}" presName="tx1" presStyleLbl="revTx" presStyleIdx="1" presStyleCnt="5"/>
      <dgm:spPr/>
    </dgm:pt>
    <dgm:pt modelId="{3E1A023E-F6F7-DC4C-A74D-95055B5FDF30}" type="pres">
      <dgm:prSet presAssocID="{54895E49-2AB0-FD45-9D27-045911D95171}" presName="vert1" presStyleCnt="0"/>
      <dgm:spPr/>
    </dgm:pt>
    <dgm:pt modelId="{F36CDC96-646C-AD45-A268-5751E79C6FF6}" type="pres">
      <dgm:prSet presAssocID="{A73A4B75-F3F3-BD47-9ADA-9AA8EAB80CA6}" presName="thickLine" presStyleLbl="alignNode1" presStyleIdx="2" presStyleCnt="5"/>
      <dgm:spPr/>
    </dgm:pt>
    <dgm:pt modelId="{A0A1118A-C91D-8C48-A5C8-3C7BF1283FCA}" type="pres">
      <dgm:prSet presAssocID="{A73A4B75-F3F3-BD47-9ADA-9AA8EAB80CA6}" presName="horz1" presStyleCnt="0"/>
      <dgm:spPr/>
    </dgm:pt>
    <dgm:pt modelId="{FF478122-116F-F245-BFB7-C03EF815E764}" type="pres">
      <dgm:prSet presAssocID="{A73A4B75-F3F3-BD47-9ADA-9AA8EAB80CA6}" presName="tx1" presStyleLbl="revTx" presStyleIdx="2" presStyleCnt="5"/>
      <dgm:spPr/>
    </dgm:pt>
    <dgm:pt modelId="{F4A9B4D9-2727-5244-B319-1E681402D0A0}" type="pres">
      <dgm:prSet presAssocID="{A73A4B75-F3F3-BD47-9ADA-9AA8EAB80CA6}" presName="vert1" presStyleCnt="0"/>
      <dgm:spPr/>
    </dgm:pt>
    <dgm:pt modelId="{32B1F93B-5AEF-2B43-B69A-EC8CFD62FED7}" type="pres">
      <dgm:prSet presAssocID="{DBFAEFA5-E90B-894F-A606-AA2AB9BDCA2C}" presName="thickLine" presStyleLbl="alignNode1" presStyleIdx="3" presStyleCnt="5"/>
      <dgm:spPr/>
    </dgm:pt>
    <dgm:pt modelId="{33E91A63-E8C5-FC47-9C5C-B6F114FD6060}" type="pres">
      <dgm:prSet presAssocID="{DBFAEFA5-E90B-894F-A606-AA2AB9BDCA2C}" presName="horz1" presStyleCnt="0"/>
      <dgm:spPr/>
    </dgm:pt>
    <dgm:pt modelId="{F2DE7442-4DB6-6548-8520-A6F778DE06DA}" type="pres">
      <dgm:prSet presAssocID="{DBFAEFA5-E90B-894F-A606-AA2AB9BDCA2C}" presName="tx1" presStyleLbl="revTx" presStyleIdx="3" presStyleCnt="5"/>
      <dgm:spPr/>
    </dgm:pt>
    <dgm:pt modelId="{824AE3AF-99FB-0249-84B2-6F68EA94BA5D}" type="pres">
      <dgm:prSet presAssocID="{DBFAEFA5-E90B-894F-A606-AA2AB9BDCA2C}" presName="vert1" presStyleCnt="0"/>
      <dgm:spPr/>
    </dgm:pt>
    <dgm:pt modelId="{2C4ACC2C-03AE-D845-B0AD-842E17AF444B}" type="pres">
      <dgm:prSet presAssocID="{32352A1A-3652-F642-A5D0-B919AF7B3669}" presName="thickLine" presStyleLbl="alignNode1" presStyleIdx="4" presStyleCnt="5"/>
      <dgm:spPr/>
    </dgm:pt>
    <dgm:pt modelId="{AF77DB60-7BA9-8E44-A734-A1C9F0D8EEE9}" type="pres">
      <dgm:prSet presAssocID="{32352A1A-3652-F642-A5D0-B919AF7B3669}" presName="horz1" presStyleCnt="0"/>
      <dgm:spPr/>
    </dgm:pt>
    <dgm:pt modelId="{BE46E2A0-D9EE-4340-88AA-21502389A2D9}" type="pres">
      <dgm:prSet presAssocID="{32352A1A-3652-F642-A5D0-B919AF7B3669}" presName="tx1" presStyleLbl="revTx" presStyleIdx="4" presStyleCnt="5"/>
      <dgm:spPr/>
    </dgm:pt>
    <dgm:pt modelId="{28312E4F-1C8D-864F-BFBA-35096F15C669}" type="pres">
      <dgm:prSet presAssocID="{32352A1A-3652-F642-A5D0-B919AF7B3669}" presName="vert1" presStyleCnt="0"/>
      <dgm:spPr/>
    </dgm:pt>
  </dgm:ptLst>
  <dgm:cxnLst>
    <dgm:cxn modelId="{D0DA440D-9711-7A41-AE0B-423D0B893867}" type="presOf" srcId="{5FAB5B21-E0B2-A14B-8EE3-3F1F1B601C7D}" destId="{958FB3D3-15A7-9B4C-BB66-C8CAA9038660}" srcOrd="0" destOrd="0" presId="urn:microsoft.com/office/officeart/2008/layout/LinedList"/>
    <dgm:cxn modelId="{8CE60918-0279-544D-AB88-140EEC06C17E}" type="presOf" srcId="{A73A4B75-F3F3-BD47-9ADA-9AA8EAB80CA6}" destId="{FF478122-116F-F245-BFB7-C03EF815E764}" srcOrd="0" destOrd="0" presId="urn:microsoft.com/office/officeart/2008/layout/LinedList"/>
    <dgm:cxn modelId="{C67F166D-ABD1-4847-A308-10B9A7F5F6CA}" srcId="{5FAB5B21-E0B2-A14B-8EE3-3F1F1B601C7D}" destId="{32352A1A-3652-F642-A5D0-B919AF7B3669}" srcOrd="4" destOrd="0" parTransId="{833F70C7-118D-E94E-9EF7-B13D5786CB67}" sibTransId="{83CA454C-D85A-7A42-9130-23603B2FD40A}"/>
    <dgm:cxn modelId="{53D5D075-0344-EE44-A6C2-91D1F2D5EF0B}" srcId="{5FAB5B21-E0B2-A14B-8EE3-3F1F1B601C7D}" destId="{DBFAEFA5-E90B-894F-A606-AA2AB9BDCA2C}" srcOrd="3" destOrd="0" parTransId="{0778A65A-B070-9C44-94DA-6BE9EDA045E3}" sibTransId="{6BF5A220-DFCE-DD4B-B9ED-915B2A134596}"/>
    <dgm:cxn modelId="{9B2C2F8A-B1A5-EC4E-B11D-373A7F6389CF}" type="presOf" srcId="{54895E49-2AB0-FD45-9D27-045911D95171}" destId="{7DB62F76-34ED-9048-94DE-ECE62FFA6589}" srcOrd="0" destOrd="0" presId="urn:microsoft.com/office/officeart/2008/layout/LinedList"/>
    <dgm:cxn modelId="{8351FA8A-A7EC-0841-9B22-8D430E9E2280}" srcId="{5FAB5B21-E0B2-A14B-8EE3-3F1F1B601C7D}" destId="{54895E49-2AB0-FD45-9D27-045911D95171}" srcOrd="1" destOrd="0" parTransId="{5AAF872D-0E4D-994D-BADF-12311AF57DF5}" sibTransId="{A1E3457B-D174-F24F-BE06-4C15058FA46B}"/>
    <dgm:cxn modelId="{4938559F-881C-C34E-BDFE-2B4ACF9E54AD}" srcId="{5FAB5B21-E0B2-A14B-8EE3-3F1F1B601C7D}" destId="{B27B4170-B395-8145-8D51-CC0FC7794E99}" srcOrd="0" destOrd="0" parTransId="{CE2F0A3B-B25C-AA43-B5F1-19F29F70D41D}" sibTransId="{D4C00C32-3823-6C4A-97AD-3727E02568F4}"/>
    <dgm:cxn modelId="{E11CE2A6-D7B9-0A41-8A05-51071D33287A}" type="presOf" srcId="{32352A1A-3652-F642-A5D0-B919AF7B3669}" destId="{BE46E2A0-D9EE-4340-88AA-21502389A2D9}" srcOrd="0" destOrd="0" presId="urn:microsoft.com/office/officeart/2008/layout/LinedList"/>
    <dgm:cxn modelId="{97DEB5A8-87D5-114B-B884-6FF2DC906224}" type="presOf" srcId="{DBFAEFA5-E90B-894F-A606-AA2AB9BDCA2C}" destId="{F2DE7442-4DB6-6548-8520-A6F778DE06DA}" srcOrd="0" destOrd="0" presId="urn:microsoft.com/office/officeart/2008/layout/LinedList"/>
    <dgm:cxn modelId="{B9285FBA-3C92-AB48-81EA-8B3AECDF655D}" srcId="{5FAB5B21-E0B2-A14B-8EE3-3F1F1B601C7D}" destId="{A73A4B75-F3F3-BD47-9ADA-9AA8EAB80CA6}" srcOrd="2" destOrd="0" parTransId="{F0F991B2-2FE1-FA41-A698-83D4A920E4E0}" sibTransId="{E3D44C3A-9756-6D41-BC3C-B341B09F1374}"/>
    <dgm:cxn modelId="{001063FD-A242-3C40-AB70-39F59B6FCD90}" type="presOf" srcId="{B27B4170-B395-8145-8D51-CC0FC7794E99}" destId="{C69C31CD-BADA-504C-B7F3-1F132839BEA0}" srcOrd="0" destOrd="0" presId="urn:microsoft.com/office/officeart/2008/layout/LinedList"/>
    <dgm:cxn modelId="{DCB43A34-9BB3-CF42-81C4-D2D3B3DB9639}" type="presParOf" srcId="{958FB3D3-15A7-9B4C-BB66-C8CAA9038660}" destId="{A9DFFA61-3039-EC4F-BF3F-EAEDBDC3CEDC}" srcOrd="0" destOrd="0" presId="urn:microsoft.com/office/officeart/2008/layout/LinedList"/>
    <dgm:cxn modelId="{E4C06F33-8623-564C-BCE4-6E8D49FA1A85}" type="presParOf" srcId="{958FB3D3-15A7-9B4C-BB66-C8CAA9038660}" destId="{BB53E9A1-8F1D-AB41-97A0-CA867F16EFD9}" srcOrd="1" destOrd="0" presId="urn:microsoft.com/office/officeart/2008/layout/LinedList"/>
    <dgm:cxn modelId="{416A3BA2-4B6F-6045-8CC9-022410465A70}" type="presParOf" srcId="{BB53E9A1-8F1D-AB41-97A0-CA867F16EFD9}" destId="{C69C31CD-BADA-504C-B7F3-1F132839BEA0}" srcOrd="0" destOrd="0" presId="urn:microsoft.com/office/officeart/2008/layout/LinedList"/>
    <dgm:cxn modelId="{9FA23847-85D7-0D4C-B510-D8AD6B7CBCC3}" type="presParOf" srcId="{BB53E9A1-8F1D-AB41-97A0-CA867F16EFD9}" destId="{22DEC392-5833-A148-9FF9-60FAC31147FF}" srcOrd="1" destOrd="0" presId="urn:microsoft.com/office/officeart/2008/layout/LinedList"/>
    <dgm:cxn modelId="{9A4EFB79-744F-F840-92B8-928FE4831002}" type="presParOf" srcId="{958FB3D3-15A7-9B4C-BB66-C8CAA9038660}" destId="{4646441F-9086-724C-B6ED-5B808AD02FB2}" srcOrd="2" destOrd="0" presId="urn:microsoft.com/office/officeart/2008/layout/LinedList"/>
    <dgm:cxn modelId="{71A1A025-C35C-6546-B403-443AF90BE7DC}" type="presParOf" srcId="{958FB3D3-15A7-9B4C-BB66-C8CAA9038660}" destId="{2DBA7826-C60C-FA45-A5BD-21F4EFCBF1D8}" srcOrd="3" destOrd="0" presId="urn:microsoft.com/office/officeart/2008/layout/LinedList"/>
    <dgm:cxn modelId="{01690F5D-966F-F24C-B4D2-51532AA70FD0}" type="presParOf" srcId="{2DBA7826-C60C-FA45-A5BD-21F4EFCBF1D8}" destId="{7DB62F76-34ED-9048-94DE-ECE62FFA6589}" srcOrd="0" destOrd="0" presId="urn:microsoft.com/office/officeart/2008/layout/LinedList"/>
    <dgm:cxn modelId="{77706EAF-AF1A-B940-BC06-C291441C2318}" type="presParOf" srcId="{2DBA7826-C60C-FA45-A5BD-21F4EFCBF1D8}" destId="{3E1A023E-F6F7-DC4C-A74D-95055B5FDF30}" srcOrd="1" destOrd="0" presId="urn:microsoft.com/office/officeart/2008/layout/LinedList"/>
    <dgm:cxn modelId="{A85CF915-EC37-2445-B696-AD2B3CD416B5}" type="presParOf" srcId="{958FB3D3-15A7-9B4C-BB66-C8CAA9038660}" destId="{F36CDC96-646C-AD45-A268-5751E79C6FF6}" srcOrd="4" destOrd="0" presId="urn:microsoft.com/office/officeart/2008/layout/LinedList"/>
    <dgm:cxn modelId="{37D08060-5DCA-694B-9BA0-EC0E2A33D4DB}" type="presParOf" srcId="{958FB3D3-15A7-9B4C-BB66-C8CAA9038660}" destId="{A0A1118A-C91D-8C48-A5C8-3C7BF1283FCA}" srcOrd="5" destOrd="0" presId="urn:microsoft.com/office/officeart/2008/layout/LinedList"/>
    <dgm:cxn modelId="{BE5A875D-568F-C948-B46E-CEBF05C241B2}" type="presParOf" srcId="{A0A1118A-C91D-8C48-A5C8-3C7BF1283FCA}" destId="{FF478122-116F-F245-BFB7-C03EF815E764}" srcOrd="0" destOrd="0" presId="urn:microsoft.com/office/officeart/2008/layout/LinedList"/>
    <dgm:cxn modelId="{2E97D82E-5563-284D-92DD-4157D0E51D37}" type="presParOf" srcId="{A0A1118A-C91D-8C48-A5C8-3C7BF1283FCA}" destId="{F4A9B4D9-2727-5244-B319-1E681402D0A0}" srcOrd="1" destOrd="0" presId="urn:microsoft.com/office/officeart/2008/layout/LinedList"/>
    <dgm:cxn modelId="{47FF7B77-457A-5E45-9B40-14959F91A8E1}" type="presParOf" srcId="{958FB3D3-15A7-9B4C-BB66-C8CAA9038660}" destId="{32B1F93B-5AEF-2B43-B69A-EC8CFD62FED7}" srcOrd="6" destOrd="0" presId="urn:microsoft.com/office/officeart/2008/layout/LinedList"/>
    <dgm:cxn modelId="{15C53361-70D7-344F-B71D-E610A190F495}" type="presParOf" srcId="{958FB3D3-15A7-9B4C-BB66-C8CAA9038660}" destId="{33E91A63-E8C5-FC47-9C5C-B6F114FD6060}" srcOrd="7" destOrd="0" presId="urn:microsoft.com/office/officeart/2008/layout/LinedList"/>
    <dgm:cxn modelId="{770A3CE4-E0D3-4A4E-9770-808C75636528}" type="presParOf" srcId="{33E91A63-E8C5-FC47-9C5C-B6F114FD6060}" destId="{F2DE7442-4DB6-6548-8520-A6F778DE06DA}" srcOrd="0" destOrd="0" presId="urn:microsoft.com/office/officeart/2008/layout/LinedList"/>
    <dgm:cxn modelId="{E4F21AA5-7565-BC40-873C-EC9E206C8B6E}" type="presParOf" srcId="{33E91A63-E8C5-FC47-9C5C-B6F114FD6060}" destId="{824AE3AF-99FB-0249-84B2-6F68EA94BA5D}" srcOrd="1" destOrd="0" presId="urn:microsoft.com/office/officeart/2008/layout/LinedList"/>
    <dgm:cxn modelId="{50102E15-2745-8747-A3DD-95CEA2E87190}" type="presParOf" srcId="{958FB3D3-15A7-9B4C-BB66-C8CAA9038660}" destId="{2C4ACC2C-03AE-D845-B0AD-842E17AF444B}" srcOrd="8" destOrd="0" presId="urn:microsoft.com/office/officeart/2008/layout/LinedList"/>
    <dgm:cxn modelId="{9118DA52-5A00-2A4E-BDEC-B9C8F5B2F313}" type="presParOf" srcId="{958FB3D3-15A7-9B4C-BB66-C8CAA9038660}" destId="{AF77DB60-7BA9-8E44-A734-A1C9F0D8EEE9}" srcOrd="9" destOrd="0" presId="urn:microsoft.com/office/officeart/2008/layout/LinedList"/>
    <dgm:cxn modelId="{2C7396FD-46D2-5646-992B-61C84AC06E94}" type="presParOf" srcId="{AF77DB60-7BA9-8E44-A734-A1C9F0D8EEE9}" destId="{BE46E2A0-D9EE-4340-88AA-21502389A2D9}" srcOrd="0" destOrd="0" presId="urn:microsoft.com/office/officeart/2008/layout/LinedList"/>
    <dgm:cxn modelId="{F485E48C-6C1D-FA4B-B44B-5C8DEEEBB091}" type="presParOf" srcId="{AF77DB60-7BA9-8E44-A734-A1C9F0D8EEE9}" destId="{28312E4F-1C8D-864F-BFBA-35096F15C6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907C18E-4CC3-7F40-8862-BCFF861890FC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8AEC74-AB2D-214E-8270-4C05F34EE20B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Kaggle Datasets:</a:t>
          </a:r>
        </a:p>
      </dgm:t>
    </dgm:pt>
    <dgm:pt modelId="{8D5CEED9-7CE1-3441-8DE9-91473821421B}" type="parTrans" cxnId="{067A23BC-E706-614E-93C0-3DD68839B924}">
      <dgm:prSet/>
      <dgm:spPr/>
      <dgm:t>
        <a:bodyPr/>
        <a:lstStyle/>
        <a:p>
          <a:endParaRPr lang="en-US"/>
        </a:p>
      </dgm:t>
    </dgm:pt>
    <dgm:pt modelId="{04963D3B-5E3D-0249-B171-144C12D2289E}" type="sibTrans" cxnId="{067A23BC-E706-614E-93C0-3DD68839B924}">
      <dgm:prSet/>
      <dgm:spPr/>
      <dgm:t>
        <a:bodyPr/>
        <a:lstStyle/>
        <a:p>
          <a:endParaRPr lang="en-US"/>
        </a:p>
      </dgm:t>
    </dgm:pt>
    <dgm:pt modelId="{BF418710-1F2A-4E4B-BAFB-F0E84E95520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Sentiment140: 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https://www.kaggle.com/datasets/kazanova/sentiment140</a:t>
          </a:r>
          <a:endParaRPr lang="en-US" sz="15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1E01979-83A6-9A49-A1CF-D12F4B5E3928}" type="parTrans" cxnId="{6F269946-02E8-4F44-801B-B956292F533C}">
      <dgm:prSet/>
      <dgm:spPr/>
      <dgm:t>
        <a:bodyPr/>
        <a:lstStyle/>
        <a:p>
          <a:endParaRPr lang="en-US"/>
        </a:p>
      </dgm:t>
    </dgm:pt>
    <dgm:pt modelId="{C0CE310A-D070-A84B-B69F-05018ED66795}" type="sibTrans" cxnId="{6F269946-02E8-4F44-801B-B956292F533C}">
      <dgm:prSet/>
      <dgm:spPr/>
      <dgm:t>
        <a:bodyPr/>
        <a:lstStyle/>
        <a:p>
          <a:endParaRPr lang="en-US"/>
        </a:p>
      </dgm:t>
    </dgm:pt>
    <dgm:pt modelId="{DDBD615D-23BF-4743-853E-2B75EB076D29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US YouTube Comments: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https://www.kaggle.com/datasets/aashita/yt-comments-sentiment-dataset</a:t>
          </a:r>
          <a:r>
            <a:rPr lang="en-US" sz="15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gm:t>
    </dgm:pt>
    <dgm:pt modelId="{6A3FA11F-8311-E844-8353-3BCFE1EF58A2}" type="parTrans" cxnId="{AF4AAD98-7DBC-8740-A23D-634294CC2955}">
      <dgm:prSet/>
      <dgm:spPr/>
      <dgm:t>
        <a:bodyPr/>
        <a:lstStyle/>
        <a:p>
          <a:endParaRPr lang="en-US"/>
        </a:p>
      </dgm:t>
    </dgm:pt>
    <dgm:pt modelId="{B11A20B0-BA94-494B-96B7-EB59C054B3C0}" type="sibTrans" cxnId="{AF4AAD98-7DBC-8740-A23D-634294CC2955}">
      <dgm:prSet/>
      <dgm:spPr/>
      <dgm:t>
        <a:bodyPr/>
        <a:lstStyle/>
        <a:p>
          <a:endParaRPr lang="en-US"/>
        </a:p>
      </dgm:t>
    </dgm:pt>
    <dgm:pt modelId="{88DAD367-36BA-DD40-812E-F108CE8A0695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BERT Paper:</a:t>
          </a:r>
        </a:p>
      </dgm:t>
    </dgm:pt>
    <dgm:pt modelId="{4F808EAD-9AB0-AD42-A166-319380EFF8E3}" type="parTrans" cxnId="{C3171886-2383-EB48-83C8-41F42C91BDB7}">
      <dgm:prSet/>
      <dgm:spPr/>
      <dgm:t>
        <a:bodyPr/>
        <a:lstStyle/>
        <a:p>
          <a:endParaRPr lang="en-US"/>
        </a:p>
      </dgm:t>
    </dgm:pt>
    <dgm:pt modelId="{AAEDE6BB-AAA4-9844-AEF9-F33F8419F218}" type="sibTrans" cxnId="{C3171886-2383-EB48-83C8-41F42C91BDB7}">
      <dgm:prSet/>
      <dgm:spPr/>
      <dgm:t>
        <a:bodyPr/>
        <a:lstStyle/>
        <a:p>
          <a:endParaRPr lang="en-US"/>
        </a:p>
      </dgm:t>
    </dgm:pt>
    <dgm:pt modelId="{6FA80CBB-F5F2-7340-AB8E-8F3982209810}">
      <dgm:prSet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Devlin et al., “BERT: Pre-training of Deep Bidirectional Transformers for Language Understanding” (2018)</a:t>
          </a:r>
        </a:p>
      </dgm:t>
    </dgm:pt>
    <dgm:pt modelId="{F3736E7A-8725-9A4C-B81B-A7523EA51245}" type="parTrans" cxnId="{1AB91237-3A9E-4042-BF22-8D5D17AF9C69}">
      <dgm:prSet/>
      <dgm:spPr/>
      <dgm:t>
        <a:bodyPr/>
        <a:lstStyle/>
        <a:p>
          <a:endParaRPr lang="en-US"/>
        </a:p>
      </dgm:t>
    </dgm:pt>
    <dgm:pt modelId="{9474DD80-084E-DA4B-8F11-D2249236E9B1}" type="sibTrans" cxnId="{1AB91237-3A9E-4042-BF22-8D5D17AF9C69}">
      <dgm:prSet/>
      <dgm:spPr/>
      <dgm:t>
        <a:bodyPr/>
        <a:lstStyle/>
        <a:p>
          <a:endParaRPr lang="en-US"/>
        </a:p>
      </dgm:t>
    </dgm:pt>
    <dgm:pt modelId="{242F9D44-B1AD-DF41-8DD8-2400ADD4F124}">
      <dgm:prSet/>
      <dgm:spPr>
        <a:solidFill>
          <a:schemeClr val="tx2"/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Tools:</a:t>
          </a:r>
        </a:p>
      </dgm:t>
    </dgm:pt>
    <dgm:pt modelId="{8948CE67-C257-7F4E-BDA4-81B43F89D01A}" type="parTrans" cxnId="{74E01413-10EA-774F-A380-89E602D966D3}">
      <dgm:prSet/>
      <dgm:spPr/>
      <dgm:t>
        <a:bodyPr/>
        <a:lstStyle/>
        <a:p>
          <a:endParaRPr lang="en-US"/>
        </a:p>
      </dgm:t>
    </dgm:pt>
    <dgm:pt modelId="{91D3BA79-446E-D54C-A940-AEF45A66BC5D}" type="sibTrans" cxnId="{74E01413-10EA-774F-A380-89E602D966D3}">
      <dgm:prSet/>
      <dgm:spPr/>
      <dgm:t>
        <a:bodyPr/>
        <a:lstStyle/>
        <a:p>
          <a:endParaRPr lang="en-US"/>
        </a:p>
      </dgm:t>
    </dgm:pt>
    <dgm:pt modelId="{AE31484A-8565-AE42-BFCC-6776EE022765}">
      <dgm:prSet custT="1"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NLTK, scikit-learn, Transformers (</a:t>
          </a:r>
          <a:r>
            <a:rPr lang="en-US" sz="2200" dirty="0" err="1">
              <a:latin typeface="Calibri" panose="020F0502020204030204" pitchFamily="34" charset="0"/>
              <a:cs typeface="Calibri" panose="020F0502020204030204" pitchFamily="34" charset="0"/>
            </a:rPr>
            <a:t>HuggingFace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gm:t>
    </dgm:pt>
    <dgm:pt modelId="{D987802A-B598-7D49-9C4B-6033864B8847}" type="parTrans" cxnId="{94AAFDC0-8C59-4647-815F-239E01C9AE7C}">
      <dgm:prSet/>
      <dgm:spPr/>
      <dgm:t>
        <a:bodyPr/>
        <a:lstStyle/>
        <a:p>
          <a:endParaRPr lang="en-US"/>
        </a:p>
      </dgm:t>
    </dgm:pt>
    <dgm:pt modelId="{A95C5005-CA54-1A42-8978-B57A89EB67E3}" type="sibTrans" cxnId="{94AAFDC0-8C59-4647-815F-239E01C9AE7C}">
      <dgm:prSet/>
      <dgm:spPr/>
      <dgm:t>
        <a:bodyPr/>
        <a:lstStyle/>
        <a:p>
          <a:endParaRPr lang="en-US"/>
        </a:p>
      </dgm:t>
    </dgm:pt>
    <dgm:pt modelId="{0978BE37-6D9C-FE4C-BF46-49B955F04072}" type="pres">
      <dgm:prSet presAssocID="{9907C18E-4CC3-7F40-8862-BCFF861890FC}" presName="Name0" presStyleCnt="0">
        <dgm:presLayoutVars>
          <dgm:dir/>
          <dgm:animLvl val="lvl"/>
          <dgm:resizeHandles val="exact"/>
        </dgm:presLayoutVars>
      </dgm:prSet>
      <dgm:spPr/>
    </dgm:pt>
    <dgm:pt modelId="{C17EDA92-0ECE-3F41-AA52-CDABDFCAF6F9}" type="pres">
      <dgm:prSet presAssocID="{242F9D44-B1AD-DF41-8DD8-2400ADD4F124}" presName="boxAndChildren" presStyleCnt="0"/>
      <dgm:spPr/>
    </dgm:pt>
    <dgm:pt modelId="{226D75A7-ADAB-7F47-AA0E-03BAA69B8A01}" type="pres">
      <dgm:prSet presAssocID="{242F9D44-B1AD-DF41-8DD8-2400ADD4F124}" presName="parentTextBox" presStyleLbl="node1" presStyleIdx="0" presStyleCnt="3"/>
      <dgm:spPr/>
    </dgm:pt>
    <dgm:pt modelId="{120D9A22-E8C3-AD44-9858-FD5378E3D3E8}" type="pres">
      <dgm:prSet presAssocID="{242F9D44-B1AD-DF41-8DD8-2400ADD4F124}" presName="entireBox" presStyleLbl="node1" presStyleIdx="0" presStyleCnt="3"/>
      <dgm:spPr/>
    </dgm:pt>
    <dgm:pt modelId="{6170FAF6-EE76-AE45-BD27-69DA45E9B556}" type="pres">
      <dgm:prSet presAssocID="{242F9D44-B1AD-DF41-8DD8-2400ADD4F124}" presName="descendantBox" presStyleCnt="0"/>
      <dgm:spPr/>
    </dgm:pt>
    <dgm:pt modelId="{981FC2C2-702C-7742-AE1C-7BEA10765F72}" type="pres">
      <dgm:prSet presAssocID="{AE31484A-8565-AE42-BFCC-6776EE022765}" presName="childTextBox" presStyleLbl="fgAccFollowNode1" presStyleIdx="0" presStyleCnt="4">
        <dgm:presLayoutVars>
          <dgm:bulletEnabled val="1"/>
        </dgm:presLayoutVars>
      </dgm:prSet>
      <dgm:spPr/>
    </dgm:pt>
    <dgm:pt modelId="{2CC6D0A4-28AC-6340-9B10-9B79F5036089}" type="pres">
      <dgm:prSet presAssocID="{AAEDE6BB-AAA4-9844-AEF9-F33F8419F218}" presName="sp" presStyleCnt="0"/>
      <dgm:spPr/>
    </dgm:pt>
    <dgm:pt modelId="{964E2E76-F7E7-CE4E-B597-EDD2F0666482}" type="pres">
      <dgm:prSet presAssocID="{88DAD367-36BA-DD40-812E-F108CE8A0695}" presName="arrowAndChildren" presStyleCnt="0"/>
      <dgm:spPr/>
    </dgm:pt>
    <dgm:pt modelId="{86240533-8C01-6E49-A316-DA4D22A51A1E}" type="pres">
      <dgm:prSet presAssocID="{88DAD367-36BA-DD40-812E-F108CE8A0695}" presName="parentTextArrow" presStyleLbl="node1" presStyleIdx="0" presStyleCnt="3"/>
      <dgm:spPr/>
    </dgm:pt>
    <dgm:pt modelId="{C98F6DFA-270E-5D46-BE93-835986FC735D}" type="pres">
      <dgm:prSet presAssocID="{88DAD367-36BA-DD40-812E-F108CE8A0695}" presName="arrow" presStyleLbl="node1" presStyleIdx="1" presStyleCnt="3"/>
      <dgm:spPr/>
    </dgm:pt>
    <dgm:pt modelId="{B78D1AE1-DCC8-F84B-859A-A508EC60FC1D}" type="pres">
      <dgm:prSet presAssocID="{88DAD367-36BA-DD40-812E-F108CE8A0695}" presName="descendantArrow" presStyleCnt="0"/>
      <dgm:spPr/>
    </dgm:pt>
    <dgm:pt modelId="{A4373994-F0C2-9E40-8A40-539D485F536A}" type="pres">
      <dgm:prSet presAssocID="{6FA80CBB-F5F2-7340-AB8E-8F3982209810}" presName="childTextArrow" presStyleLbl="fgAccFollowNode1" presStyleIdx="1" presStyleCnt="4">
        <dgm:presLayoutVars>
          <dgm:bulletEnabled val="1"/>
        </dgm:presLayoutVars>
      </dgm:prSet>
      <dgm:spPr/>
    </dgm:pt>
    <dgm:pt modelId="{EA08CADE-6483-7246-8EB4-F0B6B5071059}" type="pres">
      <dgm:prSet presAssocID="{04963D3B-5E3D-0249-B171-144C12D2289E}" presName="sp" presStyleCnt="0"/>
      <dgm:spPr/>
    </dgm:pt>
    <dgm:pt modelId="{E70505B3-9CB6-D649-8C02-25A38D7117A9}" type="pres">
      <dgm:prSet presAssocID="{118AEC74-AB2D-214E-8270-4C05F34EE20B}" presName="arrowAndChildren" presStyleCnt="0"/>
      <dgm:spPr/>
    </dgm:pt>
    <dgm:pt modelId="{9F2CAA25-9FCA-7846-961C-7B7AF35534CC}" type="pres">
      <dgm:prSet presAssocID="{118AEC74-AB2D-214E-8270-4C05F34EE20B}" presName="parentTextArrow" presStyleLbl="node1" presStyleIdx="1" presStyleCnt="3"/>
      <dgm:spPr/>
    </dgm:pt>
    <dgm:pt modelId="{30421A95-CC26-0847-A8CF-18F0757A605D}" type="pres">
      <dgm:prSet presAssocID="{118AEC74-AB2D-214E-8270-4C05F34EE20B}" presName="arrow" presStyleLbl="node1" presStyleIdx="2" presStyleCnt="3"/>
      <dgm:spPr/>
    </dgm:pt>
    <dgm:pt modelId="{21EC221F-D7D5-5942-A1D9-5FF25B4AA9D8}" type="pres">
      <dgm:prSet presAssocID="{118AEC74-AB2D-214E-8270-4C05F34EE20B}" presName="descendantArrow" presStyleCnt="0"/>
      <dgm:spPr/>
    </dgm:pt>
    <dgm:pt modelId="{0966999D-2679-4148-985B-4C68AAF23578}" type="pres">
      <dgm:prSet presAssocID="{BF418710-1F2A-4E4B-BAFB-F0E84E955209}" presName="childTextArrow" presStyleLbl="fgAccFollowNode1" presStyleIdx="2" presStyleCnt="4">
        <dgm:presLayoutVars>
          <dgm:bulletEnabled val="1"/>
        </dgm:presLayoutVars>
      </dgm:prSet>
      <dgm:spPr/>
    </dgm:pt>
    <dgm:pt modelId="{57B80DCA-F0E0-9446-A702-2A36023343B4}" type="pres">
      <dgm:prSet presAssocID="{DDBD615D-23BF-4743-853E-2B75EB076D29}" presName="childTextArrow" presStyleLbl="fgAccFollowNode1" presStyleIdx="3" presStyleCnt="4" custScaleX="122503">
        <dgm:presLayoutVars>
          <dgm:bulletEnabled val="1"/>
        </dgm:presLayoutVars>
      </dgm:prSet>
      <dgm:spPr/>
    </dgm:pt>
  </dgm:ptLst>
  <dgm:cxnLst>
    <dgm:cxn modelId="{16A75C06-6B82-6843-94A8-99F5059AECCA}" type="presOf" srcId="{AE31484A-8565-AE42-BFCC-6776EE022765}" destId="{981FC2C2-702C-7742-AE1C-7BEA10765F72}" srcOrd="0" destOrd="0" presId="urn:microsoft.com/office/officeart/2005/8/layout/process4"/>
    <dgm:cxn modelId="{74E01413-10EA-774F-A380-89E602D966D3}" srcId="{9907C18E-4CC3-7F40-8862-BCFF861890FC}" destId="{242F9D44-B1AD-DF41-8DD8-2400ADD4F124}" srcOrd="2" destOrd="0" parTransId="{8948CE67-C257-7F4E-BDA4-81B43F89D01A}" sibTransId="{91D3BA79-446E-D54C-A940-AEF45A66BC5D}"/>
    <dgm:cxn modelId="{1AB91237-3A9E-4042-BF22-8D5D17AF9C69}" srcId="{88DAD367-36BA-DD40-812E-F108CE8A0695}" destId="{6FA80CBB-F5F2-7340-AB8E-8F3982209810}" srcOrd="0" destOrd="0" parTransId="{F3736E7A-8725-9A4C-B81B-A7523EA51245}" sibTransId="{9474DD80-084E-DA4B-8F11-D2249236E9B1}"/>
    <dgm:cxn modelId="{6F269946-02E8-4F44-801B-B956292F533C}" srcId="{118AEC74-AB2D-214E-8270-4C05F34EE20B}" destId="{BF418710-1F2A-4E4B-BAFB-F0E84E955209}" srcOrd="0" destOrd="0" parTransId="{D1E01979-83A6-9A49-A1CF-D12F4B5E3928}" sibTransId="{C0CE310A-D070-A84B-B69F-05018ED66795}"/>
    <dgm:cxn modelId="{5A336484-5D31-4245-9372-5DECA0671759}" type="presOf" srcId="{9907C18E-4CC3-7F40-8862-BCFF861890FC}" destId="{0978BE37-6D9C-FE4C-BF46-49B955F04072}" srcOrd="0" destOrd="0" presId="urn:microsoft.com/office/officeart/2005/8/layout/process4"/>
    <dgm:cxn modelId="{C3171886-2383-EB48-83C8-41F42C91BDB7}" srcId="{9907C18E-4CC3-7F40-8862-BCFF861890FC}" destId="{88DAD367-36BA-DD40-812E-F108CE8A0695}" srcOrd="1" destOrd="0" parTransId="{4F808EAD-9AB0-AD42-A166-319380EFF8E3}" sibTransId="{AAEDE6BB-AAA4-9844-AEF9-F33F8419F218}"/>
    <dgm:cxn modelId="{AF4AAD98-7DBC-8740-A23D-634294CC2955}" srcId="{118AEC74-AB2D-214E-8270-4C05F34EE20B}" destId="{DDBD615D-23BF-4743-853E-2B75EB076D29}" srcOrd="1" destOrd="0" parTransId="{6A3FA11F-8311-E844-8353-3BCFE1EF58A2}" sibTransId="{B11A20B0-BA94-494B-96B7-EB59C054B3C0}"/>
    <dgm:cxn modelId="{70FE2399-6953-4044-A602-45B361BA9D5F}" type="presOf" srcId="{BF418710-1F2A-4E4B-BAFB-F0E84E955209}" destId="{0966999D-2679-4148-985B-4C68AAF23578}" srcOrd="0" destOrd="0" presId="urn:microsoft.com/office/officeart/2005/8/layout/process4"/>
    <dgm:cxn modelId="{918D8DA4-11A1-5E4A-9B96-94E647E49B6E}" type="presOf" srcId="{118AEC74-AB2D-214E-8270-4C05F34EE20B}" destId="{9F2CAA25-9FCA-7846-961C-7B7AF35534CC}" srcOrd="0" destOrd="0" presId="urn:microsoft.com/office/officeart/2005/8/layout/process4"/>
    <dgm:cxn modelId="{996D13AD-D862-2045-8DD0-FF3133F46721}" type="presOf" srcId="{6FA80CBB-F5F2-7340-AB8E-8F3982209810}" destId="{A4373994-F0C2-9E40-8A40-539D485F536A}" srcOrd="0" destOrd="0" presId="urn:microsoft.com/office/officeart/2005/8/layout/process4"/>
    <dgm:cxn modelId="{0836A2AF-B355-9949-ADC1-7DD32ED723DC}" type="presOf" srcId="{242F9D44-B1AD-DF41-8DD8-2400ADD4F124}" destId="{120D9A22-E8C3-AD44-9858-FD5378E3D3E8}" srcOrd="1" destOrd="0" presId="urn:microsoft.com/office/officeart/2005/8/layout/process4"/>
    <dgm:cxn modelId="{067A23BC-E706-614E-93C0-3DD68839B924}" srcId="{9907C18E-4CC3-7F40-8862-BCFF861890FC}" destId="{118AEC74-AB2D-214E-8270-4C05F34EE20B}" srcOrd="0" destOrd="0" parTransId="{8D5CEED9-7CE1-3441-8DE9-91473821421B}" sibTransId="{04963D3B-5E3D-0249-B171-144C12D2289E}"/>
    <dgm:cxn modelId="{9CF6F5BC-9A27-FB42-BAB9-178DEF19B9E5}" type="presOf" srcId="{88DAD367-36BA-DD40-812E-F108CE8A0695}" destId="{86240533-8C01-6E49-A316-DA4D22A51A1E}" srcOrd="0" destOrd="0" presId="urn:microsoft.com/office/officeart/2005/8/layout/process4"/>
    <dgm:cxn modelId="{94AAFDC0-8C59-4647-815F-239E01C9AE7C}" srcId="{242F9D44-B1AD-DF41-8DD8-2400ADD4F124}" destId="{AE31484A-8565-AE42-BFCC-6776EE022765}" srcOrd="0" destOrd="0" parTransId="{D987802A-B598-7D49-9C4B-6033864B8847}" sibTransId="{A95C5005-CA54-1A42-8978-B57A89EB67E3}"/>
    <dgm:cxn modelId="{3E26C0CA-64DF-DF4B-A256-5BF2B5C8D77A}" type="presOf" srcId="{242F9D44-B1AD-DF41-8DD8-2400ADD4F124}" destId="{226D75A7-ADAB-7F47-AA0E-03BAA69B8A01}" srcOrd="0" destOrd="0" presId="urn:microsoft.com/office/officeart/2005/8/layout/process4"/>
    <dgm:cxn modelId="{0672E8D3-63C9-834D-9183-DD1C77626F35}" type="presOf" srcId="{118AEC74-AB2D-214E-8270-4C05F34EE20B}" destId="{30421A95-CC26-0847-A8CF-18F0757A605D}" srcOrd="1" destOrd="0" presId="urn:microsoft.com/office/officeart/2005/8/layout/process4"/>
    <dgm:cxn modelId="{C16FD6E6-813D-BD44-B5C2-402C8684A4A5}" type="presOf" srcId="{DDBD615D-23BF-4743-853E-2B75EB076D29}" destId="{57B80DCA-F0E0-9446-A702-2A36023343B4}" srcOrd="0" destOrd="0" presId="urn:microsoft.com/office/officeart/2005/8/layout/process4"/>
    <dgm:cxn modelId="{0D0291F1-B979-D448-922A-764FB9AF11E6}" type="presOf" srcId="{88DAD367-36BA-DD40-812E-F108CE8A0695}" destId="{C98F6DFA-270E-5D46-BE93-835986FC735D}" srcOrd="1" destOrd="0" presId="urn:microsoft.com/office/officeart/2005/8/layout/process4"/>
    <dgm:cxn modelId="{732A6959-B623-6949-917E-F091A85C4E51}" type="presParOf" srcId="{0978BE37-6D9C-FE4C-BF46-49B955F04072}" destId="{C17EDA92-0ECE-3F41-AA52-CDABDFCAF6F9}" srcOrd="0" destOrd="0" presId="urn:microsoft.com/office/officeart/2005/8/layout/process4"/>
    <dgm:cxn modelId="{02625C5F-6678-764D-803B-2C50E82722BA}" type="presParOf" srcId="{C17EDA92-0ECE-3F41-AA52-CDABDFCAF6F9}" destId="{226D75A7-ADAB-7F47-AA0E-03BAA69B8A01}" srcOrd="0" destOrd="0" presId="urn:microsoft.com/office/officeart/2005/8/layout/process4"/>
    <dgm:cxn modelId="{442522B2-3B73-8A43-8399-4BE62E052184}" type="presParOf" srcId="{C17EDA92-0ECE-3F41-AA52-CDABDFCAF6F9}" destId="{120D9A22-E8C3-AD44-9858-FD5378E3D3E8}" srcOrd="1" destOrd="0" presId="urn:microsoft.com/office/officeart/2005/8/layout/process4"/>
    <dgm:cxn modelId="{2933C6FE-6BDE-454B-A1F7-3D3D5FFDE85B}" type="presParOf" srcId="{C17EDA92-0ECE-3F41-AA52-CDABDFCAF6F9}" destId="{6170FAF6-EE76-AE45-BD27-69DA45E9B556}" srcOrd="2" destOrd="0" presId="urn:microsoft.com/office/officeart/2005/8/layout/process4"/>
    <dgm:cxn modelId="{FB167191-538F-354B-A6DA-D548BB656DE1}" type="presParOf" srcId="{6170FAF6-EE76-AE45-BD27-69DA45E9B556}" destId="{981FC2C2-702C-7742-AE1C-7BEA10765F72}" srcOrd="0" destOrd="0" presId="urn:microsoft.com/office/officeart/2005/8/layout/process4"/>
    <dgm:cxn modelId="{1A2DE72B-48C7-1F49-9B19-12004490C03C}" type="presParOf" srcId="{0978BE37-6D9C-FE4C-BF46-49B955F04072}" destId="{2CC6D0A4-28AC-6340-9B10-9B79F5036089}" srcOrd="1" destOrd="0" presId="urn:microsoft.com/office/officeart/2005/8/layout/process4"/>
    <dgm:cxn modelId="{6474E8E5-1143-8947-9A5C-A913AE93C814}" type="presParOf" srcId="{0978BE37-6D9C-FE4C-BF46-49B955F04072}" destId="{964E2E76-F7E7-CE4E-B597-EDD2F0666482}" srcOrd="2" destOrd="0" presId="urn:microsoft.com/office/officeart/2005/8/layout/process4"/>
    <dgm:cxn modelId="{C9ED904D-BE09-D147-B82A-6989B32DF331}" type="presParOf" srcId="{964E2E76-F7E7-CE4E-B597-EDD2F0666482}" destId="{86240533-8C01-6E49-A316-DA4D22A51A1E}" srcOrd="0" destOrd="0" presId="urn:microsoft.com/office/officeart/2005/8/layout/process4"/>
    <dgm:cxn modelId="{6763B6E4-BE6E-8A4E-A14E-BB0332994D23}" type="presParOf" srcId="{964E2E76-F7E7-CE4E-B597-EDD2F0666482}" destId="{C98F6DFA-270E-5D46-BE93-835986FC735D}" srcOrd="1" destOrd="0" presId="urn:microsoft.com/office/officeart/2005/8/layout/process4"/>
    <dgm:cxn modelId="{74AEC8DB-E645-B64D-B80E-0A0318091725}" type="presParOf" srcId="{964E2E76-F7E7-CE4E-B597-EDD2F0666482}" destId="{B78D1AE1-DCC8-F84B-859A-A508EC60FC1D}" srcOrd="2" destOrd="0" presId="urn:microsoft.com/office/officeart/2005/8/layout/process4"/>
    <dgm:cxn modelId="{8A7AF2A4-8D82-AA43-BF8E-7D284FF2BE8A}" type="presParOf" srcId="{B78D1AE1-DCC8-F84B-859A-A508EC60FC1D}" destId="{A4373994-F0C2-9E40-8A40-539D485F536A}" srcOrd="0" destOrd="0" presId="urn:microsoft.com/office/officeart/2005/8/layout/process4"/>
    <dgm:cxn modelId="{7C42D933-D419-7844-905B-1A693C491BC6}" type="presParOf" srcId="{0978BE37-6D9C-FE4C-BF46-49B955F04072}" destId="{EA08CADE-6483-7246-8EB4-F0B6B5071059}" srcOrd="3" destOrd="0" presId="urn:microsoft.com/office/officeart/2005/8/layout/process4"/>
    <dgm:cxn modelId="{E87F5E16-7E0C-964C-B969-6AF0907EF8A9}" type="presParOf" srcId="{0978BE37-6D9C-FE4C-BF46-49B955F04072}" destId="{E70505B3-9CB6-D649-8C02-25A38D7117A9}" srcOrd="4" destOrd="0" presId="urn:microsoft.com/office/officeart/2005/8/layout/process4"/>
    <dgm:cxn modelId="{78041ADA-90F9-3C4B-8E57-6D73CCF0FB94}" type="presParOf" srcId="{E70505B3-9CB6-D649-8C02-25A38D7117A9}" destId="{9F2CAA25-9FCA-7846-961C-7B7AF35534CC}" srcOrd="0" destOrd="0" presId="urn:microsoft.com/office/officeart/2005/8/layout/process4"/>
    <dgm:cxn modelId="{DF5D3A7B-6D0D-964E-AF44-2745A453AF72}" type="presParOf" srcId="{E70505B3-9CB6-D649-8C02-25A38D7117A9}" destId="{30421A95-CC26-0847-A8CF-18F0757A605D}" srcOrd="1" destOrd="0" presId="urn:microsoft.com/office/officeart/2005/8/layout/process4"/>
    <dgm:cxn modelId="{D345D401-48EF-C14A-9A66-671C4CB57DFF}" type="presParOf" srcId="{E70505B3-9CB6-D649-8C02-25A38D7117A9}" destId="{21EC221F-D7D5-5942-A1D9-5FF25B4AA9D8}" srcOrd="2" destOrd="0" presId="urn:microsoft.com/office/officeart/2005/8/layout/process4"/>
    <dgm:cxn modelId="{63C65135-7C74-0948-9F94-858845D9D7DF}" type="presParOf" srcId="{21EC221F-D7D5-5942-A1D9-5FF25B4AA9D8}" destId="{0966999D-2679-4148-985B-4C68AAF23578}" srcOrd="0" destOrd="0" presId="urn:microsoft.com/office/officeart/2005/8/layout/process4"/>
    <dgm:cxn modelId="{5ECAB626-6A60-AA48-87FA-4C34A36B8F81}" type="presParOf" srcId="{21EC221F-D7D5-5942-A1D9-5FF25B4AA9D8}" destId="{57B80DCA-F0E0-9446-A702-2A36023343B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53130-7122-8C49-8710-1C1BBB6631A4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CDB9B3-08DE-1F4F-8C3D-751426DEED17}">
      <dgm:prSet custT="1"/>
      <dgm:spPr>
        <a:solidFill>
          <a:schemeClr val="tx2"/>
        </a:solidFill>
      </dgm:spPr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</a:p>
      </dgm:t>
    </dgm:pt>
    <dgm:pt modelId="{9F23A064-A198-544D-816D-215FE56AB80F}" type="parTrans" cxnId="{B9EFF595-DCE2-9C40-A704-B70AA9570412}">
      <dgm:prSet/>
      <dgm:spPr/>
      <dgm:t>
        <a:bodyPr/>
        <a:lstStyle/>
        <a:p>
          <a:endParaRPr lang="en-US"/>
        </a:p>
      </dgm:t>
    </dgm:pt>
    <dgm:pt modelId="{24433E8D-589D-4848-BA3F-6F7566E765D1}" type="sibTrans" cxnId="{B9EFF595-DCE2-9C40-A704-B70AA9570412}">
      <dgm:prSet/>
      <dgm:spPr/>
      <dgm:t>
        <a:bodyPr/>
        <a:lstStyle/>
        <a:p>
          <a:endParaRPr lang="en-US"/>
        </a:p>
      </dgm:t>
    </dgm:pt>
    <dgm:pt modelId="{B48C5603-C407-1F43-A702-404B1BE5E9E0}">
      <dgm:prSet custT="1"/>
      <dgm:spPr>
        <a:solidFill>
          <a:schemeClr val="tx2"/>
        </a:solidFill>
      </dgm:spPr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HYPOTHESIS:</a:t>
          </a:r>
        </a:p>
      </dgm:t>
    </dgm:pt>
    <dgm:pt modelId="{48FF3044-DC62-0D4A-B88F-5B47EBFF0A97}" type="parTrans" cxnId="{13E68E82-0736-C74D-8B9F-93D920DD177A}">
      <dgm:prSet/>
      <dgm:spPr/>
      <dgm:t>
        <a:bodyPr/>
        <a:lstStyle/>
        <a:p>
          <a:endParaRPr lang="en-US"/>
        </a:p>
      </dgm:t>
    </dgm:pt>
    <dgm:pt modelId="{F2D22A11-99A6-3748-8D2E-4BB1D625AF3A}" type="sibTrans" cxnId="{13E68E82-0736-C74D-8B9F-93D920DD177A}">
      <dgm:prSet/>
      <dgm:spPr/>
      <dgm:t>
        <a:bodyPr/>
        <a:lstStyle/>
        <a:p>
          <a:endParaRPr lang="en-US"/>
        </a:p>
      </dgm:t>
    </dgm:pt>
    <dgm:pt modelId="{CA31AF85-505C-BC41-9C53-BEBC162F4D96}">
      <dgm:prSet custT="1"/>
      <dgm:spPr>
        <a:solidFill>
          <a:schemeClr val="tx2"/>
        </a:solidFill>
      </dgm:spPr>
      <dgm:t>
        <a:bodyPr/>
        <a:lstStyle/>
        <a:p>
          <a:r>
            <a:rPr lang="en-US" sz="3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OUTCOME:</a:t>
          </a:r>
        </a:p>
      </dgm:t>
    </dgm:pt>
    <dgm:pt modelId="{D91179CC-068C-6B46-AAB7-BCA62DAB2FC0}" type="parTrans" cxnId="{007C8907-425F-D648-BA5F-FA054645A425}">
      <dgm:prSet/>
      <dgm:spPr/>
      <dgm:t>
        <a:bodyPr/>
        <a:lstStyle/>
        <a:p>
          <a:endParaRPr lang="en-US"/>
        </a:p>
      </dgm:t>
    </dgm:pt>
    <dgm:pt modelId="{E4BFF540-2365-A64D-B949-D011E03637A0}" type="sibTrans" cxnId="{007C8907-425F-D648-BA5F-FA054645A425}">
      <dgm:prSet/>
      <dgm:spPr/>
      <dgm:t>
        <a:bodyPr/>
        <a:lstStyle/>
        <a:p>
          <a:endParaRPr lang="en-US"/>
        </a:p>
      </dgm:t>
    </dgm:pt>
    <dgm:pt modelId="{BB4ADEDD-83E5-2A4D-AFD1-436E9779E997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Build a sentiment analysis engine tailored for real-world social media content.</a:t>
          </a:r>
        </a:p>
      </dgm:t>
    </dgm:pt>
    <dgm:pt modelId="{4D1AF4AE-FCEC-FA4C-8551-1498D7182AA2}" type="parTrans" cxnId="{BD55EE6C-5B3B-1E47-8CB5-2650F391412B}">
      <dgm:prSet/>
      <dgm:spPr/>
      <dgm:t>
        <a:bodyPr/>
        <a:lstStyle/>
        <a:p>
          <a:endParaRPr lang="en-US"/>
        </a:p>
      </dgm:t>
    </dgm:pt>
    <dgm:pt modelId="{E2862CB3-5DF4-E244-A7A8-5AFB8FC95F6C}" type="sibTrans" cxnId="{BD55EE6C-5B3B-1E47-8CB5-2650F391412B}">
      <dgm:prSet/>
      <dgm:spPr/>
      <dgm:t>
        <a:bodyPr/>
        <a:lstStyle/>
        <a:p>
          <a:endParaRPr lang="en-US"/>
        </a:p>
      </dgm:t>
    </dgm:pt>
    <dgm:pt modelId="{4D85824C-7B0E-224A-AC5E-302FDE9CE40D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Traditional models underperform on informal user-generated data; transformer-based models like BERT, combined with feature enhancement (emojis, sarcasm), can significantly boost accuracy.</a:t>
          </a:r>
        </a:p>
      </dgm:t>
    </dgm:pt>
    <dgm:pt modelId="{27D67689-0BD6-D54D-836C-D4AD7976EBDD}" type="parTrans" cxnId="{CD01EA14-65D2-B04B-B1D5-AD9ED9FA7B51}">
      <dgm:prSet/>
      <dgm:spPr/>
      <dgm:t>
        <a:bodyPr/>
        <a:lstStyle/>
        <a:p>
          <a:endParaRPr lang="en-US"/>
        </a:p>
      </dgm:t>
    </dgm:pt>
    <dgm:pt modelId="{3C227BA7-3671-E14D-910C-C7E511C09845}" type="sibTrans" cxnId="{CD01EA14-65D2-B04B-B1D5-AD9ED9FA7B51}">
      <dgm:prSet/>
      <dgm:spPr/>
      <dgm:t>
        <a:bodyPr/>
        <a:lstStyle/>
        <a:p>
          <a:endParaRPr lang="en-US"/>
        </a:p>
      </dgm:t>
    </dgm:pt>
    <dgm:pt modelId="{AEA05DF6-DDA9-F44C-89DB-6251868B2684}">
      <dgm:prSet custT="1"/>
      <dgm:spPr/>
      <dgm:t>
        <a:bodyPr/>
        <a:lstStyle/>
        <a:p>
          <a:r>
            <a:rPr lang="en-US" sz="2400" dirty="0">
              <a:latin typeface="Calibri" panose="020F0502020204030204" pitchFamily="34" charset="0"/>
              <a:cs typeface="Calibri" panose="020F0502020204030204" pitchFamily="34" charset="0"/>
            </a:rPr>
            <a:t>Improve classification performance from traditional baseline (~72–74% accuracy) to a more reliable, context-aware system using BERT.</a:t>
          </a:r>
        </a:p>
      </dgm:t>
    </dgm:pt>
    <dgm:pt modelId="{A766D774-467E-C948-AD23-79D6376D82CA}" type="parTrans" cxnId="{D7C7C9AB-1A13-7F43-ACA3-8E5A4B9BEB63}">
      <dgm:prSet/>
      <dgm:spPr/>
      <dgm:t>
        <a:bodyPr/>
        <a:lstStyle/>
        <a:p>
          <a:endParaRPr lang="en-US"/>
        </a:p>
      </dgm:t>
    </dgm:pt>
    <dgm:pt modelId="{16E33E88-D616-BC4C-9F74-99481E5D8978}" type="sibTrans" cxnId="{D7C7C9AB-1A13-7F43-ACA3-8E5A4B9BEB63}">
      <dgm:prSet/>
      <dgm:spPr/>
      <dgm:t>
        <a:bodyPr/>
        <a:lstStyle/>
        <a:p>
          <a:endParaRPr lang="en-US"/>
        </a:p>
      </dgm:t>
    </dgm:pt>
    <dgm:pt modelId="{D2664B9D-66FC-7740-AA70-AEF917EBCE53}" type="pres">
      <dgm:prSet presAssocID="{9C353130-7122-8C49-8710-1C1BBB6631A4}" presName="linear" presStyleCnt="0">
        <dgm:presLayoutVars>
          <dgm:dir/>
          <dgm:animLvl val="lvl"/>
          <dgm:resizeHandles val="exact"/>
        </dgm:presLayoutVars>
      </dgm:prSet>
      <dgm:spPr/>
    </dgm:pt>
    <dgm:pt modelId="{676A85D3-0EF6-F046-8489-4A705976310B}" type="pres">
      <dgm:prSet presAssocID="{6DCDB9B3-08DE-1F4F-8C3D-751426DEED17}" presName="parentLin" presStyleCnt="0"/>
      <dgm:spPr/>
    </dgm:pt>
    <dgm:pt modelId="{FCFD67D2-3BF6-484B-8922-50623B555695}" type="pres">
      <dgm:prSet presAssocID="{6DCDB9B3-08DE-1F4F-8C3D-751426DEED17}" presName="parentLeftMargin" presStyleLbl="node1" presStyleIdx="0" presStyleCnt="3"/>
      <dgm:spPr/>
    </dgm:pt>
    <dgm:pt modelId="{E57798DA-7AA2-724A-BAD7-16946ABB93DA}" type="pres">
      <dgm:prSet presAssocID="{6DCDB9B3-08DE-1F4F-8C3D-751426DEED1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5B2D25C-6650-D349-8D90-C96A02B2EFA4}" type="pres">
      <dgm:prSet presAssocID="{6DCDB9B3-08DE-1F4F-8C3D-751426DEED17}" presName="negativeSpace" presStyleCnt="0"/>
      <dgm:spPr/>
    </dgm:pt>
    <dgm:pt modelId="{AB27ACBB-23CA-1C45-8976-3C9253168C27}" type="pres">
      <dgm:prSet presAssocID="{6DCDB9B3-08DE-1F4F-8C3D-751426DEED17}" presName="childText" presStyleLbl="conFgAcc1" presStyleIdx="0" presStyleCnt="3">
        <dgm:presLayoutVars>
          <dgm:bulletEnabled val="1"/>
        </dgm:presLayoutVars>
      </dgm:prSet>
      <dgm:spPr/>
    </dgm:pt>
    <dgm:pt modelId="{8A871FEB-72BE-D242-8BAA-776B9C048929}" type="pres">
      <dgm:prSet presAssocID="{24433E8D-589D-4848-BA3F-6F7566E765D1}" presName="spaceBetweenRectangles" presStyleCnt="0"/>
      <dgm:spPr/>
    </dgm:pt>
    <dgm:pt modelId="{E71F7E8F-6C84-1B4F-84CA-93844C6F88C5}" type="pres">
      <dgm:prSet presAssocID="{B48C5603-C407-1F43-A702-404B1BE5E9E0}" presName="parentLin" presStyleCnt="0"/>
      <dgm:spPr/>
    </dgm:pt>
    <dgm:pt modelId="{6D7A584F-0813-0641-A9F2-0C46EBBC6458}" type="pres">
      <dgm:prSet presAssocID="{B48C5603-C407-1F43-A702-404B1BE5E9E0}" presName="parentLeftMargin" presStyleLbl="node1" presStyleIdx="0" presStyleCnt="3"/>
      <dgm:spPr/>
    </dgm:pt>
    <dgm:pt modelId="{531A6E48-AB09-EB43-AA55-4957C7F61608}" type="pres">
      <dgm:prSet presAssocID="{B48C5603-C407-1F43-A702-404B1BE5E9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B06E7A-7DC5-7A4D-8FE2-59E53776882C}" type="pres">
      <dgm:prSet presAssocID="{B48C5603-C407-1F43-A702-404B1BE5E9E0}" presName="negativeSpace" presStyleCnt="0"/>
      <dgm:spPr/>
    </dgm:pt>
    <dgm:pt modelId="{40FECA61-C4C4-D34F-AFFF-8A4CB694ABD5}" type="pres">
      <dgm:prSet presAssocID="{B48C5603-C407-1F43-A702-404B1BE5E9E0}" presName="childText" presStyleLbl="conFgAcc1" presStyleIdx="1" presStyleCnt="3">
        <dgm:presLayoutVars>
          <dgm:bulletEnabled val="1"/>
        </dgm:presLayoutVars>
      </dgm:prSet>
      <dgm:spPr/>
    </dgm:pt>
    <dgm:pt modelId="{E47F71A5-81B0-1043-B4B8-7C1899591D8F}" type="pres">
      <dgm:prSet presAssocID="{F2D22A11-99A6-3748-8D2E-4BB1D625AF3A}" presName="spaceBetweenRectangles" presStyleCnt="0"/>
      <dgm:spPr/>
    </dgm:pt>
    <dgm:pt modelId="{27AFBC0F-2B6C-C144-BF20-5D3C7128C299}" type="pres">
      <dgm:prSet presAssocID="{CA31AF85-505C-BC41-9C53-BEBC162F4D96}" presName="parentLin" presStyleCnt="0"/>
      <dgm:spPr/>
    </dgm:pt>
    <dgm:pt modelId="{25F1436A-CDE9-4C4D-893F-04846E4BB726}" type="pres">
      <dgm:prSet presAssocID="{CA31AF85-505C-BC41-9C53-BEBC162F4D96}" presName="parentLeftMargin" presStyleLbl="node1" presStyleIdx="1" presStyleCnt="3"/>
      <dgm:spPr/>
    </dgm:pt>
    <dgm:pt modelId="{8CB79A0D-66B5-0044-8E28-FF1B69F49EBE}" type="pres">
      <dgm:prSet presAssocID="{CA31AF85-505C-BC41-9C53-BEBC162F4D9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5441E71-C56D-F849-A953-152E234F4F99}" type="pres">
      <dgm:prSet presAssocID="{CA31AF85-505C-BC41-9C53-BEBC162F4D96}" presName="negativeSpace" presStyleCnt="0"/>
      <dgm:spPr/>
    </dgm:pt>
    <dgm:pt modelId="{84F4A452-5E5A-5141-9345-551BE9641FF1}" type="pres">
      <dgm:prSet presAssocID="{CA31AF85-505C-BC41-9C53-BEBC162F4D9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7C8907-425F-D648-BA5F-FA054645A425}" srcId="{9C353130-7122-8C49-8710-1C1BBB6631A4}" destId="{CA31AF85-505C-BC41-9C53-BEBC162F4D96}" srcOrd="2" destOrd="0" parTransId="{D91179CC-068C-6B46-AAB7-BCA62DAB2FC0}" sibTransId="{E4BFF540-2365-A64D-B949-D011E03637A0}"/>
    <dgm:cxn modelId="{CD01EA14-65D2-B04B-B1D5-AD9ED9FA7B51}" srcId="{B48C5603-C407-1F43-A702-404B1BE5E9E0}" destId="{4D85824C-7B0E-224A-AC5E-302FDE9CE40D}" srcOrd="0" destOrd="0" parTransId="{27D67689-0BD6-D54D-836C-D4AD7976EBDD}" sibTransId="{3C227BA7-3671-E14D-910C-C7E511C09845}"/>
    <dgm:cxn modelId="{2B79EA65-78F9-F349-9F92-6CA02D7CAC31}" type="presOf" srcId="{9C353130-7122-8C49-8710-1C1BBB6631A4}" destId="{D2664B9D-66FC-7740-AA70-AEF917EBCE53}" srcOrd="0" destOrd="0" presId="urn:microsoft.com/office/officeart/2005/8/layout/list1"/>
    <dgm:cxn modelId="{B86D0C6C-0ADF-8340-A413-362662909948}" type="presOf" srcId="{CA31AF85-505C-BC41-9C53-BEBC162F4D96}" destId="{25F1436A-CDE9-4C4D-893F-04846E4BB726}" srcOrd="0" destOrd="0" presId="urn:microsoft.com/office/officeart/2005/8/layout/list1"/>
    <dgm:cxn modelId="{BD55EE6C-5B3B-1E47-8CB5-2650F391412B}" srcId="{6DCDB9B3-08DE-1F4F-8C3D-751426DEED17}" destId="{BB4ADEDD-83E5-2A4D-AFD1-436E9779E997}" srcOrd="0" destOrd="0" parTransId="{4D1AF4AE-FCEC-FA4C-8551-1498D7182AA2}" sibTransId="{E2862CB3-5DF4-E244-A7A8-5AFB8FC95F6C}"/>
    <dgm:cxn modelId="{10A1166D-7437-2A43-AC09-1081DF903303}" type="presOf" srcId="{CA31AF85-505C-BC41-9C53-BEBC162F4D96}" destId="{8CB79A0D-66B5-0044-8E28-FF1B69F49EBE}" srcOrd="1" destOrd="0" presId="urn:microsoft.com/office/officeart/2005/8/layout/list1"/>
    <dgm:cxn modelId="{F840D773-B207-4B4D-970C-A6566B072B15}" type="presOf" srcId="{6DCDB9B3-08DE-1F4F-8C3D-751426DEED17}" destId="{FCFD67D2-3BF6-484B-8922-50623B555695}" srcOrd="0" destOrd="0" presId="urn:microsoft.com/office/officeart/2005/8/layout/list1"/>
    <dgm:cxn modelId="{E6AD4278-6FD6-8A42-B29B-DAF331965B84}" type="presOf" srcId="{B48C5603-C407-1F43-A702-404B1BE5E9E0}" destId="{531A6E48-AB09-EB43-AA55-4957C7F61608}" srcOrd="1" destOrd="0" presId="urn:microsoft.com/office/officeart/2005/8/layout/list1"/>
    <dgm:cxn modelId="{13E68E82-0736-C74D-8B9F-93D920DD177A}" srcId="{9C353130-7122-8C49-8710-1C1BBB6631A4}" destId="{B48C5603-C407-1F43-A702-404B1BE5E9E0}" srcOrd="1" destOrd="0" parTransId="{48FF3044-DC62-0D4A-B88F-5B47EBFF0A97}" sibTransId="{F2D22A11-99A6-3748-8D2E-4BB1D625AF3A}"/>
    <dgm:cxn modelId="{1BFDDB89-C9AD-6647-8329-A3A4DB167168}" type="presOf" srcId="{6DCDB9B3-08DE-1F4F-8C3D-751426DEED17}" destId="{E57798DA-7AA2-724A-BAD7-16946ABB93DA}" srcOrd="1" destOrd="0" presId="urn:microsoft.com/office/officeart/2005/8/layout/list1"/>
    <dgm:cxn modelId="{8CB02593-7AC5-6C47-9B07-D9C6AF29F302}" type="presOf" srcId="{AEA05DF6-DDA9-F44C-89DB-6251868B2684}" destId="{84F4A452-5E5A-5141-9345-551BE9641FF1}" srcOrd="0" destOrd="0" presId="urn:microsoft.com/office/officeart/2005/8/layout/list1"/>
    <dgm:cxn modelId="{92C68394-818D-6E4C-A4FB-5132A821DBAB}" type="presOf" srcId="{4D85824C-7B0E-224A-AC5E-302FDE9CE40D}" destId="{40FECA61-C4C4-D34F-AFFF-8A4CB694ABD5}" srcOrd="0" destOrd="0" presId="urn:microsoft.com/office/officeart/2005/8/layout/list1"/>
    <dgm:cxn modelId="{B9EFF595-DCE2-9C40-A704-B70AA9570412}" srcId="{9C353130-7122-8C49-8710-1C1BBB6631A4}" destId="{6DCDB9B3-08DE-1F4F-8C3D-751426DEED17}" srcOrd="0" destOrd="0" parTransId="{9F23A064-A198-544D-816D-215FE56AB80F}" sibTransId="{24433E8D-589D-4848-BA3F-6F7566E765D1}"/>
    <dgm:cxn modelId="{5169B0A8-1142-AF4E-BCFA-1E7F72927001}" type="presOf" srcId="{BB4ADEDD-83E5-2A4D-AFD1-436E9779E997}" destId="{AB27ACBB-23CA-1C45-8976-3C9253168C27}" srcOrd="0" destOrd="0" presId="urn:microsoft.com/office/officeart/2005/8/layout/list1"/>
    <dgm:cxn modelId="{D7C7C9AB-1A13-7F43-ACA3-8E5A4B9BEB63}" srcId="{CA31AF85-505C-BC41-9C53-BEBC162F4D96}" destId="{AEA05DF6-DDA9-F44C-89DB-6251868B2684}" srcOrd="0" destOrd="0" parTransId="{A766D774-467E-C948-AD23-79D6376D82CA}" sibTransId="{16E33E88-D616-BC4C-9F74-99481E5D8978}"/>
    <dgm:cxn modelId="{F6DC90CC-3607-6141-9296-ECFB4BC42F94}" type="presOf" srcId="{B48C5603-C407-1F43-A702-404B1BE5E9E0}" destId="{6D7A584F-0813-0641-A9F2-0C46EBBC6458}" srcOrd="0" destOrd="0" presId="urn:microsoft.com/office/officeart/2005/8/layout/list1"/>
    <dgm:cxn modelId="{41AB42B7-3D5C-9843-A56E-04B9C727B457}" type="presParOf" srcId="{D2664B9D-66FC-7740-AA70-AEF917EBCE53}" destId="{676A85D3-0EF6-F046-8489-4A705976310B}" srcOrd="0" destOrd="0" presId="urn:microsoft.com/office/officeart/2005/8/layout/list1"/>
    <dgm:cxn modelId="{853FB947-4409-E14A-BB95-7A1E7AE8527C}" type="presParOf" srcId="{676A85D3-0EF6-F046-8489-4A705976310B}" destId="{FCFD67D2-3BF6-484B-8922-50623B555695}" srcOrd="0" destOrd="0" presId="urn:microsoft.com/office/officeart/2005/8/layout/list1"/>
    <dgm:cxn modelId="{8A1A6320-3283-AE4F-AE38-FCFCF74FE44C}" type="presParOf" srcId="{676A85D3-0EF6-F046-8489-4A705976310B}" destId="{E57798DA-7AA2-724A-BAD7-16946ABB93DA}" srcOrd="1" destOrd="0" presId="urn:microsoft.com/office/officeart/2005/8/layout/list1"/>
    <dgm:cxn modelId="{55F52536-C05C-5A48-A063-EE4BBA66BA59}" type="presParOf" srcId="{D2664B9D-66FC-7740-AA70-AEF917EBCE53}" destId="{85B2D25C-6650-D349-8D90-C96A02B2EFA4}" srcOrd="1" destOrd="0" presId="urn:microsoft.com/office/officeart/2005/8/layout/list1"/>
    <dgm:cxn modelId="{321CC38B-E123-4E42-BCBE-531D0CB43CA9}" type="presParOf" srcId="{D2664B9D-66FC-7740-AA70-AEF917EBCE53}" destId="{AB27ACBB-23CA-1C45-8976-3C9253168C27}" srcOrd="2" destOrd="0" presId="urn:microsoft.com/office/officeart/2005/8/layout/list1"/>
    <dgm:cxn modelId="{FFBF12A9-CE65-2A48-8F8B-B045E8DFDBAB}" type="presParOf" srcId="{D2664B9D-66FC-7740-AA70-AEF917EBCE53}" destId="{8A871FEB-72BE-D242-8BAA-776B9C048929}" srcOrd="3" destOrd="0" presId="urn:microsoft.com/office/officeart/2005/8/layout/list1"/>
    <dgm:cxn modelId="{6EF929ED-0BF6-EA4C-BCE3-AA065C21F03C}" type="presParOf" srcId="{D2664B9D-66FC-7740-AA70-AEF917EBCE53}" destId="{E71F7E8F-6C84-1B4F-84CA-93844C6F88C5}" srcOrd="4" destOrd="0" presId="urn:microsoft.com/office/officeart/2005/8/layout/list1"/>
    <dgm:cxn modelId="{5CFAD92B-AF2C-CD45-A118-5CB297BDD62D}" type="presParOf" srcId="{E71F7E8F-6C84-1B4F-84CA-93844C6F88C5}" destId="{6D7A584F-0813-0641-A9F2-0C46EBBC6458}" srcOrd="0" destOrd="0" presId="urn:microsoft.com/office/officeart/2005/8/layout/list1"/>
    <dgm:cxn modelId="{292C2203-B168-CA44-B34F-0099C05C793A}" type="presParOf" srcId="{E71F7E8F-6C84-1B4F-84CA-93844C6F88C5}" destId="{531A6E48-AB09-EB43-AA55-4957C7F61608}" srcOrd="1" destOrd="0" presId="urn:microsoft.com/office/officeart/2005/8/layout/list1"/>
    <dgm:cxn modelId="{76187AF7-2844-3147-9B04-5E85E06952F9}" type="presParOf" srcId="{D2664B9D-66FC-7740-AA70-AEF917EBCE53}" destId="{7CB06E7A-7DC5-7A4D-8FE2-59E53776882C}" srcOrd="5" destOrd="0" presId="urn:microsoft.com/office/officeart/2005/8/layout/list1"/>
    <dgm:cxn modelId="{1F0F1040-5DA4-0247-B9D8-5738169FEBAE}" type="presParOf" srcId="{D2664B9D-66FC-7740-AA70-AEF917EBCE53}" destId="{40FECA61-C4C4-D34F-AFFF-8A4CB694ABD5}" srcOrd="6" destOrd="0" presId="urn:microsoft.com/office/officeart/2005/8/layout/list1"/>
    <dgm:cxn modelId="{2EE7C05B-BE67-A24B-82ED-D275FBACC968}" type="presParOf" srcId="{D2664B9D-66FC-7740-AA70-AEF917EBCE53}" destId="{E47F71A5-81B0-1043-B4B8-7C1899591D8F}" srcOrd="7" destOrd="0" presId="urn:microsoft.com/office/officeart/2005/8/layout/list1"/>
    <dgm:cxn modelId="{DA42C518-F33B-164C-8F0B-26347AE4BBEC}" type="presParOf" srcId="{D2664B9D-66FC-7740-AA70-AEF917EBCE53}" destId="{27AFBC0F-2B6C-C144-BF20-5D3C7128C299}" srcOrd="8" destOrd="0" presId="urn:microsoft.com/office/officeart/2005/8/layout/list1"/>
    <dgm:cxn modelId="{6FC14EA9-A728-EF4E-B4F0-91BB8B42EBFB}" type="presParOf" srcId="{27AFBC0F-2B6C-C144-BF20-5D3C7128C299}" destId="{25F1436A-CDE9-4C4D-893F-04846E4BB726}" srcOrd="0" destOrd="0" presId="urn:microsoft.com/office/officeart/2005/8/layout/list1"/>
    <dgm:cxn modelId="{731634D6-975F-064B-B24C-4A9563A6C51D}" type="presParOf" srcId="{27AFBC0F-2B6C-C144-BF20-5D3C7128C299}" destId="{8CB79A0D-66B5-0044-8E28-FF1B69F49EBE}" srcOrd="1" destOrd="0" presId="urn:microsoft.com/office/officeart/2005/8/layout/list1"/>
    <dgm:cxn modelId="{96AFE24E-227C-A94E-9992-319CB7176EC6}" type="presParOf" srcId="{D2664B9D-66FC-7740-AA70-AEF917EBCE53}" destId="{35441E71-C56D-F849-A953-152E234F4F99}" srcOrd="9" destOrd="0" presId="urn:microsoft.com/office/officeart/2005/8/layout/list1"/>
    <dgm:cxn modelId="{92162D44-C0C1-DF4F-B36D-FD4CAB51A8EB}" type="presParOf" srcId="{D2664B9D-66FC-7740-AA70-AEF917EBCE53}" destId="{84F4A452-5E5A-5141-9345-551BE9641F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6B31E-18A4-6E4C-A775-C63A97FB406F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3F562-F2B7-5241-8F44-00511E1CC53D}">
      <dgm:prSet/>
      <dgm:spPr/>
      <dgm:t>
        <a:bodyPr/>
        <a:lstStyle/>
        <a:p>
          <a:pPr algn="ctr"/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ctr"/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Datasets Used: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CD3082-BF64-324B-8097-A7352361B4FB}" type="parTrans" cxnId="{28FE1899-57F2-BB48-B9CE-1659B53DF663}">
      <dgm:prSet/>
      <dgm:spPr/>
      <dgm:t>
        <a:bodyPr/>
        <a:lstStyle/>
        <a:p>
          <a:endParaRPr lang="en-US"/>
        </a:p>
      </dgm:t>
    </dgm:pt>
    <dgm:pt modelId="{CA2A556D-7596-8C4A-A827-C8DA1952AB69}" type="sibTrans" cxnId="{28FE1899-57F2-BB48-B9CE-1659B53DF663}">
      <dgm:prSet/>
      <dgm:spPr/>
      <dgm:t>
        <a:bodyPr/>
        <a:lstStyle/>
        <a:p>
          <a:endParaRPr lang="en-US"/>
        </a:p>
      </dgm:t>
    </dgm:pt>
    <dgm:pt modelId="{BD8C2E93-3B2E-2C4B-A831-FC494A64519A}">
      <dgm:prSet custT="1"/>
      <dgm:spPr/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Sentiment140 (1.6M tweets labeled via emoticons)</a:t>
          </a:r>
        </a:p>
      </dgm:t>
    </dgm:pt>
    <dgm:pt modelId="{D27F0D76-C9EA-8149-A92D-C1AB427CF635}" type="parTrans" cxnId="{10368DCE-B51A-414B-8645-083124539180}">
      <dgm:prSet/>
      <dgm:spPr/>
      <dgm:t>
        <a:bodyPr/>
        <a:lstStyle/>
        <a:p>
          <a:endParaRPr lang="en-US"/>
        </a:p>
      </dgm:t>
    </dgm:pt>
    <dgm:pt modelId="{B54D58A0-F17F-A844-8919-EA292E2CD6EA}" type="sibTrans" cxnId="{10368DCE-B51A-414B-8645-083124539180}">
      <dgm:prSet/>
      <dgm:spPr/>
      <dgm:t>
        <a:bodyPr/>
        <a:lstStyle/>
        <a:p>
          <a:endParaRPr lang="en-US"/>
        </a:p>
      </dgm:t>
    </dgm:pt>
    <dgm:pt modelId="{991DF38B-8927-9A4F-BD0E-EF9B89269F3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1.6 million labeled tweets (positive, negative, neutral)</a:t>
          </a:r>
        </a:p>
      </dgm:t>
    </dgm:pt>
    <dgm:pt modelId="{EE495760-C6B9-4743-A51A-8AA5CBCDF42C}" type="parTrans" cxnId="{330AADA1-9800-4941-8E6C-1723703ECCF9}">
      <dgm:prSet/>
      <dgm:spPr/>
      <dgm:t>
        <a:bodyPr/>
        <a:lstStyle/>
        <a:p>
          <a:endParaRPr lang="en-US"/>
        </a:p>
      </dgm:t>
    </dgm:pt>
    <dgm:pt modelId="{181E3CC2-5827-D74F-B593-44C737C8E563}" type="sibTrans" cxnId="{330AADA1-9800-4941-8E6C-1723703ECCF9}">
      <dgm:prSet/>
      <dgm:spPr/>
      <dgm:t>
        <a:bodyPr/>
        <a:lstStyle/>
        <a:p>
          <a:endParaRPr lang="en-US"/>
        </a:p>
      </dgm:t>
    </dgm:pt>
    <dgm:pt modelId="{3DDA06D3-BFA9-6F4E-BE6F-99EF8EA5B228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Noisy, real-world Twitter data — perfect for testing robustness</a:t>
          </a:r>
        </a:p>
      </dgm:t>
    </dgm:pt>
    <dgm:pt modelId="{28E94C1F-B148-2C4A-9B78-4FD75DF687E2}" type="parTrans" cxnId="{189AB354-7209-534E-BFDF-5599D210D0F2}">
      <dgm:prSet/>
      <dgm:spPr/>
      <dgm:t>
        <a:bodyPr/>
        <a:lstStyle/>
        <a:p>
          <a:endParaRPr lang="en-US"/>
        </a:p>
      </dgm:t>
    </dgm:pt>
    <dgm:pt modelId="{00872005-B00C-E547-AE77-2E1EA1B058AE}" type="sibTrans" cxnId="{189AB354-7209-534E-BFDF-5599D210D0F2}">
      <dgm:prSet/>
      <dgm:spPr/>
      <dgm:t>
        <a:bodyPr/>
        <a:lstStyle/>
        <a:p>
          <a:endParaRPr lang="en-US"/>
        </a:p>
      </dgm:t>
    </dgm:pt>
    <dgm:pt modelId="{E160A4E7-25CB-B34C-895A-40CED1D877B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Labels derived using emoticons in the original dataset</a:t>
          </a:r>
        </a:p>
      </dgm:t>
    </dgm:pt>
    <dgm:pt modelId="{48A96B89-391F-7F48-9971-83FC50D89EC0}" type="parTrans" cxnId="{69C02619-415F-D543-8494-F6308834331D}">
      <dgm:prSet/>
      <dgm:spPr/>
      <dgm:t>
        <a:bodyPr/>
        <a:lstStyle/>
        <a:p>
          <a:endParaRPr lang="en-US"/>
        </a:p>
      </dgm:t>
    </dgm:pt>
    <dgm:pt modelId="{227AFE88-4A43-8545-810C-FBAB99115C60}" type="sibTrans" cxnId="{69C02619-415F-D543-8494-F6308834331D}">
      <dgm:prSet/>
      <dgm:spPr/>
      <dgm:t>
        <a:bodyPr/>
        <a:lstStyle/>
        <a:p>
          <a:endParaRPr lang="en-US"/>
        </a:p>
      </dgm:t>
    </dgm:pt>
    <dgm:pt modelId="{9D821C95-CB5E-4B46-813B-D7571B2252B9}">
      <dgm:prSet custT="1"/>
      <dgm:spPr/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US YouTube Comments (real user-generated feedback)</a:t>
          </a:r>
        </a:p>
      </dgm:t>
    </dgm:pt>
    <dgm:pt modelId="{C9976F2C-8D6D-684D-A5D4-9EB7602C7F19}" type="parTrans" cxnId="{26BD394F-92BC-FC42-B5F6-90C829DEF7B8}">
      <dgm:prSet/>
      <dgm:spPr/>
      <dgm:t>
        <a:bodyPr/>
        <a:lstStyle/>
        <a:p>
          <a:endParaRPr lang="en-US"/>
        </a:p>
      </dgm:t>
    </dgm:pt>
    <dgm:pt modelId="{A833789A-281B-6B41-BA9E-6E80B44C3455}" type="sibTrans" cxnId="{26BD394F-92BC-FC42-B5F6-90C829DEF7B8}">
      <dgm:prSet/>
      <dgm:spPr/>
      <dgm:t>
        <a:bodyPr/>
        <a:lstStyle/>
        <a:p>
          <a:endParaRPr lang="en-US"/>
        </a:p>
      </dgm:t>
    </dgm:pt>
    <dgm:pt modelId="{755F1F37-B347-F741-8311-817AB5C548F5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Large collection of real user comments</a:t>
          </a:r>
        </a:p>
      </dgm:t>
    </dgm:pt>
    <dgm:pt modelId="{60446ABA-502B-3E46-A15F-B3F329A4524D}" type="parTrans" cxnId="{933B4353-F55D-C744-8ED8-BEB5E089AC1C}">
      <dgm:prSet/>
      <dgm:spPr/>
      <dgm:t>
        <a:bodyPr/>
        <a:lstStyle/>
        <a:p>
          <a:endParaRPr lang="en-US"/>
        </a:p>
      </dgm:t>
    </dgm:pt>
    <dgm:pt modelId="{870EF411-7F90-FF4B-A875-C8741344C8E9}" type="sibTrans" cxnId="{933B4353-F55D-C744-8ED8-BEB5E089AC1C}">
      <dgm:prSet/>
      <dgm:spPr/>
      <dgm:t>
        <a:bodyPr/>
        <a:lstStyle/>
        <a:p>
          <a:endParaRPr lang="en-US"/>
        </a:p>
      </dgm:t>
    </dgm:pt>
    <dgm:pt modelId="{218F9B7C-26E6-6746-A121-783A838923A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Diverse tone, slang, and emoji-rich text — challenging for sentiment models</a:t>
          </a:r>
        </a:p>
      </dgm:t>
    </dgm:pt>
    <dgm:pt modelId="{F761911F-55FE-AE42-AB40-FA57B3CBCE2A}" type="parTrans" cxnId="{7805A6B7-79F9-B348-9DAA-C9E8B834D166}">
      <dgm:prSet/>
      <dgm:spPr/>
      <dgm:t>
        <a:bodyPr/>
        <a:lstStyle/>
        <a:p>
          <a:endParaRPr lang="en-US"/>
        </a:p>
      </dgm:t>
    </dgm:pt>
    <dgm:pt modelId="{B4DC13F4-DC9B-0A44-B258-43140D9F5235}" type="sibTrans" cxnId="{7805A6B7-79F9-B348-9DAA-C9E8B834D166}">
      <dgm:prSet/>
      <dgm:spPr/>
      <dgm:t>
        <a:bodyPr/>
        <a:lstStyle/>
        <a:p>
          <a:endParaRPr lang="en-US"/>
        </a:p>
      </dgm:t>
    </dgm:pt>
    <dgm:pt modelId="{8DD6AC9E-9B57-2845-BCF2-5404329AC5F1}" type="pres">
      <dgm:prSet presAssocID="{9036B31E-18A4-6E4C-A775-C63A97FB406F}" presName="vert0" presStyleCnt="0">
        <dgm:presLayoutVars>
          <dgm:dir/>
          <dgm:animOne val="branch"/>
          <dgm:animLvl val="lvl"/>
        </dgm:presLayoutVars>
      </dgm:prSet>
      <dgm:spPr/>
    </dgm:pt>
    <dgm:pt modelId="{B1DBA8F3-09BE-BA42-B700-20A732ED2F2B}" type="pres">
      <dgm:prSet presAssocID="{CA83F562-F2B7-5241-8F44-00511E1CC53D}" presName="thickLine" presStyleLbl="alignNode1" presStyleIdx="0" presStyleCnt="1"/>
      <dgm:spPr/>
    </dgm:pt>
    <dgm:pt modelId="{A6227414-3758-114B-856E-16918AF0179C}" type="pres">
      <dgm:prSet presAssocID="{CA83F562-F2B7-5241-8F44-00511E1CC53D}" presName="horz1" presStyleCnt="0"/>
      <dgm:spPr/>
    </dgm:pt>
    <dgm:pt modelId="{BBAD2015-001D-314B-AEC5-175312C56A16}" type="pres">
      <dgm:prSet presAssocID="{CA83F562-F2B7-5241-8F44-00511E1CC53D}" presName="tx1" presStyleLbl="revTx" presStyleIdx="0" presStyleCnt="8"/>
      <dgm:spPr/>
    </dgm:pt>
    <dgm:pt modelId="{AFBB074D-6399-D44E-A803-0BB26FBFDE53}" type="pres">
      <dgm:prSet presAssocID="{CA83F562-F2B7-5241-8F44-00511E1CC53D}" presName="vert1" presStyleCnt="0"/>
      <dgm:spPr/>
    </dgm:pt>
    <dgm:pt modelId="{C005FFAE-AA94-874E-A290-39EEAF577D4E}" type="pres">
      <dgm:prSet presAssocID="{BD8C2E93-3B2E-2C4B-A831-FC494A64519A}" presName="vertSpace2a" presStyleCnt="0"/>
      <dgm:spPr/>
    </dgm:pt>
    <dgm:pt modelId="{78BB1E2D-37B5-0243-9ACE-D005061B4DE6}" type="pres">
      <dgm:prSet presAssocID="{BD8C2E93-3B2E-2C4B-A831-FC494A64519A}" presName="horz2" presStyleCnt="0"/>
      <dgm:spPr/>
    </dgm:pt>
    <dgm:pt modelId="{C6E27840-A84F-5D4D-BA31-A4B804B4F17B}" type="pres">
      <dgm:prSet presAssocID="{BD8C2E93-3B2E-2C4B-A831-FC494A64519A}" presName="horzSpace2" presStyleCnt="0"/>
      <dgm:spPr/>
    </dgm:pt>
    <dgm:pt modelId="{343A78F6-2649-4646-8108-E502820DBDAE}" type="pres">
      <dgm:prSet presAssocID="{BD8C2E93-3B2E-2C4B-A831-FC494A64519A}" presName="tx2" presStyleLbl="revTx" presStyleIdx="1" presStyleCnt="8"/>
      <dgm:spPr/>
    </dgm:pt>
    <dgm:pt modelId="{87A3DCA3-8D41-304E-BD43-34259E2F527D}" type="pres">
      <dgm:prSet presAssocID="{BD8C2E93-3B2E-2C4B-A831-FC494A64519A}" presName="vert2" presStyleCnt="0"/>
      <dgm:spPr/>
    </dgm:pt>
    <dgm:pt modelId="{C7976E02-4738-5146-9E41-BEA7137FBC85}" type="pres">
      <dgm:prSet presAssocID="{991DF38B-8927-9A4F-BD0E-EF9B89269F3A}" presName="horz3" presStyleCnt="0"/>
      <dgm:spPr/>
    </dgm:pt>
    <dgm:pt modelId="{ECDEFE36-1E3D-614D-A49F-E2F391D9D052}" type="pres">
      <dgm:prSet presAssocID="{991DF38B-8927-9A4F-BD0E-EF9B89269F3A}" presName="horzSpace3" presStyleCnt="0"/>
      <dgm:spPr/>
    </dgm:pt>
    <dgm:pt modelId="{89806521-AD41-DB46-8F38-64A8B2E40BA2}" type="pres">
      <dgm:prSet presAssocID="{991DF38B-8927-9A4F-BD0E-EF9B89269F3A}" presName="tx3" presStyleLbl="revTx" presStyleIdx="2" presStyleCnt="8"/>
      <dgm:spPr/>
    </dgm:pt>
    <dgm:pt modelId="{33CCF0A0-77A8-1948-B3CF-583B78CC9BFA}" type="pres">
      <dgm:prSet presAssocID="{991DF38B-8927-9A4F-BD0E-EF9B89269F3A}" presName="vert3" presStyleCnt="0"/>
      <dgm:spPr/>
    </dgm:pt>
    <dgm:pt modelId="{DFDFC520-158E-3F4B-967E-BDB6162EBC36}" type="pres">
      <dgm:prSet presAssocID="{181E3CC2-5827-D74F-B593-44C737C8E563}" presName="thinLine3" presStyleLbl="callout" presStyleIdx="0" presStyleCnt="5"/>
      <dgm:spPr/>
    </dgm:pt>
    <dgm:pt modelId="{49CB64A1-77B0-104A-9DEB-4C1043A0664F}" type="pres">
      <dgm:prSet presAssocID="{3DDA06D3-BFA9-6F4E-BE6F-99EF8EA5B228}" presName="horz3" presStyleCnt="0"/>
      <dgm:spPr/>
    </dgm:pt>
    <dgm:pt modelId="{212D1623-6312-4840-B579-AD5B80A1B3BB}" type="pres">
      <dgm:prSet presAssocID="{3DDA06D3-BFA9-6F4E-BE6F-99EF8EA5B228}" presName="horzSpace3" presStyleCnt="0"/>
      <dgm:spPr/>
    </dgm:pt>
    <dgm:pt modelId="{CEBB19D2-4D5F-D346-9694-756CF56A5F28}" type="pres">
      <dgm:prSet presAssocID="{3DDA06D3-BFA9-6F4E-BE6F-99EF8EA5B228}" presName="tx3" presStyleLbl="revTx" presStyleIdx="3" presStyleCnt="8"/>
      <dgm:spPr/>
    </dgm:pt>
    <dgm:pt modelId="{E1B26A75-17EA-8848-97B1-C4BDC5D2A8F7}" type="pres">
      <dgm:prSet presAssocID="{3DDA06D3-BFA9-6F4E-BE6F-99EF8EA5B228}" presName="vert3" presStyleCnt="0"/>
      <dgm:spPr/>
    </dgm:pt>
    <dgm:pt modelId="{3198367C-F9B0-F844-8F21-0997CE4FCF6E}" type="pres">
      <dgm:prSet presAssocID="{00872005-B00C-E547-AE77-2E1EA1B058AE}" presName="thinLine3" presStyleLbl="callout" presStyleIdx="1" presStyleCnt="5"/>
      <dgm:spPr/>
    </dgm:pt>
    <dgm:pt modelId="{F2CFBF3B-6696-5C4B-A43C-55027D5AA6F3}" type="pres">
      <dgm:prSet presAssocID="{E160A4E7-25CB-B34C-895A-40CED1D877B4}" presName="horz3" presStyleCnt="0"/>
      <dgm:spPr/>
    </dgm:pt>
    <dgm:pt modelId="{06FEE422-A5F0-044A-8E70-C682CD07FB45}" type="pres">
      <dgm:prSet presAssocID="{E160A4E7-25CB-B34C-895A-40CED1D877B4}" presName="horzSpace3" presStyleCnt="0"/>
      <dgm:spPr/>
    </dgm:pt>
    <dgm:pt modelId="{DFB13F97-9772-0244-A48F-CE7309BB38CA}" type="pres">
      <dgm:prSet presAssocID="{E160A4E7-25CB-B34C-895A-40CED1D877B4}" presName="tx3" presStyleLbl="revTx" presStyleIdx="4" presStyleCnt="8"/>
      <dgm:spPr/>
    </dgm:pt>
    <dgm:pt modelId="{14D22AB9-276B-5046-920C-A76715C93C75}" type="pres">
      <dgm:prSet presAssocID="{E160A4E7-25CB-B34C-895A-40CED1D877B4}" presName="vert3" presStyleCnt="0"/>
      <dgm:spPr/>
    </dgm:pt>
    <dgm:pt modelId="{043DC86F-E019-D24E-ACC6-6B52D82B1026}" type="pres">
      <dgm:prSet presAssocID="{BD8C2E93-3B2E-2C4B-A831-FC494A64519A}" presName="thinLine2b" presStyleLbl="callout" presStyleIdx="2" presStyleCnt="5"/>
      <dgm:spPr/>
    </dgm:pt>
    <dgm:pt modelId="{333E2C59-4CF7-BB42-B5B1-2C408AC93F82}" type="pres">
      <dgm:prSet presAssocID="{BD8C2E93-3B2E-2C4B-A831-FC494A64519A}" presName="vertSpace2b" presStyleCnt="0"/>
      <dgm:spPr/>
    </dgm:pt>
    <dgm:pt modelId="{10E9CD49-D88D-1D48-9590-AE747DBC099F}" type="pres">
      <dgm:prSet presAssocID="{9D821C95-CB5E-4B46-813B-D7571B2252B9}" presName="horz2" presStyleCnt="0"/>
      <dgm:spPr/>
    </dgm:pt>
    <dgm:pt modelId="{BE3A5AB2-0168-7048-BD00-40BED8EDE396}" type="pres">
      <dgm:prSet presAssocID="{9D821C95-CB5E-4B46-813B-D7571B2252B9}" presName="horzSpace2" presStyleCnt="0"/>
      <dgm:spPr/>
    </dgm:pt>
    <dgm:pt modelId="{57C867E6-3D72-7F45-8036-5759B9B999AB}" type="pres">
      <dgm:prSet presAssocID="{9D821C95-CB5E-4B46-813B-D7571B2252B9}" presName="tx2" presStyleLbl="revTx" presStyleIdx="5" presStyleCnt="8"/>
      <dgm:spPr/>
    </dgm:pt>
    <dgm:pt modelId="{B6B9472D-2182-374A-B390-50B9E8CE68EA}" type="pres">
      <dgm:prSet presAssocID="{9D821C95-CB5E-4B46-813B-D7571B2252B9}" presName="vert2" presStyleCnt="0"/>
      <dgm:spPr/>
    </dgm:pt>
    <dgm:pt modelId="{49576D55-9A29-5747-8ADC-CFA6A5C6B700}" type="pres">
      <dgm:prSet presAssocID="{755F1F37-B347-F741-8311-817AB5C548F5}" presName="horz3" presStyleCnt="0"/>
      <dgm:spPr/>
    </dgm:pt>
    <dgm:pt modelId="{EC455E27-A146-2447-81C0-563E856718EA}" type="pres">
      <dgm:prSet presAssocID="{755F1F37-B347-F741-8311-817AB5C548F5}" presName="horzSpace3" presStyleCnt="0"/>
      <dgm:spPr/>
    </dgm:pt>
    <dgm:pt modelId="{29CA3E7D-1E19-6A41-A1AC-C30924A85DBE}" type="pres">
      <dgm:prSet presAssocID="{755F1F37-B347-F741-8311-817AB5C548F5}" presName="tx3" presStyleLbl="revTx" presStyleIdx="6" presStyleCnt="8"/>
      <dgm:spPr/>
    </dgm:pt>
    <dgm:pt modelId="{7B740C16-110A-E644-9DD3-94F7092BC048}" type="pres">
      <dgm:prSet presAssocID="{755F1F37-B347-F741-8311-817AB5C548F5}" presName="vert3" presStyleCnt="0"/>
      <dgm:spPr/>
    </dgm:pt>
    <dgm:pt modelId="{DFC8B803-11D0-2B4F-9106-21AB93487740}" type="pres">
      <dgm:prSet presAssocID="{870EF411-7F90-FF4B-A875-C8741344C8E9}" presName="thinLine3" presStyleLbl="callout" presStyleIdx="3" presStyleCnt="5"/>
      <dgm:spPr/>
    </dgm:pt>
    <dgm:pt modelId="{A18F90CC-EDFE-DD4A-B814-E0DFBA2936FB}" type="pres">
      <dgm:prSet presAssocID="{218F9B7C-26E6-6746-A121-783A838923AF}" presName="horz3" presStyleCnt="0"/>
      <dgm:spPr/>
    </dgm:pt>
    <dgm:pt modelId="{2D9FC983-23FD-4141-8593-2CEB77DF6261}" type="pres">
      <dgm:prSet presAssocID="{218F9B7C-26E6-6746-A121-783A838923AF}" presName="horzSpace3" presStyleCnt="0"/>
      <dgm:spPr/>
    </dgm:pt>
    <dgm:pt modelId="{4135B7C1-71FE-934B-87A0-52B53D4A2438}" type="pres">
      <dgm:prSet presAssocID="{218F9B7C-26E6-6746-A121-783A838923AF}" presName="tx3" presStyleLbl="revTx" presStyleIdx="7" presStyleCnt="8"/>
      <dgm:spPr/>
    </dgm:pt>
    <dgm:pt modelId="{ED4F8F5C-A2C9-8F47-8FE0-CC3CC739C6D3}" type="pres">
      <dgm:prSet presAssocID="{218F9B7C-26E6-6746-A121-783A838923AF}" presName="vert3" presStyleCnt="0"/>
      <dgm:spPr/>
    </dgm:pt>
    <dgm:pt modelId="{4A5EBC79-9579-494E-82EE-50DBAB42CE3C}" type="pres">
      <dgm:prSet presAssocID="{9D821C95-CB5E-4B46-813B-D7571B2252B9}" presName="thinLine2b" presStyleLbl="callout" presStyleIdx="4" presStyleCnt="5"/>
      <dgm:spPr/>
    </dgm:pt>
    <dgm:pt modelId="{0D1950AB-A54C-3E4D-B9DE-D7976D638C92}" type="pres">
      <dgm:prSet presAssocID="{9D821C95-CB5E-4B46-813B-D7571B2252B9}" presName="vertSpace2b" presStyleCnt="0"/>
      <dgm:spPr/>
    </dgm:pt>
  </dgm:ptLst>
  <dgm:cxnLst>
    <dgm:cxn modelId="{B25D2A0E-BBB8-C84F-BA8D-AC51681D27A0}" type="presOf" srcId="{E160A4E7-25CB-B34C-895A-40CED1D877B4}" destId="{DFB13F97-9772-0244-A48F-CE7309BB38CA}" srcOrd="0" destOrd="0" presId="urn:microsoft.com/office/officeart/2008/layout/LinedList"/>
    <dgm:cxn modelId="{69C02619-415F-D543-8494-F6308834331D}" srcId="{BD8C2E93-3B2E-2C4B-A831-FC494A64519A}" destId="{E160A4E7-25CB-B34C-895A-40CED1D877B4}" srcOrd="2" destOrd="0" parTransId="{48A96B89-391F-7F48-9971-83FC50D89EC0}" sibTransId="{227AFE88-4A43-8545-810C-FBAB99115C60}"/>
    <dgm:cxn modelId="{05E1BE38-98CA-E349-A430-E682D7167866}" type="presOf" srcId="{218F9B7C-26E6-6746-A121-783A838923AF}" destId="{4135B7C1-71FE-934B-87A0-52B53D4A2438}" srcOrd="0" destOrd="0" presId="urn:microsoft.com/office/officeart/2008/layout/LinedList"/>
    <dgm:cxn modelId="{0899344F-92A1-5F4A-AFC3-92E472AA4943}" type="presOf" srcId="{9D821C95-CB5E-4B46-813B-D7571B2252B9}" destId="{57C867E6-3D72-7F45-8036-5759B9B999AB}" srcOrd="0" destOrd="0" presId="urn:microsoft.com/office/officeart/2008/layout/LinedList"/>
    <dgm:cxn modelId="{26BD394F-92BC-FC42-B5F6-90C829DEF7B8}" srcId="{CA83F562-F2B7-5241-8F44-00511E1CC53D}" destId="{9D821C95-CB5E-4B46-813B-D7571B2252B9}" srcOrd="1" destOrd="0" parTransId="{C9976F2C-8D6D-684D-A5D4-9EB7602C7F19}" sibTransId="{A833789A-281B-6B41-BA9E-6E80B44C3455}"/>
    <dgm:cxn modelId="{933B4353-F55D-C744-8ED8-BEB5E089AC1C}" srcId="{9D821C95-CB5E-4B46-813B-D7571B2252B9}" destId="{755F1F37-B347-F741-8311-817AB5C548F5}" srcOrd="0" destOrd="0" parTransId="{60446ABA-502B-3E46-A15F-B3F329A4524D}" sibTransId="{870EF411-7F90-FF4B-A875-C8741344C8E9}"/>
    <dgm:cxn modelId="{189AB354-7209-534E-BFDF-5599D210D0F2}" srcId="{BD8C2E93-3B2E-2C4B-A831-FC494A64519A}" destId="{3DDA06D3-BFA9-6F4E-BE6F-99EF8EA5B228}" srcOrd="1" destOrd="0" parTransId="{28E94C1F-B148-2C4A-9B78-4FD75DF687E2}" sibTransId="{00872005-B00C-E547-AE77-2E1EA1B058AE}"/>
    <dgm:cxn modelId="{D9ED5177-3BEA-C244-8BBB-680A6480421B}" type="presOf" srcId="{991DF38B-8927-9A4F-BD0E-EF9B89269F3A}" destId="{89806521-AD41-DB46-8F38-64A8B2E40BA2}" srcOrd="0" destOrd="0" presId="urn:microsoft.com/office/officeart/2008/layout/LinedList"/>
    <dgm:cxn modelId="{28FE1899-57F2-BB48-B9CE-1659B53DF663}" srcId="{9036B31E-18A4-6E4C-A775-C63A97FB406F}" destId="{CA83F562-F2B7-5241-8F44-00511E1CC53D}" srcOrd="0" destOrd="0" parTransId="{96CD3082-BF64-324B-8097-A7352361B4FB}" sibTransId="{CA2A556D-7596-8C4A-A827-C8DA1952AB69}"/>
    <dgm:cxn modelId="{330AADA1-9800-4941-8E6C-1723703ECCF9}" srcId="{BD8C2E93-3B2E-2C4B-A831-FC494A64519A}" destId="{991DF38B-8927-9A4F-BD0E-EF9B89269F3A}" srcOrd="0" destOrd="0" parTransId="{EE495760-C6B9-4743-A51A-8AA5CBCDF42C}" sibTransId="{181E3CC2-5827-D74F-B593-44C737C8E563}"/>
    <dgm:cxn modelId="{BA8516A5-6EBA-8149-92E3-5591F176A29F}" type="presOf" srcId="{BD8C2E93-3B2E-2C4B-A831-FC494A64519A}" destId="{343A78F6-2649-4646-8108-E502820DBDAE}" srcOrd="0" destOrd="0" presId="urn:microsoft.com/office/officeart/2008/layout/LinedList"/>
    <dgm:cxn modelId="{47966AB3-461F-3D4D-BFAF-F5E13CE3CD55}" type="presOf" srcId="{9036B31E-18A4-6E4C-A775-C63A97FB406F}" destId="{8DD6AC9E-9B57-2845-BCF2-5404329AC5F1}" srcOrd="0" destOrd="0" presId="urn:microsoft.com/office/officeart/2008/layout/LinedList"/>
    <dgm:cxn modelId="{7805A6B7-79F9-B348-9DAA-C9E8B834D166}" srcId="{9D821C95-CB5E-4B46-813B-D7571B2252B9}" destId="{218F9B7C-26E6-6746-A121-783A838923AF}" srcOrd="1" destOrd="0" parTransId="{F761911F-55FE-AE42-AB40-FA57B3CBCE2A}" sibTransId="{B4DC13F4-DC9B-0A44-B258-43140D9F5235}"/>
    <dgm:cxn modelId="{79FC48CE-53AD-A84B-847C-B7E5640696B2}" type="presOf" srcId="{3DDA06D3-BFA9-6F4E-BE6F-99EF8EA5B228}" destId="{CEBB19D2-4D5F-D346-9694-756CF56A5F28}" srcOrd="0" destOrd="0" presId="urn:microsoft.com/office/officeart/2008/layout/LinedList"/>
    <dgm:cxn modelId="{10368DCE-B51A-414B-8645-083124539180}" srcId="{CA83F562-F2B7-5241-8F44-00511E1CC53D}" destId="{BD8C2E93-3B2E-2C4B-A831-FC494A64519A}" srcOrd="0" destOrd="0" parTransId="{D27F0D76-C9EA-8149-A92D-C1AB427CF635}" sibTransId="{B54D58A0-F17F-A844-8919-EA292E2CD6EA}"/>
    <dgm:cxn modelId="{13C4E3DF-B902-4147-B86C-25F08BCD4A85}" type="presOf" srcId="{755F1F37-B347-F741-8311-817AB5C548F5}" destId="{29CA3E7D-1E19-6A41-A1AC-C30924A85DBE}" srcOrd="0" destOrd="0" presId="urn:microsoft.com/office/officeart/2008/layout/LinedList"/>
    <dgm:cxn modelId="{F4ADFCF4-41E7-8E4A-9096-1F177E21E034}" type="presOf" srcId="{CA83F562-F2B7-5241-8F44-00511E1CC53D}" destId="{BBAD2015-001D-314B-AEC5-175312C56A16}" srcOrd="0" destOrd="0" presId="urn:microsoft.com/office/officeart/2008/layout/LinedList"/>
    <dgm:cxn modelId="{4874AFF8-8960-1F49-91A7-8FCF60A29FD2}" type="presParOf" srcId="{8DD6AC9E-9B57-2845-BCF2-5404329AC5F1}" destId="{B1DBA8F3-09BE-BA42-B700-20A732ED2F2B}" srcOrd="0" destOrd="0" presId="urn:microsoft.com/office/officeart/2008/layout/LinedList"/>
    <dgm:cxn modelId="{F74AB607-6AA6-8744-A58B-606F339932AD}" type="presParOf" srcId="{8DD6AC9E-9B57-2845-BCF2-5404329AC5F1}" destId="{A6227414-3758-114B-856E-16918AF0179C}" srcOrd="1" destOrd="0" presId="urn:microsoft.com/office/officeart/2008/layout/LinedList"/>
    <dgm:cxn modelId="{8040341F-0D4F-0840-9CC7-04C816F04CBF}" type="presParOf" srcId="{A6227414-3758-114B-856E-16918AF0179C}" destId="{BBAD2015-001D-314B-AEC5-175312C56A16}" srcOrd="0" destOrd="0" presId="urn:microsoft.com/office/officeart/2008/layout/LinedList"/>
    <dgm:cxn modelId="{D5AAD529-76BC-3A49-84E9-CFCF2B29CF9D}" type="presParOf" srcId="{A6227414-3758-114B-856E-16918AF0179C}" destId="{AFBB074D-6399-D44E-A803-0BB26FBFDE53}" srcOrd="1" destOrd="0" presId="urn:microsoft.com/office/officeart/2008/layout/LinedList"/>
    <dgm:cxn modelId="{DFB604CD-A1A4-2649-979E-9E4A1BF94185}" type="presParOf" srcId="{AFBB074D-6399-D44E-A803-0BB26FBFDE53}" destId="{C005FFAE-AA94-874E-A290-39EEAF577D4E}" srcOrd="0" destOrd="0" presId="urn:microsoft.com/office/officeart/2008/layout/LinedList"/>
    <dgm:cxn modelId="{2587BD63-9D47-DA46-909F-D72A435FE347}" type="presParOf" srcId="{AFBB074D-6399-D44E-A803-0BB26FBFDE53}" destId="{78BB1E2D-37B5-0243-9ACE-D005061B4DE6}" srcOrd="1" destOrd="0" presId="urn:microsoft.com/office/officeart/2008/layout/LinedList"/>
    <dgm:cxn modelId="{09D9BE03-BDAC-CA4C-B2E1-93F7F12ED3C8}" type="presParOf" srcId="{78BB1E2D-37B5-0243-9ACE-D005061B4DE6}" destId="{C6E27840-A84F-5D4D-BA31-A4B804B4F17B}" srcOrd="0" destOrd="0" presId="urn:microsoft.com/office/officeart/2008/layout/LinedList"/>
    <dgm:cxn modelId="{EDA8CD08-6094-514A-A653-532F4313E5C9}" type="presParOf" srcId="{78BB1E2D-37B5-0243-9ACE-D005061B4DE6}" destId="{343A78F6-2649-4646-8108-E502820DBDAE}" srcOrd="1" destOrd="0" presId="urn:microsoft.com/office/officeart/2008/layout/LinedList"/>
    <dgm:cxn modelId="{9FC432A8-A430-7F4D-8580-6F50C36A63FA}" type="presParOf" srcId="{78BB1E2D-37B5-0243-9ACE-D005061B4DE6}" destId="{87A3DCA3-8D41-304E-BD43-34259E2F527D}" srcOrd="2" destOrd="0" presId="urn:microsoft.com/office/officeart/2008/layout/LinedList"/>
    <dgm:cxn modelId="{000DCFE5-F74B-5749-842E-FDA927F024A6}" type="presParOf" srcId="{87A3DCA3-8D41-304E-BD43-34259E2F527D}" destId="{C7976E02-4738-5146-9E41-BEA7137FBC85}" srcOrd="0" destOrd="0" presId="urn:microsoft.com/office/officeart/2008/layout/LinedList"/>
    <dgm:cxn modelId="{5D40E3EE-28ED-E940-934C-15E1E17DFEE8}" type="presParOf" srcId="{C7976E02-4738-5146-9E41-BEA7137FBC85}" destId="{ECDEFE36-1E3D-614D-A49F-E2F391D9D052}" srcOrd="0" destOrd="0" presId="urn:microsoft.com/office/officeart/2008/layout/LinedList"/>
    <dgm:cxn modelId="{5626157A-58DF-BE46-9172-821FFC63CBBC}" type="presParOf" srcId="{C7976E02-4738-5146-9E41-BEA7137FBC85}" destId="{89806521-AD41-DB46-8F38-64A8B2E40BA2}" srcOrd="1" destOrd="0" presId="urn:microsoft.com/office/officeart/2008/layout/LinedList"/>
    <dgm:cxn modelId="{C66FF7F8-D95F-C84F-BD14-B2FC9E8634A8}" type="presParOf" srcId="{C7976E02-4738-5146-9E41-BEA7137FBC85}" destId="{33CCF0A0-77A8-1948-B3CF-583B78CC9BFA}" srcOrd="2" destOrd="0" presId="urn:microsoft.com/office/officeart/2008/layout/LinedList"/>
    <dgm:cxn modelId="{7C0A41EE-ADFB-F741-A34F-7940FC399B3E}" type="presParOf" srcId="{87A3DCA3-8D41-304E-BD43-34259E2F527D}" destId="{DFDFC520-158E-3F4B-967E-BDB6162EBC36}" srcOrd="1" destOrd="0" presId="urn:microsoft.com/office/officeart/2008/layout/LinedList"/>
    <dgm:cxn modelId="{B98123B8-713C-3248-BAF9-C586675CD0BD}" type="presParOf" srcId="{87A3DCA3-8D41-304E-BD43-34259E2F527D}" destId="{49CB64A1-77B0-104A-9DEB-4C1043A0664F}" srcOrd="2" destOrd="0" presId="urn:microsoft.com/office/officeart/2008/layout/LinedList"/>
    <dgm:cxn modelId="{28400536-215E-ED45-AE4C-55850C2CFE86}" type="presParOf" srcId="{49CB64A1-77B0-104A-9DEB-4C1043A0664F}" destId="{212D1623-6312-4840-B579-AD5B80A1B3BB}" srcOrd="0" destOrd="0" presId="urn:microsoft.com/office/officeart/2008/layout/LinedList"/>
    <dgm:cxn modelId="{4528AA1A-166F-DD4C-9803-3AEC93960AC1}" type="presParOf" srcId="{49CB64A1-77B0-104A-9DEB-4C1043A0664F}" destId="{CEBB19D2-4D5F-D346-9694-756CF56A5F28}" srcOrd="1" destOrd="0" presId="urn:microsoft.com/office/officeart/2008/layout/LinedList"/>
    <dgm:cxn modelId="{13A32878-7E08-684C-A176-4A5583989F88}" type="presParOf" srcId="{49CB64A1-77B0-104A-9DEB-4C1043A0664F}" destId="{E1B26A75-17EA-8848-97B1-C4BDC5D2A8F7}" srcOrd="2" destOrd="0" presId="urn:microsoft.com/office/officeart/2008/layout/LinedList"/>
    <dgm:cxn modelId="{72A63A39-AB95-7D47-8265-5909213BDF6E}" type="presParOf" srcId="{87A3DCA3-8D41-304E-BD43-34259E2F527D}" destId="{3198367C-F9B0-F844-8F21-0997CE4FCF6E}" srcOrd="3" destOrd="0" presId="urn:microsoft.com/office/officeart/2008/layout/LinedList"/>
    <dgm:cxn modelId="{253AB8FF-7F13-0140-BD84-612987C7FD8D}" type="presParOf" srcId="{87A3DCA3-8D41-304E-BD43-34259E2F527D}" destId="{F2CFBF3B-6696-5C4B-A43C-55027D5AA6F3}" srcOrd="4" destOrd="0" presId="urn:microsoft.com/office/officeart/2008/layout/LinedList"/>
    <dgm:cxn modelId="{BDDC464C-3F6E-564E-BA3A-E350C79C51B8}" type="presParOf" srcId="{F2CFBF3B-6696-5C4B-A43C-55027D5AA6F3}" destId="{06FEE422-A5F0-044A-8E70-C682CD07FB45}" srcOrd="0" destOrd="0" presId="urn:microsoft.com/office/officeart/2008/layout/LinedList"/>
    <dgm:cxn modelId="{0DCACAF8-C145-9143-97C7-C9C9AF5960C2}" type="presParOf" srcId="{F2CFBF3B-6696-5C4B-A43C-55027D5AA6F3}" destId="{DFB13F97-9772-0244-A48F-CE7309BB38CA}" srcOrd="1" destOrd="0" presId="urn:microsoft.com/office/officeart/2008/layout/LinedList"/>
    <dgm:cxn modelId="{54699214-BB80-7F41-9B59-D3C7BB1E09AB}" type="presParOf" srcId="{F2CFBF3B-6696-5C4B-A43C-55027D5AA6F3}" destId="{14D22AB9-276B-5046-920C-A76715C93C75}" srcOrd="2" destOrd="0" presId="urn:microsoft.com/office/officeart/2008/layout/LinedList"/>
    <dgm:cxn modelId="{292DB1D0-16DC-8D47-A4BA-C461FCB106FF}" type="presParOf" srcId="{AFBB074D-6399-D44E-A803-0BB26FBFDE53}" destId="{043DC86F-E019-D24E-ACC6-6B52D82B1026}" srcOrd="2" destOrd="0" presId="urn:microsoft.com/office/officeart/2008/layout/LinedList"/>
    <dgm:cxn modelId="{D7DC0204-782A-F248-B6CE-25509B72E734}" type="presParOf" srcId="{AFBB074D-6399-D44E-A803-0BB26FBFDE53}" destId="{333E2C59-4CF7-BB42-B5B1-2C408AC93F82}" srcOrd="3" destOrd="0" presId="urn:microsoft.com/office/officeart/2008/layout/LinedList"/>
    <dgm:cxn modelId="{69117161-660C-664F-A0D9-1F52A4101150}" type="presParOf" srcId="{AFBB074D-6399-D44E-A803-0BB26FBFDE53}" destId="{10E9CD49-D88D-1D48-9590-AE747DBC099F}" srcOrd="4" destOrd="0" presId="urn:microsoft.com/office/officeart/2008/layout/LinedList"/>
    <dgm:cxn modelId="{C0F4850E-8D56-0147-8950-DCA6D5F3F98B}" type="presParOf" srcId="{10E9CD49-D88D-1D48-9590-AE747DBC099F}" destId="{BE3A5AB2-0168-7048-BD00-40BED8EDE396}" srcOrd="0" destOrd="0" presId="urn:microsoft.com/office/officeart/2008/layout/LinedList"/>
    <dgm:cxn modelId="{303DFE65-4FA1-A749-A5E9-A7508AD18DD8}" type="presParOf" srcId="{10E9CD49-D88D-1D48-9590-AE747DBC099F}" destId="{57C867E6-3D72-7F45-8036-5759B9B999AB}" srcOrd="1" destOrd="0" presId="urn:microsoft.com/office/officeart/2008/layout/LinedList"/>
    <dgm:cxn modelId="{4D1CA97E-C8E4-2A43-A726-5F4421B28983}" type="presParOf" srcId="{10E9CD49-D88D-1D48-9590-AE747DBC099F}" destId="{B6B9472D-2182-374A-B390-50B9E8CE68EA}" srcOrd="2" destOrd="0" presId="urn:microsoft.com/office/officeart/2008/layout/LinedList"/>
    <dgm:cxn modelId="{8CB321FE-AA10-234B-85DF-54FDECEB90A5}" type="presParOf" srcId="{B6B9472D-2182-374A-B390-50B9E8CE68EA}" destId="{49576D55-9A29-5747-8ADC-CFA6A5C6B700}" srcOrd="0" destOrd="0" presId="urn:microsoft.com/office/officeart/2008/layout/LinedList"/>
    <dgm:cxn modelId="{8BD4B5C6-4282-E042-AF6A-F1F345FB3446}" type="presParOf" srcId="{49576D55-9A29-5747-8ADC-CFA6A5C6B700}" destId="{EC455E27-A146-2447-81C0-563E856718EA}" srcOrd="0" destOrd="0" presId="urn:microsoft.com/office/officeart/2008/layout/LinedList"/>
    <dgm:cxn modelId="{40C2DE49-1CE6-7545-BBAC-B8D670B2161D}" type="presParOf" srcId="{49576D55-9A29-5747-8ADC-CFA6A5C6B700}" destId="{29CA3E7D-1E19-6A41-A1AC-C30924A85DBE}" srcOrd="1" destOrd="0" presId="urn:microsoft.com/office/officeart/2008/layout/LinedList"/>
    <dgm:cxn modelId="{BC4EFB3F-87ED-5C4D-B554-3CC8D0149AF0}" type="presParOf" srcId="{49576D55-9A29-5747-8ADC-CFA6A5C6B700}" destId="{7B740C16-110A-E644-9DD3-94F7092BC048}" srcOrd="2" destOrd="0" presId="urn:microsoft.com/office/officeart/2008/layout/LinedList"/>
    <dgm:cxn modelId="{3F9262BA-C737-9746-B5B7-08EDC93C0E42}" type="presParOf" srcId="{B6B9472D-2182-374A-B390-50B9E8CE68EA}" destId="{DFC8B803-11D0-2B4F-9106-21AB93487740}" srcOrd="1" destOrd="0" presId="urn:microsoft.com/office/officeart/2008/layout/LinedList"/>
    <dgm:cxn modelId="{881ABA08-4AA9-C149-B42E-BA77A23C90F7}" type="presParOf" srcId="{B6B9472D-2182-374A-B390-50B9E8CE68EA}" destId="{A18F90CC-EDFE-DD4A-B814-E0DFBA2936FB}" srcOrd="2" destOrd="0" presId="urn:microsoft.com/office/officeart/2008/layout/LinedList"/>
    <dgm:cxn modelId="{B29A69AE-CC1A-7443-AA5B-5E2CC208E9C2}" type="presParOf" srcId="{A18F90CC-EDFE-DD4A-B814-E0DFBA2936FB}" destId="{2D9FC983-23FD-4141-8593-2CEB77DF6261}" srcOrd="0" destOrd="0" presId="urn:microsoft.com/office/officeart/2008/layout/LinedList"/>
    <dgm:cxn modelId="{4573E5A4-DDDA-5B4C-89D3-FF364968B946}" type="presParOf" srcId="{A18F90CC-EDFE-DD4A-B814-E0DFBA2936FB}" destId="{4135B7C1-71FE-934B-87A0-52B53D4A2438}" srcOrd="1" destOrd="0" presId="urn:microsoft.com/office/officeart/2008/layout/LinedList"/>
    <dgm:cxn modelId="{09CEE713-B8B1-F84D-8668-3218A623AA2D}" type="presParOf" srcId="{A18F90CC-EDFE-DD4A-B814-E0DFBA2936FB}" destId="{ED4F8F5C-A2C9-8F47-8FE0-CC3CC739C6D3}" srcOrd="2" destOrd="0" presId="urn:microsoft.com/office/officeart/2008/layout/LinedList"/>
    <dgm:cxn modelId="{CCB41C70-5E5A-904A-ABB3-CAD2A6B3F9F7}" type="presParOf" srcId="{AFBB074D-6399-D44E-A803-0BB26FBFDE53}" destId="{4A5EBC79-9579-494E-82EE-50DBAB42CE3C}" srcOrd="5" destOrd="0" presId="urn:microsoft.com/office/officeart/2008/layout/LinedList"/>
    <dgm:cxn modelId="{E48415D1-B0BC-1749-8998-F23C4604D966}" type="presParOf" srcId="{AFBB074D-6399-D44E-A803-0BB26FBFDE53}" destId="{0D1950AB-A54C-3E4D-B9DE-D7976D638C9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E2A786-ED79-3041-B14F-AC99FE098071}" type="doc">
      <dgm:prSet loTypeId="urn:microsoft.com/office/officeart/2005/8/layout/l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65FAEA-88A7-8E45-BA0C-CF76D2341CBD}">
      <dgm:prSet custT="1"/>
      <dgm:spPr>
        <a:solidFill>
          <a:schemeClr val="bg1"/>
        </a:solidFill>
      </dgm:spPr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Why Preprocessing Matters: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00E4EF-9CB5-1847-9F6C-428709553733}" type="parTrans" cxnId="{F740924E-5E2D-DF40-825C-D4E6E44DB904}">
      <dgm:prSet/>
      <dgm:spPr/>
      <dgm:t>
        <a:bodyPr/>
        <a:lstStyle/>
        <a:p>
          <a:endParaRPr lang="en-US"/>
        </a:p>
      </dgm:t>
    </dgm:pt>
    <dgm:pt modelId="{5FB19CB0-3EA4-7F4B-9E65-47237B512701}" type="sibTrans" cxnId="{F740924E-5E2D-DF40-825C-D4E6E44DB904}">
      <dgm:prSet/>
      <dgm:spPr/>
      <dgm:t>
        <a:bodyPr/>
        <a:lstStyle/>
        <a:p>
          <a:endParaRPr lang="en-US"/>
        </a:p>
      </dgm:t>
    </dgm:pt>
    <dgm:pt modelId="{0642FBDE-5C81-5943-8E6E-FB50D30BA552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Removes noise from raw social media text</a:t>
          </a:r>
        </a:p>
      </dgm:t>
    </dgm:pt>
    <dgm:pt modelId="{8CA890F4-D535-7A41-B7DE-C83E7A0362CD}" type="parTrans" cxnId="{A74A88C9-3F92-B04D-B1D8-87D297477292}">
      <dgm:prSet/>
      <dgm:spPr/>
      <dgm:t>
        <a:bodyPr/>
        <a:lstStyle/>
        <a:p>
          <a:endParaRPr lang="en-US"/>
        </a:p>
      </dgm:t>
    </dgm:pt>
    <dgm:pt modelId="{7F490F05-8462-6C4A-8CB9-8367D5F9F6B3}" type="sibTrans" cxnId="{A74A88C9-3F92-B04D-B1D8-87D297477292}">
      <dgm:prSet/>
      <dgm:spPr/>
      <dgm:t>
        <a:bodyPr/>
        <a:lstStyle/>
        <a:p>
          <a:endParaRPr lang="en-US"/>
        </a:p>
      </dgm:t>
    </dgm:pt>
    <dgm:pt modelId="{2A891CF3-3EC4-F643-AE6F-B8D8BEEA43CB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Standardizes diverse user writing styles</a:t>
          </a:r>
        </a:p>
      </dgm:t>
    </dgm:pt>
    <dgm:pt modelId="{AFED1995-D700-2445-9D26-05377AE302AD}" type="parTrans" cxnId="{97ECFA3F-33A8-8043-AFE0-D104592806C7}">
      <dgm:prSet/>
      <dgm:spPr/>
      <dgm:t>
        <a:bodyPr/>
        <a:lstStyle/>
        <a:p>
          <a:endParaRPr lang="en-US"/>
        </a:p>
      </dgm:t>
    </dgm:pt>
    <dgm:pt modelId="{A71346D0-1E1B-8A4C-9899-0D5BB44CFD7B}" type="sibTrans" cxnId="{97ECFA3F-33A8-8043-AFE0-D104592806C7}">
      <dgm:prSet/>
      <dgm:spPr/>
      <dgm:t>
        <a:bodyPr/>
        <a:lstStyle/>
        <a:p>
          <a:endParaRPr lang="en-US"/>
        </a:p>
      </dgm:t>
    </dgm:pt>
    <dgm:pt modelId="{41C93783-00AB-0641-A40B-DA11FAA1D79E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Improves downstream model performance</a:t>
          </a:r>
        </a:p>
      </dgm:t>
    </dgm:pt>
    <dgm:pt modelId="{0746A19F-A73C-4448-B319-C2A465C5647F}" type="parTrans" cxnId="{01668A3E-7646-8046-A386-0D071D943D6C}">
      <dgm:prSet/>
      <dgm:spPr/>
      <dgm:t>
        <a:bodyPr/>
        <a:lstStyle/>
        <a:p>
          <a:endParaRPr lang="en-US"/>
        </a:p>
      </dgm:t>
    </dgm:pt>
    <dgm:pt modelId="{7834B17B-8FD0-B343-A2B1-5146D0BFFEAE}" type="sibTrans" cxnId="{01668A3E-7646-8046-A386-0D071D943D6C}">
      <dgm:prSet/>
      <dgm:spPr/>
      <dgm:t>
        <a:bodyPr/>
        <a:lstStyle/>
        <a:p>
          <a:endParaRPr lang="en-US"/>
        </a:p>
      </dgm:t>
    </dgm:pt>
    <dgm:pt modelId="{607E3ED6-C295-6841-84EA-5537383ADF68}" type="pres">
      <dgm:prSet presAssocID="{47E2A786-ED79-3041-B14F-AC99FE098071}" presName="theList" presStyleCnt="0">
        <dgm:presLayoutVars>
          <dgm:dir/>
          <dgm:animLvl val="lvl"/>
          <dgm:resizeHandles val="exact"/>
        </dgm:presLayoutVars>
      </dgm:prSet>
      <dgm:spPr/>
    </dgm:pt>
    <dgm:pt modelId="{1AE9A7D9-9796-E44D-A592-22C3932FB7D2}" type="pres">
      <dgm:prSet presAssocID="{6565FAEA-88A7-8E45-BA0C-CF76D2341CBD}" presName="compNode" presStyleCnt="0"/>
      <dgm:spPr/>
    </dgm:pt>
    <dgm:pt modelId="{F7858BD5-F321-A54B-A5A1-48978054BBFB}" type="pres">
      <dgm:prSet presAssocID="{6565FAEA-88A7-8E45-BA0C-CF76D2341CBD}" presName="aNode" presStyleLbl="bgShp" presStyleIdx="0" presStyleCnt="1" custScaleX="88199" custScaleY="77687"/>
      <dgm:spPr/>
    </dgm:pt>
    <dgm:pt modelId="{B04E81C1-9568-CA4D-8963-99593D9977C6}" type="pres">
      <dgm:prSet presAssocID="{6565FAEA-88A7-8E45-BA0C-CF76D2341CBD}" presName="textNode" presStyleLbl="bgShp" presStyleIdx="0" presStyleCnt="1"/>
      <dgm:spPr/>
    </dgm:pt>
    <dgm:pt modelId="{3EE98050-27DF-A042-81A6-84F967C754F6}" type="pres">
      <dgm:prSet presAssocID="{6565FAEA-88A7-8E45-BA0C-CF76D2341CBD}" presName="compChildNode" presStyleCnt="0"/>
      <dgm:spPr/>
    </dgm:pt>
    <dgm:pt modelId="{593D44DC-A28A-DF45-99ED-81FF40338644}" type="pres">
      <dgm:prSet presAssocID="{6565FAEA-88A7-8E45-BA0C-CF76D2341CBD}" presName="theInnerList" presStyleCnt="0"/>
      <dgm:spPr/>
    </dgm:pt>
    <dgm:pt modelId="{C87FE773-79C9-E145-B5F3-4B104140911A}" type="pres">
      <dgm:prSet presAssocID="{0642FBDE-5C81-5943-8E6E-FB50D30BA552}" presName="childNode" presStyleLbl="node1" presStyleIdx="0" presStyleCnt="3">
        <dgm:presLayoutVars>
          <dgm:bulletEnabled val="1"/>
        </dgm:presLayoutVars>
      </dgm:prSet>
      <dgm:spPr/>
    </dgm:pt>
    <dgm:pt modelId="{D6B44C4B-D9B5-2841-87A9-9D19EFF3FC87}" type="pres">
      <dgm:prSet presAssocID="{0642FBDE-5C81-5943-8E6E-FB50D30BA552}" presName="aSpace2" presStyleCnt="0"/>
      <dgm:spPr/>
    </dgm:pt>
    <dgm:pt modelId="{A2592066-4555-7243-BA07-A97A43E5AD70}" type="pres">
      <dgm:prSet presAssocID="{2A891CF3-3EC4-F643-AE6F-B8D8BEEA43CB}" presName="childNode" presStyleLbl="node1" presStyleIdx="1" presStyleCnt="3">
        <dgm:presLayoutVars>
          <dgm:bulletEnabled val="1"/>
        </dgm:presLayoutVars>
      </dgm:prSet>
      <dgm:spPr/>
    </dgm:pt>
    <dgm:pt modelId="{441CB1D0-EA0F-7C46-83FE-CC0D30405C01}" type="pres">
      <dgm:prSet presAssocID="{2A891CF3-3EC4-F643-AE6F-B8D8BEEA43CB}" presName="aSpace2" presStyleCnt="0"/>
      <dgm:spPr/>
    </dgm:pt>
    <dgm:pt modelId="{B6A2DBF0-8755-1E4B-B6BA-8CAB8CE80F79}" type="pres">
      <dgm:prSet presAssocID="{41C93783-00AB-0641-A40B-DA11FAA1D79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1668A3E-7646-8046-A386-0D071D943D6C}" srcId="{6565FAEA-88A7-8E45-BA0C-CF76D2341CBD}" destId="{41C93783-00AB-0641-A40B-DA11FAA1D79E}" srcOrd="2" destOrd="0" parTransId="{0746A19F-A73C-4448-B319-C2A465C5647F}" sibTransId="{7834B17B-8FD0-B343-A2B1-5146D0BFFEAE}"/>
    <dgm:cxn modelId="{97ECFA3F-33A8-8043-AFE0-D104592806C7}" srcId="{6565FAEA-88A7-8E45-BA0C-CF76D2341CBD}" destId="{2A891CF3-3EC4-F643-AE6F-B8D8BEEA43CB}" srcOrd="1" destOrd="0" parTransId="{AFED1995-D700-2445-9D26-05377AE302AD}" sibTransId="{A71346D0-1E1B-8A4C-9899-0D5BB44CFD7B}"/>
    <dgm:cxn modelId="{F740924E-5E2D-DF40-825C-D4E6E44DB904}" srcId="{47E2A786-ED79-3041-B14F-AC99FE098071}" destId="{6565FAEA-88A7-8E45-BA0C-CF76D2341CBD}" srcOrd="0" destOrd="0" parTransId="{EE00E4EF-9CB5-1847-9F6C-428709553733}" sibTransId="{5FB19CB0-3EA4-7F4B-9E65-47237B512701}"/>
    <dgm:cxn modelId="{622FD45F-D9BB-A44B-974A-DE8D193B8788}" type="presOf" srcId="{47E2A786-ED79-3041-B14F-AC99FE098071}" destId="{607E3ED6-C295-6841-84EA-5537383ADF68}" srcOrd="0" destOrd="0" presId="urn:microsoft.com/office/officeart/2005/8/layout/lProcess2"/>
    <dgm:cxn modelId="{6A3BD486-85C9-F84C-8536-9948A2D85F7B}" type="presOf" srcId="{6565FAEA-88A7-8E45-BA0C-CF76D2341CBD}" destId="{B04E81C1-9568-CA4D-8963-99593D9977C6}" srcOrd="1" destOrd="0" presId="urn:microsoft.com/office/officeart/2005/8/layout/lProcess2"/>
    <dgm:cxn modelId="{98608487-89AB-3A45-B846-73222F407458}" type="presOf" srcId="{2A891CF3-3EC4-F643-AE6F-B8D8BEEA43CB}" destId="{A2592066-4555-7243-BA07-A97A43E5AD70}" srcOrd="0" destOrd="0" presId="urn:microsoft.com/office/officeart/2005/8/layout/lProcess2"/>
    <dgm:cxn modelId="{C8678388-5DF5-E347-9A1B-7CBEFEE9AB62}" type="presOf" srcId="{6565FAEA-88A7-8E45-BA0C-CF76D2341CBD}" destId="{F7858BD5-F321-A54B-A5A1-48978054BBFB}" srcOrd="0" destOrd="0" presId="urn:microsoft.com/office/officeart/2005/8/layout/lProcess2"/>
    <dgm:cxn modelId="{216EB694-9991-B943-87D2-C94FF90F67BE}" type="presOf" srcId="{0642FBDE-5C81-5943-8E6E-FB50D30BA552}" destId="{C87FE773-79C9-E145-B5F3-4B104140911A}" srcOrd="0" destOrd="0" presId="urn:microsoft.com/office/officeart/2005/8/layout/lProcess2"/>
    <dgm:cxn modelId="{23D0A5AD-9BF3-CE48-9CD6-ED7FA955427B}" type="presOf" srcId="{41C93783-00AB-0641-A40B-DA11FAA1D79E}" destId="{B6A2DBF0-8755-1E4B-B6BA-8CAB8CE80F79}" srcOrd="0" destOrd="0" presId="urn:microsoft.com/office/officeart/2005/8/layout/lProcess2"/>
    <dgm:cxn modelId="{A74A88C9-3F92-B04D-B1D8-87D297477292}" srcId="{6565FAEA-88A7-8E45-BA0C-CF76D2341CBD}" destId="{0642FBDE-5C81-5943-8E6E-FB50D30BA552}" srcOrd="0" destOrd="0" parTransId="{8CA890F4-D535-7A41-B7DE-C83E7A0362CD}" sibTransId="{7F490F05-8462-6C4A-8CB9-8367D5F9F6B3}"/>
    <dgm:cxn modelId="{7345FBDD-E456-A846-85EE-FD8406A99265}" type="presParOf" srcId="{607E3ED6-C295-6841-84EA-5537383ADF68}" destId="{1AE9A7D9-9796-E44D-A592-22C3932FB7D2}" srcOrd="0" destOrd="0" presId="urn:microsoft.com/office/officeart/2005/8/layout/lProcess2"/>
    <dgm:cxn modelId="{69CB1C93-D192-B047-8E51-5C99EA4558C1}" type="presParOf" srcId="{1AE9A7D9-9796-E44D-A592-22C3932FB7D2}" destId="{F7858BD5-F321-A54B-A5A1-48978054BBFB}" srcOrd="0" destOrd="0" presId="urn:microsoft.com/office/officeart/2005/8/layout/lProcess2"/>
    <dgm:cxn modelId="{89EBAEB7-DCED-264A-B501-875D6A51D0C7}" type="presParOf" srcId="{1AE9A7D9-9796-E44D-A592-22C3932FB7D2}" destId="{B04E81C1-9568-CA4D-8963-99593D9977C6}" srcOrd="1" destOrd="0" presId="urn:microsoft.com/office/officeart/2005/8/layout/lProcess2"/>
    <dgm:cxn modelId="{D0166EEC-6A71-504C-8893-03D70EA1E57F}" type="presParOf" srcId="{1AE9A7D9-9796-E44D-A592-22C3932FB7D2}" destId="{3EE98050-27DF-A042-81A6-84F967C754F6}" srcOrd="2" destOrd="0" presId="urn:microsoft.com/office/officeart/2005/8/layout/lProcess2"/>
    <dgm:cxn modelId="{1D78F23C-2388-CB49-B5BE-B78F5C249A7A}" type="presParOf" srcId="{3EE98050-27DF-A042-81A6-84F967C754F6}" destId="{593D44DC-A28A-DF45-99ED-81FF40338644}" srcOrd="0" destOrd="0" presId="urn:microsoft.com/office/officeart/2005/8/layout/lProcess2"/>
    <dgm:cxn modelId="{4AFA8F37-9112-9F4D-B537-B5DBCCE05BA2}" type="presParOf" srcId="{593D44DC-A28A-DF45-99ED-81FF40338644}" destId="{C87FE773-79C9-E145-B5F3-4B104140911A}" srcOrd="0" destOrd="0" presId="urn:microsoft.com/office/officeart/2005/8/layout/lProcess2"/>
    <dgm:cxn modelId="{D180FE7E-A271-C24A-B627-B3425AC0B9D7}" type="presParOf" srcId="{593D44DC-A28A-DF45-99ED-81FF40338644}" destId="{D6B44C4B-D9B5-2841-87A9-9D19EFF3FC87}" srcOrd="1" destOrd="0" presId="urn:microsoft.com/office/officeart/2005/8/layout/lProcess2"/>
    <dgm:cxn modelId="{5ED4372F-7A0B-4646-B7CE-F8012D978EBA}" type="presParOf" srcId="{593D44DC-A28A-DF45-99ED-81FF40338644}" destId="{A2592066-4555-7243-BA07-A97A43E5AD70}" srcOrd="2" destOrd="0" presId="urn:microsoft.com/office/officeart/2005/8/layout/lProcess2"/>
    <dgm:cxn modelId="{AE79BC6E-25E0-0D42-BD39-89E538A1C432}" type="presParOf" srcId="{593D44DC-A28A-DF45-99ED-81FF40338644}" destId="{441CB1D0-EA0F-7C46-83FE-CC0D30405C01}" srcOrd="3" destOrd="0" presId="urn:microsoft.com/office/officeart/2005/8/layout/lProcess2"/>
    <dgm:cxn modelId="{93EF6C1C-C0F8-BD4B-B743-5428DC55A616}" type="presParOf" srcId="{593D44DC-A28A-DF45-99ED-81FF40338644}" destId="{B6A2DBF0-8755-1E4B-B6BA-8CAB8CE80F7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C5D6D8-AE21-0F4E-89D3-FA3132B0F2A6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1E93D-F152-954E-B30A-4833A3AD5D5C}">
      <dgm:prSet custT="1"/>
      <dgm:spPr>
        <a:solidFill>
          <a:schemeClr val="tx2"/>
        </a:solidFill>
      </dgm:spPr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Why Traditional First?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E8B9E00-A7F4-C343-B934-3E6EBFB0623E}" type="parTrans" cxnId="{89848D85-DD08-4547-B2F5-B1204E6F4D57}">
      <dgm:prSet/>
      <dgm:spPr/>
      <dgm:t>
        <a:bodyPr/>
        <a:lstStyle/>
        <a:p>
          <a:endParaRPr lang="en-US"/>
        </a:p>
      </dgm:t>
    </dgm:pt>
    <dgm:pt modelId="{15142AA5-A740-AA41-9605-3B88A345AE33}" type="sibTrans" cxnId="{89848D85-DD08-4547-B2F5-B1204E6F4D57}">
      <dgm:prSet/>
      <dgm:spPr/>
      <dgm:t>
        <a:bodyPr/>
        <a:lstStyle/>
        <a:p>
          <a:endParaRPr lang="en-US"/>
        </a:p>
      </dgm:t>
    </dgm:pt>
    <dgm:pt modelId="{6744221D-488B-B046-87F3-5DEEB121FB1D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To establish a clear baseline for comparison</a:t>
          </a:r>
        </a:p>
      </dgm:t>
    </dgm:pt>
    <dgm:pt modelId="{516B4371-E7E8-264A-BA58-F03EE63B2FE0}" type="parTrans" cxnId="{1AAB159C-3299-6644-9B52-DB837B35C25D}">
      <dgm:prSet/>
      <dgm:spPr/>
      <dgm:t>
        <a:bodyPr/>
        <a:lstStyle/>
        <a:p>
          <a:endParaRPr lang="en-US"/>
        </a:p>
      </dgm:t>
    </dgm:pt>
    <dgm:pt modelId="{960A862C-576E-694A-AA62-9A9FF5EFF804}" type="sibTrans" cxnId="{1AAB159C-3299-6644-9B52-DB837B35C25D}">
      <dgm:prSet/>
      <dgm:spPr/>
      <dgm:t>
        <a:bodyPr/>
        <a:lstStyle/>
        <a:p>
          <a:endParaRPr lang="en-US"/>
        </a:p>
      </dgm:t>
    </dgm:pt>
    <dgm:pt modelId="{A5418D8D-5EA4-3A45-B536-8CCDF1677E6C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Faster experimentation with interpretable results</a:t>
          </a:r>
        </a:p>
      </dgm:t>
    </dgm:pt>
    <dgm:pt modelId="{B57CFD61-D5AC-114C-8E84-83BB2FA3B69E}" type="parTrans" cxnId="{F45A5B7B-1191-2049-8F24-26926A3982DD}">
      <dgm:prSet/>
      <dgm:spPr/>
      <dgm:t>
        <a:bodyPr/>
        <a:lstStyle/>
        <a:p>
          <a:endParaRPr lang="en-US"/>
        </a:p>
      </dgm:t>
    </dgm:pt>
    <dgm:pt modelId="{B55AD46F-6F63-A64B-ACA0-A08C7004D1FB}" type="sibTrans" cxnId="{F45A5B7B-1191-2049-8F24-26926A3982DD}">
      <dgm:prSet/>
      <dgm:spPr/>
      <dgm:t>
        <a:bodyPr/>
        <a:lstStyle/>
        <a:p>
          <a:endParaRPr lang="en-US"/>
        </a:p>
      </dgm:t>
    </dgm:pt>
    <dgm:pt modelId="{3AEB889C-1A43-8C45-BA53-D72F923ECAF5}">
      <dgm:prSet custT="1"/>
      <dgm:spPr>
        <a:solidFill>
          <a:schemeClr val="tx2"/>
        </a:solidFill>
      </dgm:spPr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Models Applied After Preprocessing: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BD610A-7B23-9C43-8D34-975F776F5D18}" type="parTrans" cxnId="{0C906115-D0E1-9A4C-A8C6-E3395C3F2AE3}">
      <dgm:prSet/>
      <dgm:spPr/>
      <dgm:t>
        <a:bodyPr/>
        <a:lstStyle/>
        <a:p>
          <a:endParaRPr lang="en-US"/>
        </a:p>
      </dgm:t>
    </dgm:pt>
    <dgm:pt modelId="{8D357AB6-ABBE-804B-B018-B724AC02F637}" type="sibTrans" cxnId="{0C906115-D0E1-9A4C-A8C6-E3395C3F2AE3}">
      <dgm:prSet/>
      <dgm:spPr/>
      <dgm:t>
        <a:bodyPr/>
        <a:lstStyle/>
        <a:p>
          <a:endParaRPr lang="en-US"/>
        </a:p>
      </dgm:t>
    </dgm:pt>
    <dgm:pt modelId="{720F66E1-3AA6-A544-98BB-42737E39A3CA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Logistic Regression, Naive Bayes, SVM</a:t>
          </a:r>
        </a:p>
      </dgm:t>
    </dgm:pt>
    <dgm:pt modelId="{02C9DFF7-8C97-DE47-BF05-ED87F8845490}" type="parTrans" cxnId="{4923E5AF-84B1-2246-A534-C70A530BB14C}">
      <dgm:prSet/>
      <dgm:spPr/>
      <dgm:t>
        <a:bodyPr/>
        <a:lstStyle/>
        <a:p>
          <a:endParaRPr lang="en-US"/>
        </a:p>
      </dgm:t>
    </dgm:pt>
    <dgm:pt modelId="{38A8A39A-88F2-F543-9B16-EFE4CB043002}" type="sibTrans" cxnId="{4923E5AF-84B1-2246-A534-C70A530BB14C}">
      <dgm:prSet/>
      <dgm:spPr/>
      <dgm:t>
        <a:bodyPr/>
        <a:lstStyle/>
        <a:p>
          <a:endParaRPr lang="en-US"/>
        </a:p>
      </dgm:t>
    </dgm:pt>
    <dgm:pt modelId="{222722D3-33B9-DE44-BA43-7DD4121D7BA9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Used on preprocessed data with TF-IDF features (unigrams + bigrams)</a:t>
          </a:r>
        </a:p>
      </dgm:t>
    </dgm:pt>
    <dgm:pt modelId="{6A707CE4-973F-C545-AE61-38EC2C0FAA72}" type="parTrans" cxnId="{C76C2124-59AC-A841-A739-A2D6D7F91864}">
      <dgm:prSet/>
      <dgm:spPr/>
      <dgm:t>
        <a:bodyPr/>
        <a:lstStyle/>
        <a:p>
          <a:endParaRPr lang="en-US"/>
        </a:p>
      </dgm:t>
    </dgm:pt>
    <dgm:pt modelId="{6E6C10ED-6DDA-EC41-8BB6-7A43354169CA}" type="sibTrans" cxnId="{C76C2124-59AC-A841-A739-A2D6D7F91864}">
      <dgm:prSet/>
      <dgm:spPr/>
      <dgm:t>
        <a:bodyPr/>
        <a:lstStyle/>
        <a:p>
          <a:endParaRPr lang="en-US"/>
        </a:p>
      </dgm:t>
    </dgm:pt>
    <dgm:pt modelId="{49735066-993A-2E47-98A9-762802262ECA}">
      <dgm:prSet/>
      <dgm:spPr>
        <a:solidFill>
          <a:schemeClr val="tx2"/>
        </a:solidFill>
      </dgm:spPr>
      <dgm:t>
        <a:bodyPr/>
        <a:lstStyle/>
        <a:p>
          <a:r>
            <a:rPr lang="en-US" b="1" i="0" u="none" dirty="0"/>
            <a:t>Model:</a:t>
          </a:r>
          <a:endParaRPr lang="en-US" dirty="0"/>
        </a:p>
      </dgm:t>
    </dgm:pt>
    <dgm:pt modelId="{5EA452E8-BC80-FF49-BC50-DCE133B937BD}" type="parTrans" cxnId="{34FE139C-A2C0-ED49-9FD5-AD0FD053AFA6}">
      <dgm:prSet/>
      <dgm:spPr/>
      <dgm:t>
        <a:bodyPr/>
        <a:lstStyle/>
        <a:p>
          <a:endParaRPr lang="en-US"/>
        </a:p>
      </dgm:t>
    </dgm:pt>
    <dgm:pt modelId="{531784D2-E7B7-FA4E-A72F-F1F45DA1DBE4}" type="sibTrans" cxnId="{34FE139C-A2C0-ED49-9FD5-AD0FD053AFA6}">
      <dgm:prSet/>
      <dgm:spPr/>
      <dgm:t>
        <a:bodyPr/>
        <a:lstStyle/>
        <a:p>
          <a:endParaRPr lang="en-US"/>
        </a:p>
      </dgm:t>
    </dgm:pt>
    <dgm:pt modelId="{56A1D8BA-E128-464B-9F31-FACBA303D120}">
      <dgm:prSet/>
      <dgm:spPr/>
      <dgm:t>
        <a:bodyPr/>
        <a:lstStyle/>
        <a:p>
          <a:r>
            <a:rPr lang="en-US" b="1" i="0" u="none" dirty="0"/>
            <a:t>TF-IDF + Logistic Regression</a:t>
          </a:r>
          <a:endParaRPr lang="en-US" b="0" i="0" u="none" dirty="0"/>
        </a:p>
      </dgm:t>
    </dgm:pt>
    <dgm:pt modelId="{B3F50724-44AE-F24F-9C94-18D6F6033F38}" type="parTrans" cxnId="{498417C6-72AA-E94E-86CE-3F0B5DB3244A}">
      <dgm:prSet/>
      <dgm:spPr/>
      <dgm:t>
        <a:bodyPr/>
        <a:lstStyle/>
        <a:p>
          <a:endParaRPr lang="en-US"/>
        </a:p>
      </dgm:t>
    </dgm:pt>
    <dgm:pt modelId="{C379A76A-A2D3-CE4C-8B37-B581A6E2E704}" type="sibTrans" cxnId="{498417C6-72AA-E94E-86CE-3F0B5DB3244A}">
      <dgm:prSet/>
      <dgm:spPr/>
      <dgm:t>
        <a:bodyPr/>
        <a:lstStyle/>
        <a:p>
          <a:endParaRPr lang="en-US"/>
        </a:p>
      </dgm:t>
    </dgm:pt>
    <dgm:pt modelId="{A5509B68-7E6E-A642-B9CD-054800AEC8E0}">
      <dgm:prSet/>
      <dgm:spPr/>
      <dgm:t>
        <a:bodyPr/>
        <a:lstStyle/>
        <a:p>
          <a:r>
            <a:rPr lang="en-US" b="0" i="0" u="none" dirty="0"/>
            <a:t>Simple, interpretable baseline to quickly measure text polarity</a:t>
          </a:r>
        </a:p>
      </dgm:t>
    </dgm:pt>
    <dgm:pt modelId="{5791E0C4-307D-2F47-AF41-9A5619CB54CF}" type="parTrans" cxnId="{926869DA-0CBF-4D46-A9D8-C4C0AC1AD7CE}">
      <dgm:prSet/>
      <dgm:spPr/>
      <dgm:t>
        <a:bodyPr/>
        <a:lstStyle/>
        <a:p>
          <a:endParaRPr lang="en-US"/>
        </a:p>
      </dgm:t>
    </dgm:pt>
    <dgm:pt modelId="{EF36EF8A-A4F4-AE42-85F6-C4C0E962D36D}" type="sibTrans" cxnId="{926869DA-0CBF-4D46-A9D8-C4C0AC1AD7CE}">
      <dgm:prSet/>
      <dgm:spPr/>
      <dgm:t>
        <a:bodyPr/>
        <a:lstStyle/>
        <a:p>
          <a:endParaRPr lang="en-US"/>
        </a:p>
      </dgm:t>
    </dgm:pt>
    <dgm:pt modelId="{18373485-64D2-0A44-B675-B0CB0BB61B67}">
      <dgm:prSet/>
      <dgm:spPr/>
      <dgm:t>
        <a:bodyPr/>
        <a:lstStyle/>
        <a:p>
          <a:r>
            <a:rPr lang="en-US" b="1" i="0" u="none" dirty="0"/>
            <a:t>CNN Text Classifier</a:t>
          </a:r>
          <a:endParaRPr lang="en-US" b="0" i="0" u="none" dirty="0"/>
        </a:p>
      </dgm:t>
    </dgm:pt>
    <dgm:pt modelId="{97B400D7-AC29-7949-8E74-89183FF2203C}" type="parTrans" cxnId="{C679B96C-478B-B84C-A4F8-B587C393E3B5}">
      <dgm:prSet/>
      <dgm:spPr/>
      <dgm:t>
        <a:bodyPr/>
        <a:lstStyle/>
        <a:p>
          <a:endParaRPr lang="en-US"/>
        </a:p>
      </dgm:t>
    </dgm:pt>
    <dgm:pt modelId="{445C8632-AA4C-3D42-83A5-7AA22FE89A0A}" type="sibTrans" cxnId="{C679B96C-478B-B84C-A4F8-B587C393E3B5}">
      <dgm:prSet/>
      <dgm:spPr/>
      <dgm:t>
        <a:bodyPr/>
        <a:lstStyle/>
        <a:p>
          <a:endParaRPr lang="en-US"/>
        </a:p>
      </dgm:t>
    </dgm:pt>
    <dgm:pt modelId="{E1AF6619-B4A4-314B-B17D-39A81D5923A2}">
      <dgm:prSet/>
      <dgm:spPr/>
      <dgm:t>
        <a:bodyPr/>
        <a:lstStyle/>
        <a:p>
          <a:r>
            <a:rPr lang="en-US" b="0" i="0" u="none" dirty="0"/>
            <a:t>Explores deep learning with limited resource needs, good for pattern detection</a:t>
          </a:r>
        </a:p>
      </dgm:t>
    </dgm:pt>
    <dgm:pt modelId="{9E7DF107-158E-434B-8086-F942525A17FA}" type="parTrans" cxnId="{6B4A824C-35CC-554C-AE33-5C64422E06C3}">
      <dgm:prSet/>
      <dgm:spPr/>
      <dgm:t>
        <a:bodyPr/>
        <a:lstStyle/>
        <a:p>
          <a:endParaRPr lang="en-US"/>
        </a:p>
      </dgm:t>
    </dgm:pt>
    <dgm:pt modelId="{E5679224-407E-5E45-B21C-EAA1B69B5652}" type="sibTrans" cxnId="{6B4A824C-35CC-554C-AE33-5C64422E06C3}">
      <dgm:prSet/>
      <dgm:spPr/>
      <dgm:t>
        <a:bodyPr/>
        <a:lstStyle/>
        <a:p>
          <a:endParaRPr lang="en-US"/>
        </a:p>
      </dgm:t>
    </dgm:pt>
    <dgm:pt modelId="{E940C63A-6BEF-8A44-81E0-CE5BFC859849}" type="pres">
      <dgm:prSet presAssocID="{3AC5D6D8-AE21-0F4E-89D3-FA3132B0F2A6}" presName="linear" presStyleCnt="0">
        <dgm:presLayoutVars>
          <dgm:dir/>
          <dgm:animLvl val="lvl"/>
          <dgm:resizeHandles val="exact"/>
        </dgm:presLayoutVars>
      </dgm:prSet>
      <dgm:spPr/>
    </dgm:pt>
    <dgm:pt modelId="{37CEF19B-4DCD-3242-84E3-2768C47CE3CF}" type="pres">
      <dgm:prSet presAssocID="{49735066-993A-2E47-98A9-762802262ECA}" presName="parentLin" presStyleCnt="0"/>
      <dgm:spPr/>
    </dgm:pt>
    <dgm:pt modelId="{69C8F3AF-B607-E147-AE6C-8E206B50D240}" type="pres">
      <dgm:prSet presAssocID="{49735066-993A-2E47-98A9-762802262ECA}" presName="parentLeftMargin" presStyleLbl="node1" presStyleIdx="0" presStyleCnt="3"/>
      <dgm:spPr/>
    </dgm:pt>
    <dgm:pt modelId="{EDB48AD2-F759-B74F-A5F3-E462CD253778}" type="pres">
      <dgm:prSet presAssocID="{49735066-993A-2E47-98A9-762802262E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DF557E-1995-184B-AE76-A5FEBCD86394}" type="pres">
      <dgm:prSet presAssocID="{49735066-993A-2E47-98A9-762802262ECA}" presName="negativeSpace" presStyleCnt="0"/>
      <dgm:spPr/>
    </dgm:pt>
    <dgm:pt modelId="{BA5BE3E8-77E6-D942-8644-2C916DF2738D}" type="pres">
      <dgm:prSet presAssocID="{49735066-993A-2E47-98A9-762802262ECA}" presName="childText" presStyleLbl="conFgAcc1" presStyleIdx="0" presStyleCnt="3">
        <dgm:presLayoutVars>
          <dgm:bulletEnabled val="1"/>
        </dgm:presLayoutVars>
      </dgm:prSet>
      <dgm:spPr/>
    </dgm:pt>
    <dgm:pt modelId="{BC545B2D-8FF3-844A-9FA9-8E9057A6D811}" type="pres">
      <dgm:prSet presAssocID="{531784D2-E7B7-FA4E-A72F-F1F45DA1DBE4}" presName="spaceBetweenRectangles" presStyleCnt="0"/>
      <dgm:spPr/>
    </dgm:pt>
    <dgm:pt modelId="{17497EF1-2B6D-4F4C-9BF9-25EDF0F79DDD}" type="pres">
      <dgm:prSet presAssocID="{2661E93D-F152-954E-B30A-4833A3AD5D5C}" presName="parentLin" presStyleCnt="0"/>
      <dgm:spPr/>
    </dgm:pt>
    <dgm:pt modelId="{117A267D-5DEC-F043-AC3C-319F98E51BB6}" type="pres">
      <dgm:prSet presAssocID="{2661E93D-F152-954E-B30A-4833A3AD5D5C}" presName="parentLeftMargin" presStyleLbl="node1" presStyleIdx="0" presStyleCnt="3"/>
      <dgm:spPr/>
    </dgm:pt>
    <dgm:pt modelId="{8F04FB43-9019-1240-A5E5-C6BD16608DB4}" type="pres">
      <dgm:prSet presAssocID="{2661E93D-F152-954E-B30A-4833A3AD5D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02952EA-ED0A-C940-9C43-0B0C65315F11}" type="pres">
      <dgm:prSet presAssocID="{2661E93D-F152-954E-B30A-4833A3AD5D5C}" presName="negativeSpace" presStyleCnt="0"/>
      <dgm:spPr/>
    </dgm:pt>
    <dgm:pt modelId="{042DF8D0-DC9D-704A-9064-D8EE9E160F93}" type="pres">
      <dgm:prSet presAssocID="{2661E93D-F152-954E-B30A-4833A3AD5D5C}" presName="childText" presStyleLbl="conFgAcc1" presStyleIdx="1" presStyleCnt="3">
        <dgm:presLayoutVars>
          <dgm:bulletEnabled val="1"/>
        </dgm:presLayoutVars>
      </dgm:prSet>
      <dgm:spPr/>
    </dgm:pt>
    <dgm:pt modelId="{4DFC6C6F-7BFB-A843-B732-FA82C5DEE9A2}" type="pres">
      <dgm:prSet presAssocID="{15142AA5-A740-AA41-9605-3B88A345AE33}" presName="spaceBetweenRectangles" presStyleCnt="0"/>
      <dgm:spPr/>
    </dgm:pt>
    <dgm:pt modelId="{C5094B44-D010-174D-82A8-ADBB17D39D7D}" type="pres">
      <dgm:prSet presAssocID="{3AEB889C-1A43-8C45-BA53-D72F923ECAF5}" presName="parentLin" presStyleCnt="0"/>
      <dgm:spPr/>
    </dgm:pt>
    <dgm:pt modelId="{8C6CD08C-DE03-4C49-BB34-FD29C1D3F65F}" type="pres">
      <dgm:prSet presAssocID="{3AEB889C-1A43-8C45-BA53-D72F923ECAF5}" presName="parentLeftMargin" presStyleLbl="node1" presStyleIdx="1" presStyleCnt="3"/>
      <dgm:spPr/>
    </dgm:pt>
    <dgm:pt modelId="{A6050EDA-D305-6D44-8108-0952CC3E4952}" type="pres">
      <dgm:prSet presAssocID="{3AEB889C-1A43-8C45-BA53-D72F923ECAF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701E4B-A4DA-F740-BB3B-1031ABC1025D}" type="pres">
      <dgm:prSet presAssocID="{3AEB889C-1A43-8C45-BA53-D72F923ECAF5}" presName="negativeSpace" presStyleCnt="0"/>
      <dgm:spPr/>
    </dgm:pt>
    <dgm:pt modelId="{80A03FC8-522B-C247-9930-A88CFCE7B12C}" type="pres">
      <dgm:prSet presAssocID="{3AEB889C-1A43-8C45-BA53-D72F923ECAF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D9E8D08-C700-524D-AB99-70C235FA9229}" type="presOf" srcId="{6744221D-488B-B046-87F3-5DEEB121FB1D}" destId="{042DF8D0-DC9D-704A-9064-D8EE9E160F93}" srcOrd="0" destOrd="0" presId="urn:microsoft.com/office/officeart/2005/8/layout/list1"/>
    <dgm:cxn modelId="{0C906115-D0E1-9A4C-A8C6-E3395C3F2AE3}" srcId="{3AC5D6D8-AE21-0F4E-89D3-FA3132B0F2A6}" destId="{3AEB889C-1A43-8C45-BA53-D72F923ECAF5}" srcOrd="2" destOrd="0" parTransId="{BABD610A-7B23-9C43-8D34-975F776F5D18}" sibTransId="{8D357AB6-ABBE-804B-B018-B724AC02F637}"/>
    <dgm:cxn modelId="{C42C2221-2050-E244-9846-2478731C84C2}" type="presOf" srcId="{3AEB889C-1A43-8C45-BA53-D72F923ECAF5}" destId="{8C6CD08C-DE03-4C49-BB34-FD29C1D3F65F}" srcOrd="0" destOrd="0" presId="urn:microsoft.com/office/officeart/2005/8/layout/list1"/>
    <dgm:cxn modelId="{C76C2124-59AC-A841-A739-A2D6D7F91864}" srcId="{3AEB889C-1A43-8C45-BA53-D72F923ECAF5}" destId="{222722D3-33B9-DE44-BA43-7DD4121D7BA9}" srcOrd="1" destOrd="0" parTransId="{6A707CE4-973F-C545-AE61-38EC2C0FAA72}" sibTransId="{6E6C10ED-6DDA-EC41-8BB6-7A43354169CA}"/>
    <dgm:cxn modelId="{B3DE1629-7AFB-9A4C-A88F-6D645123411B}" type="presOf" srcId="{2661E93D-F152-954E-B30A-4833A3AD5D5C}" destId="{8F04FB43-9019-1240-A5E5-C6BD16608DB4}" srcOrd="1" destOrd="0" presId="urn:microsoft.com/office/officeart/2005/8/layout/list1"/>
    <dgm:cxn modelId="{90444E37-7BB4-984A-91A1-2AD17208B241}" type="presOf" srcId="{A5509B68-7E6E-A642-B9CD-054800AEC8E0}" destId="{BA5BE3E8-77E6-D942-8644-2C916DF2738D}" srcOrd="0" destOrd="1" presId="urn:microsoft.com/office/officeart/2005/8/layout/list1"/>
    <dgm:cxn modelId="{6B4A824C-35CC-554C-AE33-5C64422E06C3}" srcId="{18373485-64D2-0A44-B675-B0CB0BB61B67}" destId="{E1AF6619-B4A4-314B-B17D-39A81D5923A2}" srcOrd="0" destOrd="0" parTransId="{9E7DF107-158E-434B-8086-F942525A17FA}" sibTransId="{E5679224-407E-5E45-B21C-EAA1B69B5652}"/>
    <dgm:cxn modelId="{AB2C6655-9A01-3246-90B2-B0CB15F8F80B}" type="presOf" srcId="{49735066-993A-2E47-98A9-762802262ECA}" destId="{EDB48AD2-F759-B74F-A5F3-E462CD253778}" srcOrd="1" destOrd="0" presId="urn:microsoft.com/office/officeart/2005/8/layout/list1"/>
    <dgm:cxn modelId="{23D3CF61-92DF-D943-BB4A-5CABB58F34B1}" type="presOf" srcId="{3AC5D6D8-AE21-0F4E-89D3-FA3132B0F2A6}" destId="{E940C63A-6BEF-8A44-81E0-CE5BFC859849}" srcOrd="0" destOrd="0" presId="urn:microsoft.com/office/officeart/2005/8/layout/list1"/>
    <dgm:cxn modelId="{17E5DF61-4EDD-2649-8A13-25168D530BB7}" type="presOf" srcId="{A5418D8D-5EA4-3A45-B536-8CCDF1677E6C}" destId="{042DF8D0-DC9D-704A-9064-D8EE9E160F93}" srcOrd="0" destOrd="1" presId="urn:microsoft.com/office/officeart/2005/8/layout/list1"/>
    <dgm:cxn modelId="{5716196B-9D8A-044A-B57D-ABAA8D5D69A8}" type="presOf" srcId="{49735066-993A-2E47-98A9-762802262ECA}" destId="{69C8F3AF-B607-E147-AE6C-8E206B50D240}" srcOrd="0" destOrd="0" presId="urn:microsoft.com/office/officeart/2005/8/layout/list1"/>
    <dgm:cxn modelId="{C679B96C-478B-B84C-A4F8-B587C393E3B5}" srcId="{49735066-993A-2E47-98A9-762802262ECA}" destId="{18373485-64D2-0A44-B675-B0CB0BB61B67}" srcOrd="1" destOrd="0" parTransId="{97B400D7-AC29-7949-8E74-89183FF2203C}" sibTransId="{445C8632-AA4C-3D42-83A5-7AA22FE89A0A}"/>
    <dgm:cxn modelId="{F45A5B7B-1191-2049-8F24-26926A3982DD}" srcId="{2661E93D-F152-954E-B30A-4833A3AD5D5C}" destId="{A5418D8D-5EA4-3A45-B536-8CCDF1677E6C}" srcOrd="1" destOrd="0" parTransId="{B57CFD61-D5AC-114C-8E84-83BB2FA3B69E}" sibTransId="{B55AD46F-6F63-A64B-ACA0-A08C7004D1FB}"/>
    <dgm:cxn modelId="{7F846F7B-4144-3E4D-A1AF-47516DCC82CA}" type="presOf" srcId="{720F66E1-3AA6-A544-98BB-42737E39A3CA}" destId="{80A03FC8-522B-C247-9930-A88CFCE7B12C}" srcOrd="0" destOrd="0" presId="urn:microsoft.com/office/officeart/2005/8/layout/list1"/>
    <dgm:cxn modelId="{89848D85-DD08-4547-B2F5-B1204E6F4D57}" srcId="{3AC5D6D8-AE21-0F4E-89D3-FA3132B0F2A6}" destId="{2661E93D-F152-954E-B30A-4833A3AD5D5C}" srcOrd="1" destOrd="0" parTransId="{AE8B9E00-A7F4-C343-B934-3E6EBFB0623E}" sibTransId="{15142AA5-A740-AA41-9605-3B88A345AE33}"/>
    <dgm:cxn modelId="{A7064195-8828-A743-821F-42BEBFFA35F4}" type="presOf" srcId="{3AEB889C-1A43-8C45-BA53-D72F923ECAF5}" destId="{A6050EDA-D305-6D44-8108-0952CC3E4952}" srcOrd="1" destOrd="0" presId="urn:microsoft.com/office/officeart/2005/8/layout/list1"/>
    <dgm:cxn modelId="{34FE139C-A2C0-ED49-9FD5-AD0FD053AFA6}" srcId="{3AC5D6D8-AE21-0F4E-89D3-FA3132B0F2A6}" destId="{49735066-993A-2E47-98A9-762802262ECA}" srcOrd="0" destOrd="0" parTransId="{5EA452E8-BC80-FF49-BC50-DCE133B937BD}" sibTransId="{531784D2-E7B7-FA4E-A72F-F1F45DA1DBE4}"/>
    <dgm:cxn modelId="{1AAB159C-3299-6644-9B52-DB837B35C25D}" srcId="{2661E93D-F152-954E-B30A-4833A3AD5D5C}" destId="{6744221D-488B-B046-87F3-5DEEB121FB1D}" srcOrd="0" destOrd="0" parTransId="{516B4371-E7E8-264A-BA58-F03EE63B2FE0}" sibTransId="{960A862C-576E-694A-AA62-9A9FF5EFF804}"/>
    <dgm:cxn modelId="{4923E5AF-84B1-2246-A534-C70A530BB14C}" srcId="{3AEB889C-1A43-8C45-BA53-D72F923ECAF5}" destId="{720F66E1-3AA6-A544-98BB-42737E39A3CA}" srcOrd="0" destOrd="0" parTransId="{02C9DFF7-8C97-DE47-BF05-ED87F8845490}" sibTransId="{38A8A39A-88F2-F543-9B16-EFE4CB043002}"/>
    <dgm:cxn modelId="{C0A6DEB5-A9D4-BB41-AFBA-65653B8D93CD}" type="presOf" srcId="{2661E93D-F152-954E-B30A-4833A3AD5D5C}" destId="{117A267D-5DEC-F043-AC3C-319F98E51BB6}" srcOrd="0" destOrd="0" presId="urn:microsoft.com/office/officeart/2005/8/layout/list1"/>
    <dgm:cxn modelId="{8F3D1BB7-AC92-384E-98F9-1553F13C9CE4}" type="presOf" srcId="{E1AF6619-B4A4-314B-B17D-39A81D5923A2}" destId="{BA5BE3E8-77E6-D942-8644-2C916DF2738D}" srcOrd="0" destOrd="3" presId="urn:microsoft.com/office/officeart/2005/8/layout/list1"/>
    <dgm:cxn modelId="{498417C6-72AA-E94E-86CE-3F0B5DB3244A}" srcId="{49735066-993A-2E47-98A9-762802262ECA}" destId="{56A1D8BA-E128-464B-9F31-FACBA303D120}" srcOrd="0" destOrd="0" parTransId="{B3F50724-44AE-F24F-9C94-18D6F6033F38}" sibTransId="{C379A76A-A2D3-CE4C-8B37-B581A6E2E704}"/>
    <dgm:cxn modelId="{0C5B1FCF-FEE2-0448-9CFC-4F22C3A402AD}" type="presOf" srcId="{18373485-64D2-0A44-B675-B0CB0BB61B67}" destId="{BA5BE3E8-77E6-D942-8644-2C916DF2738D}" srcOrd="0" destOrd="2" presId="urn:microsoft.com/office/officeart/2005/8/layout/list1"/>
    <dgm:cxn modelId="{926869DA-0CBF-4D46-A9D8-C4C0AC1AD7CE}" srcId="{56A1D8BA-E128-464B-9F31-FACBA303D120}" destId="{A5509B68-7E6E-A642-B9CD-054800AEC8E0}" srcOrd="0" destOrd="0" parTransId="{5791E0C4-307D-2F47-AF41-9A5619CB54CF}" sibTransId="{EF36EF8A-A4F4-AE42-85F6-C4C0E962D36D}"/>
    <dgm:cxn modelId="{DFD564DD-D453-8D4B-B931-F91D3170150A}" type="presOf" srcId="{222722D3-33B9-DE44-BA43-7DD4121D7BA9}" destId="{80A03FC8-522B-C247-9930-A88CFCE7B12C}" srcOrd="0" destOrd="1" presId="urn:microsoft.com/office/officeart/2005/8/layout/list1"/>
    <dgm:cxn modelId="{7F7CEFFC-28A9-214C-A216-7A69C2E26FBC}" type="presOf" srcId="{56A1D8BA-E128-464B-9F31-FACBA303D120}" destId="{BA5BE3E8-77E6-D942-8644-2C916DF2738D}" srcOrd="0" destOrd="0" presId="urn:microsoft.com/office/officeart/2005/8/layout/list1"/>
    <dgm:cxn modelId="{DAFABC53-E321-2E45-8D34-82A70F942C2C}" type="presParOf" srcId="{E940C63A-6BEF-8A44-81E0-CE5BFC859849}" destId="{37CEF19B-4DCD-3242-84E3-2768C47CE3CF}" srcOrd="0" destOrd="0" presId="urn:microsoft.com/office/officeart/2005/8/layout/list1"/>
    <dgm:cxn modelId="{DD9B9AF9-9D4B-7448-9431-3A68E9955A5C}" type="presParOf" srcId="{37CEF19B-4DCD-3242-84E3-2768C47CE3CF}" destId="{69C8F3AF-B607-E147-AE6C-8E206B50D240}" srcOrd="0" destOrd="0" presId="urn:microsoft.com/office/officeart/2005/8/layout/list1"/>
    <dgm:cxn modelId="{BD2C8A10-7B6C-A643-8EBD-B269B344942C}" type="presParOf" srcId="{37CEF19B-4DCD-3242-84E3-2768C47CE3CF}" destId="{EDB48AD2-F759-B74F-A5F3-E462CD253778}" srcOrd="1" destOrd="0" presId="urn:microsoft.com/office/officeart/2005/8/layout/list1"/>
    <dgm:cxn modelId="{52E4D20B-2048-8A49-AC23-12655B467A3D}" type="presParOf" srcId="{E940C63A-6BEF-8A44-81E0-CE5BFC859849}" destId="{1BDF557E-1995-184B-AE76-A5FEBCD86394}" srcOrd="1" destOrd="0" presId="urn:microsoft.com/office/officeart/2005/8/layout/list1"/>
    <dgm:cxn modelId="{71A3BEBF-60F2-C044-83AE-FC48CC5C7224}" type="presParOf" srcId="{E940C63A-6BEF-8A44-81E0-CE5BFC859849}" destId="{BA5BE3E8-77E6-D942-8644-2C916DF2738D}" srcOrd="2" destOrd="0" presId="urn:microsoft.com/office/officeart/2005/8/layout/list1"/>
    <dgm:cxn modelId="{F2455703-994E-2648-ABE1-078DF0AD7C5E}" type="presParOf" srcId="{E940C63A-6BEF-8A44-81E0-CE5BFC859849}" destId="{BC545B2D-8FF3-844A-9FA9-8E9057A6D811}" srcOrd="3" destOrd="0" presId="urn:microsoft.com/office/officeart/2005/8/layout/list1"/>
    <dgm:cxn modelId="{FB668E4C-3A64-514B-88D6-86BEAA9A624C}" type="presParOf" srcId="{E940C63A-6BEF-8A44-81E0-CE5BFC859849}" destId="{17497EF1-2B6D-4F4C-9BF9-25EDF0F79DDD}" srcOrd="4" destOrd="0" presId="urn:microsoft.com/office/officeart/2005/8/layout/list1"/>
    <dgm:cxn modelId="{AC663B57-39B6-9B4E-9E7F-929FD298C63B}" type="presParOf" srcId="{17497EF1-2B6D-4F4C-9BF9-25EDF0F79DDD}" destId="{117A267D-5DEC-F043-AC3C-319F98E51BB6}" srcOrd="0" destOrd="0" presId="urn:microsoft.com/office/officeart/2005/8/layout/list1"/>
    <dgm:cxn modelId="{4210CB4B-645C-6D46-81AB-B7BE74929430}" type="presParOf" srcId="{17497EF1-2B6D-4F4C-9BF9-25EDF0F79DDD}" destId="{8F04FB43-9019-1240-A5E5-C6BD16608DB4}" srcOrd="1" destOrd="0" presId="urn:microsoft.com/office/officeart/2005/8/layout/list1"/>
    <dgm:cxn modelId="{B7972CFF-4BD1-CE4A-ABDC-1DEE9CEC69C0}" type="presParOf" srcId="{E940C63A-6BEF-8A44-81E0-CE5BFC859849}" destId="{202952EA-ED0A-C940-9C43-0B0C65315F11}" srcOrd="5" destOrd="0" presId="urn:microsoft.com/office/officeart/2005/8/layout/list1"/>
    <dgm:cxn modelId="{6261E32D-4A64-2647-95A8-E0FE911DC06E}" type="presParOf" srcId="{E940C63A-6BEF-8A44-81E0-CE5BFC859849}" destId="{042DF8D0-DC9D-704A-9064-D8EE9E160F93}" srcOrd="6" destOrd="0" presId="urn:microsoft.com/office/officeart/2005/8/layout/list1"/>
    <dgm:cxn modelId="{20B50ACB-D1C1-CB4F-97C6-59DB7C44F8BA}" type="presParOf" srcId="{E940C63A-6BEF-8A44-81E0-CE5BFC859849}" destId="{4DFC6C6F-7BFB-A843-B732-FA82C5DEE9A2}" srcOrd="7" destOrd="0" presId="urn:microsoft.com/office/officeart/2005/8/layout/list1"/>
    <dgm:cxn modelId="{0B1E444A-C6CE-1F4A-B8AA-3DDD9601A519}" type="presParOf" srcId="{E940C63A-6BEF-8A44-81E0-CE5BFC859849}" destId="{C5094B44-D010-174D-82A8-ADBB17D39D7D}" srcOrd="8" destOrd="0" presId="urn:microsoft.com/office/officeart/2005/8/layout/list1"/>
    <dgm:cxn modelId="{0EDC5755-72E7-D84B-9BE5-123BCA2EEB62}" type="presParOf" srcId="{C5094B44-D010-174D-82A8-ADBB17D39D7D}" destId="{8C6CD08C-DE03-4C49-BB34-FD29C1D3F65F}" srcOrd="0" destOrd="0" presId="urn:microsoft.com/office/officeart/2005/8/layout/list1"/>
    <dgm:cxn modelId="{DF146388-A81E-014D-9044-30F691A3719D}" type="presParOf" srcId="{C5094B44-D010-174D-82A8-ADBB17D39D7D}" destId="{A6050EDA-D305-6D44-8108-0952CC3E4952}" srcOrd="1" destOrd="0" presId="urn:microsoft.com/office/officeart/2005/8/layout/list1"/>
    <dgm:cxn modelId="{DFF76FBE-C2E8-F147-9BC0-01AFFFF86293}" type="presParOf" srcId="{E940C63A-6BEF-8A44-81E0-CE5BFC859849}" destId="{E5701E4B-A4DA-F740-BB3B-1031ABC1025D}" srcOrd="9" destOrd="0" presId="urn:microsoft.com/office/officeart/2005/8/layout/list1"/>
    <dgm:cxn modelId="{0A00EA5A-68CC-9E46-83AF-9F27090999C2}" type="presParOf" srcId="{E940C63A-6BEF-8A44-81E0-CE5BFC859849}" destId="{80A03FC8-522B-C247-9930-A88CFCE7B1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011859-97E3-3E43-A835-7E9C213B0533}" type="doc">
      <dgm:prSet loTypeId="urn:microsoft.com/office/officeart/2005/8/layout/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52A687-6155-6B40-AE58-E6B101318989}">
      <dgm:prSet custT="1"/>
      <dgm:spPr>
        <a:solidFill>
          <a:schemeClr val="tx2"/>
        </a:solidFill>
      </dgm:spPr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Best Performer: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A52C4B-B9DC-D34E-AE98-BA331B5C3EB7}" type="parTrans" cxnId="{B396F422-D56C-2547-B19D-5A5C1799F68D}">
      <dgm:prSet/>
      <dgm:spPr/>
      <dgm:t>
        <a:bodyPr/>
        <a:lstStyle/>
        <a:p>
          <a:endParaRPr lang="en-US"/>
        </a:p>
      </dgm:t>
    </dgm:pt>
    <dgm:pt modelId="{235987F5-4A69-0841-B602-6D3411097790}" type="sibTrans" cxnId="{B396F422-D56C-2547-B19D-5A5C1799F68D}">
      <dgm:prSet/>
      <dgm:spPr/>
      <dgm:t>
        <a:bodyPr/>
        <a:lstStyle/>
        <a:p>
          <a:endParaRPr lang="en-US"/>
        </a:p>
      </dgm:t>
    </dgm:pt>
    <dgm:pt modelId="{20F0EC74-845C-114A-A5C9-AAE415CA8FAD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SVM with TF-IDF achieved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~72% accuracy</a:t>
          </a:r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 with balanced F1-score</a:t>
          </a:r>
        </a:p>
      </dgm:t>
    </dgm:pt>
    <dgm:pt modelId="{E37EA134-9D9A-0D40-819E-4FE10BCBE6FE}" type="parTrans" cxnId="{2A3F751B-C2F4-EE4E-B581-F1F080A6CCCA}">
      <dgm:prSet/>
      <dgm:spPr/>
      <dgm:t>
        <a:bodyPr/>
        <a:lstStyle/>
        <a:p>
          <a:endParaRPr lang="en-US"/>
        </a:p>
      </dgm:t>
    </dgm:pt>
    <dgm:pt modelId="{DFFEAC45-C0D0-3842-8195-2DA0D8070206}" type="sibTrans" cxnId="{2A3F751B-C2F4-EE4E-B581-F1F080A6CCCA}">
      <dgm:prSet/>
      <dgm:spPr/>
      <dgm:t>
        <a:bodyPr/>
        <a:lstStyle/>
        <a:p>
          <a:endParaRPr lang="en-US"/>
        </a:p>
      </dgm:t>
    </dgm:pt>
    <dgm:pt modelId="{3899F83F-A9B6-7544-A7AF-8C86E7A0D4B4}">
      <dgm:prSet custT="1"/>
      <dgm:spPr>
        <a:solidFill>
          <a:schemeClr val="tx2"/>
        </a:solidFill>
      </dgm:spPr>
      <dgm:t>
        <a:bodyPr/>
        <a:lstStyle/>
        <a:p>
          <a:r>
            <a:rPr lang="en-US" sz="1800" b="1" dirty="0">
              <a:latin typeface="Calibri" panose="020F0502020204030204" pitchFamily="34" charset="0"/>
              <a:cs typeface="Calibri" panose="020F0502020204030204" pitchFamily="34" charset="0"/>
            </a:rPr>
            <a:t>Key Observations from Results:</a:t>
          </a:r>
          <a:endParaRPr lang="en-US" sz="18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8A20AC-7544-0841-9175-557E264E12A6}" type="parTrans" cxnId="{CD9F8E3B-C43D-1146-8652-5B0D9F405AA5}">
      <dgm:prSet/>
      <dgm:spPr/>
      <dgm:t>
        <a:bodyPr/>
        <a:lstStyle/>
        <a:p>
          <a:endParaRPr lang="en-US"/>
        </a:p>
      </dgm:t>
    </dgm:pt>
    <dgm:pt modelId="{6255D937-784C-864B-AAC8-CBFB5B55AC34}" type="sibTrans" cxnId="{CD9F8E3B-C43D-1146-8652-5B0D9F405AA5}">
      <dgm:prSet/>
      <dgm:spPr/>
      <dgm:t>
        <a:bodyPr/>
        <a:lstStyle/>
        <a:p>
          <a:endParaRPr lang="en-US"/>
        </a:p>
      </dgm:t>
    </dgm:pt>
    <dgm:pt modelId="{9AC99C1D-286C-D140-B7A4-30CEFA5D6285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Worked well on clean, strongly opinionated text</a:t>
          </a:r>
        </a:p>
      </dgm:t>
    </dgm:pt>
    <dgm:pt modelId="{CC508642-2DE2-6547-BA52-B39208B77A4C}" type="parTrans" cxnId="{A2A21BFD-0B7C-0A4A-825F-771AF9AFC6B8}">
      <dgm:prSet/>
      <dgm:spPr/>
      <dgm:t>
        <a:bodyPr/>
        <a:lstStyle/>
        <a:p>
          <a:endParaRPr lang="en-US"/>
        </a:p>
      </dgm:t>
    </dgm:pt>
    <dgm:pt modelId="{FFF328F9-C800-FC4B-BB43-978D4B29CCC4}" type="sibTrans" cxnId="{A2A21BFD-0B7C-0A4A-825F-771AF9AFC6B8}">
      <dgm:prSet/>
      <dgm:spPr/>
      <dgm:t>
        <a:bodyPr/>
        <a:lstStyle/>
        <a:p>
          <a:endParaRPr lang="en-US"/>
        </a:p>
      </dgm:t>
    </dgm:pt>
    <dgm:pt modelId="{17D69D7B-5695-6145-A6EC-31ADC9D0F19E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Weak on sarcasm, emojis, ambiguous or neutral statements</a:t>
          </a:r>
        </a:p>
      </dgm:t>
    </dgm:pt>
    <dgm:pt modelId="{4ECA1E5A-E9AA-5A45-B13D-5218603C8079}" type="parTrans" cxnId="{946C100D-CFFC-084C-96F3-A62B5DD6E84A}">
      <dgm:prSet/>
      <dgm:spPr/>
      <dgm:t>
        <a:bodyPr/>
        <a:lstStyle/>
        <a:p>
          <a:endParaRPr lang="en-US"/>
        </a:p>
      </dgm:t>
    </dgm:pt>
    <dgm:pt modelId="{72B985C7-F272-FE47-814C-5645AEE14D18}" type="sibTrans" cxnId="{946C100D-CFFC-084C-96F3-A62B5DD6E84A}">
      <dgm:prSet/>
      <dgm:spPr/>
      <dgm:t>
        <a:bodyPr/>
        <a:lstStyle/>
        <a:p>
          <a:endParaRPr lang="en-US"/>
        </a:p>
      </dgm:t>
    </dgm:pt>
    <dgm:pt modelId="{EA2879E0-EDC1-D94B-85E3-79F252000DDB}">
      <dgm:prSet custT="1"/>
      <dgm:spPr/>
      <dgm:t>
        <a:bodyPr/>
        <a:lstStyle/>
        <a:p>
          <a:r>
            <a:rPr lang="en-US" sz="1600" dirty="0">
              <a:latin typeface="Calibri" panose="020F0502020204030204" pitchFamily="34" charset="0"/>
              <a:cs typeface="Calibri" panose="020F0502020204030204" pitchFamily="34" charset="0"/>
            </a:rPr>
            <a:t>Confusion matrix showed overlap between neutral vs positive/negative classes</a:t>
          </a:r>
        </a:p>
      </dgm:t>
    </dgm:pt>
    <dgm:pt modelId="{C1830F63-CEF7-874E-B52D-C90A7FCB4CDF}" type="parTrans" cxnId="{A7BA62EE-F342-0243-94AB-616BEA929333}">
      <dgm:prSet/>
      <dgm:spPr/>
      <dgm:t>
        <a:bodyPr/>
        <a:lstStyle/>
        <a:p>
          <a:endParaRPr lang="en-US"/>
        </a:p>
      </dgm:t>
    </dgm:pt>
    <dgm:pt modelId="{CB786C2E-41CB-8846-89DA-B3EA79E13064}" type="sibTrans" cxnId="{A7BA62EE-F342-0243-94AB-616BEA929333}">
      <dgm:prSet/>
      <dgm:spPr/>
      <dgm:t>
        <a:bodyPr/>
        <a:lstStyle/>
        <a:p>
          <a:endParaRPr lang="en-US"/>
        </a:p>
      </dgm:t>
    </dgm:pt>
    <dgm:pt modelId="{20C97F9A-572A-7B46-8F42-CFF401483B2B}">
      <dgm:prSet custT="1"/>
      <dgm:spPr>
        <a:solidFill>
          <a:schemeClr val="tx2"/>
        </a:solidFill>
      </dgm:spPr>
      <dgm:t>
        <a:bodyPr/>
        <a:lstStyle/>
        <a:p>
          <a:r>
            <a:rPr lang="en-US" b="1" i="0" u="none" dirty="0"/>
            <a:t>Dataset Size &amp; Why?</a:t>
          </a:r>
          <a:endParaRPr lang="en-US" sz="2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8A51944-5C41-5C44-9DB0-D3EEA697C3A4}" type="parTrans" cxnId="{C182201D-76D6-C749-A5CA-B3C5DEFA0027}">
      <dgm:prSet/>
      <dgm:spPr/>
      <dgm:t>
        <a:bodyPr/>
        <a:lstStyle/>
        <a:p>
          <a:endParaRPr lang="en-US"/>
        </a:p>
      </dgm:t>
    </dgm:pt>
    <dgm:pt modelId="{E8165AC0-3767-2F47-B6D9-14D497FACA0D}" type="sibTrans" cxnId="{C182201D-76D6-C749-A5CA-B3C5DEFA0027}">
      <dgm:prSet/>
      <dgm:spPr/>
      <dgm:t>
        <a:bodyPr/>
        <a:lstStyle/>
        <a:p>
          <a:endParaRPr lang="en-US"/>
        </a:p>
      </dgm:t>
    </dgm:pt>
    <dgm:pt modelId="{BF77C004-F346-ED45-B7C5-3A4D256E4379}">
      <dgm:prSet custT="1"/>
      <dgm:spPr/>
      <dgm:t>
        <a:bodyPr/>
        <a:lstStyle/>
        <a:p>
          <a:r>
            <a:rPr lang="en-US" sz="1400" b="1" i="0" u="none" dirty="0"/>
            <a:t>TF-IDF + LR</a:t>
          </a:r>
        </a:p>
      </dgm:t>
    </dgm:pt>
    <dgm:pt modelId="{A2C4DF16-CA32-A943-B8BB-C505969BFDA8}" type="parTrans" cxnId="{C42504F5-8939-8E44-A7AF-00B5F81599FE}">
      <dgm:prSet/>
      <dgm:spPr/>
      <dgm:t>
        <a:bodyPr/>
        <a:lstStyle/>
        <a:p>
          <a:endParaRPr lang="en-US"/>
        </a:p>
      </dgm:t>
    </dgm:pt>
    <dgm:pt modelId="{B87AE9AE-0555-1643-939E-1B14473C2D04}" type="sibTrans" cxnId="{C42504F5-8939-8E44-A7AF-00B5F81599FE}">
      <dgm:prSet/>
      <dgm:spPr/>
      <dgm:t>
        <a:bodyPr/>
        <a:lstStyle/>
        <a:p>
          <a:endParaRPr lang="en-US"/>
        </a:p>
      </dgm:t>
    </dgm:pt>
    <dgm:pt modelId="{A9F5C5E9-ADD1-1B4E-B304-CBC374EDC930}">
      <dgm:prSet custT="1"/>
      <dgm:spPr/>
      <dgm:t>
        <a:bodyPr/>
        <a:lstStyle/>
        <a:p>
          <a:r>
            <a:rPr lang="en-US" sz="1400" b="1" i="0" u="none" dirty="0"/>
            <a:t>1,000 rows</a:t>
          </a:r>
          <a:endParaRPr lang="en-US" sz="1400" b="0" i="0" u="none" dirty="0"/>
        </a:p>
      </dgm:t>
    </dgm:pt>
    <dgm:pt modelId="{2A76808E-0D34-5044-B8E6-51BA4A2C9862}" type="parTrans" cxnId="{C5761B51-C42A-B64C-A307-D2636D7B380B}">
      <dgm:prSet/>
      <dgm:spPr/>
      <dgm:t>
        <a:bodyPr/>
        <a:lstStyle/>
        <a:p>
          <a:endParaRPr lang="en-US"/>
        </a:p>
      </dgm:t>
    </dgm:pt>
    <dgm:pt modelId="{BD0E0E9B-465A-0F4C-AE3D-3AD80198583A}" type="sibTrans" cxnId="{C5761B51-C42A-B64C-A307-D2636D7B380B}">
      <dgm:prSet/>
      <dgm:spPr/>
      <dgm:t>
        <a:bodyPr/>
        <a:lstStyle/>
        <a:p>
          <a:endParaRPr lang="en-US"/>
        </a:p>
      </dgm:t>
    </dgm:pt>
    <dgm:pt modelId="{5E5E52C7-8202-CD4D-B629-F2D808A62A9E}">
      <dgm:prSet custT="1"/>
      <dgm:spPr/>
      <dgm:t>
        <a:bodyPr/>
        <a:lstStyle/>
        <a:p>
          <a:r>
            <a:rPr lang="en-US" sz="1400" b="0" i="0" u="none" dirty="0"/>
            <a:t>Ideal for fast benchmarking and avoiding overfitting on a simple model</a:t>
          </a:r>
        </a:p>
      </dgm:t>
    </dgm:pt>
    <dgm:pt modelId="{75845F35-C9A9-264A-BACA-47C976F78F14}" type="parTrans" cxnId="{D47B3B71-0814-FF48-83E9-E8F79CE756BF}">
      <dgm:prSet/>
      <dgm:spPr/>
      <dgm:t>
        <a:bodyPr/>
        <a:lstStyle/>
        <a:p>
          <a:endParaRPr lang="en-US"/>
        </a:p>
      </dgm:t>
    </dgm:pt>
    <dgm:pt modelId="{11FC2591-AFB0-6D4E-B758-D995E1FFEC28}" type="sibTrans" cxnId="{D47B3B71-0814-FF48-83E9-E8F79CE756BF}">
      <dgm:prSet/>
      <dgm:spPr/>
      <dgm:t>
        <a:bodyPr/>
        <a:lstStyle/>
        <a:p>
          <a:endParaRPr lang="en-US"/>
        </a:p>
      </dgm:t>
    </dgm:pt>
    <dgm:pt modelId="{50C9166B-4D35-FD49-8EDF-566E8D26C845}">
      <dgm:prSet custT="1"/>
      <dgm:spPr/>
      <dgm:t>
        <a:bodyPr/>
        <a:lstStyle/>
        <a:p>
          <a:r>
            <a:rPr lang="en-US" sz="1400" b="1" i="0" u="none" dirty="0"/>
            <a:t>CNN</a:t>
          </a:r>
        </a:p>
      </dgm:t>
    </dgm:pt>
    <dgm:pt modelId="{DE79E28A-C6C7-2B42-8226-47BA5CC3A5FD}" type="parTrans" cxnId="{CA72AA88-C466-A048-8307-D707C6D82E9D}">
      <dgm:prSet/>
      <dgm:spPr/>
      <dgm:t>
        <a:bodyPr/>
        <a:lstStyle/>
        <a:p>
          <a:endParaRPr lang="en-US"/>
        </a:p>
      </dgm:t>
    </dgm:pt>
    <dgm:pt modelId="{EE80A19F-EA8A-234F-ADD2-043889869131}" type="sibTrans" cxnId="{CA72AA88-C466-A048-8307-D707C6D82E9D}">
      <dgm:prSet/>
      <dgm:spPr/>
      <dgm:t>
        <a:bodyPr/>
        <a:lstStyle/>
        <a:p>
          <a:endParaRPr lang="en-US"/>
        </a:p>
      </dgm:t>
    </dgm:pt>
    <dgm:pt modelId="{669BDD3F-1481-8E4D-A64F-E36631A1D034}">
      <dgm:prSet custT="1"/>
      <dgm:spPr/>
      <dgm:t>
        <a:bodyPr/>
        <a:lstStyle/>
        <a:p>
          <a:r>
            <a:rPr lang="en-US" sz="1400" b="1" i="0" u="none" dirty="0"/>
            <a:t>5,000 rows</a:t>
          </a:r>
          <a:endParaRPr lang="en-US" sz="1400" b="0" i="0" u="none" dirty="0"/>
        </a:p>
      </dgm:t>
    </dgm:pt>
    <dgm:pt modelId="{997175F2-F1BB-9349-AD7A-CEFA880DC674}" type="parTrans" cxnId="{5C8B8F85-222B-834A-9207-11A6EEEE7902}">
      <dgm:prSet/>
      <dgm:spPr/>
      <dgm:t>
        <a:bodyPr/>
        <a:lstStyle/>
        <a:p>
          <a:endParaRPr lang="en-US"/>
        </a:p>
      </dgm:t>
    </dgm:pt>
    <dgm:pt modelId="{11A239E5-2C6D-F342-AFD2-855ECE9BC212}" type="sibTrans" cxnId="{5C8B8F85-222B-834A-9207-11A6EEEE7902}">
      <dgm:prSet/>
      <dgm:spPr/>
      <dgm:t>
        <a:bodyPr/>
        <a:lstStyle/>
        <a:p>
          <a:endParaRPr lang="en-US"/>
        </a:p>
      </dgm:t>
    </dgm:pt>
    <dgm:pt modelId="{2FAD718E-906F-4B4B-9CF9-4D1293DCAB01}">
      <dgm:prSet custT="1"/>
      <dgm:spPr/>
      <dgm:t>
        <a:bodyPr/>
        <a:lstStyle/>
        <a:p>
          <a:r>
            <a:rPr lang="en-US" sz="1400" b="0" i="0" u="none" dirty="0"/>
            <a:t>Enough to train word embeddings and detect patterns without needing much compute</a:t>
          </a:r>
        </a:p>
      </dgm:t>
    </dgm:pt>
    <dgm:pt modelId="{2FB9DC45-525D-E643-BB8A-7010946E2199}" type="parTrans" cxnId="{64E4D9E1-DE24-3E43-AD9E-DE915118BB63}">
      <dgm:prSet/>
      <dgm:spPr/>
      <dgm:t>
        <a:bodyPr/>
        <a:lstStyle/>
        <a:p>
          <a:endParaRPr lang="en-US"/>
        </a:p>
      </dgm:t>
    </dgm:pt>
    <dgm:pt modelId="{48C1645F-E4E9-8343-AE77-2B86DB5D9798}" type="sibTrans" cxnId="{64E4D9E1-DE24-3E43-AD9E-DE915118BB63}">
      <dgm:prSet/>
      <dgm:spPr/>
      <dgm:t>
        <a:bodyPr/>
        <a:lstStyle/>
        <a:p>
          <a:endParaRPr lang="en-US"/>
        </a:p>
      </dgm:t>
    </dgm:pt>
    <dgm:pt modelId="{ECDD01D9-574F-1C47-BA68-954D7EBCAC88}" type="pres">
      <dgm:prSet presAssocID="{F5011859-97E3-3E43-A835-7E9C213B0533}" presName="linear" presStyleCnt="0">
        <dgm:presLayoutVars>
          <dgm:dir/>
          <dgm:animLvl val="lvl"/>
          <dgm:resizeHandles val="exact"/>
        </dgm:presLayoutVars>
      </dgm:prSet>
      <dgm:spPr/>
    </dgm:pt>
    <dgm:pt modelId="{DD3AC1E4-E6F8-BE4A-9D6E-221D69A24E3B}" type="pres">
      <dgm:prSet presAssocID="{20C97F9A-572A-7B46-8F42-CFF401483B2B}" presName="parentLin" presStyleCnt="0"/>
      <dgm:spPr/>
    </dgm:pt>
    <dgm:pt modelId="{F3451CCE-E326-514A-BEE6-6FD878E8A1D6}" type="pres">
      <dgm:prSet presAssocID="{20C97F9A-572A-7B46-8F42-CFF401483B2B}" presName="parentLeftMargin" presStyleLbl="node1" presStyleIdx="0" presStyleCnt="3"/>
      <dgm:spPr/>
    </dgm:pt>
    <dgm:pt modelId="{9086F95A-3235-C144-84D6-692A9B7AA30D}" type="pres">
      <dgm:prSet presAssocID="{20C97F9A-572A-7B46-8F42-CFF401483B2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BDCBB7B-905B-7748-A363-D205280F494A}" type="pres">
      <dgm:prSet presAssocID="{20C97F9A-572A-7B46-8F42-CFF401483B2B}" presName="negativeSpace" presStyleCnt="0"/>
      <dgm:spPr/>
    </dgm:pt>
    <dgm:pt modelId="{D7381CF3-8489-B045-B945-CBF514186395}" type="pres">
      <dgm:prSet presAssocID="{20C97F9A-572A-7B46-8F42-CFF401483B2B}" presName="childText" presStyleLbl="conFgAcc1" presStyleIdx="0" presStyleCnt="3" custScaleY="97693">
        <dgm:presLayoutVars>
          <dgm:bulletEnabled val="1"/>
        </dgm:presLayoutVars>
      </dgm:prSet>
      <dgm:spPr/>
    </dgm:pt>
    <dgm:pt modelId="{53A25E19-8DF0-4444-A924-7BD34FA4ABCF}" type="pres">
      <dgm:prSet presAssocID="{E8165AC0-3767-2F47-B6D9-14D497FACA0D}" presName="spaceBetweenRectangles" presStyleCnt="0"/>
      <dgm:spPr/>
    </dgm:pt>
    <dgm:pt modelId="{5E6205B4-FA9C-B343-87A6-E7863A2B07F2}" type="pres">
      <dgm:prSet presAssocID="{7752A687-6155-6B40-AE58-E6B101318989}" presName="parentLin" presStyleCnt="0"/>
      <dgm:spPr/>
    </dgm:pt>
    <dgm:pt modelId="{6383A099-E114-8940-AB48-B17D8E71AB7A}" type="pres">
      <dgm:prSet presAssocID="{7752A687-6155-6B40-AE58-E6B101318989}" presName="parentLeftMargin" presStyleLbl="node1" presStyleIdx="0" presStyleCnt="3"/>
      <dgm:spPr/>
    </dgm:pt>
    <dgm:pt modelId="{4FD90DF9-8CF4-A447-B0D2-F078B1D74003}" type="pres">
      <dgm:prSet presAssocID="{7752A687-6155-6B40-AE58-E6B1013189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300D4-4C41-B949-94F6-9315602FC621}" type="pres">
      <dgm:prSet presAssocID="{7752A687-6155-6B40-AE58-E6B101318989}" presName="negativeSpace" presStyleCnt="0"/>
      <dgm:spPr/>
    </dgm:pt>
    <dgm:pt modelId="{B2E3D4E2-46F4-5841-81B4-D2A53D347326}" type="pres">
      <dgm:prSet presAssocID="{7752A687-6155-6B40-AE58-E6B101318989}" presName="childText" presStyleLbl="conFgAcc1" presStyleIdx="1" presStyleCnt="3">
        <dgm:presLayoutVars>
          <dgm:bulletEnabled val="1"/>
        </dgm:presLayoutVars>
      </dgm:prSet>
      <dgm:spPr/>
    </dgm:pt>
    <dgm:pt modelId="{CF08A288-804C-E24D-A0D2-D236A09BE987}" type="pres">
      <dgm:prSet presAssocID="{235987F5-4A69-0841-B602-6D3411097790}" presName="spaceBetweenRectangles" presStyleCnt="0"/>
      <dgm:spPr/>
    </dgm:pt>
    <dgm:pt modelId="{A0EA39EF-75D1-344D-8D67-818EB37A0F18}" type="pres">
      <dgm:prSet presAssocID="{3899F83F-A9B6-7544-A7AF-8C86E7A0D4B4}" presName="parentLin" presStyleCnt="0"/>
      <dgm:spPr/>
    </dgm:pt>
    <dgm:pt modelId="{0F9B01D2-DAB3-9743-A6CE-E430C69558C3}" type="pres">
      <dgm:prSet presAssocID="{3899F83F-A9B6-7544-A7AF-8C86E7A0D4B4}" presName="parentLeftMargin" presStyleLbl="node1" presStyleIdx="1" presStyleCnt="3"/>
      <dgm:spPr/>
    </dgm:pt>
    <dgm:pt modelId="{75AEFE1F-94C9-9C4B-9797-6DC284636085}" type="pres">
      <dgm:prSet presAssocID="{3899F83F-A9B6-7544-A7AF-8C86E7A0D4B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ABC2921-F9A5-FB47-B1EA-1D4043F8B4AF}" type="pres">
      <dgm:prSet presAssocID="{3899F83F-A9B6-7544-A7AF-8C86E7A0D4B4}" presName="negativeSpace" presStyleCnt="0"/>
      <dgm:spPr/>
    </dgm:pt>
    <dgm:pt modelId="{1C008013-7AB9-FD4F-BD36-1A1F98F0C9F1}" type="pres">
      <dgm:prSet presAssocID="{3899F83F-A9B6-7544-A7AF-8C86E7A0D4B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CEE802-809C-C548-8FA3-617C5C2155B8}" type="presOf" srcId="{50C9166B-4D35-FD49-8EDF-566E8D26C845}" destId="{D7381CF3-8489-B045-B945-CBF514186395}" srcOrd="0" destOrd="3" presId="urn:microsoft.com/office/officeart/2005/8/layout/list1"/>
    <dgm:cxn modelId="{B3B5D705-9D51-E548-B56A-BDE063B43646}" type="presOf" srcId="{EA2879E0-EDC1-D94B-85E3-79F252000DDB}" destId="{1C008013-7AB9-FD4F-BD36-1A1F98F0C9F1}" srcOrd="0" destOrd="2" presId="urn:microsoft.com/office/officeart/2005/8/layout/list1"/>
    <dgm:cxn modelId="{946C100D-CFFC-084C-96F3-A62B5DD6E84A}" srcId="{3899F83F-A9B6-7544-A7AF-8C86E7A0D4B4}" destId="{17D69D7B-5695-6145-A6EC-31ADC9D0F19E}" srcOrd="1" destOrd="0" parTransId="{4ECA1E5A-E9AA-5A45-B13D-5218603C8079}" sibTransId="{72B985C7-F272-FE47-814C-5645AEE14D18}"/>
    <dgm:cxn modelId="{2A3F751B-C2F4-EE4E-B581-F1F080A6CCCA}" srcId="{7752A687-6155-6B40-AE58-E6B101318989}" destId="{20F0EC74-845C-114A-A5C9-AAE415CA8FAD}" srcOrd="0" destOrd="0" parTransId="{E37EA134-9D9A-0D40-819E-4FE10BCBE6FE}" sibTransId="{DFFEAC45-C0D0-3842-8195-2DA0D8070206}"/>
    <dgm:cxn modelId="{C182201D-76D6-C749-A5CA-B3C5DEFA0027}" srcId="{F5011859-97E3-3E43-A835-7E9C213B0533}" destId="{20C97F9A-572A-7B46-8F42-CFF401483B2B}" srcOrd="0" destOrd="0" parTransId="{38A51944-5C41-5C44-9DB0-D3EEA697C3A4}" sibTransId="{E8165AC0-3767-2F47-B6D9-14D497FACA0D}"/>
    <dgm:cxn modelId="{B396F422-D56C-2547-B19D-5A5C1799F68D}" srcId="{F5011859-97E3-3E43-A835-7E9C213B0533}" destId="{7752A687-6155-6B40-AE58-E6B101318989}" srcOrd="1" destOrd="0" parTransId="{4FA52C4B-B9DC-D34E-AE98-BA331B5C3EB7}" sibTransId="{235987F5-4A69-0841-B602-6D3411097790}"/>
    <dgm:cxn modelId="{D5974B2A-898E-4F4F-9A22-2480DDECD0A5}" type="presOf" srcId="{20C97F9A-572A-7B46-8F42-CFF401483B2B}" destId="{F3451CCE-E326-514A-BEE6-6FD878E8A1D6}" srcOrd="0" destOrd="0" presId="urn:microsoft.com/office/officeart/2005/8/layout/list1"/>
    <dgm:cxn modelId="{194E1936-F2EE-8B4A-B9ED-5FF17E04F50E}" type="presOf" srcId="{2FAD718E-906F-4B4B-9CF9-4D1293DCAB01}" destId="{D7381CF3-8489-B045-B945-CBF514186395}" srcOrd="0" destOrd="5" presId="urn:microsoft.com/office/officeart/2005/8/layout/list1"/>
    <dgm:cxn modelId="{CD9F8E3B-C43D-1146-8652-5B0D9F405AA5}" srcId="{F5011859-97E3-3E43-A835-7E9C213B0533}" destId="{3899F83F-A9B6-7544-A7AF-8C86E7A0D4B4}" srcOrd="2" destOrd="0" parTransId="{E68A20AC-7544-0841-9175-557E264E12A6}" sibTransId="{6255D937-784C-864B-AAC8-CBFB5B55AC34}"/>
    <dgm:cxn modelId="{AF796E41-2865-6945-A91E-1A82715B3C8B}" type="presOf" srcId="{F5011859-97E3-3E43-A835-7E9C213B0533}" destId="{ECDD01D9-574F-1C47-BA68-954D7EBCAC88}" srcOrd="0" destOrd="0" presId="urn:microsoft.com/office/officeart/2005/8/layout/list1"/>
    <dgm:cxn modelId="{24C8694A-6B01-F248-BD3F-17891A6F59D8}" type="presOf" srcId="{3899F83F-A9B6-7544-A7AF-8C86E7A0D4B4}" destId="{0F9B01D2-DAB3-9743-A6CE-E430C69558C3}" srcOrd="0" destOrd="0" presId="urn:microsoft.com/office/officeart/2005/8/layout/list1"/>
    <dgm:cxn modelId="{C5761B51-C42A-B64C-A307-D2636D7B380B}" srcId="{BF77C004-F346-ED45-B7C5-3A4D256E4379}" destId="{A9F5C5E9-ADD1-1B4E-B304-CBC374EDC930}" srcOrd="0" destOrd="0" parTransId="{2A76808E-0D34-5044-B8E6-51BA4A2C9862}" sibTransId="{BD0E0E9B-465A-0F4C-AE3D-3AD80198583A}"/>
    <dgm:cxn modelId="{D410D769-1187-CA47-B8CE-4E3D6B3CD104}" type="presOf" srcId="{BF77C004-F346-ED45-B7C5-3A4D256E4379}" destId="{D7381CF3-8489-B045-B945-CBF514186395}" srcOrd="0" destOrd="0" presId="urn:microsoft.com/office/officeart/2005/8/layout/list1"/>
    <dgm:cxn modelId="{D47B3B71-0814-FF48-83E9-E8F79CE756BF}" srcId="{BF77C004-F346-ED45-B7C5-3A4D256E4379}" destId="{5E5E52C7-8202-CD4D-B629-F2D808A62A9E}" srcOrd="1" destOrd="0" parTransId="{75845F35-C9A9-264A-BACA-47C976F78F14}" sibTransId="{11FC2591-AFB0-6D4E-B758-D995E1FFEC28}"/>
    <dgm:cxn modelId="{5C8B8F85-222B-834A-9207-11A6EEEE7902}" srcId="{50C9166B-4D35-FD49-8EDF-566E8D26C845}" destId="{669BDD3F-1481-8E4D-A64F-E36631A1D034}" srcOrd="0" destOrd="0" parTransId="{997175F2-F1BB-9349-AD7A-CEFA880DC674}" sibTransId="{11A239E5-2C6D-F342-AFD2-855ECE9BC212}"/>
    <dgm:cxn modelId="{CA72AA88-C466-A048-8307-D707C6D82E9D}" srcId="{20C97F9A-572A-7B46-8F42-CFF401483B2B}" destId="{50C9166B-4D35-FD49-8EDF-566E8D26C845}" srcOrd="1" destOrd="0" parTransId="{DE79E28A-C6C7-2B42-8226-47BA5CC3A5FD}" sibTransId="{EE80A19F-EA8A-234F-ADD2-043889869131}"/>
    <dgm:cxn modelId="{0B698E8D-E85D-F246-9506-62662B095F48}" type="presOf" srcId="{7752A687-6155-6B40-AE58-E6B101318989}" destId="{6383A099-E114-8940-AB48-B17D8E71AB7A}" srcOrd="0" destOrd="0" presId="urn:microsoft.com/office/officeart/2005/8/layout/list1"/>
    <dgm:cxn modelId="{F1FE8F90-E5F9-6E46-B301-838B325FC374}" type="presOf" srcId="{20C97F9A-572A-7B46-8F42-CFF401483B2B}" destId="{9086F95A-3235-C144-84D6-692A9B7AA30D}" srcOrd="1" destOrd="0" presId="urn:microsoft.com/office/officeart/2005/8/layout/list1"/>
    <dgm:cxn modelId="{74689E93-5AA8-814C-937D-DF5B3D07DD00}" type="presOf" srcId="{20F0EC74-845C-114A-A5C9-AAE415CA8FAD}" destId="{B2E3D4E2-46F4-5841-81B4-D2A53D347326}" srcOrd="0" destOrd="0" presId="urn:microsoft.com/office/officeart/2005/8/layout/list1"/>
    <dgm:cxn modelId="{64F4B094-9C80-EE4D-ACF3-D4BFE8A67F86}" type="presOf" srcId="{A9F5C5E9-ADD1-1B4E-B304-CBC374EDC930}" destId="{D7381CF3-8489-B045-B945-CBF514186395}" srcOrd="0" destOrd="1" presId="urn:microsoft.com/office/officeart/2005/8/layout/list1"/>
    <dgm:cxn modelId="{7FFF01AE-BC73-904A-ACD5-A6CAFD3D3392}" type="presOf" srcId="{7752A687-6155-6B40-AE58-E6B101318989}" destId="{4FD90DF9-8CF4-A447-B0D2-F078B1D74003}" srcOrd="1" destOrd="0" presId="urn:microsoft.com/office/officeart/2005/8/layout/list1"/>
    <dgm:cxn modelId="{3F09FFC3-F03E-714F-8F1E-9E7D320EF626}" type="presOf" srcId="{9AC99C1D-286C-D140-B7A4-30CEFA5D6285}" destId="{1C008013-7AB9-FD4F-BD36-1A1F98F0C9F1}" srcOrd="0" destOrd="0" presId="urn:microsoft.com/office/officeart/2005/8/layout/list1"/>
    <dgm:cxn modelId="{084E06D0-966A-0347-9CE4-BCF009666AED}" type="presOf" srcId="{5E5E52C7-8202-CD4D-B629-F2D808A62A9E}" destId="{D7381CF3-8489-B045-B945-CBF514186395}" srcOrd="0" destOrd="2" presId="urn:microsoft.com/office/officeart/2005/8/layout/list1"/>
    <dgm:cxn modelId="{059F0DD9-33CB-2C44-8969-B39E06C20212}" type="presOf" srcId="{3899F83F-A9B6-7544-A7AF-8C86E7A0D4B4}" destId="{75AEFE1F-94C9-9C4B-9797-6DC284636085}" srcOrd="1" destOrd="0" presId="urn:microsoft.com/office/officeart/2005/8/layout/list1"/>
    <dgm:cxn modelId="{93E579D9-77CA-9D4E-98FA-D1ACC9E8FE66}" type="presOf" srcId="{669BDD3F-1481-8E4D-A64F-E36631A1D034}" destId="{D7381CF3-8489-B045-B945-CBF514186395}" srcOrd="0" destOrd="4" presId="urn:microsoft.com/office/officeart/2005/8/layout/list1"/>
    <dgm:cxn modelId="{64E4D9E1-DE24-3E43-AD9E-DE915118BB63}" srcId="{50C9166B-4D35-FD49-8EDF-566E8D26C845}" destId="{2FAD718E-906F-4B4B-9CF9-4D1293DCAB01}" srcOrd="1" destOrd="0" parTransId="{2FB9DC45-525D-E643-BB8A-7010946E2199}" sibTransId="{48C1645F-E4E9-8343-AE77-2B86DB5D9798}"/>
    <dgm:cxn modelId="{0FEAB8EA-FB0F-4146-A760-1E273717FF8D}" type="presOf" srcId="{17D69D7B-5695-6145-A6EC-31ADC9D0F19E}" destId="{1C008013-7AB9-FD4F-BD36-1A1F98F0C9F1}" srcOrd="0" destOrd="1" presId="urn:microsoft.com/office/officeart/2005/8/layout/list1"/>
    <dgm:cxn modelId="{A7BA62EE-F342-0243-94AB-616BEA929333}" srcId="{3899F83F-A9B6-7544-A7AF-8C86E7A0D4B4}" destId="{EA2879E0-EDC1-D94B-85E3-79F252000DDB}" srcOrd="2" destOrd="0" parTransId="{C1830F63-CEF7-874E-B52D-C90A7FCB4CDF}" sibTransId="{CB786C2E-41CB-8846-89DA-B3EA79E13064}"/>
    <dgm:cxn modelId="{C42504F5-8939-8E44-A7AF-00B5F81599FE}" srcId="{20C97F9A-572A-7B46-8F42-CFF401483B2B}" destId="{BF77C004-F346-ED45-B7C5-3A4D256E4379}" srcOrd="0" destOrd="0" parTransId="{A2C4DF16-CA32-A943-B8BB-C505969BFDA8}" sibTransId="{B87AE9AE-0555-1643-939E-1B14473C2D04}"/>
    <dgm:cxn modelId="{A2A21BFD-0B7C-0A4A-825F-771AF9AFC6B8}" srcId="{3899F83F-A9B6-7544-A7AF-8C86E7A0D4B4}" destId="{9AC99C1D-286C-D140-B7A4-30CEFA5D6285}" srcOrd="0" destOrd="0" parTransId="{CC508642-2DE2-6547-BA52-B39208B77A4C}" sibTransId="{FFF328F9-C800-FC4B-BB43-978D4B29CCC4}"/>
    <dgm:cxn modelId="{DE941916-F00A-7B4F-8369-D50B0ABB17F2}" type="presParOf" srcId="{ECDD01D9-574F-1C47-BA68-954D7EBCAC88}" destId="{DD3AC1E4-E6F8-BE4A-9D6E-221D69A24E3B}" srcOrd="0" destOrd="0" presId="urn:microsoft.com/office/officeart/2005/8/layout/list1"/>
    <dgm:cxn modelId="{9042629B-8B1B-9D44-8B09-441A2B0C68EF}" type="presParOf" srcId="{DD3AC1E4-E6F8-BE4A-9D6E-221D69A24E3B}" destId="{F3451CCE-E326-514A-BEE6-6FD878E8A1D6}" srcOrd="0" destOrd="0" presId="urn:microsoft.com/office/officeart/2005/8/layout/list1"/>
    <dgm:cxn modelId="{D1BF361C-A3EB-B347-BD3E-7A95988B35B7}" type="presParOf" srcId="{DD3AC1E4-E6F8-BE4A-9D6E-221D69A24E3B}" destId="{9086F95A-3235-C144-84D6-692A9B7AA30D}" srcOrd="1" destOrd="0" presId="urn:microsoft.com/office/officeart/2005/8/layout/list1"/>
    <dgm:cxn modelId="{92818206-B8C6-8742-B476-93AF858E2A46}" type="presParOf" srcId="{ECDD01D9-574F-1C47-BA68-954D7EBCAC88}" destId="{1BDCBB7B-905B-7748-A363-D205280F494A}" srcOrd="1" destOrd="0" presId="urn:microsoft.com/office/officeart/2005/8/layout/list1"/>
    <dgm:cxn modelId="{906FF301-F418-734C-92DC-EFCA30D8C092}" type="presParOf" srcId="{ECDD01D9-574F-1C47-BA68-954D7EBCAC88}" destId="{D7381CF3-8489-B045-B945-CBF514186395}" srcOrd="2" destOrd="0" presId="urn:microsoft.com/office/officeart/2005/8/layout/list1"/>
    <dgm:cxn modelId="{2B1841DA-E594-5A4E-A65A-30436DA3A8D2}" type="presParOf" srcId="{ECDD01D9-574F-1C47-BA68-954D7EBCAC88}" destId="{53A25E19-8DF0-4444-A924-7BD34FA4ABCF}" srcOrd="3" destOrd="0" presId="urn:microsoft.com/office/officeart/2005/8/layout/list1"/>
    <dgm:cxn modelId="{162A762E-9A67-C241-B204-466F1219590B}" type="presParOf" srcId="{ECDD01D9-574F-1C47-BA68-954D7EBCAC88}" destId="{5E6205B4-FA9C-B343-87A6-E7863A2B07F2}" srcOrd="4" destOrd="0" presId="urn:microsoft.com/office/officeart/2005/8/layout/list1"/>
    <dgm:cxn modelId="{954D70F1-0C0F-604E-9A74-2EF0C2AAEF4D}" type="presParOf" srcId="{5E6205B4-FA9C-B343-87A6-E7863A2B07F2}" destId="{6383A099-E114-8940-AB48-B17D8E71AB7A}" srcOrd="0" destOrd="0" presId="urn:microsoft.com/office/officeart/2005/8/layout/list1"/>
    <dgm:cxn modelId="{BBBE6639-8831-D048-AD99-9665E0B7B3B4}" type="presParOf" srcId="{5E6205B4-FA9C-B343-87A6-E7863A2B07F2}" destId="{4FD90DF9-8CF4-A447-B0D2-F078B1D74003}" srcOrd="1" destOrd="0" presId="urn:microsoft.com/office/officeart/2005/8/layout/list1"/>
    <dgm:cxn modelId="{625E7064-DFFD-C84C-A0BF-0E993FFEFB60}" type="presParOf" srcId="{ECDD01D9-574F-1C47-BA68-954D7EBCAC88}" destId="{247300D4-4C41-B949-94F6-9315602FC621}" srcOrd="5" destOrd="0" presId="urn:microsoft.com/office/officeart/2005/8/layout/list1"/>
    <dgm:cxn modelId="{5D2DE8CB-AFB0-8A42-9358-470DDB6624AC}" type="presParOf" srcId="{ECDD01D9-574F-1C47-BA68-954D7EBCAC88}" destId="{B2E3D4E2-46F4-5841-81B4-D2A53D347326}" srcOrd="6" destOrd="0" presId="urn:microsoft.com/office/officeart/2005/8/layout/list1"/>
    <dgm:cxn modelId="{E80DD6C7-BB15-164B-B1F5-4066CE795C30}" type="presParOf" srcId="{ECDD01D9-574F-1C47-BA68-954D7EBCAC88}" destId="{CF08A288-804C-E24D-A0D2-D236A09BE987}" srcOrd="7" destOrd="0" presId="urn:microsoft.com/office/officeart/2005/8/layout/list1"/>
    <dgm:cxn modelId="{762C6D15-47B8-1E4E-97BA-3E7F4579ED9B}" type="presParOf" srcId="{ECDD01D9-574F-1C47-BA68-954D7EBCAC88}" destId="{A0EA39EF-75D1-344D-8D67-818EB37A0F18}" srcOrd="8" destOrd="0" presId="urn:microsoft.com/office/officeart/2005/8/layout/list1"/>
    <dgm:cxn modelId="{038F01A6-F4A2-C94F-BA63-BA36571311C2}" type="presParOf" srcId="{A0EA39EF-75D1-344D-8D67-818EB37A0F18}" destId="{0F9B01D2-DAB3-9743-A6CE-E430C69558C3}" srcOrd="0" destOrd="0" presId="urn:microsoft.com/office/officeart/2005/8/layout/list1"/>
    <dgm:cxn modelId="{5F1EFB45-1750-D748-8335-2DE6427BD125}" type="presParOf" srcId="{A0EA39EF-75D1-344D-8D67-818EB37A0F18}" destId="{75AEFE1F-94C9-9C4B-9797-6DC284636085}" srcOrd="1" destOrd="0" presId="urn:microsoft.com/office/officeart/2005/8/layout/list1"/>
    <dgm:cxn modelId="{21C215ED-A341-6447-8071-7E39C335C482}" type="presParOf" srcId="{ECDD01D9-574F-1C47-BA68-954D7EBCAC88}" destId="{EABC2921-F9A5-FB47-B1EA-1D4043F8B4AF}" srcOrd="9" destOrd="0" presId="urn:microsoft.com/office/officeart/2005/8/layout/list1"/>
    <dgm:cxn modelId="{33828016-90C0-DA4F-BFDD-C9182429EDA2}" type="presParOf" srcId="{ECDD01D9-574F-1C47-BA68-954D7EBCAC88}" destId="{1C008013-7AB9-FD4F-BD36-1A1F98F0C9F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1C0FE2-8D03-E94F-9E3F-C3EEF9BDF7F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F781D-2D86-A74E-B556-7CD8EABC1BDC}">
      <dgm:prSet/>
      <dgm:spPr>
        <a:solidFill>
          <a:schemeClr val="tx2"/>
        </a:solidFill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Why BERT?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92947E-301A-A248-8D90-A2279EBF9233}" type="parTrans" cxnId="{E6CBB7B1-4ACE-9540-A081-2A671E61161C}">
      <dgm:prSet/>
      <dgm:spPr/>
      <dgm:t>
        <a:bodyPr/>
        <a:lstStyle/>
        <a:p>
          <a:endParaRPr lang="en-US"/>
        </a:p>
      </dgm:t>
    </dgm:pt>
    <dgm:pt modelId="{E6D3CD9F-F05B-444D-8788-456594E9630C}" type="sibTrans" cxnId="{E6CBB7B1-4ACE-9540-A081-2A671E61161C}">
      <dgm:prSet/>
      <dgm:spPr/>
      <dgm:t>
        <a:bodyPr/>
        <a:lstStyle/>
        <a:p>
          <a:endParaRPr lang="en-US"/>
        </a:p>
      </dgm:t>
    </dgm:pt>
    <dgm:pt modelId="{D459D747-AE1E-8E47-81E6-308884E87168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Traditional models lack contextual understanding</a:t>
          </a:r>
        </a:p>
      </dgm:t>
    </dgm:pt>
    <dgm:pt modelId="{D2A92F3B-7DA0-BD40-9D53-330A900D5276}" type="parTrans" cxnId="{54771DE2-C9E6-6E4E-880E-8C90EE47976F}">
      <dgm:prSet/>
      <dgm:spPr/>
      <dgm:t>
        <a:bodyPr/>
        <a:lstStyle/>
        <a:p>
          <a:endParaRPr lang="en-US"/>
        </a:p>
      </dgm:t>
    </dgm:pt>
    <dgm:pt modelId="{0460DAEA-407E-1147-9115-693C1F215AB5}" type="sibTrans" cxnId="{54771DE2-C9E6-6E4E-880E-8C90EE47976F}">
      <dgm:prSet/>
      <dgm:spPr/>
      <dgm:t>
        <a:bodyPr/>
        <a:lstStyle/>
        <a:p>
          <a:endParaRPr lang="en-US"/>
        </a:p>
      </dgm:t>
    </dgm:pt>
    <dgm:pt modelId="{B04E4DAB-1C42-1D4C-806F-69C6EBB5A8D2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BERT handles bidirectional language flow</a:t>
          </a:r>
        </a:p>
      </dgm:t>
    </dgm:pt>
    <dgm:pt modelId="{A96AC1B1-8F37-0D4E-9A8C-1093CB756E6F}" type="parTrans" cxnId="{E203CB25-8DA0-0143-AAD5-2126191237EE}">
      <dgm:prSet/>
      <dgm:spPr/>
      <dgm:t>
        <a:bodyPr/>
        <a:lstStyle/>
        <a:p>
          <a:endParaRPr lang="en-US"/>
        </a:p>
      </dgm:t>
    </dgm:pt>
    <dgm:pt modelId="{661CDE3D-4283-AB4C-8E63-317215740B96}" type="sibTrans" cxnId="{E203CB25-8DA0-0143-AAD5-2126191237EE}">
      <dgm:prSet/>
      <dgm:spPr/>
      <dgm:t>
        <a:bodyPr/>
        <a:lstStyle/>
        <a:p>
          <a:endParaRPr lang="en-US"/>
        </a:p>
      </dgm:t>
    </dgm:pt>
    <dgm:pt modelId="{8053C2B2-EA3E-C840-B59A-F0838820C13D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Better at capturing sarcasm, emotion, and subtext</a:t>
          </a:r>
        </a:p>
      </dgm:t>
    </dgm:pt>
    <dgm:pt modelId="{A0181062-4FE6-1340-9AC0-08282EB1E0D2}" type="parTrans" cxnId="{17A02D86-1768-AB4C-A6C8-8ECD46EA465F}">
      <dgm:prSet/>
      <dgm:spPr/>
      <dgm:t>
        <a:bodyPr/>
        <a:lstStyle/>
        <a:p>
          <a:endParaRPr lang="en-US"/>
        </a:p>
      </dgm:t>
    </dgm:pt>
    <dgm:pt modelId="{EF719DB5-4F91-224B-9D64-4341FC9EF21B}" type="sibTrans" cxnId="{17A02D86-1768-AB4C-A6C8-8ECD46EA465F}">
      <dgm:prSet/>
      <dgm:spPr/>
      <dgm:t>
        <a:bodyPr/>
        <a:lstStyle/>
        <a:p>
          <a:endParaRPr lang="en-US"/>
        </a:p>
      </dgm:t>
    </dgm:pt>
    <dgm:pt modelId="{E6D5574B-AC76-DC45-ACAC-81858DB7D609}">
      <dgm:prSet/>
      <dgm:spPr>
        <a:solidFill>
          <a:schemeClr val="tx2"/>
        </a:solidFill>
      </dgm:spPr>
      <dgm:t>
        <a:bodyPr/>
        <a:lstStyle/>
        <a:p>
          <a:r>
            <a:rPr lang="en-US" b="1" dirty="0">
              <a:latin typeface="Calibri" panose="020F0502020204030204" pitchFamily="34" charset="0"/>
              <a:cs typeface="Calibri" panose="020F0502020204030204" pitchFamily="34" charset="0"/>
            </a:rPr>
            <a:t>BERT Model Pipeline: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AC8A975-28B4-BA41-903F-DEC17F0B35F8}" type="parTrans" cxnId="{8C7341ED-606D-694C-AC99-263DF430AF58}">
      <dgm:prSet/>
      <dgm:spPr/>
      <dgm:t>
        <a:bodyPr/>
        <a:lstStyle/>
        <a:p>
          <a:endParaRPr lang="en-US"/>
        </a:p>
      </dgm:t>
    </dgm:pt>
    <dgm:pt modelId="{7EB09FDF-CD85-F845-9F65-7B73F899E452}" type="sibTrans" cxnId="{8C7341ED-606D-694C-AC99-263DF430AF58}">
      <dgm:prSet/>
      <dgm:spPr/>
      <dgm:t>
        <a:bodyPr/>
        <a:lstStyle/>
        <a:p>
          <a:endParaRPr lang="en-US"/>
        </a:p>
      </dgm:t>
    </dgm:pt>
    <dgm:pt modelId="{E7808BD8-49CF-184D-8C6C-242AA8A065E5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Input → Tokenized with </a:t>
          </a:r>
          <a:r>
            <a:rPr lang="en-US" dirty="0" err="1">
              <a:latin typeface="Calibri" panose="020F0502020204030204" pitchFamily="34" charset="0"/>
              <a:cs typeface="Calibri" panose="020F0502020204030204" pitchFamily="34" charset="0"/>
            </a:rPr>
            <a:t>WordPiece</a:t>
          </a:r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 + [CLS] token</a:t>
          </a:r>
        </a:p>
      </dgm:t>
    </dgm:pt>
    <dgm:pt modelId="{8F51B5A5-0A86-5747-A49B-AEC75001804C}" type="parTrans" cxnId="{14AE4499-FA3D-D74F-946A-F0CC9ECB2969}">
      <dgm:prSet/>
      <dgm:spPr/>
      <dgm:t>
        <a:bodyPr/>
        <a:lstStyle/>
        <a:p>
          <a:endParaRPr lang="en-US"/>
        </a:p>
      </dgm:t>
    </dgm:pt>
    <dgm:pt modelId="{FE279B2A-FCB3-9942-9377-8F020F99ABB2}" type="sibTrans" cxnId="{14AE4499-FA3D-D74F-946A-F0CC9ECB2969}">
      <dgm:prSet/>
      <dgm:spPr/>
      <dgm:t>
        <a:bodyPr/>
        <a:lstStyle/>
        <a:p>
          <a:endParaRPr lang="en-US"/>
        </a:p>
      </dgm:t>
    </dgm:pt>
    <dgm:pt modelId="{0518EC76-ABA5-AF47-A2AC-B51AAF8E1337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Passed through 12 Transformer Encoder Layers</a:t>
          </a:r>
        </a:p>
      </dgm:t>
    </dgm:pt>
    <dgm:pt modelId="{D67AC83C-86AC-8F4D-9E39-B45CE8801772}" type="parTrans" cxnId="{3709BE2C-5F70-D24E-8CBA-90067D49275F}">
      <dgm:prSet/>
      <dgm:spPr/>
      <dgm:t>
        <a:bodyPr/>
        <a:lstStyle/>
        <a:p>
          <a:endParaRPr lang="en-US"/>
        </a:p>
      </dgm:t>
    </dgm:pt>
    <dgm:pt modelId="{5A49BECD-8C19-D241-AB53-C2D31041ECFD}" type="sibTrans" cxnId="{3709BE2C-5F70-D24E-8CBA-90067D49275F}">
      <dgm:prSet/>
      <dgm:spPr/>
      <dgm:t>
        <a:bodyPr/>
        <a:lstStyle/>
        <a:p>
          <a:endParaRPr lang="en-US"/>
        </a:p>
      </dgm:t>
    </dgm:pt>
    <dgm:pt modelId="{8D5CD1C7-5D59-B944-AD10-71CA6979DC17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Contextual embedding from [CLS] used for classification</a:t>
          </a:r>
        </a:p>
      </dgm:t>
    </dgm:pt>
    <dgm:pt modelId="{FB54E27E-FB1D-F34A-BF73-33009059EF74}" type="parTrans" cxnId="{D8E05215-1EC3-1948-8F6F-526927E321F6}">
      <dgm:prSet/>
      <dgm:spPr/>
      <dgm:t>
        <a:bodyPr/>
        <a:lstStyle/>
        <a:p>
          <a:endParaRPr lang="en-US"/>
        </a:p>
      </dgm:t>
    </dgm:pt>
    <dgm:pt modelId="{C532B62F-4196-C248-BE43-5C166AF7AD29}" type="sibTrans" cxnId="{D8E05215-1EC3-1948-8F6F-526927E321F6}">
      <dgm:prSet/>
      <dgm:spPr/>
      <dgm:t>
        <a:bodyPr/>
        <a:lstStyle/>
        <a:p>
          <a:endParaRPr lang="en-US"/>
        </a:p>
      </dgm:t>
    </dgm:pt>
    <dgm:pt modelId="{0B836A9F-8AC0-C147-8F4C-2FE34C211CCC}">
      <dgm:prSet/>
      <dgm:spPr>
        <a:solidFill>
          <a:schemeClr val="bg1"/>
        </a:solidFill>
      </dgm:spPr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Final output: Sentiment label (Positive, Negative, Neutral)</a:t>
          </a:r>
        </a:p>
      </dgm:t>
    </dgm:pt>
    <dgm:pt modelId="{44D3AB25-2BED-D146-BCBC-269C36A6F639}" type="parTrans" cxnId="{0C7FCEAA-EAD1-D44F-B884-88DA0EB616E5}">
      <dgm:prSet/>
      <dgm:spPr/>
      <dgm:t>
        <a:bodyPr/>
        <a:lstStyle/>
        <a:p>
          <a:endParaRPr lang="en-US"/>
        </a:p>
      </dgm:t>
    </dgm:pt>
    <dgm:pt modelId="{93EACAB2-87C8-9541-AD8F-3995F8802DBA}" type="sibTrans" cxnId="{0C7FCEAA-EAD1-D44F-B884-88DA0EB616E5}">
      <dgm:prSet/>
      <dgm:spPr/>
      <dgm:t>
        <a:bodyPr/>
        <a:lstStyle/>
        <a:p>
          <a:endParaRPr lang="en-US"/>
        </a:p>
      </dgm:t>
    </dgm:pt>
    <dgm:pt modelId="{567023DD-9C7D-9D40-BB9C-E4984AAC03B4}" type="pres">
      <dgm:prSet presAssocID="{AE1C0FE2-8D03-E94F-9E3F-C3EEF9BDF7F0}" presName="Name0" presStyleCnt="0">
        <dgm:presLayoutVars>
          <dgm:dir/>
          <dgm:animLvl val="lvl"/>
          <dgm:resizeHandles val="exact"/>
        </dgm:presLayoutVars>
      </dgm:prSet>
      <dgm:spPr/>
    </dgm:pt>
    <dgm:pt modelId="{8DD657C7-DA71-2144-B0C8-A24DF61CD23B}" type="pres">
      <dgm:prSet presAssocID="{E6D5574B-AC76-DC45-ACAC-81858DB7D609}" presName="boxAndChildren" presStyleCnt="0"/>
      <dgm:spPr/>
    </dgm:pt>
    <dgm:pt modelId="{9D46BC73-2129-644F-9298-129685B050B9}" type="pres">
      <dgm:prSet presAssocID="{E6D5574B-AC76-DC45-ACAC-81858DB7D609}" presName="parentTextBox" presStyleLbl="node1" presStyleIdx="0" presStyleCnt="2"/>
      <dgm:spPr/>
    </dgm:pt>
    <dgm:pt modelId="{F4B786D0-4318-A545-9CB0-08692883B57A}" type="pres">
      <dgm:prSet presAssocID="{E6D5574B-AC76-DC45-ACAC-81858DB7D609}" presName="entireBox" presStyleLbl="node1" presStyleIdx="0" presStyleCnt="2"/>
      <dgm:spPr/>
    </dgm:pt>
    <dgm:pt modelId="{FAB210C3-0E9C-564E-92C8-8FF367149AF7}" type="pres">
      <dgm:prSet presAssocID="{E6D5574B-AC76-DC45-ACAC-81858DB7D609}" presName="descendantBox" presStyleCnt="0"/>
      <dgm:spPr/>
    </dgm:pt>
    <dgm:pt modelId="{3175DA67-4CCD-704D-AB2C-10C5FFC5436A}" type="pres">
      <dgm:prSet presAssocID="{E7808BD8-49CF-184D-8C6C-242AA8A065E5}" presName="childTextBox" presStyleLbl="fgAccFollowNode1" presStyleIdx="0" presStyleCnt="7">
        <dgm:presLayoutVars>
          <dgm:bulletEnabled val="1"/>
        </dgm:presLayoutVars>
      </dgm:prSet>
      <dgm:spPr/>
    </dgm:pt>
    <dgm:pt modelId="{DE2EC30D-42CD-5141-BD2B-83AD68B91C2E}" type="pres">
      <dgm:prSet presAssocID="{0518EC76-ABA5-AF47-A2AC-B51AAF8E1337}" presName="childTextBox" presStyleLbl="fgAccFollowNode1" presStyleIdx="1" presStyleCnt="7">
        <dgm:presLayoutVars>
          <dgm:bulletEnabled val="1"/>
        </dgm:presLayoutVars>
      </dgm:prSet>
      <dgm:spPr/>
    </dgm:pt>
    <dgm:pt modelId="{140C76C2-DFFC-3F4E-AEC4-D6D37FF5BF96}" type="pres">
      <dgm:prSet presAssocID="{8D5CD1C7-5D59-B944-AD10-71CA6979DC17}" presName="childTextBox" presStyleLbl="fgAccFollowNode1" presStyleIdx="2" presStyleCnt="7">
        <dgm:presLayoutVars>
          <dgm:bulletEnabled val="1"/>
        </dgm:presLayoutVars>
      </dgm:prSet>
      <dgm:spPr/>
    </dgm:pt>
    <dgm:pt modelId="{CF433CD1-8B2D-7049-B40C-F1A728C01E9F}" type="pres">
      <dgm:prSet presAssocID="{0B836A9F-8AC0-C147-8F4C-2FE34C211CCC}" presName="childTextBox" presStyleLbl="fgAccFollowNode1" presStyleIdx="3" presStyleCnt="7">
        <dgm:presLayoutVars>
          <dgm:bulletEnabled val="1"/>
        </dgm:presLayoutVars>
      </dgm:prSet>
      <dgm:spPr/>
    </dgm:pt>
    <dgm:pt modelId="{8836D29A-F7D8-1646-9129-5AA63C7FB106}" type="pres">
      <dgm:prSet presAssocID="{E6D3CD9F-F05B-444D-8788-456594E9630C}" presName="sp" presStyleCnt="0"/>
      <dgm:spPr/>
    </dgm:pt>
    <dgm:pt modelId="{C39E676A-7781-A444-AF8A-A98C9C672AEF}" type="pres">
      <dgm:prSet presAssocID="{D06F781D-2D86-A74E-B556-7CD8EABC1BDC}" presName="arrowAndChildren" presStyleCnt="0"/>
      <dgm:spPr/>
    </dgm:pt>
    <dgm:pt modelId="{A2A3CE5B-16B1-4D4A-B383-019A5C438463}" type="pres">
      <dgm:prSet presAssocID="{D06F781D-2D86-A74E-B556-7CD8EABC1BDC}" presName="parentTextArrow" presStyleLbl="node1" presStyleIdx="0" presStyleCnt="2"/>
      <dgm:spPr/>
    </dgm:pt>
    <dgm:pt modelId="{3556B1F3-9343-3A4F-BDB2-4F4938195A55}" type="pres">
      <dgm:prSet presAssocID="{D06F781D-2D86-A74E-B556-7CD8EABC1BDC}" presName="arrow" presStyleLbl="node1" presStyleIdx="1" presStyleCnt="2"/>
      <dgm:spPr/>
    </dgm:pt>
    <dgm:pt modelId="{3A1C39C2-E573-614D-A3BB-6C25B7127F9C}" type="pres">
      <dgm:prSet presAssocID="{D06F781D-2D86-A74E-B556-7CD8EABC1BDC}" presName="descendantArrow" presStyleCnt="0"/>
      <dgm:spPr/>
    </dgm:pt>
    <dgm:pt modelId="{EC755DBD-A146-8D48-9E58-4D6D416B7ACF}" type="pres">
      <dgm:prSet presAssocID="{D459D747-AE1E-8E47-81E6-308884E87168}" presName="childTextArrow" presStyleLbl="fgAccFollowNode1" presStyleIdx="4" presStyleCnt="7">
        <dgm:presLayoutVars>
          <dgm:bulletEnabled val="1"/>
        </dgm:presLayoutVars>
      </dgm:prSet>
      <dgm:spPr/>
    </dgm:pt>
    <dgm:pt modelId="{46FE5304-7C50-FF4F-8F83-637573027411}" type="pres">
      <dgm:prSet presAssocID="{B04E4DAB-1C42-1D4C-806F-69C6EBB5A8D2}" presName="childTextArrow" presStyleLbl="fgAccFollowNode1" presStyleIdx="5" presStyleCnt="7">
        <dgm:presLayoutVars>
          <dgm:bulletEnabled val="1"/>
        </dgm:presLayoutVars>
      </dgm:prSet>
      <dgm:spPr/>
    </dgm:pt>
    <dgm:pt modelId="{E5FFC156-1F3C-564E-BA27-C3128F939953}" type="pres">
      <dgm:prSet presAssocID="{8053C2B2-EA3E-C840-B59A-F0838820C13D}" presName="childTextArrow" presStyleLbl="fgAccFollowNode1" presStyleIdx="6" presStyleCnt="7">
        <dgm:presLayoutVars>
          <dgm:bulletEnabled val="1"/>
        </dgm:presLayoutVars>
      </dgm:prSet>
      <dgm:spPr/>
    </dgm:pt>
  </dgm:ptLst>
  <dgm:cxnLst>
    <dgm:cxn modelId="{68B05506-BC0D-4648-9B14-75F03F2EDB1B}" type="presOf" srcId="{D459D747-AE1E-8E47-81E6-308884E87168}" destId="{EC755DBD-A146-8D48-9E58-4D6D416B7ACF}" srcOrd="0" destOrd="0" presId="urn:microsoft.com/office/officeart/2005/8/layout/process4"/>
    <dgm:cxn modelId="{D8E05215-1EC3-1948-8F6F-526927E321F6}" srcId="{E6D5574B-AC76-DC45-ACAC-81858DB7D609}" destId="{8D5CD1C7-5D59-B944-AD10-71CA6979DC17}" srcOrd="2" destOrd="0" parTransId="{FB54E27E-FB1D-F34A-BF73-33009059EF74}" sibTransId="{C532B62F-4196-C248-BE43-5C166AF7AD29}"/>
    <dgm:cxn modelId="{F5B40818-9DBC-DC4E-9CFF-49BF68E8FA7D}" type="presOf" srcId="{E6D5574B-AC76-DC45-ACAC-81858DB7D609}" destId="{F4B786D0-4318-A545-9CB0-08692883B57A}" srcOrd="1" destOrd="0" presId="urn:microsoft.com/office/officeart/2005/8/layout/process4"/>
    <dgm:cxn modelId="{6827431E-27F9-024F-B63A-148056090D78}" type="presOf" srcId="{B04E4DAB-1C42-1D4C-806F-69C6EBB5A8D2}" destId="{46FE5304-7C50-FF4F-8F83-637573027411}" srcOrd="0" destOrd="0" presId="urn:microsoft.com/office/officeart/2005/8/layout/process4"/>
    <dgm:cxn modelId="{E203CB25-8DA0-0143-AAD5-2126191237EE}" srcId="{D06F781D-2D86-A74E-B556-7CD8EABC1BDC}" destId="{B04E4DAB-1C42-1D4C-806F-69C6EBB5A8D2}" srcOrd="1" destOrd="0" parTransId="{A96AC1B1-8F37-0D4E-9A8C-1093CB756E6F}" sibTransId="{661CDE3D-4283-AB4C-8E63-317215740B96}"/>
    <dgm:cxn modelId="{3709BE2C-5F70-D24E-8CBA-90067D49275F}" srcId="{E6D5574B-AC76-DC45-ACAC-81858DB7D609}" destId="{0518EC76-ABA5-AF47-A2AC-B51AAF8E1337}" srcOrd="1" destOrd="0" parTransId="{D67AC83C-86AC-8F4D-9E39-B45CE8801772}" sibTransId="{5A49BECD-8C19-D241-AB53-C2D31041ECFD}"/>
    <dgm:cxn modelId="{5E5C3D2D-E574-6A45-B503-6D5D851D49D0}" type="presOf" srcId="{AE1C0FE2-8D03-E94F-9E3F-C3EEF9BDF7F0}" destId="{567023DD-9C7D-9D40-BB9C-E4984AAC03B4}" srcOrd="0" destOrd="0" presId="urn:microsoft.com/office/officeart/2005/8/layout/process4"/>
    <dgm:cxn modelId="{4232DB2F-B8DA-3845-A358-D41A83284D40}" type="presOf" srcId="{E7808BD8-49CF-184D-8C6C-242AA8A065E5}" destId="{3175DA67-4CCD-704D-AB2C-10C5FFC5436A}" srcOrd="0" destOrd="0" presId="urn:microsoft.com/office/officeart/2005/8/layout/process4"/>
    <dgm:cxn modelId="{8C24D447-782D-4B45-8FD9-4E4ECEFAF3DF}" type="presOf" srcId="{8D5CD1C7-5D59-B944-AD10-71CA6979DC17}" destId="{140C76C2-DFFC-3F4E-AEC4-D6D37FF5BF96}" srcOrd="0" destOrd="0" presId="urn:microsoft.com/office/officeart/2005/8/layout/process4"/>
    <dgm:cxn modelId="{1555765D-3501-FC4F-BD52-33F17EFDAF24}" type="presOf" srcId="{8053C2B2-EA3E-C840-B59A-F0838820C13D}" destId="{E5FFC156-1F3C-564E-BA27-C3128F939953}" srcOrd="0" destOrd="0" presId="urn:microsoft.com/office/officeart/2005/8/layout/process4"/>
    <dgm:cxn modelId="{8167917B-1ACF-2D41-8CBB-E0AF43AB2A8E}" type="presOf" srcId="{D06F781D-2D86-A74E-B556-7CD8EABC1BDC}" destId="{3556B1F3-9343-3A4F-BDB2-4F4938195A55}" srcOrd="1" destOrd="0" presId="urn:microsoft.com/office/officeart/2005/8/layout/process4"/>
    <dgm:cxn modelId="{17A02D86-1768-AB4C-A6C8-8ECD46EA465F}" srcId="{D06F781D-2D86-A74E-B556-7CD8EABC1BDC}" destId="{8053C2B2-EA3E-C840-B59A-F0838820C13D}" srcOrd="2" destOrd="0" parTransId="{A0181062-4FE6-1340-9AC0-08282EB1E0D2}" sibTransId="{EF719DB5-4F91-224B-9D64-4341FC9EF21B}"/>
    <dgm:cxn modelId="{14AE4499-FA3D-D74F-946A-F0CC9ECB2969}" srcId="{E6D5574B-AC76-DC45-ACAC-81858DB7D609}" destId="{E7808BD8-49CF-184D-8C6C-242AA8A065E5}" srcOrd="0" destOrd="0" parTransId="{8F51B5A5-0A86-5747-A49B-AEC75001804C}" sibTransId="{FE279B2A-FCB3-9942-9377-8F020F99ABB2}"/>
    <dgm:cxn modelId="{2EB834AA-6397-1B4E-B043-7F20A22725AE}" type="presOf" srcId="{D06F781D-2D86-A74E-B556-7CD8EABC1BDC}" destId="{A2A3CE5B-16B1-4D4A-B383-019A5C438463}" srcOrd="0" destOrd="0" presId="urn:microsoft.com/office/officeart/2005/8/layout/process4"/>
    <dgm:cxn modelId="{0C7FCEAA-EAD1-D44F-B884-88DA0EB616E5}" srcId="{E6D5574B-AC76-DC45-ACAC-81858DB7D609}" destId="{0B836A9F-8AC0-C147-8F4C-2FE34C211CCC}" srcOrd="3" destOrd="0" parTransId="{44D3AB25-2BED-D146-BCBC-269C36A6F639}" sibTransId="{93EACAB2-87C8-9541-AD8F-3995F8802DBA}"/>
    <dgm:cxn modelId="{E6CBB7B1-4ACE-9540-A081-2A671E61161C}" srcId="{AE1C0FE2-8D03-E94F-9E3F-C3EEF9BDF7F0}" destId="{D06F781D-2D86-A74E-B556-7CD8EABC1BDC}" srcOrd="0" destOrd="0" parTransId="{E692947E-301A-A248-8D90-A2279EBF9233}" sibTransId="{E6D3CD9F-F05B-444D-8788-456594E9630C}"/>
    <dgm:cxn modelId="{CD0169D6-E18A-E64E-8489-D0CCB6DE2AE6}" type="presOf" srcId="{E6D5574B-AC76-DC45-ACAC-81858DB7D609}" destId="{9D46BC73-2129-644F-9298-129685B050B9}" srcOrd="0" destOrd="0" presId="urn:microsoft.com/office/officeart/2005/8/layout/process4"/>
    <dgm:cxn modelId="{54771DE2-C9E6-6E4E-880E-8C90EE47976F}" srcId="{D06F781D-2D86-A74E-B556-7CD8EABC1BDC}" destId="{D459D747-AE1E-8E47-81E6-308884E87168}" srcOrd="0" destOrd="0" parTransId="{D2A92F3B-7DA0-BD40-9D53-330A900D5276}" sibTransId="{0460DAEA-407E-1147-9115-693C1F215AB5}"/>
    <dgm:cxn modelId="{8C7341ED-606D-694C-AC99-263DF430AF58}" srcId="{AE1C0FE2-8D03-E94F-9E3F-C3EEF9BDF7F0}" destId="{E6D5574B-AC76-DC45-ACAC-81858DB7D609}" srcOrd="1" destOrd="0" parTransId="{BAC8A975-28B4-BA41-903F-DEC17F0B35F8}" sibTransId="{7EB09FDF-CD85-F845-9F65-7B73F899E452}"/>
    <dgm:cxn modelId="{31A13FFC-E498-0145-BCF1-9A9C86F40AEC}" type="presOf" srcId="{0518EC76-ABA5-AF47-A2AC-B51AAF8E1337}" destId="{DE2EC30D-42CD-5141-BD2B-83AD68B91C2E}" srcOrd="0" destOrd="0" presId="urn:microsoft.com/office/officeart/2005/8/layout/process4"/>
    <dgm:cxn modelId="{57B6B6FE-448D-1241-8E66-C8049FF5E1CA}" type="presOf" srcId="{0B836A9F-8AC0-C147-8F4C-2FE34C211CCC}" destId="{CF433CD1-8B2D-7049-B40C-F1A728C01E9F}" srcOrd="0" destOrd="0" presId="urn:microsoft.com/office/officeart/2005/8/layout/process4"/>
    <dgm:cxn modelId="{3A25B69B-2046-9340-9736-0815076881E4}" type="presParOf" srcId="{567023DD-9C7D-9D40-BB9C-E4984AAC03B4}" destId="{8DD657C7-DA71-2144-B0C8-A24DF61CD23B}" srcOrd="0" destOrd="0" presId="urn:microsoft.com/office/officeart/2005/8/layout/process4"/>
    <dgm:cxn modelId="{9EE710FF-9B99-9944-9F09-64D0E3139C11}" type="presParOf" srcId="{8DD657C7-DA71-2144-B0C8-A24DF61CD23B}" destId="{9D46BC73-2129-644F-9298-129685B050B9}" srcOrd="0" destOrd="0" presId="urn:microsoft.com/office/officeart/2005/8/layout/process4"/>
    <dgm:cxn modelId="{D1C3C7BF-A60F-7F4D-BA23-288180AFC4F3}" type="presParOf" srcId="{8DD657C7-DA71-2144-B0C8-A24DF61CD23B}" destId="{F4B786D0-4318-A545-9CB0-08692883B57A}" srcOrd="1" destOrd="0" presId="urn:microsoft.com/office/officeart/2005/8/layout/process4"/>
    <dgm:cxn modelId="{C51B7FAF-5C0D-C746-B157-1AC7BEF550E5}" type="presParOf" srcId="{8DD657C7-DA71-2144-B0C8-A24DF61CD23B}" destId="{FAB210C3-0E9C-564E-92C8-8FF367149AF7}" srcOrd="2" destOrd="0" presId="urn:microsoft.com/office/officeart/2005/8/layout/process4"/>
    <dgm:cxn modelId="{CFE6C47D-0F86-3748-95F5-592CF581D47E}" type="presParOf" srcId="{FAB210C3-0E9C-564E-92C8-8FF367149AF7}" destId="{3175DA67-4CCD-704D-AB2C-10C5FFC5436A}" srcOrd="0" destOrd="0" presId="urn:microsoft.com/office/officeart/2005/8/layout/process4"/>
    <dgm:cxn modelId="{DCDCC674-0DFF-3541-88EB-F1B2CADDA44F}" type="presParOf" srcId="{FAB210C3-0E9C-564E-92C8-8FF367149AF7}" destId="{DE2EC30D-42CD-5141-BD2B-83AD68B91C2E}" srcOrd="1" destOrd="0" presId="urn:microsoft.com/office/officeart/2005/8/layout/process4"/>
    <dgm:cxn modelId="{2A570101-1ED1-0A40-92C9-7A29DBB9E4F5}" type="presParOf" srcId="{FAB210C3-0E9C-564E-92C8-8FF367149AF7}" destId="{140C76C2-DFFC-3F4E-AEC4-D6D37FF5BF96}" srcOrd="2" destOrd="0" presId="urn:microsoft.com/office/officeart/2005/8/layout/process4"/>
    <dgm:cxn modelId="{93CD8C1D-D7EE-5D4E-848E-EEB9AEAE2176}" type="presParOf" srcId="{FAB210C3-0E9C-564E-92C8-8FF367149AF7}" destId="{CF433CD1-8B2D-7049-B40C-F1A728C01E9F}" srcOrd="3" destOrd="0" presId="urn:microsoft.com/office/officeart/2005/8/layout/process4"/>
    <dgm:cxn modelId="{FE89CB3F-4D4B-7140-A88B-603154B2CED6}" type="presParOf" srcId="{567023DD-9C7D-9D40-BB9C-E4984AAC03B4}" destId="{8836D29A-F7D8-1646-9129-5AA63C7FB106}" srcOrd="1" destOrd="0" presId="urn:microsoft.com/office/officeart/2005/8/layout/process4"/>
    <dgm:cxn modelId="{82256D45-1876-C44A-8D23-22BC754C668A}" type="presParOf" srcId="{567023DD-9C7D-9D40-BB9C-E4984AAC03B4}" destId="{C39E676A-7781-A444-AF8A-A98C9C672AEF}" srcOrd="2" destOrd="0" presId="urn:microsoft.com/office/officeart/2005/8/layout/process4"/>
    <dgm:cxn modelId="{20447009-C4D4-8746-B1E2-4E8AB5FAAC4B}" type="presParOf" srcId="{C39E676A-7781-A444-AF8A-A98C9C672AEF}" destId="{A2A3CE5B-16B1-4D4A-B383-019A5C438463}" srcOrd="0" destOrd="0" presId="urn:microsoft.com/office/officeart/2005/8/layout/process4"/>
    <dgm:cxn modelId="{C59B3D47-CCA5-5247-B898-23ED25EE4C6A}" type="presParOf" srcId="{C39E676A-7781-A444-AF8A-A98C9C672AEF}" destId="{3556B1F3-9343-3A4F-BDB2-4F4938195A55}" srcOrd="1" destOrd="0" presId="urn:microsoft.com/office/officeart/2005/8/layout/process4"/>
    <dgm:cxn modelId="{4A1E1EB3-0048-984C-A08F-EC08BC382E2D}" type="presParOf" srcId="{C39E676A-7781-A444-AF8A-A98C9C672AEF}" destId="{3A1C39C2-E573-614D-A3BB-6C25B7127F9C}" srcOrd="2" destOrd="0" presId="urn:microsoft.com/office/officeart/2005/8/layout/process4"/>
    <dgm:cxn modelId="{D1AA0DFF-F192-3D45-9A57-EF5B344995B8}" type="presParOf" srcId="{3A1C39C2-E573-614D-A3BB-6C25B7127F9C}" destId="{EC755DBD-A146-8D48-9E58-4D6D416B7ACF}" srcOrd="0" destOrd="0" presId="urn:microsoft.com/office/officeart/2005/8/layout/process4"/>
    <dgm:cxn modelId="{FFFB1A30-275F-EB4D-B600-CF399E5A1D78}" type="presParOf" srcId="{3A1C39C2-E573-614D-A3BB-6C25B7127F9C}" destId="{46FE5304-7C50-FF4F-8F83-637573027411}" srcOrd="1" destOrd="0" presId="urn:microsoft.com/office/officeart/2005/8/layout/process4"/>
    <dgm:cxn modelId="{6F8D24B2-6ED8-8A47-9DCB-924DA4577879}" type="presParOf" srcId="{3A1C39C2-E573-614D-A3BB-6C25B7127F9C}" destId="{E5FFC156-1F3C-564E-BA27-C3128F93995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713BF5C-302F-5141-8C38-85DE6409DE3D}" type="doc">
      <dgm:prSet loTypeId="urn:microsoft.com/office/officeart/2005/8/layout/hList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82C8A-9992-F44D-B6EC-F887B005A20B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dirty="0">
              <a:latin typeface="Calibri" panose="020F0502020204030204" pitchFamily="34" charset="0"/>
              <a:cs typeface="Calibri" panose="020F0502020204030204" pitchFamily="34" charset="0"/>
            </a:rPr>
            <a:t>Accuracy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0B492525-AF33-A849-8A75-4C3FC48A4DC3}" type="parTrans" cxnId="{3878D44A-15F7-B64D-B934-E52D8930DDAC}">
      <dgm:prSet/>
      <dgm:spPr/>
      <dgm:t>
        <a:bodyPr/>
        <a:lstStyle/>
        <a:p>
          <a:endParaRPr lang="en-US"/>
        </a:p>
      </dgm:t>
    </dgm:pt>
    <dgm:pt modelId="{D15C44B7-AB56-CD42-9276-71A71F3F2036}" type="sibTrans" cxnId="{3878D44A-15F7-B64D-B934-E52D8930DDAC}">
      <dgm:prSet/>
      <dgm:spPr/>
      <dgm:t>
        <a:bodyPr/>
        <a:lstStyle/>
        <a:p>
          <a:endParaRPr lang="en-US"/>
        </a:p>
      </dgm:t>
    </dgm:pt>
    <dgm:pt modelId="{60A0DAB1-8CDA-6A40-A75C-D06089CD7A89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dirty="0">
              <a:latin typeface="Calibri" panose="020F0502020204030204" pitchFamily="34" charset="0"/>
              <a:cs typeface="Calibri" panose="020F0502020204030204" pitchFamily="34" charset="0"/>
            </a:rPr>
            <a:t>Precision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066F6106-E927-6444-B8F7-254B1FDA08CA}" type="parTrans" cxnId="{888E53BE-0F68-A548-A693-5488DC5A3089}">
      <dgm:prSet/>
      <dgm:spPr/>
      <dgm:t>
        <a:bodyPr/>
        <a:lstStyle/>
        <a:p>
          <a:endParaRPr lang="en-US"/>
        </a:p>
      </dgm:t>
    </dgm:pt>
    <dgm:pt modelId="{B124A8D9-148E-4549-8CE6-46CE484D80E8}" type="sibTrans" cxnId="{888E53BE-0F68-A548-A693-5488DC5A3089}">
      <dgm:prSet/>
      <dgm:spPr/>
      <dgm:t>
        <a:bodyPr/>
        <a:lstStyle/>
        <a:p>
          <a:endParaRPr lang="en-US"/>
        </a:p>
      </dgm:t>
    </dgm:pt>
    <dgm:pt modelId="{1D9E0592-DE68-B046-AB42-C22947E9F080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dirty="0">
              <a:latin typeface="Calibri" panose="020F0502020204030204" pitchFamily="34" charset="0"/>
              <a:cs typeface="Calibri" panose="020F0502020204030204" pitchFamily="34" charset="0"/>
            </a:rPr>
            <a:t>Recall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6A7155E0-2B4C-9F4D-BE86-5AEA9F016DC1}" type="parTrans" cxnId="{FA420EC3-C960-234B-AE39-503E67D3509E}">
      <dgm:prSet/>
      <dgm:spPr/>
      <dgm:t>
        <a:bodyPr/>
        <a:lstStyle/>
        <a:p>
          <a:endParaRPr lang="en-US"/>
        </a:p>
      </dgm:t>
    </dgm:pt>
    <dgm:pt modelId="{B398CAB0-0700-2844-9BEC-416421D595B0}" type="sibTrans" cxnId="{FA420EC3-C960-234B-AE39-503E67D3509E}">
      <dgm:prSet/>
      <dgm:spPr/>
      <dgm:t>
        <a:bodyPr/>
        <a:lstStyle/>
        <a:p>
          <a:endParaRPr lang="en-US"/>
        </a:p>
      </dgm:t>
    </dgm:pt>
    <dgm:pt modelId="{2CF0A636-B371-094F-A20E-D51AA77F7C59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dirty="0">
              <a:latin typeface="Calibri" panose="020F0502020204030204" pitchFamily="34" charset="0"/>
              <a:cs typeface="Calibri" panose="020F0502020204030204" pitchFamily="34" charset="0"/>
            </a:rPr>
            <a:t>F1-Score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17D308D0-7765-B047-9E22-B10DA8CA7C03}" type="parTrans" cxnId="{825C222D-7F77-0A4A-8A0D-238F6C6319F7}">
      <dgm:prSet/>
      <dgm:spPr/>
      <dgm:t>
        <a:bodyPr/>
        <a:lstStyle/>
        <a:p>
          <a:endParaRPr lang="en-US"/>
        </a:p>
      </dgm:t>
    </dgm:pt>
    <dgm:pt modelId="{AC5E7676-6C9A-1D48-9330-1B4EBB24ADF0}" type="sibTrans" cxnId="{825C222D-7F77-0A4A-8A0D-238F6C6319F7}">
      <dgm:prSet/>
      <dgm:spPr/>
      <dgm:t>
        <a:bodyPr/>
        <a:lstStyle/>
        <a:p>
          <a:endParaRPr lang="en-US"/>
        </a:p>
      </dgm:t>
    </dgm:pt>
    <dgm:pt modelId="{C1FB67B3-F6BA-7D41-83C9-B75B65434764}">
      <dgm:prSet custT="1"/>
      <dgm:spPr>
        <a:solidFill>
          <a:schemeClr val="tx2"/>
        </a:solidFill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dirty="0">
              <a:latin typeface="Calibri" panose="020F0502020204030204" pitchFamily="34" charset="0"/>
              <a:cs typeface="Calibri" panose="020F0502020204030204" pitchFamily="34" charset="0"/>
            </a:rPr>
            <a:t>Confusion Matrix</a:t>
          </a:r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gm:t>
    </dgm:pt>
    <dgm:pt modelId="{2DF3BB20-2759-2F4D-9A57-27AFD6305E50}" type="parTrans" cxnId="{2BF94A50-AD28-4346-90CD-99547132FCD3}">
      <dgm:prSet/>
      <dgm:spPr/>
      <dgm:t>
        <a:bodyPr/>
        <a:lstStyle/>
        <a:p>
          <a:endParaRPr lang="en-US"/>
        </a:p>
      </dgm:t>
    </dgm:pt>
    <dgm:pt modelId="{591E5597-508E-6841-B558-4FE2BA840869}" type="sibTrans" cxnId="{2BF94A50-AD28-4346-90CD-99547132FCD3}">
      <dgm:prSet/>
      <dgm:spPr/>
      <dgm:t>
        <a:bodyPr/>
        <a:lstStyle/>
        <a:p>
          <a:endParaRPr lang="en-US"/>
        </a:p>
      </dgm:t>
    </dgm:pt>
    <dgm:pt modelId="{B07A09F4-8BA0-9446-B770-32772886E190}">
      <dgm:prSet custT="1"/>
      <dgm:spPr>
        <a:noFill/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Overall correctness of predictions</a:t>
          </a:r>
        </a:p>
      </dgm:t>
    </dgm:pt>
    <dgm:pt modelId="{F762E082-F60B-4C41-8C90-5792ED27B430}" type="parTrans" cxnId="{9AD5B8FF-E9FB-2D48-8C99-99BBE8BF1D83}">
      <dgm:prSet/>
      <dgm:spPr/>
      <dgm:t>
        <a:bodyPr/>
        <a:lstStyle/>
        <a:p>
          <a:endParaRPr lang="en-US"/>
        </a:p>
      </dgm:t>
    </dgm:pt>
    <dgm:pt modelId="{FE69F7DE-9BA4-DF41-9B5C-412C4C05563D}" type="sibTrans" cxnId="{9AD5B8FF-E9FB-2D48-8C99-99BBE8BF1D83}">
      <dgm:prSet/>
      <dgm:spPr/>
      <dgm:t>
        <a:bodyPr/>
        <a:lstStyle/>
        <a:p>
          <a:endParaRPr lang="en-US"/>
        </a:p>
      </dgm:t>
    </dgm:pt>
    <dgm:pt modelId="{39F0AC10-A914-2A4B-AA85-5223DFE207C2}">
      <dgm:prSet custT="1"/>
      <dgm:spPr>
        <a:noFill/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% of predicted positives that were correct</a:t>
          </a:r>
        </a:p>
      </dgm:t>
    </dgm:pt>
    <dgm:pt modelId="{B69804A8-207F-2647-92FA-B2F86D644F88}" type="parTrans" cxnId="{3D0F18E8-C356-AC4F-80BB-09559138FA76}">
      <dgm:prSet/>
      <dgm:spPr/>
      <dgm:t>
        <a:bodyPr/>
        <a:lstStyle/>
        <a:p>
          <a:endParaRPr lang="en-US"/>
        </a:p>
      </dgm:t>
    </dgm:pt>
    <dgm:pt modelId="{AB447185-AC31-0649-B6ED-5492B732352E}" type="sibTrans" cxnId="{3D0F18E8-C356-AC4F-80BB-09559138FA76}">
      <dgm:prSet/>
      <dgm:spPr/>
      <dgm:t>
        <a:bodyPr/>
        <a:lstStyle/>
        <a:p>
          <a:endParaRPr lang="en-US"/>
        </a:p>
      </dgm:t>
    </dgm:pt>
    <dgm:pt modelId="{BE093088-F070-8B40-9B4F-37BB9864396F}">
      <dgm:prSet custT="1"/>
      <dgm:spPr>
        <a:noFill/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% of actual positives that were correctly identified</a:t>
          </a:r>
        </a:p>
      </dgm:t>
    </dgm:pt>
    <dgm:pt modelId="{E94BE268-C481-4B40-B2FB-934C9EA80AB9}" type="parTrans" cxnId="{2A844A86-CB9D-164A-91F8-391295B8B470}">
      <dgm:prSet/>
      <dgm:spPr/>
      <dgm:t>
        <a:bodyPr/>
        <a:lstStyle/>
        <a:p>
          <a:endParaRPr lang="en-US"/>
        </a:p>
      </dgm:t>
    </dgm:pt>
    <dgm:pt modelId="{E26BEC0D-904D-C048-8D89-D2552C04B675}" type="sibTrans" cxnId="{2A844A86-CB9D-164A-91F8-391295B8B470}">
      <dgm:prSet/>
      <dgm:spPr/>
      <dgm:t>
        <a:bodyPr/>
        <a:lstStyle/>
        <a:p>
          <a:endParaRPr lang="en-US"/>
        </a:p>
      </dgm:t>
    </dgm:pt>
    <dgm:pt modelId="{BF7F58FE-DA99-BD40-A1BB-E8E9144B2C14}">
      <dgm:prSet custT="1"/>
      <dgm:spPr>
        <a:noFill/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Balanced metric (precision + recall)</a:t>
          </a:r>
        </a:p>
      </dgm:t>
    </dgm:pt>
    <dgm:pt modelId="{2B8A7D8C-5290-2C49-9BD7-2ED14A329672}" type="parTrans" cxnId="{7066CCF9-1FF8-BA45-A0DD-B567BE5AE4E2}">
      <dgm:prSet/>
      <dgm:spPr/>
      <dgm:t>
        <a:bodyPr/>
        <a:lstStyle/>
        <a:p>
          <a:endParaRPr lang="en-US"/>
        </a:p>
      </dgm:t>
    </dgm:pt>
    <dgm:pt modelId="{B9A0276A-FC06-D342-9501-8BB2EB7E0F53}" type="sibTrans" cxnId="{7066CCF9-1FF8-BA45-A0DD-B567BE5AE4E2}">
      <dgm:prSet/>
      <dgm:spPr/>
      <dgm:t>
        <a:bodyPr/>
        <a:lstStyle/>
        <a:p>
          <a:endParaRPr lang="en-US"/>
        </a:p>
      </dgm:t>
    </dgm:pt>
    <dgm:pt modelId="{2E578B77-EF1E-C647-9022-F22131D79DF9}">
      <dgm:prSet custT="1"/>
      <dgm:spPr>
        <a:noFill/>
      </dgm:spPr>
      <dgm:t>
        <a:bodyPr/>
        <a:lstStyle/>
        <a:p>
          <a:r>
            <a:rPr lang="en-US" sz="2200" dirty="0">
              <a:latin typeface="Calibri" panose="020F0502020204030204" pitchFamily="34" charset="0"/>
              <a:cs typeface="Calibri" panose="020F0502020204030204" pitchFamily="34" charset="0"/>
            </a:rPr>
            <a:t>Visual view of model strengths &amp; weaknesses</a:t>
          </a:r>
        </a:p>
      </dgm:t>
    </dgm:pt>
    <dgm:pt modelId="{C336C680-0820-A049-A09E-4D952B191509}" type="parTrans" cxnId="{AB9E0DC4-1B13-4349-B7C3-E7D81BE78F41}">
      <dgm:prSet/>
      <dgm:spPr/>
      <dgm:t>
        <a:bodyPr/>
        <a:lstStyle/>
        <a:p>
          <a:endParaRPr lang="en-US"/>
        </a:p>
      </dgm:t>
    </dgm:pt>
    <dgm:pt modelId="{065841A1-E9BC-D148-9979-841D6282BBCC}" type="sibTrans" cxnId="{AB9E0DC4-1B13-4349-B7C3-E7D81BE78F41}">
      <dgm:prSet/>
      <dgm:spPr/>
      <dgm:t>
        <a:bodyPr/>
        <a:lstStyle/>
        <a:p>
          <a:endParaRPr lang="en-US"/>
        </a:p>
      </dgm:t>
    </dgm:pt>
    <dgm:pt modelId="{C373AB54-3BE5-CC4A-A551-D2EEE88FD21A}" type="pres">
      <dgm:prSet presAssocID="{8713BF5C-302F-5141-8C38-85DE6409DE3D}" presName="Name0" presStyleCnt="0">
        <dgm:presLayoutVars>
          <dgm:dir/>
          <dgm:animLvl val="lvl"/>
          <dgm:resizeHandles val="exact"/>
        </dgm:presLayoutVars>
      </dgm:prSet>
      <dgm:spPr/>
    </dgm:pt>
    <dgm:pt modelId="{FE7C3B17-042D-CC47-AB5A-4BBF690E3BAD}" type="pres">
      <dgm:prSet presAssocID="{6C682C8A-9992-F44D-B6EC-F887B005A20B}" presName="composite" presStyleCnt="0"/>
      <dgm:spPr/>
    </dgm:pt>
    <dgm:pt modelId="{9F15E9BF-5F47-7041-8B1E-59FA3E0B4106}" type="pres">
      <dgm:prSet presAssocID="{6C682C8A-9992-F44D-B6EC-F887B005A20B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D1F27D0-DB84-0E42-BBC3-317C5F940670}" type="pres">
      <dgm:prSet presAssocID="{6C682C8A-9992-F44D-B6EC-F887B005A20B}" presName="desTx" presStyleLbl="alignAccFollowNode1" presStyleIdx="0" presStyleCnt="5">
        <dgm:presLayoutVars>
          <dgm:bulletEnabled val="1"/>
        </dgm:presLayoutVars>
      </dgm:prSet>
      <dgm:spPr/>
    </dgm:pt>
    <dgm:pt modelId="{9BAAB30C-E77E-4847-9208-140DF19CEEB2}" type="pres">
      <dgm:prSet presAssocID="{D15C44B7-AB56-CD42-9276-71A71F3F2036}" presName="space" presStyleCnt="0"/>
      <dgm:spPr/>
    </dgm:pt>
    <dgm:pt modelId="{EAB91D7C-A2F6-F34E-BB24-D3CC190029AC}" type="pres">
      <dgm:prSet presAssocID="{60A0DAB1-8CDA-6A40-A75C-D06089CD7A89}" presName="composite" presStyleCnt="0"/>
      <dgm:spPr/>
    </dgm:pt>
    <dgm:pt modelId="{7EB96A2D-02E7-EB4B-BD0F-834C814F4068}" type="pres">
      <dgm:prSet presAssocID="{60A0DAB1-8CDA-6A40-A75C-D06089CD7A89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DBAED97C-99DC-6E46-9D65-616D94A6E6D5}" type="pres">
      <dgm:prSet presAssocID="{60A0DAB1-8CDA-6A40-A75C-D06089CD7A89}" presName="desTx" presStyleLbl="alignAccFollowNode1" presStyleIdx="1" presStyleCnt="5">
        <dgm:presLayoutVars>
          <dgm:bulletEnabled val="1"/>
        </dgm:presLayoutVars>
      </dgm:prSet>
      <dgm:spPr/>
    </dgm:pt>
    <dgm:pt modelId="{2E9F5662-CF93-1F48-BC38-045975A2E604}" type="pres">
      <dgm:prSet presAssocID="{B124A8D9-148E-4549-8CE6-46CE484D80E8}" presName="space" presStyleCnt="0"/>
      <dgm:spPr/>
    </dgm:pt>
    <dgm:pt modelId="{C2D39AF9-8681-FA47-B84C-D3CFC054281D}" type="pres">
      <dgm:prSet presAssocID="{1D9E0592-DE68-B046-AB42-C22947E9F080}" presName="composite" presStyleCnt="0"/>
      <dgm:spPr/>
    </dgm:pt>
    <dgm:pt modelId="{1A57D87E-53D5-D64E-BC25-CA69AF35D972}" type="pres">
      <dgm:prSet presAssocID="{1D9E0592-DE68-B046-AB42-C22947E9F080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1C11C6A1-651C-1844-A8A8-AE0E7D2E78A6}" type="pres">
      <dgm:prSet presAssocID="{1D9E0592-DE68-B046-AB42-C22947E9F080}" presName="desTx" presStyleLbl="alignAccFollowNode1" presStyleIdx="2" presStyleCnt="5">
        <dgm:presLayoutVars>
          <dgm:bulletEnabled val="1"/>
        </dgm:presLayoutVars>
      </dgm:prSet>
      <dgm:spPr/>
    </dgm:pt>
    <dgm:pt modelId="{28CB596C-B02C-3B49-8DA0-0B8053347BB0}" type="pres">
      <dgm:prSet presAssocID="{B398CAB0-0700-2844-9BEC-416421D595B0}" presName="space" presStyleCnt="0"/>
      <dgm:spPr/>
    </dgm:pt>
    <dgm:pt modelId="{9A50899A-CB68-CE4D-BB4F-A8F35E88A00C}" type="pres">
      <dgm:prSet presAssocID="{2CF0A636-B371-094F-A20E-D51AA77F7C59}" presName="composite" presStyleCnt="0"/>
      <dgm:spPr/>
    </dgm:pt>
    <dgm:pt modelId="{61E9820C-D9DA-E842-8826-6A580B24F845}" type="pres">
      <dgm:prSet presAssocID="{2CF0A636-B371-094F-A20E-D51AA77F7C59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C9F7905-EB3A-4E47-A299-AE800FABC2A6}" type="pres">
      <dgm:prSet presAssocID="{2CF0A636-B371-094F-A20E-D51AA77F7C59}" presName="desTx" presStyleLbl="alignAccFollowNode1" presStyleIdx="3" presStyleCnt="5">
        <dgm:presLayoutVars>
          <dgm:bulletEnabled val="1"/>
        </dgm:presLayoutVars>
      </dgm:prSet>
      <dgm:spPr/>
    </dgm:pt>
    <dgm:pt modelId="{0D24020D-82E6-4046-91C5-F447DD400434}" type="pres">
      <dgm:prSet presAssocID="{AC5E7676-6C9A-1D48-9330-1B4EBB24ADF0}" presName="space" presStyleCnt="0"/>
      <dgm:spPr/>
    </dgm:pt>
    <dgm:pt modelId="{71BCFFF9-FD6E-7741-8777-D42F89F7FCF8}" type="pres">
      <dgm:prSet presAssocID="{C1FB67B3-F6BA-7D41-83C9-B75B65434764}" presName="composite" presStyleCnt="0"/>
      <dgm:spPr/>
    </dgm:pt>
    <dgm:pt modelId="{C7011417-92F6-A941-BDD5-9EB0770F127A}" type="pres">
      <dgm:prSet presAssocID="{C1FB67B3-F6BA-7D41-83C9-B75B65434764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FEFA28D-206A-F542-9726-CB168C66EF78}" type="pres">
      <dgm:prSet presAssocID="{C1FB67B3-F6BA-7D41-83C9-B75B65434764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7433BD23-B705-5B4E-BAAD-1677FA126DDE}" type="presOf" srcId="{6C682C8A-9992-F44D-B6EC-F887B005A20B}" destId="{9F15E9BF-5F47-7041-8B1E-59FA3E0B4106}" srcOrd="0" destOrd="0" presId="urn:microsoft.com/office/officeart/2005/8/layout/hList1"/>
    <dgm:cxn modelId="{825C222D-7F77-0A4A-8A0D-238F6C6319F7}" srcId="{8713BF5C-302F-5141-8C38-85DE6409DE3D}" destId="{2CF0A636-B371-094F-A20E-D51AA77F7C59}" srcOrd="3" destOrd="0" parTransId="{17D308D0-7765-B047-9E22-B10DA8CA7C03}" sibTransId="{AC5E7676-6C9A-1D48-9330-1B4EBB24ADF0}"/>
    <dgm:cxn modelId="{3878D44A-15F7-B64D-B934-E52D8930DDAC}" srcId="{8713BF5C-302F-5141-8C38-85DE6409DE3D}" destId="{6C682C8A-9992-F44D-B6EC-F887B005A20B}" srcOrd="0" destOrd="0" parTransId="{0B492525-AF33-A849-8A75-4C3FC48A4DC3}" sibTransId="{D15C44B7-AB56-CD42-9276-71A71F3F2036}"/>
    <dgm:cxn modelId="{2BF94A50-AD28-4346-90CD-99547132FCD3}" srcId="{8713BF5C-302F-5141-8C38-85DE6409DE3D}" destId="{C1FB67B3-F6BA-7D41-83C9-B75B65434764}" srcOrd="4" destOrd="0" parTransId="{2DF3BB20-2759-2F4D-9A57-27AFD6305E50}" sibTransId="{591E5597-508E-6841-B558-4FE2BA840869}"/>
    <dgm:cxn modelId="{5618A852-85E0-4947-BB95-0B92985DF1EE}" type="presOf" srcId="{BE093088-F070-8B40-9B4F-37BB9864396F}" destId="{1C11C6A1-651C-1844-A8A8-AE0E7D2E78A6}" srcOrd="0" destOrd="0" presId="urn:microsoft.com/office/officeart/2005/8/layout/hList1"/>
    <dgm:cxn modelId="{E62AE864-3197-344B-AB11-E5B07F69AAA6}" type="presOf" srcId="{2CF0A636-B371-094F-A20E-D51AA77F7C59}" destId="{61E9820C-D9DA-E842-8826-6A580B24F845}" srcOrd="0" destOrd="0" presId="urn:microsoft.com/office/officeart/2005/8/layout/hList1"/>
    <dgm:cxn modelId="{76DBB377-8768-CF41-A252-067C49E54038}" type="presOf" srcId="{1D9E0592-DE68-B046-AB42-C22947E9F080}" destId="{1A57D87E-53D5-D64E-BC25-CA69AF35D972}" srcOrd="0" destOrd="0" presId="urn:microsoft.com/office/officeart/2005/8/layout/hList1"/>
    <dgm:cxn modelId="{2A844A86-CB9D-164A-91F8-391295B8B470}" srcId="{1D9E0592-DE68-B046-AB42-C22947E9F080}" destId="{BE093088-F070-8B40-9B4F-37BB9864396F}" srcOrd="0" destOrd="0" parTransId="{E94BE268-C481-4B40-B2FB-934C9EA80AB9}" sibTransId="{E26BEC0D-904D-C048-8D89-D2552C04B675}"/>
    <dgm:cxn modelId="{E7DA688C-83FF-0B43-801D-D4835D0D6C7E}" type="presOf" srcId="{C1FB67B3-F6BA-7D41-83C9-B75B65434764}" destId="{C7011417-92F6-A941-BDD5-9EB0770F127A}" srcOrd="0" destOrd="0" presId="urn:microsoft.com/office/officeart/2005/8/layout/hList1"/>
    <dgm:cxn modelId="{AEC85DAA-79E1-B144-8DD2-DEB88E33A7E6}" type="presOf" srcId="{39F0AC10-A914-2A4B-AA85-5223DFE207C2}" destId="{DBAED97C-99DC-6E46-9D65-616D94A6E6D5}" srcOrd="0" destOrd="0" presId="urn:microsoft.com/office/officeart/2005/8/layout/hList1"/>
    <dgm:cxn modelId="{FEE4D1B0-B6F6-E149-96D8-4DA3D3CC0CFB}" type="presOf" srcId="{BF7F58FE-DA99-BD40-A1BB-E8E9144B2C14}" destId="{9C9F7905-EB3A-4E47-A299-AE800FABC2A6}" srcOrd="0" destOrd="0" presId="urn:microsoft.com/office/officeart/2005/8/layout/hList1"/>
    <dgm:cxn modelId="{96F9E8B2-7565-4A45-9B70-2143DAD29371}" type="presOf" srcId="{2E578B77-EF1E-C647-9022-F22131D79DF9}" destId="{0FEFA28D-206A-F542-9726-CB168C66EF78}" srcOrd="0" destOrd="0" presId="urn:microsoft.com/office/officeart/2005/8/layout/hList1"/>
    <dgm:cxn modelId="{667F6EB7-F292-6E4E-B4F3-C5954152707E}" type="presOf" srcId="{60A0DAB1-8CDA-6A40-A75C-D06089CD7A89}" destId="{7EB96A2D-02E7-EB4B-BD0F-834C814F4068}" srcOrd="0" destOrd="0" presId="urn:microsoft.com/office/officeart/2005/8/layout/hList1"/>
    <dgm:cxn modelId="{888E53BE-0F68-A548-A693-5488DC5A3089}" srcId="{8713BF5C-302F-5141-8C38-85DE6409DE3D}" destId="{60A0DAB1-8CDA-6A40-A75C-D06089CD7A89}" srcOrd="1" destOrd="0" parTransId="{066F6106-E927-6444-B8F7-254B1FDA08CA}" sibTransId="{B124A8D9-148E-4549-8CE6-46CE484D80E8}"/>
    <dgm:cxn modelId="{FA420EC3-C960-234B-AE39-503E67D3509E}" srcId="{8713BF5C-302F-5141-8C38-85DE6409DE3D}" destId="{1D9E0592-DE68-B046-AB42-C22947E9F080}" srcOrd="2" destOrd="0" parTransId="{6A7155E0-2B4C-9F4D-BE86-5AEA9F016DC1}" sibTransId="{B398CAB0-0700-2844-9BEC-416421D595B0}"/>
    <dgm:cxn modelId="{AB9E0DC4-1B13-4349-B7C3-E7D81BE78F41}" srcId="{C1FB67B3-F6BA-7D41-83C9-B75B65434764}" destId="{2E578B77-EF1E-C647-9022-F22131D79DF9}" srcOrd="0" destOrd="0" parTransId="{C336C680-0820-A049-A09E-4D952B191509}" sibTransId="{065841A1-E9BC-D148-9979-841D6282BBCC}"/>
    <dgm:cxn modelId="{45EC67D2-07BD-F64B-A743-C5108155733D}" type="presOf" srcId="{B07A09F4-8BA0-9446-B770-32772886E190}" destId="{6D1F27D0-DB84-0E42-BBC3-317C5F940670}" srcOrd="0" destOrd="0" presId="urn:microsoft.com/office/officeart/2005/8/layout/hList1"/>
    <dgm:cxn modelId="{8E378AD7-C1AA-E142-AD21-A9D4B0465890}" type="presOf" srcId="{8713BF5C-302F-5141-8C38-85DE6409DE3D}" destId="{C373AB54-3BE5-CC4A-A551-D2EEE88FD21A}" srcOrd="0" destOrd="0" presId="urn:microsoft.com/office/officeart/2005/8/layout/hList1"/>
    <dgm:cxn modelId="{3D0F18E8-C356-AC4F-80BB-09559138FA76}" srcId="{60A0DAB1-8CDA-6A40-A75C-D06089CD7A89}" destId="{39F0AC10-A914-2A4B-AA85-5223DFE207C2}" srcOrd="0" destOrd="0" parTransId="{B69804A8-207F-2647-92FA-B2F86D644F88}" sibTransId="{AB447185-AC31-0649-B6ED-5492B732352E}"/>
    <dgm:cxn modelId="{7066CCF9-1FF8-BA45-A0DD-B567BE5AE4E2}" srcId="{2CF0A636-B371-094F-A20E-D51AA77F7C59}" destId="{BF7F58FE-DA99-BD40-A1BB-E8E9144B2C14}" srcOrd="0" destOrd="0" parTransId="{2B8A7D8C-5290-2C49-9BD7-2ED14A329672}" sibTransId="{B9A0276A-FC06-D342-9501-8BB2EB7E0F53}"/>
    <dgm:cxn modelId="{9AD5B8FF-E9FB-2D48-8C99-99BBE8BF1D83}" srcId="{6C682C8A-9992-F44D-B6EC-F887B005A20B}" destId="{B07A09F4-8BA0-9446-B770-32772886E190}" srcOrd="0" destOrd="0" parTransId="{F762E082-F60B-4C41-8C90-5792ED27B430}" sibTransId="{FE69F7DE-9BA4-DF41-9B5C-412C4C05563D}"/>
    <dgm:cxn modelId="{E3F6F807-E9BE-684D-B868-044265CE2575}" type="presParOf" srcId="{C373AB54-3BE5-CC4A-A551-D2EEE88FD21A}" destId="{FE7C3B17-042D-CC47-AB5A-4BBF690E3BAD}" srcOrd="0" destOrd="0" presId="urn:microsoft.com/office/officeart/2005/8/layout/hList1"/>
    <dgm:cxn modelId="{2133788D-BD62-654E-8A2B-2C80C6CD4DFB}" type="presParOf" srcId="{FE7C3B17-042D-CC47-AB5A-4BBF690E3BAD}" destId="{9F15E9BF-5F47-7041-8B1E-59FA3E0B4106}" srcOrd="0" destOrd="0" presId="urn:microsoft.com/office/officeart/2005/8/layout/hList1"/>
    <dgm:cxn modelId="{D04CE0DD-4336-B043-AE4A-F55499710138}" type="presParOf" srcId="{FE7C3B17-042D-CC47-AB5A-4BBF690E3BAD}" destId="{6D1F27D0-DB84-0E42-BBC3-317C5F940670}" srcOrd="1" destOrd="0" presId="urn:microsoft.com/office/officeart/2005/8/layout/hList1"/>
    <dgm:cxn modelId="{4D7CAE19-85A3-4F4A-8AA8-294DD99B7CAA}" type="presParOf" srcId="{C373AB54-3BE5-CC4A-A551-D2EEE88FD21A}" destId="{9BAAB30C-E77E-4847-9208-140DF19CEEB2}" srcOrd="1" destOrd="0" presId="urn:microsoft.com/office/officeart/2005/8/layout/hList1"/>
    <dgm:cxn modelId="{D3BBDEC4-5479-004C-9602-FF6589B3BB8C}" type="presParOf" srcId="{C373AB54-3BE5-CC4A-A551-D2EEE88FD21A}" destId="{EAB91D7C-A2F6-F34E-BB24-D3CC190029AC}" srcOrd="2" destOrd="0" presId="urn:microsoft.com/office/officeart/2005/8/layout/hList1"/>
    <dgm:cxn modelId="{0A608FC2-187B-8441-AEC2-AFFAC86077DB}" type="presParOf" srcId="{EAB91D7C-A2F6-F34E-BB24-D3CC190029AC}" destId="{7EB96A2D-02E7-EB4B-BD0F-834C814F4068}" srcOrd="0" destOrd="0" presId="urn:microsoft.com/office/officeart/2005/8/layout/hList1"/>
    <dgm:cxn modelId="{0A0B86A7-FB79-2746-9D94-3F796ADF08CC}" type="presParOf" srcId="{EAB91D7C-A2F6-F34E-BB24-D3CC190029AC}" destId="{DBAED97C-99DC-6E46-9D65-616D94A6E6D5}" srcOrd="1" destOrd="0" presId="urn:microsoft.com/office/officeart/2005/8/layout/hList1"/>
    <dgm:cxn modelId="{45CF2478-C8D0-D249-8B4A-FDD591247063}" type="presParOf" srcId="{C373AB54-3BE5-CC4A-A551-D2EEE88FD21A}" destId="{2E9F5662-CF93-1F48-BC38-045975A2E604}" srcOrd="3" destOrd="0" presId="urn:microsoft.com/office/officeart/2005/8/layout/hList1"/>
    <dgm:cxn modelId="{70159743-CE3F-AC4C-A0FB-F46E72B35B50}" type="presParOf" srcId="{C373AB54-3BE5-CC4A-A551-D2EEE88FD21A}" destId="{C2D39AF9-8681-FA47-B84C-D3CFC054281D}" srcOrd="4" destOrd="0" presId="urn:microsoft.com/office/officeart/2005/8/layout/hList1"/>
    <dgm:cxn modelId="{9B1367FB-32CB-5D48-806E-B9FFB0A09A2B}" type="presParOf" srcId="{C2D39AF9-8681-FA47-B84C-D3CFC054281D}" destId="{1A57D87E-53D5-D64E-BC25-CA69AF35D972}" srcOrd="0" destOrd="0" presId="urn:microsoft.com/office/officeart/2005/8/layout/hList1"/>
    <dgm:cxn modelId="{C63BEB19-3752-4442-A9E0-F42B379A88CF}" type="presParOf" srcId="{C2D39AF9-8681-FA47-B84C-D3CFC054281D}" destId="{1C11C6A1-651C-1844-A8A8-AE0E7D2E78A6}" srcOrd="1" destOrd="0" presId="urn:microsoft.com/office/officeart/2005/8/layout/hList1"/>
    <dgm:cxn modelId="{6959BC99-5C4B-7645-8825-91010ACB1B03}" type="presParOf" srcId="{C373AB54-3BE5-CC4A-A551-D2EEE88FD21A}" destId="{28CB596C-B02C-3B49-8DA0-0B8053347BB0}" srcOrd="5" destOrd="0" presId="urn:microsoft.com/office/officeart/2005/8/layout/hList1"/>
    <dgm:cxn modelId="{C2E173B9-7F06-CC4D-880F-9DAB78FA5B91}" type="presParOf" srcId="{C373AB54-3BE5-CC4A-A551-D2EEE88FD21A}" destId="{9A50899A-CB68-CE4D-BB4F-A8F35E88A00C}" srcOrd="6" destOrd="0" presId="urn:microsoft.com/office/officeart/2005/8/layout/hList1"/>
    <dgm:cxn modelId="{A5F50092-2EA5-3D43-81B2-B754471B00A7}" type="presParOf" srcId="{9A50899A-CB68-CE4D-BB4F-A8F35E88A00C}" destId="{61E9820C-D9DA-E842-8826-6A580B24F845}" srcOrd="0" destOrd="0" presId="urn:microsoft.com/office/officeart/2005/8/layout/hList1"/>
    <dgm:cxn modelId="{24EC332F-D5BD-2546-B1BE-F18A9EF1830C}" type="presParOf" srcId="{9A50899A-CB68-CE4D-BB4F-A8F35E88A00C}" destId="{9C9F7905-EB3A-4E47-A299-AE800FABC2A6}" srcOrd="1" destOrd="0" presId="urn:microsoft.com/office/officeart/2005/8/layout/hList1"/>
    <dgm:cxn modelId="{106D65A0-9485-3040-BC7F-060912D581E3}" type="presParOf" srcId="{C373AB54-3BE5-CC4A-A551-D2EEE88FD21A}" destId="{0D24020D-82E6-4046-91C5-F447DD400434}" srcOrd="7" destOrd="0" presId="urn:microsoft.com/office/officeart/2005/8/layout/hList1"/>
    <dgm:cxn modelId="{061CA6E2-B0B1-C345-8BD0-D4DB9C6A3F1C}" type="presParOf" srcId="{C373AB54-3BE5-CC4A-A551-D2EEE88FD21A}" destId="{71BCFFF9-FD6E-7741-8777-D42F89F7FCF8}" srcOrd="8" destOrd="0" presId="urn:microsoft.com/office/officeart/2005/8/layout/hList1"/>
    <dgm:cxn modelId="{6D63B8F7-36EF-A741-B968-ACC32D8F019A}" type="presParOf" srcId="{71BCFFF9-FD6E-7741-8777-D42F89F7FCF8}" destId="{C7011417-92F6-A941-BDD5-9EB0770F127A}" srcOrd="0" destOrd="0" presId="urn:microsoft.com/office/officeart/2005/8/layout/hList1"/>
    <dgm:cxn modelId="{75653F1E-651B-3148-ACC9-D0B5531DE082}" type="presParOf" srcId="{71BCFFF9-FD6E-7741-8777-D42F89F7FCF8}" destId="{0FEFA28D-206A-F542-9726-CB168C66EF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AA0353-9A03-EE42-87FB-10064D2C0E24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9C19CB-8837-FA48-80B5-D49E8DA316F4}">
      <dgm:prSet/>
      <dgm:spPr/>
      <dgm:t>
        <a:bodyPr/>
        <a:lstStyle/>
        <a:p>
          <a:r>
            <a:rPr lang="en-US" b="1"/>
            <a:t>🏆 Final Model Choice: DistilBERT</a:t>
          </a:r>
          <a:endParaRPr lang="en-US"/>
        </a:p>
      </dgm:t>
    </dgm:pt>
    <dgm:pt modelId="{F4A02675-F1D7-0441-B8D1-5703C87C9CA1}" type="parTrans" cxnId="{8D275891-F090-3146-AF91-01D75658D061}">
      <dgm:prSet/>
      <dgm:spPr/>
      <dgm:t>
        <a:bodyPr/>
        <a:lstStyle/>
        <a:p>
          <a:endParaRPr lang="en-US"/>
        </a:p>
      </dgm:t>
    </dgm:pt>
    <dgm:pt modelId="{B29D0FA2-B060-794F-8F2F-CBCA16109E61}" type="sibTrans" cxnId="{8D275891-F090-3146-AF91-01D75658D061}">
      <dgm:prSet/>
      <dgm:spPr/>
      <dgm:t>
        <a:bodyPr/>
        <a:lstStyle/>
        <a:p>
          <a:endParaRPr lang="en-US"/>
        </a:p>
      </dgm:t>
    </dgm:pt>
    <dgm:pt modelId="{B4F1B2BF-839A-A242-9DCC-0E708C66A85E}">
      <dgm:prSet/>
      <dgm:spPr/>
      <dgm:t>
        <a:bodyPr/>
        <a:lstStyle/>
        <a:p>
          <a:r>
            <a:rPr lang="en-US"/>
            <a:t>✅ Best performance on </a:t>
          </a:r>
          <a:r>
            <a:rPr lang="en-US" b="1"/>
            <a:t>all core metrics</a:t>
          </a:r>
          <a:endParaRPr lang="en-US"/>
        </a:p>
      </dgm:t>
    </dgm:pt>
    <dgm:pt modelId="{DF7D4B22-2D05-4141-B593-2C6B6DC6AD6E}" type="parTrans" cxnId="{F616EF04-E632-F44C-BFFA-49BDB8AD02F5}">
      <dgm:prSet/>
      <dgm:spPr/>
      <dgm:t>
        <a:bodyPr/>
        <a:lstStyle/>
        <a:p>
          <a:endParaRPr lang="en-US"/>
        </a:p>
      </dgm:t>
    </dgm:pt>
    <dgm:pt modelId="{5D752A2D-34E5-5449-BA18-A494234FAA05}" type="sibTrans" cxnId="{F616EF04-E632-F44C-BFFA-49BDB8AD02F5}">
      <dgm:prSet/>
      <dgm:spPr/>
      <dgm:t>
        <a:bodyPr/>
        <a:lstStyle/>
        <a:p>
          <a:endParaRPr lang="en-US"/>
        </a:p>
      </dgm:t>
    </dgm:pt>
    <dgm:pt modelId="{A9DF1E70-804B-1E4B-942D-7D986CAB10E4}">
      <dgm:prSet/>
      <dgm:spPr/>
      <dgm:t>
        <a:bodyPr/>
        <a:lstStyle/>
        <a:p>
          <a:r>
            <a:rPr lang="en-US"/>
            <a:t>✅ Handled complex, noisy, social language (hashtags, emojis, sarcasm)</a:t>
          </a:r>
        </a:p>
      </dgm:t>
    </dgm:pt>
    <dgm:pt modelId="{C37678D2-0EA5-BF47-AE91-A9D748C4C23A}" type="parTrans" cxnId="{1CA1EDD1-36FA-8F4E-AE3B-AECB74BF372B}">
      <dgm:prSet/>
      <dgm:spPr/>
      <dgm:t>
        <a:bodyPr/>
        <a:lstStyle/>
        <a:p>
          <a:endParaRPr lang="en-US"/>
        </a:p>
      </dgm:t>
    </dgm:pt>
    <dgm:pt modelId="{FB3A29CF-59ED-DE45-9C93-492AC1945660}" type="sibTrans" cxnId="{1CA1EDD1-36FA-8F4E-AE3B-AECB74BF372B}">
      <dgm:prSet/>
      <dgm:spPr/>
      <dgm:t>
        <a:bodyPr/>
        <a:lstStyle/>
        <a:p>
          <a:endParaRPr lang="en-US"/>
        </a:p>
      </dgm:t>
    </dgm:pt>
    <dgm:pt modelId="{2DB23395-B370-2B4A-8725-3372126CA669}">
      <dgm:prSet/>
      <dgm:spPr/>
      <dgm:t>
        <a:bodyPr/>
        <a:lstStyle/>
        <a:p>
          <a:r>
            <a:rPr lang="en-US"/>
            <a:t>✅ Generalized well even on </a:t>
          </a:r>
          <a:r>
            <a:rPr lang="en-US" b="1"/>
            <a:t>YouTube comments</a:t>
          </a:r>
          <a:r>
            <a:rPr lang="en-US"/>
            <a:t> not seen in training</a:t>
          </a:r>
        </a:p>
      </dgm:t>
    </dgm:pt>
    <dgm:pt modelId="{F9EFA833-60D6-814F-989B-BECD8F8B7AA7}" type="parTrans" cxnId="{E06BCD12-6BBC-C245-ADCF-C724FED662FF}">
      <dgm:prSet/>
      <dgm:spPr/>
      <dgm:t>
        <a:bodyPr/>
        <a:lstStyle/>
        <a:p>
          <a:endParaRPr lang="en-US"/>
        </a:p>
      </dgm:t>
    </dgm:pt>
    <dgm:pt modelId="{055EF083-E158-0443-B2A1-C34665D352BE}" type="sibTrans" cxnId="{E06BCD12-6BBC-C245-ADCF-C724FED662FF}">
      <dgm:prSet/>
      <dgm:spPr/>
      <dgm:t>
        <a:bodyPr/>
        <a:lstStyle/>
        <a:p>
          <a:endParaRPr lang="en-US"/>
        </a:p>
      </dgm:t>
    </dgm:pt>
    <dgm:pt modelId="{2A6E3862-023C-F547-822A-12750C8D7FAE}">
      <dgm:prSet/>
      <dgm:spPr/>
      <dgm:t>
        <a:bodyPr/>
        <a:lstStyle/>
        <a:p>
          <a:r>
            <a:rPr lang="en-US"/>
            <a:t>✅ Final validation accuracy: </a:t>
          </a:r>
          <a:r>
            <a:rPr lang="en-US" b="1"/>
            <a:t>87%</a:t>
          </a:r>
          <a:r>
            <a:rPr lang="en-US"/>
            <a:t>, F1-Score: </a:t>
          </a:r>
          <a:r>
            <a:rPr lang="en-US" b="1"/>
            <a:t>0.87</a:t>
          </a:r>
          <a:endParaRPr lang="en-US"/>
        </a:p>
      </dgm:t>
    </dgm:pt>
    <dgm:pt modelId="{FF3FACAD-C3F6-494D-99B0-5BE307F6A528}" type="parTrans" cxnId="{8143E7BC-5734-674A-BFFF-2593E9318A44}">
      <dgm:prSet/>
      <dgm:spPr/>
      <dgm:t>
        <a:bodyPr/>
        <a:lstStyle/>
        <a:p>
          <a:endParaRPr lang="en-US"/>
        </a:p>
      </dgm:t>
    </dgm:pt>
    <dgm:pt modelId="{8D6C5DDA-24F3-7548-A02A-FD223ED9EC9D}" type="sibTrans" cxnId="{8143E7BC-5734-674A-BFFF-2593E9318A44}">
      <dgm:prSet/>
      <dgm:spPr/>
      <dgm:t>
        <a:bodyPr/>
        <a:lstStyle/>
        <a:p>
          <a:endParaRPr lang="en-US"/>
        </a:p>
      </dgm:t>
    </dgm:pt>
    <dgm:pt modelId="{4D808D3E-79B9-C541-A386-1E54638EF861}" type="pres">
      <dgm:prSet presAssocID="{F4AA0353-9A03-EE42-87FB-10064D2C0E24}" presName="vert0" presStyleCnt="0">
        <dgm:presLayoutVars>
          <dgm:dir/>
          <dgm:animOne val="branch"/>
          <dgm:animLvl val="lvl"/>
        </dgm:presLayoutVars>
      </dgm:prSet>
      <dgm:spPr/>
    </dgm:pt>
    <dgm:pt modelId="{AEFC4ADF-F21A-0542-9830-F4559C196227}" type="pres">
      <dgm:prSet presAssocID="{CE9C19CB-8837-FA48-80B5-D49E8DA316F4}" presName="thickLine" presStyleLbl="alignNode1" presStyleIdx="0" presStyleCnt="5"/>
      <dgm:spPr/>
    </dgm:pt>
    <dgm:pt modelId="{A134C640-4C3B-A740-95DA-A7EC7227B080}" type="pres">
      <dgm:prSet presAssocID="{CE9C19CB-8837-FA48-80B5-D49E8DA316F4}" presName="horz1" presStyleCnt="0"/>
      <dgm:spPr/>
    </dgm:pt>
    <dgm:pt modelId="{0B060A91-B2EA-6543-A39D-220C39BA0E71}" type="pres">
      <dgm:prSet presAssocID="{CE9C19CB-8837-FA48-80B5-D49E8DA316F4}" presName="tx1" presStyleLbl="revTx" presStyleIdx="0" presStyleCnt="5"/>
      <dgm:spPr/>
    </dgm:pt>
    <dgm:pt modelId="{4C02FC6E-B853-3745-8617-915C857C21CA}" type="pres">
      <dgm:prSet presAssocID="{CE9C19CB-8837-FA48-80B5-D49E8DA316F4}" presName="vert1" presStyleCnt="0"/>
      <dgm:spPr/>
    </dgm:pt>
    <dgm:pt modelId="{748249A2-D2D1-3B46-A51A-96A7FA3B564E}" type="pres">
      <dgm:prSet presAssocID="{B4F1B2BF-839A-A242-9DCC-0E708C66A85E}" presName="thickLine" presStyleLbl="alignNode1" presStyleIdx="1" presStyleCnt="5"/>
      <dgm:spPr/>
    </dgm:pt>
    <dgm:pt modelId="{E7CB4E95-4D9B-7249-AE98-8CAABC4FD110}" type="pres">
      <dgm:prSet presAssocID="{B4F1B2BF-839A-A242-9DCC-0E708C66A85E}" presName="horz1" presStyleCnt="0"/>
      <dgm:spPr/>
    </dgm:pt>
    <dgm:pt modelId="{4E99CFCD-D2E0-6B46-9FD0-448EEA95A65F}" type="pres">
      <dgm:prSet presAssocID="{B4F1B2BF-839A-A242-9DCC-0E708C66A85E}" presName="tx1" presStyleLbl="revTx" presStyleIdx="1" presStyleCnt="5"/>
      <dgm:spPr/>
    </dgm:pt>
    <dgm:pt modelId="{CDA432C0-D0DF-554F-9EC9-025171A7213E}" type="pres">
      <dgm:prSet presAssocID="{B4F1B2BF-839A-A242-9DCC-0E708C66A85E}" presName="vert1" presStyleCnt="0"/>
      <dgm:spPr/>
    </dgm:pt>
    <dgm:pt modelId="{B6C5DB53-7E9A-AF4A-B008-CE8FE055A271}" type="pres">
      <dgm:prSet presAssocID="{A9DF1E70-804B-1E4B-942D-7D986CAB10E4}" presName="thickLine" presStyleLbl="alignNode1" presStyleIdx="2" presStyleCnt="5"/>
      <dgm:spPr/>
    </dgm:pt>
    <dgm:pt modelId="{F5EE8FE2-F65E-1F42-A430-23A8804DF99B}" type="pres">
      <dgm:prSet presAssocID="{A9DF1E70-804B-1E4B-942D-7D986CAB10E4}" presName="horz1" presStyleCnt="0"/>
      <dgm:spPr/>
    </dgm:pt>
    <dgm:pt modelId="{5372227F-781F-4D4A-9B97-4A403FF49A23}" type="pres">
      <dgm:prSet presAssocID="{A9DF1E70-804B-1E4B-942D-7D986CAB10E4}" presName="tx1" presStyleLbl="revTx" presStyleIdx="2" presStyleCnt="5"/>
      <dgm:spPr/>
    </dgm:pt>
    <dgm:pt modelId="{12B16D01-E7EF-5E41-A2E2-7FB9D5033869}" type="pres">
      <dgm:prSet presAssocID="{A9DF1E70-804B-1E4B-942D-7D986CAB10E4}" presName="vert1" presStyleCnt="0"/>
      <dgm:spPr/>
    </dgm:pt>
    <dgm:pt modelId="{36A7EF96-7D52-0A4F-AC74-65A17CDD2821}" type="pres">
      <dgm:prSet presAssocID="{2DB23395-B370-2B4A-8725-3372126CA669}" presName="thickLine" presStyleLbl="alignNode1" presStyleIdx="3" presStyleCnt="5"/>
      <dgm:spPr/>
    </dgm:pt>
    <dgm:pt modelId="{4C2518C6-2127-2746-AFFF-F0AD3BDDB2DF}" type="pres">
      <dgm:prSet presAssocID="{2DB23395-B370-2B4A-8725-3372126CA669}" presName="horz1" presStyleCnt="0"/>
      <dgm:spPr/>
    </dgm:pt>
    <dgm:pt modelId="{0652FC84-7E05-9846-9336-A3AF8862AA9D}" type="pres">
      <dgm:prSet presAssocID="{2DB23395-B370-2B4A-8725-3372126CA669}" presName="tx1" presStyleLbl="revTx" presStyleIdx="3" presStyleCnt="5"/>
      <dgm:spPr/>
    </dgm:pt>
    <dgm:pt modelId="{8D56375E-2F53-DA4E-888C-EE43235BC0C4}" type="pres">
      <dgm:prSet presAssocID="{2DB23395-B370-2B4A-8725-3372126CA669}" presName="vert1" presStyleCnt="0"/>
      <dgm:spPr/>
    </dgm:pt>
    <dgm:pt modelId="{94941AF1-00F0-7E47-B663-BAF403460F05}" type="pres">
      <dgm:prSet presAssocID="{2A6E3862-023C-F547-822A-12750C8D7FAE}" presName="thickLine" presStyleLbl="alignNode1" presStyleIdx="4" presStyleCnt="5"/>
      <dgm:spPr/>
    </dgm:pt>
    <dgm:pt modelId="{C0E142EA-11D0-774F-B709-4DF2A09B01D6}" type="pres">
      <dgm:prSet presAssocID="{2A6E3862-023C-F547-822A-12750C8D7FAE}" presName="horz1" presStyleCnt="0"/>
      <dgm:spPr/>
    </dgm:pt>
    <dgm:pt modelId="{24D2F708-59B4-DB45-9CD2-1BBF490F207E}" type="pres">
      <dgm:prSet presAssocID="{2A6E3862-023C-F547-822A-12750C8D7FAE}" presName="tx1" presStyleLbl="revTx" presStyleIdx="4" presStyleCnt="5"/>
      <dgm:spPr/>
    </dgm:pt>
    <dgm:pt modelId="{3B760E92-E2C9-784B-AA56-2154117087BD}" type="pres">
      <dgm:prSet presAssocID="{2A6E3862-023C-F547-822A-12750C8D7FAE}" presName="vert1" presStyleCnt="0"/>
      <dgm:spPr/>
    </dgm:pt>
  </dgm:ptLst>
  <dgm:cxnLst>
    <dgm:cxn modelId="{F616EF04-E632-F44C-BFFA-49BDB8AD02F5}" srcId="{F4AA0353-9A03-EE42-87FB-10064D2C0E24}" destId="{B4F1B2BF-839A-A242-9DCC-0E708C66A85E}" srcOrd="1" destOrd="0" parTransId="{DF7D4B22-2D05-4141-B593-2C6B6DC6AD6E}" sibTransId="{5D752A2D-34E5-5449-BA18-A494234FAA05}"/>
    <dgm:cxn modelId="{756E320B-0BB2-3E43-B8BD-481ADA733CDD}" type="presOf" srcId="{F4AA0353-9A03-EE42-87FB-10064D2C0E24}" destId="{4D808D3E-79B9-C541-A386-1E54638EF861}" srcOrd="0" destOrd="0" presId="urn:microsoft.com/office/officeart/2008/layout/LinedList"/>
    <dgm:cxn modelId="{E06BCD12-6BBC-C245-ADCF-C724FED662FF}" srcId="{F4AA0353-9A03-EE42-87FB-10064D2C0E24}" destId="{2DB23395-B370-2B4A-8725-3372126CA669}" srcOrd="3" destOrd="0" parTransId="{F9EFA833-60D6-814F-989B-BECD8F8B7AA7}" sibTransId="{055EF083-E158-0443-B2A1-C34665D352BE}"/>
    <dgm:cxn modelId="{71F39E16-89FC-4442-9E79-0B4F8CC0E981}" type="presOf" srcId="{B4F1B2BF-839A-A242-9DCC-0E708C66A85E}" destId="{4E99CFCD-D2E0-6B46-9FD0-448EEA95A65F}" srcOrd="0" destOrd="0" presId="urn:microsoft.com/office/officeart/2008/layout/LinedList"/>
    <dgm:cxn modelId="{15D9711E-AA30-B943-95AD-AB43A4BDBE0D}" type="presOf" srcId="{2A6E3862-023C-F547-822A-12750C8D7FAE}" destId="{24D2F708-59B4-DB45-9CD2-1BBF490F207E}" srcOrd="0" destOrd="0" presId="urn:microsoft.com/office/officeart/2008/layout/LinedList"/>
    <dgm:cxn modelId="{08E2D625-E325-3D43-B18A-0DE1321FF912}" type="presOf" srcId="{A9DF1E70-804B-1E4B-942D-7D986CAB10E4}" destId="{5372227F-781F-4D4A-9B97-4A403FF49A23}" srcOrd="0" destOrd="0" presId="urn:microsoft.com/office/officeart/2008/layout/LinedList"/>
    <dgm:cxn modelId="{BDE95B69-5712-8943-B728-7A16679450FA}" type="presOf" srcId="{CE9C19CB-8837-FA48-80B5-D49E8DA316F4}" destId="{0B060A91-B2EA-6543-A39D-220C39BA0E71}" srcOrd="0" destOrd="0" presId="urn:microsoft.com/office/officeart/2008/layout/LinedList"/>
    <dgm:cxn modelId="{8D275891-F090-3146-AF91-01D75658D061}" srcId="{F4AA0353-9A03-EE42-87FB-10064D2C0E24}" destId="{CE9C19CB-8837-FA48-80B5-D49E8DA316F4}" srcOrd="0" destOrd="0" parTransId="{F4A02675-F1D7-0441-B8D1-5703C87C9CA1}" sibTransId="{B29D0FA2-B060-794F-8F2F-CBCA16109E61}"/>
    <dgm:cxn modelId="{8143E7BC-5734-674A-BFFF-2593E9318A44}" srcId="{F4AA0353-9A03-EE42-87FB-10064D2C0E24}" destId="{2A6E3862-023C-F547-822A-12750C8D7FAE}" srcOrd="4" destOrd="0" parTransId="{FF3FACAD-C3F6-494D-99B0-5BE307F6A528}" sibTransId="{8D6C5DDA-24F3-7548-A02A-FD223ED9EC9D}"/>
    <dgm:cxn modelId="{1CA1EDD1-36FA-8F4E-AE3B-AECB74BF372B}" srcId="{F4AA0353-9A03-EE42-87FB-10064D2C0E24}" destId="{A9DF1E70-804B-1E4B-942D-7D986CAB10E4}" srcOrd="2" destOrd="0" parTransId="{C37678D2-0EA5-BF47-AE91-A9D748C4C23A}" sibTransId="{FB3A29CF-59ED-DE45-9C93-492AC1945660}"/>
    <dgm:cxn modelId="{A2370FF1-2627-2049-90C7-495B1E8B8E29}" type="presOf" srcId="{2DB23395-B370-2B4A-8725-3372126CA669}" destId="{0652FC84-7E05-9846-9336-A3AF8862AA9D}" srcOrd="0" destOrd="0" presId="urn:microsoft.com/office/officeart/2008/layout/LinedList"/>
    <dgm:cxn modelId="{CC2651B9-714C-0940-8083-7FD39F0E94DA}" type="presParOf" srcId="{4D808D3E-79B9-C541-A386-1E54638EF861}" destId="{AEFC4ADF-F21A-0542-9830-F4559C196227}" srcOrd="0" destOrd="0" presId="urn:microsoft.com/office/officeart/2008/layout/LinedList"/>
    <dgm:cxn modelId="{119BB3D3-81B2-8044-8695-100F30C54CC8}" type="presParOf" srcId="{4D808D3E-79B9-C541-A386-1E54638EF861}" destId="{A134C640-4C3B-A740-95DA-A7EC7227B080}" srcOrd="1" destOrd="0" presId="urn:microsoft.com/office/officeart/2008/layout/LinedList"/>
    <dgm:cxn modelId="{18231823-77D0-2746-9F6E-39A5175CB618}" type="presParOf" srcId="{A134C640-4C3B-A740-95DA-A7EC7227B080}" destId="{0B060A91-B2EA-6543-A39D-220C39BA0E71}" srcOrd="0" destOrd="0" presId="urn:microsoft.com/office/officeart/2008/layout/LinedList"/>
    <dgm:cxn modelId="{93FF9F95-C927-3044-9EC6-68289D53DE8D}" type="presParOf" srcId="{A134C640-4C3B-A740-95DA-A7EC7227B080}" destId="{4C02FC6E-B853-3745-8617-915C857C21CA}" srcOrd="1" destOrd="0" presId="urn:microsoft.com/office/officeart/2008/layout/LinedList"/>
    <dgm:cxn modelId="{66F81715-0B53-334E-A71B-A17F9B89FC35}" type="presParOf" srcId="{4D808D3E-79B9-C541-A386-1E54638EF861}" destId="{748249A2-D2D1-3B46-A51A-96A7FA3B564E}" srcOrd="2" destOrd="0" presId="urn:microsoft.com/office/officeart/2008/layout/LinedList"/>
    <dgm:cxn modelId="{5BA49579-BEF6-2D47-A4C1-3BDC628CCE0B}" type="presParOf" srcId="{4D808D3E-79B9-C541-A386-1E54638EF861}" destId="{E7CB4E95-4D9B-7249-AE98-8CAABC4FD110}" srcOrd="3" destOrd="0" presId="urn:microsoft.com/office/officeart/2008/layout/LinedList"/>
    <dgm:cxn modelId="{A82C8906-5C1C-F043-806D-AA4710191331}" type="presParOf" srcId="{E7CB4E95-4D9B-7249-AE98-8CAABC4FD110}" destId="{4E99CFCD-D2E0-6B46-9FD0-448EEA95A65F}" srcOrd="0" destOrd="0" presId="urn:microsoft.com/office/officeart/2008/layout/LinedList"/>
    <dgm:cxn modelId="{BD5CC969-11A7-5E43-A36B-DBAA715012D6}" type="presParOf" srcId="{E7CB4E95-4D9B-7249-AE98-8CAABC4FD110}" destId="{CDA432C0-D0DF-554F-9EC9-025171A7213E}" srcOrd="1" destOrd="0" presId="urn:microsoft.com/office/officeart/2008/layout/LinedList"/>
    <dgm:cxn modelId="{3127F383-F731-4B48-B2C0-DC72A9824F62}" type="presParOf" srcId="{4D808D3E-79B9-C541-A386-1E54638EF861}" destId="{B6C5DB53-7E9A-AF4A-B008-CE8FE055A271}" srcOrd="4" destOrd="0" presId="urn:microsoft.com/office/officeart/2008/layout/LinedList"/>
    <dgm:cxn modelId="{E6CAB8EB-2E4B-F540-A8AC-4255B2FEF5B9}" type="presParOf" srcId="{4D808D3E-79B9-C541-A386-1E54638EF861}" destId="{F5EE8FE2-F65E-1F42-A430-23A8804DF99B}" srcOrd="5" destOrd="0" presId="urn:microsoft.com/office/officeart/2008/layout/LinedList"/>
    <dgm:cxn modelId="{32173704-EF3C-E040-AAE9-8EDB30BF589B}" type="presParOf" srcId="{F5EE8FE2-F65E-1F42-A430-23A8804DF99B}" destId="{5372227F-781F-4D4A-9B97-4A403FF49A23}" srcOrd="0" destOrd="0" presId="urn:microsoft.com/office/officeart/2008/layout/LinedList"/>
    <dgm:cxn modelId="{FD2067B2-18F4-354F-82BA-AAAA9984BE31}" type="presParOf" srcId="{F5EE8FE2-F65E-1F42-A430-23A8804DF99B}" destId="{12B16D01-E7EF-5E41-A2E2-7FB9D5033869}" srcOrd="1" destOrd="0" presId="urn:microsoft.com/office/officeart/2008/layout/LinedList"/>
    <dgm:cxn modelId="{A1456054-600C-814D-B3CE-DB4E37DEE5F5}" type="presParOf" srcId="{4D808D3E-79B9-C541-A386-1E54638EF861}" destId="{36A7EF96-7D52-0A4F-AC74-65A17CDD2821}" srcOrd="6" destOrd="0" presId="urn:microsoft.com/office/officeart/2008/layout/LinedList"/>
    <dgm:cxn modelId="{DC68E3ED-1F84-7C4C-B121-B01AEBD305D3}" type="presParOf" srcId="{4D808D3E-79B9-C541-A386-1E54638EF861}" destId="{4C2518C6-2127-2746-AFFF-F0AD3BDDB2DF}" srcOrd="7" destOrd="0" presId="urn:microsoft.com/office/officeart/2008/layout/LinedList"/>
    <dgm:cxn modelId="{D1A53DD4-F211-0445-916B-0B98730B7D53}" type="presParOf" srcId="{4C2518C6-2127-2746-AFFF-F0AD3BDDB2DF}" destId="{0652FC84-7E05-9846-9336-A3AF8862AA9D}" srcOrd="0" destOrd="0" presId="urn:microsoft.com/office/officeart/2008/layout/LinedList"/>
    <dgm:cxn modelId="{5A7B7FE3-182C-F748-8DE2-F6F4A796D620}" type="presParOf" srcId="{4C2518C6-2127-2746-AFFF-F0AD3BDDB2DF}" destId="{8D56375E-2F53-DA4E-888C-EE43235BC0C4}" srcOrd="1" destOrd="0" presId="urn:microsoft.com/office/officeart/2008/layout/LinedList"/>
    <dgm:cxn modelId="{1EEB7020-BC5C-BE4B-952B-450844C6CBAE}" type="presParOf" srcId="{4D808D3E-79B9-C541-A386-1E54638EF861}" destId="{94941AF1-00F0-7E47-B663-BAF403460F05}" srcOrd="8" destOrd="0" presId="urn:microsoft.com/office/officeart/2008/layout/LinedList"/>
    <dgm:cxn modelId="{B4800ACD-32C7-314C-81FC-41372201953B}" type="presParOf" srcId="{4D808D3E-79B9-C541-A386-1E54638EF861}" destId="{C0E142EA-11D0-774F-B709-4DF2A09B01D6}" srcOrd="9" destOrd="0" presId="urn:microsoft.com/office/officeart/2008/layout/LinedList"/>
    <dgm:cxn modelId="{24A0E0AC-33DA-834A-A53C-E38F93E1F335}" type="presParOf" srcId="{C0E142EA-11D0-774F-B709-4DF2A09B01D6}" destId="{24D2F708-59B4-DB45-9CD2-1BBF490F207E}" srcOrd="0" destOrd="0" presId="urn:microsoft.com/office/officeart/2008/layout/LinedList"/>
    <dgm:cxn modelId="{D86086A9-27F2-F045-9AFD-308BE290502F}" type="presParOf" srcId="{C0E142EA-11D0-774F-B709-4DF2A09B01D6}" destId="{3B760E92-E2C9-784B-AA56-2154117087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E664-9B45-0644-AB87-9BF7C978D792}">
      <dsp:nvSpPr>
        <dsp:cNvPr id="0" name=""/>
        <dsp:cNvSpPr/>
      </dsp:nvSpPr>
      <dsp:spPr>
        <a:xfrm>
          <a:off x="0" y="0"/>
          <a:ext cx="12188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706A3-EFA4-1943-8B6D-FAF5F1CE95BE}">
      <dsp:nvSpPr>
        <dsp:cNvPr id="0" name=""/>
        <dsp:cNvSpPr/>
      </dsp:nvSpPr>
      <dsp:spPr>
        <a:xfrm>
          <a:off x="0" y="0"/>
          <a:ext cx="12188952" cy="103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The internet is flooded with public opinions — tweets, YouTube comments, product reviews.</a:t>
          </a:r>
        </a:p>
      </dsp:txBody>
      <dsp:txXfrm>
        <a:off x="0" y="0"/>
        <a:ext cx="12188952" cy="1030767"/>
      </dsp:txXfrm>
    </dsp:sp>
    <dsp:sp modelId="{BEFDB642-3D5E-9649-8C01-4FD54555A4CC}">
      <dsp:nvSpPr>
        <dsp:cNvPr id="0" name=""/>
        <dsp:cNvSpPr/>
      </dsp:nvSpPr>
      <dsp:spPr>
        <a:xfrm>
          <a:off x="0" y="1030767"/>
          <a:ext cx="12188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DB257-2644-EE45-8691-19829DEBB0D8}">
      <dsp:nvSpPr>
        <dsp:cNvPr id="0" name=""/>
        <dsp:cNvSpPr/>
      </dsp:nvSpPr>
      <dsp:spPr>
        <a:xfrm>
          <a:off x="0" y="1030767"/>
          <a:ext cx="12188952" cy="103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These texts contain valuable emotional signals but are often noisy, sarcastic, or informal.</a:t>
          </a:r>
        </a:p>
      </dsp:txBody>
      <dsp:txXfrm>
        <a:off x="0" y="1030767"/>
        <a:ext cx="12188952" cy="1030767"/>
      </dsp:txXfrm>
    </dsp:sp>
    <dsp:sp modelId="{1D51E62D-ADCC-FD42-BF73-DBFFF40A6393}">
      <dsp:nvSpPr>
        <dsp:cNvPr id="0" name=""/>
        <dsp:cNvSpPr/>
      </dsp:nvSpPr>
      <dsp:spPr>
        <a:xfrm>
          <a:off x="0" y="2061535"/>
          <a:ext cx="12188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AF457-F972-D145-8EE8-60440F52CDFD}">
      <dsp:nvSpPr>
        <dsp:cNvPr id="0" name=""/>
        <dsp:cNvSpPr/>
      </dsp:nvSpPr>
      <dsp:spPr>
        <a:xfrm>
          <a:off x="0" y="2061535"/>
          <a:ext cx="12188952" cy="103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Traditional sentiment analysis tools struggle to understand real-world, user-generated content.</a:t>
          </a:r>
        </a:p>
      </dsp:txBody>
      <dsp:txXfrm>
        <a:off x="0" y="2061535"/>
        <a:ext cx="12188952" cy="1030767"/>
      </dsp:txXfrm>
    </dsp:sp>
    <dsp:sp modelId="{FBB5B2B2-3A0C-E547-8161-8855C21BB48C}">
      <dsp:nvSpPr>
        <dsp:cNvPr id="0" name=""/>
        <dsp:cNvSpPr/>
      </dsp:nvSpPr>
      <dsp:spPr>
        <a:xfrm>
          <a:off x="0" y="3092303"/>
          <a:ext cx="121889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63DC2-DB1F-5C48-A168-13C5DFCD903A}">
      <dsp:nvSpPr>
        <dsp:cNvPr id="0" name=""/>
        <dsp:cNvSpPr/>
      </dsp:nvSpPr>
      <dsp:spPr>
        <a:xfrm>
          <a:off x="0" y="3092303"/>
          <a:ext cx="12188952" cy="10307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Businesses miss out on critical insights hidden in unstructured feedback.</a:t>
          </a:r>
        </a:p>
      </dsp:txBody>
      <dsp:txXfrm>
        <a:off x="0" y="3092303"/>
        <a:ext cx="12188952" cy="10307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7816-C7D4-504C-92A4-59BA478CC7AA}">
      <dsp:nvSpPr>
        <dsp:cNvPr id="0" name=""/>
        <dsp:cNvSpPr/>
      </dsp:nvSpPr>
      <dsp:spPr>
        <a:xfrm>
          <a:off x="51" y="72474"/>
          <a:ext cx="4933206" cy="547200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✅ Completed:</a:t>
          </a:r>
        </a:p>
      </dsp:txBody>
      <dsp:txXfrm>
        <a:off x="51" y="72474"/>
        <a:ext cx="4933206" cy="547200"/>
      </dsp:txXfrm>
    </dsp:sp>
    <dsp:sp modelId="{BD9F846A-8C87-FA4D-B018-10230DAAEC96}">
      <dsp:nvSpPr>
        <dsp:cNvPr id="0" name=""/>
        <dsp:cNvSpPr/>
      </dsp:nvSpPr>
      <dsp:spPr>
        <a:xfrm>
          <a:off x="51" y="619674"/>
          <a:ext cx="4933206" cy="3755159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Dataset collection (Sentiment140 &amp; YouTube comments)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Traditional ML models (TF-IDF + Logistic Regression)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CNN-based deep learning model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DistilBERT</a:t>
          </a:r>
          <a:r>
            <a:rPr lang="en-US" sz="1900" kern="1200" dirty="0"/>
            <a:t> fine-tuning (1k → 10k → 50k)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Data augmentation pipeline (</a:t>
          </a:r>
          <a:r>
            <a:rPr lang="en-US" sz="1900" kern="1200" dirty="0" err="1"/>
            <a:t>RandomWordAug</a:t>
          </a:r>
          <a:r>
            <a:rPr lang="en-US" sz="1900" kern="1200" dirty="0"/>
            <a:t>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Evaluation: accuracy, precision, recall, F1-score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Confusion matrix &amp; visual comparisons completed</a:t>
          </a:r>
        </a:p>
      </dsp:txBody>
      <dsp:txXfrm>
        <a:off x="51" y="619674"/>
        <a:ext cx="4933206" cy="3755159"/>
      </dsp:txXfrm>
    </dsp:sp>
    <dsp:sp modelId="{405C9CD8-8418-1447-9DE1-ABEA450C2C6D}">
      <dsp:nvSpPr>
        <dsp:cNvPr id="0" name=""/>
        <dsp:cNvSpPr/>
      </dsp:nvSpPr>
      <dsp:spPr>
        <a:xfrm>
          <a:off x="5623906" y="72474"/>
          <a:ext cx="4933206" cy="547200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🔜 Upcoming:</a:t>
          </a:r>
        </a:p>
      </dsp:txBody>
      <dsp:txXfrm>
        <a:off x="5623906" y="72474"/>
        <a:ext cx="4933206" cy="547200"/>
      </dsp:txXfrm>
    </dsp:sp>
    <dsp:sp modelId="{987287C3-7210-C140-AF2B-68759A1401E6}">
      <dsp:nvSpPr>
        <dsp:cNvPr id="0" name=""/>
        <dsp:cNvSpPr/>
      </dsp:nvSpPr>
      <dsp:spPr>
        <a:xfrm>
          <a:off x="5623906" y="619674"/>
          <a:ext cx="4933206" cy="3755159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Emoji sentiment scoring (token-level handling)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Sarcasm detection using </a:t>
          </a:r>
          <a:r>
            <a:rPr lang="en-US" sz="1900" kern="1200" dirty="0" err="1"/>
            <a:t>RoBERTa</a:t>
          </a:r>
          <a:r>
            <a:rPr lang="en-US" sz="1900" kern="1200" dirty="0"/>
            <a:t> or </a:t>
          </a:r>
          <a:r>
            <a:rPr lang="en-US" sz="1900" kern="1200" dirty="0" err="1"/>
            <a:t>BERT+head</a:t>
          </a: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(optional if time permits)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Calibri" panose="020F0502020204030204" pitchFamily="34" charset="0"/>
              <a:cs typeface="Calibri" panose="020F0502020204030204" pitchFamily="34" charset="0"/>
            </a:rPr>
            <a:t>Final evaluation and documentation</a:t>
          </a:r>
          <a:endParaRPr lang="en-US" sz="1900" kern="1200" dirty="0"/>
        </a:p>
      </dsp:txBody>
      <dsp:txXfrm>
        <a:off x="5623906" y="619674"/>
        <a:ext cx="4933206" cy="37551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347D8D-7FCC-8846-A909-5165660D0C63}">
      <dsp:nvSpPr>
        <dsp:cNvPr id="0" name=""/>
        <dsp:cNvSpPr/>
      </dsp:nvSpPr>
      <dsp:spPr>
        <a:xfrm>
          <a:off x="0" y="471"/>
          <a:ext cx="10307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1EACF-2DA6-6E4A-81A9-F023882AE27C}">
      <dsp:nvSpPr>
        <dsp:cNvPr id="0" name=""/>
        <dsp:cNvSpPr/>
      </dsp:nvSpPr>
      <dsp:spPr>
        <a:xfrm>
          <a:off x="0" y="471"/>
          <a:ext cx="10307782" cy="77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Expand to multilingual sentiment analysis (e.g., Hindi, Telugu, Tamil)</a:t>
          </a:r>
        </a:p>
      </dsp:txBody>
      <dsp:txXfrm>
        <a:off x="0" y="471"/>
        <a:ext cx="10307782" cy="772305"/>
      </dsp:txXfrm>
    </dsp:sp>
    <dsp:sp modelId="{206ABC3E-EB71-6D4D-9932-D33C6890B5E2}">
      <dsp:nvSpPr>
        <dsp:cNvPr id="0" name=""/>
        <dsp:cNvSpPr/>
      </dsp:nvSpPr>
      <dsp:spPr>
        <a:xfrm>
          <a:off x="0" y="772776"/>
          <a:ext cx="10307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16452-77F0-F348-8176-CE1E6259296A}">
      <dsp:nvSpPr>
        <dsp:cNvPr id="0" name=""/>
        <dsp:cNvSpPr/>
      </dsp:nvSpPr>
      <dsp:spPr>
        <a:xfrm>
          <a:off x="0" y="772776"/>
          <a:ext cx="10307782" cy="77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Apply to product reviews, support chats, political/social opinion mining</a:t>
          </a:r>
        </a:p>
      </dsp:txBody>
      <dsp:txXfrm>
        <a:off x="0" y="772776"/>
        <a:ext cx="10307782" cy="772305"/>
      </dsp:txXfrm>
    </dsp:sp>
    <dsp:sp modelId="{93CB55F3-957C-4E43-A1ED-0B428CB122BB}">
      <dsp:nvSpPr>
        <dsp:cNvPr id="0" name=""/>
        <dsp:cNvSpPr/>
      </dsp:nvSpPr>
      <dsp:spPr>
        <a:xfrm>
          <a:off x="0" y="1545081"/>
          <a:ext cx="10307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4A59-1604-E44A-A6C8-6AEBAFC0D08F}">
      <dsp:nvSpPr>
        <dsp:cNvPr id="0" name=""/>
        <dsp:cNvSpPr/>
      </dsp:nvSpPr>
      <dsp:spPr>
        <a:xfrm>
          <a:off x="0" y="1545081"/>
          <a:ext cx="10307782" cy="77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Plug-in capability for real-time comment moderation or brand monitoring</a:t>
          </a:r>
        </a:p>
      </dsp:txBody>
      <dsp:txXfrm>
        <a:off x="0" y="1545081"/>
        <a:ext cx="10307782" cy="772305"/>
      </dsp:txXfrm>
    </dsp:sp>
    <dsp:sp modelId="{3C8F6C6F-7748-514E-9B41-DE120B69C5DF}">
      <dsp:nvSpPr>
        <dsp:cNvPr id="0" name=""/>
        <dsp:cNvSpPr/>
      </dsp:nvSpPr>
      <dsp:spPr>
        <a:xfrm>
          <a:off x="0" y="2317386"/>
          <a:ext cx="10307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F5244-C963-1E4F-A7A9-E904AE7CE774}">
      <dsp:nvSpPr>
        <dsp:cNvPr id="0" name=""/>
        <dsp:cNvSpPr/>
      </dsp:nvSpPr>
      <dsp:spPr>
        <a:xfrm>
          <a:off x="0" y="2317386"/>
          <a:ext cx="10307782" cy="77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Explore advanced transformer variants (e.g., </a:t>
          </a:r>
          <a:r>
            <a:rPr lang="en-US" sz="2400" b="0" kern="1200" dirty="0" err="1">
              <a:latin typeface="Calibri" panose="020F0502020204030204" pitchFamily="34" charset="0"/>
              <a:cs typeface="Calibri" panose="020F0502020204030204" pitchFamily="34" charset="0"/>
            </a:rPr>
            <a:t>RoBERTa</a:t>
          </a:r>
          <a:r>
            <a:rPr lang="en-US" sz="2400" b="0" kern="1200" dirty="0">
              <a:latin typeface="Calibri" panose="020F0502020204030204" pitchFamily="34" charset="0"/>
              <a:cs typeface="Calibri" panose="020F0502020204030204" pitchFamily="34" charset="0"/>
            </a:rPr>
            <a:t>) for multilingual and domain-specific scaling</a:t>
          </a:r>
        </a:p>
      </dsp:txBody>
      <dsp:txXfrm>
        <a:off x="0" y="2317386"/>
        <a:ext cx="10307782" cy="772305"/>
      </dsp:txXfrm>
    </dsp:sp>
    <dsp:sp modelId="{2DAA833B-9675-9F4C-A95D-0A9BAE08EA45}">
      <dsp:nvSpPr>
        <dsp:cNvPr id="0" name=""/>
        <dsp:cNvSpPr/>
      </dsp:nvSpPr>
      <dsp:spPr>
        <a:xfrm>
          <a:off x="0" y="3089691"/>
          <a:ext cx="1030778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33B6F-8E3F-3B48-BE7D-F7C9ABA02DD0}">
      <dsp:nvSpPr>
        <dsp:cNvPr id="0" name=""/>
        <dsp:cNvSpPr/>
      </dsp:nvSpPr>
      <dsp:spPr>
        <a:xfrm>
          <a:off x="0" y="3089691"/>
          <a:ext cx="10307782" cy="772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Train on domain-specific datasets (healthcare, finance, entertainment)</a:t>
          </a:r>
        </a:p>
      </dsp:txBody>
      <dsp:txXfrm>
        <a:off x="0" y="3089691"/>
        <a:ext cx="10307782" cy="7723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FFA61-3039-EC4F-BF3F-EAEDBDC3CEDC}">
      <dsp:nvSpPr>
        <dsp:cNvPr id="0" name=""/>
        <dsp:cNvSpPr/>
      </dsp:nvSpPr>
      <dsp:spPr>
        <a:xfrm>
          <a:off x="0" y="408"/>
          <a:ext cx="95998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C31CD-BADA-504C-B7F3-1F132839BEA0}">
      <dsp:nvSpPr>
        <dsp:cNvPr id="0" name=""/>
        <dsp:cNvSpPr/>
      </dsp:nvSpPr>
      <dsp:spPr>
        <a:xfrm>
          <a:off x="0" y="408"/>
          <a:ext cx="9599859" cy="66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Sentiment analysis is critical in decoding user emotions online</a:t>
          </a:r>
        </a:p>
      </dsp:txBody>
      <dsp:txXfrm>
        <a:off x="0" y="408"/>
        <a:ext cx="9599859" cy="669010"/>
      </dsp:txXfrm>
    </dsp:sp>
    <dsp:sp modelId="{4646441F-9086-724C-B6ED-5B808AD02FB2}">
      <dsp:nvSpPr>
        <dsp:cNvPr id="0" name=""/>
        <dsp:cNvSpPr/>
      </dsp:nvSpPr>
      <dsp:spPr>
        <a:xfrm>
          <a:off x="0" y="669419"/>
          <a:ext cx="95998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62F76-34ED-9048-94DE-ECE62FFA6589}">
      <dsp:nvSpPr>
        <dsp:cNvPr id="0" name=""/>
        <dsp:cNvSpPr/>
      </dsp:nvSpPr>
      <dsp:spPr>
        <a:xfrm>
          <a:off x="0" y="669419"/>
          <a:ext cx="9599859" cy="66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We explored both traditional and deep learning models</a:t>
          </a:r>
        </a:p>
      </dsp:txBody>
      <dsp:txXfrm>
        <a:off x="0" y="669419"/>
        <a:ext cx="9599859" cy="669010"/>
      </dsp:txXfrm>
    </dsp:sp>
    <dsp:sp modelId="{F36CDC96-646C-AD45-A268-5751E79C6FF6}">
      <dsp:nvSpPr>
        <dsp:cNvPr id="0" name=""/>
        <dsp:cNvSpPr/>
      </dsp:nvSpPr>
      <dsp:spPr>
        <a:xfrm>
          <a:off x="0" y="1338430"/>
          <a:ext cx="95998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78122-116F-F245-BFB7-C03EF815E764}">
      <dsp:nvSpPr>
        <dsp:cNvPr id="0" name=""/>
        <dsp:cNvSpPr/>
      </dsp:nvSpPr>
      <dsp:spPr>
        <a:xfrm>
          <a:off x="0" y="1338430"/>
          <a:ext cx="9599859" cy="66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BERT emerged as a strong choice for real-world sentiment understanding</a:t>
          </a:r>
        </a:p>
      </dsp:txBody>
      <dsp:txXfrm>
        <a:off x="0" y="1338430"/>
        <a:ext cx="9599859" cy="669010"/>
      </dsp:txXfrm>
    </dsp:sp>
    <dsp:sp modelId="{32B1F93B-5AEF-2B43-B69A-EC8CFD62FED7}">
      <dsp:nvSpPr>
        <dsp:cNvPr id="0" name=""/>
        <dsp:cNvSpPr/>
      </dsp:nvSpPr>
      <dsp:spPr>
        <a:xfrm>
          <a:off x="0" y="2007440"/>
          <a:ext cx="95998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E7442-4DB6-6548-8520-A6F778DE06DA}">
      <dsp:nvSpPr>
        <dsp:cNvPr id="0" name=""/>
        <dsp:cNvSpPr/>
      </dsp:nvSpPr>
      <dsp:spPr>
        <a:xfrm>
          <a:off x="0" y="2007440"/>
          <a:ext cx="9599859" cy="66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Current results show significant improvement over baseline models</a:t>
          </a:r>
        </a:p>
      </dsp:txBody>
      <dsp:txXfrm>
        <a:off x="0" y="2007440"/>
        <a:ext cx="9599859" cy="669010"/>
      </dsp:txXfrm>
    </dsp:sp>
    <dsp:sp modelId="{2C4ACC2C-03AE-D845-B0AD-842E17AF444B}">
      <dsp:nvSpPr>
        <dsp:cNvPr id="0" name=""/>
        <dsp:cNvSpPr/>
      </dsp:nvSpPr>
      <dsp:spPr>
        <a:xfrm>
          <a:off x="0" y="2676451"/>
          <a:ext cx="959985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6E2A0-D9EE-4340-88AA-21502389A2D9}">
      <dsp:nvSpPr>
        <dsp:cNvPr id="0" name=""/>
        <dsp:cNvSpPr/>
      </dsp:nvSpPr>
      <dsp:spPr>
        <a:xfrm>
          <a:off x="0" y="2676451"/>
          <a:ext cx="9599859" cy="6690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Foundation ready for advanced enhancements and scale-up</a:t>
          </a:r>
        </a:p>
      </dsp:txBody>
      <dsp:txXfrm>
        <a:off x="0" y="2676451"/>
        <a:ext cx="9599859" cy="6690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D9A22-E8C3-AD44-9858-FD5378E3D3E8}">
      <dsp:nvSpPr>
        <dsp:cNvPr id="0" name=""/>
        <dsp:cNvSpPr/>
      </dsp:nvSpPr>
      <dsp:spPr>
        <a:xfrm>
          <a:off x="0" y="3076571"/>
          <a:ext cx="12066204" cy="1009799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Tools:</a:t>
          </a:r>
        </a:p>
      </dsp:txBody>
      <dsp:txXfrm>
        <a:off x="0" y="3076571"/>
        <a:ext cx="12066204" cy="545291"/>
      </dsp:txXfrm>
    </dsp:sp>
    <dsp:sp modelId="{981FC2C2-702C-7742-AE1C-7BEA10765F72}">
      <dsp:nvSpPr>
        <dsp:cNvPr id="0" name=""/>
        <dsp:cNvSpPr/>
      </dsp:nvSpPr>
      <dsp:spPr>
        <a:xfrm>
          <a:off x="0" y="3601666"/>
          <a:ext cx="12066204" cy="464507"/>
        </a:xfrm>
        <a:prstGeom prst="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NLTK, scikit-learn, Transformers (</a:t>
          </a:r>
          <a:r>
            <a:rPr lang="en-US" sz="2200" kern="1200" dirty="0" err="1">
              <a:latin typeface="Calibri" panose="020F0502020204030204" pitchFamily="34" charset="0"/>
              <a:cs typeface="Calibri" panose="020F0502020204030204" pitchFamily="34" charset="0"/>
            </a:rPr>
            <a:t>HuggingFace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)</a:t>
          </a:r>
        </a:p>
      </dsp:txBody>
      <dsp:txXfrm>
        <a:off x="0" y="3601666"/>
        <a:ext cx="12066204" cy="464507"/>
      </dsp:txXfrm>
    </dsp:sp>
    <dsp:sp modelId="{C98F6DFA-270E-5D46-BE93-835986FC735D}">
      <dsp:nvSpPr>
        <dsp:cNvPr id="0" name=""/>
        <dsp:cNvSpPr/>
      </dsp:nvSpPr>
      <dsp:spPr>
        <a:xfrm rot="10800000">
          <a:off x="0" y="1538646"/>
          <a:ext cx="12066204" cy="1553071"/>
        </a:xfrm>
        <a:prstGeom prst="upArrowCallou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BERT Paper:</a:t>
          </a:r>
        </a:p>
      </dsp:txBody>
      <dsp:txXfrm rot="-10800000">
        <a:off x="0" y="1538646"/>
        <a:ext cx="12066204" cy="545128"/>
      </dsp:txXfrm>
    </dsp:sp>
    <dsp:sp modelId="{A4373994-F0C2-9E40-8A40-539D485F536A}">
      <dsp:nvSpPr>
        <dsp:cNvPr id="0" name=""/>
        <dsp:cNvSpPr/>
      </dsp:nvSpPr>
      <dsp:spPr>
        <a:xfrm>
          <a:off x="0" y="2083774"/>
          <a:ext cx="12066204" cy="464368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Devlin et al., “BERT: Pre-training of Deep Bidirectional Transformers for Language Understanding” (2018)</a:t>
          </a:r>
        </a:p>
      </dsp:txBody>
      <dsp:txXfrm>
        <a:off x="0" y="2083774"/>
        <a:ext cx="12066204" cy="464368"/>
      </dsp:txXfrm>
    </dsp:sp>
    <dsp:sp modelId="{30421A95-CC26-0847-A8CF-18F0757A605D}">
      <dsp:nvSpPr>
        <dsp:cNvPr id="0" name=""/>
        <dsp:cNvSpPr/>
      </dsp:nvSpPr>
      <dsp:spPr>
        <a:xfrm rot="10800000">
          <a:off x="0" y="722"/>
          <a:ext cx="12066204" cy="1553071"/>
        </a:xfrm>
        <a:prstGeom prst="upArrowCallou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Kaggle Datasets:</a:t>
          </a:r>
        </a:p>
      </dsp:txBody>
      <dsp:txXfrm rot="-10800000">
        <a:off x="0" y="722"/>
        <a:ext cx="12066204" cy="545128"/>
      </dsp:txXfrm>
    </dsp:sp>
    <dsp:sp modelId="{0966999D-2679-4148-985B-4C68AAF23578}">
      <dsp:nvSpPr>
        <dsp:cNvPr id="0" name=""/>
        <dsp:cNvSpPr/>
      </dsp:nvSpPr>
      <dsp:spPr>
        <a:xfrm>
          <a:off x="2864" y="545850"/>
          <a:ext cx="5420365" cy="464368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Sentiment140: 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1"/>
            </a:rPr>
            <a:t>https://www.kaggle.com/datasets/kazanova/sentiment140</a:t>
          </a:r>
          <a:endParaRPr lang="en-US" sz="1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64" y="545850"/>
        <a:ext cx="5420365" cy="464368"/>
      </dsp:txXfrm>
    </dsp:sp>
    <dsp:sp modelId="{57B80DCA-F0E0-9446-A702-2A36023343B4}">
      <dsp:nvSpPr>
        <dsp:cNvPr id="0" name=""/>
        <dsp:cNvSpPr/>
      </dsp:nvSpPr>
      <dsp:spPr>
        <a:xfrm>
          <a:off x="5423229" y="545850"/>
          <a:ext cx="6640109" cy="464368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US YouTube Comments: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  <a:hlinkClick xmlns:r="http://schemas.openxmlformats.org/officeDocument/2006/relationships" r:id="rId2"/>
            </a:rPr>
            <a:t>https://www.kaggle.com/datasets/aashita/yt-comments-sentiment-dataset</a:t>
          </a:r>
          <a:r>
            <a:rPr lang="en-US" sz="15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</a:p>
      </dsp:txBody>
      <dsp:txXfrm>
        <a:off x="5423229" y="545850"/>
        <a:ext cx="6640109" cy="464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7ACBB-23CA-1C45-8976-3C9253168C27}">
      <dsp:nvSpPr>
        <dsp:cNvPr id="0" name=""/>
        <dsp:cNvSpPr/>
      </dsp:nvSpPr>
      <dsp:spPr>
        <a:xfrm>
          <a:off x="0" y="279042"/>
          <a:ext cx="11967279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794" tIns="374904" rIns="9287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Build a sentiment analysis engine tailored for real-world social media content.</a:t>
          </a:r>
        </a:p>
      </dsp:txBody>
      <dsp:txXfrm>
        <a:off x="0" y="279042"/>
        <a:ext cx="11967279" cy="893025"/>
      </dsp:txXfrm>
    </dsp:sp>
    <dsp:sp modelId="{E57798DA-7AA2-724A-BAD7-16946ABB93DA}">
      <dsp:nvSpPr>
        <dsp:cNvPr id="0" name=""/>
        <dsp:cNvSpPr/>
      </dsp:nvSpPr>
      <dsp:spPr>
        <a:xfrm>
          <a:off x="598363" y="13362"/>
          <a:ext cx="8377095" cy="53136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4" tIns="0" rIns="31663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OBJECTIVE:</a:t>
          </a:r>
        </a:p>
      </dsp:txBody>
      <dsp:txXfrm>
        <a:off x="624302" y="39301"/>
        <a:ext cx="8325217" cy="479482"/>
      </dsp:txXfrm>
    </dsp:sp>
    <dsp:sp modelId="{40FECA61-C4C4-D34F-AFFF-8A4CB694ABD5}">
      <dsp:nvSpPr>
        <dsp:cNvPr id="0" name=""/>
        <dsp:cNvSpPr/>
      </dsp:nvSpPr>
      <dsp:spPr>
        <a:xfrm>
          <a:off x="0" y="1534947"/>
          <a:ext cx="11967279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794" tIns="374904" rIns="9287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Traditional models underperform on informal user-generated data; transformer-based models like BERT, combined with feature enhancement (emojis, sarcasm), can significantly boost accuracy.</a:t>
          </a:r>
        </a:p>
      </dsp:txBody>
      <dsp:txXfrm>
        <a:off x="0" y="1534947"/>
        <a:ext cx="11967279" cy="1559250"/>
      </dsp:txXfrm>
    </dsp:sp>
    <dsp:sp modelId="{531A6E48-AB09-EB43-AA55-4957C7F61608}">
      <dsp:nvSpPr>
        <dsp:cNvPr id="0" name=""/>
        <dsp:cNvSpPr/>
      </dsp:nvSpPr>
      <dsp:spPr>
        <a:xfrm>
          <a:off x="598363" y="1269267"/>
          <a:ext cx="8377095" cy="53136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4" tIns="0" rIns="31663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HYPOTHESIS:</a:t>
          </a:r>
        </a:p>
      </dsp:txBody>
      <dsp:txXfrm>
        <a:off x="624302" y="1295206"/>
        <a:ext cx="8325217" cy="479482"/>
      </dsp:txXfrm>
    </dsp:sp>
    <dsp:sp modelId="{84F4A452-5E5A-5141-9345-551BE9641FF1}">
      <dsp:nvSpPr>
        <dsp:cNvPr id="0" name=""/>
        <dsp:cNvSpPr/>
      </dsp:nvSpPr>
      <dsp:spPr>
        <a:xfrm>
          <a:off x="0" y="3457077"/>
          <a:ext cx="11967279" cy="1219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794" tIns="374904" rIns="92879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Calibri" panose="020F0502020204030204" pitchFamily="34" charset="0"/>
              <a:cs typeface="Calibri" panose="020F0502020204030204" pitchFamily="34" charset="0"/>
            </a:rPr>
            <a:t>Improve classification performance from traditional baseline (~72–74% accuracy) to a more reliable, context-aware system using BERT.</a:t>
          </a:r>
        </a:p>
      </dsp:txBody>
      <dsp:txXfrm>
        <a:off x="0" y="3457077"/>
        <a:ext cx="11967279" cy="1219049"/>
      </dsp:txXfrm>
    </dsp:sp>
    <dsp:sp modelId="{8CB79A0D-66B5-0044-8E28-FF1B69F49EBE}">
      <dsp:nvSpPr>
        <dsp:cNvPr id="0" name=""/>
        <dsp:cNvSpPr/>
      </dsp:nvSpPr>
      <dsp:spPr>
        <a:xfrm>
          <a:off x="598363" y="3191397"/>
          <a:ext cx="8377095" cy="53136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34" tIns="0" rIns="316634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OUTCOME:</a:t>
          </a:r>
        </a:p>
      </dsp:txBody>
      <dsp:txXfrm>
        <a:off x="624302" y="3217336"/>
        <a:ext cx="8325217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DBA8F3-09BE-BA42-B700-20A732ED2F2B}">
      <dsp:nvSpPr>
        <dsp:cNvPr id="0" name=""/>
        <dsp:cNvSpPr/>
      </dsp:nvSpPr>
      <dsp:spPr>
        <a:xfrm>
          <a:off x="0" y="0"/>
          <a:ext cx="111726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D2015-001D-314B-AEC5-175312C56A16}">
      <dsp:nvSpPr>
        <dsp:cNvPr id="0" name=""/>
        <dsp:cNvSpPr/>
      </dsp:nvSpPr>
      <dsp:spPr>
        <a:xfrm>
          <a:off x="0" y="0"/>
          <a:ext cx="2234528" cy="4807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1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Datasets Used:</a:t>
          </a:r>
          <a:endParaRPr lang="en-US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234528" cy="4807526"/>
      </dsp:txXfrm>
    </dsp:sp>
    <dsp:sp modelId="{343A78F6-2649-4646-8108-E502820DBDAE}">
      <dsp:nvSpPr>
        <dsp:cNvPr id="0" name=""/>
        <dsp:cNvSpPr/>
      </dsp:nvSpPr>
      <dsp:spPr>
        <a:xfrm>
          <a:off x="2402118" y="111737"/>
          <a:ext cx="4301467" cy="2234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Sentiment140 (1.6M tweets labeled via emoticons)</a:t>
          </a:r>
        </a:p>
      </dsp:txBody>
      <dsp:txXfrm>
        <a:off x="2402118" y="111737"/>
        <a:ext cx="4301467" cy="2234748"/>
      </dsp:txXfrm>
    </dsp:sp>
    <dsp:sp modelId="{89806521-AD41-DB46-8F38-64A8B2E40BA2}">
      <dsp:nvSpPr>
        <dsp:cNvPr id="0" name=""/>
        <dsp:cNvSpPr/>
      </dsp:nvSpPr>
      <dsp:spPr>
        <a:xfrm>
          <a:off x="6871176" y="111737"/>
          <a:ext cx="4301467" cy="74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1.6 million labeled tweets (positive, negative, neutral)</a:t>
          </a:r>
        </a:p>
      </dsp:txBody>
      <dsp:txXfrm>
        <a:off x="6871176" y="111737"/>
        <a:ext cx="4301467" cy="744188"/>
      </dsp:txXfrm>
    </dsp:sp>
    <dsp:sp modelId="{DFDFC520-158E-3F4B-967E-BDB6162EBC36}">
      <dsp:nvSpPr>
        <dsp:cNvPr id="0" name=""/>
        <dsp:cNvSpPr/>
      </dsp:nvSpPr>
      <dsp:spPr>
        <a:xfrm>
          <a:off x="6703586" y="855926"/>
          <a:ext cx="4301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B19D2-4D5F-D346-9694-756CF56A5F28}">
      <dsp:nvSpPr>
        <dsp:cNvPr id="0" name=""/>
        <dsp:cNvSpPr/>
      </dsp:nvSpPr>
      <dsp:spPr>
        <a:xfrm>
          <a:off x="6871176" y="855926"/>
          <a:ext cx="4301467" cy="74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Noisy, real-world Twitter data — perfect for testing robustness</a:t>
          </a:r>
        </a:p>
      </dsp:txBody>
      <dsp:txXfrm>
        <a:off x="6871176" y="855926"/>
        <a:ext cx="4301467" cy="744188"/>
      </dsp:txXfrm>
    </dsp:sp>
    <dsp:sp modelId="{3198367C-F9B0-F844-8F21-0997CE4FCF6E}">
      <dsp:nvSpPr>
        <dsp:cNvPr id="0" name=""/>
        <dsp:cNvSpPr/>
      </dsp:nvSpPr>
      <dsp:spPr>
        <a:xfrm>
          <a:off x="6703586" y="1600114"/>
          <a:ext cx="4301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13F97-9772-0244-A48F-CE7309BB38CA}">
      <dsp:nvSpPr>
        <dsp:cNvPr id="0" name=""/>
        <dsp:cNvSpPr/>
      </dsp:nvSpPr>
      <dsp:spPr>
        <a:xfrm>
          <a:off x="6871176" y="1600114"/>
          <a:ext cx="4301467" cy="7441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Labels derived using emoticons in the original dataset</a:t>
          </a:r>
        </a:p>
      </dsp:txBody>
      <dsp:txXfrm>
        <a:off x="6871176" y="1600114"/>
        <a:ext cx="4301467" cy="744188"/>
      </dsp:txXfrm>
    </dsp:sp>
    <dsp:sp modelId="{043DC86F-E019-D24E-ACC6-6B52D82B1026}">
      <dsp:nvSpPr>
        <dsp:cNvPr id="0" name=""/>
        <dsp:cNvSpPr/>
      </dsp:nvSpPr>
      <dsp:spPr>
        <a:xfrm>
          <a:off x="2234528" y="2346485"/>
          <a:ext cx="8938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867E6-3D72-7F45-8036-5759B9B999AB}">
      <dsp:nvSpPr>
        <dsp:cNvPr id="0" name=""/>
        <dsp:cNvSpPr/>
      </dsp:nvSpPr>
      <dsp:spPr>
        <a:xfrm>
          <a:off x="2402118" y="2458223"/>
          <a:ext cx="4301467" cy="2234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US YouTube Comments (real user-generated feedback)</a:t>
          </a:r>
        </a:p>
      </dsp:txBody>
      <dsp:txXfrm>
        <a:off x="2402118" y="2458223"/>
        <a:ext cx="4301467" cy="2234748"/>
      </dsp:txXfrm>
    </dsp:sp>
    <dsp:sp modelId="{29CA3E7D-1E19-6A41-A1AC-C30924A85DBE}">
      <dsp:nvSpPr>
        <dsp:cNvPr id="0" name=""/>
        <dsp:cNvSpPr/>
      </dsp:nvSpPr>
      <dsp:spPr>
        <a:xfrm>
          <a:off x="6871176" y="2458223"/>
          <a:ext cx="4301467" cy="111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" panose="020F0502020204030204" pitchFamily="34" charset="0"/>
              <a:cs typeface="Calibri" panose="020F0502020204030204" pitchFamily="34" charset="0"/>
            </a:rPr>
            <a:t>Large collection of real user comments</a:t>
          </a:r>
        </a:p>
      </dsp:txBody>
      <dsp:txXfrm>
        <a:off x="6871176" y="2458223"/>
        <a:ext cx="4301467" cy="1117374"/>
      </dsp:txXfrm>
    </dsp:sp>
    <dsp:sp modelId="{DFC8B803-11D0-2B4F-9106-21AB93487740}">
      <dsp:nvSpPr>
        <dsp:cNvPr id="0" name=""/>
        <dsp:cNvSpPr/>
      </dsp:nvSpPr>
      <dsp:spPr>
        <a:xfrm>
          <a:off x="6703586" y="3575597"/>
          <a:ext cx="4301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5B7C1-71FE-934B-87A0-52B53D4A2438}">
      <dsp:nvSpPr>
        <dsp:cNvPr id="0" name=""/>
        <dsp:cNvSpPr/>
      </dsp:nvSpPr>
      <dsp:spPr>
        <a:xfrm>
          <a:off x="6871176" y="3575597"/>
          <a:ext cx="4301467" cy="1117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alibri" panose="020F0502020204030204" pitchFamily="34" charset="0"/>
              <a:cs typeface="Calibri" panose="020F0502020204030204" pitchFamily="34" charset="0"/>
            </a:rPr>
            <a:t>Diverse tone, slang, and emoji-rich text — challenging for sentiment models</a:t>
          </a:r>
        </a:p>
      </dsp:txBody>
      <dsp:txXfrm>
        <a:off x="6871176" y="3575597"/>
        <a:ext cx="4301467" cy="1117374"/>
      </dsp:txXfrm>
    </dsp:sp>
    <dsp:sp modelId="{4A5EBC79-9579-494E-82EE-50DBAB42CE3C}">
      <dsp:nvSpPr>
        <dsp:cNvPr id="0" name=""/>
        <dsp:cNvSpPr/>
      </dsp:nvSpPr>
      <dsp:spPr>
        <a:xfrm>
          <a:off x="2234528" y="4692971"/>
          <a:ext cx="893811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58BD5-F321-A54B-A5A1-48978054BBFB}">
      <dsp:nvSpPr>
        <dsp:cNvPr id="0" name=""/>
        <dsp:cNvSpPr/>
      </dsp:nvSpPr>
      <dsp:spPr>
        <a:xfrm>
          <a:off x="374069" y="220820"/>
          <a:ext cx="5591482" cy="2122462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Why Preprocessing Matters: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4069" y="220820"/>
        <a:ext cx="5591482" cy="636738"/>
      </dsp:txXfrm>
    </dsp:sp>
    <dsp:sp modelId="{C87FE773-79C9-E145-B5F3-4B104140911A}">
      <dsp:nvSpPr>
        <dsp:cNvPr id="0" name=""/>
        <dsp:cNvSpPr/>
      </dsp:nvSpPr>
      <dsp:spPr>
        <a:xfrm>
          <a:off x="633962" y="735870"/>
          <a:ext cx="5071696" cy="536742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Removes noise from raw social media text</a:t>
          </a:r>
        </a:p>
      </dsp:txBody>
      <dsp:txXfrm>
        <a:off x="649683" y="751591"/>
        <a:ext cx="5040254" cy="505300"/>
      </dsp:txXfrm>
    </dsp:sp>
    <dsp:sp modelId="{A2592066-4555-7243-BA07-A97A43E5AD70}">
      <dsp:nvSpPr>
        <dsp:cNvPr id="0" name=""/>
        <dsp:cNvSpPr/>
      </dsp:nvSpPr>
      <dsp:spPr>
        <a:xfrm>
          <a:off x="633962" y="1355188"/>
          <a:ext cx="5071696" cy="536742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Standardizes diverse user writing styles</a:t>
          </a:r>
        </a:p>
      </dsp:txBody>
      <dsp:txXfrm>
        <a:off x="649683" y="1370909"/>
        <a:ext cx="5040254" cy="505300"/>
      </dsp:txXfrm>
    </dsp:sp>
    <dsp:sp modelId="{B6A2DBF0-8755-1E4B-B6BA-8CAB8CE80F79}">
      <dsp:nvSpPr>
        <dsp:cNvPr id="0" name=""/>
        <dsp:cNvSpPr/>
      </dsp:nvSpPr>
      <dsp:spPr>
        <a:xfrm>
          <a:off x="633962" y="1974506"/>
          <a:ext cx="5071696" cy="536742"/>
        </a:xfrm>
        <a:prstGeom prst="roundRect">
          <a:avLst>
            <a:gd name="adj" fmla="val 10000"/>
          </a:avLst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Improves downstream model performance</a:t>
          </a:r>
        </a:p>
      </dsp:txBody>
      <dsp:txXfrm>
        <a:off x="649683" y="1990227"/>
        <a:ext cx="5040254" cy="505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BE3E8-77E6-D942-8644-2C916DF2738D}">
      <dsp:nvSpPr>
        <dsp:cNvPr id="0" name=""/>
        <dsp:cNvSpPr/>
      </dsp:nvSpPr>
      <dsp:spPr>
        <a:xfrm>
          <a:off x="0" y="242659"/>
          <a:ext cx="4824432" cy="179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0" tIns="312420" rIns="37443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TF-IDF + Logistic Regression</a:t>
          </a:r>
          <a:endParaRPr lang="en-US" sz="1500" b="0" i="0" u="none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Simple, interpretable baseline to quickly measure text polarity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u="none" kern="1200" dirty="0"/>
            <a:t>CNN Text Classifier</a:t>
          </a:r>
          <a:endParaRPr lang="en-US" sz="1500" b="0" i="0" u="none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u="none" kern="1200" dirty="0"/>
            <a:t>Explores deep learning with limited resource needs, good for pattern detection</a:t>
          </a:r>
        </a:p>
      </dsp:txBody>
      <dsp:txXfrm>
        <a:off x="0" y="242659"/>
        <a:ext cx="4824432" cy="1795500"/>
      </dsp:txXfrm>
    </dsp:sp>
    <dsp:sp modelId="{EDB48AD2-F759-B74F-A5F3-E462CD253778}">
      <dsp:nvSpPr>
        <dsp:cNvPr id="0" name=""/>
        <dsp:cNvSpPr/>
      </dsp:nvSpPr>
      <dsp:spPr>
        <a:xfrm>
          <a:off x="241221" y="21259"/>
          <a:ext cx="3377102" cy="44280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6" tIns="0" rIns="12764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u="none" kern="1200" dirty="0"/>
            <a:t>Model:</a:t>
          </a:r>
          <a:endParaRPr lang="en-US" sz="1500" kern="1200" dirty="0"/>
        </a:p>
      </dsp:txBody>
      <dsp:txXfrm>
        <a:off x="262837" y="42875"/>
        <a:ext cx="3333870" cy="399568"/>
      </dsp:txXfrm>
    </dsp:sp>
    <dsp:sp modelId="{042DF8D0-DC9D-704A-9064-D8EE9E160F93}">
      <dsp:nvSpPr>
        <dsp:cNvPr id="0" name=""/>
        <dsp:cNvSpPr/>
      </dsp:nvSpPr>
      <dsp:spPr>
        <a:xfrm>
          <a:off x="0" y="2340559"/>
          <a:ext cx="482443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0" tIns="312420" rIns="3744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To establish a clear baseline for comparison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Faster experimentation with interpretable results</a:t>
          </a:r>
        </a:p>
      </dsp:txBody>
      <dsp:txXfrm>
        <a:off x="0" y="2340559"/>
        <a:ext cx="4824432" cy="1134000"/>
      </dsp:txXfrm>
    </dsp:sp>
    <dsp:sp modelId="{8F04FB43-9019-1240-A5E5-C6BD16608DB4}">
      <dsp:nvSpPr>
        <dsp:cNvPr id="0" name=""/>
        <dsp:cNvSpPr/>
      </dsp:nvSpPr>
      <dsp:spPr>
        <a:xfrm>
          <a:off x="241221" y="2119159"/>
          <a:ext cx="3377102" cy="44280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6" tIns="0" rIns="12764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Why Traditional First?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2837" y="2140775"/>
        <a:ext cx="3333870" cy="399568"/>
      </dsp:txXfrm>
    </dsp:sp>
    <dsp:sp modelId="{80A03FC8-522B-C247-9930-A88CFCE7B12C}">
      <dsp:nvSpPr>
        <dsp:cNvPr id="0" name=""/>
        <dsp:cNvSpPr/>
      </dsp:nvSpPr>
      <dsp:spPr>
        <a:xfrm>
          <a:off x="0" y="3776959"/>
          <a:ext cx="4824432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4430" tIns="312420" rIns="3744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Logistic Regression, Naive Bayes, SVM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Used on preprocessed data with TF-IDF features (unigrams + bigrams)</a:t>
          </a:r>
        </a:p>
      </dsp:txBody>
      <dsp:txXfrm>
        <a:off x="0" y="3776959"/>
        <a:ext cx="4824432" cy="1134000"/>
      </dsp:txXfrm>
    </dsp:sp>
    <dsp:sp modelId="{A6050EDA-D305-6D44-8108-0952CC3E4952}">
      <dsp:nvSpPr>
        <dsp:cNvPr id="0" name=""/>
        <dsp:cNvSpPr/>
      </dsp:nvSpPr>
      <dsp:spPr>
        <a:xfrm>
          <a:off x="241221" y="3555559"/>
          <a:ext cx="3377102" cy="44280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646" tIns="0" rIns="12764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Models Applied After Preprocessing: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2837" y="3577175"/>
        <a:ext cx="3333870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1CF3-8489-B045-B945-CBF514186395}">
      <dsp:nvSpPr>
        <dsp:cNvPr id="0" name=""/>
        <dsp:cNvSpPr/>
      </dsp:nvSpPr>
      <dsp:spPr>
        <a:xfrm>
          <a:off x="0" y="228698"/>
          <a:ext cx="5635679" cy="2031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91" tIns="187452" rIns="43739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TF-IDF + LR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1,000 rows</a:t>
          </a:r>
          <a:endParaRPr lang="en-US" sz="1400" b="0" i="0" u="none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Ideal for fast benchmarking and avoiding overfitting on a simple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CNN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u="none" kern="1200" dirty="0"/>
            <a:t>5,000 rows</a:t>
          </a:r>
          <a:endParaRPr lang="en-US" sz="1400" b="0" i="0" u="none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u="none" kern="1200" dirty="0"/>
            <a:t>Enough to train word embeddings and detect patterns without needing much compute</a:t>
          </a:r>
        </a:p>
      </dsp:txBody>
      <dsp:txXfrm>
        <a:off x="0" y="228698"/>
        <a:ext cx="5635679" cy="2031037"/>
      </dsp:txXfrm>
    </dsp:sp>
    <dsp:sp modelId="{9086F95A-3235-C144-84D6-692A9B7AA30D}">
      <dsp:nvSpPr>
        <dsp:cNvPr id="0" name=""/>
        <dsp:cNvSpPr/>
      </dsp:nvSpPr>
      <dsp:spPr>
        <a:xfrm>
          <a:off x="281784" y="51578"/>
          <a:ext cx="3944975" cy="35424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11" tIns="0" rIns="149111" bIns="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u="none" kern="1200" dirty="0"/>
            <a:t>Dataset Size &amp; Why?</a:t>
          </a:r>
          <a:endParaRPr lang="en-US" sz="2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77" y="68871"/>
        <a:ext cx="3910389" cy="319654"/>
      </dsp:txXfrm>
    </dsp:sp>
    <dsp:sp modelId="{B2E3D4E2-46F4-5841-81B4-D2A53D347326}">
      <dsp:nvSpPr>
        <dsp:cNvPr id="0" name=""/>
        <dsp:cNvSpPr/>
      </dsp:nvSpPr>
      <dsp:spPr>
        <a:xfrm>
          <a:off x="0" y="2501655"/>
          <a:ext cx="5635679" cy="8126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91" tIns="187452" rIns="4373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SVM with TF-IDF achieved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~72% accuracy</a:t>
          </a: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 with balanced F1-score</a:t>
          </a:r>
        </a:p>
      </dsp:txBody>
      <dsp:txXfrm>
        <a:off x="0" y="2501655"/>
        <a:ext cx="5635679" cy="812699"/>
      </dsp:txXfrm>
    </dsp:sp>
    <dsp:sp modelId="{4FD90DF9-8CF4-A447-B0D2-F078B1D74003}">
      <dsp:nvSpPr>
        <dsp:cNvPr id="0" name=""/>
        <dsp:cNvSpPr/>
      </dsp:nvSpPr>
      <dsp:spPr>
        <a:xfrm>
          <a:off x="281784" y="2324535"/>
          <a:ext cx="3944975" cy="35424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11" tIns="0" rIns="149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Best Performer: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77" y="2341828"/>
        <a:ext cx="3910389" cy="319654"/>
      </dsp:txXfrm>
    </dsp:sp>
    <dsp:sp modelId="{1C008013-7AB9-FD4F-BD36-1A1F98F0C9F1}">
      <dsp:nvSpPr>
        <dsp:cNvPr id="0" name=""/>
        <dsp:cNvSpPr/>
      </dsp:nvSpPr>
      <dsp:spPr>
        <a:xfrm>
          <a:off x="0" y="3556275"/>
          <a:ext cx="5635679" cy="1587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7391" tIns="187452" rIns="43739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Worked well on clean, strongly opinionated text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Weak on sarcasm, emojis, ambiguous or neutral statements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latin typeface="Calibri" panose="020F0502020204030204" pitchFamily="34" charset="0"/>
              <a:cs typeface="Calibri" panose="020F0502020204030204" pitchFamily="34" charset="0"/>
            </a:rPr>
            <a:t>Confusion matrix showed overlap between neutral vs positive/negative classes</a:t>
          </a:r>
        </a:p>
      </dsp:txBody>
      <dsp:txXfrm>
        <a:off x="0" y="3556275"/>
        <a:ext cx="5635679" cy="1587599"/>
      </dsp:txXfrm>
    </dsp:sp>
    <dsp:sp modelId="{75AEFE1F-94C9-9C4B-9797-6DC284636085}">
      <dsp:nvSpPr>
        <dsp:cNvPr id="0" name=""/>
        <dsp:cNvSpPr/>
      </dsp:nvSpPr>
      <dsp:spPr>
        <a:xfrm>
          <a:off x="281784" y="3379155"/>
          <a:ext cx="3944975" cy="354240"/>
        </a:xfrm>
        <a:prstGeom prst="round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111" tIns="0" rIns="149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 panose="020F0502020204030204" pitchFamily="34" charset="0"/>
              <a:cs typeface="Calibri" panose="020F0502020204030204" pitchFamily="34" charset="0"/>
            </a:rPr>
            <a:t>Key Observations from Results:</a:t>
          </a:r>
          <a:endParaRPr lang="en-US" sz="1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9077" y="3396448"/>
        <a:ext cx="3910389" cy="3196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786D0-4318-A545-9CB0-08692883B57A}">
      <dsp:nvSpPr>
        <dsp:cNvPr id="0" name=""/>
        <dsp:cNvSpPr/>
      </dsp:nvSpPr>
      <dsp:spPr>
        <a:xfrm>
          <a:off x="0" y="2060283"/>
          <a:ext cx="11679382" cy="1351769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" panose="020F0502020204030204" pitchFamily="34" charset="0"/>
              <a:cs typeface="Calibri" panose="020F0502020204030204" pitchFamily="34" charset="0"/>
            </a:rPr>
            <a:t>BERT Model Pipeline: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060283"/>
        <a:ext cx="11679382" cy="729955"/>
      </dsp:txXfrm>
    </dsp:sp>
    <dsp:sp modelId="{3175DA67-4CCD-704D-AB2C-10C5FFC5436A}">
      <dsp:nvSpPr>
        <dsp:cNvPr id="0" name=""/>
        <dsp:cNvSpPr/>
      </dsp:nvSpPr>
      <dsp:spPr>
        <a:xfrm>
          <a:off x="0" y="2763203"/>
          <a:ext cx="2919845" cy="621813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Input → Tokenized with </a:t>
          </a:r>
          <a:r>
            <a:rPr lang="en-US" sz="1700" kern="1200" dirty="0" err="1">
              <a:latin typeface="Calibri" panose="020F0502020204030204" pitchFamily="34" charset="0"/>
              <a:cs typeface="Calibri" panose="020F0502020204030204" pitchFamily="34" charset="0"/>
            </a:rPr>
            <a:t>WordPiece</a:t>
          </a: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 + [CLS] token</a:t>
          </a:r>
        </a:p>
      </dsp:txBody>
      <dsp:txXfrm>
        <a:off x="0" y="2763203"/>
        <a:ext cx="2919845" cy="621813"/>
      </dsp:txXfrm>
    </dsp:sp>
    <dsp:sp modelId="{DE2EC30D-42CD-5141-BD2B-83AD68B91C2E}">
      <dsp:nvSpPr>
        <dsp:cNvPr id="0" name=""/>
        <dsp:cNvSpPr/>
      </dsp:nvSpPr>
      <dsp:spPr>
        <a:xfrm>
          <a:off x="2919845" y="2763203"/>
          <a:ext cx="2919845" cy="621813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Passed through 12 Transformer Encoder Layers</a:t>
          </a:r>
        </a:p>
      </dsp:txBody>
      <dsp:txXfrm>
        <a:off x="2919845" y="2763203"/>
        <a:ext cx="2919845" cy="621813"/>
      </dsp:txXfrm>
    </dsp:sp>
    <dsp:sp modelId="{140C76C2-DFFC-3F4E-AEC4-D6D37FF5BF96}">
      <dsp:nvSpPr>
        <dsp:cNvPr id="0" name=""/>
        <dsp:cNvSpPr/>
      </dsp:nvSpPr>
      <dsp:spPr>
        <a:xfrm>
          <a:off x="5839691" y="2763203"/>
          <a:ext cx="2919845" cy="621813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Contextual embedding from [CLS] used for classification</a:t>
          </a:r>
        </a:p>
      </dsp:txBody>
      <dsp:txXfrm>
        <a:off x="5839691" y="2763203"/>
        <a:ext cx="2919845" cy="621813"/>
      </dsp:txXfrm>
    </dsp:sp>
    <dsp:sp modelId="{CF433CD1-8B2D-7049-B40C-F1A728C01E9F}">
      <dsp:nvSpPr>
        <dsp:cNvPr id="0" name=""/>
        <dsp:cNvSpPr/>
      </dsp:nvSpPr>
      <dsp:spPr>
        <a:xfrm>
          <a:off x="8759536" y="2763203"/>
          <a:ext cx="2919845" cy="621813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Final output: Sentiment label (Positive, Negative, Neutral)</a:t>
          </a:r>
        </a:p>
      </dsp:txBody>
      <dsp:txXfrm>
        <a:off x="8759536" y="2763203"/>
        <a:ext cx="2919845" cy="621813"/>
      </dsp:txXfrm>
    </dsp:sp>
    <dsp:sp modelId="{3556B1F3-9343-3A4F-BDB2-4F4938195A55}">
      <dsp:nvSpPr>
        <dsp:cNvPr id="0" name=""/>
        <dsp:cNvSpPr/>
      </dsp:nvSpPr>
      <dsp:spPr>
        <a:xfrm rot="10800000">
          <a:off x="0" y="1539"/>
          <a:ext cx="11679382" cy="2079020"/>
        </a:xfrm>
        <a:prstGeom prst="upArrowCallout">
          <a:avLst/>
        </a:prstGeom>
        <a:solidFill>
          <a:schemeClr val="tx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" panose="020F0502020204030204" pitchFamily="34" charset="0"/>
              <a:cs typeface="Calibri" panose="020F0502020204030204" pitchFamily="34" charset="0"/>
            </a:rPr>
            <a:t>Why BERT?</a:t>
          </a:r>
          <a:endParaRPr lang="en-US" sz="25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0" y="1539"/>
        <a:ext cx="11679382" cy="729736"/>
      </dsp:txXfrm>
    </dsp:sp>
    <dsp:sp modelId="{EC755DBD-A146-8D48-9E58-4D6D416B7ACF}">
      <dsp:nvSpPr>
        <dsp:cNvPr id="0" name=""/>
        <dsp:cNvSpPr/>
      </dsp:nvSpPr>
      <dsp:spPr>
        <a:xfrm>
          <a:off x="5702" y="731275"/>
          <a:ext cx="3889325" cy="621627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Traditional models lack contextual understanding</a:t>
          </a:r>
        </a:p>
      </dsp:txBody>
      <dsp:txXfrm>
        <a:off x="5702" y="731275"/>
        <a:ext cx="3889325" cy="621627"/>
      </dsp:txXfrm>
    </dsp:sp>
    <dsp:sp modelId="{46FE5304-7C50-FF4F-8F83-637573027411}">
      <dsp:nvSpPr>
        <dsp:cNvPr id="0" name=""/>
        <dsp:cNvSpPr/>
      </dsp:nvSpPr>
      <dsp:spPr>
        <a:xfrm>
          <a:off x="3895028" y="731275"/>
          <a:ext cx="3889325" cy="621627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BERT handles bidirectional language flow</a:t>
          </a:r>
        </a:p>
      </dsp:txBody>
      <dsp:txXfrm>
        <a:off x="3895028" y="731275"/>
        <a:ext cx="3889325" cy="621627"/>
      </dsp:txXfrm>
    </dsp:sp>
    <dsp:sp modelId="{E5FFC156-1F3C-564E-BA27-C3128F939953}">
      <dsp:nvSpPr>
        <dsp:cNvPr id="0" name=""/>
        <dsp:cNvSpPr/>
      </dsp:nvSpPr>
      <dsp:spPr>
        <a:xfrm>
          <a:off x="7784353" y="731275"/>
          <a:ext cx="3889325" cy="621627"/>
        </a:xfrm>
        <a:prstGeom prst="rect">
          <a:avLst/>
        </a:prstGeom>
        <a:solidFill>
          <a:schemeClr val="bg1"/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alibri" panose="020F0502020204030204" pitchFamily="34" charset="0"/>
              <a:cs typeface="Calibri" panose="020F0502020204030204" pitchFamily="34" charset="0"/>
            </a:rPr>
            <a:t>Better at capturing sarcasm, emotion, and subtext</a:t>
          </a:r>
        </a:p>
      </dsp:txBody>
      <dsp:txXfrm>
        <a:off x="7784353" y="731275"/>
        <a:ext cx="3889325" cy="621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5E9BF-5F47-7041-8B1E-59FA3E0B4106}">
      <dsp:nvSpPr>
        <dsp:cNvPr id="0" name=""/>
        <dsp:cNvSpPr/>
      </dsp:nvSpPr>
      <dsp:spPr>
        <a:xfrm>
          <a:off x="5585" y="20804"/>
          <a:ext cx="2140959" cy="856383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Accuracy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5585" y="20804"/>
        <a:ext cx="2140959" cy="856383"/>
      </dsp:txXfrm>
    </dsp:sp>
    <dsp:sp modelId="{6D1F27D0-DB84-0E42-BBC3-317C5F940670}">
      <dsp:nvSpPr>
        <dsp:cNvPr id="0" name=""/>
        <dsp:cNvSpPr/>
      </dsp:nvSpPr>
      <dsp:spPr>
        <a:xfrm>
          <a:off x="5585" y="877188"/>
          <a:ext cx="2140959" cy="2371680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Overall correctness of predictions</a:t>
          </a:r>
        </a:p>
      </dsp:txBody>
      <dsp:txXfrm>
        <a:off x="5585" y="877188"/>
        <a:ext cx="2140959" cy="2371680"/>
      </dsp:txXfrm>
    </dsp:sp>
    <dsp:sp modelId="{7EB96A2D-02E7-EB4B-BD0F-834C814F4068}">
      <dsp:nvSpPr>
        <dsp:cNvPr id="0" name=""/>
        <dsp:cNvSpPr/>
      </dsp:nvSpPr>
      <dsp:spPr>
        <a:xfrm>
          <a:off x="2446279" y="20804"/>
          <a:ext cx="2140959" cy="856383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Precision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2446279" y="20804"/>
        <a:ext cx="2140959" cy="856383"/>
      </dsp:txXfrm>
    </dsp:sp>
    <dsp:sp modelId="{DBAED97C-99DC-6E46-9D65-616D94A6E6D5}">
      <dsp:nvSpPr>
        <dsp:cNvPr id="0" name=""/>
        <dsp:cNvSpPr/>
      </dsp:nvSpPr>
      <dsp:spPr>
        <a:xfrm>
          <a:off x="2446279" y="877188"/>
          <a:ext cx="2140959" cy="2371680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% of predicted positives that were correct</a:t>
          </a:r>
        </a:p>
      </dsp:txBody>
      <dsp:txXfrm>
        <a:off x="2446279" y="877188"/>
        <a:ext cx="2140959" cy="2371680"/>
      </dsp:txXfrm>
    </dsp:sp>
    <dsp:sp modelId="{1A57D87E-53D5-D64E-BC25-CA69AF35D972}">
      <dsp:nvSpPr>
        <dsp:cNvPr id="0" name=""/>
        <dsp:cNvSpPr/>
      </dsp:nvSpPr>
      <dsp:spPr>
        <a:xfrm>
          <a:off x="4886973" y="20804"/>
          <a:ext cx="2140959" cy="856383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Recall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4886973" y="20804"/>
        <a:ext cx="2140959" cy="856383"/>
      </dsp:txXfrm>
    </dsp:sp>
    <dsp:sp modelId="{1C11C6A1-651C-1844-A8A8-AE0E7D2E78A6}">
      <dsp:nvSpPr>
        <dsp:cNvPr id="0" name=""/>
        <dsp:cNvSpPr/>
      </dsp:nvSpPr>
      <dsp:spPr>
        <a:xfrm>
          <a:off x="4886973" y="877188"/>
          <a:ext cx="2140959" cy="2371680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% of actual positives that were correctly identified</a:t>
          </a:r>
        </a:p>
      </dsp:txBody>
      <dsp:txXfrm>
        <a:off x="4886973" y="877188"/>
        <a:ext cx="2140959" cy="2371680"/>
      </dsp:txXfrm>
    </dsp:sp>
    <dsp:sp modelId="{61E9820C-D9DA-E842-8826-6A580B24F845}">
      <dsp:nvSpPr>
        <dsp:cNvPr id="0" name=""/>
        <dsp:cNvSpPr/>
      </dsp:nvSpPr>
      <dsp:spPr>
        <a:xfrm>
          <a:off x="7327667" y="20804"/>
          <a:ext cx="2140959" cy="856383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F1-Score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7327667" y="20804"/>
        <a:ext cx="2140959" cy="856383"/>
      </dsp:txXfrm>
    </dsp:sp>
    <dsp:sp modelId="{9C9F7905-EB3A-4E47-A299-AE800FABC2A6}">
      <dsp:nvSpPr>
        <dsp:cNvPr id="0" name=""/>
        <dsp:cNvSpPr/>
      </dsp:nvSpPr>
      <dsp:spPr>
        <a:xfrm>
          <a:off x="7327667" y="877188"/>
          <a:ext cx="2140959" cy="2371680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Balanced metric (precision + recall)</a:t>
          </a:r>
        </a:p>
      </dsp:txBody>
      <dsp:txXfrm>
        <a:off x="7327667" y="877188"/>
        <a:ext cx="2140959" cy="2371680"/>
      </dsp:txXfrm>
    </dsp:sp>
    <dsp:sp modelId="{C7011417-92F6-A941-BDD5-9EB0770F127A}">
      <dsp:nvSpPr>
        <dsp:cNvPr id="0" name=""/>
        <dsp:cNvSpPr/>
      </dsp:nvSpPr>
      <dsp:spPr>
        <a:xfrm>
          <a:off x="9768362" y="20804"/>
          <a:ext cx="2140959" cy="856383"/>
        </a:xfrm>
        <a:prstGeom prst="rect">
          <a:avLst/>
        </a:prstGeom>
        <a:solidFill>
          <a:schemeClr val="tx2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✅ </a:t>
          </a:r>
          <a:r>
            <a:rPr lang="en-US" sz="2200" b="1" kern="1200" dirty="0">
              <a:latin typeface="Calibri" panose="020F0502020204030204" pitchFamily="34" charset="0"/>
              <a:cs typeface="Calibri" panose="020F0502020204030204" pitchFamily="34" charset="0"/>
            </a:rPr>
            <a:t>Confusion Matrix</a:t>
          </a: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:</a:t>
          </a:r>
        </a:p>
      </dsp:txBody>
      <dsp:txXfrm>
        <a:off x="9768362" y="20804"/>
        <a:ext cx="2140959" cy="856383"/>
      </dsp:txXfrm>
    </dsp:sp>
    <dsp:sp modelId="{0FEFA28D-206A-F542-9726-CB168C66EF78}">
      <dsp:nvSpPr>
        <dsp:cNvPr id="0" name=""/>
        <dsp:cNvSpPr/>
      </dsp:nvSpPr>
      <dsp:spPr>
        <a:xfrm>
          <a:off x="9768362" y="877188"/>
          <a:ext cx="2140959" cy="2371680"/>
        </a:xfrm>
        <a:prstGeom prst="rect">
          <a:avLst/>
        </a:prstGeom>
        <a:noFill/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Visual view of model strengths &amp; weaknesses</a:t>
          </a:r>
        </a:p>
      </dsp:txBody>
      <dsp:txXfrm>
        <a:off x="9768362" y="877188"/>
        <a:ext cx="2140959" cy="2371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C4ADF-F21A-0542-9830-F4559C196227}">
      <dsp:nvSpPr>
        <dsp:cNvPr id="0" name=""/>
        <dsp:cNvSpPr/>
      </dsp:nvSpPr>
      <dsp:spPr>
        <a:xfrm>
          <a:off x="0" y="471"/>
          <a:ext cx="4793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60A91-B2EA-6543-A39D-220C39BA0E71}">
      <dsp:nvSpPr>
        <dsp:cNvPr id="0" name=""/>
        <dsp:cNvSpPr/>
      </dsp:nvSpPr>
      <dsp:spPr>
        <a:xfrm>
          <a:off x="0" y="471"/>
          <a:ext cx="4793672" cy="7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🏆 Final Model Choice: DistilBERT</a:t>
          </a:r>
          <a:endParaRPr lang="en-US" sz="2100" kern="1200"/>
        </a:p>
      </dsp:txBody>
      <dsp:txXfrm>
        <a:off x="0" y="471"/>
        <a:ext cx="4793672" cy="772894"/>
      </dsp:txXfrm>
    </dsp:sp>
    <dsp:sp modelId="{748249A2-D2D1-3B46-A51A-96A7FA3B564E}">
      <dsp:nvSpPr>
        <dsp:cNvPr id="0" name=""/>
        <dsp:cNvSpPr/>
      </dsp:nvSpPr>
      <dsp:spPr>
        <a:xfrm>
          <a:off x="0" y="773366"/>
          <a:ext cx="4793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9CFCD-D2E0-6B46-9FD0-448EEA95A65F}">
      <dsp:nvSpPr>
        <dsp:cNvPr id="0" name=""/>
        <dsp:cNvSpPr/>
      </dsp:nvSpPr>
      <dsp:spPr>
        <a:xfrm>
          <a:off x="0" y="773366"/>
          <a:ext cx="4793672" cy="7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Best performance on </a:t>
          </a:r>
          <a:r>
            <a:rPr lang="en-US" sz="2100" b="1" kern="1200"/>
            <a:t>all core metrics</a:t>
          </a:r>
          <a:endParaRPr lang="en-US" sz="2100" kern="1200"/>
        </a:p>
      </dsp:txBody>
      <dsp:txXfrm>
        <a:off x="0" y="773366"/>
        <a:ext cx="4793672" cy="772894"/>
      </dsp:txXfrm>
    </dsp:sp>
    <dsp:sp modelId="{B6C5DB53-7E9A-AF4A-B008-CE8FE055A271}">
      <dsp:nvSpPr>
        <dsp:cNvPr id="0" name=""/>
        <dsp:cNvSpPr/>
      </dsp:nvSpPr>
      <dsp:spPr>
        <a:xfrm>
          <a:off x="0" y="1546261"/>
          <a:ext cx="4793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2227F-781F-4D4A-9B97-4A403FF49A23}">
      <dsp:nvSpPr>
        <dsp:cNvPr id="0" name=""/>
        <dsp:cNvSpPr/>
      </dsp:nvSpPr>
      <dsp:spPr>
        <a:xfrm>
          <a:off x="0" y="1546261"/>
          <a:ext cx="4793672" cy="7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Handled complex, noisy, social language (hashtags, emojis, sarcasm)</a:t>
          </a:r>
        </a:p>
      </dsp:txBody>
      <dsp:txXfrm>
        <a:off x="0" y="1546261"/>
        <a:ext cx="4793672" cy="772894"/>
      </dsp:txXfrm>
    </dsp:sp>
    <dsp:sp modelId="{36A7EF96-7D52-0A4F-AC74-65A17CDD2821}">
      <dsp:nvSpPr>
        <dsp:cNvPr id="0" name=""/>
        <dsp:cNvSpPr/>
      </dsp:nvSpPr>
      <dsp:spPr>
        <a:xfrm>
          <a:off x="0" y="2319156"/>
          <a:ext cx="4793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2FC84-7E05-9846-9336-A3AF8862AA9D}">
      <dsp:nvSpPr>
        <dsp:cNvPr id="0" name=""/>
        <dsp:cNvSpPr/>
      </dsp:nvSpPr>
      <dsp:spPr>
        <a:xfrm>
          <a:off x="0" y="2319156"/>
          <a:ext cx="4793672" cy="7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Generalized well even on </a:t>
          </a:r>
          <a:r>
            <a:rPr lang="en-US" sz="2100" b="1" kern="1200"/>
            <a:t>YouTube comments</a:t>
          </a:r>
          <a:r>
            <a:rPr lang="en-US" sz="2100" kern="1200"/>
            <a:t> not seen in training</a:t>
          </a:r>
        </a:p>
      </dsp:txBody>
      <dsp:txXfrm>
        <a:off x="0" y="2319156"/>
        <a:ext cx="4793672" cy="772894"/>
      </dsp:txXfrm>
    </dsp:sp>
    <dsp:sp modelId="{94941AF1-00F0-7E47-B663-BAF403460F05}">
      <dsp:nvSpPr>
        <dsp:cNvPr id="0" name=""/>
        <dsp:cNvSpPr/>
      </dsp:nvSpPr>
      <dsp:spPr>
        <a:xfrm>
          <a:off x="0" y="3092051"/>
          <a:ext cx="4793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2F708-59B4-DB45-9CD2-1BBF490F207E}">
      <dsp:nvSpPr>
        <dsp:cNvPr id="0" name=""/>
        <dsp:cNvSpPr/>
      </dsp:nvSpPr>
      <dsp:spPr>
        <a:xfrm>
          <a:off x="0" y="3092051"/>
          <a:ext cx="4793672" cy="7728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Final validation accuracy: </a:t>
          </a:r>
          <a:r>
            <a:rPr lang="en-US" sz="2100" b="1" kern="1200"/>
            <a:t>87%</a:t>
          </a:r>
          <a:r>
            <a:rPr lang="en-US" sz="2100" kern="1200"/>
            <a:t>, F1-Score: </a:t>
          </a:r>
          <a:r>
            <a:rPr lang="en-US" sz="2100" b="1" kern="1200"/>
            <a:t>0.87</a:t>
          </a:r>
          <a:endParaRPr lang="en-US" sz="2100" kern="1200"/>
        </a:p>
      </dsp:txBody>
      <dsp:txXfrm>
        <a:off x="0" y="3092051"/>
        <a:ext cx="4793672" cy="772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4D184-2914-424C-9CC4-84F02FD23290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124D8-3CB6-4541-9484-857328EBD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dirty="0"/>
              <a:t>Hello </a:t>
            </a:r>
            <a:r>
              <a:rPr lang="en-US" sz="5400" dirty="0" err="1"/>
              <a:t>Evryone</a:t>
            </a:r>
            <a:r>
              <a:rPr lang="en-US" sz="5400" dirty="0"/>
              <a:t>, good Afternoon, Before </a:t>
            </a:r>
            <a:r>
              <a:rPr lang="en-US" sz="5400" dirty="0" err="1"/>
              <a:t>i</a:t>
            </a:r>
            <a:r>
              <a:rPr lang="en-US" sz="5400" dirty="0"/>
              <a:t> start Am </a:t>
            </a:r>
            <a:r>
              <a:rPr lang="en-US" sz="5400" dirty="0" err="1"/>
              <a:t>i</a:t>
            </a:r>
            <a:r>
              <a:rPr lang="en-US" sz="5400" dirty="0"/>
              <a:t> audible and is my screen visible to all of you ? Ok </a:t>
            </a:r>
            <a:r>
              <a:rPr lang="en-US" sz="5400" dirty="0" err="1"/>
              <a:t>i</a:t>
            </a:r>
            <a:r>
              <a:rPr lang="en-US" sz="5400" dirty="0"/>
              <a:t> would like to start with a </a:t>
            </a:r>
            <a:r>
              <a:rPr lang="en-US" sz="5400" dirty="0" err="1"/>
              <a:t>quetsion</a:t>
            </a:r>
            <a:r>
              <a:rPr lang="en-US" sz="5400" dirty="0"/>
              <a:t> you are seeing on screen? </a:t>
            </a:r>
          </a:p>
          <a:p>
            <a:r>
              <a:rPr lang="en-US" sz="5400" dirty="0"/>
              <a:t>In today’s world, emotions are everywhere — people express how they feel through tweets, comments, and reviews.</a:t>
            </a:r>
          </a:p>
          <a:p>
            <a:r>
              <a:rPr lang="en-US" sz="5400" dirty="0"/>
              <a:t>And companies that can actually understand those emotions?</a:t>
            </a:r>
            <a:br>
              <a:rPr lang="en-US" sz="5400" dirty="0"/>
            </a:br>
            <a:r>
              <a:rPr lang="en-US" sz="5400" dirty="0"/>
              <a:t>They gain a serious edge.</a:t>
            </a:r>
          </a:p>
          <a:p>
            <a:r>
              <a:rPr lang="en-US" sz="5400" dirty="0"/>
              <a:t>Take </a:t>
            </a:r>
            <a:r>
              <a:rPr lang="en-US" sz="5400" b="1" dirty="0"/>
              <a:t>AI systems like ChatGPT or Grok</a:t>
            </a:r>
            <a:r>
              <a:rPr lang="en-US" sz="5400" dirty="0"/>
              <a:t> — they analyze the tone and sentiment in user inputs to generate responses that feel natural and emotionally aware. That’s a big reason why these tools are so engaging — they don’t just respond; they connect.</a:t>
            </a:r>
          </a:p>
          <a:p>
            <a:r>
              <a:rPr lang="en-US" sz="5400" dirty="0"/>
              <a:t>In industries like </a:t>
            </a:r>
            <a:r>
              <a:rPr lang="en-US" sz="5400" b="1" dirty="0"/>
              <a:t>fashion</a:t>
            </a:r>
            <a:r>
              <a:rPr lang="en-US" sz="5400" dirty="0"/>
              <a:t> or </a:t>
            </a:r>
            <a:r>
              <a:rPr lang="en-US" sz="5400" b="1" dirty="0"/>
              <a:t>food delivery</a:t>
            </a:r>
            <a:r>
              <a:rPr lang="en-US" sz="5400" dirty="0"/>
              <a:t>, brands track feedback to see if customers are excited, frustrated, or losing interest — and they use that insight to adjust offerings and strategy in real time.</a:t>
            </a:r>
          </a:p>
          <a:p>
            <a:endParaRPr lang="en-US" sz="5400" dirty="0"/>
          </a:p>
          <a:p>
            <a:r>
              <a:rPr lang="en-US" sz="5400" dirty="0"/>
              <a:t>So whether it’s </a:t>
            </a:r>
            <a:r>
              <a:rPr lang="en-US" sz="5400" b="1" dirty="0"/>
              <a:t>retaining users, improving services, or making AI more human</a:t>
            </a:r>
            <a:r>
              <a:rPr lang="en-US" sz="5400" dirty="0"/>
              <a:t> —</a:t>
            </a:r>
            <a:br>
              <a:rPr lang="en-US" sz="5400" dirty="0"/>
            </a:br>
            <a:r>
              <a:rPr lang="en-US" sz="5400" dirty="0"/>
              <a:t>Understanding emotion gives businesses and platforms a real advantage.</a:t>
            </a:r>
          </a:p>
          <a:p>
            <a:r>
              <a:rPr lang="en-US" sz="5400" dirty="0"/>
              <a:t>And that’s exactly why sentiment analysis is such a game-changer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6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7D97C-2DBE-3A44-070F-54F6A493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7A88F-0ABF-F631-069D-A169A0A3C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107D8-289C-71F2-0F49-410835DC4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Before jumping into advanced models, we started with </a:t>
            </a:r>
            <a:r>
              <a:rPr lang="en-US" sz="2800" b="1" dirty="0"/>
              <a:t>traditional approaches</a:t>
            </a:r>
            <a:r>
              <a:rPr lang="en-US" sz="2800" dirty="0"/>
              <a:t> — like </a:t>
            </a:r>
            <a:r>
              <a:rPr lang="en-US" sz="2800" b="1" dirty="0"/>
              <a:t>TF-IDF with Logistic Regression</a:t>
            </a:r>
            <a:r>
              <a:rPr lang="en-US" sz="2800" dirty="0"/>
              <a:t> and a basic </a:t>
            </a:r>
            <a:r>
              <a:rPr lang="en-US" sz="2800" b="1" dirty="0"/>
              <a:t>CNN text classifier</a:t>
            </a:r>
            <a:r>
              <a:rPr lang="en-US" sz="2800" dirty="0"/>
              <a:t>.</a:t>
            </a:r>
          </a:p>
          <a:p>
            <a:r>
              <a:rPr lang="en-US" sz="2800" dirty="0"/>
              <a:t>The reason? We needed a </a:t>
            </a:r>
            <a:r>
              <a:rPr lang="en-US" sz="2800" b="1" dirty="0"/>
              <a:t>baseline</a:t>
            </a:r>
            <a:r>
              <a:rPr lang="en-US" sz="2800" dirty="0"/>
              <a:t> — something fast, interpretable, and simple to benchmark against. These models helped us understand how well raw social media text could be classified without needing heavy compute.</a:t>
            </a:r>
          </a:p>
          <a:p>
            <a:r>
              <a:rPr lang="en-US" sz="2800" dirty="0"/>
              <a:t>We began with </a:t>
            </a:r>
            <a:r>
              <a:rPr lang="en-US" sz="2800" b="1" dirty="0"/>
              <a:t>1,000 rows</a:t>
            </a:r>
            <a:r>
              <a:rPr lang="en-US" sz="2800" dirty="0"/>
              <a:t> for TF-IDF + LR — perfect for fast experimentation. For CNN, we scaled to </a:t>
            </a:r>
            <a:r>
              <a:rPr lang="en-US" sz="2800" b="1" dirty="0"/>
              <a:t>5,000 rows</a:t>
            </a:r>
            <a:r>
              <a:rPr lang="en-US" sz="2800" dirty="0"/>
              <a:t>, enough to capture word patterns using embeddings, but still lightweight.</a:t>
            </a:r>
          </a:p>
          <a:p>
            <a:r>
              <a:rPr lang="en-US" sz="2800" dirty="0"/>
              <a:t>We tested several models — </a:t>
            </a:r>
            <a:r>
              <a:rPr lang="en-US" sz="2800" b="1" dirty="0"/>
              <a:t>Logistic Regression, Naive Bayes, SVM</a:t>
            </a:r>
            <a:r>
              <a:rPr lang="en-US" sz="2800" dirty="0"/>
              <a:t> — all using preprocessed data with TF-IDF features.</a:t>
            </a:r>
          </a:p>
          <a:p>
            <a:r>
              <a:rPr lang="en-US" sz="2800" dirty="0"/>
              <a:t>Our best performer here was </a:t>
            </a:r>
            <a:r>
              <a:rPr lang="en-US" sz="2800" b="1" dirty="0"/>
              <a:t>SVM with TF-IDF</a:t>
            </a:r>
            <a:r>
              <a:rPr lang="en-US" sz="2800" dirty="0"/>
              <a:t>, which reached about </a:t>
            </a:r>
            <a:r>
              <a:rPr lang="en-US" sz="2800" b="1" dirty="0"/>
              <a:t>72% accuracy</a:t>
            </a:r>
            <a:r>
              <a:rPr lang="en-US" sz="2800" dirty="0"/>
              <a:t> and a balanced F1-score.</a:t>
            </a:r>
          </a:p>
          <a:p>
            <a:r>
              <a:rPr lang="en-US" sz="2800" dirty="0"/>
              <a:t>But there were 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models worked well only when the text was </a:t>
            </a:r>
            <a:r>
              <a:rPr lang="en-US" sz="2800" b="1" dirty="0"/>
              <a:t>clean and clear-cut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They struggled with </a:t>
            </a:r>
            <a:r>
              <a:rPr lang="en-US" sz="2800" b="1" dirty="0"/>
              <a:t>sarcasm, emojis</a:t>
            </a:r>
            <a:r>
              <a:rPr lang="en-US" sz="2800" dirty="0"/>
              <a:t>, and ambiguous tones.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And the </a:t>
            </a:r>
            <a:r>
              <a:rPr lang="en-US" sz="2800" b="1" dirty="0"/>
              <a:t>confusion matrix</a:t>
            </a:r>
            <a:r>
              <a:rPr lang="en-US" sz="2800" dirty="0"/>
              <a:t> revealed overlap between neutral and opinionated statements.</a:t>
            </a:r>
          </a:p>
          <a:p>
            <a:r>
              <a:rPr lang="en-US" sz="2800" dirty="0"/>
              <a:t>These insights made one thing clear: </a:t>
            </a:r>
            <a:r>
              <a:rPr lang="en-US" sz="2800" b="1" dirty="0"/>
              <a:t>traditional models couldn’t fully capture emotional nuance</a:t>
            </a:r>
            <a:r>
              <a:rPr lang="en-US" sz="2800" dirty="0"/>
              <a:t>, which pushed us to explore transformer-based methods next.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45473-FF3B-6D13-C6CA-EF79E6BC5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6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C0680-7D23-01F7-B3A8-5BF183D4E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1A135-DA12-0671-9622-8F160BC6A1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691C54-CD13-860E-CC24-1D998F062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After seeing the limitations of traditional models, we transitioned to </a:t>
            </a:r>
            <a:r>
              <a:rPr lang="en-US" sz="2800" b="1" dirty="0"/>
              <a:t>transformer-based methods</a:t>
            </a:r>
            <a:r>
              <a:rPr lang="en-US" sz="2800" dirty="0"/>
              <a:t>, specifically </a:t>
            </a:r>
            <a:r>
              <a:rPr lang="en-US" sz="2800" b="1" dirty="0" err="1"/>
              <a:t>DistilBERT</a:t>
            </a:r>
            <a:r>
              <a:rPr lang="en-US" sz="2800" dirty="0"/>
              <a:t>.</a:t>
            </a:r>
          </a:p>
          <a:p>
            <a:r>
              <a:rPr lang="en-US" sz="2800" dirty="0"/>
              <a:t>Why BERT? Traditional models treat text as bags of words — they ignore word order and context. But human emotion lives in context — in sarcasm, in subtext, in phrases like “Oh, great…” which could mean anything without tone.</a:t>
            </a:r>
          </a:p>
          <a:p>
            <a:r>
              <a:rPr lang="en-US" sz="2800" dirty="0"/>
              <a:t>BERT helps bridge this gap. It processes text </a:t>
            </a:r>
            <a:r>
              <a:rPr lang="en-US" sz="2800" b="1" dirty="0"/>
              <a:t>bidirectionally</a:t>
            </a:r>
            <a:r>
              <a:rPr lang="en-US" sz="2800" dirty="0"/>
              <a:t>, capturing meaning based on both left and right context. That makes it far better at understanding emotion, slang, and sarcasm — especially in user-generated content.</a:t>
            </a:r>
          </a:p>
          <a:p>
            <a:r>
              <a:rPr lang="en-US" sz="2800" dirty="0"/>
              <a:t>Our BERT pipeline looks like this:</a:t>
            </a:r>
            <a:br>
              <a:rPr lang="en-US" sz="2800" dirty="0"/>
            </a:br>
            <a:r>
              <a:rPr lang="en-US" sz="2800" dirty="0"/>
              <a:t>We tokenize inputs using </a:t>
            </a:r>
            <a:r>
              <a:rPr lang="en-US" sz="2800" b="1" dirty="0" err="1"/>
              <a:t>WordPiece</a:t>
            </a:r>
            <a:r>
              <a:rPr lang="en-US" sz="2800" dirty="0"/>
              <a:t>, feed them through </a:t>
            </a:r>
            <a:r>
              <a:rPr lang="en-US" sz="2800" b="1" dirty="0"/>
              <a:t>12 transformer layers</a:t>
            </a:r>
            <a:r>
              <a:rPr lang="en-US" sz="2800" dirty="0"/>
              <a:t>, and extract contextual meaning from the </a:t>
            </a:r>
            <a:r>
              <a:rPr lang="en-US" sz="2800" b="1" dirty="0"/>
              <a:t>[CLS] token</a:t>
            </a:r>
            <a:r>
              <a:rPr lang="en-US" sz="2800" dirty="0"/>
              <a:t>, which is then used for sentiment classification.</a:t>
            </a:r>
          </a:p>
          <a:p>
            <a:r>
              <a:rPr lang="en-US" sz="2800" dirty="0"/>
              <a:t>We started with </a:t>
            </a:r>
            <a:r>
              <a:rPr lang="en-US" sz="2800" b="1" dirty="0"/>
              <a:t>10,000 rows</a:t>
            </a:r>
            <a:r>
              <a:rPr lang="en-US" sz="2800" dirty="0"/>
              <a:t> to ensure we didn’t run into memory issues on </a:t>
            </a:r>
            <a:r>
              <a:rPr lang="en-US" sz="2800" dirty="0" err="1"/>
              <a:t>Colab</a:t>
            </a:r>
            <a:r>
              <a:rPr lang="en-US" sz="2800" dirty="0"/>
              <a:t> and to validate performance early. Once stable, we scaled to </a:t>
            </a:r>
            <a:r>
              <a:rPr lang="en-US" sz="2800" b="1" dirty="0"/>
              <a:t>50,000+ rows with augmentation</a:t>
            </a:r>
            <a:r>
              <a:rPr lang="en-US" sz="2800" dirty="0"/>
              <a:t> to fully utilize BERT’s potential.</a:t>
            </a:r>
          </a:p>
          <a:p>
            <a:r>
              <a:rPr lang="en-US" sz="2800" dirty="0"/>
              <a:t>This step was crucial — it unlocked a </a:t>
            </a:r>
            <a:r>
              <a:rPr lang="en-US" sz="2800" b="1" dirty="0"/>
              <a:t>significant jump in accuracy and emotional understanding</a:t>
            </a:r>
            <a:r>
              <a:rPr lang="en-US" sz="2800" dirty="0"/>
              <a:t>, which we’ll showcase in the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B3682-0878-5989-849C-00C264163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73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563F-7FB9-AA3F-498F-15266415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60026-E08C-7093-7BBA-9DF77B4B4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49F6A-AD05-3D6C-EE94-CBB130264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evaluate our models fairly, we relied on five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Accuracy</a:t>
            </a:r>
            <a:r>
              <a:rPr lang="en-US" sz="2800" dirty="0"/>
              <a:t> gives us the overall correctness — how often the model got the sentiment right.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Precision</a:t>
            </a:r>
            <a:r>
              <a:rPr lang="en-US" sz="2800" dirty="0"/>
              <a:t> tells us, of the positive predictions made, how many were actually correct — useful when false positives are costly.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Recall</a:t>
            </a:r>
            <a:r>
              <a:rPr lang="en-US" sz="2800" dirty="0"/>
              <a:t> focuses on how well the model catches actual positives — great for understanding coverage.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F1-Score</a:t>
            </a:r>
            <a:r>
              <a:rPr lang="en-US" sz="2800" dirty="0"/>
              <a:t> balances both precision and recall, especially helpful in real-world cases where class imbalance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And finally, the </a:t>
            </a:r>
            <a:r>
              <a:rPr lang="en-US" sz="2800" b="1" dirty="0"/>
              <a:t>Confusion Matrix</a:t>
            </a:r>
            <a:r>
              <a:rPr lang="en-US" sz="2800" dirty="0"/>
              <a:t> offers a visual breakdown of performance — showing where the model confuses neutral with positive or negative.</a:t>
            </a:r>
          </a:p>
          <a:p>
            <a:r>
              <a:rPr lang="en-US" sz="2800" dirty="0"/>
              <a:t>These metrics gave us a holistic view of model performance — not just raw accuracy, but also how well each model understood emotional nuance.</a:t>
            </a:r>
          </a:p>
          <a:p>
            <a:r>
              <a:rPr lang="en-US" sz="2800" dirty="0"/>
              <a:t>As our key insight notes: </a:t>
            </a:r>
            <a:r>
              <a:rPr lang="en-US" sz="2800" b="1" dirty="0"/>
              <a:t>by starting simple and scaling smartly</a:t>
            </a:r>
            <a:r>
              <a:rPr lang="en-US" sz="2800" dirty="0"/>
              <a:t>, we found that </a:t>
            </a:r>
            <a:r>
              <a:rPr lang="en-US" sz="2800" b="1" dirty="0" err="1"/>
              <a:t>DistilBERT</a:t>
            </a:r>
            <a:r>
              <a:rPr lang="en-US" sz="2800" dirty="0"/>
              <a:t> consistently outperformed others in context-rich scenarios, making it the best fit for our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0AAFC-9067-2A52-C658-BB6C3999F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66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774C2-CC60-46DB-7D6A-3CEDA0865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38663-5E81-5C15-8334-F5105950E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9CBD-77EA-4F47-B5B3-517835D46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Here’s a consolidated view of the models we experimented with — along with the accuracy, F1-score, and qualitative notes.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TF-IDF + Logistic Regression</a:t>
            </a:r>
            <a:r>
              <a:rPr lang="en-US" sz="2800" dirty="0"/>
              <a:t> gave us a solid baseline — around </a:t>
            </a:r>
            <a:r>
              <a:rPr lang="en-US" sz="2800" b="1" dirty="0"/>
              <a:t>71.8% accuracy</a:t>
            </a:r>
            <a:r>
              <a:rPr lang="en-US" sz="2800" dirty="0"/>
              <a:t>, but it struggled with informal language, emojis, and sarcasm. It was interpretable, but lacked depth.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CNN</a:t>
            </a:r>
            <a:r>
              <a:rPr lang="en-US" sz="2800" dirty="0"/>
              <a:t> showed slight improvements in picking up short-term text patterns, but didn’t handle longer context well — ending with </a:t>
            </a:r>
            <a:r>
              <a:rPr lang="en-US" sz="2800" b="1" dirty="0"/>
              <a:t>65.4% accuracy</a:t>
            </a:r>
            <a:r>
              <a:rPr lang="en-US" sz="2800" dirty="0"/>
              <a:t>, which was a drop.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 came </a:t>
            </a:r>
            <a:r>
              <a:rPr lang="en-US" sz="2800" b="1" dirty="0" err="1"/>
              <a:t>DistilBERT</a:t>
            </a:r>
            <a:r>
              <a:rPr lang="en-US" sz="2800" b="1" dirty="0"/>
              <a:t> with 10k rows</a:t>
            </a:r>
            <a:r>
              <a:rPr lang="en-US" sz="2800" dirty="0"/>
              <a:t>, giving us an immediate performance boost — reaching </a:t>
            </a:r>
            <a:r>
              <a:rPr lang="en-US" sz="2800" b="1" dirty="0"/>
              <a:t>83.2% accuracy</a:t>
            </a:r>
            <a:r>
              <a:rPr lang="en-US" sz="2800" dirty="0"/>
              <a:t> and an F1 of </a:t>
            </a:r>
            <a:r>
              <a:rPr lang="en-US" sz="2800" b="1" dirty="0"/>
              <a:t>0.83</a:t>
            </a:r>
            <a:r>
              <a:rPr lang="en-US" sz="2800" dirty="0"/>
              <a:t>. Even at smaller scale, transformers clearly outperformed traditional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Finally, we scaled it to </a:t>
            </a:r>
            <a:r>
              <a:rPr lang="en-US" sz="2800" b="1" dirty="0"/>
              <a:t>50,000 rows with augmentation</a:t>
            </a:r>
            <a:r>
              <a:rPr lang="en-US" sz="2800" dirty="0"/>
              <a:t>, and this version of </a:t>
            </a:r>
            <a:r>
              <a:rPr lang="en-US" sz="2800" dirty="0" err="1"/>
              <a:t>DistilBERT</a:t>
            </a:r>
            <a:r>
              <a:rPr lang="en-US" sz="2800" dirty="0"/>
              <a:t> achieved </a:t>
            </a:r>
            <a:r>
              <a:rPr lang="en-US" sz="2800" b="1" dirty="0"/>
              <a:t>87% accuracy</a:t>
            </a:r>
            <a:r>
              <a:rPr lang="en-US" sz="2800" dirty="0"/>
              <a:t> and </a:t>
            </a:r>
            <a:r>
              <a:rPr lang="en-US" sz="2800" b="1" dirty="0"/>
              <a:t>0.87 F1-score</a:t>
            </a:r>
            <a:r>
              <a:rPr lang="en-US" sz="2800" dirty="0"/>
              <a:t> — the best among all.</a:t>
            </a:r>
          </a:p>
          <a:p>
            <a:r>
              <a:rPr lang="en-US" sz="2800" dirty="0"/>
              <a:t>The bar charts below help visualize how each model stacks up across metrics like precision, recall, and F1-score. </a:t>
            </a:r>
            <a:r>
              <a:rPr lang="en-US" sz="2800" dirty="0" err="1"/>
              <a:t>DistilBERT</a:t>
            </a:r>
            <a:r>
              <a:rPr lang="en-US" sz="2800" dirty="0"/>
              <a:t> consistently leads in every category.</a:t>
            </a:r>
          </a:p>
          <a:p>
            <a:r>
              <a:rPr lang="en-US" sz="2800" dirty="0"/>
              <a:t>Also, from our </a:t>
            </a:r>
            <a:r>
              <a:rPr lang="en-US" sz="2800" b="1" dirty="0"/>
              <a:t>confusion matrix</a:t>
            </a:r>
            <a:r>
              <a:rPr lang="en-US" sz="2800" dirty="0"/>
              <a:t>, we observed: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CNN and TF-IDF had trouble distinguishing neutral from negative or positive.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DistilBERT</a:t>
            </a:r>
            <a:r>
              <a:rPr lang="en-US" sz="2800" dirty="0"/>
              <a:t> had </a:t>
            </a:r>
            <a:r>
              <a:rPr lang="en-US" sz="2800" b="1" dirty="0"/>
              <a:t>minimal false positives</a:t>
            </a:r>
            <a:r>
              <a:rPr lang="en-US" sz="2800" dirty="0"/>
              <a:t> and </a:t>
            </a:r>
            <a:r>
              <a:rPr lang="en-US" sz="2800" b="1" dirty="0"/>
              <a:t>handled ambiguous sentiments</a:t>
            </a:r>
            <a:r>
              <a:rPr lang="en-US" sz="2800" dirty="0"/>
              <a:t> far better — especially with emoji-rich or sarcastic comments.</a:t>
            </a:r>
          </a:p>
          <a:p>
            <a:r>
              <a:rPr lang="en-US" sz="2800" dirty="0"/>
              <a:t>This consistent improvement across metrics is what led us to finalize </a:t>
            </a:r>
            <a:r>
              <a:rPr lang="en-US" sz="2800" dirty="0" err="1"/>
              <a:t>DistilBERT</a:t>
            </a:r>
            <a:r>
              <a:rPr lang="en-US" sz="2800" dirty="0"/>
              <a:t> as the backbone of our sentiment engine.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31BD2-698D-32A1-E91F-660F97D2B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84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quickly reflect on the key takeaways from all the models we tried.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TF-IDF + Logistic Regression</a:t>
            </a:r>
            <a:r>
              <a:rPr lang="en-US" dirty="0"/>
              <a:t> was fast and simple — great for benchmarking. But it struggled with real-world nuances like slang, abbreviations, and sarcasm. It hit around </a:t>
            </a:r>
            <a:r>
              <a:rPr lang="en-US" b="1" dirty="0"/>
              <a:t>72% F1-score</a:t>
            </a:r>
            <a:r>
              <a:rPr lang="en-US" dirty="0"/>
              <a:t> and plateaued, even after tuning.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Our </a:t>
            </a:r>
            <a:r>
              <a:rPr lang="en-US" b="1" dirty="0"/>
              <a:t>CNN-based classifier</a:t>
            </a:r>
            <a:r>
              <a:rPr lang="en-US" dirty="0"/>
              <a:t> was slightly better in capturing local patterns using n-gram embeddings. However, it couldn’t capture long-range dependencies or emotional subtext — sarcasm still tripped it up. Even with careful training, it capped around </a:t>
            </a:r>
            <a:r>
              <a:rPr lang="en-US" b="1" dirty="0"/>
              <a:t>65% F1-score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Then came </a:t>
            </a:r>
            <a:r>
              <a:rPr lang="en-US" b="1" dirty="0" err="1"/>
              <a:t>DistilBERT</a:t>
            </a:r>
            <a:r>
              <a:rPr lang="en-US" dirty="0"/>
              <a:t>, and that changed everything. Its deep contextual understanding allowed it to handle </a:t>
            </a:r>
            <a:r>
              <a:rPr lang="en-US" b="1" dirty="0"/>
              <a:t>emojis, hashtags, sarcasm</a:t>
            </a:r>
            <a:r>
              <a:rPr lang="en-US" dirty="0"/>
              <a:t>, and informal tone very effectively.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With </a:t>
            </a:r>
            <a:r>
              <a:rPr lang="en-US" b="1" dirty="0"/>
              <a:t>10k samples</a:t>
            </a:r>
            <a:r>
              <a:rPr lang="en-US" dirty="0"/>
              <a:t>, we already saw </a:t>
            </a:r>
            <a:r>
              <a:rPr lang="en-US" b="1" dirty="0"/>
              <a:t>83% accuracy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When scaled to </a:t>
            </a:r>
            <a:r>
              <a:rPr lang="en-US" b="1" dirty="0"/>
              <a:t>50k rows with augmentation</a:t>
            </a:r>
            <a:r>
              <a:rPr lang="en-US" dirty="0"/>
              <a:t>, accuracy jumped to </a:t>
            </a:r>
            <a:r>
              <a:rPr lang="en-US" b="1" dirty="0"/>
              <a:t>87%</a:t>
            </a:r>
            <a:r>
              <a:rPr lang="en-US" dirty="0"/>
              <a:t> with </a:t>
            </a:r>
            <a:r>
              <a:rPr lang="en-US" b="1" dirty="0"/>
              <a:t>0.87 F1-score</a:t>
            </a:r>
            <a:r>
              <a:rPr lang="en-US" dirty="0"/>
              <a:t>.</a:t>
            </a:r>
          </a:p>
          <a:p>
            <a:r>
              <a:rPr lang="en-US" dirty="0"/>
              <a:t>We also found that </a:t>
            </a:r>
            <a:r>
              <a:rPr lang="en-US" dirty="0" err="1"/>
              <a:t>DistilBERT</a:t>
            </a:r>
            <a:r>
              <a:rPr lang="en-US" dirty="0"/>
              <a:t> generalized very well — even on YouTube data it hadn’t seen during training.</a:t>
            </a:r>
          </a:p>
          <a:p>
            <a:r>
              <a:rPr lang="en-US" dirty="0"/>
              <a:t>So, based on </a:t>
            </a:r>
            <a:r>
              <a:rPr lang="en-US" b="1" dirty="0"/>
              <a:t>all core metrics</a:t>
            </a:r>
            <a:r>
              <a:rPr lang="en-US" dirty="0"/>
              <a:t> — accuracy, precision, recall, and robustness — our final model choice was clear: 🏆 </a:t>
            </a:r>
            <a:r>
              <a:rPr lang="en-US" b="1" dirty="0" err="1"/>
              <a:t>DistilBERT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57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4349-6144-EFCC-82F9-58FD886A6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6BBACB-08B0-0593-E123-5B084B35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1BF88-60B9-2D96-E251-505BD6E76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So far, we’ve made strong progress across all major phases of the project.</a:t>
            </a:r>
          </a:p>
          <a:p>
            <a:r>
              <a:rPr lang="en-US" sz="2800" dirty="0"/>
              <a:t>✅ On the </a:t>
            </a:r>
            <a:r>
              <a:rPr lang="en-US" sz="2800" b="1" dirty="0"/>
              <a:t>completed side</a:t>
            </a:r>
            <a:r>
              <a:rPr lang="en-US" sz="2800" dirty="0"/>
              <a:t>, we’ve: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Collected and preprocessed real-world data from </a:t>
            </a:r>
            <a:r>
              <a:rPr lang="en-US" sz="2800" b="1" dirty="0"/>
              <a:t>Sentiment140 and YouTube comments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Built and benchmarked </a:t>
            </a:r>
            <a:r>
              <a:rPr lang="en-US" sz="2800" b="1" dirty="0"/>
              <a:t>traditional ML models</a:t>
            </a:r>
            <a:r>
              <a:rPr lang="en-US" sz="2800" dirty="0"/>
              <a:t>, including Logistic Regression with TF-IDF.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Implemented a </a:t>
            </a:r>
            <a:r>
              <a:rPr lang="en-US" sz="2800" b="1" dirty="0"/>
              <a:t>CNN-based deep learning model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Successfully fine-tuned </a:t>
            </a:r>
            <a:r>
              <a:rPr lang="en-US" sz="2800" b="1" dirty="0" err="1"/>
              <a:t>DistilBERT</a:t>
            </a:r>
            <a:r>
              <a:rPr lang="en-US" sz="2800" dirty="0"/>
              <a:t>, scaling from 1k → 10k → 50k rows for maximum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Built a </a:t>
            </a:r>
            <a:r>
              <a:rPr lang="en-US" sz="2800" b="1" dirty="0"/>
              <a:t>data augmentation pipeline</a:t>
            </a:r>
            <a:r>
              <a:rPr lang="en-US" sz="2800" dirty="0"/>
              <a:t> using </a:t>
            </a:r>
            <a:r>
              <a:rPr lang="en-US" sz="2800" dirty="0" err="1"/>
              <a:t>RandomWordAug</a:t>
            </a:r>
            <a:r>
              <a:rPr lang="en-US" sz="2800" dirty="0"/>
              <a:t> to enrich 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And we completed full evaluation using </a:t>
            </a:r>
            <a:r>
              <a:rPr lang="en-US" sz="2800" b="1" dirty="0"/>
              <a:t>accuracy, precision, recall, F1-score</a:t>
            </a:r>
            <a:r>
              <a:rPr lang="en-US" sz="2800" dirty="0"/>
              <a:t>, plus confusion matrices and comparative visuals.</a:t>
            </a:r>
          </a:p>
          <a:p>
            <a:r>
              <a:rPr lang="en-US" sz="2800" dirty="0"/>
              <a:t>➡️ What’s </a:t>
            </a:r>
            <a:r>
              <a:rPr lang="en-US" sz="2800" b="1" dirty="0"/>
              <a:t>upcoming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We’ve already prototyped </a:t>
            </a:r>
            <a:r>
              <a:rPr lang="en-US" sz="2800" b="1" dirty="0"/>
              <a:t>emoji sentiment scoring</a:t>
            </a:r>
            <a:r>
              <a:rPr lang="en-US" sz="2800" dirty="0"/>
              <a:t> — next, we’ll refine it for token-level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We’ve explored </a:t>
            </a:r>
            <a:r>
              <a:rPr lang="en-US" sz="2800" b="1" dirty="0"/>
              <a:t>sarcasm detection</a:t>
            </a:r>
            <a:r>
              <a:rPr lang="en-US" sz="2800" dirty="0"/>
              <a:t>, possibly using </a:t>
            </a:r>
            <a:r>
              <a:rPr lang="en-US" sz="2800" b="1" dirty="0" err="1"/>
              <a:t>RoBERTa</a:t>
            </a:r>
            <a:r>
              <a:rPr lang="en-US" sz="2800" dirty="0"/>
              <a:t> or a custom </a:t>
            </a:r>
            <a:r>
              <a:rPr lang="en-US" sz="2800" dirty="0" err="1"/>
              <a:t>BERT+head</a:t>
            </a:r>
            <a:r>
              <a:rPr lang="en-US" sz="2800" dirty="0"/>
              <a:t> configuration — this remains optional depending on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And finally, we’ll wrap up with </a:t>
            </a:r>
            <a:r>
              <a:rPr lang="en-US" sz="2800" b="1" dirty="0"/>
              <a:t>evaluation, model packaging, and documentation</a:t>
            </a:r>
            <a:r>
              <a:rPr lang="en-US" sz="2800" dirty="0"/>
              <a:t>.</a:t>
            </a:r>
          </a:p>
          <a:p>
            <a:r>
              <a:rPr lang="en-US" sz="2800" dirty="0"/>
              <a:t>We’ve laid a solid foundation — and now we’re preparing for the final polish and future enhancements.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271B6-F605-73E1-CE72-BEBD69700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01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4ACC-E5D8-F0DD-857D-230466AA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6D6F28-947E-A299-2F88-E6A10D1370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434E5-6292-D401-B559-0517B09CC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Looking ahead, our sentiment engine has strong potential to scale.</a:t>
            </a:r>
          </a:p>
          <a:p>
            <a:r>
              <a:rPr lang="en-US" sz="2800" dirty="0"/>
              <a:t>🔁 First, we aim to expand into </a:t>
            </a:r>
            <a:r>
              <a:rPr lang="en-US" sz="2800" b="1" dirty="0"/>
              <a:t>multilingual analysis</a:t>
            </a:r>
            <a:r>
              <a:rPr lang="en-US" sz="2800" dirty="0"/>
              <a:t> — supporting languages like Hindi, Telugu, and Tamil to make the system more inclusive.</a:t>
            </a:r>
          </a:p>
          <a:p>
            <a:r>
              <a:rPr lang="en-US" sz="2800" dirty="0"/>
              <a:t>💬 It can also be applied to </a:t>
            </a:r>
            <a:r>
              <a:rPr lang="en-US" sz="2800" b="1" dirty="0"/>
              <a:t>product reviews, support chats, and opinion mining</a:t>
            </a:r>
            <a:r>
              <a:rPr lang="en-US" sz="2800" dirty="0"/>
              <a:t> in various industries.</a:t>
            </a:r>
          </a:p>
          <a:p>
            <a:r>
              <a:rPr lang="en-US" sz="2800" dirty="0"/>
              <a:t>⚙️ A </a:t>
            </a:r>
            <a:r>
              <a:rPr lang="en-US" sz="2800" b="1" dirty="0"/>
              <a:t>plug-in module for real-time moderation</a:t>
            </a:r>
            <a:r>
              <a:rPr lang="en-US" sz="2800" dirty="0"/>
              <a:t> is another exciting direction — for example, detecting offensive or emotional comments live.</a:t>
            </a:r>
          </a:p>
          <a:p>
            <a:r>
              <a:rPr lang="en-US" sz="2800" dirty="0"/>
              <a:t>🧠 On the tech side, we plan to </a:t>
            </a:r>
            <a:r>
              <a:rPr lang="en-US" sz="2800" b="1" dirty="0"/>
              <a:t>explore advanced models like </a:t>
            </a:r>
            <a:r>
              <a:rPr lang="en-US" sz="2800" b="1" dirty="0" err="1"/>
              <a:t>RoBERTa</a:t>
            </a:r>
            <a:r>
              <a:rPr lang="en-US" sz="2800" dirty="0"/>
              <a:t> for better multilingual and domain-specific tuning.</a:t>
            </a:r>
          </a:p>
          <a:p>
            <a:r>
              <a:rPr lang="en-US" sz="2800" dirty="0"/>
              <a:t>📊 And finally, we’ll scale to </a:t>
            </a:r>
            <a:r>
              <a:rPr lang="en-US" sz="2800" b="1" dirty="0"/>
              <a:t>industry-specific datasets</a:t>
            </a:r>
            <a:r>
              <a:rPr lang="en-US" sz="2800" dirty="0"/>
              <a:t> — like healthcare, finance, and entertainment — to make sentiment models context-aware.</a:t>
            </a:r>
          </a:p>
          <a:p>
            <a:r>
              <a:rPr lang="en-US" sz="2800" dirty="0"/>
              <a:t>This roadmap moves our project closer to real-world, intelligent AI deployment.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E9E3F-07C1-EB84-E8CC-C194C29FD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196C0-2566-B9E8-451D-5DFD632F1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277B1-5A2D-66F4-6BAA-CA1BA0D84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92B3E-D501-36E4-6CD5-D8B064FE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wrap up, our project confirms that </a:t>
            </a:r>
            <a:r>
              <a:rPr lang="en-US" sz="2800" b="1" dirty="0"/>
              <a:t>sentiment analysis is essential</a:t>
            </a:r>
            <a:r>
              <a:rPr lang="en-US" sz="2800" dirty="0"/>
              <a:t> for decoding emotions from online content.</a:t>
            </a:r>
          </a:p>
          <a:p>
            <a:r>
              <a:rPr lang="en-US" sz="2800" dirty="0"/>
              <a:t>We started simple, tested </a:t>
            </a:r>
            <a:r>
              <a:rPr lang="en-US" sz="2800" b="1" dirty="0"/>
              <a:t>traditional models</a:t>
            </a:r>
            <a:r>
              <a:rPr lang="en-US" sz="2800" dirty="0"/>
              <a:t>, and gradually moved toward </a:t>
            </a:r>
            <a:r>
              <a:rPr lang="en-US" sz="2800" b="1" dirty="0"/>
              <a:t>deep learning and transformers</a:t>
            </a:r>
            <a:r>
              <a:rPr lang="en-US" sz="2800" dirty="0"/>
              <a:t>.</a:t>
            </a:r>
          </a:p>
          <a:p>
            <a:r>
              <a:rPr lang="en-US" sz="2800" dirty="0"/>
              <a:t>Among all, </a:t>
            </a:r>
            <a:r>
              <a:rPr lang="en-US" sz="2800" b="1" dirty="0" err="1"/>
              <a:t>DistilBERT</a:t>
            </a:r>
            <a:r>
              <a:rPr lang="en-US" sz="2800" b="1" dirty="0"/>
              <a:t> stood out</a:t>
            </a:r>
            <a:r>
              <a:rPr lang="en-US" sz="2800" dirty="0"/>
              <a:t> — handling informal, noisy text far better than earlier models.</a:t>
            </a:r>
          </a:p>
          <a:p>
            <a:r>
              <a:rPr lang="en-US" sz="2800" dirty="0"/>
              <a:t>Our results show a clear jump in accuracy and robustness, setting a </a:t>
            </a:r>
            <a:r>
              <a:rPr lang="en-US" sz="2800" b="1" dirty="0"/>
              <a:t>solid baseline for real-world applications</a:t>
            </a:r>
            <a:r>
              <a:rPr lang="en-US" sz="2800" dirty="0"/>
              <a:t>.</a:t>
            </a:r>
          </a:p>
          <a:p>
            <a:r>
              <a:rPr lang="en-US" sz="2800" dirty="0"/>
              <a:t>We now have a strong foundation to build on — whether it's </a:t>
            </a:r>
            <a:r>
              <a:rPr lang="en-US" sz="2800" b="1" dirty="0"/>
              <a:t>multilingual support, sarcasm detection, or domain-specific use cases.</a:t>
            </a:r>
            <a:endParaRPr lang="en-US" sz="2800" dirty="0"/>
          </a:p>
          <a:p>
            <a:r>
              <a:rPr lang="en-US" sz="2800" dirty="0"/>
              <a:t>This is just the beginning — and the emotional intelligence of AI is only going to grow from here.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37EFC-68BF-78C1-1282-4346677E4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74873-99A6-B37A-7F42-9F88220F6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0EC03-E618-62E4-5096-164AB3111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790D5-02B7-AA0D-85A3-63892B7B7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To support our project, we relied on two Kaggle datasets — </a:t>
            </a:r>
            <a:r>
              <a:rPr lang="en-US" sz="2800" b="1" dirty="0"/>
              <a:t>Sentiment140</a:t>
            </a:r>
            <a:r>
              <a:rPr lang="en-US" sz="2800" dirty="0"/>
              <a:t> for tweets, and a </a:t>
            </a:r>
            <a:r>
              <a:rPr lang="en-US" sz="2800" b="1" dirty="0"/>
              <a:t>YouTube Comments dataset</a:t>
            </a:r>
            <a:r>
              <a:rPr lang="en-US" sz="2800" dirty="0"/>
              <a:t> for diverse, user-generated content.</a:t>
            </a:r>
          </a:p>
          <a:p>
            <a:r>
              <a:rPr lang="en-US" sz="2800" dirty="0"/>
              <a:t>We grounded our model architecture on the </a:t>
            </a:r>
            <a:r>
              <a:rPr lang="en-US" sz="2800" b="1" dirty="0"/>
              <a:t>original BERT paper by Devlin et al.</a:t>
            </a:r>
            <a:r>
              <a:rPr lang="en-US" sz="2800" dirty="0"/>
              <a:t>, which introduced deep bidirectional transformers for language understanding.</a:t>
            </a:r>
          </a:p>
          <a:p>
            <a:r>
              <a:rPr lang="en-US" sz="2800" dirty="0"/>
              <a:t>For tooling, we used </a:t>
            </a:r>
            <a:r>
              <a:rPr lang="en-US" sz="2800" b="1" dirty="0"/>
              <a:t>NLTK</a:t>
            </a:r>
            <a:r>
              <a:rPr lang="en-US" sz="2800" dirty="0"/>
              <a:t> for text preprocessing, </a:t>
            </a:r>
            <a:r>
              <a:rPr lang="en-US" sz="2800" b="1" dirty="0"/>
              <a:t>Scikit-learn</a:t>
            </a:r>
            <a:r>
              <a:rPr lang="en-US" sz="2800" dirty="0"/>
              <a:t> for traditional ML models, and </a:t>
            </a:r>
            <a:r>
              <a:rPr lang="en-US" sz="2800" b="1" dirty="0" err="1"/>
              <a:t>HuggingFace</a:t>
            </a:r>
            <a:r>
              <a:rPr lang="en-US" sz="2800" b="1" dirty="0"/>
              <a:t> Transformers</a:t>
            </a:r>
            <a:r>
              <a:rPr lang="en-US" sz="2800" dirty="0"/>
              <a:t> for implementing and fine-tuning BERT models.</a:t>
            </a:r>
          </a:p>
          <a:p>
            <a:r>
              <a:rPr lang="en-US" sz="2800" dirty="0"/>
              <a:t>Finally, we’ve included links to our </a:t>
            </a:r>
            <a:r>
              <a:rPr lang="en-US" sz="2800" b="1" dirty="0"/>
              <a:t>code repositories</a:t>
            </a:r>
            <a:r>
              <a:rPr lang="en-US" sz="2800" dirty="0"/>
              <a:t> — one for CNN and </a:t>
            </a:r>
            <a:r>
              <a:rPr lang="en-US" sz="2800" dirty="0" err="1"/>
              <a:t>DistilBERT</a:t>
            </a:r>
            <a:r>
              <a:rPr lang="en-US" sz="2800" dirty="0"/>
              <a:t>, and another for traditional + transformer models — in case you’d like to explore the implementation further.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6895-590D-24FA-59C2-3A25BBB1C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69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end of our presentation.</a:t>
            </a:r>
            <a:br>
              <a:rPr lang="en-US" dirty="0"/>
            </a:br>
            <a:r>
              <a:rPr lang="en-US" dirty="0"/>
              <a:t>Thank you so much for your time and attention!</a:t>
            </a:r>
          </a:p>
          <a:p>
            <a:r>
              <a:rPr lang="en-US" dirty="0"/>
              <a:t> this project gave us a deeper understanding of how AI can connect with human emotions through text.</a:t>
            </a:r>
          </a:p>
          <a:p>
            <a:r>
              <a:rPr lang="en-US" dirty="0"/>
              <a:t>We’re happy to take any questions, suggestions, or feedback you may have.</a:t>
            </a:r>
            <a:br>
              <a:rPr lang="en-US" dirty="0"/>
            </a:br>
            <a:r>
              <a:rPr lang="en-US" dirty="0"/>
              <a:t>And if you’d like to follow up later, feel free to reach out at the email shown on screen.</a:t>
            </a:r>
          </a:p>
          <a:p>
            <a:r>
              <a:rPr lang="en-US" dirty="0"/>
              <a:t>Thanks again!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6DF9-B38F-E672-C914-37267CFB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4C95E0-8180-D4B6-5D49-C6B7FF445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3C38C-94DD-9D93-EC22-54B53FE06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So now that we’ve seen how powerful sentiment analysis is across industries — from enhancing customer experience to making AI more human —</a:t>
            </a:r>
            <a:br>
              <a:rPr lang="en-US" sz="4000" dirty="0"/>
            </a:br>
            <a:r>
              <a:rPr lang="en-US" sz="4000" dirty="0"/>
              <a:t>we were curious to build something of our own in this space.</a:t>
            </a:r>
          </a:p>
          <a:p>
            <a:r>
              <a:rPr lang="en-US" sz="4000" dirty="0"/>
              <a:t>That’s how this project began.</a:t>
            </a:r>
          </a:p>
          <a:p>
            <a:r>
              <a:rPr lang="en-US" sz="4000" dirty="0"/>
              <a:t>We are a team of two— </a:t>
            </a:r>
            <a:r>
              <a:rPr lang="en-US" sz="4000" dirty="0" err="1"/>
              <a:t>i</a:t>
            </a:r>
            <a:r>
              <a:rPr lang="en-US" sz="4000" dirty="0"/>
              <a:t>',m Medha and my teammate is  </a:t>
            </a:r>
            <a:r>
              <a:rPr lang="en-US" sz="4000" b="1" dirty="0" err="1"/>
              <a:t>Nikitha</a:t>
            </a:r>
            <a:r>
              <a:rPr lang="en-US" sz="4000" b="1" dirty="0"/>
              <a:t> </a:t>
            </a:r>
            <a:r>
              <a:rPr lang="en-US" sz="4000" dirty="0"/>
              <a:t>—</a:t>
            </a:r>
          </a:p>
          <a:p>
            <a:endParaRPr lang="en-US" sz="4000" dirty="0"/>
          </a:p>
          <a:p>
            <a:r>
              <a:rPr lang="en-US" sz="4000" dirty="0"/>
              <a:t>Together, we are here today to present our project titled:</a:t>
            </a:r>
            <a:br>
              <a:rPr lang="en-US" sz="4000" dirty="0"/>
            </a:br>
            <a:r>
              <a:rPr lang="en-US" sz="4000" b="1" dirty="0"/>
              <a:t>Smart Sentiment Analytics: Decoding Social Media Emotions with Computational Intelligence</a:t>
            </a:r>
            <a:r>
              <a:rPr lang="en-US" sz="4000" dirty="0"/>
              <a:t>.</a:t>
            </a:r>
          </a:p>
          <a:p>
            <a:r>
              <a:rPr lang="en-US" sz="4000" dirty="0"/>
              <a:t>In this project, we explore how machine learning and AI can understand real-world emotions expressed in tweets and YouTube comments — and classify them into </a:t>
            </a:r>
            <a:r>
              <a:rPr lang="en-US" sz="4000" b="1" dirty="0"/>
              <a:t>positive, negative, or neutral</a:t>
            </a:r>
            <a:r>
              <a:rPr lang="en-US" sz="4000" dirty="0"/>
              <a:t> sentiment.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28D9D-9D54-E7A3-991E-C92345779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7354-19B0-3BB9-5E99-1FCF8CE14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9F35D-D137-0631-38D4-AF3CEA1A9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C9503-8CE2-C1C1-99D4-9BDC8874F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/>
              <a:t>So what’s the problem we’re trying to address?</a:t>
            </a:r>
            <a:endParaRPr lang="en-US" sz="4000" dirty="0"/>
          </a:p>
          <a:p>
            <a:r>
              <a:rPr lang="en-US" sz="4000" dirty="0"/>
              <a:t>You might already have a sense of it by now — but this slide highlights the specific challenges we’re focusing on.</a:t>
            </a:r>
          </a:p>
          <a:p>
            <a:r>
              <a:rPr lang="en-US" sz="4000" dirty="0"/>
              <a:t>We live in a world overflowing with public opinions — from tweets and YouTube comments to product reviews.</a:t>
            </a:r>
            <a:br>
              <a:rPr lang="en-US" sz="4000" dirty="0"/>
            </a:br>
            <a:r>
              <a:rPr lang="en-US" sz="4000" dirty="0"/>
              <a:t>But these aren't formal paragraphs — they’re messy, informal, sarcastic, and often loaded with slang, emojis, and typos.</a:t>
            </a:r>
          </a:p>
          <a:p>
            <a:r>
              <a:rPr lang="en-US" sz="4000" dirty="0"/>
              <a:t>Yet, even in all that noise lies valuable emotional signals.</a:t>
            </a:r>
            <a:br>
              <a:rPr lang="en-US" sz="4000" dirty="0"/>
            </a:br>
            <a:r>
              <a:rPr lang="en-US" sz="4000" dirty="0"/>
              <a:t>The problem is — traditional sentiment tools struggle to make sense of it.</a:t>
            </a:r>
          </a:p>
          <a:p>
            <a:r>
              <a:rPr lang="en-US" sz="4000" dirty="0"/>
              <a:t>They often misread sarcasm as positive tone, or completely miss, subtle frustration hidden in polite wording.</a:t>
            </a:r>
            <a:br>
              <a:rPr lang="en-US" sz="4000" dirty="0"/>
            </a:br>
            <a:r>
              <a:rPr lang="en-US" sz="4000" dirty="0"/>
              <a:t>So the real challenge becomes — how do we teach machines to understand emotion like a human, even when the input is raw and chaotic?</a:t>
            </a:r>
          </a:p>
          <a:p>
            <a:r>
              <a:rPr lang="en-US" sz="4000" dirty="0"/>
              <a:t>If we can’t solve that, businesses miss out on insights, feedback gets ignored, and AI systems stay emotionally unaware.</a:t>
            </a:r>
          </a:p>
          <a:p>
            <a:r>
              <a:rPr lang="en-US" sz="4000" dirty="0"/>
              <a:t>That’s the core problem we set out to tackle in this project.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8C26A-5C50-DB03-CBFE-8CCF1774E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5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ABC9B-DA0C-E8BB-7663-80896777D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971F4-707D-72C2-C30A-01EF9E6EF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B6A660-477A-89A5-2A30-480F4E7C8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dirty="0"/>
              <a:t>Now that we’ve understood the problem — let’s move to what exactly we set out to achieve through this project.</a:t>
            </a:r>
          </a:p>
          <a:p>
            <a:endParaRPr lang="en-US" sz="4000"/>
          </a:p>
          <a:p>
            <a:r>
              <a:rPr lang="en-US" sz="4000"/>
              <a:t>Our </a:t>
            </a:r>
            <a:r>
              <a:rPr lang="en-US" sz="4000" dirty="0"/>
              <a:t>objective was clear: we wanted to build a sentiment analysis engine that works on messy, real-world social media content — not just academic examples.</a:t>
            </a:r>
          </a:p>
          <a:p>
            <a:endParaRPr lang="en-US" sz="4000" dirty="0"/>
          </a:p>
          <a:p>
            <a:r>
              <a:rPr lang="en-US" sz="4000" dirty="0"/>
              <a:t>We had a hypothesis that traditional models, although interpretable, struggle with informal and noisy data. But transformer-based models like BERT, which capture deeper context, could handle this better — especially if we enhanced them with features like emoji interpretation and sarcasm detection.</a:t>
            </a:r>
          </a:p>
          <a:p>
            <a:endParaRPr lang="en-US" sz="4000" dirty="0"/>
          </a:p>
          <a:p>
            <a:r>
              <a:rPr lang="en-US" sz="4000" dirty="0"/>
              <a:t>So our goal was to push past the usual 72–74% accuracy benchmark, and build something more context-aware and reliable using BERT.</a:t>
            </a:r>
          </a:p>
          <a:p>
            <a:r>
              <a:rPr lang="en-US" sz="4000" dirty="0"/>
              <a:t>This lays the foundation for the next few slides where we’ll show you how we approached, implemented, and evaluated this idea.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0E1F5-65C9-A1D9-F21E-754BD9AAE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0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FC2E3-8844-DC24-0FEF-DFC40BA4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3F97E-EB46-33AE-3A3A-D0BC63531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B921B-6952-D290-AAC8-B51091BC4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This pipeline visually summarizes the full lifecycle of how our sentiment engine works.</a:t>
            </a:r>
          </a:p>
          <a:p>
            <a:r>
              <a:rPr lang="en-US" sz="2800" dirty="0"/>
              <a:t>🔹 </a:t>
            </a:r>
            <a:r>
              <a:rPr lang="en-US" sz="2800" b="1" dirty="0"/>
              <a:t>Step 1 – Input Collection:</a:t>
            </a:r>
            <a:br>
              <a:rPr lang="en-US" sz="2800" dirty="0"/>
            </a:br>
            <a:r>
              <a:rPr lang="en-US" sz="2800" dirty="0"/>
              <a:t>We began by gathering real-world user comments from Twitter and YouTube via Kaggle datasets. This gave us raw, diverse, and emotionally rich content.</a:t>
            </a:r>
          </a:p>
          <a:p>
            <a:r>
              <a:rPr lang="en-US" sz="2800" dirty="0"/>
              <a:t>🔹 </a:t>
            </a:r>
            <a:r>
              <a:rPr lang="en-US" sz="2800" b="1" dirty="0"/>
              <a:t>Step 2 – Preprocessing:</a:t>
            </a:r>
            <a:br>
              <a:rPr lang="en-US" sz="2800" dirty="0"/>
            </a:br>
            <a:r>
              <a:rPr lang="en-US" sz="2800" dirty="0"/>
              <a:t>Since this data often includes emojis, hashtags, slang, and noise, we cleaned it up and tokenized it, ensuring it’s ready for model ingestion.</a:t>
            </a:r>
            <a:br>
              <a:rPr lang="en-US" sz="2800" dirty="0"/>
            </a:br>
            <a:r>
              <a:rPr lang="en-US" sz="2800" dirty="0"/>
              <a:t>This step was especially important to standardize informal language.</a:t>
            </a:r>
          </a:p>
          <a:p>
            <a:r>
              <a:rPr lang="en-US" sz="2800" dirty="0"/>
              <a:t>🔹 </a:t>
            </a:r>
            <a:r>
              <a:rPr lang="en-US" sz="2800" b="1" dirty="0"/>
              <a:t>Step 3 – Core Engine Processing:</a:t>
            </a:r>
            <a:br>
              <a:rPr lang="en-US" sz="2800" dirty="0"/>
            </a:br>
            <a:r>
              <a:rPr lang="en-US" sz="2800" dirty="0"/>
              <a:t>This is the brain of our pipeline. We used BERT-based models here to deeply analyze each sentence’s context.</a:t>
            </a:r>
            <a:br>
              <a:rPr lang="en-US" sz="2800" dirty="0"/>
            </a:br>
            <a:r>
              <a:rPr lang="en-US" sz="2800" dirty="0"/>
              <a:t>This layer helps the model understand subtle cues — like sarcasm or emphasis — that older models usually miss.</a:t>
            </a:r>
          </a:p>
          <a:p>
            <a:r>
              <a:rPr lang="en-US" sz="2800" dirty="0"/>
              <a:t>🔹 </a:t>
            </a:r>
            <a:r>
              <a:rPr lang="en-US" sz="2800" b="1" dirty="0"/>
              <a:t>Step 4 – Output Generation:</a:t>
            </a:r>
            <a:br>
              <a:rPr lang="en-US" sz="2800" dirty="0"/>
            </a:br>
            <a:r>
              <a:rPr lang="en-US" sz="2800" dirty="0"/>
              <a:t>The output is a sentiment label — positive, negative, or neutral — for each input text.</a:t>
            </a:r>
            <a:br>
              <a:rPr lang="en-US" sz="2800" dirty="0"/>
            </a:br>
            <a:r>
              <a:rPr lang="en-US" sz="2800" dirty="0"/>
              <a:t>This result is backed by model confidence, and later used for evaluation.</a:t>
            </a:r>
          </a:p>
          <a:p>
            <a:r>
              <a:rPr lang="en-US" sz="2800" dirty="0"/>
              <a:t>🔹 </a:t>
            </a:r>
            <a:r>
              <a:rPr lang="en-US" sz="2800" b="1" dirty="0"/>
              <a:t>Step 5 – Future Add-ons:</a:t>
            </a:r>
            <a:br>
              <a:rPr lang="en-US" sz="2800" dirty="0"/>
            </a:br>
            <a:r>
              <a:rPr lang="en-US" sz="2800" dirty="0"/>
              <a:t>We also explored extensions like emoji scoring and sarcasm detection.</a:t>
            </a:r>
            <a:br>
              <a:rPr lang="en-US" sz="2800" dirty="0"/>
            </a:br>
            <a:r>
              <a:rPr lang="en-US" sz="2800" dirty="0"/>
              <a:t>They’re not yet full modules but show strong promise in boosting the model’s emotional understanding.</a:t>
            </a:r>
          </a:p>
          <a:p>
            <a:r>
              <a:rPr lang="en-US" sz="2800" dirty="0"/>
              <a:t>This architecture is modular, interpretable, and designed for expansion — making it a strong base for future emotionally aware AI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8939E-84B8-CD64-F429-AF64F5220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5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0132A-BADA-FD02-8647-A98942A62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0235B-70E2-5A8F-2504-C61BEFA6E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01CED-3C0B-D830-91E9-E537E0D0E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Now that we've seen the overall pipeline, let’s zoom into the heart of our engine — the </a:t>
            </a:r>
            <a:r>
              <a:rPr lang="en-US" sz="2800" dirty="0" err="1"/>
              <a:t>DistilBERT</a:t>
            </a:r>
            <a:r>
              <a:rPr lang="en-US" sz="2800" dirty="0"/>
              <a:t> architecture.</a:t>
            </a:r>
          </a:p>
          <a:p>
            <a:r>
              <a:rPr lang="en-US" sz="2800" dirty="0"/>
              <a:t>We begin with the </a:t>
            </a:r>
            <a:r>
              <a:rPr lang="en-US" sz="2800" b="1" dirty="0"/>
              <a:t>Input Layer</a:t>
            </a:r>
            <a:r>
              <a:rPr lang="en-US" sz="2800" dirty="0"/>
              <a:t>, where user comments are first tokenized and a special classification token is added — this helps the model focus on sentiment-level understanding from the start.</a:t>
            </a:r>
          </a:p>
          <a:p>
            <a:r>
              <a:rPr lang="en-US" sz="2800" dirty="0"/>
              <a:t>Next comes the </a:t>
            </a:r>
            <a:r>
              <a:rPr lang="en-US" sz="2800" b="1" dirty="0"/>
              <a:t>Embedding Layer</a:t>
            </a:r>
            <a:r>
              <a:rPr lang="en-US" sz="2800" dirty="0"/>
              <a:t>, which merges three things — word embeddings, positional embeddings, and segment embeddings — so the model can understand not just meaning, but also structure and context.</a:t>
            </a:r>
          </a:p>
          <a:p>
            <a:r>
              <a:rPr lang="en-US" sz="2800" dirty="0"/>
              <a:t>Then we move into the core — the </a:t>
            </a:r>
            <a:r>
              <a:rPr lang="en-US" sz="2800" b="1" dirty="0"/>
              <a:t>Encoder Layers</a:t>
            </a:r>
            <a:r>
              <a:rPr lang="en-US" sz="2800" dirty="0"/>
              <a:t>. These are built with multi-head attention and feedforward layers. This is where BERT really shines — it can weigh multiple parts of a sentence simultaneously, making it effective even for sarcasm, long comments, or emoji-heavy inputs.</a:t>
            </a:r>
          </a:p>
          <a:p>
            <a:r>
              <a:rPr lang="en-US" sz="2800" dirty="0"/>
              <a:t>The processed representation is passed into the </a:t>
            </a:r>
            <a:r>
              <a:rPr lang="en-US" sz="2800" b="1" dirty="0"/>
              <a:t>Classification Head</a:t>
            </a:r>
            <a:r>
              <a:rPr lang="en-US" sz="2800" dirty="0"/>
              <a:t>, which condenses all that context into just one label — is the sentiment positive, negative, or neutral?</a:t>
            </a:r>
          </a:p>
          <a:p>
            <a:r>
              <a:rPr lang="en-US" sz="2800" dirty="0"/>
              <a:t>Finally, we get the </a:t>
            </a:r>
            <a:r>
              <a:rPr lang="en-US" sz="2800" b="1" dirty="0"/>
              <a:t>Final Output</a:t>
            </a:r>
            <a:r>
              <a:rPr lang="en-US" sz="2800" dirty="0"/>
              <a:t> — the sentiment prediction.</a:t>
            </a:r>
          </a:p>
          <a:p>
            <a:r>
              <a:rPr lang="en-US" sz="2800" dirty="0"/>
              <a:t>This modular yet powerful design is why transformer models outperform traditional approaches, especially on real-world, noisy data like social media.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05490-4B2C-C73E-53FC-D81630BB7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21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D7D34-99D0-5F84-504B-8A4F5F7D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3279EC-2DB5-60F7-7519-2D888B7FA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4F66B-63DA-4BFD-D7DC-5CC496FF6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Here’s a step-by-step breakdown of how we developed our sentiment analysis system.</a:t>
            </a:r>
          </a:p>
          <a:p>
            <a:r>
              <a:rPr lang="en-US" sz="2800" dirty="0"/>
              <a:t>We began with </a:t>
            </a:r>
            <a:r>
              <a:rPr lang="en-US" sz="2800" b="1" dirty="0"/>
              <a:t>Data Collection</a:t>
            </a:r>
            <a:r>
              <a:rPr lang="en-US" sz="2800" dirty="0"/>
              <a:t>, sourcing real-world social content — specifically Twitter and YouTube comments — from Kaggle. These datasets gave us informal, noisy, and highly expressive text, perfect for training models that deal with real human sentiment.</a:t>
            </a:r>
          </a:p>
          <a:p>
            <a:r>
              <a:rPr lang="en-US" sz="2800" dirty="0"/>
              <a:t>Next was </a:t>
            </a:r>
            <a:r>
              <a:rPr lang="en-US" sz="2800" b="1" dirty="0"/>
              <a:t>Text Preprocessing</a:t>
            </a:r>
            <a:r>
              <a:rPr lang="en-US" sz="2800" dirty="0"/>
              <a:t>. This involved cleaning and normalizing the data — removing special characters, converting to lowercase, handling </a:t>
            </a:r>
            <a:r>
              <a:rPr lang="en-US" sz="2800" dirty="0" err="1"/>
              <a:t>stopwords</a:t>
            </a:r>
            <a:r>
              <a:rPr lang="en-US" sz="2800" dirty="0"/>
              <a:t>, and dealing with emojis and URLs. This step ensured consistency and reduced noise before feeding the text into any model.</a:t>
            </a:r>
          </a:p>
          <a:p>
            <a:r>
              <a:rPr lang="en-US" sz="2800" dirty="0"/>
              <a:t>We then moved into </a:t>
            </a:r>
            <a:r>
              <a:rPr lang="en-US" sz="2800" b="1" dirty="0"/>
              <a:t>Benchmarking with Traditional ML Models</a:t>
            </a:r>
            <a:r>
              <a:rPr lang="en-US" sz="2800" dirty="0"/>
              <a:t>. We started with TF-IDF and Logistic Regression, then tested Naive Bayes and SVM. These gave us baseline accuracy and helped us understand where classical models fall short — especially with sarcasm, emojis, or sentence context.</a:t>
            </a:r>
          </a:p>
          <a:p>
            <a:r>
              <a:rPr lang="en-US" sz="2800" dirty="0"/>
              <a:t>Finally, we transitioned to the </a:t>
            </a:r>
            <a:r>
              <a:rPr lang="en-US" sz="2800" b="1" dirty="0"/>
              <a:t>Final Architecture with BERT</a:t>
            </a:r>
            <a:r>
              <a:rPr lang="en-US" sz="2800" dirty="0"/>
              <a:t>, where we fine-tuned </a:t>
            </a:r>
            <a:r>
              <a:rPr lang="en-US" sz="2800" dirty="0" err="1"/>
              <a:t>DistilBERT</a:t>
            </a:r>
            <a:r>
              <a:rPr lang="en-US" sz="2800" dirty="0"/>
              <a:t> on our datasets. This allowed us to capture deep context, better understand informal expressions, and significantly boost accuracy.</a:t>
            </a:r>
          </a:p>
          <a:p>
            <a:r>
              <a:rPr lang="en-US" sz="2800" dirty="0"/>
              <a:t>Each phase was designed to build on the previous one — making our system robust, scalable, and truly emotion-aware.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B2CD6-7A86-BA4F-C9DF-E7ADF8848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6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042E7-10A1-45D9-82A0-C6F9CAEC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B3967-6A0C-9276-C750-4B01678FC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E84B00-2BC8-2AE3-47C4-7EF119FB0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Before we could model anything, the first step was preparing quality input — and that started with our datasets.</a:t>
            </a:r>
          </a:p>
          <a:p>
            <a:r>
              <a:rPr lang="en-US" sz="2800" dirty="0"/>
              <a:t>We used two major datasets:</a:t>
            </a:r>
          </a:p>
          <a:p>
            <a:r>
              <a:rPr lang="en-US" sz="2800" dirty="0"/>
              <a:t>The first was </a:t>
            </a:r>
            <a:r>
              <a:rPr lang="en-US" sz="2800" b="1" dirty="0"/>
              <a:t>Sentiment140</a:t>
            </a:r>
            <a:r>
              <a:rPr lang="en-US" sz="2800" dirty="0"/>
              <a:t>, which contains 1.6 million tweets labeled based on emoticons. This dataset gave us large-scale, noisy, real-world Twitter data — ideal for testing the robustness of our models. The labeling was automated using positive and negative emojis in the original tweets, which helped in efficiently creating a massive labeled dataset.</a:t>
            </a:r>
          </a:p>
          <a:p>
            <a:r>
              <a:rPr lang="en-US" sz="2800" dirty="0"/>
              <a:t>The second dataset was the </a:t>
            </a:r>
            <a:r>
              <a:rPr lang="en-US" sz="2800" b="1" dirty="0"/>
              <a:t>US YouTube Comments</a:t>
            </a:r>
            <a:r>
              <a:rPr lang="en-US" sz="2800" dirty="0"/>
              <a:t> dataset. This brought in a different flavor — longer comments, diverse tone, and more slang and emoji usage. It was particularly useful for testing the model’s ability to handle informal feedback and sarcasm.</a:t>
            </a:r>
          </a:p>
          <a:p>
            <a:r>
              <a:rPr lang="en-US" sz="2800" dirty="0"/>
              <a:t>Together, these datasets exposed our models to a wide range of sentiment expression styles — short tweets, longer narratives, slang, and even sarcasm. This diversity was essential for building a system that could generalize well across platforms.</a:t>
            </a:r>
          </a:p>
          <a:p>
            <a:r>
              <a:rPr lang="en-US" sz="2800" dirty="0"/>
              <a:t>These real-world, user-generated datasets gave us a strong foundation to build and compare our models meaningfully.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95C0C-C013-66C0-DAB8-B58B91FDF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5E83C-56BB-C996-17FB-7DA84646A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713C3-0923-11E9-1B0A-49FCF63A9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DF0869-E809-F615-4380-B25C75F64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Once we had the datasets, the next crucial step was </a:t>
            </a:r>
            <a:r>
              <a:rPr lang="en-US" sz="2800" b="1" dirty="0"/>
              <a:t>preprocessing</a:t>
            </a:r>
            <a:r>
              <a:rPr lang="en-US" sz="2800" dirty="0"/>
              <a:t> — and this made a huge difference in how well our models performed.</a:t>
            </a:r>
          </a:p>
          <a:p>
            <a:r>
              <a:rPr lang="en-US" sz="2800" dirty="0"/>
              <a:t>Social media text is raw and messy — it's filled with emojis, abbreviations, slang, and inconsistent punctuation. If we fed that directly into a model, we’d get poor, unstable results.</a:t>
            </a:r>
          </a:p>
          <a:p>
            <a:r>
              <a:rPr lang="en-US" sz="2800" dirty="0"/>
              <a:t>So we built a step-by-step cleaning pipeline: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First, </a:t>
            </a:r>
            <a:r>
              <a:rPr lang="en-US" sz="2800" b="1" dirty="0"/>
              <a:t>lowercasing</a:t>
            </a:r>
            <a:r>
              <a:rPr lang="en-US" sz="2800" dirty="0"/>
              <a:t> to standardize all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Then, we removed </a:t>
            </a:r>
            <a:r>
              <a:rPr lang="en-US" sz="2800" b="1" dirty="0"/>
              <a:t>punctuation and </a:t>
            </a:r>
            <a:r>
              <a:rPr lang="en-US" sz="2800" b="1" dirty="0" err="1"/>
              <a:t>stopwords</a:t>
            </a:r>
            <a:r>
              <a:rPr lang="en-US" sz="2800" dirty="0"/>
              <a:t> — reducing noise without losing sentiment.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Emoji normalization</a:t>
            </a:r>
            <a:r>
              <a:rPr lang="en-US" sz="2800" dirty="0"/>
              <a:t> was key — converting symbols like "🔥" into words like “fire” so models could actually understand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also used </a:t>
            </a:r>
            <a:r>
              <a:rPr lang="en-US" sz="2800" b="1" dirty="0"/>
              <a:t>slang expansion</a:t>
            </a:r>
            <a:r>
              <a:rPr lang="en-US" sz="2800" dirty="0"/>
              <a:t> — turning “</a:t>
            </a:r>
            <a:r>
              <a:rPr lang="en-US" sz="2800" dirty="0" err="1"/>
              <a:t>gonna</a:t>
            </a:r>
            <a:r>
              <a:rPr lang="en-US" sz="2800" dirty="0"/>
              <a:t>” into “going to”, and so on — because models trained on formal text don’t always get informal lingo.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Finally, we applied </a:t>
            </a:r>
            <a:r>
              <a:rPr lang="en-US" sz="2800" b="1" dirty="0"/>
              <a:t>tokenization</a:t>
            </a:r>
            <a:r>
              <a:rPr lang="en-US" sz="2800" dirty="0"/>
              <a:t> to break the text into digestible pieces.</a:t>
            </a:r>
          </a:p>
          <a:p>
            <a:r>
              <a:rPr lang="en-US" sz="2800" dirty="0"/>
              <a:t>This pipeline helped standardize writing styles, reduced ambiguity, and significantly improved the performance of both traditional and deep learning models.</a:t>
            </a:r>
          </a:p>
          <a:p>
            <a:r>
              <a:rPr lang="en-US" sz="2800" dirty="0"/>
              <a:t>In short, preprocessing was the bridge between chaotic user text and structured machine understanding.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354A5-59B8-A546-A199-9E99412D6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0124D8-3CB6-4541-9484-857328EBD4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0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5C85-5F16-4744-A573-E7BB242F5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B8379-5BAC-DB77-2B90-ADBDEBFD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9898-7F7B-70DE-C408-E638F49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EFC7F-C176-98FA-FE39-59FEBA2B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0929-DC4B-7038-F26D-5C9BDB82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0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2729-9F7D-B9B2-E88F-FE805FA1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109D8-569A-9E82-DE25-DC99B598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88E71-74F4-B1D8-8B79-86B4E887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B17A-FD00-3527-5F82-678CD33A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0E0A-D1F4-FECC-DC88-0B1C53A9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0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ABC75-B395-7AA6-4BAC-163A0E14D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4588-8DDB-F469-3D02-2B11DB1D1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D4CC7-70CA-CA2E-D9D3-4C5649CD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A250F-E447-5071-AC48-19194CFA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8F0CB-262D-BC68-00C2-F3298C48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399D-78FE-A3DB-6931-9E0E0149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CFA3-0221-7E11-D45A-A1C6338C4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C08E-C40B-3246-0372-8A19EC53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5C0C-B91B-A8C5-FF97-47A2D57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3A381-3521-1FD7-10B6-32FA8467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9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B8C1-CDD5-898F-7DE6-175C5D64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4FAC-9698-F8D7-6117-94DA9F730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1CC46-4DC5-B138-C9E4-6E070CEB2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9CC1C-B8A3-3BBE-2B6D-99068ABD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419A-72BD-F7BB-4D52-C97D02C3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E7AF-0E7E-A328-773C-C7587D946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E0E5-67BE-BDCA-4960-3C361F257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EA6C-C6E2-4B0E-6B6D-5D5076CBC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2268D-FC5A-04D5-CE5E-54DD6748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02437-D9CC-B20C-B2AF-BED7A63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49C2-03AD-A485-3D0A-D6C948E8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7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6B82-2FF0-532D-DF2B-89F50BE3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8725-319A-5E73-CCCB-5DC2FE2C5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0552F-A51C-CCC9-B728-721606758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7ADD7-301F-C6FF-10A5-7F03E53DF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0B5AE-4BF8-03F3-9941-E2DCF91A2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A8975-503F-02AD-F0F3-C4CFA461E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76784-B8FD-2A7E-94FA-119973C3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984D6-31AC-1D57-A186-D173DDB0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5AC-FC3B-89AE-53A7-2ABE4A88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361B3-6DB8-B426-CC36-49096D8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38E16-5B51-2CAF-C392-D7C92032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EF099-064A-910B-D10D-3868AE29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6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D392B-60F4-217D-8611-780480DA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8E8A3-4432-8BF2-B98D-7A766A9F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B5E29-0F1E-12A5-FE99-72C92C8D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1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1A7D-9E5C-44FA-392F-AC8868CE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D2556-9C6C-22A3-1196-A9D503CD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555FD-6ABB-852B-94AD-F24EB120B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8D884-6D04-6C0D-9767-5912ECAE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36FD-4C95-CB1C-24E6-43C96CD5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21117-9E88-8118-B782-B5F3F3CE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2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B57F-E120-03B5-729B-28BAA57A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3BE31-3CCB-F907-44DA-3E2FF3BBA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8ADA9-3D46-A8F2-24A5-4D07DB742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9D852-2535-4EEE-2C30-A5E1A38F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B6F2B-EC58-C6B6-76B9-7A498AFFD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1A744-F2AE-B2D4-73CE-A7CC341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2F599-0669-E905-B68E-54704BB4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6C09-30D0-B92F-00FF-7B569447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117D-4002-58B7-A5FB-48BD58F88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BD096-9550-D642-8183-02CA43C68D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569D8-E734-1D0D-E69C-DC8640956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53BE9-18CC-DB01-D72B-BE6700AB8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C2FB38-DCFE-D341-82D0-C9D95ED13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mikemacmarketing/30212411048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hyperlink" Target="https://devopedia.org/sentiment-analysis" TargetMode="External"/><Relationship Id="rId9" Type="http://schemas.microsoft.com/office/2007/relationships/diagramDrawing" Target="../diagrams/drawin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11" Type="http://schemas.openxmlformats.org/officeDocument/2006/relationships/hyperlink" Target="https://drive.google.com/drive/folders/1oY9fI2SetXvNIWBURFLRQk66A_tUB-TY?usp=sharing" TargetMode="External"/><Relationship Id="rId5" Type="http://schemas.openxmlformats.org/officeDocument/2006/relationships/diagramQuickStyle" Target="../diagrams/quickStyle13.xml"/><Relationship Id="rId10" Type="http://schemas.openxmlformats.org/officeDocument/2006/relationships/hyperlink" Target="https://drive.google.com/drive/folders/1B2nnUR6kjZahp6Wl1As9ikK9Au-EjibA?usp=sharing" TargetMode="External"/><Relationship Id="rId4" Type="http://schemas.openxmlformats.org/officeDocument/2006/relationships/diagramLayout" Target="../diagrams/layout13.xml"/><Relationship Id="rId9" Type="http://schemas.openxmlformats.org/officeDocument/2006/relationships/hyperlink" Target="https://pixabay.com/fr/%C3%A9motic%C3%B4nes-smiley-smileys-simple-154078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question-mark-question-help-2314115/" TargetMode="External"/><Relationship Id="rId5" Type="http://schemas.openxmlformats.org/officeDocument/2006/relationships/image" Target="../media/image13.jpg"/><Relationship Id="rId4" Type="http://schemas.openxmlformats.org/officeDocument/2006/relationships/hyperlink" Target="https://pixabay.com/es/la-emoci%C3%B3n-de-la-escala-emoji-icono-340448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lickr.com/photos/mikemacmarketing/30212411048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s://svgsilh.com/image/434152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64DCA-949C-3BAA-16B3-F30A0EDC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66800"/>
            <a:ext cx="6232263" cy="4724400"/>
          </a:xfrm>
        </p:spPr>
        <p:txBody>
          <a:bodyPr>
            <a:noAutofit/>
          </a:bodyPr>
          <a:lstStyle/>
          <a:p>
            <a:r>
              <a:rPr lang="en-US" sz="6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AI Understanding Our Emotions Online Is a Game-Changer?</a:t>
            </a:r>
            <a:r>
              <a:rPr lang="en-US" sz="6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 descr="A robot standing in front of a blackboard with math formulas&#10;&#10;Description automatically generated">
            <a:extLst>
              <a:ext uri="{FF2B5EF4-FFF2-40B4-BE49-F238E27FC236}">
                <a16:creationId xmlns:a16="http://schemas.microsoft.com/office/drawing/2014/main" id="{A56F07E3-37E6-0D3D-8C6E-2D24F8CA2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307" r="1135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92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5" presetClass="emph" presetSubtype="0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85959-658C-C94D-2212-C09EBB4B4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BA57F09-2FE5-94B4-283B-77437B62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4B1B7B-C4E6-492F-3B93-32FC5404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Model Evaluation &amp; Insights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2ED138-9EBC-D39F-161C-736C1E61CB1A}"/>
              </a:ext>
            </a:extLst>
          </p:cNvPr>
          <p:cNvSpPr txBox="1"/>
          <p:nvPr/>
        </p:nvSpPr>
        <p:spPr>
          <a:xfrm>
            <a:off x="555624" y="949036"/>
            <a:ext cx="118193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 Preprocessing to Benchmarking: Our Traditional Model Journey 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477327-FFFE-E28D-6A91-E93075F76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263905"/>
              </p:ext>
            </p:extLst>
          </p:nvPr>
        </p:nvGraphicFramePr>
        <p:xfrm>
          <a:off x="318654" y="1662546"/>
          <a:ext cx="4824432" cy="4932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C7A743D-365F-B42E-D6FE-900C6E740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58827"/>
              </p:ext>
            </p:extLst>
          </p:nvPr>
        </p:nvGraphicFramePr>
        <p:xfrm>
          <a:off x="6237666" y="1530928"/>
          <a:ext cx="5635680" cy="5195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91034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0FE6B-F62C-8A5D-EACD-06490993A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1C7046A2-DDC7-4568-D8ED-2B0AA7630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952C5-216E-74B3-E7DB-D5EEB29AB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to BERT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3C8284-AC94-EF8C-8691-3368DB0F7437}"/>
              </a:ext>
            </a:extLst>
          </p:cNvPr>
          <p:cNvSpPr txBox="1"/>
          <p:nvPr/>
        </p:nvSpPr>
        <p:spPr>
          <a:xfrm>
            <a:off x="1747324" y="853792"/>
            <a:ext cx="86943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Moving Beyond Limitations: Why We Chose BERT   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9E7ECAF-8796-4A4C-7036-955CD6E5C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955511"/>
              </p:ext>
            </p:extLst>
          </p:nvPr>
        </p:nvGraphicFramePr>
        <p:xfrm>
          <a:off x="254784" y="1614208"/>
          <a:ext cx="11679382" cy="3413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B56BB0-786B-C980-D138-2BE3F30B1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722898"/>
              </p:ext>
            </p:extLst>
          </p:nvPr>
        </p:nvGraphicFramePr>
        <p:xfrm>
          <a:off x="254784" y="5397223"/>
          <a:ext cx="11783133" cy="12139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3324922404"/>
                    </a:ext>
                  </a:extLst>
                </a:gridCol>
                <a:gridCol w="2805811">
                  <a:extLst>
                    <a:ext uri="{9D8B030D-6E8A-4147-A177-3AD203B41FA5}">
                      <a16:colId xmlns:a16="http://schemas.microsoft.com/office/drawing/2014/main" val="204431122"/>
                    </a:ext>
                  </a:extLst>
                </a:gridCol>
                <a:gridCol w="7192972">
                  <a:extLst>
                    <a:ext uri="{9D8B030D-6E8A-4147-A177-3AD203B41FA5}">
                      <a16:colId xmlns:a16="http://schemas.microsoft.com/office/drawing/2014/main" val="807993710"/>
                    </a:ext>
                  </a:extLst>
                </a:gridCol>
              </a:tblGrid>
              <a:tr h="47503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Model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Dataset Size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Why That Size?</a:t>
                      </a:r>
                      <a:endParaRPr lang="en-US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642611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r>
                        <a:rPr lang="en-US" sz="1600" dirty="0" err="1"/>
                        <a:t>DistilBERT</a:t>
                      </a:r>
                      <a:r>
                        <a:rPr lang="en-US" sz="1600" dirty="0"/>
                        <a:t> (Initial)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10,000 rows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Controlled test to prevent </a:t>
                      </a:r>
                      <a:r>
                        <a:rPr lang="en-US" sz="1400" dirty="0" err="1"/>
                        <a:t>Colab</a:t>
                      </a:r>
                      <a:r>
                        <a:rPr lang="en-US" sz="1400" dirty="0"/>
                        <a:t> memory issues during fine-tuning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022086"/>
                  </a:ext>
                </a:extLst>
              </a:tr>
              <a:tr h="369469">
                <a:tc>
                  <a:txBody>
                    <a:bodyPr/>
                    <a:lstStyle/>
                    <a:p>
                      <a:r>
                        <a:rPr lang="en-US" sz="1600"/>
                        <a:t>DistilBERT (Final)</a:t>
                      </a:r>
                      <a:endParaRPr lang="en-US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50,000 rows + Augmentation</a:t>
                      </a:r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Once performance was stable, scaled up with more data to leverage BERT's full potential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8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7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A80F30-60FB-CEF1-1E07-29E66002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A0C0BAD-1A2B-F3AB-2173-2BECC9FC8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0AFCC-0578-2A04-335F-0EB456DA8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65E648-D286-3285-7F9D-7B95CEFBB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358885"/>
              </p:ext>
            </p:extLst>
          </p:nvPr>
        </p:nvGraphicFramePr>
        <p:xfrm>
          <a:off x="152401" y="1454727"/>
          <a:ext cx="11914907" cy="32696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7577A3-E5EC-35A0-4C88-620582A3C906}"/>
              </a:ext>
            </a:extLst>
          </p:cNvPr>
          <p:cNvSpPr txBox="1"/>
          <p:nvPr/>
        </p:nvSpPr>
        <p:spPr>
          <a:xfrm>
            <a:off x="152401" y="5807516"/>
            <a:ext cx="11152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Insight: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starting simple and scaling intelligently, we balanced performance with resource constraints.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emerged as the best fit for real-world sentiment analysis due to its deep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272419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28035E-F796-A969-763E-F960676D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AEF892F4-8557-06BB-CF4A-854F9AB1F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C48E9-6FF4-1B07-2AB3-9E7576DAF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277108-2FF5-A5DE-680C-3618B7166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61966"/>
              </p:ext>
            </p:extLst>
          </p:nvPr>
        </p:nvGraphicFramePr>
        <p:xfrm>
          <a:off x="1160462" y="1160318"/>
          <a:ext cx="9868027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167405806"/>
                    </a:ext>
                  </a:extLst>
                </a:gridCol>
                <a:gridCol w="1077976">
                  <a:extLst>
                    <a:ext uri="{9D8B030D-6E8A-4147-A177-3AD203B41FA5}">
                      <a16:colId xmlns:a16="http://schemas.microsoft.com/office/drawing/2014/main" val="2067761133"/>
                    </a:ext>
                  </a:extLst>
                </a:gridCol>
                <a:gridCol w="1042797">
                  <a:extLst>
                    <a:ext uri="{9D8B030D-6E8A-4147-A177-3AD203B41FA5}">
                      <a16:colId xmlns:a16="http://schemas.microsoft.com/office/drawing/2014/main" val="2276430349"/>
                    </a:ext>
                  </a:extLst>
                </a:gridCol>
                <a:gridCol w="6018149">
                  <a:extLst>
                    <a:ext uri="{9D8B030D-6E8A-4147-A177-3AD203B41FA5}">
                      <a16:colId xmlns:a16="http://schemas.microsoft.com/office/drawing/2014/main" val="26144125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08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TF-IDF + LR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Interpretable but missed nuance (emojis, sarcasm)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14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CNN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Better at short-term patterns, limited context understanding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511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DistilBERT (10k)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Good improvement with transformers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347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DistilBERT (50k)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87%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0.87</a:t>
                      </a:r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Best on all metrics, especially with slang/emotion-rich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00339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8A3FD96-B249-1A90-D9DD-4C4D3893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120"/>
          <a:stretch/>
        </p:blipFill>
        <p:spPr>
          <a:xfrm>
            <a:off x="410692" y="3200400"/>
            <a:ext cx="5509643" cy="35294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FBB4ED-0D16-22A8-2128-FC22CEC145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498"/>
          <a:stretch/>
        </p:blipFill>
        <p:spPr>
          <a:xfrm>
            <a:off x="6716405" y="3027121"/>
            <a:ext cx="5278583" cy="37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55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61AC6-8E3A-D71D-F09D-F299F2F71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CA3169-B87B-B758-B770-138CC5A9F05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1" cy="9490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E02F5-3B90-C731-2AC2-E08621F1431F}"/>
              </a:ext>
            </a:extLst>
          </p:cNvPr>
          <p:cNvSpPr txBox="1"/>
          <p:nvPr/>
        </p:nvSpPr>
        <p:spPr>
          <a:xfrm>
            <a:off x="166254" y="811319"/>
            <a:ext cx="6220691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Model (TF-IDF + LR)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Quick &amp; lightweight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perfect for benchmarking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Struggled with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slang, emojis, abbreviations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contextual cues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Reached ~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72% F1-Score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plateaued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early despite tuning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CNN-Based Classifier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Captured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local patterns and n-gram features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better than TF-IDF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Still lacked the ability to model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long-range dependencies or sarcasm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Required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careful training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still underperformed at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~65% F1-Score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 (Transformer)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Excelled at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context understanding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handling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emojis, hashtags, sarcasm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Demonstrated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consistent gains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 dataset scaling: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10k samples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→ 83% accuracy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50k samples + data augmentation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87% accuracy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F1: 0.87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Outperformed all others on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 on real-world text</a:t>
            </a:r>
          </a:p>
          <a:p>
            <a:pPr lvl="1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151C05CA-41F8-8802-8D36-846BE67DA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7996185"/>
              </p:ext>
            </p:extLst>
          </p:nvPr>
        </p:nvGraphicFramePr>
        <p:xfrm>
          <a:off x="7232073" y="1856509"/>
          <a:ext cx="4793673" cy="386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056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61634-8CAA-CCB0-2BFF-A9199F51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14A0710-BA1D-2DE5-A7A5-10AE37A21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58BE8-32AB-22DA-4544-CFDE4EAA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pPr lvl="0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Project Status &amp; What’s Next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105C0-F4A5-9DA0-80C6-76C0CFEAA470}"/>
              </a:ext>
            </a:extLst>
          </p:cNvPr>
          <p:cNvSpPr txBox="1"/>
          <p:nvPr/>
        </p:nvSpPr>
        <p:spPr>
          <a:xfrm>
            <a:off x="2751578" y="949036"/>
            <a:ext cx="7575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Where We Stand — And What Comes Next      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968DDD-3C2D-0543-1DA1-7EB17EE56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092516"/>
              </p:ext>
            </p:extLst>
          </p:nvPr>
        </p:nvGraphicFramePr>
        <p:xfrm>
          <a:off x="969818" y="1717965"/>
          <a:ext cx="10557164" cy="4447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563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77FC7-F5E3-725C-8E28-DE90E62A9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B0CCAEA-6749-C010-24A5-C0B3A02E5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3519C-B645-15B8-D41C-81DB9CD7C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Scalability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8DF53-9A56-9892-96D3-B0652A704DAA}"/>
              </a:ext>
            </a:extLst>
          </p:cNvPr>
          <p:cNvSpPr txBox="1"/>
          <p:nvPr/>
        </p:nvSpPr>
        <p:spPr>
          <a:xfrm>
            <a:off x="3538434" y="928254"/>
            <a:ext cx="62360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This Project Can Evolve Into    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EF6190-4A18-D715-1A29-E7696A5E22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041273"/>
              </p:ext>
            </p:extLst>
          </p:nvPr>
        </p:nvGraphicFramePr>
        <p:xfrm>
          <a:off x="1385455" y="2160703"/>
          <a:ext cx="10307782" cy="386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379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391-AC89-01FC-B91B-93E0C921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D3E521D1-0897-B53C-72B3-6D6C73062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oup of emoticons with different facial expressions&#10;&#10;Description automatically generated">
            <a:extLst>
              <a:ext uri="{FF2B5EF4-FFF2-40B4-BE49-F238E27FC236}">
                <a16:creationId xmlns:a16="http://schemas.microsoft.com/office/drawing/2014/main" id="{4453E10F-7413-38E4-8B7F-2F4B097F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869" b="32804"/>
          <a:stretch/>
        </p:blipFill>
        <p:spPr>
          <a:xfrm>
            <a:off x="1996846" y="1267761"/>
            <a:ext cx="8195259" cy="18078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503B5-C4B3-5E9C-CC0A-CFB872AB3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52B0B-8B5A-25F0-4D49-1C552DDFDE3E}"/>
              </a:ext>
            </a:extLst>
          </p:cNvPr>
          <p:cNvSpPr txBox="1"/>
          <p:nvPr/>
        </p:nvSpPr>
        <p:spPr>
          <a:xfrm>
            <a:off x="3797587" y="956148"/>
            <a:ext cx="53257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Wrapping Up: Key Takeaways   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642F62-804E-C3AF-F2E8-3FBCFC86F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965699"/>
              </p:ext>
            </p:extLst>
          </p:nvPr>
        </p:nvGraphicFramePr>
        <p:xfrm>
          <a:off x="1856507" y="3394319"/>
          <a:ext cx="9599859" cy="3345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59592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CF244-A500-7BE4-1346-C8854D7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4BBECB4E-DE4A-F3FD-DD1A-0E4814822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53D69-FB9C-3B35-8987-C908AD8C4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&amp; Resources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2FD29A3-EEF1-6FC3-437C-8260866549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2594978"/>
              </p:ext>
            </p:extLst>
          </p:nvPr>
        </p:nvGraphicFramePr>
        <p:xfrm>
          <a:off x="-3048" y="1413164"/>
          <a:ext cx="12066204" cy="4087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 descr="A group of white circles with black lines&#10;&#10;Description automatically generated">
            <a:extLst>
              <a:ext uri="{FF2B5EF4-FFF2-40B4-BE49-F238E27FC236}">
                <a16:creationId xmlns:a16="http://schemas.microsoft.com/office/drawing/2014/main" id="{C11AD7A5-A146-792B-6469-E2379A27E6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28845" y="138544"/>
            <a:ext cx="1985485" cy="1149927"/>
          </a:xfrm>
          <a:prstGeom prst="rect">
            <a:avLst/>
          </a:prstGeom>
        </p:spPr>
      </p:pic>
      <p:pic>
        <p:nvPicPr>
          <p:cNvPr id="10" name="Picture 9" descr="A group of white circles with black lines&#10;&#10;Description automatically generated">
            <a:extLst>
              <a:ext uri="{FF2B5EF4-FFF2-40B4-BE49-F238E27FC236}">
                <a16:creationId xmlns:a16="http://schemas.microsoft.com/office/drawing/2014/main" id="{648AF5D4-981D-A871-C348-3B26312C0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077670" y="138544"/>
            <a:ext cx="1985485" cy="1149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617A78-D69A-02DB-A642-AAF02B3AF88A}"/>
              </a:ext>
            </a:extLst>
          </p:cNvPr>
          <p:cNvSpPr txBox="1"/>
          <p:nvPr/>
        </p:nvSpPr>
        <p:spPr>
          <a:xfrm>
            <a:off x="277091" y="5839692"/>
            <a:ext cx="115876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Code Link: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CNN +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DistilBERT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https://drive.google.com/drive/folders/1B2nnUR6kjZahp6Wl1As9ikK9Au-EjibA?usp=sharing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Traditional + BERT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https://drive.google.com/drive/folders/1oY9fI2SetXvNIWBURFLRQk66A_tUB-TY?usp=sharing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310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7B8766-2D8F-819F-A2D1-FFCA13538B76}"/>
              </a:ext>
            </a:extLst>
          </p:cNvPr>
          <p:cNvSpPr txBox="1"/>
          <p:nvPr/>
        </p:nvSpPr>
        <p:spPr>
          <a:xfrm>
            <a:off x="1345725" y="221673"/>
            <a:ext cx="101620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868024-459B-13E9-5E65-25D9F85DFF47}"/>
              </a:ext>
            </a:extLst>
          </p:cNvPr>
          <p:cNvSpPr txBox="1"/>
          <p:nvPr/>
        </p:nvSpPr>
        <p:spPr>
          <a:xfrm>
            <a:off x="4979850" y="1859490"/>
            <a:ext cx="74000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We are open to any </a:t>
            </a:r>
            <a:r>
              <a:rPr lang="en-US" sz="6000" b="1" u="sng" dirty="0">
                <a:latin typeface="Calibri" panose="020F0502020204030204" pitchFamily="34" charset="0"/>
                <a:cs typeface="Calibri" panose="020F0502020204030204" pitchFamily="34" charset="0"/>
              </a:rPr>
              <a:t>Questions/feedback 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you may have!</a:t>
            </a:r>
          </a:p>
        </p:txBody>
      </p:sp>
      <p:pic>
        <p:nvPicPr>
          <p:cNvPr id="13" name="Picture 12" descr="A group of smiley faces&#10;&#10;Description automatically generated">
            <a:extLst>
              <a:ext uri="{FF2B5EF4-FFF2-40B4-BE49-F238E27FC236}">
                <a16:creationId xmlns:a16="http://schemas.microsoft.com/office/drawing/2014/main" id="{83C5BEED-3AAD-D8D0-55B4-4FC807239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631871" y="4524218"/>
            <a:ext cx="6096000" cy="2070100"/>
          </a:xfrm>
          <a:prstGeom prst="rect">
            <a:avLst/>
          </a:prstGeom>
        </p:spPr>
      </p:pic>
      <p:pic>
        <p:nvPicPr>
          <p:cNvPr id="25" name="Picture 24" descr="A cartoon characters holding a question mark and exclamation mark&#10;&#10;Description automatically generated">
            <a:extLst>
              <a:ext uri="{FF2B5EF4-FFF2-40B4-BE49-F238E27FC236}">
                <a16:creationId xmlns:a16="http://schemas.microsoft.com/office/drawing/2014/main" id="{8ADE9361-D1F2-6902-842A-F716980B81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29812" y="1608522"/>
            <a:ext cx="5195455" cy="519545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03DB39-32C4-66FA-F56E-2AEC81211D74}"/>
              </a:ext>
            </a:extLst>
          </p:cNvPr>
          <p:cNvSpPr txBox="1"/>
          <p:nvPr/>
        </p:nvSpPr>
        <p:spPr>
          <a:xfrm>
            <a:off x="6426731" y="6405494"/>
            <a:ext cx="5065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Mail: nsakhamuri1@student.gsu.edu</a:t>
            </a:r>
          </a:p>
        </p:txBody>
      </p:sp>
    </p:spTree>
    <p:extLst>
      <p:ext uri="{BB962C8B-B14F-4D97-AF65-F5344CB8AC3E}">
        <p14:creationId xmlns:p14="http://schemas.microsoft.com/office/powerpoint/2010/main" val="38799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B2D13-FAF7-5898-8614-58B5F2BE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852CBA2-7A0A-68CD-7BEF-BCD148DD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E0290-FE90-A673-BD8B-98FB4072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92" y="-543546"/>
            <a:ext cx="9147048" cy="32766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Sentiment Analytics: Decoding Social Media Emotions with Computational Intelligence</a:t>
            </a:r>
            <a:r>
              <a:rPr lang="en-US" sz="5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 descr="A robot standing in front of a blackboard with math formulas&#10;&#10;Description automatically generated">
            <a:extLst>
              <a:ext uri="{FF2B5EF4-FFF2-40B4-BE49-F238E27FC236}">
                <a16:creationId xmlns:a16="http://schemas.microsoft.com/office/drawing/2014/main" id="{F5EF22A6-7D31-89E0-5982-9F6271212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9307" r="1135" b="-1"/>
          <a:stretch/>
        </p:blipFill>
        <p:spPr>
          <a:xfrm>
            <a:off x="8188036" y="10"/>
            <a:ext cx="400396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A8AD6C-D491-30FB-C440-B4205882567D}"/>
              </a:ext>
            </a:extLst>
          </p:cNvPr>
          <p:cNvSpPr txBox="1"/>
          <p:nvPr/>
        </p:nvSpPr>
        <p:spPr>
          <a:xfrm>
            <a:off x="2668705" y="3148115"/>
            <a:ext cx="3803542" cy="1859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 Members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Nagamedha</a:t>
            </a:r>
            <a:r>
              <a:rPr lang="en-US" sz="3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Sakhamuri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Nikitha</a:t>
            </a:r>
            <a:r>
              <a:rPr lang="en-US" sz="3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 </a:t>
            </a:r>
            <a:r>
              <a:rPr lang="en-US" sz="30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Bonthala</a:t>
            </a:r>
            <a:endParaRPr lang="en-US" sz="3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2BD2C-6427-493A-2E22-88A73AAC1E04}"/>
              </a:ext>
            </a:extLst>
          </p:cNvPr>
          <p:cNvSpPr txBox="1"/>
          <p:nvPr/>
        </p:nvSpPr>
        <p:spPr>
          <a:xfrm>
            <a:off x="2744901" y="5842337"/>
            <a:ext cx="3651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u="sng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3000" kern="100" dirty="0">
                <a:latin typeface="Calibri" panose="020F0502020204030204" pitchFamily="34" charset="0"/>
                <a:cs typeface="Calibri" panose="020F0502020204030204" pitchFamily="34" charset="0"/>
              </a:rPr>
              <a:t>Yanqing Zhang </a:t>
            </a:r>
          </a:p>
        </p:txBody>
      </p:sp>
    </p:spTree>
    <p:extLst>
      <p:ext uri="{BB962C8B-B14F-4D97-AF65-F5344CB8AC3E}">
        <p14:creationId xmlns:p14="http://schemas.microsoft.com/office/powerpoint/2010/main" val="308532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9C005-6AAF-7316-F5A6-1C6A7051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E57F4BC9-C9CA-1086-AFD6-D8CAA1B0D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91F73-822B-1373-EC7B-4816B0111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113607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64CB249-9341-A072-34F5-BDE91EB1C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6339450"/>
              </p:ext>
            </p:extLst>
          </p:nvPr>
        </p:nvGraphicFramePr>
        <p:xfrm>
          <a:off x="-1" y="2254156"/>
          <a:ext cx="12188952" cy="4123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Graphic 8">
            <a:extLst>
              <a:ext uri="{FF2B5EF4-FFF2-40B4-BE49-F238E27FC236}">
                <a16:creationId xmlns:a16="http://schemas.microsoft.com/office/drawing/2014/main" id="{92A195E3-417C-E197-B5C8-E1992D320A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033165" y="103911"/>
            <a:ext cx="1170708" cy="11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5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E25E664-9B45-0644-AB87-9BF7C978D7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2F706A3-EFA4-1943-8B6D-FAF5F1CE95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EFDB642-3D5E-9649-8C01-4FD54555A4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C9DB257-2644-EE45-8691-19829DEBB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1D51E62D-ADCC-FD42-BF73-DBFFF40A6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9AF457-F972-D145-8EE8-60440F52CD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BB5B2B2-3A0C-E547-8161-8855C21BB4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863DC2-DB1F-5C48-A168-13C5DFCD9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F6CC7-DB8B-EB3F-DF17-706FAFCB7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593E754-5AA1-1104-7CAE-FC7BBE188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CECA7-C696-1376-E025-FF10B900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87037"/>
            <a:ext cx="12192001" cy="1136073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&amp; HYPOTHESIS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33DA3-19DD-972B-CB32-326FD0DC987D}"/>
              </a:ext>
            </a:extLst>
          </p:cNvPr>
          <p:cNvSpPr txBox="1"/>
          <p:nvPr/>
        </p:nvSpPr>
        <p:spPr>
          <a:xfrm>
            <a:off x="3728315" y="949036"/>
            <a:ext cx="47323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What We Set Out to Achieve</a:t>
            </a:r>
            <a:r>
              <a:rPr lang="en-US" sz="30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CBDDE54-16E5-D2A3-80A7-23D779552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394842"/>
              </p:ext>
            </p:extLst>
          </p:nvPr>
        </p:nvGraphicFramePr>
        <p:xfrm>
          <a:off x="110835" y="1835772"/>
          <a:ext cx="11967279" cy="4689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909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75D74-068D-969C-DD51-E3A8977A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AE4782F9-62D9-5362-4404-68F3AA912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274CA-BF65-FA96-FA46-DABF9199C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75855"/>
            <a:ext cx="12192001" cy="172489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6C3EC76-1C2B-6A91-7926-85EAB23C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67" y="675037"/>
            <a:ext cx="11790217" cy="64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57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1AD828-FABE-B18F-7C21-6810389C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2E963C98-EC47-B5DB-1724-ABDC9530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6172-7AC8-7D5C-2F0E-31201E8A5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75855"/>
            <a:ext cx="12192001" cy="172489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DF3A7-E9C0-AAFD-05C2-234EE630DAA3}"/>
              </a:ext>
            </a:extLst>
          </p:cNvPr>
          <p:cNvSpPr txBox="1"/>
          <p:nvPr/>
        </p:nvSpPr>
        <p:spPr>
          <a:xfrm>
            <a:off x="2615893" y="838406"/>
            <a:ext cx="6957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We Designed Our Sentiment Engine  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95787CB4-36FB-B405-CE48-850A8513E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91" y="193964"/>
            <a:ext cx="1152698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6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0D062-62E3-C3FB-AE92-9FEB308E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FAB7C73F-9FE6-6A54-0DC7-2B866FAC4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758E6-9848-3E5A-1BCB-3CAFAFFF6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775855"/>
            <a:ext cx="12192001" cy="1724891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A9D88E-5A32-9BFC-8725-F57864695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415635"/>
            <a:ext cx="10321637" cy="65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3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A5405-60C5-5604-25ED-C5DE6405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12CBD50-A3F1-BE59-B4B7-F5A4754D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7B888-062B-D6F0-7B50-478C606B5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Steps Before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25DBF-F269-133A-22A0-4061C398583F}"/>
              </a:ext>
            </a:extLst>
          </p:cNvPr>
          <p:cNvSpPr txBox="1"/>
          <p:nvPr/>
        </p:nvSpPr>
        <p:spPr>
          <a:xfrm>
            <a:off x="1123660" y="928254"/>
            <a:ext cx="10378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Preparing Our Sentiment Data: From Raw Text to Clean Input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1C56579-D454-DC63-1338-54726A2117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64264"/>
              </p:ext>
            </p:extLst>
          </p:nvPr>
        </p:nvGraphicFramePr>
        <p:xfrm>
          <a:off x="508154" y="1877290"/>
          <a:ext cx="11172644" cy="4807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908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7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4FAEA-374B-803E-8F6B-DBB2273D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938E3CB2-91B0-36D6-D344-3A9AAC749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AA20-73E1-50F1-D5DB-5F36A5974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1" cy="949036"/>
          </a:xfrm>
        </p:spPr>
        <p:txBody>
          <a:bodyPr>
            <a:noAutofit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Steps Before 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11395-281C-EF62-B3E5-3ADA3F5E5BC3}"/>
              </a:ext>
            </a:extLst>
          </p:cNvPr>
          <p:cNvSpPr txBox="1"/>
          <p:nvPr/>
        </p:nvSpPr>
        <p:spPr>
          <a:xfrm>
            <a:off x="1123660" y="928254"/>
            <a:ext cx="103780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i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Preparing Our Sentiment Data: From Raw Text to Clean Input 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1E20E7-7020-C339-6AC3-9FA38482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58" y="1397042"/>
            <a:ext cx="6562687" cy="56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E2317DF-143E-3EC7-8977-967E6E0B7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56281"/>
              </p:ext>
            </p:extLst>
          </p:nvPr>
        </p:nvGraphicFramePr>
        <p:xfrm>
          <a:off x="6148502" y="4042619"/>
          <a:ext cx="6339621" cy="2732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598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</TotalTime>
  <Words>4632</Words>
  <Application>Microsoft Macintosh PowerPoint</Application>
  <PresentationFormat>Widescreen</PresentationFormat>
  <Paragraphs>343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Office Theme</vt:lpstr>
      <vt:lpstr>Why AI Understanding Our Emotions Online Is a Game-Changer? </vt:lpstr>
      <vt:lpstr>Smart Sentiment Analytics: Decoding Social Media Emotions with Computational Intelligence </vt:lpstr>
      <vt:lpstr>THE PROBLEM</vt:lpstr>
      <vt:lpstr>PROJECT OBJECTIVE &amp; HYPOTHESIS </vt:lpstr>
      <vt:lpstr>ARCHITECTURE</vt:lpstr>
      <vt:lpstr>BERT ARCHITECTURE</vt:lpstr>
      <vt:lpstr>Methodology</vt:lpstr>
      <vt:lpstr> Common Steps Before Modeling</vt:lpstr>
      <vt:lpstr> Common Steps Before Modeling</vt:lpstr>
      <vt:lpstr> Traditional Model Evaluation &amp; Insights </vt:lpstr>
      <vt:lpstr>Transition to BERT </vt:lpstr>
      <vt:lpstr> Evaluation Metrics</vt:lpstr>
      <vt:lpstr>RESULTS</vt:lpstr>
      <vt:lpstr>PowerPoint Presentation</vt:lpstr>
      <vt:lpstr>Current Project Status &amp; What’s Next </vt:lpstr>
      <vt:lpstr>Future Scope &amp; Scalability </vt:lpstr>
      <vt:lpstr>CONCLUSION</vt:lpstr>
      <vt:lpstr>References &amp; Resources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Medha Sakhamuri</dc:creator>
  <cp:lastModifiedBy>Medha Sakhamuri</cp:lastModifiedBy>
  <cp:revision>1</cp:revision>
  <dcterms:created xsi:type="dcterms:W3CDTF">2025-04-06T23:43:58Z</dcterms:created>
  <dcterms:modified xsi:type="dcterms:W3CDTF">2025-04-09T18:04:49Z</dcterms:modified>
</cp:coreProperties>
</file>