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73" r:id="rId3"/>
    <p:sldId id="274" r:id="rId4"/>
    <p:sldId id="269" r:id="rId5"/>
    <p:sldId id="271" r:id="rId6"/>
    <p:sldId id="270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30170-5009-9742-A3A9-86A490B4BDAA}" v="988" dt="2024-11-20T19:51:49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ha Sakhamuri" userId="3558979d-df9a-492b-a02b-f7658854ec17" providerId="ADAL" clId="{9E830170-5009-9742-A3A9-86A490B4BDAA}"/>
    <pc:docChg chg="undo redo custSel addSld delSld modSld sldOrd">
      <pc:chgData name="Medha Sakhamuri" userId="3558979d-df9a-492b-a02b-f7658854ec17" providerId="ADAL" clId="{9E830170-5009-9742-A3A9-86A490B4BDAA}" dt="2024-11-20T19:52:54.564" v="2255" actId="20577"/>
      <pc:docMkLst>
        <pc:docMk/>
      </pc:docMkLst>
      <pc:sldChg chg="addSp delSp modSp del mod modNotesTx">
        <pc:chgData name="Medha Sakhamuri" userId="3558979d-df9a-492b-a02b-f7658854ec17" providerId="ADAL" clId="{9E830170-5009-9742-A3A9-86A490B4BDAA}" dt="2024-11-18T19:34:25.664" v="1537" actId="2696"/>
        <pc:sldMkLst>
          <pc:docMk/>
          <pc:sldMk cId="84455167" sldId="256"/>
        </pc:sldMkLst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84455167" sldId="256"/>
            <ac:spMk id="3" creationId="{BD901DBF-5E79-9341-9DA5-49CB7EB9186B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84455167" sldId="256"/>
            <ac:spMk id="4" creationId="{FE4ECD19-3B37-9A3F-1720-B4090BF19203}"/>
          </ac:spMkLst>
        </pc:spChg>
        <pc:graphicFrameChg chg="mod modGraphic">
          <ac:chgData name="Medha Sakhamuri" userId="3558979d-df9a-492b-a02b-f7658854ec17" providerId="ADAL" clId="{9E830170-5009-9742-A3A9-86A490B4BDAA}" dt="2024-11-18T18:49:28.751" v="1160" actId="207"/>
          <ac:graphicFrameMkLst>
            <pc:docMk/>
            <pc:sldMk cId="84455167" sldId="256"/>
            <ac:graphicFrameMk id="37" creationId="{C3E4C821-82D9-A2EA-E194-8BAC327BC92A}"/>
          </ac:graphicFrameMkLst>
        </pc:graphicFrameChg>
        <pc:graphicFrameChg chg="mod modGraphic">
          <ac:chgData name="Medha Sakhamuri" userId="3558979d-df9a-492b-a02b-f7658854ec17" providerId="ADAL" clId="{9E830170-5009-9742-A3A9-86A490B4BDAA}" dt="2024-11-18T18:50:22.500" v="1178" actId="122"/>
          <ac:graphicFrameMkLst>
            <pc:docMk/>
            <pc:sldMk cId="84455167" sldId="256"/>
            <ac:graphicFrameMk id="39" creationId="{012DB448-12F2-A231-BC55-BB4FA74AA8DB}"/>
          </ac:graphicFrameMkLst>
        </pc:graphicFrameChg>
        <pc:picChg chg="add del mod">
          <ac:chgData name="Medha Sakhamuri" userId="3558979d-df9a-492b-a02b-f7658854ec17" providerId="ADAL" clId="{9E830170-5009-9742-A3A9-86A490B4BDAA}" dt="2024-11-18T17:40:01.190" v="832" actId="478"/>
          <ac:picMkLst>
            <pc:docMk/>
            <pc:sldMk cId="84455167" sldId="256"/>
            <ac:picMk id="40" creationId="{3AFDFAE0-6EF4-2592-0F21-7A93711AD89F}"/>
          </ac:picMkLst>
        </pc:picChg>
      </pc:sldChg>
      <pc:sldChg chg="addSp delSp modSp mod ord modNotesTx">
        <pc:chgData name="Medha Sakhamuri" userId="3558979d-df9a-492b-a02b-f7658854ec17" providerId="ADAL" clId="{9E830170-5009-9742-A3A9-86A490B4BDAA}" dt="2024-11-20T19:21:30.725" v="2231" actId="20577"/>
        <pc:sldMkLst>
          <pc:docMk/>
          <pc:sldMk cId="0" sldId="257"/>
        </pc:sldMkLst>
        <pc:spChg chg="mod">
          <ac:chgData name="Medha Sakhamuri" userId="3558979d-df9a-492b-a02b-f7658854ec17" providerId="ADAL" clId="{9E830170-5009-9742-A3A9-86A490B4BDAA}" dt="2024-11-18T18:50:54.018" v="1183" actId="242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Medha Sakhamuri" userId="3558979d-df9a-492b-a02b-f7658854ec17" providerId="ADAL" clId="{9E830170-5009-9742-A3A9-86A490B4BDAA}" dt="2024-11-18T18:56:18.630" v="1194" actId="478"/>
          <ac:spMkLst>
            <pc:docMk/>
            <pc:sldMk cId="0" sldId="257"/>
            <ac:spMk id="4" creationId="{00000000-0000-0000-0000-000000000000}"/>
          </ac:spMkLst>
        </pc:spChg>
        <pc:spChg chg="mod">
          <ac:chgData name="Medha Sakhamuri" userId="3558979d-df9a-492b-a02b-f7658854ec17" providerId="ADAL" clId="{9E830170-5009-9742-A3A9-86A490B4BDAA}" dt="2024-11-18T19:10:37.714" v="1309" actId="14100"/>
          <ac:spMkLst>
            <pc:docMk/>
            <pc:sldMk cId="0" sldId="257"/>
            <ac:spMk id="5" creationId="{00000000-0000-0000-0000-000000000000}"/>
          </ac:spMkLst>
        </pc:spChg>
        <pc:picChg chg="mod">
          <ac:chgData name="Medha Sakhamuri" userId="3558979d-df9a-492b-a02b-f7658854ec17" providerId="ADAL" clId="{9E830170-5009-9742-A3A9-86A490B4BDAA}" dt="2024-11-18T18:31:31.199" v="912" actId="1076"/>
          <ac:picMkLst>
            <pc:docMk/>
            <pc:sldMk cId="0" sldId="257"/>
            <ac:picMk id="2" creationId="{00000000-0000-0000-0000-000000000000}"/>
          </ac:picMkLst>
        </pc:picChg>
        <pc:picChg chg="add del mod">
          <ac:chgData name="Medha Sakhamuri" userId="3558979d-df9a-492b-a02b-f7658854ec17" providerId="ADAL" clId="{9E830170-5009-9742-A3A9-86A490B4BDAA}" dt="2024-11-18T19:00:13.020" v="1220" actId="478"/>
          <ac:picMkLst>
            <pc:docMk/>
            <pc:sldMk cId="0" sldId="257"/>
            <ac:picMk id="7" creationId="{AA6C8918-0D56-4A72-0E16-40605E247797}"/>
          </ac:picMkLst>
        </pc:picChg>
        <pc:picChg chg="add del mod">
          <ac:chgData name="Medha Sakhamuri" userId="3558979d-df9a-492b-a02b-f7658854ec17" providerId="ADAL" clId="{9E830170-5009-9742-A3A9-86A490B4BDAA}" dt="2024-11-18T19:00:13.020" v="1220" actId="478"/>
          <ac:picMkLst>
            <pc:docMk/>
            <pc:sldMk cId="0" sldId="257"/>
            <ac:picMk id="9" creationId="{601AF0CA-A897-95C8-16EF-E5834AD043B3}"/>
          </ac:picMkLst>
        </pc:picChg>
        <pc:picChg chg="add del mod">
          <ac:chgData name="Medha Sakhamuri" userId="3558979d-df9a-492b-a02b-f7658854ec17" providerId="ADAL" clId="{9E830170-5009-9742-A3A9-86A490B4BDAA}" dt="2024-11-18T19:05:38.265" v="1265" actId="478"/>
          <ac:picMkLst>
            <pc:docMk/>
            <pc:sldMk cId="0" sldId="257"/>
            <ac:picMk id="11" creationId="{F5FA45D7-0D45-12EC-F4FF-BF584A0F3B7A}"/>
          </ac:picMkLst>
        </pc:picChg>
        <pc:picChg chg="add del mod">
          <ac:chgData name="Medha Sakhamuri" userId="3558979d-df9a-492b-a02b-f7658854ec17" providerId="ADAL" clId="{9E830170-5009-9742-A3A9-86A490B4BDAA}" dt="2024-11-18T19:03:12.942" v="1240" actId="478"/>
          <ac:picMkLst>
            <pc:docMk/>
            <pc:sldMk cId="0" sldId="257"/>
            <ac:picMk id="13" creationId="{2E459B0F-C552-5F07-4A7B-00CC7A1EDEAD}"/>
          </ac:picMkLst>
        </pc:picChg>
        <pc:picChg chg="add mod">
          <ac:chgData name="Medha Sakhamuri" userId="3558979d-df9a-492b-a02b-f7658854ec17" providerId="ADAL" clId="{9E830170-5009-9742-A3A9-86A490B4BDAA}" dt="2024-11-18T19:10:57.365" v="1314" actId="14100"/>
          <ac:picMkLst>
            <pc:docMk/>
            <pc:sldMk cId="0" sldId="257"/>
            <ac:picMk id="15" creationId="{B9595F1E-2916-F3C5-95E5-3DA4867C40EE}"/>
          </ac:picMkLst>
        </pc:picChg>
        <pc:picChg chg="add mod">
          <ac:chgData name="Medha Sakhamuri" userId="3558979d-df9a-492b-a02b-f7658854ec17" providerId="ADAL" clId="{9E830170-5009-9742-A3A9-86A490B4BDAA}" dt="2024-11-18T19:10:44.415" v="1310" actId="14100"/>
          <ac:picMkLst>
            <pc:docMk/>
            <pc:sldMk cId="0" sldId="257"/>
            <ac:picMk id="17" creationId="{8856881A-227C-55C9-9041-AD3986FD3994}"/>
          </ac:picMkLst>
        </pc:picChg>
        <pc:picChg chg="add mod">
          <ac:chgData name="Medha Sakhamuri" userId="3558979d-df9a-492b-a02b-f7658854ec17" providerId="ADAL" clId="{9E830170-5009-9742-A3A9-86A490B4BDAA}" dt="2024-11-18T19:11:03.131" v="1316" actId="1076"/>
          <ac:picMkLst>
            <pc:docMk/>
            <pc:sldMk cId="0" sldId="257"/>
            <ac:picMk id="19" creationId="{D632F959-6407-A281-BA7F-D3B942DCE602}"/>
          </ac:picMkLst>
        </pc:picChg>
        <pc:picChg chg="add del mod">
          <ac:chgData name="Medha Sakhamuri" userId="3558979d-df9a-492b-a02b-f7658854ec17" providerId="ADAL" clId="{9E830170-5009-9742-A3A9-86A490B4BDAA}" dt="2024-11-18T19:04:55.489" v="1257" actId="478"/>
          <ac:picMkLst>
            <pc:docMk/>
            <pc:sldMk cId="0" sldId="257"/>
            <ac:picMk id="21" creationId="{9A7355D0-4FA8-1407-CB3C-D95FBDEB0245}"/>
          </ac:picMkLst>
        </pc:picChg>
        <pc:picChg chg="add del mod">
          <ac:chgData name="Medha Sakhamuri" userId="3558979d-df9a-492b-a02b-f7658854ec17" providerId="ADAL" clId="{9E830170-5009-9742-A3A9-86A490B4BDAA}" dt="2024-11-18T19:05:14.656" v="1261" actId="478"/>
          <ac:picMkLst>
            <pc:docMk/>
            <pc:sldMk cId="0" sldId="257"/>
            <ac:picMk id="23" creationId="{6F9DE1E9-E8A0-FC44-6ADA-7F1479C3EB38}"/>
          </ac:picMkLst>
        </pc:picChg>
        <pc:picChg chg="add mod">
          <ac:chgData name="Medha Sakhamuri" userId="3558979d-df9a-492b-a02b-f7658854ec17" providerId="ADAL" clId="{9E830170-5009-9742-A3A9-86A490B4BDAA}" dt="2024-11-18T19:11:31.499" v="1324" actId="1076"/>
          <ac:picMkLst>
            <pc:docMk/>
            <pc:sldMk cId="0" sldId="257"/>
            <ac:picMk id="25" creationId="{11C46F96-515C-E679-C8ED-E603AE3D532E}"/>
          </ac:picMkLst>
        </pc:picChg>
        <pc:picChg chg="add mod">
          <ac:chgData name="Medha Sakhamuri" userId="3558979d-df9a-492b-a02b-f7658854ec17" providerId="ADAL" clId="{9E830170-5009-9742-A3A9-86A490B4BDAA}" dt="2024-11-18T19:10:50.670" v="1312" actId="1076"/>
          <ac:picMkLst>
            <pc:docMk/>
            <pc:sldMk cId="0" sldId="257"/>
            <ac:picMk id="27" creationId="{149D8DEC-2B7C-773F-BA76-9D9A469CC120}"/>
          </ac:picMkLst>
        </pc:picChg>
        <pc:picChg chg="add del mod">
          <ac:chgData name="Medha Sakhamuri" userId="3558979d-df9a-492b-a02b-f7658854ec17" providerId="ADAL" clId="{9E830170-5009-9742-A3A9-86A490B4BDAA}" dt="2024-11-18T19:06:59.047" v="1273" actId="478"/>
          <ac:picMkLst>
            <pc:docMk/>
            <pc:sldMk cId="0" sldId="257"/>
            <ac:picMk id="29" creationId="{538957A4-1683-84A5-8810-78E1197BB1AF}"/>
          </ac:picMkLst>
        </pc:picChg>
        <pc:picChg chg="add mod">
          <ac:chgData name="Medha Sakhamuri" userId="3558979d-df9a-492b-a02b-f7658854ec17" providerId="ADAL" clId="{9E830170-5009-9742-A3A9-86A490B4BDAA}" dt="2024-11-18T19:11:17.198" v="1320" actId="14100"/>
          <ac:picMkLst>
            <pc:docMk/>
            <pc:sldMk cId="0" sldId="257"/>
            <ac:picMk id="30" creationId="{181ACC6C-B7A3-34AB-C0B5-83788EBE72A8}"/>
          </ac:picMkLst>
        </pc:picChg>
        <pc:picChg chg="add del mod">
          <ac:chgData name="Medha Sakhamuri" userId="3558979d-df9a-492b-a02b-f7658854ec17" providerId="ADAL" clId="{9E830170-5009-9742-A3A9-86A490B4BDAA}" dt="2024-11-18T19:07:52.175" v="1282" actId="478"/>
          <ac:picMkLst>
            <pc:docMk/>
            <pc:sldMk cId="0" sldId="257"/>
            <ac:picMk id="32" creationId="{2F019C61-C9CC-FBD8-55D0-4A439D937BBA}"/>
          </ac:picMkLst>
        </pc:picChg>
        <pc:picChg chg="add del mod">
          <ac:chgData name="Medha Sakhamuri" userId="3558979d-df9a-492b-a02b-f7658854ec17" providerId="ADAL" clId="{9E830170-5009-9742-A3A9-86A490B4BDAA}" dt="2024-11-18T19:07:52.175" v="1282" actId="478"/>
          <ac:picMkLst>
            <pc:docMk/>
            <pc:sldMk cId="0" sldId="257"/>
            <ac:picMk id="34" creationId="{58E205F1-94CE-4380-50AC-0FAA6C9282A0}"/>
          </ac:picMkLst>
        </pc:picChg>
        <pc:picChg chg="add mod">
          <ac:chgData name="Medha Sakhamuri" userId="3558979d-df9a-492b-a02b-f7658854ec17" providerId="ADAL" clId="{9E830170-5009-9742-A3A9-86A490B4BDAA}" dt="2024-11-18T19:09:43.915" v="1300" actId="1076"/>
          <ac:picMkLst>
            <pc:docMk/>
            <pc:sldMk cId="0" sldId="257"/>
            <ac:picMk id="36" creationId="{F2D8FD35-89FC-9535-26D0-81262F4EE396}"/>
          </ac:picMkLst>
        </pc:picChg>
        <pc:picChg chg="add mod">
          <ac:chgData name="Medha Sakhamuri" userId="3558979d-df9a-492b-a02b-f7658854ec17" providerId="ADAL" clId="{9E830170-5009-9742-A3A9-86A490B4BDAA}" dt="2024-11-18T19:11:22.881" v="1322" actId="1076"/>
          <ac:picMkLst>
            <pc:docMk/>
            <pc:sldMk cId="0" sldId="257"/>
            <ac:picMk id="38" creationId="{D46830A8-F80C-F1DF-34DF-2D57F48F0A2F}"/>
          </ac:picMkLst>
        </pc:picChg>
        <pc:picChg chg="add del mod">
          <ac:chgData name="Medha Sakhamuri" userId="3558979d-df9a-492b-a02b-f7658854ec17" providerId="ADAL" clId="{9E830170-5009-9742-A3A9-86A490B4BDAA}" dt="2024-11-18T18:56:18.630" v="1194" actId="478"/>
          <ac:picMkLst>
            <pc:docMk/>
            <pc:sldMk cId="0" sldId="257"/>
            <ac:picMk id="3074" creationId="{67323B10-CF95-9CBB-44A1-01627208721F}"/>
          </ac:picMkLst>
        </pc:picChg>
        <pc:picChg chg="add del mod">
          <ac:chgData name="Medha Sakhamuri" userId="3558979d-df9a-492b-a02b-f7658854ec17" providerId="ADAL" clId="{9E830170-5009-9742-A3A9-86A490B4BDAA}" dt="2024-11-18T18:57:30.185" v="1200" actId="478"/>
          <ac:picMkLst>
            <pc:docMk/>
            <pc:sldMk cId="0" sldId="257"/>
            <ac:picMk id="3076" creationId="{D45A7EFD-F990-7D84-6905-71F142A32B5A}"/>
          </ac:picMkLst>
        </pc:picChg>
      </pc:sldChg>
      <pc:sldChg chg="addSp delSp modSp del modNotesTx">
        <pc:chgData name="Medha Sakhamuri" userId="3558979d-df9a-492b-a02b-f7658854ec17" providerId="ADAL" clId="{9E830170-5009-9742-A3A9-86A490B4BDAA}" dt="2024-11-18T19:16:25.920" v="1364" actId="2696"/>
        <pc:sldMkLst>
          <pc:docMk/>
          <pc:sldMk cId="3486433036" sldId="258"/>
        </pc:sldMkLst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3486433036" sldId="258"/>
            <ac:spMk id="4" creationId="{C3B3AB93-3B85-B3B2-A4D4-2832ADE56E58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3486433036" sldId="258"/>
            <ac:spMk id="5" creationId="{71288A46-3618-3260-526F-FF4CEF6CBA68}"/>
          </ac:spMkLst>
        </pc:spChg>
      </pc:sldChg>
      <pc:sldChg chg="addSp delSp modSp del modNotesTx">
        <pc:chgData name="Medha Sakhamuri" userId="3558979d-df9a-492b-a02b-f7658854ec17" providerId="ADAL" clId="{9E830170-5009-9742-A3A9-86A490B4BDAA}" dt="2024-11-18T19:16:28.541" v="1365" actId="2696"/>
        <pc:sldMkLst>
          <pc:docMk/>
          <pc:sldMk cId="4098255639" sldId="264"/>
        </pc:sldMkLst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4098255639" sldId="264"/>
            <ac:spMk id="4" creationId="{FE7DFBDD-9A3E-5B9D-0552-48C2E0FAFB58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4098255639" sldId="264"/>
            <ac:spMk id="5" creationId="{E84B3A22-54B2-9C45-7977-D4298FF9E9B7}"/>
          </ac:spMkLst>
        </pc:spChg>
      </pc:sldChg>
      <pc:sldChg chg="addSp delSp modSp add del mod modNotesTx">
        <pc:chgData name="Medha Sakhamuri" userId="3558979d-df9a-492b-a02b-f7658854ec17" providerId="ADAL" clId="{9E830170-5009-9742-A3A9-86A490B4BDAA}" dt="2024-11-18T22:36:05.585" v="1881" actId="14100"/>
        <pc:sldMkLst>
          <pc:docMk/>
          <pc:sldMk cId="4164700518" sldId="265"/>
        </pc:sldMkLst>
        <pc:spChg chg="mod">
          <ac:chgData name="Medha Sakhamuri" userId="3558979d-df9a-492b-a02b-f7658854ec17" providerId="ADAL" clId="{9E830170-5009-9742-A3A9-86A490B4BDAA}" dt="2024-11-18T22:36:01.764" v="1880" actId="207"/>
          <ac:spMkLst>
            <pc:docMk/>
            <pc:sldMk cId="4164700518" sldId="265"/>
            <ac:spMk id="2" creationId="{C0E35D89-96CD-22AB-09AF-B3DC805DA9BE}"/>
          </ac:spMkLst>
        </pc:spChg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4164700518" sldId="265"/>
            <ac:spMk id="11" creationId="{217A2877-C139-C668-DB64-9F2FED97250E}"/>
          </ac:spMkLst>
        </pc:spChg>
        <pc:spChg chg="add mod">
          <ac:chgData name="Medha Sakhamuri" userId="3558979d-df9a-492b-a02b-f7658854ec17" providerId="ADAL" clId="{9E830170-5009-9742-A3A9-86A490B4BDAA}" dt="2024-11-18T22:35:07.279" v="1871"/>
          <ac:spMkLst>
            <pc:docMk/>
            <pc:sldMk cId="4164700518" sldId="265"/>
            <ac:spMk id="11" creationId="{8DC2643D-2C8F-CCD1-96F1-CD6085444E09}"/>
          </ac:spMkLst>
        </pc:spChg>
        <pc:spChg chg="add mod">
          <ac:chgData name="Medha Sakhamuri" userId="3558979d-df9a-492b-a02b-f7658854ec17" providerId="ADAL" clId="{9E830170-5009-9742-A3A9-86A490B4BDAA}" dt="2024-11-18T22:35:55.019" v="1879"/>
          <ac:spMkLst>
            <pc:docMk/>
            <pc:sldMk cId="4164700518" sldId="265"/>
            <ac:spMk id="12" creationId="{36B7F04A-E04B-B9FC-471F-991D38FA24B1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4164700518" sldId="265"/>
            <ac:spMk id="12" creationId="{57557372-07BA-6DFB-F921-287A8C13EBA9}"/>
          </ac:spMkLst>
        </pc:spChg>
        <pc:graphicFrameChg chg="mod modGraphic">
          <ac:chgData name="Medha Sakhamuri" userId="3558979d-df9a-492b-a02b-f7658854ec17" providerId="ADAL" clId="{9E830170-5009-9742-A3A9-86A490B4BDAA}" dt="2024-11-18T22:36:05.585" v="1881" actId="14100"/>
          <ac:graphicFrameMkLst>
            <pc:docMk/>
            <pc:sldMk cId="4164700518" sldId="265"/>
            <ac:graphicFrameMk id="4" creationId="{14921346-6327-2629-CD49-11F76683A233}"/>
          </ac:graphicFrameMkLst>
        </pc:graphicFrameChg>
        <pc:picChg chg="add mod modCrop">
          <ac:chgData name="Medha Sakhamuri" userId="3558979d-df9a-492b-a02b-f7658854ec17" providerId="ADAL" clId="{9E830170-5009-9742-A3A9-86A490B4BDAA}" dt="2024-11-18T22:35:13.064" v="1872" actId="1076"/>
          <ac:picMkLst>
            <pc:docMk/>
            <pc:sldMk cId="4164700518" sldId="265"/>
            <ac:picMk id="3" creationId="{9FEFC5AF-F5AC-BF93-886F-64A001F3D74B}"/>
          </ac:picMkLst>
        </pc:picChg>
        <pc:picChg chg="add mod modCrop">
          <ac:chgData name="Medha Sakhamuri" userId="3558979d-df9a-492b-a02b-f7658854ec17" providerId="ADAL" clId="{9E830170-5009-9742-A3A9-86A490B4BDAA}" dt="2024-11-18T03:34:17.770" v="703" actId="1076"/>
          <ac:picMkLst>
            <pc:docMk/>
            <pc:sldMk cId="4164700518" sldId="265"/>
            <ac:picMk id="5" creationId="{214CF9A0-D304-1C8B-6273-5F21623DDBDC}"/>
          </ac:picMkLst>
        </pc:picChg>
        <pc:picChg chg="add mod modCrop">
          <ac:chgData name="Medha Sakhamuri" userId="3558979d-df9a-492b-a02b-f7658854ec17" providerId="ADAL" clId="{9E830170-5009-9742-A3A9-86A490B4BDAA}" dt="2024-11-18T03:34:22.821" v="704" actId="1076"/>
          <ac:picMkLst>
            <pc:docMk/>
            <pc:sldMk cId="4164700518" sldId="265"/>
            <ac:picMk id="6" creationId="{1E7B4050-0B34-49CA-A686-0954C3309AA1}"/>
          </ac:picMkLst>
        </pc:picChg>
        <pc:picChg chg="add mod modCrop">
          <ac:chgData name="Medha Sakhamuri" userId="3558979d-df9a-492b-a02b-f7658854ec17" providerId="ADAL" clId="{9E830170-5009-9742-A3A9-86A490B4BDAA}" dt="2024-11-18T03:34:28.871" v="705" actId="1076"/>
          <ac:picMkLst>
            <pc:docMk/>
            <pc:sldMk cId="4164700518" sldId="265"/>
            <ac:picMk id="7" creationId="{030204E0-3D36-859D-D212-C535DC577C79}"/>
          </ac:picMkLst>
        </pc:picChg>
        <pc:picChg chg="add mod modCrop">
          <ac:chgData name="Medha Sakhamuri" userId="3558979d-df9a-492b-a02b-f7658854ec17" providerId="ADAL" clId="{9E830170-5009-9742-A3A9-86A490B4BDAA}" dt="2024-11-18T19:17:16.097" v="1368" actId="1076"/>
          <ac:picMkLst>
            <pc:docMk/>
            <pc:sldMk cId="4164700518" sldId="265"/>
            <ac:picMk id="8" creationId="{2C641940-7AF8-D9A6-240C-664836CF0CCC}"/>
          </ac:picMkLst>
        </pc:picChg>
        <pc:picChg chg="add mod modCrop">
          <ac:chgData name="Medha Sakhamuri" userId="3558979d-df9a-492b-a02b-f7658854ec17" providerId="ADAL" clId="{9E830170-5009-9742-A3A9-86A490B4BDAA}" dt="2024-11-18T03:34:46.163" v="709" actId="1076"/>
          <ac:picMkLst>
            <pc:docMk/>
            <pc:sldMk cId="4164700518" sldId="265"/>
            <ac:picMk id="9" creationId="{5602A9B8-7D13-52DA-16EC-61D3492FF201}"/>
          </ac:picMkLst>
        </pc:picChg>
        <pc:picChg chg="add mod">
          <ac:chgData name="Medha Sakhamuri" userId="3558979d-df9a-492b-a02b-f7658854ec17" providerId="ADAL" clId="{9E830170-5009-9742-A3A9-86A490B4BDAA}" dt="2024-11-18T03:34:51.529" v="710" actId="1076"/>
          <ac:picMkLst>
            <pc:docMk/>
            <pc:sldMk cId="4164700518" sldId="265"/>
            <ac:picMk id="10" creationId="{8500E210-D70F-521B-9852-6ABC01029C5C}"/>
          </ac:picMkLst>
        </pc:picChg>
      </pc:sldChg>
      <pc:sldChg chg="addSp delSp modSp mod modNotesTx">
        <pc:chgData name="Medha Sakhamuri" userId="3558979d-df9a-492b-a02b-f7658854ec17" providerId="ADAL" clId="{9E830170-5009-9742-A3A9-86A490B4BDAA}" dt="2024-11-20T19:52:54.564" v="2255" actId="20577"/>
        <pc:sldMkLst>
          <pc:docMk/>
          <pc:sldMk cId="3445153234" sldId="266"/>
        </pc:sldMkLst>
        <pc:spChg chg="mod">
          <ac:chgData name="Medha Sakhamuri" userId="3558979d-df9a-492b-a02b-f7658854ec17" providerId="ADAL" clId="{9E830170-5009-9742-A3A9-86A490B4BDAA}" dt="2024-11-18T22:36:10.881" v="1882" actId="207"/>
          <ac:spMkLst>
            <pc:docMk/>
            <pc:sldMk cId="3445153234" sldId="266"/>
            <ac:spMk id="2" creationId="{D612716E-1C27-4ADB-E0D5-0B30B8EF6578}"/>
          </ac:spMkLst>
        </pc:spChg>
        <pc:spChg chg="add del mod">
          <ac:chgData name="Medha Sakhamuri" userId="3558979d-df9a-492b-a02b-f7658854ec17" providerId="ADAL" clId="{9E830170-5009-9742-A3A9-86A490B4BDAA}" dt="2024-11-18T02:22:46.860" v="86" actId="12084"/>
          <ac:spMkLst>
            <pc:docMk/>
            <pc:sldMk cId="3445153234" sldId="266"/>
            <ac:spMk id="3" creationId="{23646D83-9CCF-1E57-E84B-5FB687D641C4}"/>
          </ac:spMkLst>
        </pc:spChg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3445153234" sldId="266"/>
            <ac:spMk id="3" creationId="{34F626C3-92F6-A3A2-B93E-A48E7F91DCDA}"/>
          </ac:spMkLst>
        </pc:spChg>
        <pc:spChg chg="add mod">
          <ac:chgData name="Medha Sakhamuri" userId="3558979d-df9a-492b-a02b-f7658854ec17" providerId="ADAL" clId="{9E830170-5009-9742-A3A9-86A490B4BDAA}" dt="2024-11-18T22:35:18.705" v="1873"/>
          <ac:spMkLst>
            <pc:docMk/>
            <pc:sldMk cId="3445153234" sldId="266"/>
            <ac:spMk id="3" creationId="{48F9D5DD-71D5-850E-7E23-04B7B72713EC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3445153234" sldId="266"/>
            <ac:spMk id="5" creationId="{45EA79F4-F978-7E57-0531-7E4EEC71471A}"/>
          </ac:spMkLst>
        </pc:spChg>
        <pc:graphicFrameChg chg="mod modGraphic">
          <ac:chgData name="Medha Sakhamuri" userId="3558979d-df9a-492b-a02b-f7658854ec17" providerId="ADAL" clId="{9E830170-5009-9742-A3A9-86A490B4BDAA}" dt="2024-11-18T02:37:27.921" v="242" actId="20577"/>
          <ac:graphicFrameMkLst>
            <pc:docMk/>
            <pc:sldMk cId="3445153234" sldId="266"/>
            <ac:graphicFrameMk id="4" creationId="{5B9B08F0-4C95-E99C-30AC-8BC2F33B7EF3}"/>
          </ac:graphicFrameMkLst>
        </pc:graphicFrameChg>
        <pc:graphicFrameChg chg="add mod">
          <ac:chgData name="Medha Sakhamuri" userId="3558979d-df9a-492b-a02b-f7658854ec17" providerId="ADAL" clId="{9E830170-5009-9742-A3A9-86A490B4BDAA}" dt="2024-11-18T02:22:16.898" v="80" actId="12084"/>
          <ac:graphicFrameMkLst>
            <pc:docMk/>
            <pc:sldMk cId="3445153234" sldId="266"/>
            <ac:graphicFrameMk id="5" creationId="{14C3862D-5DF5-986D-B5C7-B09D2705D422}"/>
          </ac:graphicFrameMkLst>
        </pc:graphicFrameChg>
        <pc:graphicFrameChg chg="add mod">
          <ac:chgData name="Medha Sakhamuri" userId="3558979d-df9a-492b-a02b-f7658854ec17" providerId="ADAL" clId="{9E830170-5009-9742-A3A9-86A490B4BDAA}" dt="2024-11-18T02:22:30.647" v="82" actId="12084"/>
          <ac:graphicFrameMkLst>
            <pc:docMk/>
            <pc:sldMk cId="3445153234" sldId="266"/>
            <ac:graphicFrameMk id="6" creationId="{43688319-14A6-7977-2D43-D96F3B2C936D}"/>
          </ac:graphicFrameMkLst>
        </pc:graphicFrameChg>
        <pc:graphicFrameChg chg="add mod">
          <ac:chgData name="Medha Sakhamuri" userId="3558979d-df9a-492b-a02b-f7658854ec17" providerId="ADAL" clId="{9E830170-5009-9742-A3A9-86A490B4BDAA}" dt="2024-11-18T02:22:40.635" v="84" actId="12084"/>
          <ac:graphicFrameMkLst>
            <pc:docMk/>
            <pc:sldMk cId="3445153234" sldId="266"/>
            <ac:graphicFrameMk id="7" creationId="{64E95117-C491-FFDE-6006-61960B15AD02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22:35:25.946" v="1875" actId="1076"/>
          <ac:graphicFrameMkLst>
            <pc:docMk/>
            <pc:sldMk cId="3445153234" sldId="266"/>
            <ac:graphicFrameMk id="8" creationId="{DC686889-91CD-38E5-A02A-4EC03B443971}"/>
          </ac:graphicFrameMkLst>
        </pc:graphicFrameChg>
      </pc:sldChg>
      <pc:sldChg chg="addSp delSp modSp add mod ord modNotesTx">
        <pc:chgData name="Medha Sakhamuri" userId="3558979d-df9a-492b-a02b-f7658854ec17" providerId="ADAL" clId="{9E830170-5009-9742-A3A9-86A490B4BDAA}" dt="2024-11-20T19:36:10.797" v="2247" actId="1076"/>
        <pc:sldMkLst>
          <pc:docMk/>
          <pc:sldMk cId="1289739104" sldId="267"/>
        </pc:sldMkLst>
        <pc:spChg chg="mod">
          <ac:chgData name="Medha Sakhamuri" userId="3558979d-df9a-492b-a02b-f7658854ec17" providerId="ADAL" clId="{9E830170-5009-9742-A3A9-86A490B4BDAA}" dt="2024-11-18T22:36:15.180" v="1883" actId="207"/>
          <ac:spMkLst>
            <pc:docMk/>
            <pc:sldMk cId="1289739104" sldId="267"/>
            <ac:spMk id="2" creationId="{3729B458-E13F-4C80-DD45-B8CCA4B0E0FB}"/>
          </ac:spMkLst>
        </pc:spChg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1289739104" sldId="267"/>
            <ac:spMk id="3" creationId="{7CBB58A5-87D4-CF62-E8A8-702278B427C0}"/>
          </ac:spMkLst>
        </pc:spChg>
        <pc:spChg chg="add mod">
          <ac:chgData name="Medha Sakhamuri" userId="3558979d-df9a-492b-a02b-f7658854ec17" providerId="ADAL" clId="{9E830170-5009-9742-A3A9-86A490B4BDAA}" dt="2024-11-18T22:35:30.722" v="1876"/>
          <ac:spMkLst>
            <pc:docMk/>
            <pc:sldMk cId="1289739104" sldId="267"/>
            <ac:spMk id="3" creationId="{CB75D17C-2CC8-74E5-32C0-6D695E76A788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1289739104" sldId="267"/>
            <ac:spMk id="6" creationId="{A5F2AC66-7BB1-050B-8B5B-9F5FEC6B864C}"/>
          </ac:spMkLst>
        </pc:spChg>
        <pc:spChg chg="add del mod">
          <ac:chgData name="Medha Sakhamuri" userId="3558979d-df9a-492b-a02b-f7658854ec17" providerId="ADAL" clId="{9E830170-5009-9742-A3A9-86A490B4BDAA}" dt="2024-11-18T02:47:03.350" v="285" actId="478"/>
          <ac:spMkLst>
            <pc:docMk/>
            <pc:sldMk cId="1289739104" sldId="267"/>
            <ac:spMk id="6" creationId="{C1C9B0DB-BE5D-5F5C-B77B-85CAE19A8A1A}"/>
          </ac:spMkLst>
        </pc:spChg>
        <pc:spChg chg="add del mod">
          <ac:chgData name="Medha Sakhamuri" userId="3558979d-df9a-492b-a02b-f7658854ec17" providerId="ADAL" clId="{9E830170-5009-9742-A3A9-86A490B4BDAA}" dt="2024-11-18T02:48:53.586" v="300" actId="478"/>
          <ac:spMkLst>
            <pc:docMk/>
            <pc:sldMk cId="1289739104" sldId="267"/>
            <ac:spMk id="9" creationId="{7E5A28C7-674D-ACE0-983E-A67C86191CE8}"/>
          </ac:spMkLst>
        </pc:spChg>
        <pc:spChg chg="add del mod">
          <ac:chgData name="Medha Sakhamuri" userId="3558979d-df9a-492b-a02b-f7658854ec17" providerId="ADAL" clId="{9E830170-5009-9742-A3A9-86A490B4BDAA}" dt="2024-11-18T02:50:09.349" v="309" actId="478"/>
          <ac:spMkLst>
            <pc:docMk/>
            <pc:sldMk cId="1289739104" sldId="267"/>
            <ac:spMk id="12" creationId="{00596F94-72F9-DA4E-316C-CF328540E22A}"/>
          </ac:spMkLst>
        </pc:spChg>
        <pc:spChg chg="add del mod">
          <ac:chgData name="Medha Sakhamuri" userId="3558979d-df9a-492b-a02b-f7658854ec17" providerId="ADAL" clId="{9E830170-5009-9742-A3A9-86A490B4BDAA}" dt="2024-11-18T02:50:11.885" v="310" actId="478"/>
          <ac:spMkLst>
            <pc:docMk/>
            <pc:sldMk cId="1289739104" sldId="267"/>
            <ac:spMk id="15" creationId="{3D43208D-7F74-D865-99F6-DBB9B709A48C}"/>
          </ac:spMkLst>
        </pc:spChg>
        <pc:spChg chg="add del mod">
          <ac:chgData name="Medha Sakhamuri" userId="3558979d-df9a-492b-a02b-f7658854ec17" providerId="ADAL" clId="{9E830170-5009-9742-A3A9-86A490B4BDAA}" dt="2024-11-18T02:51:23.933" v="323" actId="478"/>
          <ac:spMkLst>
            <pc:docMk/>
            <pc:sldMk cId="1289739104" sldId="267"/>
            <ac:spMk id="18" creationId="{98E061D2-A400-13EC-2D59-7709EB5EE93D}"/>
          </ac:spMkLst>
        </pc:spChg>
        <pc:graphicFrameChg chg="mod modGraphic">
          <ac:chgData name="Medha Sakhamuri" userId="3558979d-df9a-492b-a02b-f7658854ec17" providerId="ADAL" clId="{9E830170-5009-9742-A3A9-86A490B4BDAA}" dt="2024-11-20T19:36:10.797" v="2247" actId="1076"/>
          <ac:graphicFrameMkLst>
            <pc:docMk/>
            <pc:sldMk cId="1289739104" sldId="267"/>
            <ac:graphicFrameMk id="4" creationId="{73FF2089-DB76-D712-E047-F2328EA04C80}"/>
          </ac:graphicFrameMkLst>
        </pc:graphicFrameChg>
        <pc:picChg chg="add mod">
          <ac:chgData name="Medha Sakhamuri" userId="3558979d-df9a-492b-a02b-f7658854ec17" providerId="ADAL" clId="{9E830170-5009-9742-A3A9-86A490B4BDAA}" dt="2024-11-20T19:35:40.934" v="2245" actId="1076"/>
          <ac:picMkLst>
            <pc:docMk/>
            <pc:sldMk cId="1289739104" sldId="267"/>
            <ac:picMk id="5" creationId="{78D0F316-E127-28BB-05FB-BA16EAF4BAD7}"/>
          </ac:picMkLst>
        </pc:picChg>
        <pc:picChg chg="add mod">
          <ac:chgData name="Medha Sakhamuri" userId="3558979d-df9a-492b-a02b-f7658854ec17" providerId="ADAL" clId="{9E830170-5009-9742-A3A9-86A490B4BDAA}" dt="2024-11-20T19:35:22.414" v="2241" actId="1076"/>
          <ac:picMkLst>
            <pc:docMk/>
            <pc:sldMk cId="1289739104" sldId="267"/>
            <ac:picMk id="8" creationId="{3D537A36-5EDE-CDCB-5718-41F77F4FD0AE}"/>
          </ac:picMkLst>
        </pc:picChg>
        <pc:picChg chg="add del mod">
          <ac:chgData name="Medha Sakhamuri" userId="3558979d-df9a-492b-a02b-f7658854ec17" providerId="ADAL" clId="{9E830170-5009-9742-A3A9-86A490B4BDAA}" dt="2024-11-18T02:50:53.045" v="317" actId="478"/>
          <ac:picMkLst>
            <pc:docMk/>
            <pc:sldMk cId="1289739104" sldId="267"/>
            <ac:picMk id="11" creationId="{CD44E59E-2B2A-D465-EE95-8FBEBAF640F6}"/>
          </ac:picMkLst>
        </pc:picChg>
        <pc:picChg chg="add mod">
          <ac:chgData name="Medha Sakhamuri" userId="3558979d-df9a-492b-a02b-f7658854ec17" providerId="ADAL" clId="{9E830170-5009-9742-A3A9-86A490B4BDAA}" dt="2024-11-18T22:35:35.113" v="1877" actId="1076"/>
          <ac:picMkLst>
            <pc:docMk/>
            <pc:sldMk cId="1289739104" sldId="267"/>
            <ac:picMk id="14" creationId="{4D4471AF-9143-F8A0-2F43-DF6C015E4D58}"/>
          </ac:picMkLst>
        </pc:picChg>
        <pc:picChg chg="add del mod">
          <ac:chgData name="Medha Sakhamuri" userId="3558979d-df9a-492b-a02b-f7658854ec17" providerId="ADAL" clId="{9E830170-5009-9742-A3A9-86A490B4BDAA}" dt="2024-11-18T02:58:40.146" v="392" actId="1076"/>
          <ac:picMkLst>
            <pc:docMk/>
            <pc:sldMk cId="1289739104" sldId="267"/>
            <ac:picMk id="17" creationId="{054E341C-AAD7-B0E3-50C4-07BDA03D1AF5}"/>
          </ac:picMkLst>
        </pc:picChg>
      </pc:sldChg>
      <pc:sldChg chg="addSp delSp modSp add mod modNotesTx">
        <pc:chgData name="Medha Sakhamuri" userId="3558979d-df9a-492b-a02b-f7658854ec17" providerId="ADAL" clId="{9E830170-5009-9742-A3A9-86A490B4BDAA}" dt="2024-11-18T22:36:18.266" v="1884" actId="207"/>
        <pc:sldMkLst>
          <pc:docMk/>
          <pc:sldMk cId="582145318" sldId="268"/>
        </pc:sldMkLst>
        <pc:spChg chg="mod">
          <ac:chgData name="Medha Sakhamuri" userId="3558979d-df9a-492b-a02b-f7658854ec17" providerId="ADAL" clId="{9E830170-5009-9742-A3A9-86A490B4BDAA}" dt="2024-11-18T22:36:18.266" v="1884" actId="207"/>
          <ac:spMkLst>
            <pc:docMk/>
            <pc:sldMk cId="582145318" sldId="268"/>
            <ac:spMk id="2" creationId="{AC2B806C-2946-42DB-AF74-3AF4637B1CC7}"/>
          </ac:spMkLst>
        </pc:spChg>
        <pc:spChg chg="add mod">
          <ac:chgData name="Medha Sakhamuri" userId="3558979d-df9a-492b-a02b-f7658854ec17" providerId="ADAL" clId="{9E830170-5009-9742-A3A9-86A490B4BDAA}" dt="2024-11-18T22:35:38.664" v="1878"/>
          <ac:spMkLst>
            <pc:docMk/>
            <pc:sldMk cId="582145318" sldId="268"/>
            <ac:spMk id="3" creationId="{D194A9C2-601B-5E76-C4E6-0B87CE25F8B7}"/>
          </ac:spMkLst>
        </pc:spChg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582145318" sldId="268"/>
            <ac:spMk id="3" creationId="{E13DCBCB-36C6-0E22-E5EE-B479F9F8742C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582145318" sldId="268"/>
            <ac:spMk id="4" creationId="{D7EABCB3-2309-834C-04E4-2B231E4ABFCC}"/>
          </ac:spMkLst>
        </pc:spChg>
        <pc:spChg chg="add del mod">
          <ac:chgData name="Medha Sakhamuri" userId="3558979d-df9a-492b-a02b-f7658854ec17" providerId="ADAL" clId="{9E830170-5009-9742-A3A9-86A490B4BDAA}" dt="2024-11-18T03:03:38.596" v="446" actId="12084"/>
          <ac:spMkLst>
            <pc:docMk/>
            <pc:sldMk cId="582145318" sldId="268"/>
            <ac:spMk id="6" creationId="{86C2B72A-50A7-3C9C-52BE-ED4BF88E0BD7}"/>
          </ac:spMkLst>
        </pc:spChg>
        <pc:graphicFrameChg chg="del modGraphic">
          <ac:chgData name="Medha Sakhamuri" userId="3558979d-df9a-492b-a02b-f7658854ec17" providerId="ADAL" clId="{9E830170-5009-9742-A3A9-86A490B4BDAA}" dt="2024-11-18T03:00:39.975" v="412" actId="478"/>
          <ac:graphicFrameMkLst>
            <pc:docMk/>
            <pc:sldMk cId="582145318" sldId="268"/>
            <ac:graphicFrameMk id="4" creationId="{685F60CB-AA7D-19CC-A570-3394E158CF01}"/>
          </ac:graphicFrameMkLst>
        </pc:graphicFrameChg>
        <pc:graphicFrameChg chg="add mod">
          <ac:chgData name="Medha Sakhamuri" userId="3558979d-df9a-492b-a02b-f7658854ec17" providerId="ADAL" clId="{9E830170-5009-9742-A3A9-86A490B4BDAA}" dt="2024-11-18T03:01:46.692" v="425" actId="12084"/>
          <ac:graphicFrameMkLst>
            <pc:docMk/>
            <pc:sldMk cId="582145318" sldId="268"/>
            <ac:graphicFrameMk id="7" creationId="{9EDF5475-4464-1073-62CB-56FFFBB8CDA6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03:07:13.095" v="494" actId="255"/>
          <ac:graphicFrameMkLst>
            <pc:docMk/>
            <pc:sldMk cId="582145318" sldId="268"/>
            <ac:graphicFrameMk id="9" creationId="{B40925E7-CE4C-5F95-F1B5-780DFBF1D6F3}"/>
          </ac:graphicFrameMkLst>
        </pc:graphicFrameChg>
        <pc:picChg chg="del">
          <ac:chgData name="Medha Sakhamuri" userId="3558979d-df9a-492b-a02b-f7658854ec17" providerId="ADAL" clId="{9E830170-5009-9742-A3A9-86A490B4BDAA}" dt="2024-11-18T03:00:02.290" v="405" actId="478"/>
          <ac:picMkLst>
            <pc:docMk/>
            <pc:sldMk cId="582145318" sldId="268"/>
            <ac:picMk id="5" creationId="{8DAF33F9-3F76-BA0C-829E-D6A2F2F8B73D}"/>
          </ac:picMkLst>
        </pc:picChg>
        <pc:picChg chg="del">
          <ac:chgData name="Medha Sakhamuri" userId="3558979d-df9a-492b-a02b-f7658854ec17" providerId="ADAL" clId="{9E830170-5009-9742-A3A9-86A490B4BDAA}" dt="2024-11-18T03:00:03.607" v="406" actId="478"/>
          <ac:picMkLst>
            <pc:docMk/>
            <pc:sldMk cId="582145318" sldId="268"/>
            <ac:picMk id="8" creationId="{F8A632E3-8FF7-4586-4672-8AC7F354B8D0}"/>
          </ac:picMkLst>
        </pc:picChg>
        <pc:picChg chg="del">
          <ac:chgData name="Medha Sakhamuri" userId="3558979d-df9a-492b-a02b-f7658854ec17" providerId="ADAL" clId="{9E830170-5009-9742-A3A9-86A490B4BDAA}" dt="2024-11-18T03:00:06.341" v="408" actId="478"/>
          <ac:picMkLst>
            <pc:docMk/>
            <pc:sldMk cId="582145318" sldId="268"/>
            <ac:picMk id="14" creationId="{BCF52667-334A-68A0-3F6F-6BC59FE24E09}"/>
          </ac:picMkLst>
        </pc:picChg>
        <pc:picChg chg="del">
          <ac:chgData name="Medha Sakhamuri" userId="3558979d-df9a-492b-a02b-f7658854ec17" providerId="ADAL" clId="{9E830170-5009-9742-A3A9-86A490B4BDAA}" dt="2024-11-18T03:00:05.036" v="407" actId="478"/>
          <ac:picMkLst>
            <pc:docMk/>
            <pc:sldMk cId="582145318" sldId="268"/>
            <ac:picMk id="17" creationId="{F5ED2E47-55F1-BD8E-E9FC-A2DFC88DC1CE}"/>
          </ac:picMkLst>
        </pc:picChg>
      </pc:sldChg>
      <pc:sldChg chg="addSp delSp modSp add mod modNotesTx">
        <pc:chgData name="Medha Sakhamuri" userId="3558979d-df9a-492b-a02b-f7658854ec17" providerId="ADAL" clId="{9E830170-5009-9742-A3A9-86A490B4BDAA}" dt="2024-11-18T22:34:13.796" v="1856" actId="1076"/>
        <pc:sldMkLst>
          <pc:docMk/>
          <pc:sldMk cId="3092368993" sldId="269"/>
        </pc:sldMkLst>
        <pc:spChg chg="add mod">
          <ac:chgData name="Medha Sakhamuri" userId="3558979d-df9a-492b-a02b-f7658854ec17" providerId="ADAL" clId="{9E830170-5009-9742-A3A9-86A490B4BDAA}" dt="2024-11-18T22:33:46.552" v="1851"/>
          <ac:spMkLst>
            <pc:docMk/>
            <pc:sldMk cId="3092368993" sldId="269"/>
            <ac:spMk id="2" creationId="{14A25239-2848-207B-5755-97C6EE0E0816}"/>
          </ac:spMkLst>
        </pc:spChg>
        <pc:spChg chg="del mod">
          <ac:chgData name="Medha Sakhamuri" userId="3558979d-df9a-492b-a02b-f7658854ec17" providerId="ADAL" clId="{9E830170-5009-9742-A3A9-86A490B4BDAA}" dt="2024-11-18T18:28:33.859" v="907" actId="478"/>
          <ac:spMkLst>
            <pc:docMk/>
            <pc:sldMk cId="3092368993" sldId="269"/>
            <ac:spMk id="2" creationId="{E97EF216-76DA-D7F6-0D36-208FD460852E}"/>
          </ac:spMkLst>
        </pc:spChg>
        <pc:spChg chg="add del mod">
          <ac:chgData name="Medha Sakhamuri" userId="3558979d-df9a-492b-a02b-f7658854ec17" providerId="ADAL" clId="{9E830170-5009-9742-A3A9-86A490B4BDAA}" dt="2024-11-18T18:32:44.424" v="914" actId="478"/>
          <ac:spMkLst>
            <pc:docMk/>
            <pc:sldMk cId="3092368993" sldId="269"/>
            <ac:spMk id="4" creationId="{738FFCAC-E897-EEF7-1257-4E710B85F876}"/>
          </ac:spMkLst>
        </pc:spChg>
        <pc:spChg chg="add del mod">
          <ac:chgData name="Medha Sakhamuri" userId="3558979d-df9a-492b-a02b-f7658854ec17" providerId="ADAL" clId="{9E830170-5009-9742-A3A9-86A490B4BDAA}" dt="2024-11-18T18:30:54.436" v="909"/>
          <ac:spMkLst>
            <pc:docMk/>
            <pc:sldMk cId="3092368993" sldId="269"/>
            <ac:spMk id="5" creationId="{271D8A93-A1B0-2C93-EFAB-158574D7C45B}"/>
          </ac:spMkLst>
        </pc:spChg>
        <pc:spChg chg="add del mod">
          <ac:chgData name="Medha Sakhamuri" userId="3558979d-df9a-492b-a02b-f7658854ec17" providerId="ADAL" clId="{9E830170-5009-9742-A3A9-86A490B4BDAA}" dt="2024-11-18T18:32:25.716" v="913"/>
          <ac:spMkLst>
            <pc:docMk/>
            <pc:sldMk cId="3092368993" sldId="269"/>
            <ac:spMk id="6" creationId="{F857C587-19AD-2793-A48F-03DDC97C2516}"/>
          </ac:spMkLst>
        </pc:spChg>
        <pc:spChg chg="add del mod">
          <ac:chgData name="Medha Sakhamuri" userId="3558979d-df9a-492b-a02b-f7658854ec17" providerId="ADAL" clId="{9E830170-5009-9742-A3A9-86A490B4BDAA}" dt="2024-11-18T18:35:42.335" v="954" actId="478"/>
          <ac:spMkLst>
            <pc:docMk/>
            <pc:sldMk cId="3092368993" sldId="269"/>
            <ac:spMk id="9" creationId="{E0BAF489-3A43-CB3B-03A0-CBB436A2C3D0}"/>
          </ac:spMkLst>
        </pc:spChg>
        <pc:graphicFrameChg chg="add mod modGraphic">
          <ac:chgData name="Medha Sakhamuri" userId="3558979d-df9a-492b-a02b-f7658854ec17" providerId="ADAL" clId="{9E830170-5009-9742-A3A9-86A490B4BDAA}" dt="2024-11-18T22:26:56.012" v="1671" actId="404"/>
          <ac:graphicFrameMkLst>
            <pc:docMk/>
            <pc:sldMk cId="3092368993" sldId="269"/>
            <ac:graphicFrameMk id="7" creationId="{B1BA0642-5F2C-5C12-7FCF-E28466FA1B7D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22:05:29.700" v="1572" actId="14734"/>
          <ac:graphicFrameMkLst>
            <pc:docMk/>
            <pc:sldMk cId="3092368993" sldId="269"/>
            <ac:graphicFrameMk id="10" creationId="{9C9B8B82-9B31-3248-57D2-B3661FEE5D66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22:34:08.796" v="1855" actId="1076"/>
          <ac:graphicFrameMkLst>
            <pc:docMk/>
            <pc:sldMk cId="3092368993" sldId="269"/>
            <ac:graphicFrameMk id="11" creationId="{29EEF8AD-8740-9175-7144-BE7418F16EFA}"/>
          </ac:graphicFrameMkLst>
        </pc:graphicFrameChg>
        <pc:graphicFrameChg chg="del mod">
          <ac:chgData name="Medha Sakhamuri" userId="3558979d-df9a-492b-a02b-f7658854ec17" providerId="ADAL" clId="{9E830170-5009-9742-A3A9-86A490B4BDAA}" dt="2024-11-18T17:49:57.663" v="873" actId="478"/>
          <ac:graphicFrameMkLst>
            <pc:docMk/>
            <pc:sldMk cId="3092368993" sldId="269"/>
            <ac:graphicFrameMk id="37" creationId="{1EFB97AD-1779-6371-72A0-4577D05A6EBF}"/>
          </ac:graphicFrameMkLst>
        </pc:graphicFrameChg>
        <pc:graphicFrameChg chg="mod">
          <ac:chgData name="Medha Sakhamuri" userId="3558979d-df9a-492b-a02b-f7658854ec17" providerId="ADAL" clId="{9E830170-5009-9742-A3A9-86A490B4BDAA}" dt="2024-11-18T17:50:13.419" v="877" actId="478"/>
          <ac:graphicFrameMkLst>
            <pc:docMk/>
            <pc:sldMk cId="3092368993" sldId="269"/>
            <ac:graphicFrameMk id="39" creationId="{5F9C4DEF-1122-BA4E-D91D-D77643C64C45}"/>
          </ac:graphicFrameMkLst>
        </pc:graphicFrameChg>
        <pc:picChg chg="del mod">
          <ac:chgData name="Medha Sakhamuri" userId="3558979d-df9a-492b-a02b-f7658854ec17" providerId="ADAL" clId="{9E830170-5009-9742-A3A9-86A490B4BDAA}" dt="2024-11-18T17:51:44.542" v="885" actId="478"/>
          <ac:picMkLst>
            <pc:docMk/>
            <pc:sldMk cId="3092368993" sldId="269"/>
            <ac:picMk id="40" creationId="{D446211D-41A2-8810-F23A-737A89F4FE10}"/>
          </ac:picMkLst>
        </pc:picChg>
        <pc:picChg chg="add del mod">
          <ac:chgData name="Medha Sakhamuri" userId="3558979d-df9a-492b-a02b-f7658854ec17" providerId="ADAL" clId="{9E830170-5009-9742-A3A9-86A490B4BDAA}" dt="2024-11-18T17:49:57.663" v="873" actId="478"/>
          <ac:picMkLst>
            <pc:docMk/>
            <pc:sldMk cId="3092368993" sldId="269"/>
            <ac:picMk id="1026" creationId="{A79332A3-1AE6-AE18-CC11-B745CC9EF3C0}"/>
          </ac:picMkLst>
        </pc:picChg>
        <pc:picChg chg="add mod modCrop">
          <ac:chgData name="Medha Sakhamuri" userId="3558979d-df9a-492b-a02b-f7658854ec17" providerId="ADAL" clId="{9E830170-5009-9742-A3A9-86A490B4BDAA}" dt="2024-11-18T22:34:13.796" v="1856" actId="1076"/>
          <ac:picMkLst>
            <pc:docMk/>
            <pc:sldMk cId="3092368993" sldId="269"/>
            <ac:picMk id="1028" creationId="{81A05275-826D-1A3D-1583-B42E1BE83FAB}"/>
          </ac:picMkLst>
        </pc:picChg>
        <pc:picChg chg="add del mod">
          <ac:chgData name="Medha Sakhamuri" userId="3558979d-df9a-492b-a02b-f7658854ec17" providerId="ADAL" clId="{9E830170-5009-9742-A3A9-86A490B4BDAA}" dt="2024-11-18T18:37:15.029" v="992" actId="478"/>
          <ac:picMkLst>
            <pc:docMk/>
            <pc:sldMk cId="3092368993" sldId="269"/>
            <ac:picMk id="1030" creationId="{C979191E-E5E3-54E2-F25D-708EA086B834}"/>
          </ac:picMkLst>
        </pc:picChg>
        <pc:picChg chg="add mod">
          <ac:chgData name="Medha Sakhamuri" userId="3558979d-df9a-492b-a02b-f7658854ec17" providerId="ADAL" clId="{9E830170-5009-9742-A3A9-86A490B4BDAA}" dt="2024-11-18T18:27:42.546" v="895" actId="14100"/>
          <ac:picMkLst>
            <pc:docMk/>
            <pc:sldMk cId="3092368993" sldId="269"/>
            <ac:picMk id="1032" creationId="{26EBC1DE-7773-61F8-9517-B8EDE921AF6F}"/>
          </ac:picMkLst>
        </pc:picChg>
        <pc:picChg chg="add del mod">
          <ac:chgData name="Medha Sakhamuri" userId="3558979d-df9a-492b-a02b-f7658854ec17" providerId="ADAL" clId="{9E830170-5009-9742-A3A9-86A490B4BDAA}" dt="2024-11-18T18:37:13.312" v="991" actId="478"/>
          <ac:picMkLst>
            <pc:docMk/>
            <pc:sldMk cId="3092368993" sldId="269"/>
            <ac:picMk id="1034" creationId="{3554C6DB-D8F0-C4FB-BE6E-1F3859AC0657}"/>
          </ac:picMkLst>
        </pc:picChg>
      </pc:sldChg>
      <pc:sldChg chg="addSp delSp modSp add mod modNotesTx">
        <pc:chgData name="Medha Sakhamuri" userId="3558979d-df9a-492b-a02b-f7658854ec17" providerId="ADAL" clId="{9E830170-5009-9742-A3A9-86A490B4BDAA}" dt="2024-11-20T19:51:24.207" v="2250"/>
        <pc:sldMkLst>
          <pc:docMk/>
          <pc:sldMk cId="2489236927" sldId="270"/>
        </pc:sldMkLst>
        <pc:spChg chg="add mod">
          <ac:chgData name="Medha Sakhamuri" userId="3558979d-df9a-492b-a02b-f7658854ec17" providerId="ADAL" clId="{9E830170-5009-9742-A3A9-86A490B4BDAA}" dt="2024-11-18T22:34:26.065" v="1859"/>
          <ac:spMkLst>
            <pc:docMk/>
            <pc:sldMk cId="2489236927" sldId="270"/>
            <ac:spMk id="5" creationId="{C4F19C98-DDE9-22E1-B2DA-E74D5C101C64}"/>
          </ac:spMkLst>
        </pc:spChg>
        <pc:graphicFrameChg chg="add mod">
          <ac:chgData name="Medha Sakhamuri" userId="3558979d-df9a-492b-a02b-f7658854ec17" providerId="ADAL" clId="{9E830170-5009-9742-A3A9-86A490B4BDAA}" dt="2024-11-18T19:25:24.501" v="1386"/>
          <ac:graphicFrameMkLst>
            <pc:docMk/>
            <pc:sldMk cId="2489236927" sldId="270"/>
            <ac:graphicFrameMk id="2" creationId="{D98B2B69-A6FD-94A4-1F1E-123F2C7663DD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23:11:22.716" v="2180" actId="1076"/>
          <ac:graphicFrameMkLst>
            <pc:docMk/>
            <pc:sldMk cId="2489236927" sldId="270"/>
            <ac:graphicFrameMk id="3" creationId="{67EDC983-BC30-929D-6063-D5C167234F54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23:11:42.683" v="2186" actId="1076"/>
          <ac:graphicFrameMkLst>
            <pc:docMk/>
            <pc:sldMk cId="2489236927" sldId="270"/>
            <ac:graphicFrameMk id="4" creationId="{2E5E3E23-501A-0E84-A8B1-F4A569F4E36D}"/>
          </ac:graphicFrameMkLst>
        </pc:graphicFrameChg>
        <pc:graphicFrameChg chg="del mod">
          <ac:chgData name="Medha Sakhamuri" userId="3558979d-df9a-492b-a02b-f7658854ec17" providerId="ADAL" clId="{9E830170-5009-9742-A3A9-86A490B4BDAA}" dt="2024-11-18T18:40:21.443" v="1038" actId="478"/>
          <ac:graphicFrameMkLst>
            <pc:docMk/>
            <pc:sldMk cId="2489236927" sldId="270"/>
            <ac:graphicFrameMk id="7" creationId="{0288F391-A90F-4621-5551-4F91AE4B9E04}"/>
          </ac:graphicFrameMkLst>
        </pc:graphicFrameChg>
        <pc:picChg chg="del">
          <ac:chgData name="Medha Sakhamuri" userId="3558979d-df9a-492b-a02b-f7658854ec17" providerId="ADAL" clId="{9E830170-5009-9742-A3A9-86A490B4BDAA}" dt="2024-11-18T18:40:23.932" v="1039" actId="478"/>
          <ac:picMkLst>
            <pc:docMk/>
            <pc:sldMk cId="2489236927" sldId="270"/>
            <ac:picMk id="1028" creationId="{8286BB14-71C7-21B2-0F63-8B8CC49C0677}"/>
          </ac:picMkLst>
        </pc:picChg>
        <pc:picChg chg="del">
          <ac:chgData name="Medha Sakhamuri" userId="3558979d-df9a-492b-a02b-f7658854ec17" providerId="ADAL" clId="{9E830170-5009-9742-A3A9-86A490B4BDAA}" dt="2024-11-18T18:40:40.281" v="1043" actId="478"/>
          <ac:picMkLst>
            <pc:docMk/>
            <pc:sldMk cId="2489236927" sldId="270"/>
            <ac:picMk id="1030" creationId="{11709DE9-09EE-F7DF-0B21-4678BE0D5025}"/>
          </ac:picMkLst>
        </pc:picChg>
        <pc:picChg chg="mod">
          <ac:chgData name="Medha Sakhamuri" userId="3558979d-df9a-492b-a02b-f7658854ec17" providerId="ADAL" clId="{9E830170-5009-9742-A3A9-86A490B4BDAA}" dt="2024-11-18T22:34:28.345" v="1860" actId="1076"/>
          <ac:picMkLst>
            <pc:docMk/>
            <pc:sldMk cId="2489236927" sldId="270"/>
            <ac:picMk id="1034" creationId="{A423E43E-9367-357C-DC3A-7ADF612221D6}"/>
          </ac:picMkLst>
        </pc:picChg>
      </pc:sldChg>
      <pc:sldChg chg="addSp delSp modSp add mod ord modNotesTx">
        <pc:chgData name="Medha Sakhamuri" userId="3558979d-df9a-492b-a02b-f7658854ec17" providerId="ADAL" clId="{9E830170-5009-9742-A3A9-86A490B4BDAA}" dt="2024-11-20T19:51:52.920" v="2253" actId="20577"/>
        <pc:sldMkLst>
          <pc:docMk/>
          <pc:sldMk cId="3315075717" sldId="271"/>
        </pc:sldMkLst>
        <pc:spChg chg="add mod">
          <ac:chgData name="Medha Sakhamuri" userId="3558979d-df9a-492b-a02b-f7658854ec17" providerId="ADAL" clId="{9E830170-5009-9742-A3A9-86A490B4BDAA}" dt="2024-11-18T22:34:16.619" v="1857"/>
          <ac:spMkLst>
            <pc:docMk/>
            <pc:sldMk cId="3315075717" sldId="271"/>
            <ac:spMk id="5" creationId="{771BDA33-DDC3-1F04-DCC6-F71AF1910EBC}"/>
          </ac:spMkLst>
        </pc:spChg>
        <pc:graphicFrameChg chg="add del mod">
          <ac:chgData name="Medha Sakhamuri" userId="3558979d-df9a-492b-a02b-f7658854ec17" providerId="ADAL" clId="{9E830170-5009-9742-A3A9-86A490B4BDAA}" dt="2024-11-18T19:25:17.705" v="1385"/>
          <ac:graphicFrameMkLst>
            <pc:docMk/>
            <pc:sldMk cId="3315075717" sldId="271"/>
            <ac:graphicFrameMk id="2" creationId="{978DA084-FCC9-6378-ABB2-C4ABC00CB27E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18:44:22.684" v="1099" actId="1076"/>
          <ac:graphicFrameMkLst>
            <pc:docMk/>
            <pc:sldMk cId="3315075717" sldId="271"/>
            <ac:graphicFrameMk id="3" creationId="{10098348-D051-D5CE-F8F7-0AE106CC0105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18T22:17:35.791" v="1615" actId="20577"/>
          <ac:graphicFrameMkLst>
            <pc:docMk/>
            <pc:sldMk cId="3315075717" sldId="271"/>
            <ac:graphicFrameMk id="4" creationId="{816C7AA7-916C-15C1-6AD2-8C00905B8C70}"/>
          </ac:graphicFrameMkLst>
        </pc:graphicFrameChg>
        <pc:picChg chg="mod">
          <ac:chgData name="Medha Sakhamuri" userId="3558979d-df9a-492b-a02b-f7658854ec17" providerId="ADAL" clId="{9E830170-5009-9742-A3A9-86A490B4BDAA}" dt="2024-11-20T19:31:38.560" v="2237" actId="14100"/>
          <ac:picMkLst>
            <pc:docMk/>
            <pc:sldMk cId="3315075717" sldId="271"/>
            <ac:picMk id="1030" creationId="{2D5121C0-1B3A-2640-EB79-EAF332CBEFC0}"/>
          </ac:picMkLst>
        </pc:picChg>
        <pc:picChg chg="del">
          <ac:chgData name="Medha Sakhamuri" userId="3558979d-df9a-492b-a02b-f7658854ec17" providerId="ADAL" clId="{9E830170-5009-9742-A3A9-86A490B4BDAA}" dt="2024-11-18T18:40:32.436" v="1041" actId="478"/>
          <ac:picMkLst>
            <pc:docMk/>
            <pc:sldMk cId="3315075717" sldId="271"/>
            <ac:picMk id="1034" creationId="{2B1705F7-6BFF-D215-0105-1F8CACB77D09}"/>
          </ac:picMkLst>
        </pc:picChg>
      </pc:sldChg>
      <pc:sldChg chg="delSp modSp add del mod ord">
        <pc:chgData name="Medha Sakhamuri" userId="3558979d-df9a-492b-a02b-f7658854ec17" providerId="ADAL" clId="{9E830170-5009-9742-A3A9-86A490B4BDAA}" dt="2024-11-18T19:31:01.037" v="1484" actId="2696"/>
        <pc:sldMkLst>
          <pc:docMk/>
          <pc:sldMk cId="337232548" sldId="272"/>
        </pc:sldMkLst>
        <pc:spChg chg="mod">
          <ac:chgData name="Medha Sakhamuri" userId="3558979d-df9a-492b-a02b-f7658854ec17" providerId="ADAL" clId="{9E830170-5009-9742-A3A9-86A490B4BDAA}" dt="2024-11-18T19:25:05.579" v="1383" actId="20577"/>
          <ac:spMkLst>
            <pc:docMk/>
            <pc:sldMk cId="337232548" sldId="272"/>
            <ac:spMk id="2" creationId="{D8169B7C-BD37-FBD9-44E8-DB83827E2EEE}"/>
          </ac:spMkLst>
        </pc:spChg>
        <pc:graphicFrameChg chg="mod">
          <ac:chgData name="Medha Sakhamuri" userId="3558979d-df9a-492b-a02b-f7658854ec17" providerId="ADAL" clId="{9E830170-5009-9742-A3A9-86A490B4BDAA}" dt="2024-11-18T19:27:52.976" v="1428" actId="1076"/>
          <ac:graphicFrameMkLst>
            <pc:docMk/>
            <pc:sldMk cId="337232548" sldId="272"/>
            <ac:graphicFrameMk id="37" creationId="{994DE8F7-CD40-9E3B-4B5D-3EB14BA98F08}"/>
          </ac:graphicFrameMkLst>
        </pc:graphicFrameChg>
        <pc:graphicFrameChg chg="del mod">
          <ac:chgData name="Medha Sakhamuri" userId="3558979d-df9a-492b-a02b-f7658854ec17" providerId="ADAL" clId="{9E830170-5009-9742-A3A9-86A490B4BDAA}" dt="2024-11-18T19:26:02.223" v="1392" actId="478"/>
          <ac:graphicFrameMkLst>
            <pc:docMk/>
            <pc:sldMk cId="337232548" sldId="272"/>
            <ac:graphicFrameMk id="39" creationId="{9A960B67-C602-475C-01BD-BB5584799B60}"/>
          </ac:graphicFrameMkLst>
        </pc:graphicFrameChg>
      </pc:sldChg>
      <pc:sldChg chg="addSp delSp modSp add mod modNotesTx">
        <pc:chgData name="Medha Sakhamuri" userId="3558979d-df9a-492b-a02b-f7658854ec17" providerId="ADAL" clId="{9E830170-5009-9742-A3A9-86A490B4BDAA}" dt="2024-11-18T22:33:34.293" v="1850" actId="255"/>
        <pc:sldMkLst>
          <pc:docMk/>
          <pc:sldMk cId="1936428667" sldId="273"/>
        </pc:sldMkLst>
        <pc:spChg chg="mod">
          <ac:chgData name="Medha Sakhamuri" userId="3558979d-df9a-492b-a02b-f7658854ec17" providerId="ADAL" clId="{9E830170-5009-9742-A3A9-86A490B4BDAA}" dt="2024-11-18T19:29:12.724" v="1442" actId="14100"/>
          <ac:spMkLst>
            <pc:docMk/>
            <pc:sldMk cId="1936428667" sldId="273"/>
            <ac:spMk id="3" creationId="{44A0EF81-529A-2074-0783-DB40BC0E5388}"/>
          </ac:spMkLst>
        </pc:spChg>
        <pc:spChg chg="del">
          <ac:chgData name="Medha Sakhamuri" userId="3558979d-df9a-492b-a02b-f7658854ec17" providerId="ADAL" clId="{9E830170-5009-9742-A3A9-86A490B4BDAA}" dt="2024-11-18T19:28:23.449" v="1433" actId="478"/>
          <ac:spMkLst>
            <pc:docMk/>
            <pc:sldMk cId="1936428667" sldId="273"/>
            <ac:spMk id="5" creationId="{DD82705A-D08E-B02B-5889-8C34D2993D9C}"/>
          </ac:spMkLst>
        </pc:spChg>
        <pc:spChg chg="add mod">
          <ac:chgData name="Medha Sakhamuri" userId="3558979d-df9a-492b-a02b-f7658854ec17" providerId="ADAL" clId="{9E830170-5009-9742-A3A9-86A490B4BDAA}" dt="2024-11-18T22:32:32.497" v="1839" actId="14100"/>
          <ac:spMkLst>
            <pc:docMk/>
            <pc:sldMk cId="1936428667" sldId="273"/>
            <ac:spMk id="6" creationId="{61B731BA-F856-58CA-32A5-645210F86092}"/>
          </ac:spMkLst>
        </pc:spChg>
        <pc:graphicFrameChg chg="add mod">
          <ac:chgData name="Medha Sakhamuri" userId="3558979d-df9a-492b-a02b-f7658854ec17" providerId="ADAL" clId="{9E830170-5009-9742-A3A9-86A490B4BDAA}" dt="2024-11-18T22:33:34.293" v="1850" actId="255"/>
          <ac:graphicFrameMkLst>
            <pc:docMk/>
            <pc:sldMk cId="1936428667" sldId="273"/>
            <ac:graphicFrameMk id="4" creationId="{E4B66C74-977A-FDFD-909D-C8042A00BE68}"/>
          </ac:graphicFrameMkLst>
        </pc:graphicFrameChg>
      </pc:sldChg>
      <pc:sldChg chg="addSp delSp modSp add mod modNotesTx">
        <pc:chgData name="Medha Sakhamuri" userId="3558979d-df9a-492b-a02b-f7658854ec17" providerId="ADAL" clId="{9E830170-5009-9742-A3A9-86A490B4BDAA}" dt="2024-11-20T19:24:51.759" v="2236" actId="1076"/>
        <pc:sldMkLst>
          <pc:docMk/>
          <pc:sldMk cId="1073931124" sldId="274"/>
        </pc:sldMkLst>
        <pc:spChg chg="mod">
          <ac:chgData name="Medha Sakhamuri" userId="3558979d-df9a-492b-a02b-f7658854ec17" providerId="ADAL" clId="{9E830170-5009-9742-A3A9-86A490B4BDAA}" dt="2024-11-18T22:54:30.042" v="2157" actId="14100"/>
          <ac:spMkLst>
            <pc:docMk/>
            <pc:sldMk cId="1073931124" sldId="274"/>
            <ac:spMk id="3" creationId="{572B76AC-1B5F-AFD3-13D3-4B9BC6279D73}"/>
          </ac:spMkLst>
        </pc:spChg>
        <pc:spChg chg="add mod">
          <ac:chgData name="Medha Sakhamuri" userId="3558979d-df9a-492b-a02b-f7658854ec17" providerId="ADAL" clId="{9E830170-5009-9742-A3A9-86A490B4BDAA}" dt="2024-11-18T19:31:39.559" v="1489"/>
          <ac:spMkLst>
            <pc:docMk/>
            <pc:sldMk cId="1073931124" sldId="274"/>
            <ac:spMk id="7" creationId="{87BC3D96-E8FF-3988-599E-12E1A8CA944A}"/>
          </ac:spMkLst>
        </pc:spChg>
        <pc:spChg chg="add mod">
          <ac:chgData name="Medha Sakhamuri" userId="3558979d-df9a-492b-a02b-f7658854ec17" providerId="ADAL" clId="{9E830170-5009-9742-A3A9-86A490B4BDAA}" dt="2024-11-18T22:30:47.896" v="1822" actId="14100"/>
          <ac:spMkLst>
            <pc:docMk/>
            <pc:sldMk cId="1073931124" sldId="274"/>
            <ac:spMk id="8" creationId="{B7478121-3811-66A5-5CB4-B8F1ECE593AF}"/>
          </ac:spMkLst>
        </pc:spChg>
        <pc:spChg chg="add del">
          <ac:chgData name="Medha Sakhamuri" userId="3558979d-df9a-492b-a02b-f7658854ec17" providerId="ADAL" clId="{9E830170-5009-9742-A3A9-86A490B4BDAA}" dt="2024-11-18T22:31:43.482" v="1829" actId="22"/>
          <ac:spMkLst>
            <pc:docMk/>
            <pc:sldMk cId="1073931124" sldId="274"/>
            <ac:spMk id="11" creationId="{6F0011E2-E52A-D243-3362-2ACCB45974C7}"/>
          </ac:spMkLst>
        </pc:spChg>
        <pc:spChg chg="add del">
          <ac:chgData name="Medha Sakhamuri" userId="3558979d-df9a-492b-a02b-f7658854ec17" providerId="ADAL" clId="{9E830170-5009-9742-A3A9-86A490B4BDAA}" dt="2024-11-18T22:31:46.067" v="1831" actId="22"/>
          <ac:spMkLst>
            <pc:docMk/>
            <pc:sldMk cId="1073931124" sldId="274"/>
            <ac:spMk id="13" creationId="{8765D763-EB0B-2F4C-6A72-958AD72D9BDA}"/>
          </ac:spMkLst>
        </pc:spChg>
        <pc:spChg chg="add mod">
          <ac:chgData name="Medha Sakhamuri" userId="3558979d-df9a-492b-a02b-f7658854ec17" providerId="ADAL" clId="{9E830170-5009-9742-A3A9-86A490B4BDAA}" dt="2024-11-18T22:45:54.528" v="2067" actId="14100"/>
          <ac:spMkLst>
            <pc:docMk/>
            <pc:sldMk cId="1073931124" sldId="274"/>
            <ac:spMk id="14" creationId="{23870B85-9304-7862-716E-5E41634A40F0}"/>
          </ac:spMkLst>
        </pc:spChg>
        <pc:grpChg chg="add mod">
          <ac:chgData name="Medha Sakhamuri" userId="3558979d-df9a-492b-a02b-f7658854ec17" providerId="ADAL" clId="{9E830170-5009-9742-A3A9-86A490B4BDAA}" dt="2024-11-20T19:24:51.759" v="2236" actId="1076"/>
          <ac:grpSpMkLst>
            <pc:docMk/>
            <pc:sldMk cId="1073931124" sldId="274"/>
            <ac:grpSpMk id="6" creationId="{57FAA73F-DC89-7DB9-8DEE-4085CE44EBBB}"/>
          </ac:grpSpMkLst>
        </pc:grpChg>
        <pc:graphicFrameChg chg="del mod">
          <ac:chgData name="Medha Sakhamuri" userId="3558979d-df9a-492b-a02b-f7658854ec17" providerId="ADAL" clId="{9E830170-5009-9742-A3A9-86A490B4BDAA}" dt="2024-11-18T19:31:30.831" v="1487" actId="478"/>
          <ac:graphicFrameMkLst>
            <pc:docMk/>
            <pc:sldMk cId="1073931124" sldId="274"/>
            <ac:graphicFrameMk id="4" creationId="{63C21C7B-6F38-D569-3472-23752CD20B6B}"/>
          </ac:graphicFrameMkLst>
        </pc:graphicFrameChg>
        <pc:graphicFrameChg chg="add mod">
          <ac:chgData name="Medha Sakhamuri" userId="3558979d-df9a-492b-a02b-f7658854ec17" providerId="ADAL" clId="{9E830170-5009-9742-A3A9-86A490B4BDAA}" dt="2024-11-18T19:31:32.078" v="1488"/>
          <ac:graphicFrameMkLst>
            <pc:docMk/>
            <pc:sldMk cId="1073931124" sldId="274"/>
            <ac:graphicFrameMk id="5" creationId="{42D3F4AA-9449-FF90-92F0-6F58E8CD0ABA}"/>
          </ac:graphicFrameMkLst>
        </pc:graphicFrameChg>
        <pc:graphicFrameChg chg="add mod modGraphic">
          <ac:chgData name="Medha Sakhamuri" userId="3558979d-df9a-492b-a02b-f7658854ec17" providerId="ADAL" clId="{9E830170-5009-9742-A3A9-86A490B4BDAA}" dt="2024-11-20T19:24:48.328" v="2235" actId="1076"/>
          <ac:graphicFrameMkLst>
            <pc:docMk/>
            <pc:sldMk cId="1073931124" sldId="274"/>
            <ac:graphicFrameMk id="9" creationId="{077C26A0-0A5B-9EAF-166B-33F36B60B0CA}"/>
          </ac:graphicFrameMkLst>
        </pc:graphicFrameChg>
        <pc:picChg chg="del">
          <ac:chgData name="Medha Sakhamuri" userId="3558979d-df9a-492b-a02b-f7658854ec17" providerId="ADAL" clId="{9E830170-5009-9742-A3A9-86A490B4BDAA}" dt="2024-11-18T22:30:14.837" v="1813" actId="478"/>
          <ac:picMkLst>
            <pc:docMk/>
            <pc:sldMk cId="1073931124" sldId="274"/>
            <ac:picMk id="2" creationId="{B256BD65-8531-38E2-8615-5E79D2B2BABF}"/>
          </ac:picMkLst>
        </pc:picChg>
        <pc:picChg chg="del">
          <ac:chgData name="Medha Sakhamuri" userId="3558979d-df9a-492b-a02b-f7658854ec17" providerId="ADAL" clId="{9E830170-5009-9742-A3A9-86A490B4BDAA}" dt="2024-11-18T19:32:39.825" v="1502" actId="478"/>
          <ac:picMkLst>
            <pc:docMk/>
            <pc:sldMk cId="1073931124" sldId="274"/>
            <ac:picMk id="15" creationId="{0E491824-A49F-B8C0-C561-7DDE7FF030F5}"/>
          </ac:picMkLst>
        </pc:picChg>
        <pc:picChg chg="del">
          <ac:chgData name="Medha Sakhamuri" userId="3558979d-df9a-492b-a02b-f7658854ec17" providerId="ADAL" clId="{9E830170-5009-9742-A3A9-86A490B4BDAA}" dt="2024-11-18T19:32:36.103" v="1499" actId="478"/>
          <ac:picMkLst>
            <pc:docMk/>
            <pc:sldMk cId="1073931124" sldId="274"/>
            <ac:picMk id="17" creationId="{B74FF231-556D-B6DB-F756-B9B5B9AEF550}"/>
          </ac:picMkLst>
        </pc:picChg>
        <pc:picChg chg="del">
          <ac:chgData name="Medha Sakhamuri" userId="3558979d-df9a-492b-a02b-f7658854ec17" providerId="ADAL" clId="{9E830170-5009-9742-A3A9-86A490B4BDAA}" dt="2024-11-18T19:32:42.127" v="1503" actId="478"/>
          <ac:picMkLst>
            <pc:docMk/>
            <pc:sldMk cId="1073931124" sldId="274"/>
            <ac:picMk id="19" creationId="{89B6B67F-3787-6C0E-5EF3-F689FF32480A}"/>
          </ac:picMkLst>
        </pc:picChg>
        <pc:picChg chg="del">
          <ac:chgData name="Medha Sakhamuri" userId="3558979d-df9a-492b-a02b-f7658854ec17" providerId="ADAL" clId="{9E830170-5009-9742-A3A9-86A490B4BDAA}" dt="2024-11-18T19:32:46.177" v="1506" actId="478"/>
          <ac:picMkLst>
            <pc:docMk/>
            <pc:sldMk cId="1073931124" sldId="274"/>
            <ac:picMk id="25" creationId="{73A27CE5-6002-8E7C-507C-B8E483F4E308}"/>
          </ac:picMkLst>
        </pc:picChg>
        <pc:picChg chg="del">
          <ac:chgData name="Medha Sakhamuri" userId="3558979d-df9a-492b-a02b-f7658854ec17" providerId="ADAL" clId="{9E830170-5009-9742-A3A9-86A490B4BDAA}" dt="2024-11-18T19:32:38.731" v="1501" actId="478"/>
          <ac:picMkLst>
            <pc:docMk/>
            <pc:sldMk cId="1073931124" sldId="274"/>
            <ac:picMk id="27" creationId="{D5DF0556-46B6-8F18-67D2-E49774190613}"/>
          </ac:picMkLst>
        </pc:picChg>
        <pc:picChg chg="del">
          <ac:chgData name="Medha Sakhamuri" userId="3558979d-df9a-492b-a02b-f7658854ec17" providerId="ADAL" clId="{9E830170-5009-9742-A3A9-86A490B4BDAA}" dt="2024-11-18T19:32:44.227" v="1505" actId="478"/>
          <ac:picMkLst>
            <pc:docMk/>
            <pc:sldMk cId="1073931124" sldId="274"/>
            <ac:picMk id="30" creationId="{53DC8166-9045-CBA3-443D-7A5152E3ACB2}"/>
          </ac:picMkLst>
        </pc:picChg>
        <pc:picChg chg="del">
          <ac:chgData name="Medha Sakhamuri" userId="3558979d-df9a-492b-a02b-f7658854ec17" providerId="ADAL" clId="{9E830170-5009-9742-A3A9-86A490B4BDAA}" dt="2024-11-18T19:32:37.459" v="1500" actId="478"/>
          <ac:picMkLst>
            <pc:docMk/>
            <pc:sldMk cId="1073931124" sldId="274"/>
            <ac:picMk id="36" creationId="{E27780CA-95C6-8835-9438-B762331014F0}"/>
          </ac:picMkLst>
        </pc:picChg>
        <pc:picChg chg="del">
          <ac:chgData name="Medha Sakhamuri" userId="3558979d-df9a-492b-a02b-f7658854ec17" providerId="ADAL" clId="{9E830170-5009-9742-A3A9-86A490B4BDAA}" dt="2024-11-18T19:32:43.229" v="1504" actId="478"/>
          <ac:picMkLst>
            <pc:docMk/>
            <pc:sldMk cId="1073931124" sldId="274"/>
            <ac:picMk id="38" creationId="{03B4F94E-ED31-66EB-4ABA-F71FB9122D7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84DCD-770B-2649-8133-B33FD3E29DE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3205F-85EB-6741-B22C-479D71A6221D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Objective</a:t>
          </a:r>
        </a:p>
      </dgm:t>
    </dgm:pt>
    <dgm:pt modelId="{F7DB6426-C542-FE43-A0B3-25026B3C7944}" type="parTrans" cxnId="{6049C968-2DB9-4A4E-A9A8-AB1E0D04A9E2}">
      <dgm:prSet/>
      <dgm:spPr/>
      <dgm:t>
        <a:bodyPr/>
        <a:lstStyle/>
        <a:p>
          <a:endParaRPr lang="en-US"/>
        </a:p>
      </dgm:t>
    </dgm:pt>
    <dgm:pt modelId="{41983DA7-C00D-6C4F-929C-70431C7B87BC}" type="sibTrans" cxnId="{6049C968-2DB9-4A4E-A9A8-AB1E0D04A9E2}">
      <dgm:prSet/>
      <dgm:spPr/>
      <dgm:t>
        <a:bodyPr/>
        <a:lstStyle/>
        <a:p>
          <a:endParaRPr lang="en-US"/>
        </a:p>
      </dgm:t>
    </dgm:pt>
    <dgm:pt modelId="{AD6EC64B-64A3-6A45-81B2-74834B3B202B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dirty="0"/>
            <a:t>Approaches to Solve each Problem</a:t>
          </a:r>
          <a:endParaRPr lang="en-US" sz="1500" dirty="0">
            <a:solidFill>
              <a:schemeClr val="tx1"/>
            </a:solidFill>
          </a:endParaRPr>
        </a:p>
      </dgm:t>
    </dgm:pt>
    <dgm:pt modelId="{3D6A9502-FF4E-294E-AF7F-8484AA5259ED}" type="parTrans" cxnId="{E7E8D621-645C-8349-A07E-27B8C4B561E9}">
      <dgm:prSet/>
      <dgm:spPr/>
      <dgm:t>
        <a:bodyPr/>
        <a:lstStyle/>
        <a:p>
          <a:endParaRPr lang="en-US"/>
        </a:p>
      </dgm:t>
    </dgm:pt>
    <dgm:pt modelId="{E73EC579-E374-AE4E-BBF8-1779D6202677}" type="sibTrans" cxnId="{E7E8D621-645C-8349-A07E-27B8C4B561E9}">
      <dgm:prSet/>
      <dgm:spPr/>
      <dgm:t>
        <a:bodyPr/>
        <a:lstStyle/>
        <a:p>
          <a:endParaRPr lang="en-US"/>
        </a:p>
      </dgm:t>
    </dgm:pt>
    <dgm:pt modelId="{8D373FC0-3620-9B47-AFC1-A8E605D4417A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dirty="0"/>
            <a:t>Chosen Methods</a:t>
          </a:r>
          <a:endParaRPr lang="en-US" sz="1500" dirty="0">
            <a:solidFill>
              <a:schemeClr val="tx1"/>
            </a:solidFill>
          </a:endParaRPr>
        </a:p>
      </dgm:t>
    </dgm:pt>
    <dgm:pt modelId="{83728B0E-7DA4-2141-AC1E-D545107750B2}" type="parTrans" cxnId="{0D958AB2-0260-5740-9E8B-483D9F90C725}">
      <dgm:prSet/>
      <dgm:spPr/>
      <dgm:t>
        <a:bodyPr/>
        <a:lstStyle/>
        <a:p>
          <a:endParaRPr lang="en-US"/>
        </a:p>
      </dgm:t>
    </dgm:pt>
    <dgm:pt modelId="{DD83BD58-0939-5947-8071-9D90B97BB03B}" type="sibTrans" cxnId="{0D958AB2-0260-5740-9E8B-483D9F90C725}">
      <dgm:prSet/>
      <dgm:spPr/>
      <dgm:t>
        <a:bodyPr/>
        <a:lstStyle/>
        <a:p>
          <a:endParaRPr lang="en-US"/>
        </a:p>
      </dgm:t>
    </dgm:pt>
    <dgm:pt modelId="{3203A0A1-B901-384B-85DA-D536706325C7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dirty="0"/>
            <a:t>Steps Taken</a:t>
          </a:r>
          <a:endParaRPr lang="en-US" sz="1500" dirty="0">
            <a:solidFill>
              <a:schemeClr val="tx1"/>
            </a:solidFill>
          </a:endParaRPr>
        </a:p>
      </dgm:t>
    </dgm:pt>
    <dgm:pt modelId="{D0935B5C-C327-4342-B3C5-B80C62E908B0}" type="parTrans" cxnId="{18AAC3F9-7B3E-C244-B4C6-79A031DDB51B}">
      <dgm:prSet/>
      <dgm:spPr/>
      <dgm:t>
        <a:bodyPr/>
        <a:lstStyle/>
        <a:p>
          <a:endParaRPr lang="en-US"/>
        </a:p>
      </dgm:t>
    </dgm:pt>
    <dgm:pt modelId="{CBEC46A2-17D7-6D46-A05D-0D5CB5C415E4}" type="sibTrans" cxnId="{18AAC3F9-7B3E-C244-B4C6-79A031DDB51B}">
      <dgm:prSet/>
      <dgm:spPr/>
      <dgm:t>
        <a:bodyPr/>
        <a:lstStyle/>
        <a:p>
          <a:endParaRPr lang="en-US"/>
        </a:p>
      </dgm:t>
    </dgm:pt>
    <dgm:pt modelId="{0C114946-6BBA-6842-A5A4-BBECF450F39F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dirty="0"/>
            <a:t>Results</a:t>
          </a:r>
          <a:endParaRPr lang="en-US" sz="1500" dirty="0">
            <a:solidFill>
              <a:schemeClr val="tx1"/>
            </a:solidFill>
          </a:endParaRPr>
        </a:p>
      </dgm:t>
    </dgm:pt>
    <dgm:pt modelId="{67BA40BC-665E-3248-BFAB-DC5BDDEC8D9B}" type="parTrans" cxnId="{61E6D9A3-5849-E24C-BACA-BCC15A4007C5}">
      <dgm:prSet/>
      <dgm:spPr/>
      <dgm:t>
        <a:bodyPr/>
        <a:lstStyle/>
        <a:p>
          <a:endParaRPr lang="en-US"/>
        </a:p>
      </dgm:t>
    </dgm:pt>
    <dgm:pt modelId="{18256D9B-5175-1142-AFB1-5B3BF8384340}" type="sibTrans" cxnId="{61E6D9A3-5849-E24C-BACA-BCC15A4007C5}">
      <dgm:prSet/>
      <dgm:spPr/>
      <dgm:t>
        <a:bodyPr/>
        <a:lstStyle/>
        <a:p>
          <a:endParaRPr lang="en-US"/>
        </a:p>
      </dgm:t>
    </dgm:pt>
    <dgm:pt modelId="{3D4FFAC0-35FF-1942-BC45-613735161725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dirty="0"/>
            <a:t>Optimizations &amp; Parameters</a:t>
          </a:r>
          <a:endParaRPr lang="en-US" sz="1500" dirty="0">
            <a:solidFill>
              <a:schemeClr val="tx1"/>
            </a:solidFill>
          </a:endParaRPr>
        </a:p>
      </dgm:t>
    </dgm:pt>
    <dgm:pt modelId="{9B61B4F2-ED1E-8647-AA9F-3135573B4C7E}" type="parTrans" cxnId="{0321AF00-B41E-884C-8F07-354522D439D6}">
      <dgm:prSet/>
      <dgm:spPr/>
      <dgm:t>
        <a:bodyPr/>
        <a:lstStyle/>
        <a:p>
          <a:endParaRPr lang="en-US"/>
        </a:p>
      </dgm:t>
    </dgm:pt>
    <dgm:pt modelId="{B2C10019-D7DC-3344-AC8F-C433987F8031}" type="sibTrans" cxnId="{0321AF00-B41E-884C-8F07-354522D439D6}">
      <dgm:prSet/>
      <dgm:spPr/>
      <dgm:t>
        <a:bodyPr/>
        <a:lstStyle/>
        <a:p>
          <a:endParaRPr lang="en-US"/>
        </a:p>
      </dgm:t>
    </dgm:pt>
    <dgm:pt modelId="{A8B69DF8-87B3-1049-9D3C-ACE777171D15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dirty="0"/>
            <a:t>Coding Tools &amp; Frameworks</a:t>
          </a:r>
          <a:endParaRPr lang="en-US" sz="1500" dirty="0">
            <a:solidFill>
              <a:schemeClr val="tx1"/>
            </a:solidFill>
          </a:endParaRPr>
        </a:p>
      </dgm:t>
    </dgm:pt>
    <dgm:pt modelId="{636D8E3A-7166-5743-B9D2-DF552ADECDAA}" type="parTrans" cxnId="{2AA0DB9A-BE73-604F-AE3C-E33124E1C9A9}">
      <dgm:prSet/>
      <dgm:spPr/>
      <dgm:t>
        <a:bodyPr/>
        <a:lstStyle/>
        <a:p>
          <a:endParaRPr lang="en-US"/>
        </a:p>
      </dgm:t>
    </dgm:pt>
    <dgm:pt modelId="{C6878ED9-02CB-C24B-BD81-1248164F177D}" type="sibTrans" cxnId="{2AA0DB9A-BE73-604F-AE3C-E33124E1C9A9}">
      <dgm:prSet/>
      <dgm:spPr/>
      <dgm:t>
        <a:bodyPr/>
        <a:lstStyle/>
        <a:p>
          <a:endParaRPr lang="en-US"/>
        </a:p>
      </dgm:t>
    </dgm:pt>
    <dgm:pt modelId="{F17269F9-B429-4143-8C39-F939BFD5A8A5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ctr"/>
          <a:r>
            <a:rPr lang="en-US" sz="1500" b="1" dirty="0"/>
            <a:t>Conclusion</a:t>
          </a:r>
          <a:endParaRPr lang="en-US" sz="1500" dirty="0">
            <a:solidFill>
              <a:schemeClr val="tx1"/>
            </a:solidFill>
          </a:endParaRPr>
        </a:p>
      </dgm:t>
    </dgm:pt>
    <dgm:pt modelId="{E9964CB0-A829-154F-BB1B-249830ABCBAD}" type="parTrans" cxnId="{658B357F-89A9-3840-B5EB-26EB5B12F1F5}">
      <dgm:prSet/>
      <dgm:spPr/>
      <dgm:t>
        <a:bodyPr/>
        <a:lstStyle/>
        <a:p>
          <a:endParaRPr lang="en-US"/>
        </a:p>
      </dgm:t>
    </dgm:pt>
    <dgm:pt modelId="{2436ED52-3417-3147-9360-7CFE5FA3E7F4}" type="sibTrans" cxnId="{658B357F-89A9-3840-B5EB-26EB5B12F1F5}">
      <dgm:prSet/>
      <dgm:spPr/>
      <dgm:t>
        <a:bodyPr/>
        <a:lstStyle/>
        <a:p>
          <a:endParaRPr lang="en-US"/>
        </a:p>
      </dgm:t>
    </dgm:pt>
    <dgm:pt modelId="{2EF55519-0AB1-444A-A3B8-F2D810F60A5A}" type="pres">
      <dgm:prSet presAssocID="{51A84DCD-770B-2649-8133-B33FD3E29DE7}" presName="vert0" presStyleCnt="0">
        <dgm:presLayoutVars>
          <dgm:dir/>
          <dgm:animOne val="branch"/>
          <dgm:animLvl val="lvl"/>
        </dgm:presLayoutVars>
      </dgm:prSet>
      <dgm:spPr/>
    </dgm:pt>
    <dgm:pt modelId="{E5877FB6-8659-404A-8770-8BAEA643DCB3}" type="pres">
      <dgm:prSet presAssocID="{46F3205F-85EB-6741-B22C-479D71A6221D}" presName="thickLine" presStyleLbl="alignNode1" presStyleIdx="0" presStyleCnt="8"/>
      <dgm:spPr/>
    </dgm:pt>
    <dgm:pt modelId="{7F82D166-49E1-F94E-B1C6-BF6AE675FB93}" type="pres">
      <dgm:prSet presAssocID="{46F3205F-85EB-6741-B22C-479D71A6221D}" presName="horz1" presStyleCnt="0"/>
      <dgm:spPr/>
    </dgm:pt>
    <dgm:pt modelId="{0B8C7EB6-B964-494C-AD0B-33339998EE34}" type="pres">
      <dgm:prSet presAssocID="{46F3205F-85EB-6741-B22C-479D71A6221D}" presName="tx1" presStyleLbl="revTx" presStyleIdx="0" presStyleCnt="8"/>
      <dgm:spPr/>
    </dgm:pt>
    <dgm:pt modelId="{304EB72A-D69B-044D-998E-A8D187581257}" type="pres">
      <dgm:prSet presAssocID="{46F3205F-85EB-6741-B22C-479D71A6221D}" presName="vert1" presStyleCnt="0"/>
      <dgm:spPr/>
    </dgm:pt>
    <dgm:pt modelId="{0F792620-4B49-D847-A228-49DC1DA9DA07}" type="pres">
      <dgm:prSet presAssocID="{AD6EC64B-64A3-6A45-81B2-74834B3B202B}" presName="thickLine" presStyleLbl="alignNode1" presStyleIdx="1" presStyleCnt="8"/>
      <dgm:spPr/>
    </dgm:pt>
    <dgm:pt modelId="{77174E06-9D4A-B44D-A4A4-DAE04221E060}" type="pres">
      <dgm:prSet presAssocID="{AD6EC64B-64A3-6A45-81B2-74834B3B202B}" presName="horz1" presStyleCnt="0"/>
      <dgm:spPr/>
    </dgm:pt>
    <dgm:pt modelId="{70E8F775-31F2-2948-A73F-3E206800F1AC}" type="pres">
      <dgm:prSet presAssocID="{AD6EC64B-64A3-6A45-81B2-74834B3B202B}" presName="tx1" presStyleLbl="revTx" presStyleIdx="1" presStyleCnt="8"/>
      <dgm:spPr/>
    </dgm:pt>
    <dgm:pt modelId="{BEA764E9-6D62-A143-BF9D-6D07647D5CFF}" type="pres">
      <dgm:prSet presAssocID="{AD6EC64B-64A3-6A45-81B2-74834B3B202B}" presName="vert1" presStyleCnt="0"/>
      <dgm:spPr/>
    </dgm:pt>
    <dgm:pt modelId="{6251EEDF-F08D-404F-A634-44DAB7D47A4E}" type="pres">
      <dgm:prSet presAssocID="{8D373FC0-3620-9B47-AFC1-A8E605D4417A}" presName="thickLine" presStyleLbl="alignNode1" presStyleIdx="2" presStyleCnt="8"/>
      <dgm:spPr/>
    </dgm:pt>
    <dgm:pt modelId="{42ED4D8A-6678-3747-94AF-CD6AE454B50E}" type="pres">
      <dgm:prSet presAssocID="{8D373FC0-3620-9B47-AFC1-A8E605D4417A}" presName="horz1" presStyleCnt="0"/>
      <dgm:spPr/>
    </dgm:pt>
    <dgm:pt modelId="{9F618BDF-8C29-0740-92A3-E4F01B677B2C}" type="pres">
      <dgm:prSet presAssocID="{8D373FC0-3620-9B47-AFC1-A8E605D4417A}" presName="tx1" presStyleLbl="revTx" presStyleIdx="2" presStyleCnt="8"/>
      <dgm:spPr/>
    </dgm:pt>
    <dgm:pt modelId="{CE5D10D1-032D-2C45-9B23-55923FAB05CF}" type="pres">
      <dgm:prSet presAssocID="{8D373FC0-3620-9B47-AFC1-A8E605D4417A}" presName="vert1" presStyleCnt="0"/>
      <dgm:spPr/>
    </dgm:pt>
    <dgm:pt modelId="{B88F656B-E81F-C843-96FD-07B3BE65965C}" type="pres">
      <dgm:prSet presAssocID="{3203A0A1-B901-384B-85DA-D536706325C7}" presName="thickLine" presStyleLbl="alignNode1" presStyleIdx="3" presStyleCnt="8"/>
      <dgm:spPr/>
    </dgm:pt>
    <dgm:pt modelId="{30E6A2DC-0306-1440-9025-35A694FB3792}" type="pres">
      <dgm:prSet presAssocID="{3203A0A1-B901-384B-85DA-D536706325C7}" presName="horz1" presStyleCnt="0"/>
      <dgm:spPr/>
    </dgm:pt>
    <dgm:pt modelId="{469B1311-7247-B948-A05E-0B10E926B333}" type="pres">
      <dgm:prSet presAssocID="{3203A0A1-B901-384B-85DA-D536706325C7}" presName="tx1" presStyleLbl="revTx" presStyleIdx="3" presStyleCnt="8"/>
      <dgm:spPr/>
    </dgm:pt>
    <dgm:pt modelId="{A123E7F9-021F-3245-AF6A-33613D196115}" type="pres">
      <dgm:prSet presAssocID="{3203A0A1-B901-384B-85DA-D536706325C7}" presName="vert1" presStyleCnt="0"/>
      <dgm:spPr/>
    </dgm:pt>
    <dgm:pt modelId="{4AA79025-6DE7-BA44-836A-04FBE1CBE50D}" type="pres">
      <dgm:prSet presAssocID="{0C114946-6BBA-6842-A5A4-BBECF450F39F}" presName="thickLine" presStyleLbl="alignNode1" presStyleIdx="4" presStyleCnt="8"/>
      <dgm:spPr/>
    </dgm:pt>
    <dgm:pt modelId="{167367B5-2466-994D-9880-2618E8825E48}" type="pres">
      <dgm:prSet presAssocID="{0C114946-6BBA-6842-A5A4-BBECF450F39F}" presName="horz1" presStyleCnt="0"/>
      <dgm:spPr/>
    </dgm:pt>
    <dgm:pt modelId="{E50BDC8D-D5CA-1B4E-8D08-7C8A56134041}" type="pres">
      <dgm:prSet presAssocID="{0C114946-6BBA-6842-A5A4-BBECF450F39F}" presName="tx1" presStyleLbl="revTx" presStyleIdx="4" presStyleCnt="8"/>
      <dgm:spPr/>
    </dgm:pt>
    <dgm:pt modelId="{9DED2143-D984-6544-962A-6679D8440995}" type="pres">
      <dgm:prSet presAssocID="{0C114946-6BBA-6842-A5A4-BBECF450F39F}" presName="vert1" presStyleCnt="0"/>
      <dgm:spPr/>
    </dgm:pt>
    <dgm:pt modelId="{0FB5774B-B983-1E41-9437-6C6FB9D1B57F}" type="pres">
      <dgm:prSet presAssocID="{3D4FFAC0-35FF-1942-BC45-613735161725}" presName="thickLine" presStyleLbl="alignNode1" presStyleIdx="5" presStyleCnt="8"/>
      <dgm:spPr/>
    </dgm:pt>
    <dgm:pt modelId="{20C3010E-8632-414A-8B65-4696C89CBA73}" type="pres">
      <dgm:prSet presAssocID="{3D4FFAC0-35FF-1942-BC45-613735161725}" presName="horz1" presStyleCnt="0"/>
      <dgm:spPr/>
    </dgm:pt>
    <dgm:pt modelId="{27B6EC47-867A-4343-B025-022C919FFD0A}" type="pres">
      <dgm:prSet presAssocID="{3D4FFAC0-35FF-1942-BC45-613735161725}" presName="tx1" presStyleLbl="revTx" presStyleIdx="5" presStyleCnt="8"/>
      <dgm:spPr/>
    </dgm:pt>
    <dgm:pt modelId="{866F2D53-A98B-374F-821A-8934E39AC848}" type="pres">
      <dgm:prSet presAssocID="{3D4FFAC0-35FF-1942-BC45-613735161725}" presName="vert1" presStyleCnt="0"/>
      <dgm:spPr/>
    </dgm:pt>
    <dgm:pt modelId="{CBAAA283-BFCE-2342-871A-B627B4017D6A}" type="pres">
      <dgm:prSet presAssocID="{A8B69DF8-87B3-1049-9D3C-ACE777171D15}" presName="thickLine" presStyleLbl="alignNode1" presStyleIdx="6" presStyleCnt="8"/>
      <dgm:spPr/>
    </dgm:pt>
    <dgm:pt modelId="{D9E9AAFC-095E-184E-8797-60AC9D93A50E}" type="pres">
      <dgm:prSet presAssocID="{A8B69DF8-87B3-1049-9D3C-ACE777171D15}" presName="horz1" presStyleCnt="0"/>
      <dgm:spPr/>
    </dgm:pt>
    <dgm:pt modelId="{1BC18AD5-C4B0-3E46-B2CB-5A54C41F580E}" type="pres">
      <dgm:prSet presAssocID="{A8B69DF8-87B3-1049-9D3C-ACE777171D15}" presName="tx1" presStyleLbl="revTx" presStyleIdx="6" presStyleCnt="8"/>
      <dgm:spPr/>
    </dgm:pt>
    <dgm:pt modelId="{7037AE6B-1243-3642-9A81-6ECC21FB1982}" type="pres">
      <dgm:prSet presAssocID="{A8B69DF8-87B3-1049-9D3C-ACE777171D15}" presName="vert1" presStyleCnt="0"/>
      <dgm:spPr/>
    </dgm:pt>
    <dgm:pt modelId="{6320B948-EED3-F443-AAF8-66EAD275484F}" type="pres">
      <dgm:prSet presAssocID="{F17269F9-B429-4143-8C39-F939BFD5A8A5}" presName="thickLine" presStyleLbl="alignNode1" presStyleIdx="7" presStyleCnt="8"/>
      <dgm:spPr/>
    </dgm:pt>
    <dgm:pt modelId="{3E4B2E98-0152-C045-8B87-ECC587716A64}" type="pres">
      <dgm:prSet presAssocID="{F17269F9-B429-4143-8C39-F939BFD5A8A5}" presName="horz1" presStyleCnt="0"/>
      <dgm:spPr/>
    </dgm:pt>
    <dgm:pt modelId="{1BC93AF1-9168-404C-BD09-379D698AAAEC}" type="pres">
      <dgm:prSet presAssocID="{F17269F9-B429-4143-8C39-F939BFD5A8A5}" presName="tx1" presStyleLbl="revTx" presStyleIdx="7" presStyleCnt="8"/>
      <dgm:spPr/>
    </dgm:pt>
    <dgm:pt modelId="{5D84F113-722C-D84B-9FF4-0EE98F4139EE}" type="pres">
      <dgm:prSet presAssocID="{F17269F9-B429-4143-8C39-F939BFD5A8A5}" presName="vert1" presStyleCnt="0"/>
      <dgm:spPr/>
    </dgm:pt>
  </dgm:ptLst>
  <dgm:cxnLst>
    <dgm:cxn modelId="{0321AF00-B41E-884C-8F07-354522D439D6}" srcId="{51A84DCD-770B-2649-8133-B33FD3E29DE7}" destId="{3D4FFAC0-35FF-1942-BC45-613735161725}" srcOrd="5" destOrd="0" parTransId="{9B61B4F2-ED1E-8647-AA9F-3135573B4C7E}" sibTransId="{B2C10019-D7DC-3344-AC8F-C433987F8031}"/>
    <dgm:cxn modelId="{E7E8D621-645C-8349-A07E-27B8C4B561E9}" srcId="{51A84DCD-770B-2649-8133-B33FD3E29DE7}" destId="{AD6EC64B-64A3-6A45-81B2-74834B3B202B}" srcOrd="1" destOrd="0" parTransId="{3D6A9502-FF4E-294E-AF7F-8484AA5259ED}" sibTransId="{E73EC579-E374-AE4E-BBF8-1779D6202677}"/>
    <dgm:cxn modelId="{4A316143-CEBD-0347-A134-A04E927355D3}" type="presOf" srcId="{AD6EC64B-64A3-6A45-81B2-74834B3B202B}" destId="{70E8F775-31F2-2948-A73F-3E206800F1AC}" srcOrd="0" destOrd="0" presId="urn:microsoft.com/office/officeart/2008/layout/LinedList"/>
    <dgm:cxn modelId="{D5F17D5D-2FA7-B240-BDC6-CB8BF9F5F2CF}" type="presOf" srcId="{8D373FC0-3620-9B47-AFC1-A8E605D4417A}" destId="{9F618BDF-8C29-0740-92A3-E4F01B677B2C}" srcOrd="0" destOrd="0" presId="urn:microsoft.com/office/officeart/2008/layout/LinedList"/>
    <dgm:cxn modelId="{6049C968-2DB9-4A4E-A9A8-AB1E0D04A9E2}" srcId="{51A84DCD-770B-2649-8133-B33FD3E29DE7}" destId="{46F3205F-85EB-6741-B22C-479D71A6221D}" srcOrd="0" destOrd="0" parTransId="{F7DB6426-C542-FE43-A0B3-25026B3C7944}" sibTransId="{41983DA7-C00D-6C4F-929C-70431C7B87BC}"/>
    <dgm:cxn modelId="{04D61A6E-8AF7-6D45-A114-C9E6C73C1368}" type="presOf" srcId="{3D4FFAC0-35FF-1942-BC45-613735161725}" destId="{27B6EC47-867A-4343-B025-022C919FFD0A}" srcOrd="0" destOrd="0" presId="urn:microsoft.com/office/officeart/2008/layout/LinedList"/>
    <dgm:cxn modelId="{055D0770-286C-E641-95E8-5BC9C78EFF94}" type="presOf" srcId="{A8B69DF8-87B3-1049-9D3C-ACE777171D15}" destId="{1BC18AD5-C4B0-3E46-B2CB-5A54C41F580E}" srcOrd="0" destOrd="0" presId="urn:microsoft.com/office/officeart/2008/layout/LinedList"/>
    <dgm:cxn modelId="{658B357F-89A9-3840-B5EB-26EB5B12F1F5}" srcId="{51A84DCD-770B-2649-8133-B33FD3E29DE7}" destId="{F17269F9-B429-4143-8C39-F939BFD5A8A5}" srcOrd="7" destOrd="0" parTransId="{E9964CB0-A829-154F-BB1B-249830ABCBAD}" sibTransId="{2436ED52-3417-3147-9360-7CFE5FA3E7F4}"/>
    <dgm:cxn modelId="{6BE18E89-4765-4E48-9CF2-E7D1F77BE4A8}" type="presOf" srcId="{F17269F9-B429-4143-8C39-F939BFD5A8A5}" destId="{1BC93AF1-9168-404C-BD09-379D698AAAEC}" srcOrd="0" destOrd="0" presId="urn:microsoft.com/office/officeart/2008/layout/LinedList"/>
    <dgm:cxn modelId="{2AA0DB9A-BE73-604F-AE3C-E33124E1C9A9}" srcId="{51A84DCD-770B-2649-8133-B33FD3E29DE7}" destId="{A8B69DF8-87B3-1049-9D3C-ACE777171D15}" srcOrd="6" destOrd="0" parTransId="{636D8E3A-7166-5743-B9D2-DF552ADECDAA}" sibTransId="{C6878ED9-02CB-C24B-BD81-1248164F177D}"/>
    <dgm:cxn modelId="{61E6D9A3-5849-E24C-BACA-BCC15A4007C5}" srcId="{51A84DCD-770B-2649-8133-B33FD3E29DE7}" destId="{0C114946-6BBA-6842-A5A4-BBECF450F39F}" srcOrd="4" destOrd="0" parTransId="{67BA40BC-665E-3248-BFAB-DC5BDDEC8D9B}" sibTransId="{18256D9B-5175-1142-AFB1-5B3BF8384340}"/>
    <dgm:cxn modelId="{0D958AB2-0260-5740-9E8B-483D9F90C725}" srcId="{51A84DCD-770B-2649-8133-B33FD3E29DE7}" destId="{8D373FC0-3620-9B47-AFC1-A8E605D4417A}" srcOrd="2" destOrd="0" parTransId="{83728B0E-7DA4-2141-AC1E-D545107750B2}" sibTransId="{DD83BD58-0939-5947-8071-9D90B97BB03B}"/>
    <dgm:cxn modelId="{C5EABAB4-9C24-1F4A-9AF2-E8C6F45C3F34}" type="presOf" srcId="{3203A0A1-B901-384B-85DA-D536706325C7}" destId="{469B1311-7247-B948-A05E-0B10E926B333}" srcOrd="0" destOrd="0" presId="urn:microsoft.com/office/officeart/2008/layout/LinedList"/>
    <dgm:cxn modelId="{995EFCB6-A06E-C647-9FE4-CBB4A23B21BA}" type="presOf" srcId="{0C114946-6BBA-6842-A5A4-BBECF450F39F}" destId="{E50BDC8D-D5CA-1B4E-8D08-7C8A56134041}" srcOrd="0" destOrd="0" presId="urn:microsoft.com/office/officeart/2008/layout/LinedList"/>
    <dgm:cxn modelId="{6EC9B9F5-2E74-6D4B-9EC5-5C05D32ECFF1}" type="presOf" srcId="{46F3205F-85EB-6741-B22C-479D71A6221D}" destId="{0B8C7EB6-B964-494C-AD0B-33339998EE34}" srcOrd="0" destOrd="0" presId="urn:microsoft.com/office/officeart/2008/layout/LinedList"/>
    <dgm:cxn modelId="{18AAC3F9-7B3E-C244-B4C6-79A031DDB51B}" srcId="{51A84DCD-770B-2649-8133-B33FD3E29DE7}" destId="{3203A0A1-B901-384B-85DA-D536706325C7}" srcOrd="3" destOrd="0" parTransId="{D0935B5C-C327-4342-B3C5-B80C62E908B0}" sibTransId="{CBEC46A2-17D7-6D46-A05D-0D5CB5C415E4}"/>
    <dgm:cxn modelId="{AF6339FB-1509-F142-8DD7-418F4146DA79}" type="presOf" srcId="{51A84DCD-770B-2649-8133-B33FD3E29DE7}" destId="{2EF55519-0AB1-444A-A3B8-F2D810F60A5A}" srcOrd="0" destOrd="0" presId="urn:microsoft.com/office/officeart/2008/layout/LinedList"/>
    <dgm:cxn modelId="{3EB32747-0659-734F-9C9C-58BF9196999B}" type="presParOf" srcId="{2EF55519-0AB1-444A-A3B8-F2D810F60A5A}" destId="{E5877FB6-8659-404A-8770-8BAEA643DCB3}" srcOrd="0" destOrd="0" presId="urn:microsoft.com/office/officeart/2008/layout/LinedList"/>
    <dgm:cxn modelId="{1563AA86-1C37-834E-A101-C6A507C76FDB}" type="presParOf" srcId="{2EF55519-0AB1-444A-A3B8-F2D810F60A5A}" destId="{7F82D166-49E1-F94E-B1C6-BF6AE675FB93}" srcOrd="1" destOrd="0" presId="urn:microsoft.com/office/officeart/2008/layout/LinedList"/>
    <dgm:cxn modelId="{A43B10F5-5E95-3445-A343-68422AF96C59}" type="presParOf" srcId="{7F82D166-49E1-F94E-B1C6-BF6AE675FB93}" destId="{0B8C7EB6-B964-494C-AD0B-33339998EE34}" srcOrd="0" destOrd="0" presId="urn:microsoft.com/office/officeart/2008/layout/LinedList"/>
    <dgm:cxn modelId="{0411916B-487D-6A41-BBBE-09DD6D6C71AD}" type="presParOf" srcId="{7F82D166-49E1-F94E-B1C6-BF6AE675FB93}" destId="{304EB72A-D69B-044D-998E-A8D187581257}" srcOrd="1" destOrd="0" presId="urn:microsoft.com/office/officeart/2008/layout/LinedList"/>
    <dgm:cxn modelId="{388850F9-91D7-6241-BF3B-2D1665E127B9}" type="presParOf" srcId="{2EF55519-0AB1-444A-A3B8-F2D810F60A5A}" destId="{0F792620-4B49-D847-A228-49DC1DA9DA07}" srcOrd="2" destOrd="0" presId="urn:microsoft.com/office/officeart/2008/layout/LinedList"/>
    <dgm:cxn modelId="{DFE72235-BD55-7C42-BEC8-598B90E24FF2}" type="presParOf" srcId="{2EF55519-0AB1-444A-A3B8-F2D810F60A5A}" destId="{77174E06-9D4A-B44D-A4A4-DAE04221E060}" srcOrd="3" destOrd="0" presId="urn:microsoft.com/office/officeart/2008/layout/LinedList"/>
    <dgm:cxn modelId="{5ADE0638-20C1-B94B-8C62-EF69753A902E}" type="presParOf" srcId="{77174E06-9D4A-B44D-A4A4-DAE04221E060}" destId="{70E8F775-31F2-2948-A73F-3E206800F1AC}" srcOrd="0" destOrd="0" presId="urn:microsoft.com/office/officeart/2008/layout/LinedList"/>
    <dgm:cxn modelId="{78C1E5AF-69E3-B847-ACE5-02DF361B31F9}" type="presParOf" srcId="{77174E06-9D4A-B44D-A4A4-DAE04221E060}" destId="{BEA764E9-6D62-A143-BF9D-6D07647D5CFF}" srcOrd="1" destOrd="0" presId="urn:microsoft.com/office/officeart/2008/layout/LinedList"/>
    <dgm:cxn modelId="{C8E73C6F-799D-E447-9A24-8B4FD36154BA}" type="presParOf" srcId="{2EF55519-0AB1-444A-A3B8-F2D810F60A5A}" destId="{6251EEDF-F08D-404F-A634-44DAB7D47A4E}" srcOrd="4" destOrd="0" presId="urn:microsoft.com/office/officeart/2008/layout/LinedList"/>
    <dgm:cxn modelId="{505D63EB-A3A8-AE4F-8E08-851A87D03CC7}" type="presParOf" srcId="{2EF55519-0AB1-444A-A3B8-F2D810F60A5A}" destId="{42ED4D8A-6678-3747-94AF-CD6AE454B50E}" srcOrd="5" destOrd="0" presId="urn:microsoft.com/office/officeart/2008/layout/LinedList"/>
    <dgm:cxn modelId="{8BF582D5-926E-1B4C-8937-E009563B6DD3}" type="presParOf" srcId="{42ED4D8A-6678-3747-94AF-CD6AE454B50E}" destId="{9F618BDF-8C29-0740-92A3-E4F01B677B2C}" srcOrd="0" destOrd="0" presId="urn:microsoft.com/office/officeart/2008/layout/LinedList"/>
    <dgm:cxn modelId="{AF8FC715-270E-0D4D-9044-7A7058954E38}" type="presParOf" srcId="{42ED4D8A-6678-3747-94AF-CD6AE454B50E}" destId="{CE5D10D1-032D-2C45-9B23-55923FAB05CF}" srcOrd="1" destOrd="0" presId="urn:microsoft.com/office/officeart/2008/layout/LinedList"/>
    <dgm:cxn modelId="{2BB08CC4-538E-9249-8D37-E44F30628918}" type="presParOf" srcId="{2EF55519-0AB1-444A-A3B8-F2D810F60A5A}" destId="{B88F656B-E81F-C843-96FD-07B3BE65965C}" srcOrd="6" destOrd="0" presId="urn:microsoft.com/office/officeart/2008/layout/LinedList"/>
    <dgm:cxn modelId="{08416929-FF91-3A4B-AD68-AEA5BD10AE2A}" type="presParOf" srcId="{2EF55519-0AB1-444A-A3B8-F2D810F60A5A}" destId="{30E6A2DC-0306-1440-9025-35A694FB3792}" srcOrd="7" destOrd="0" presId="urn:microsoft.com/office/officeart/2008/layout/LinedList"/>
    <dgm:cxn modelId="{CF11CA9A-6D50-AE4C-BD50-5718FA544A91}" type="presParOf" srcId="{30E6A2DC-0306-1440-9025-35A694FB3792}" destId="{469B1311-7247-B948-A05E-0B10E926B333}" srcOrd="0" destOrd="0" presId="urn:microsoft.com/office/officeart/2008/layout/LinedList"/>
    <dgm:cxn modelId="{D4EADC60-5032-2142-9A4A-E1923EBC9C29}" type="presParOf" srcId="{30E6A2DC-0306-1440-9025-35A694FB3792}" destId="{A123E7F9-021F-3245-AF6A-33613D196115}" srcOrd="1" destOrd="0" presId="urn:microsoft.com/office/officeart/2008/layout/LinedList"/>
    <dgm:cxn modelId="{69320A15-056B-2D41-B0E2-A5400791FDB3}" type="presParOf" srcId="{2EF55519-0AB1-444A-A3B8-F2D810F60A5A}" destId="{4AA79025-6DE7-BA44-836A-04FBE1CBE50D}" srcOrd="8" destOrd="0" presId="urn:microsoft.com/office/officeart/2008/layout/LinedList"/>
    <dgm:cxn modelId="{3B659C73-67A5-B144-96E5-391BA5BA304E}" type="presParOf" srcId="{2EF55519-0AB1-444A-A3B8-F2D810F60A5A}" destId="{167367B5-2466-994D-9880-2618E8825E48}" srcOrd="9" destOrd="0" presId="urn:microsoft.com/office/officeart/2008/layout/LinedList"/>
    <dgm:cxn modelId="{492D2EC7-8D94-9940-AD51-BF054C2C0B6F}" type="presParOf" srcId="{167367B5-2466-994D-9880-2618E8825E48}" destId="{E50BDC8D-D5CA-1B4E-8D08-7C8A56134041}" srcOrd="0" destOrd="0" presId="urn:microsoft.com/office/officeart/2008/layout/LinedList"/>
    <dgm:cxn modelId="{E6EBFA93-47CD-1D46-8918-68F4E6504D1C}" type="presParOf" srcId="{167367B5-2466-994D-9880-2618E8825E48}" destId="{9DED2143-D984-6544-962A-6679D8440995}" srcOrd="1" destOrd="0" presId="urn:microsoft.com/office/officeart/2008/layout/LinedList"/>
    <dgm:cxn modelId="{EC98C3AA-FACB-104B-BB1C-A61B600ED765}" type="presParOf" srcId="{2EF55519-0AB1-444A-A3B8-F2D810F60A5A}" destId="{0FB5774B-B983-1E41-9437-6C6FB9D1B57F}" srcOrd="10" destOrd="0" presId="urn:microsoft.com/office/officeart/2008/layout/LinedList"/>
    <dgm:cxn modelId="{BAB5E510-A747-134D-91F7-8FDFEB56C49F}" type="presParOf" srcId="{2EF55519-0AB1-444A-A3B8-F2D810F60A5A}" destId="{20C3010E-8632-414A-8B65-4696C89CBA73}" srcOrd="11" destOrd="0" presId="urn:microsoft.com/office/officeart/2008/layout/LinedList"/>
    <dgm:cxn modelId="{427AC1B5-865A-E344-8A30-955D1DF1C095}" type="presParOf" srcId="{20C3010E-8632-414A-8B65-4696C89CBA73}" destId="{27B6EC47-867A-4343-B025-022C919FFD0A}" srcOrd="0" destOrd="0" presId="urn:microsoft.com/office/officeart/2008/layout/LinedList"/>
    <dgm:cxn modelId="{9580EAD0-1E13-C049-B241-6AFAA7BBE8F9}" type="presParOf" srcId="{20C3010E-8632-414A-8B65-4696C89CBA73}" destId="{866F2D53-A98B-374F-821A-8934E39AC848}" srcOrd="1" destOrd="0" presId="urn:microsoft.com/office/officeart/2008/layout/LinedList"/>
    <dgm:cxn modelId="{D838AAB4-E1A8-D84D-B7E0-541FEC1460E8}" type="presParOf" srcId="{2EF55519-0AB1-444A-A3B8-F2D810F60A5A}" destId="{CBAAA283-BFCE-2342-871A-B627B4017D6A}" srcOrd="12" destOrd="0" presId="urn:microsoft.com/office/officeart/2008/layout/LinedList"/>
    <dgm:cxn modelId="{D0AFC3CD-DF70-294D-B0DB-92B8B4BED1ED}" type="presParOf" srcId="{2EF55519-0AB1-444A-A3B8-F2D810F60A5A}" destId="{D9E9AAFC-095E-184E-8797-60AC9D93A50E}" srcOrd="13" destOrd="0" presId="urn:microsoft.com/office/officeart/2008/layout/LinedList"/>
    <dgm:cxn modelId="{F0B32982-C686-E64B-BE05-63FAF7D3E576}" type="presParOf" srcId="{D9E9AAFC-095E-184E-8797-60AC9D93A50E}" destId="{1BC18AD5-C4B0-3E46-B2CB-5A54C41F580E}" srcOrd="0" destOrd="0" presId="urn:microsoft.com/office/officeart/2008/layout/LinedList"/>
    <dgm:cxn modelId="{F135EAB6-74A8-2648-9C6E-0AC2D3ED9303}" type="presParOf" srcId="{D9E9AAFC-095E-184E-8797-60AC9D93A50E}" destId="{7037AE6B-1243-3642-9A81-6ECC21FB1982}" srcOrd="1" destOrd="0" presId="urn:microsoft.com/office/officeart/2008/layout/LinedList"/>
    <dgm:cxn modelId="{EC57D118-F0F5-F44F-8F3C-B5F8AAB950ED}" type="presParOf" srcId="{2EF55519-0AB1-444A-A3B8-F2D810F60A5A}" destId="{6320B948-EED3-F443-AAF8-66EAD275484F}" srcOrd="14" destOrd="0" presId="urn:microsoft.com/office/officeart/2008/layout/LinedList"/>
    <dgm:cxn modelId="{7ED038F6-02AA-0941-9446-1C177A6E129D}" type="presParOf" srcId="{2EF55519-0AB1-444A-A3B8-F2D810F60A5A}" destId="{3E4B2E98-0152-C045-8B87-ECC587716A64}" srcOrd="15" destOrd="0" presId="urn:microsoft.com/office/officeart/2008/layout/LinedList"/>
    <dgm:cxn modelId="{0A99F853-9459-FD42-992C-E318A3295D0C}" type="presParOf" srcId="{3E4B2E98-0152-C045-8B87-ECC587716A64}" destId="{1BC93AF1-9168-404C-BD09-379D698AAAEC}" srcOrd="0" destOrd="0" presId="urn:microsoft.com/office/officeart/2008/layout/LinedList"/>
    <dgm:cxn modelId="{747ECC17-C33A-BA45-A912-0A06B42E32F1}" type="presParOf" srcId="{3E4B2E98-0152-C045-8B87-ECC587716A64}" destId="{5D84F113-722C-D84B-9FF4-0EE98F4139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E4F271-E411-F54D-9210-D652DD6F476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5E78E-F4B4-3844-810E-1E8494601513}">
      <dgm:prSet custT="1"/>
      <dgm:spPr/>
      <dgm:t>
        <a:bodyPr/>
        <a:lstStyle/>
        <a:p>
          <a:pPr algn="ctr"/>
          <a:r>
            <a:rPr lang="en-US" sz="2400" b="1" dirty="0"/>
            <a:t>Summary</a:t>
          </a:r>
          <a:r>
            <a:rPr lang="en-US" sz="2400" dirty="0"/>
            <a:t>:</a:t>
          </a:r>
        </a:p>
      </dgm:t>
    </dgm:pt>
    <dgm:pt modelId="{D606A82A-9285-9C43-B88E-E68FF89F4D1B}" type="parTrans" cxnId="{3F65EDE6-F5CE-F647-9C5B-CC483FC5FF9E}">
      <dgm:prSet/>
      <dgm:spPr/>
      <dgm:t>
        <a:bodyPr/>
        <a:lstStyle/>
        <a:p>
          <a:endParaRPr lang="en-US"/>
        </a:p>
      </dgm:t>
    </dgm:pt>
    <dgm:pt modelId="{8B55BE94-5453-BD45-957D-8C627F8B5629}" type="sibTrans" cxnId="{3F65EDE6-F5CE-F647-9C5B-CC483FC5FF9E}">
      <dgm:prSet/>
      <dgm:spPr/>
      <dgm:t>
        <a:bodyPr/>
        <a:lstStyle/>
        <a:p>
          <a:endParaRPr lang="en-US"/>
        </a:p>
      </dgm:t>
    </dgm:pt>
    <dgm:pt modelId="{EF34552D-EDEB-8C48-BE2E-2BE20432E3B0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1800" dirty="0"/>
            <a:t>Successfully approached three problems:</a:t>
          </a:r>
        </a:p>
      </dgm:t>
    </dgm:pt>
    <dgm:pt modelId="{26695727-93BA-E749-B554-F2647D97249F}" type="parTrans" cxnId="{688CD91C-1AF1-644B-AE33-E931D091A4C0}">
      <dgm:prSet/>
      <dgm:spPr/>
      <dgm:t>
        <a:bodyPr/>
        <a:lstStyle/>
        <a:p>
          <a:endParaRPr lang="en-US"/>
        </a:p>
      </dgm:t>
    </dgm:pt>
    <dgm:pt modelId="{6D5D238B-DE1C-FB44-9ABE-6ADC30D0597A}" type="sibTrans" cxnId="{688CD91C-1AF1-644B-AE33-E931D091A4C0}">
      <dgm:prSet/>
      <dgm:spPr/>
      <dgm:t>
        <a:bodyPr/>
        <a:lstStyle/>
        <a:p>
          <a:endParaRPr lang="en-US"/>
        </a:p>
      </dgm:t>
    </dgm:pt>
    <dgm:pt modelId="{6002E1C9-42CC-BF47-92BA-B078642E29B0}">
      <dgm:prSet custT="1"/>
      <dgm:spPr/>
      <dgm:t>
        <a:bodyPr/>
        <a:lstStyle/>
        <a:p>
          <a:r>
            <a:rPr lang="en-US" sz="1800" b="1" dirty="0"/>
            <a:t>Classification:</a:t>
          </a:r>
          <a:r>
            <a:rPr lang="en-US" sz="1800" dirty="0"/>
            <a:t> Compared MLP and Random Forest for various datasets.</a:t>
          </a:r>
        </a:p>
      </dgm:t>
    </dgm:pt>
    <dgm:pt modelId="{7572A060-8D66-2D4D-8B33-983ED40CFDBC}" type="parTrans" cxnId="{647F37AE-2564-BF43-9EEF-41E97A4E682F}">
      <dgm:prSet/>
      <dgm:spPr/>
      <dgm:t>
        <a:bodyPr/>
        <a:lstStyle/>
        <a:p>
          <a:endParaRPr lang="en-US"/>
        </a:p>
      </dgm:t>
    </dgm:pt>
    <dgm:pt modelId="{4D23EA08-6083-5147-8399-D01872A1F0B9}" type="sibTrans" cxnId="{647F37AE-2564-BF43-9EEF-41E97A4E682F}">
      <dgm:prSet/>
      <dgm:spPr/>
      <dgm:t>
        <a:bodyPr/>
        <a:lstStyle/>
        <a:p>
          <a:endParaRPr lang="en-US"/>
        </a:p>
      </dgm:t>
    </dgm:pt>
    <dgm:pt modelId="{A05F66CE-56AC-8541-AE6C-E81ED946224A}">
      <dgm:prSet custT="1"/>
      <dgm:spPr/>
      <dgm:t>
        <a:bodyPr/>
        <a:lstStyle/>
        <a:p>
          <a:r>
            <a:rPr lang="en-US" sz="1800" b="1" dirty="0"/>
            <a:t>Missing Value Estimation:</a:t>
          </a:r>
          <a:r>
            <a:rPr lang="en-US" sz="1800" dirty="0"/>
            <a:t> Evaluated KNN and Mean Imputation.</a:t>
          </a:r>
        </a:p>
      </dgm:t>
    </dgm:pt>
    <dgm:pt modelId="{2C7CD24A-7A25-3F40-97A7-7951694CE346}" type="parTrans" cxnId="{F0DCFBB8-52E3-684C-B6AB-849AC4BD1D6F}">
      <dgm:prSet/>
      <dgm:spPr/>
      <dgm:t>
        <a:bodyPr/>
        <a:lstStyle/>
        <a:p>
          <a:endParaRPr lang="en-US"/>
        </a:p>
      </dgm:t>
    </dgm:pt>
    <dgm:pt modelId="{8D875079-9C20-C348-AD76-2569ACAEDDC0}" type="sibTrans" cxnId="{F0DCFBB8-52E3-684C-B6AB-849AC4BD1D6F}">
      <dgm:prSet/>
      <dgm:spPr/>
      <dgm:t>
        <a:bodyPr/>
        <a:lstStyle/>
        <a:p>
          <a:endParaRPr lang="en-US"/>
        </a:p>
      </dgm:t>
    </dgm:pt>
    <dgm:pt modelId="{DCEE9C83-9807-6A46-8831-2317FB05F746}">
      <dgm:prSet custT="1"/>
      <dgm:spPr/>
      <dgm:t>
        <a:bodyPr/>
        <a:lstStyle/>
        <a:p>
          <a:r>
            <a:rPr lang="en-US" sz="1800" b="1" dirty="0"/>
            <a:t>Multi-Label Classification:</a:t>
          </a:r>
          <a:r>
            <a:rPr lang="en-US" sz="1800" dirty="0"/>
            <a:t> Tested Random Forest, MLP, and Logistic Regression.</a:t>
          </a:r>
        </a:p>
      </dgm:t>
    </dgm:pt>
    <dgm:pt modelId="{CA17DCEF-9CDF-1344-810A-6B883AB84F55}" type="parTrans" cxnId="{0EEF1B36-42CB-8E4A-9B07-11A48181D6DC}">
      <dgm:prSet/>
      <dgm:spPr/>
      <dgm:t>
        <a:bodyPr/>
        <a:lstStyle/>
        <a:p>
          <a:endParaRPr lang="en-US"/>
        </a:p>
      </dgm:t>
    </dgm:pt>
    <dgm:pt modelId="{EDD11FA9-248F-D943-AAC7-F97D2F49CC40}" type="sibTrans" cxnId="{0EEF1B36-42CB-8E4A-9B07-11A48181D6DC}">
      <dgm:prSet/>
      <dgm:spPr/>
      <dgm:t>
        <a:bodyPr/>
        <a:lstStyle/>
        <a:p>
          <a:endParaRPr lang="en-US"/>
        </a:p>
      </dgm:t>
    </dgm:pt>
    <dgm:pt modelId="{E4B2164D-F8C7-E145-ADB2-24B454741708}">
      <dgm:prSet custT="1"/>
      <dgm:spPr/>
      <dgm:t>
        <a:bodyPr/>
        <a:lstStyle/>
        <a:p>
          <a:pPr algn="ctr"/>
          <a:r>
            <a:rPr lang="en-US" sz="2400" b="1" dirty="0"/>
            <a:t>Future Directions</a:t>
          </a:r>
          <a:r>
            <a:rPr lang="en-US" sz="2400" dirty="0"/>
            <a:t>:</a:t>
          </a:r>
        </a:p>
      </dgm:t>
    </dgm:pt>
    <dgm:pt modelId="{4FCE869F-4D68-1044-9E48-F5223FAA6948}" type="parTrans" cxnId="{B44AE53C-B355-D642-BF02-905B3684C29C}">
      <dgm:prSet/>
      <dgm:spPr/>
      <dgm:t>
        <a:bodyPr/>
        <a:lstStyle/>
        <a:p>
          <a:endParaRPr lang="en-US"/>
        </a:p>
      </dgm:t>
    </dgm:pt>
    <dgm:pt modelId="{F9081317-04BA-6A43-BA58-93E0BD3BF5B1}" type="sibTrans" cxnId="{B44AE53C-B355-D642-BF02-905B3684C29C}">
      <dgm:prSet/>
      <dgm:spPr/>
      <dgm:t>
        <a:bodyPr/>
        <a:lstStyle/>
        <a:p>
          <a:endParaRPr lang="en-US"/>
        </a:p>
      </dgm:t>
    </dgm:pt>
    <dgm:pt modelId="{E1840A40-26C2-AF4C-9A13-C351AEE8065B}">
      <dgm:prSet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Continue testing Gradient Boosting, MICE, and Label Powerset.</a:t>
          </a:r>
        </a:p>
      </dgm:t>
    </dgm:pt>
    <dgm:pt modelId="{A413C77D-B51F-314A-8281-365C6B8AA2AD}" type="parTrans" cxnId="{773ED1E4-47C9-9C43-BB5D-7462C844F3FC}">
      <dgm:prSet/>
      <dgm:spPr/>
      <dgm:t>
        <a:bodyPr/>
        <a:lstStyle/>
        <a:p>
          <a:endParaRPr lang="en-US"/>
        </a:p>
      </dgm:t>
    </dgm:pt>
    <dgm:pt modelId="{DF43D1AC-85DB-C842-821A-787B8CABE306}" type="sibTrans" cxnId="{773ED1E4-47C9-9C43-BB5D-7462C844F3FC}">
      <dgm:prSet/>
      <dgm:spPr/>
      <dgm:t>
        <a:bodyPr/>
        <a:lstStyle/>
        <a:p>
          <a:endParaRPr lang="en-US"/>
        </a:p>
      </dgm:t>
    </dgm:pt>
    <dgm:pt modelId="{9A6E9A77-5CAB-9D43-8DC4-787B280A9003}">
      <dgm:prSet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Finalize models after tuning key parameters like learning rate, number of trees, and hidden layers.</a:t>
          </a:r>
        </a:p>
      </dgm:t>
    </dgm:pt>
    <dgm:pt modelId="{2587C3F9-6AE3-7F47-8CF0-DB9653F7E2A0}" type="parTrans" cxnId="{A872B91B-1D44-0449-AEE2-68C52B808D54}">
      <dgm:prSet/>
      <dgm:spPr/>
      <dgm:t>
        <a:bodyPr/>
        <a:lstStyle/>
        <a:p>
          <a:endParaRPr lang="en-US"/>
        </a:p>
      </dgm:t>
    </dgm:pt>
    <dgm:pt modelId="{EBC93171-2F69-2C43-8773-0B2DEF7B23E2}" type="sibTrans" cxnId="{A872B91B-1D44-0449-AEE2-68C52B808D54}">
      <dgm:prSet/>
      <dgm:spPr/>
      <dgm:t>
        <a:bodyPr/>
        <a:lstStyle/>
        <a:p>
          <a:endParaRPr lang="en-US"/>
        </a:p>
      </dgm:t>
    </dgm:pt>
    <dgm:pt modelId="{B44BEF84-164B-CF47-9E36-BD1C01EA08E7}">
      <dgm:prSet custT="1"/>
      <dgm:spPr/>
      <dgm:t>
        <a:bodyPr/>
        <a:lstStyle/>
        <a:p>
          <a:pPr>
            <a:buFont typeface="Wingdings" pitchFamily="2" charset="2"/>
            <a:buChar char="Ø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Identified areas for further optimization and improvement.</a:t>
          </a:r>
        </a:p>
      </dgm:t>
    </dgm:pt>
    <dgm:pt modelId="{0B844B2E-B35D-1642-BD45-181DC189EFC8}" type="parTrans" cxnId="{621E5B6D-D0F8-4F45-9290-482526E7669A}">
      <dgm:prSet/>
      <dgm:spPr/>
      <dgm:t>
        <a:bodyPr/>
        <a:lstStyle/>
        <a:p>
          <a:endParaRPr lang="en-US"/>
        </a:p>
      </dgm:t>
    </dgm:pt>
    <dgm:pt modelId="{E8620CAF-FAF1-704B-8F12-C8CE8B27BAB1}" type="sibTrans" cxnId="{621E5B6D-D0F8-4F45-9290-482526E7669A}">
      <dgm:prSet/>
      <dgm:spPr/>
      <dgm:t>
        <a:bodyPr/>
        <a:lstStyle/>
        <a:p>
          <a:endParaRPr lang="en-US"/>
        </a:p>
      </dgm:t>
    </dgm:pt>
    <dgm:pt modelId="{D666DFD2-BFD8-B744-9378-3342034D71CD}">
      <dgm:prSet custT="1"/>
      <dgm:spPr/>
      <dgm:t>
        <a:bodyPr/>
        <a:lstStyle/>
        <a:p>
          <a:pPr>
            <a:buFont typeface="Wingdings" pitchFamily="2" charset="2"/>
            <a:buNone/>
          </a:pP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C023C9F-99FD-4947-BA6C-D12A4B38D58B}" type="parTrans" cxnId="{76D47EF0-D0CE-8A40-B468-AEF645346891}">
      <dgm:prSet/>
      <dgm:spPr/>
      <dgm:t>
        <a:bodyPr/>
        <a:lstStyle/>
        <a:p>
          <a:endParaRPr lang="en-US"/>
        </a:p>
      </dgm:t>
    </dgm:pt>
    <dgm:pt modelId="{9BE63135-CC86-C047-9332-B14899DFF70B}" type="sibTrans" cxnId="{76D47EF0-D0CE-8A40-B468-AEF645346891}">
      <dgm:prSet/>
      <dgm:spPr/>
      <dgm:t>
        <a:bodyPr/>
        <a:lstStyle/>
        <a:p>
          <a:endParaRPr lang="en-US"/>
        </a:p>
      </dgm:t>
    </dgm:pt>
    <dgm:pt modelId="{D84781D9-3A65-4E44-8C40-D686CD029642}">
      <dgm:prSet custT="1"/>
      <dgm:spPr/>
      <dgm:t>
        <a:bodyPr/>
        <a:lstStyle/>
        <a:p>
          <a:pPr>
            <a:buFont typeface="Wingdings" pitchFamily="2" charset="2"/>
            <a:buChar char="Ø"/>
          </a:pP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321EC81-C66A-B346-9906-037356E50DB0}" type="parTrans" cxnId="{5C42D9EC-22D9-0744-8CC0-1CB1951AECF2}">
      <dgm:prSet/>
      <dgm:spPr/>
      <dgm:t>
        <a:bodyPr/>
        <a:lstStyle/>
        <a:p>
          <a:endParaRPr lang="en-US"/>
        </a:p>
      </dgm:t>
    </dgm:pt>
    <dgm:pt modelId="{A72BFE2B-7E08-3B46-ABF8-A7F952D6B4A2}" type="sibTrans" cxnId="{5C42D9EC-22D9-0744-8CC0-1CB1951AECF2}">
      <dgm:prSet/>
      <dgm:spPr/>
      <dgm:t>
        <a:bodyPr/>
        <a:lstStyle/>
        <a:p>
          <a:endParaRPr lang="en-US"/>
        </a:p>
      </dgm:t>
    </dgm:pt>
    <dgm:pt modelId="{E353F5BD-CD13-7943-8D50-6F0869E57B65}">
      <dgm:prSet custT="1"/>
      <dgm:spPr/>
      <dgm:t>
        <a:bodyPr/>
        <a:lstStyle/>
        <a:p>
          <a:pPr>
            <a:buFont typeface="Wingdings" pitchFamily="2" charset="2"/>
            <a:buNone/>
          </a:pPr>
          <a:endParaRPr lang="en-US" sz="1800" dirty="0"/>
        </a:p>
      </dgm:t>
    </dgm:pt>
    <dgm:pt modelId="{2F72063F-D2E4-6B48-BF4F-09420459B97F}" type="parTrans" cxnId="{985481AA-0C71-DA40-A1C5-0096DAD0647E}">
      <dgm:prSet/>
      <dgm:spPr/>
      <dgm:t>
        <a:bodyPr/>
        <a:lstStyle/>
        <a:p>
          <a:endParaRPr lang="en-US"/>
        </a:p>
      </dgm:t>
    </dgm:pt>
    <dgm:pt modelId="{C8165937-D871-4F49-9897-D2FBCFDEAFDC}" type="sibTrans" cxnId="{985481AA-0C71-DA40-A1C5-0096DAD0647E}">
      <dgm:prSet/>
      <dgm:spPr/>
      <dgm:t>
        <a:bodyPr/>
        <a:lstStyle/>
        <a:p>
          <a:endParaRPr lang="en-US"/>
        </a:p>
      </dgm:t>
    </dgm:pt>
    <dgm:pt modelId="{F4C27580-34E3-5E4D-86D7-390896C2BDF4}">
      <dgm:prSet custT="1"/>
      <dgm:spPr/>
      <dgm:t>
        <a:bodyPr/>
        <a:lstStyle/>
        <a:p>
          <a:pPr>
            <a:buFont typeface="Wingdings" pitchFamily="2" charset="2"/>
            <a:buChar char="Ø"/>
          </a:pPr>
          <a:endParaRPr lang="en-US" sz="1800" dirty="0"/>
        </a:p>
      </dgm:t>
    </dgm:pt>
    <dgm:pt modelId="{1F742F14-C4C7-C44C-A6CE-55F1EEEC6472}" type="parTrans" cxnId="{4D72B641-1CC8-5A4D-9912-DC7C2C05B785}">
      <dgm:prSet/>
      <dgm:spPr/>
      <dgm:t>
        <a:bodyPr/>
        <a:lstStyle/>
        <a:p>
          <a:endParaRPr lang="en-US"/>
        </a:p>
      </dgm:t>
    </dgm:pt>
    <dgm:pt modelId="{B4424FD6-1BF4-D64F-9235-C4459C09268C}" type="sibTrans" cxnId="{4D72B641-1CC8-5A4D-9912-DC7C2C05B785}">
      <dgm:prSet/>
      <dgm:spPr/>
      <dgm:t>
        <a:bodyPr/>
        <a:lstStyle/>
        <a:p>
          <a:endParaRPr lang="en-US"/>
        </a:p>
      </dgm:t>
    </dgm:pt>
    <dgm:pt modelId="{D8BA3BCC-8529-AC4D-A42A-0C44F5FC26D4}" type="pres">
      <dgm:prSet presAssocID="{2CE4F271-E411-F54D-9210-D652DD6F476D}" presName="linear" presStyleCnt="0">
        <dgm:presLayoutVars>
          <dgm:animLvl val="lvl"/>
          <dgm:resizeHandles val="exact"/>
        </dgm:presLayoutVars>
      </dgm:prSet>
      <dgm:spPr/>
    </dgm:pt>
    <dgm:pt modelId="{53FB6189-8FDE-EF4A-86E7-252A513219E0}" type="pres">
      <dgm:prSet presAssocID="{1065E78E-F4B4-3844-810E-1E84946015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3E4978-070B-6E48-A7EA-05FE2E2F1A5A}" type="pres">
      <dgm:prSet presAssocID="{1065E78E-F4B4-3844-810E-1E8494601513}" presName="childText" presStyleLbl="revTx" presStyleIdx="0" presStyleCnt="2" custScaleY="116138">
        <dgm:presLayoutVars>
          <dgm:bulletEnabled val="1"/>
        </dgm:presLayoutVars>
      </dgm:prSet>
      <dgm:spPr/>
    </dgm:pt>
    <dgm:pt modelId="{ECD4BDC8-96DB-214F-AFDB-A1715F5E4465}" type="pres">
      <dgm:prSet presAssocID="{E4B2164D-F8C7-E145-ADB2-24B4547417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2FEA0B0-FFB1-234F-B653-6AD40517386F}" type="pres">
      <dgm:prSet presAssocID="{E4B2164D-F8C7-E145-ADB2-24B4547417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4CAE904-5672-7745-B240-21F10D78E9B9}" type="presOf" srcId="{9A6E9A77-5CAB-9D43-8DC4-787B280A9003}" destId="{42FEA0B0-FFB1-234F-B653-6AD40517386F}" srcOrd="0" destOrd="4" presId="urn:microsoft.com/office/officeart/2005/8/layout/vList2"/>
    <dgm:cxn modelId="{9CB95305-E71C-7F49-B6A6-1B1736CF1FC7}" type="presOf" srcId="{D84781D9-3A65-4E44-8C40-D686CD029642}" destId="{42FEA0B0-FFB1-234F-B653-6AD40517386F}" srcOrd="0" destOrd="0" presId="urn:microsoft.com/office/officeart/2005/8/layout/vList2"/>
    <dgm:cxn modelId="{B05A2F15-B926-D54C-B8CC-FBA5BAC8943A}" type="presOf" srcId="{DCEE9C83-9807-6A46-8831-2317FB05F746}" destId="{A43E4978-070B-6E48-A7EA-05FE2E2F1A5A}" srcOrd="0" destOrd="5" presId="urn:microsoft.com/office/officeart/2005/8/layout/vList2"/>
    <dgm:cxn modelId="{A872B91B-1D44-0449-AEE2-68C52B808D54}" srcId="{E4B2164D-F8C7-E145-ADB2-24B454741708}" destId="{9A6E9A77-5CAB-9D43-8DC4-787B280A9003}" srcOrd="4" destOrd="0" parTransId="{2587C3F9-6AE3-7F47-8CF0-DB9653F7E2A0}" sibTransId="{EBC93171-2F69-2C43-8773-0B2DEF7B23E2}"/>
    <dgm:cxn modelId="{688CD91C-1AF1-644B-AE33-E931D091A4C0}" srcId="{1065E78E-F4B4-3844-810E-1E8494601513}" destId="{EF34552D-EDEB-8C48-BE2E-2BE20432E3B0}" srcOrd="1" destOrd="0" parTransId="{26695727-93BA-E749-B554-F2647D97249F}" sibTransId="{6D5D238B-DE1C-FB44-9ABE-6ADC30D0597A}"/>
    <dgm:cxn modelId="{971F732A-11B9-EF4B-B7F6-54BD69BE72F8}" type="presOf" srcId="{E1840A40-26C2-AF4C-9A13-C351AEE8065B}" destId="{42FEA0B0-FFB1-234F-B653-6AD40517386F}" srcOrd="0" destOrd="3" presId="urn:microsoft.com/office/officeart/2005/8/layout/vList2"/>
    <dgm:cxn modelId="{0EEF1B36-42CB-8E4A-9B07-11A48181D6DC}" srcId="{E353F5BD-CD13-7943-8D50-6F0869E57B65}" destId="{DCEE9C83-9807-6A46-8831-2317FB05F746}" srcOrd="2" destOrd="0" parTransId="{CA17DCEF-9CDF-1344-810A-6B883AB84F55}" sibTransId="{EDD11FA9-248F-D943-AAC7-F97D2F49CC40}"/>
    <dgm:cxn modelId="{B44AE53C-B355-D642-BF02-905B3684C29C}" srcId="{2CE4F271-E411-F54D-9210-D652DD6F476D}" destId="{E4B2164D-F8C7-E145-ADB2-24B454741708}" srcOrd="1" destOrd="0" parTransId="{4FCE869F-4D68-1044-9E48-F5223FAA6948}" sibTransId="{F9081317-04BA-6A43-BA58-93E0BD3BF5B1}"/>
    <dgm:cxn modelId="{4D72B641-1CC8-5A4D-9912-DC7C2C05B785}" srcId="{1065E78E-F4B4-3844-810E-1E8494601513}" destId="{F4C27580-34E3-5E4D-86D7-390896C2BDF4}" srcOrd="0" destOrd="0" parTransId="{1F742F14-C4C7-C44C-A6CE-55F1EEEC6472}" sibTransId="{B4424FD6-1BF4-D64F-9235-C4459C09268C}"/>
    <dgm:cxn modelId="{EB193A44-90BB-8F45-926E-117FCD3CA0CA}" type="presOf" srcId="{B44BEF84-164B-CF47-9E36-BD1C01EA08E7}" destId="{42FEA0B0-FFB1-234F-B653-6AD40517386F}" srcOrd="0" destOrd="1" presId="urn:microsoft.com/office/officeart/2005/8/layout/vList2"/>
    <dgm:cxn modelId="{6D31A15B-0ED3-E546-B663-0D5EEC7B838B}" type="presOf" srcId="{F4C27580-34E3-5E4D-86D7-390896C2BDF4}" destId="{A43E4978-070B-6E48-A7EA-05FE2E2F1A5A}" srcOrd="0" destOrd="0" presId="urn:microsoft.com/office/officeart/2005/8/layout/vList2"/>
    <dgm:cxn modelId="{60D8E65B-4459-594A-88B4-13CFC7F668AC}" type="presOf" srcId="{E4B2164D-F8C7-E145-ADB2-24B454741708}" destId="{ECD4BDC8-96DB-214F-AFDB-A1715F5E4465}" srcOrd="0" destOrd="0" presId="urn:microsoft.com/office/officeart/2005/8/layout/vList2"/>
    <dgm:cxn modelId="{621E5B6D-D0F8-4F45-9290-482526E7669A}" srcId="{E4B2164D-F8C7-E145-ADB2-24B454741708}" destId="{B44BEF84-164B-CF47-9E36-BD1C01EA08E7}" srcOrd="1" destOrd="0" parTransId="{0B844B2E-B35D-1642-BD45-181DC189EFC8}" sibTransId="{E8620CAF-FAF1-704B-8F12-C8CE8B27BAB1}"/>
    <dgm:cxn modelId="{2B1BFD84-C69B-B845-9521-5EF118188C50}" type="presOf" srcId="{E353F5BD-CD13-7943-8D50-6F0869E57B65}" destId="{A43E4978-070B-6E48-A7EA-05FE2E2F1A5A}" srcOrd="0" destOrd="2" presId="urn:microsoft.com/office/officeart/2005/8/layout/vList2"/>
    <dgm:cxn modelId="{72E8BE89-92CC-EB4E-BE97-DD2B55AA1C7B}" type="presOf" srcId="{1065E78E-F4B4-3844-810E-1E8494601513}" destId="{53FB6189-8FDE-EF4A-86E7-252A513219E0}" srcOrd="0" destOrd="0" presId="urn:microsoft.com/office/officeart/2005/8/layout/vList2"/>
    <dgm:cxn modelId="{64F11E9E-E48C-5246-91BF-D51329D07DC2}" type="presOf" srcId="{2CE4F271-E411-F54D-9210-D652DD6F476D}" destId="{D8BA3BCC-8529-AC4D-A42A-0C44F5FC26D4}" srcOrd="0" destOrd="0" presId="urn:microsoft.com/office/officeart/2005/8/layout/vList2"/>
    <dgm:cxn modelId="{985481AA-0C71-DA40-A1C5-0096DAD0647E}" srcId="{1065E78E-F4B4-3844-810E-1E8494601513}" destId="{E353F5BD-CD13-7943-8D50-6F0869E57B65}" srcOrd="2" destOrd="0" parTransId="{2F72063F-D2E4-6B48-BF4F-09420459B97F}" sibTransId="{C8165937-D871-4F49-9897-D2FBCFDEAFDC}"/>
    <dgm:cxn modelId="{647F37AE-2564-BF43-9EEF-41E97A4E682F}" srcId="{E353F5BD-CD13-7943-8D50-6F0869E57B65}" destId="{6002E1C9-42CC-BF47-92BA-B078642E29B0}" srcOrd="0" destOrd="0" parTransId="{7572A060-8D66-2D4D-8B33-983ED40CFDBC}" sibTransId="{4D23EA08-6083-5147-8399-D01872A1F0B9}"/>
    <dgm:cxn modelId="{F0DCFBB8-52E3-684C-B6AB-849AC4BD1D6F}" srcId="{E353F5BD-CD13-7943-8D50-6F0869E57B65}" destId="{A05F66CE-56AC-8541-AE6C-E81ED946224A}" srcOrd="1" destOrd="0" parTransId="{2C7CD24A-7A25-3F40-97A7-7951694CE346}" sibTransId="{8D875079-9C20-C348-AD76-2569ACAEDDC0}"/>
    <dgm:cxn modelId="{28EC92C3-7C92-9242-A351-8F7B6D3118A3}" type="presOf" srcId="{D666DFD2-BFD8-B744-9378-3342034D71CD}" destId="{42FEA0B0-FFB1-234F-B653-6AD40517386F}" srcOrd="0" destOrd="2" presId="urn:microsoft.com/office/officeart/2005/8/layout/vList2"/>
    <dgm:cxn modelId="{B92999DB-1C78-704A-8470-E5AFD0A03001}" type="presOf" srcId="{6002E1C9-42CC-BF47-92BA-B078642E29B0}" destId="{A43E4978-070B-6E48-A7EA-05FE2E2F1A5A}" srcOrd="0" destOrd="3" presId="urn:microsoft.com/office/officeart/2005/8/layout/vList2"/>
    <dgm:cxn modelId="{773ED1E4-47C9-9C43-BB5D-7462C844F3FC}" srcId="{E4B2164D-F8C7-E145-ADB2-24B454741708}" destId="{E1840A40-26C2-AF4C-9A13-C351AEE8065B}" srcOrd="3" destOrd="0" parTransId="{A413C77D-B51F-314A-8281-365C6B8AA2AD}" sibTransId="{DF43D1AC-85DB-C842-821A-787B8CABE306}"/>
    <dgm:cxn modelId="{3F65EDE6-F5CE-F647-9C5B-CC483FC5FF9E}" srcId="{2CE4F271-E411-F54D-9210-D652DD6F476D}" destId="{1065E78E-F4B4-3844-810E-1E8494601513}" srcOrd="0" destOrd="0" parTransId="{D606A82A-9285-9C43-B88E-E68FF89F4D1B}" sibTransId="{8B55BE94-5453-BD45-957D-8C627F8B5629}"/>
    <dgm:cxn modelId="{5C42D9EC-22D9-0744-8CC0-1CB1951AECF2}" srcId="{E4B2164D-F8C7-E145-ADB2-24B454741708}" destId="{D84781D9-3A65-4E44-8C40-D686CD029642}" srcOrd="0" destOrd="0" parTransId="{9321EC81-C66A-B346-9906-037356E50DB0}" sibTransId="{A72BFE2B-7E08-3B46-ABF8-A7F952D6B4A2}"/>
    <dgm:cxn modelId="{76D47EF0-D0CE-8A40-B468-AEF645346891}" srcId="{E4B2164D-F8C7-E145-ADB2-24B454741708}" destId="{D666DFD2-BFD8-B744-9378-3342034D71CD}" srcOrd="2" destOrd="0" parTransId="{9C023C9F-99FD-4947-BA6C-D12A4B38D58B}" sibTransId="{9BE63135-CC86-C047-9332-B14899DFF70B}"/>
    <dgm:cxn modelId="{CFDB60F2-923A-354D-A8D2-78098387C9FF}" type="presOf" srcId="{A05F66CE-56AC-8541-AE6C-E81ED946224A}" destId="{A43E4978-070B-6E48-A7EA-05FE2E2F1A5A}" srcOrd="0" destOrd="4" presId="urn:microsoft.com/office/officeart/2005/8/layout/vList2"/>
    <dgm:cxn modelId="{DE251FFD-1655-C64F-8C28-2838E7F089AD}" type="presOf" srcId="{EF34552D-EDEB-8C48-BE2E-2BE20432E3B0}" destId="{A43E4978-070B-6E48-A7EA-05FE2E2F1A5A}" srcOrd="0" destOrd="1" presId="urn:microsoft.com/office/officeart/2005/8/layout/vList2"/>
    <dgm:cxn modelId="{21FF7AAF-F436-8042-AE50-DB9FE6D77695}" type="presParOf" srcId="{D8BA3BCC-8529-AC4D-A42A-0C44F5FC26D4}" destId="{53FB6189-8FDE-EF4A-86E7-252A513219E0}" srcOrd="0" destOrd="0" presId="urn:microsoft.com/office/officeart/2005/8/layout/vList2"/>
    <dgm:cxn modelId="{62D13E18-03F3-C64F-873F-403241CA7542}" type="presParOf" srcId="{D8BA3BCC-8529-AC4D-A42A-0C44F5FC26D4}" destId="{A43E4978-070B-6E48-A7EA-05FE2E2F1A5A}" srcOrd="1" destOrd="0" presId="urn:microsoft.com/office/officeart/2005/8/layout/vList2"/>
    <dgm:cxn modelId="{F7941B8C-9E6A-BB47-B02A-03DF50CEA1C5}" type="presParOf" srcId="{D8BA3BCC-8529-AC4D-A42A-0C44F5FC26D4}" destId="{ECD4BDC8-96DB-214F-AFDB-A1715F5E4465}" srcOrd="2" destOrd="0" presId="urn:microsoft.com/office/officeart/2005/8/layout/vList2"/>
    <dgm:cxn modelId="{6920822B-4D6F-0347-87A9-91BE85B22AAC}" type="presParOf" srcId="{D8BA3BCC-8529-AC4D-A42A-0C44F5FC26D4}" destId="{42FEA0B0-FFB1-234F-B653-6AD4051738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A84DCD-770B-2649-8133-B33FD3E29DE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3205F-85EB-6741-B22C-479D71A6221D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Classification</a:t>
          </a:r>
          <a:endParaRPr lang="en-US" sz="2400" dirty="0">
            <a:solidFill>
              <a:schemeClr val="tx1"/>
            </a:solidFill>
          </a:endParaRPr>
        </a:p>
      </dgm:t>
    </dgm:pt>
    <dgm:pt modelId="{F7DB6426-C542-FE43-A0B3-25026B3C7944}" type="parTrans" cxnId="{6049C968-2DB9-4A4E-A9A8-AB1E0D04A9E2}">
      <dgm:prSet/>
      <dgm:spPr/>
      <dgm:t>
        <a:bodyPr/>
        <a:lstStyle/>
        <a:p>
          <a:endParaRPr lang="en-US"/>
        </a:p>
      </dgm:t>
    </dgm:pt>
    <dgm:pt modelId="{41983DA7-C00D-6C4F-929C-70431C7B87BC}" type="sibTrans" cxnId="{6049C968-2DB9-4A4E-A9A8-AB1E0D04A9E2}">
      <dgm:prSet/>
      <dgm:spPr/>
      <dgm:t>
        <a:bodyPr/>
        <a:lstStyle/>
        <a:p>
          <a:endParaRPr lang="en-US"/>
        </a:p>
      </dgm:t>
    </dgm:pt>
    <dgm:pt modelId="{8824D85E-87AB-E948-865D-55BF51BBEADD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400" b="1" kern="1200" dirty="0">
              <a:solidFill>
                <a:schemeClr val="tx1"/>
              </a:solidFill>
            </a:rPr>
            <a:t>Missing Value </a:t>
          </a:r>
          <a:r>
            <a:rPr lang="en-US" sz="24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Estimation</a:t>
          </a:r>
        </a:p>
      </dgm:t>
    </dgm:pt>
    <dgm:pt modelId="{239F5F1B-4157-5D47-8C58-F6FF61A75496}" type="parTrans" cxnId="{34A8B31B-559D-1A4E-BFAC-E7D477FE77E8}">
      <dgm:prSet/>
      <dgm:spPr/>
      <dgm:t>
        <a:bodyPr/>
        <a:lstStyle/>
        <a:p>
          <a:endParaRPr lang="en-US"/>
        </a:p>
      </dgm:t>
    </dgm:pt>
    <dgm:pt modelId="{BB7EB8B7-CF13-C14C-A630-3775A72608C9}" type="sibTrans" cxnId="{34A8B31B-559D-1A4E-BFAC-E7D477FE77E8}">
      <dgm:prSet/>
      <dgm:spPr/>
      <dgm:t>
        <a:bodyPr/>
        <a:lstStyle/>
        <a:p>
          <a:endParaRPr lang="en-US"/>
        </a:p>
      </dgm:t>
    </dgm:pt>
    <dgm:pt modelId="{6D0179C3-9BCD-8945-9163-445DC9F0FAF6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Multi-Label Classification</a:t>
          </a:r>
          <a:endParaRPr lang="en-US" sz="2400" dirty="0">
            <a:solidFill>
              <a:schemeClr val="tx1"/>
            </a:solidFill>
          </a:endParaRPr>
        </a:p>
      </dgm:t>
    </dgm:pt>
    <dgm:pt modelId="{18769E7A-C2F0-FC42-B6CE-C3AB55125385}" type="parTrans" cxnId="{A665C128-9911-5148-B46B-298E1179BE6B}">
      <dgm:prSet/>
      <dgm:spPr/>
      <dgm:t>
        <a:bodyPr/>
        <a:lstStyle/>
        <a:p>
          <a:endParaRPr lang="en-US"/>
        </a:p>
      </dgm:t>
    </dgm:pt>
    <dgm:pt modelId="{A0056415-1789-FD4D-B2DD-E63BB284BB4B}" type="sibTrans" cxnId="{A665C128-9911-5148-B46B-298E1179BE6B}">
      <dgm:prSet/>
      <dgm:spPr/>
      <dgm:t>
        <a:bodyPr/>
        <a:lstStyle/>
        <a:p>
          <a:endParaRPr lang="en-US"/>
        </a:p>
      </dgm:t>
    </dgm:pt>
    <dgm:pt modelId="{38AC382A-E853-D140-BBF3-9C7779409B8C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Goal:</a:t>
          </a:r>
          <a:endParaRPr lang="en-US" sz="1400" dirty="0"/>
        </a:p>
      </dgm:t>
    </dgm:pt>
    <dgm:pt modelId="{C70FAB6D-8B18-5B4D-A5C0-C4B00BF15A9E}" type="parTrans" cxnId="{8B981064-C706-A140-96BF-9BCE832AA07B}">
      <dgm:prSet/>
      <dgm:spPr/>
      <dgm:t>
        <a:bodyPr/>
        <a:lstStyle/>
        <a:p>
          <a:endParaRPr lang="en-US"/>
        </a:p>
      </dgm:t>
    </dgm:pt>
    <dgm:pt modelId="{AF377EC1-CB7C-DD48-AC2D-E0145AC281C8}" type="sibTrans" cxnId="{8B981064-C706-A140-96BF-9BCE832AA07B}">
      <dgm:prSet/>
      <dgm:spPr/>
      <dgm:t>
        <a:bodyPr/>
        <a:lstStyle/>
        <a:p>
          <a:endParaRPr lang="en-US"/>
        </a:p>
      </dgm:t>
    </dgm:pt>
    <dgm:pt modelId="{67DAD91F-EC8F-6246-9E54-61B4527FFF7F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Details:</a:t>
          </a:r>
          <a:endParaRPr lang="en-US" sz="1400" dirty="0"/>
        </a:p>
      </dgm:t>
    </dgm:pt>
    <dgm:pt modelId="{9ADB9417-7C3F-4B40-8A9C-FFF06CF3CE34}" type="parTrans" cxnId="{A7331D57-D38B-6541-929C-59DB004721A3}">
      <dgm:prSet/>
      <dgm:spPr/>
      <dgm:t>
        <a:bodyPr/>
        <a:lstStyle/>
        <a:p>
          <a:endParaRPr lang="en-US"/>
        </a:p>
      </dgm:t>
    </dgm:pt>
    <dgm:pt modelId="{A176C260-E025-444F-B5FA-3027ACEB3C4C}" type="sibTrans" cxnId="{A7331D57-D38B-6541-929C-59DB004721A3}">
      <dgm:prSet/>
      <dgm:spPr/>
      <dgm:t>
        <a:bodyPr/>
        <a:lstStyle/>
        <a:p>
          <a:endParaRPr lang="en-US"/>
        </a:p>
      </dgm:t>
    </dgm:pt>
    <dgm:pt modelId="{CFFDFE02-32A3-8046-A09B-CC110D5223C7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Goal</a:t>
          </a:r>
          <a:r>
            <a:rPr lang="en-US" sz="1400" dirty="0"/>
            <a:t>:</a:t>
          </a:r>
        </a:p>
      </dgm:t>
    </dgm:pt>
    <dgm:pt modelId="{E42BD884-AD15-FE49-B5F6-89361E0FF83E}" type="parTrans" cxnId="{34FE8288-B4B0-3544-A4F0-00D60ADE5C25}">
      <dgm:prSet/>
      <dgm:spPr/>
      <dgm:t>
        <a:bodyPr/>
        <a:lstStyle/>
        <a:p>
          <a:endParaRPr lang="en-US"/>
        </a:p>
      </dgm:t>
    </dgm:pt>
    <dgm:pt modelId="{7A49926C-CC6F-EF40-80E2-BBAD358E532A}" type="sibTrans" cxnId="{34FE8288-B4B0-3544-A4F0-00D60ADE5C25}">
      <dgm:prSet/>
      <dgm:spPr/>
      <dgm:t>
        <a:bodyPr/>
        <a:lstStyle/>
        <a:p>
          <a:endParaRPr lang="en-US"/>
        </a:p>
      </dgm:t>
    </dgm:pt>
    <dgm:pt modelId="{B04CBC9B-534E-B347-9681-E82BC61BD3E5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Details</a:t>
          </a:r>
          <a:r>
            <a:rPr lang="en-US" sz="1400" dirty="0"/>
            <a:t>:</a:t>
          </a:r>
        </a:p>
      </dgm:t>
    </dgm:pt>
    <dgm:pt modelId="{EADF27D2-21E2-2248-BE69-4119B2311C8E}" type="parTrans" cxnId="{718F5015-6A34-3749-A338-506623E01252}">
      <dgm:prSet/>
      <dgm:spPr/>
      <dgm:t>
        <a:bodyPr/>
        <a:lstStyle/>
        <a:p>
          <a:endParaRPr lang="en-US"/>
        </a:p>
      </dgm:t>
    </dgm:pt>
    <dgm:pt modelId="{86D88FEA-CCAF-B54A-9D84-07139D3C6252}" type="sibTrans" cxnId="{718F5015-6A34-3749-A338-506623E01252}">
      <dgm:prSet/>
      <dgm:spPr/>
      <dgm:t>
        <a:bodyPr/>
        <a:lstStyle/>
        <a:p>
          <a:endParaRPr lang="en-US"/>
        </a:p>
      </dgm:t>
    </dgm:pt>
    <dgm:pt modelId="{8B255F62-F3A9-F145-B9DE-FC3DFFF75DC4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Micro array datasets with varying genes, samples, and percentages of missing values.</a:t>
          </a:r>
        </a:p>
      </dgm:t>
    </dgm:pt>
    <dgm:pt modelId="{3D1D1638-8300-B44B-A8F9-F165C8D15126}" type="parTrans" cxnId="{29CC5D74-9242-A64C-B355-9A841E24CB53}">
      <dgm:prSet/>
      <dgm:spPr/>
      <dgm:t>
        <a:bodyPr/>
        <a:lstStyle/>
        <a:p>
          <a:endParaRPr lang="en-US"/>
        </a:p>
      </dgm:t>
    </dgm:pt>
    <dgm:pt modelId="{C51C7183-83E8-944C-9238-B984FC23A721}" type="sibTrans" cxnId="{29CC5D74-9242-A64C-B355-9A841E24CB53}">
      <dgm:prSet/>
      <dgm:spPr/>
      <dgm:t>
        <a:bodyPr/>
        <a:lstStyle/>
        <a:p>
          <a:endParaRPr lang="en-US"/>
        </a:p>
      </dgm:t>
    </dgm:pt>
    <dgm:pt modelId="{547445B8-F70C-1949-92F8-4286B1443D5D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Missing values are marked as 1.00000000000000e+99.</a:t>
          </a:r>
        </a:p>
      </dgm:t>
    </dgm:pt>
    <dgm:pt modelId="{57897587-4F6E-3948-AA28-93DEDA5A2245}" type="parTrans" cxnId="{A0694519-96F9-7044-A66B-8CB3BCDFEE58}">
      <dgm:prSet/>
      <dgm:spPr/>
      <dgm:t>
        <a:bodyPr/>
        <a:lstStyle/>
        <a:p>
          <a:endParaRPr lang="en-US"/>
        </a:p>
      </dgm:t>
    </dgm:pt>
    <dgm:pt modelId="{C5C42685-C28D-1247-A8E5-A149138C4499}" type="sibTrans" cxnId="{A0694519-96F9-7044-A66B-8CB3BCDFEE58}">
      <dgm:prSet/>
      <dgm:spPr/>
      <dgm:t>
        <a:bodyPr/>
        <a:lstStyle/>
        <a:p>
          <a:endParaRPr lang="en-US"/>
        </a:p>
      </dgm:t>
    </dgm:pt>
    <dgm:pt modelId="{1E721226-2687-5744-BE35-842C3BFC2829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The estimated values should improve the quality and completeness of the datasets.</a:t>
          </a:r>
        </a:p>
      </dgm:t>
    </dgm:pt>
    <dgm:pt modelId="{831B9391-FA68-6542-8343-2D0D8E047872}" type="parTrans" cxnId="{09E1F8A2-0070-1D4A-A005-32D208EFAFCA}">
      <dgm:prSet/>
      <dgm:spPr/>
      <dgm:t>
        <a:bodyPr/>
        <a:lstStyle/>
        <a:p>
          <a:endParaRPr lang="en-US"/>
        </a:p>
      </dgm:t>
    </dgm:pt>
    <dgm:pt modelId="{1EB810D2-8079-9D45-8B99-72CB0BDB38D1}" type="sibTrans" cxnId="{09E1F8A2-0070-1D4A-A005-32D208EFAFCA}">
      <dgm:prSet/>
      <dgm:spPr/>
      <dgm:t>
        <a:bodyPr/>
        <a:lstStyle/>
        <a:p>
          <a:endParaRPr lang="en-US"/>
        </a:p>
      </dgm:t>
    </dgm:pt>
    <dgm:pt modelId="{8657C1D5-730B-A248-A58F-C1159287D40B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</a:t>
          </a:r>
        </a:p>
      </dgm:t>
    </dgm:pt>
    <dgm:pt modelId="{2CC8B97D-4823-3B4A-89A1-B708DACD1266}" type="parTrans" cxnId="{3191FF78-F4B2-2B4B-AC16-6DDCD7A7195B}">
      <dgm:prSet/>
      <dgm:spPr/>
      <dgm:t>
        <a:bodyPr/>
        <a:lstStyle/>
        <a:p>
          <a:endParaRPr lang="en-US"/>
        </a:p>
      </dgm:t>
    </dgm:pt>
    <dgm:pt modelId="{B5E7D2C9-FD55-1448-B1AE-6997D9EE09CF}" type="sibTrans" cxnId="{3191FF78-F4B2-2B4B-AC16-6DDCD7A7195B}">
      <dgm:prSet/>
      <dgm:spPr/>
      <dgm:t>
        <a:bodyPr/>
        <a:lstStyle/>
        <a:p>
          <a:endParaRPr lang="en-US"/>
        </a:p>
      </dgm:t>
    </dgm:pt>
    <dgm:pt modelId="{6C4BD5B0-1AE2-504A-90E9-AA1A3A54110C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Input: Dataset with missing values.</a:t>
          </a:r>
        </a:p>
      </dgm:t>
    </dgm:pt>
    <dgm:pt modelId="{1E1D9A99-D07D-5D49-BF9C-0D3A1524835B}" type="parTrans" cxnId="{2841A13D-8293-EF42-AB52-89BF04B3E68A}">
      <dgm:prSet/>
      <dgm:spPr/>
      <dgm:t>
        <a:bodyPr/>
        <a:lstStyle/>
        <a:p>
          <a:endParaRPr lang="en-US"/>
        </a:p>
      </dgm:t>
    </dgm:pt>
    <dgm:pt modelId="{F73EE0F5-98EF-DF4F-B89E-F69A824D33E5}" type="sibTrans" cxnId="{2841A13D-8293-EF42-AB52-89BF04B3E68A}">
      <dgm:prSet/>
      <dgm:spPr/>
      <dgm:t>
        <a:bodyPr/>
        <a:lstStyle/>
        <a:p>
          <a:endParaRPr lang="en-US"/>
        </a:p>
      </dgm:t>
    </dgm:pt>
    <dgm:pt modelId="{6C23C714-E9C5-794E-9F94-1421880A2827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Output: A complete dataset with estimated values.</a:t>
          </a:r>
        </a:p>
      </dgm:t>
    </dgm:pt>
    <dgm:pt modelId="{8FF99209-0FE6-094A-BCE1-DB025D26A337}" type="parTrans" cxnId="{E12DC550-ABEB-3643-83B6-071034B67734}">
      <dgm:prSet/>
      <dgm:spPr/>
      <dgm:t>
        <a:bodyPr/>
        <a:lstStyle/>
        <a:p>
          <a:endParaRPr lang="en-US"/>
        </a:p>
      </dgm:t>
    </dgm:pt>
    <dgm:pt modelId="{30B66650-17DB-944B-8DC8-DE50D8BF9D60}" type="sibTrans" cxnId="{E12DC550-ABEB-3643-83B6-071034B67734}">
      <dgm:prSet/>
      <dgm:spPr/>
      <dgm:t>
        <a:bodyPr/>
        <a:lstStyle/>
        <a:p>
          <a:endParaRPr lang="en-US"/>
        </a:p>
      </dgm:t>
    </dgm:pt>
    <dgm:pt modelId="{C2B07840-B289-E641-AEFE-0B3E4F0B6E57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Goal:</a:t>
          </a:r>
          <a:endParaRPr lang="en-US" sz="1400" dirty="0"/>
        </a:p>
      </dgm:t>
    </dgm:pt>
    <dgm:pt modelId="{290ED8FF-6C6D-414D-9A3D-C4B19E802000}" type="parTrans" cxnId="{50178DF6-3C99-FA4A-8527-BE195C79ABED}">
      <dgm:prSet/>
      <dgm:spPr/>
      <dgm:t>
        <a:bodyPr/>
        <a:lstStyle/>
        <a:p>
          <a:endParaRPr lang="en-US"/>
        </a:p>
      </dgm:t>
    </dgm:pt>
    <dgm:pt modelId="{5D9B825D-E231-6B4E-BA08-620F56F96C36}" type="sibTrans" cxnId="{50178DF6-3C99-FA4A-8527-BE195C79ABED}">
      <dgm:prSet/>
      <dgm:spPr/>
      <dgm:t>
        <a:bodyPr/>
        <a:lstStyle/>
        <a:p>
          <a:endParaRPr lang="en-US"/>
        </a:p>
      </dgm:t>
    </dgm:pt>
    <dgm:pt modelId="{5D2CDDAC-9DF2-4B4E-A0CB-DBFAF71AC174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Each sample can have multiple labels (marked with 1 in the label matrix).</a:t>
          </a:r>
        </a:p>
      </dgm:t>
    </dgm:pt>
    <dgm:pt modelId="{FCD5475C-015D-1841-ADCA-80FDA6E51E01}" type="parTrans" cxnId="{39967F96-BBB8-3C43-8C9B-64CE7DB1239E}">
      <dgm:prSet/>
      <dgm:spPr/>
      <dgm:t>
        <a:bodyPr/>
        <a:lstStyle/>
        <a:p>
          <a:endParaRPr lang="en-US"/>
        </a:p>
      </dgm:t>
    </dgm:pt>
    <dgm:pt modelId="{B2DDDB67-4E03-7D4D-A83A-42F634A427DA}" type="sibTrans" cxnId="{39967F96-BBB8-3C43-8C9B-64CE7DB1239E}">
      <dgm:prSet/>
      <dgm:spPr/>
      <dgm:t>
        <a:bodyPr/>
        <a:lstStyle/>
        <a:p>
          <a:endParaRPr lang="en-US"/>
        </a:p>
      </dgm:t>
    </dgm:pt>
    <dgm:pt modelId="{607E60DD-8CDF-8D45-B7D7-8341E2D7BBB5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The prediction output should match the structure of the training labels.</a:t>
          </a:r>
        </a:p>
      </dgm:t>
    </dgm:pt>
    <dgm:pt modelId="{5EA99FB5-2388-5440-82D0-294FC704CEAF}" type="parTrans" cxnId="{033B62DB-B9E9-3046-B8AD-637DC9F11EF4}">
      <dgm:prSet/>
      <dgm:spPr/>
      <dgm:t>
        <a:bodyPr/>
        <a:lstStyle/>
        <a:p>
          <a:endParaRPr lang="en-US"/>
        </a:p>
      </dgm:t>
    </dgm:pt>
    <dgm:pt modelId="{0498CFDF-D147-FA4A-A29D-9648C08B8F21}" type="sibTrans" cxnId="{033B62DB-B9E9-3046-B8AD-637DC9F11EF4}">
      <dgm:prSet/>
      <dgm:spPr/>
      <dgm:t>
        <a:bodyPr/>
        <a:lstStyle/>
        <a:p>
          <a:endParaRPr lang="en-US"/>
        </a:p>
      </dgm:t>
    </dgm:pt>
    <dgm:pt modelId="{94D401F2-5709-5E4F-9676-ED31788CC12D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Example:</a:t>
          </a:r>
          <a:endParaRPr lang="en-US" sz="1400" dirty="0"/>
        </a:p>
      </dgm:t>
    </dgm:pt>
    <dgm:pt modelId="{53DD67BD-935C-944B-8881-C6B5BFB31624}" type="parTrans" cxnId="{B2F19F84-A640-714E-AC2B-F7C19A36C6A4}">
      <dgm:prSet/>
      <dgm:spPr/>
      <dgm:t>
        <a:bodyPr/>
        <a:lstStyle/>
        <a:p>
          <a:endParaRPr lang="en-US"/>
        </a:p>
      </dgm:t>
    </dgm:pt>
    <dgm:pt modelId="{3B82992E-60CC-5C48-A5C9-378033953120}" type="sibTrans" cxnId="{B2F19F84-A640-714E-AC2B-F7C19A36C6A4}">
      <dgm:prSet/>
      <dgm:spPr/>
      <dgm:t>
        <a:bodyPr/>
        <a:lstStyle/>
        <a:p>
          <a:endParaRPr lang="en-US"/>
        </a:p>
      </dgm:t>
    </dgm:pt>
    <dgm:pt modelId="{FFE39E25-A707-FD43-8FDB-11F58D42EABA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Output: Predicted labels for test samples in the same format.</a:t>
          </a:r>
        </a:p>
      </dgm:t>
    </dgm:pt>
    <dgm:pt modelId="{32F6366D-B517-4A41-B78E-8A42C8B31669}" type="parTrans" cxnId="{69A7AA37-7CD8-F54B-AAA1-A083BE6989D5}">
      <dgm:prSet/>
      <dgm:spPr/>
      <dgm:t>
        <a:bodyPr/>
        <a:lstStyle/>
        <a:p>
          <a:endParaRPr lang="en-US"/>
        </a:p>
      </dgm:t>
    </dgm:pt>
    <dgm:pt modelId="{CBD76F8A-237D-4546-AFD3-462E0B746C40}" type="sibTrans" cxnId="{69A7AA37-7CD8-F54B-AAA1-A083BE6989D5}">
      <dgm:prSet/>
      <dgm:spPr/>
      <dgm:t>
        <a:bodyPr/>
        <a:lstStyle/>
        <a:p>
          <a:endParaRPr lang="en-US"/>
        </a:p>
      </dgm:t>
    </dgm:pt>
    <dgm:pt modelId="{AD78F11E-D7C9-3648-A051-7C6EA1628890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Six datasets with varying features, samples, and class distributions.</a:t>
          </a:r>
        </a:p>
      </dgm:t>
    </dgm:pt>
    <dgm:pt modelId="{0C9FC5BC-4A36-5441-B363-D7BB2EAE2994}" type="parTrans" cxnId="{75232EB3-11F7-2A49-BE7E-901640EB2AA1}">
      <dgm:prSet/>
      <dgm:spPr/>
      <dgm:t>
        <a:bodyPr/>
        <a:lstStyle/>
        <a:p>
          <a:endParaRPr lang="en-US"/>
        </a:p>
      </dgm:t>
    </dgm:pt>
    <dgm:pt modelId="{6AA3F007-E279-9C49-A68A-C8B52F6D4A92}" type="sibTrans" cxnId="{75232EB3-11F7-2A49-BE7E-901640EB2AA1}">
      <dgm:prSet/>
      <dgm:spPr/>
      <dgm:t>
        <a:bodyPr/>
        <a:lstStyle/>
        <a:p>
          <a:endParaRPr lang="en-US"/>
        </a:p>
      </dgm:t>
    </dgm:pt>
    <dgm:pt modelId="{4024AD67-761C-9546-9CFE-22E6F5B1F27B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Missing values (denoted as 1.00000000000000e+99) need to be handled before building the classifier.</a:t>
          </a:r>
        </a:p>
      </dgm:t>
    </dgm:pt>
    <dgm:pt modelId="{B650FD93-2E61-4442-811E-45C9420A77CF}" type="parTrans" cxnId="{33293052-08CC-8E4F-B2DA-7E395E5BCC02}">
      <dgm:prSet/>
      <dgm:spPr/>
      <dgm:t>
        <a:bodyPr/>
        <a:lstStyle/>
        <a:p>
          <a:endParaRPr lang="en-US"/>
        </a:p>
      </dgm:t>
    </dgm:pt>
    <dgm:pt modelId="{30170080-A7C6-814F-AA8B-8908EE160C99}" type="sibTrans" cxnId="{33293052-08CC-8E4F-B2DA-7E395E5BCC02}">
      <dgm:prSet/>
      <dgm:spPr/>
      <dgm:t>
        <a:bodyPr/>
        <a:lstStyle/>
        <a:p>
          <a:endParaRPr lang="en-US"/>
        </a:p>
      </dgm:t>
    </dgm:pt>
    <dgm:pt modelId="{3D13FA24-B3EE-744B-8167-E9254C504230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The first five datasets involve classification; the sixth involves regression to predict continuous values.</a:t>
          </a:r>
        </a:p>
      </dgm:t>
    </dgm:pt>
    <dgm:pt modelId="{8F75941C-FB8A-9744-8F56-10D658D3E882}" type="parTrans" cxnId="{D5012910-6F15-9B41-8144-1238CFC7DE6C}">
      <dgm:prSet/>
      <dgm:spPr/>
      <dgm:t>
        <a:bodyPr/>
        <a:lstStyle/>
        <a:p>
          <a:endParaRPr lang="en-US"/>
        </a:p>
      </dgm:t>
    </dgm:pt>
    <dgm:pt modelId="{C7324BB4-CF08-2E4B-9CCA-1578339B1A8F}" type="sibTrans" cxnId="{D5012910-6F15-9B41-8144-1238CFC7DE6C}">
      <dgm:prSet/>
      <dgm:spPr/>
      <dgm:t>
        <a:bodyPr/>
        <a:lstStyle/>
        <a:p>
          <a:endParaRPr lang="en-US"/>
        </a:p>
      </dgm:t>
    </dgm:pt>
    <dgm:pt modelId="{E0F62730-8DBF-6347-8B51-3BCC456DC691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Example:</a:t>
          </a:r>
          <a:endParaRPr lang="en-US" sz="1400" dirty="0"/>
        </a:p>
      </dgm:t>
    </dgm:pt>
    <dgm:pt modelId="{213B47CB-A609-214C-B5C2-D136C2967CB2}" type="parTrans" cxnId="{5657FCC4-D90D-FE42-B5E6-B6154F2DC717}">
      <dgm:prSet/>
      <dgm:spPr/>
      <dgm:t>
        <a:bodyPr/>
        <a:lstStyle/>
        <a:p>
          <a:endParaRPr lang="en-US"/>
        </a:p>
      </dgm:t>
    </dgm:pt>
    <dgm:pt modelId="{7E5188BE-52E1-5C48-81D5-0A1F1AA72F44}" type="sibTrans" cxnId="{5657FCC4-D90D-FE42-B5E6-B6154F2DC717}">
      <dgm:prSet/>
      <dgm:spPr/>
      <dgm:t>
        <a:bodyPr/>
        <a:lstStyle/>
        <a:p>
          <a:endParaRPr lang="en-US"/>
        </a:p>
      </dgm:t>
    </dgm:pt>
    <dgm:pt modelId="{58A73374-8214-B342-BB4C-72C921038A5E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Input: Training data with labels and a test dataset.</a:t>
          </a:r>
        </a:p>
      </dgm:t>
    </dgm:pt>
    <dgm:pt modelId="{046DF05C-98CF-854E-A7C2-FD5DAB589FAC}" type="parTrans" cxnId="{8411E3A6-5336-E944-95D7-FBB3224ACD79}">
      <dgm:prSet/>
      <dgm:spPr/>
      <dgm:t>
        <a:bodyPr/>
        <a:lstStyle/>
        <a:p>
          <a:endParaRPr lang="en-US"/>
        </a:p>
      </dgm:t>
    </dgm:pt>
    <dgm:pt modelId="{FFE0D13C-2BC4-2E4C-B62F-5AF93BDD0370}" type="sibTrans" cxnId="{8411E3A6-5336-E944-95D7-FBB3224ACD79}">
      <dgm:prSet/>
      <dgm:spPr/>
      <dgm:t>
        <a:bodyPr/>
        <a:lstStyle/>
        <a:p>
          <a:endParaRPr lang="en-US"/>
        </a:p>
      </dgm:t>
    </dgm:pt>
    <dgm:pt modelId="{E0961362-1E47-D643-9933-4F16B249CFD6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Output: Predicted labels for the test samples.</a:t>
          </a:r>
        </a:p>
      </dgm:t>
    </dgm:pt>
    <dgm:pt modelId="{E4CDBF66-CF3B-0340-AFAA-F02F1A2B7B17}" type="parTrans" cxnId="{C27E4148-C7BF-6244-8130-35850659B2EB}">
      <dgm:prSet/>
      <dgm:spPr/>
      <dgm:t>
        <a:bodyPr/>
        <a:lstStyle/>
        <a:p>
          <a:endParaRPr lang="en-US"/>
        </a:p>
      </dgm:t>
    </dgm:pt>
    <dgm:pt modelId="{A223166B-63DD-8646-A452-B298C534CF91}" type="sibTrans" cxnId="{C27E4148-C7BF-6244-8130-35850659B2EB}">
      <dgm:prSet/>
      <dgm:spPr/>
      <dgm:t>
        <a:bodyPr/>
        <a:lstStyle/>
        <a:p>
          <a:endParaRPr lang="en-US"/>
        </a:p>
      </dgm:t>
    </dgm:pt>
    <dgm:pt modelId="{EA3C8614-26FC-804E-A10A-B052E2AC614B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dirty="0"/>
            <a:t>Assign Single label (class) to each sample in the test dataset based on the patterns learned from the training dataset.</a:t>
          </a:r>
        </a:p>
      </dgm:t>
    </dgm:pt>
    <dgm:pt modelId="{135E8645-D70F-1F4E-B9EA-507523DD2D4A}" type="parTrans" cxnId="{0BB4416B-4585-5D49-89E9-E018D0E8D29D}">
      <dgm:prSet/>
      <dgm:spPr/>
      <dgm:t>
        <a:bodyPr/>
        <a:lstStyle/>
        <a:p>
          <a:endParaRPr lang="en-US"/>
        </a:p>
      </dgm:t>
    </dgm:pt>
    <dgm:pt modelId="{7EC0A79B-AFDA-B546-9E9D-620BE0D3427D}" type="sibTrans" cxnId="{0BB4416B-4585-5D49-89E9-E018D0E8D29D}">
      <dgm:prSet/>
      <dgm:spPr/>
      <dgm:t>
        <a:bodyPr/>
        <a:lstStyle/>
        <a:p>
          <a:endParaRPr lang="en-US"/>
        </a:p>
      </dgm:t>
    </dgm:pt>
    <dgm:pt modelId="{C25555F3-8AA2-1B4B-9244-545491824C9D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Fill in missing gene expression values accurately.</a:t>
          </a:r>
        </a:p>
      </dgm:t>
    </dgm:pt>
    <dgm:pt modelId="{22B68A0F-603B-F94F-B1D5-48CCFC5C047D}" type="parTrans" cxnId="{BB54CAF3-4F53-B344-9B59-30BA7CD3650E}">
      <dgm:prSet/>
      <dgm:spPr/>
      <dgm:t>
        <a:bodyPr/>
        <a:lstStyle/>
        <a:p>
          <a:endParaRPr lang="en-US"/>
        </a:p>
      </dgm:t>
    </dgm:pt>
    <dgm:pt modelId="{943C4574-E019-2F43-A66F-25775CCDB8AE}" type="sibTrans" cxnId="{BB54CAF3-4F53-B344-9B59-30BA7CD3650E}">
      <dgm:prSet/>
      <dgm:spPr/>
      <dgm:t>
        <a:bodyPr/>
        <a:lstStyle/>
        <a:p>
          <a:endParaRPr lang="en-US"/>
        </a:p>
      </dgm:t>
    </dgm:pt>
    <dgm:pt modelId="{F1B339C8-445E-704C-A55D-F5B04C043541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Details:</a:t>
          </a:r>
          <a:endParaRPr lang="en-US" sz="1400" dirty="0"/>
        </a:p>
      </dgm:t>
    </dgm:pt>
    <dgm:pt modelId="{2699ECBA-6788-D14D-B7DF-ACBF24A87A8D}" type="parTrans" cxnId="{D970C6F9-A152-6042-8098-EB36654B9AB1}">
      <dgm:prSet/>
      <dgm:spPr/>
      <dgm:t>
        <a:bodyPr/>
        <a:lstStyle/>
        <a:p>
          <a:endParaRPr lang="en-US"/>
        </a:p>
      </dgm:t>
    </dgm:pt>
    <dgm:pt modelId="{84F46979-055A-EB4C-BB46-ADC136003157}" type="sibTrans" cxnId="{D970C6F9-A152-6042-8098-EB36654B9AB1}">
      <dgm:prSet/>
      <dgm:spPr/>
      <dgm:t>
        <a:bodyPr/>
        <a:lstStyle/>
        <a:p>
          <a:endParaRPr lang="en-US"/>
        </a:p>
      </dgm:t>
    </dgm:pt>
    <dgm:pt modelId="{C24FE465-91F1-A743-A8A8-63AF17F0639A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A single dataset with 103 features and 14 target labels.</a:t>
          </a:r>
        </a:p>
      </dgm:t>
    </dgm:pt>
    <dgm:pt modelId="{B6198993-E3CE-6C41-8397-4083C563A4AC}" type="parTrans" cxnId="{575BE033-E5D4-5246-AF50-8A2A46CF16E5}">
      <dgm:prSet/>
      <dgm:spPr/>
      <dgm:t>
        <a:bodyPr/>
        <a:lstStyle/>
        <a:p>
          <a:endParaRPr lang="en-US"/>
        </a:p>
      </dgm:t>
    </dgm:pt>
    <dgm:pt modelId="{87EE75FD-7AD9-6441-AAC4-1D31F1647DD7}" type="sibTrans" cxnId="{575BE033-E5D4-5246-AF50-8A2A46CF16E5}">
      <dgm:prSet/>
      <dgm:spPr/>
      <dgm:t>
        <a:bodyPr/>
        <a:lstStyle/>
        <a:p>
          <a:endParaRPr lang="en-US"/>
        </a:p>
      </dgm:t>
    </dgm:pt>
    <dgm:pt modelId="{217CFEE0-0706-BF47-86DD-3A4B88AA606B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Input: Multi-label training data, labels, and test dataset.</a:t>
          </a:r>
        </a:p>
      </dgm:t>
    </dgm:pt>
    <dgm:pt modelId="{5A30AFF2-FC66-234F-B111-288DCC9E616F}" type="parTrans" cxnId="{CA1C4817-A50C-B148-BC19-F94CA3E7F781}">
      <dgm:prSet/>
      <dgm:spPr/>
      <dgm:t>
        <a:bodyPr/>
        <a:lstStyle/>
        <a:p>
          <a:endParaRPr lang="en-US"/>
        </a:p>
      </dgm:t>
    </dgm:pt>
    <dgm:pt modelId="{7045A0CE-EA55-7642-B2E9-4DD391AB0550}" type="sibTrans" cxnId="{CA1C4817-A50C-B148-BC19-F94CA3E7F781}">
      <dgm:prSet/>
      <dgm:spPr/>
      <dgm:t>
        <a:bodyPr/>
        <a:lstStyle/>
        <a:p>
          <a:endParaRPr lang="en-US"/>
        </a:p>
      </dgm:t>
    </dgm:pt>
    <dgm:pt modelId="{B97C5FB0-2F52-F849-8A26-86DD8896D6C9}">
      <dgm:prSet custT="1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Assign multiple labels to each sample in the test dataset.</a:t>
          </a:r>
        </a:p>
      </dgm:t>
    </dgm:pt>
    <dgm:pt modelId="{4CBCF7E9-49E2-394C-ADE0-AED872ABE6D3}" type="parTrans" cxnId="{B2F9DB5A-D888-BA49-B800-1096EA7DCF1E}">
      <dgm:prSet/>
      <dgm:spPr/>
      <dgm:t>
        <a:bodyPr/>
        <a:lstStyle/>
        <a:p>
          <a:endParaRPr lang="en-US"/>
        </a:p>
      </dgm:t>
    </dgm:pt>
    <dgm:pt modelId="{0FC085F3-ED0B-B34D-A0A3-B6282D0E93C9}" type="sibTrans" cxnId="{B2F9DB5A-D888-BA49-B800-1096EA7DCF1E}">
      <dgm:prSet/>
      <dgm:spPr/>
      <dgm:t>
        <a:bodyPr/>
        <a:lstStyle/>
        <a:p>
          <a:endParaRPr lang="en-US"/>
        </a:p>
      </dgm:t>
    </dgm:pt>
    <dgm:pt modelId="{C07CE704-E8C7-3448-AC0A-8BC881193611}" type="pres">
      <dgm:prSet presAssocID="{51A84DCD-770B-2649-8133-B33FD3E29DE7}" presName="Name0" presStyleCnt="0">
        <dgm:presLayoutVars>
          <dgm:dir/>
          <dgm:animLvl val="lvl"/>
          <dgm:resizeHandles val="exact"/>
        </dgm:presLayoutVars>
      </dgm:prSet>
      <dgm:spPr/>
    </dgm:pt>
    <dgm:pt modelId="{5A179F34-8A8E-A64E-B8E4-FF3D2C2A1B51}" type="pres">
      <dgm:prSet presAssocID="{46F3205F-85EB-6741-B22C-479D71A6221D}" presName="composite" presStyleCnt="0"/>
      <dgm:spPr/>
    </dgm:pt>
    <dgm:pt modelId="{7968BC41-4143-A047-855D-5D0961FD6F9F}" type="pres">
      <dgm:prSet presAssocID="{46F3205F-85EB-6741-B22C-479D71A6221D}" presName="parTx" presStyleLbl="alignNode1" presStyleIdx="0" presStyleCnt="3" custScaleY="100000">
        <dgm:presLayoutVars>
          <dgm:chMax val="0"/>
          <dgm:chPref val="0"/>
          <dgm:bulletEnabled val="1"/>
        </dgm:presLayoutVars>
      </dgm:prSet>
      <dgm:spPr/>
    </dgm:pt>
    <dgm:pt modelId="{58AB077F-047A-5444-8561-E0BA75A703DD}" type="pres">
      <dgm:prSet presAssocID="{46F3205F-85EB-6741-B22C-479D71A6221D}" presName="desTx" presStyleLbl="alignAccFollowNode1" presStyleIdx="0" presStyleCnt="3">
        <dgm:presLayoutVars>
          <dgm:bulletEnabled val="1"/>
        </dgm:presLayoutVars>
      </dgm:prSet>
      <dgm:spPr/>
    </dgm:pt>
    <dgm:pt modelId="{45EDDA97-3C35-FD4B-ACC7-5B6167A878D2}" type="pres">
      <dgm:prSet presAssocID="{41983DA7-C00D-6C4F-929C-70431C7B87BC}" presName="space" presStyleCnt="0"/>
      <dgm:spPr/>
    </dgm:pt>
    <dgm:pt modelId="{DF4B5F66-8A9B-534A-9892-369B48C98274}" type="pres">
      <dgm:prSet presAssocID="{8824D85E-87AB-E948-865D-55BF51BBEADD}" presName="composite" presStyleCnt="0"/>
      <dgm:spPr/>
    </dgm:pt>
    <dgm:pt modelId="{31E56AD1-FE61-1C48-AD7A-1FB41513650B}" type="pres">
      <dgm:prSet presAssocID="{8824D85E-87AB-E948-865D-55BF51BBEADD}" presName="parTx" presStyleLbl="alignNode1" presStyleIdx="1" presStyleCnt="3" custScaleY="100000">
        <dgm:presLayoutVars>
          <dgm:chMax val="0"/>
          <dgm:chPref val="0"/>
          <dgm:bulletEnabled val="1"/>
        </dgm:presLayoutVars>
      </dgm:prSet>
      <dgm:spPr/>
    </dgm:pt>
    <dgm:pt modelId="{12091824-6BB5-9C4E-B744-35D60BB53063}" type="pres">
      <dgm:prSet presAssocID="{8824D85E-87AB-E948-865D-55BF51BBEADD}" presName="desTx" presStyleLbl="alignAccFollowNode1" presStyleIdx="1" presStyleCnt="3">
        <dgm:presLayoutVars>
          <dgm:bulletEnabled val="1"/>
        </dgm:presLayoutVars>
      </dgm:prSet>
      <dgm:spPr/>
    </dgm:pt>
    <dgm:pt modelId="{2B6602D0-9C03-5C43-8B2F-6B20AAD028E1}" type="pres">
      <dgm:prSet presAssocID="{BB7EB8B7-CF13-C14C-A630-3775A72608C9}" presName="space" presStyleCnt="0"/>
      <dgm:spPr/>
    </dgm:pt>
    <dgm:pt modelId="{03B5FC9E-5094-3D4A-A0FC-E2FE99B747CA}" type="pres">
      <dgm:prSet presAssocID="{6D0179C3-9BCD-8945-9163-445DC9F0FAF6}" presName="composite" presStyleCnt="0"/>
      <dgm:spPr/>
    </dgm:pt>
    <dgm:pt modelId="{EBB59BEF-8AFD-2746-A73D-352D58F21358}" type="pres">
      <dgm:prSet presAssocID="{6D0179C3-9BCD-8945-9163-445DC9F0FAF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220389F-A1D7-4A49-BC25-895C14DBB5D4}" type="pres">
      <dgm:prSet presAssocID="{6D0179C3-9BCD-8945-9163-445DC9F0FA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D278E00-29B2-BA4E-9764-85D4A8853332}" type="presOf" srcId="{51A84DCD-770B-2649-8133-B33FD3E29DE7}" destId="{C07CE704-E8C7-3448-AC0A-8BC881193611}" srcOrd="0" destOrd="0" presId="urn:microsoft.com/office/officeart/2005/8/layout/hList1"/>
    <dgm:cxn modelId="{7BD2CF01-8D8D-FB48-91BC-1DBD1B8D3023}" type="presOf" srcId="{547445B8-F70C-1949-92F8-4286B1443D5D}" destId="{12091824-6BB5-9C4E-B744-35D60BB53063}" srcOrd="0" destOrd="4" presId="urn:microsoft.com/office/officeart/2005/8/layout/hList1"/>
    <dgm:cxn modelId="{EB43840F-65FB-2A41-A6E5-73E6FE33836C}" type="presOf" srcId="{4024AD67-761C-9546-9CFE-22E6F5B1F27B}" destId="{58AB077F-047A-5444-8561-E0BA75A703DD}" srcOrd="0" destOrd="4" presId="urn:microsoft.com/office/officeart/2005/8/layout/hList1"/>
    <dgm:cxn modelId="{D5012910-6F15-9B41-8144-1238CFC7DE6C}" srcId="{67DAD91F-EC8F-6246-9E54-61B4527FFF7F}" destId="{3D13FA24-B3EE-744B-8167-E9254C504230}" srcOrd="2" destOrd="0" parTransId="{8F75941C-FB8A-9744-8F56-10D658D3E882}" sibTransId="{C7324BB4-CF08-2E4B-9CCA-1578339B1A8F}"/>
    <dgm:cxn modelId="{C080E614-E10A-B447-826A-2D7C4584264D}" type="presOf" srcId="{C2B07840-B289-E641-AEFE-0B3E4F0B6E57}" destId="{5220389F-A1D7-4A49-BC25-895C14DBB5D4}" srcOrd="0" destOrd="0" presId="urn:microsoft.com/office/officeart/2005/8/layout/hList1"/>
    <dgm:cxn modelId="{718F5015-6A34-3749-A338-506623E01252}" srcId="{8824D85E-87AB-E948-865D-55BF51BBEADD}" destId="{B04CBC9B-534E-B347-9681-E82BC61BD3E5}" srcOrd="1" destOrd="0" parTransId="{EADF27D2-21E2-2248-BE69-4119B2311C8E}" sibTransId="{86D88FEA-CCAF-B54A-9D84-07139D3C6252}"/>
    <dgm:cxn modelId="{CA1C4817-A50C-B148-BC19-F94CA3E7F781}" srcId="{94D401F2-5709-5E4F-9676-ED31788CC12D}" destId="{217CFEE0-0706-BF47-86DD-3A4B88AA606B}" srcOrd="0" destOrd="0" parTransId="{5A30AFF2-FC66-234F-B111-288DCC9E616F}" sibTransId="{7045A0CE-EA55-7642-B2E9-4DD391AB0550}"/>
    <dgm:cxn modelId="{A0694519-96F9-7044-A66B-8CB3BCDFEE58}" srcId="{B04CBC9B-534E-B347-9681-E82BC61BD3E5}" destId="{547445B8-F70C-1949-92F8-4286B1443D5D}" srcOrd="1" destOrd="0" parTransId="{57897587-4F6E-3948-AA28-93DEDA5A2245}" sibTransId="{C5C42685-C28D-1247-A8E5-A149138C4499}"/>
    <dgm:cxn modelId="{34A8B31B-559D-1A4E-BFAC-E7D477FE77E8}" srcId="{51A84DCD-770B-2649-8133-B33FD3E29DE7}" destId="{8824D85E-87AB-E948-865D-55BF51BBEADD}" srcOrd="1" destOrd="0" parTransId="{239F5F1B-4157-5D47-8C58-F6FF61A75496}" sibTransId="{BB7EB8B7-CF13-C14C-A630-3775A72608C9}"/>
    <dgm:cxn modelId="{4C6DD21B-AF27-2841-8DA5-C58630EE36BA}" type="presOf" srcId="{46F3205F-85EB-6741-B22C-479D71A6221D}" destId="{7968BC41-4143-A047-855D-5D0961FD6F9F}" srcOrd="0" destOrd="0" presId="urn:microsoft.com/office/officeart/2005/8/layout/hList1"/>
    <dgm:cxn modelId="{F09A721E-6BB1-524A-8366-F3FB42397E2B}" type="presOf" srcId="{F1B339C8-445E-704C-A55D-F5B04C043541}" destId="{5220389F-A1D7-4A49-BC25-895C14DBB5D4}" srcOrd="0" destOrd="2" presId="urn:microsoft.com/office/officeart/2005/8/layout/hList1"/>
    <dgm:cxn modelId="{04D7E621-D3E4-6C4F-A8BE-970C2A1F4233}" type="presOf" srcId="{E0961362-1E47-D643-9933-4F16B249CFD6}" destId="{58AB077F-047A-5444-8561-E0BA75A703DD}" srcOrd="0" destOrd="8" presId="urn:microsoft.com/office/officeart/2005/8/layout/hList1"/>
    <dgm:cxn modelId="{4ECBD325-4D1E-2640-B8D7-23DAA4B831B1}" type="presOf" srcId="{C24FE465-91F1-A743-A8A8-63AF17F0639A}" destId="{5220389F-A1D7-4A49-BC25-895C14DBB5D4}" srcOrd="0" destOrd="3" presId="urn:microsoft.com/office/officeart/2005/8/layout/hList1"/>
    <dgm:cxn modelId="{A665C128-9911-5148-B46B-298E1179BE6B}" srcId="{51A84DCD-770B-2649-8133-B33FD3E29DE7}" destId="{6D0179C3-9BCD-8945-9163-445DC9F0FAF6}" srcOrd="2" destOrd="0" parTransId="{18769E7A-C2F0-FC42-B6CE-C3AB55125385}" sibTransId="{A0056415-1789-FD4D-B2DD-E63BB284BB4B}"/>
    <dgm:cxn modelId="{66EE0F2C-62E4-5248-97D5-C4D843B9BB27}" type="presOf" srcId="{C25555F3-8AA2-1B4B-9244-545491824C9D}" destId="{12091824-6BB5-9C4E-B744-35D60BB53063}" srcOrd="0" destOrd="1" presId="urn:microsoft.com/office/officeart/2005/8/layout/hList1"/>
    <dgm:cxn modelId="{575BE033-E5D4-5246-AF50-8A2A46CF16E5}" srcId="{F1B339C8-445E-704C-A55D-F5B04C043541}" destId="{C24FE465-91F1-A743-A8A8-63AF17F0639A}" srcOrd="0" destOrd="0" parTransId="{B6198993-E3CE-6C41-8397-4083C563A4AC}" sibTransId="{87EE75FD-7AD9-6441-AAC4-1D31F1647DD7}"/>
    <dgm:cxn modelId="{69A7AA37-7CD8-F54B-AAA1-A083BE6989D5}" srcId="{94D401F2-5709-5E4F-9676-ED31788CC12D}" destId="{FFE39E25-A707-FD43-8FDB-11F58D42EABA}" srcOrd="1" destOrd="0" parTransId="{32F6366D-B517-4A41-B78E-8A42C8B31669}" sibTransId="{CBD76F8A-237D-4546-AFD3-462E0B746C40}"/>
    <dgm:cxn modelId="{2841A13D-8293-EF42-AB52-89BF04B3E68A}" srcId="{8657C1D5-730B-A248-A58F-C1159287D40B}" destId="{6C4BD5B0-1AE2-504A-90E9-AA1A3A54110C}" srcOrd="0" destOrd="0" parTransId="{1E1D9A99-D07D-5D49-BF9C-0D3A1524835B}" sibTransId="{F73EE0F5-98EF-DF4F-B89E-F69A824D33E5}"/>
    <dgm:cxn modelId="{F2F78B41-CCC0-F644-87F6-03641F0FB56D}" type="presOf" srcId="{607E60DD-8CDF-8D45-B7D7-8341E2D7BBB5}" destId="{5220389F-A1D7-4A49-BC25-895C14DBB5D4}" srcOrd="0" destOrd="5" presId="urn:microsoft.com/office/officeart/2005/8/layout/hList1"/>
    <dgm:cxn modelId="{88D94446-3D40-CC4E-9655-BC7C7DF52B52}" type="presOf" srcId="{67DAD91F-EC8F-6246-9E54-61B4527FFF7F}" destId="{58AB077F-047A-5444-8561-E0BA75A703DD}" srcOrd="0" destOrd="2" presId="urn:microsoft.com/office/officeart/2005/8/layout/hList1"/>
    <dgm:cxn modelId="{C27E4148-C7BF-6244-8130-35850659B2EB}" srcId="{E0F62730-8DBF-6347-8B51-3BCC456DC691}" destId="{E0961362-1E47-D643-9933-4F16B249CFD6}" srcOrd="1" destOrd="0" parTransId="{E4CDBF66-CF3B-0340-AFAA-F02F1A2B7B17}" sibTransId="{A223166B-63DD-8646-A452-B298C534CF91}"/>
    <dgm:cxn modelId="{55EDAF4C-1EDD-7D44-93CB-75DDAE363FD5}" type="presOf" srcId="{6C4BD5B0-1AE2-504A-90E9-AA1A3A54110C}" destId="{12091824-6BB5-9C4E-B744-35D60BB53063}" srcOrd="0" destOrd="7" presId="urn:microsoft.com/office/officeart/2005/8/layout/hList1"/>
    <dgm:cxn modelId="{A49E3B4D-A848-704E-9BB8-AAA983736019}" type="presOf" srcId="{58A73374-8214-B342-BB4C-72C921038A5E}" destId="{58AB077F-047A-5444-8561-E0BA75A703DD}" srcOrd="0" destOrd="7" presId="urn:microsoft.com/office/officeart/2005/8/layout/hList1"/>
    <dgm:cxn modelId="{F0FE4F50-D48B-0A47-AB35-BD3C602B77BB}" type="presOf" srcId="{1E721226-2687-5744-BE35-842C3BFC2829}" destId="{12091824-6BB5-9C4E-B744-35D60BB53063}" srcOrd="0" destOrd="5" presId="urn:microsoft.com/office/officeart/2005/8/layout/hList1"/>
    <dgm:cxn modelId="{E12DC550-ABEB-3643-83B6-071034B67734}" srcId="{8657C1D5-730B-A248-A58F-C1159287D40B}" destId="{6C23C714-E9C5-794E-9F94-1421880A2827}" srcOrd="1" destOrd="0" parTransId="{8FF99209-0FE6-094A-BCE1-DB025D26A337}" sibTransId="{30B66650-17DB-944B-8DC8-DE50D8BF9D60}"/>
    <dgm:cxn modelId="{33293052-08CC-8E4F-B2DA-7E395E5BCC02}" srcId="{67DAD91F-EC8F-6246-9E54-61B4527FFF7F}" destId="{4024AD67-761C-9546-9CFE-22E6F5B1F27B}" srcOrd="1" destOrd="0" parTransId="{B650FD93-2E61-4442-811E-45C9420A77CF}" sibTransId="{30170080-A7C6-814F-AA8B-8908EE160C99}"/>
    <dgm:cxn modelId="{A7331D57-D38B-6541-929C-59DB004721A3}" srcId="{46F3205F-85EB-6741-B22C-479D71A6221D}" destId="{67DAD91F-EC8F-6246-9E54-61B4527FFF7F}" srcOrd="1" destOrd="0" parTransId="{9ADB9417-7C3F-4B40-8A9C-FFF06CF3CE34}" sibTransId="{A176C260-E025-444F-B5FA-3027ACEB3C4C}"/>
    <dgm:cxn modelId="{B2F9DB5A-D888-BA49-B800-1096EA7DCF1E}" srcId="{C2B07840-B289-E641-AEFE-0B3E4F0B6E57}" destId="{B97C5FB0-2F52-F849-8A26-86DD8896D6C9}" srcOrd="0" destOrd="0" parTransId="{4CBCF7E9-49E2-394C-ADE0-AED872ABE6D3}" sibTransId="{0FC085F3-ED0B-B34D-A0A3-B6282D0E93C9}"/>
    <dgm:cxn modelId="{8B0B305C-221B-5B41-8744-F63FAF114848}" type="presOf" srcId="{3D13FA24-B3EE-744B-8167-E9254C504230}" destId="{58AB077F-047A-5444-8561-E0BA75A703DD}" srcOrd="0" destOrd="5" presId="urn:microsoft.com/office/officeart/2005/8/layout/hList1"/>
    <dgm:cxn modelId="{C5620A5D-164F-5B4B-850C-21394481C4D8}" type="presOf" srcId="{6C23C714-E9C5-794E-9F94-1421880A2827}" destId="{12091824-6BB5-9C4E-B744-35D60BB53063}" srcOrd="0" destOrd="8" presId="urn:microsoft.com/office/officeart/2005/8/layout/hList1"/>
    <dgm:cxn modelId="{FF604560-E7C8-6E4A-9001-59990661AFC1}" type="presOf" srcId="{8B255F62-F3A9-F145-B9DE-FC3DFFF75DC4}" destId="{12091824-6BB5-9C4E-B744-35D60BB53063}" srcOrd="0" destOrd="3" presId="urn:microsoft.com/office/officeart/2005/8/layout/hList1"/>
    <dgm:cxn modelId="{8B981064-C706-A140-96BF-9BCE832AA07B}" srcId="{46F3205F-85EB-6741-B22C-479D71A6221D}" destId="{38AC382A-E853-D140-BBF3-9C7779409B8C}" srcOrd="0" destOrd="0" parTransId="{C70FAB6D-8B18-5B4D-A5C0-C4B00BF15A9E}" sibTransId="{AF377EC1-CB7C-DD48-AC2D-E0145AC281C8}"/>
    <dgm:cxn modelId="{6049C968-2DB9-4A4E-A9A8-AB1E0D04A9E2}" srcId="{51A84DCD-770B-2649-8133-B33FD3E29DE7}" destId="{46F3205F-85EB-6741-B22C-479D71A6221D}" srcOrd="0" destOrd="0" parTransId="{F7DB6426-C542-FE43-A0B3-25026B3C7944}" sibTransId="{41983DA7-C00D-6C4F-929C-70431C7B87BC}"/>
    <dgm:cxn modelId="{0BB4416B-4585-5D49-89E9-E018D0E8D29D}" srcId="{38AC382A-E853-D140-BBF3-9C7779409B8C}" destId="{EA3C8614-26FC-804E-A10A-B052E2AC614B}" srcOrd="0" destOrd="0" parTransId="{135E8645-D70F-1F4E-B9EA-507523DD2D4A}" sibTransId="{7EC0A79B-AFDA-B546-9E9D-620BE0D3427D}"/>
    <dgm:cxn modelId="{5DCE7A72-27C4-614D-A966-8E78915C80A0}" type="presOf" srcId="{6D0179C3-9BCD-8945-9163-445DC9F0FAF6}" destId="{EBB59BEF-8AFD-2746-A73D-352D58F21358}" srcOrd="0" destOrd="0" presId="urn:microsoft.com/office/officeart/2005/8/layout/hList1"/>
    <dgm:cxn modelId="{29CC5D74-9242-A64C-B355-9A841E24CB53}" srcId="{B04CBC9B-534E-B347-9681-E82BC61BD3E5}" destId="{8B255F62-F3A9-F145-B9DE-FC3DFFF75DC4}" srcOrd="0" destOrd="0" parTransId="{3D1D1638-8300-B44B-A8F9-F165C8D15126}" sibTransId="{C51C7183-83E8-944C-9238-B984FC23A721}"/>
    <dgm:cxn modelId="{F23D9674-8C59-DD42-B729-4D251379EA4B}" type="presOf" srcId="{38AC382A-E853-D140-BBF3-9C7779409B8C}" destId="{58AB077F-047A-5444-8561-E0BA75A703DD}" srcOrd="0" destOrd="0" presId="urn:microsoft.com/office/officeart/2005/8/layout/hList1"/>
    <dgm:cxn modelId="{F53F8777-2910-B849-BDD4-CCE2F7499242}" type="presOf" srcId="{5D2CDDAC-9DF2-4B4E-A0CB-DBFAF71AC174}" destId="{5220389F-A1D7-4A49-BC25-895C14DBB5D4}" srcOrd="0" destOrd="4" presId="urn:microsoft.com/office/officeart/2005/8/layout/hList1"/>
    <dgm:cxn modelId="{3191FF78-F4B2-2B4B-AC16-6DDCD7A7195B}" srcId="{8824D85E-87AB-E948-865D-55BF51BBEADD}" destId="{8657C1D5-730B-A248-A58F-C1159287D40B}" srcOrd="2" destOrd="0" parTransId="{2CC8B97D-4823-3B4A-89A1-B708DACD1266}" sibTransId="{B5E7D2C9-FD55-1448-B1AE-6997D9EE09CF}"/>
    <dgm:cxn modelId="{B2F19F84-A640-714E-AC2B-F7C19A36C6A4}" srcId="{6D0179C3-9BCD-8945-9163-445DC9F0FAF6}" destId="{94D401F2-5709-5E4F-9676-ED31788CC12D}" srcOrd="2" destOrd="0" parTransId="{53DD67BD-935C-944B-8881-C6B5BFB31624}" sibTransId="{3B82992E-60CC-5C48-A5C9-378033953120}"/>
    <dgm:cxn modelId="{34FE8288-B4B0-3544-A4F0-00D60ADE5C25}" srcId="{8824D85E-87AB-E948-865D-55BF51BBEADD}" destId="{CFFDFE02-32A3-8046-A09B-CC110D5223C7}" srcOrd="0" destOrd="0" parTransId="{E42BD884-AD15-FE49-B5F6-89361E0FF83E}" sibTransId="{7A49926C-CC6F-EF40-80E2-BBAD358E532A}"/>
    <dgm:cxn modelId="{39967F96-BBB8-3C43-8C9B-64CE7DB1239E}" srcId="{F1B339C8-445E-704C-A55D-F5B04C043541}" destId="{5D2CDDAC-9DF2-4B4E-A0CB-DBFAF71AC174}" srcOrd="1" destOrd="0" parTransId="{FCD5475C-015D-1841-ADCA-80FDA6E51E01}" sibTransId="{B2DDDB67-4E03-7D4D-A83A-42F634A427DA}"/>
    <dgm:cxn modelId="{09E1F8A2-0070-1D4A-A005-32D208EFAFCA}" srcId="{B04CBC9B-534E-B347-9681-E82BC61BD3E5}" destId="{1E721226-2687-5744-BE35-842C3BFC2829}" srcOrd="2" destOrd="0" parTransId="{831B9391-FA68-6542-8343-2D0D8E047872}" sibTransId="{1EB810D2-8079-9D45-8B99-72CB0BDB38D1}"/>
    <dgm:cxn modelId="{5F4E7FA5-BED8-184B-A880-A40732DE6519}" type="presOf" srcId="{B04CBC9B-534E-B347-9681-E82BC61BD3E5}" destId="{12091824-6BB5-9C4E-B744-35D60BB53063}" srcOrd="0" destOrd="2" presId="urn:microsoft.com/office/officeart/2005/8/layout/hList1"/>
    <dgm:cxn modelId="{8411E3A6-5336-E944-95D7-FBB3224ACD79}" srcId="{E0F62730-8DBF-6347-8B51-3BCC456DC691}" destId="{58A73374-8214-B342-BB4C-72C921038A5E}" srcOrd="0" destOrd="0" parTransId="{046DF05C-98CF-854E-A7C2-FD5DAB589FAC}" sibTransId="{FFE0D13C-2BC4-2E4C-B62F-5AF93BDD0370}"/>
    <dgm:cxn modelId="{58CA5AB2-40BA-E042-B65A-867F08A73BF6}" type="presOf" srcId="{217CFEE0-0706-BF47-86DD-3A4B88AA606B}" destId="{5220389F-A1D7-4A49-BC25-895C14DBB5D4}" srcOrd="0" destOrd="7" presId="urn:microsoft.com/office/officeart/2005/8/layout/hList1"/>
    <dgm:cxn modelId="{75232EB3-11F7-2A49-BE7E-901640EB2AA1}" srcId="{67DAD91F-EC8F-6246-9E54-61B4527FFF7F}" destId="{AD78F11E-D7C9-3648-A051-7C6EA1628890}" srcOrd="0" destOrd="0" parTransId="{0C9FC5BC-4A36-5441-B363-D7BB2EAE2994}" sibTransId="{6AA3F007-E279-9C49-A68A-C8B52F6D4A92}"/>
    <dgm:cxn modelId="{EA4548B8-DE26-284A-8182-732158B57CE7}" type="presOf" srcId="{E0F62730-8DBF-6347-8B51-3BCC456DC691}" destId="{58AB077F-047A-5444-8561-E0BA75A703DD}" srcOrd="0" destOrd="6" presId="urn:microsoft.com/office/officeart/2005/8/layout/hList1"/>
    <dgm:cxn modelId="{B2DB99BC-022F-6B47-892D-7DB68BE69FE6}" type="presOf" srcId="{EA3C8614-26FC-804E-A10A-B052E2AC614B}" destId="{58AB077F-047A-5444-8561-E0BA75A703DD}" srcOrd="0" destOrd="1" presId="urn:microsoft.com/office/officeart/2005/8/layout/hList1"/>
    <dgm:cxn modelId="{63DB48C0-3647-E54F-9061-C4D9E7391027}" type="presOf" srcId="{FFE39E25-A707-FD43-8FDB-11F58D42EABA}" destId="{5220389F-A1D7-4A49-BC25-895C14DBB5D4}" srcOrd="0" destOrd="8" presId="urn:microsoft.com/office/officeart/2005/8/layout/hList1"/>
    <dgm:cxn modelId="{45BEA7C1-7FFE-B548-89CC-5770F6FF7B8E}" type="presOf" srcId="{94D401F2-5709-5E4F-9676-ED31788CC12D}" destId="{5220389F-A1D7-4A49-BC25-895C14DBB5D4}" srcOrd="0" destOrd="6" presId="urn:microsoft.com/office/officeart/2005/8/layout/hList1"/>
    <dgm:cxn modelId="{5657FCC4-D90D-FE42-B5E6-B6154F2DC717}" srcId="{46F3205F-85EB-6741-B22C-479D71A6221D}" destId="{E0F62730-8DBF-6347-8B51-3BCC456DC691}" srcOrd="2" destOrd="0" parTransId="{213B47CB-A609-214C-B5C2-D136C2967CB2}" sibTransId="{7E5188BE-52E1-5C48-81D5-0A1F1AA72F44}"/>
    <dgm:cxn modelId="{7212AACA-1E2E-3E4E-BD1F-0E1FA4F18293}" type="presOf" srcId="{8657C1D5-730B-A248-A58F-C1159287D40B}" destId="{12091824-6BB5-9C4E-B744-35D60BB53063}" srcOrd="0" destOrd="6" presId="urn:microsoft.com/office/officeart/2005/8/layout/hList1"/>
    <dgm:cxn modelId="{77F518CB-75B5-8740-898F-2DC121940A6D}" type="presOf" srcId="{CFFDFE02-32A3-8046-A09B-CC110D5223C7}" destId="{12091824-6BB5-9C4E-B744-35D60BB53063}" srcOrd="0" destOrd="0" presId="urn:microsoft.com/office/officeart/2005/8/layout/hList1"/>
    <dgm:cxn modelId="{26D34ACE-7DCD-4141-8C94-594FCFF2AD69}" type="presOf" srcId="{8824D85E-87AB-E948-865D-55BF51BBEADD}" destId="{31E56AD1-FE61-1C48-AD7A-1FB41513650B}" srcOrd="0" destOrd="0" presId="urn:microsoft.com/office/officeart/2005/8/layout/hList1"/>
    <dgm:cxn modelId="{BB9813D7-0062-724E-BB2E-638BAFB71A9F}" type="presOf" srcId="{B97C5FB0-2F52-F849-8A26-86DD8896D6C9}" destId="{5220389F-A1D7-4A49-BC25-895C14DBB5D4}" srcOrd="0" destOrd="1" presId="urn:microsoft.com/office/officeart/2005/8/layout/hList1"/>
    <dgm:cxn modelId="{033B62DB-B9E9-3046-B8AD-637DC9F11EF4}" srcId="{F1B339C8-445E-704C-A55D-F5B04C043541}" destId="{607E60DD-8CDF-8D45-B7D7-8341E2D7BBB5}" srcOrd="2" destOrd="0" parTransId="{5EA99FB5-2388-5440-82D0-294FC704CEAF}" sibTransId="{0498CFDF-D147-FA4A-A29D-9648C08B8F21}"/>
    <dgm:cxn modelId="{BB54CAF3-4F53-B344-9B59-30BA7CD3650E}" srcId="{CFFDFE02-32A3-8046-A09B-CC110D5223C7}" destId="{C25555F3-8AA2-1B4B-9244-545491824C9D}" srcOrd="0" destOrd="0" parTransId="{22B68A0F-603B-F94F-B1D5-48CCFC5C047D}" sibTransId="{943C4574-E019-2F43-A66F-25775CCDB8AE}"/>
    <dgm:cxn modelId="{50178DF6-3C99-FA4A-8527-BE195C79ABED}" srcId="{6D0179C3-9BCD-8945-9163-445DC9F0FAF6}" destId="{C2B07840-B289-E641-AEFE-0B3E4F0B6E57}" srcOrd="0" destOrd="0" parTransId="{290ED8FF-6C6D-414D-9A3D-C4B19E802000}" sibTransId="{5D9B825D-E231-6B4E-BA08-620F56F96C36}"/>
    <dgm:cxn modelId="{D970C6F9-A152-6042-8098-EB36654B9AB1}" srcId="{6D0179C3-9BCD-8945-9163-445DC9F0FAF6}" destId="{F1B339C8-445E-704C-A55D-F5B04C043541}" srcOrd="1" destOrd="0" parTransId="{2699ECBA-6788-D14D-B7DF-ACBF24A87A8D}" sibTransId="{84F46979-055A-EB4C-BB46-ADC136003157}"/>
    <dgm:cxn modelId="{6AA485FD-3793-AB40-A14A-2E61FEA14C0B}" type="presOf" srcId="{AD78F11E-D7C9-3648-A051-7C6EA1628890}" destId="{58AB077F-047A-5444-8561-E0BA75A703DD}" srcOrd="0" destOrd="3" presId="urn:microsoft.com/office/officeart/2005/8/layout/hList1"/>
    <dgm:cxn modelId="{E5F9A37F-ECE8-CB46-B6A1-F4F2772D3526}" type="presParOf" srcId="{C07CE704-E8C7-3448-AC0A-8BC881193611}" destId="{5A179F34-8A8E-A64E-B8E4-FF3D2C2A1B51}" srcOrd="0" destOrd="0" presId="urn:microsoft.com/office/officeart/2005/8/layout/hList1"/>
    <dgm:cxn modelId="{66FF2C35-7FAB-5644-B207-2D701D9255F1}" type="presParOf" srcId="{5A179F34-8A8E-A64E-B8E4-FF3D2C2A1B51}" destId="{7968BC41-4143-A047-855D-5D0961FD6F9F}" srcOrd="0" destOrd="0" presId="urn:microsoft.com/office/officeart/2005/8/layout/hList1"/>
    <dgm:cxn modelId="{40D089FA-AE09-AB49-91F2-6B4ECDF5951E}" type="presParOf" srcId="{5A179F34-8A8E-A64E-B8E4-FF3D2C2A1B51}" destId="{58AB077F-047A-5444-8561-E0BA75A703DD}" srcOrd="1" destOrd="0" presId="urn:microsoft.com/office/officeart/2005/8/layout/hList1"/>
    <dgm:cxn modelId="{AE8A4841-7725-7340-A5F3-BA8A1D1CB0F7}" type="presParOf" srcId="{C07CE704-E8C7-3448-AC0A-8BC881193611}" destId="{45EDDA97-3C35-FD4B-ACC7-5B6167A878D2}" srcOrd="1" destOrd="0" presId="urn:microsoft.com/office/officeart/2005/8/layout/hList1"/>
    <dgm:cxn modelId="{A8FB587B-BF78-7543-A90B-619E5042A850}" type="presParOf" srcId="{C07CE704-E8C7-3448-AC0A-8BC881193611}" destId="{DF4B5F66-8A9B-534A-9892-369B48C98274}" srcOrd="2" destOrd="0" presId="urn:microsoft.com/office/officeart/2005/8/layout/hList1"/>
    <dgm:cxn modelId="{4719E4A0-9806-D54C-98E6-4280E03F6BFA}" type="presParOf" srcId="{DF4B5F66-8A9B-534A-9892-369B48C98274}" destId="{31E56AD1-FE61-1C48-AD7A-1FB41513650B}" srcOrd="0" destOrd="0" presId="urn:microsoft.com/office/officeart/2005/8/layout/hList1"/>
    <dgm:cxn modelId="{A661FF27-3468-2D4C-959C-5984081C57BF}" type="presParOf" srcId="{DF4B5F66-8A9B-534A-9892-369B48C98274}" destId="{12091824-6BB5-9C4E-B744-35D60BB53063}" srcOrd="1" destOrd="0" presId="urn:microsoft.com/office/officeart/2005/8/layout/hList1"/>
    <dgm:cxn modelId="{1ECE54D7-2199-FC45-9612-412DF2084D8A}" type="presParOf" srcId="{C07CE704-E8C7-3448-AC0A-8BC881193611}" destId="{2B6602D0-9C03-5C43-8B2F-6B20AAD028E1}" srcOrd="3" destOrd="0" presId="urn:microsoft.com/office/officeart/2005/8/layout/hList1"/>
    <dgm:cxn modelId="{5CDE43DF-21E6-7743-8D9D-62892D47BBCB}" type="presParOf" srcId="{C07CE704-E8C7-3448-AC0A-8BC881193611}" destId="{03B5FC9E-5094-3D4A-A0FC-E2FE99B747CA}" srcOrd="4" destOrd="0" presId="urn:microsoft.com/office/officeart/2005/8/layout/hList1"/>
    <dgm:cxn modelId="{CB3FC8CF-AE6B-BC47-A52B-6947E795B275}" type="presParOf" srcId="{03B5FC9E-5094-3D4A-A0FC-E2FE99B747CA}" destId="{EBB59BEF-8AFD-2746-A73D-352D58F21358}" srcOrd="0" destOrd="0" presId="urn:microsoft.com/office/officeart/2005/8/layout/hList1"/>
    <dgm:cxn modelId="{2F4B88AE-17FA-2649-B342-799E0AF3C6A3}" type="presParOf" srcId="{03B5FC9E-5094-3D4A-A0FC-E2FE99B747CA}" destId="{5220389F-A1D7-4A49-BC25-895C14DBB5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A53EB4-D0CF-4E4D-BC66-CB8F7055E7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58A28E-E1FE-3248-895E-D69B5B8F5575}" type="pres">
      <dgm:prSet presAssocID="{36A53EB4-D0CF-4E4D-BC66-CB8F7055E7B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CDABECE-E61F-E949-B796-3DD169E11112}" type="presOf" srcId="{36A53EB4-D0CF-4E4D-BC66-CB8F7055E7B0}" destId="{AD58A28E-E1FE-3248-895E-D69B5B8F55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A84DCD-770B-2649-8133-B33FD3E29DE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F3205F-85EB-6741-B22C-479D71A6221D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CLASSIFICATION</a:t>
          </a:r>
          <a:endParaRPr lang="en-US" dirty="0"/>
        </a:p>
      </dgm:t>
    </dgm:pt>
    <dgm:pt modelId="{F7DB6426-C542-FE43-A0B3-25026B3C7944}" type="parTrans" cxnId="{6049C968-2DB9-4A4E-A9A8-AB1E0D04A9E2}">
      <dgm:prSet/>
      <dgm:spPr/>
      <dgm:t>
        <a:bodyPr/>
        <a:lstStyle/>
        <a:p>
          <a:endParaRPr lang="en-US"/>
        </a:p>
      </dgm:t>
    </dgm:pt>
    <dgm:pt modelId="{41983DA7-C00D-6C4F-929C-70431C7B87BC}" type="sibTrans" cxnId="{6049C968-2DB9-4A4E-A9A8-AB1E0D04A9E2}">
      <dgm:prSet/>
      <dgm:spPr/>
      <dgm:t>
        <a:bodyPr/>
        <a:lstStyle/>
        <a:p>
          <a:endParaRPr lang="en-US"/>
        </a:p>
      </dgm:t>
    </dgm:pt>
    <dgm:pt modelId="{E3E7EA40-7E47-E44A-A40B-115F6266BB52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dirty="0"/>
            <a:t>Assign a single label to samples.</a:t>
          </a:r>
        </a:p>
      </dgm:t>
    </dgm:pt>
    <dgm:pt modelId="{F042A63E-F275-FB47-BBCB-E812A1B7CB21}" type="parTrans" cxnId="{50313BE0-98D7-9640-B59F-69432CCA3838}">
      <dgm:prSet/>
      <dgm:spPr/>
      <dgm:t>
        <a:bodyPr/>
        <a:lstStyle/>
        <a:p>
          <a:endParaRPr lang="en-US"/>
        </a:p>
      </dgm:t>
    </dgm:pt>
    <dgm:pt modelId="{E3504FD8-F72E-684F-B4B6-EA9AB68BD22A}" type="sibTrans" cxnId="{50313BE0-98D7-9640-B59F-69432CCA3838}">
      <dgm:prSet/>
      <dgm:spPr/>
      <dgm:t>
        <a:bodyPr/>
        <a:lstStyle/>
        <a:p>
          <a:endParaRPr lang="en-US"/>
        </a:p>
      </dgm:t>
    </dgm:pt>
    <dgm:pt modelId="{1DCB6F33-B5D9-D74F-839F-132AA618A5E8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b="1" dirty="0"/>
            <a:t>Example: </a:t>
          </a:r>
          <a:r>
            <a:rPr lang="en-US" sz="2800" dirty="0"/>
            <a:t>Spam detection.</a:t>
          </a:r>
        </a:p>
      </dgm:t>
    </dgm:pt>
    <dgm:pt modelId="{540CCEBF-86BB-E745-98A9-F9C4C80F5FC6}" type="sibTrans" cxnId="{CCC5CC1D-FC04-074C-8D2A-601853808A21}">
      <dgm:prSet/>
      <dgm:spPr/>
      <dgm:t>
        <a:bodyPr/>
        <a:lstStyle/>
        <a:p>
          <a:endParaRPr lang="en-US"/>
        </a:p>
      </dgm:t>
    </dgm:pt>
    <dgm:pt modelId="{7B2046F9-B955-3843-A44D-E1CDB9D440C3}" type="parTrans" cxnId="{CCC5CC1D-FC04-074C-8D2A-601853808A21}">
      <dgm:prSet/>
      <dgm:spPr/>
      <dgm:t>
        <a:bodyPr/>
        <a:lstStyle/>
        <a:p>
          <a:endParaRPr lang="en-US"/>
        </a:p>
      </dgm:t>
    </dgm:pt>
    <dgm:pt modelId="{8E716BF1-41EF-734B-8207-3DF932AC8973}" type="pres">
      <dgm:prSet presAssocID="{51A84DCD-770B-2649-8133-B33FD3E29DE7}" presName="Name0" presStyleCnt="0">
        <dgm:presLayoutVars>
          <dgm:dir/>
          <dgm:animLvl val="lvl"/>
          <dgm:resizeHandles val="exact"/>
        </dgm:presLayoutVars>
      </dgm:prSet>
      <dgm:spPr/>
    </dgm:pt>
    <dgm:pt modelId="{C8405C9A-74BE-4249-B545-F713EEC10228}" type="pres">
      <dgm:prSet presAssocID="{46F3205F-85EB-6741-B22C-479D71A6221D}" presName="composite" presStyleCnt="0"/>
      <dgm:spPr/>
    </dgm:pt>
    <dgm:pt modelId="{EBDDA91A-8587-BB41-8CC9-CD3C228373EC}" type="pres">
      <dgm:prSet presAssocID="{46F3205F-85EB-6741-B22C-479D71A6221D}" presName="parTx" presStyleLbl="alignNode1" presStyleIdx="0" presStyleCnt="1" custLinFactY="-200000" custLinFactNeighborX="48313" custLinFactNeighborY="-256419">
        <dgm:presLayoutVars>
          <dgm:chMax val="0"/>
          <dgm:chPref val="0"/>
          <dgm:bulletEnabled val="1"/>
        </dgm:presLayoutVars>
      </dgm:prSet>
      <dgm:spPr/>
    </dgm:pt>
    <dgm:pt modelId="{35A7DF55-30EA-F24B-8126-6D3100EF786F}" type="pres">
      <dgm:prSet presAssocID="{46F3205F-85EB-6741-B22C-479D71A6221D}" presName="desTx" presStyleLbl="alignAccFollowNode1" presStyleIdx="0" presStyleCnt="1" custScaleY="114728" custLinFactNeighborX="-8089" custLinFactNeighborY="302">
        <dgm:presLayoutVars>
          <dgm:bulletEnabled val="1"/>
        </dgm:presLayoutVars>
      </dgm:prSet>
      <dgm:spPr/>
    </dgm:pt>
  </dgm:ptLst>
  <dgm:cxnLst>
    <dgm:cxn modelId="{CCC5CC1D-FC04-074C-8D2A-601853808A21}" srcId="{46F3205F-85EB-6741-B22C-479D71A6221D}" destId="{1DCB6F33-B5D9-D74F-839F-132AA618A5E8}" srcOrd="1" destOrd="0" parTransId="{7B2046F9-B955-3843-A44D-E1CDB9D440C3}" sibTransId="{540CCEBF-86BB-E745-98A9-F9C4C80F5FC6}"/>
    <dgm:cxn modelId="{6049C968-2DB9-4A4E-A9A8-AB1E0D04A9E2}" srcId="{51A84DCD-770B-2649-8133-B33FD3E29DE7}" destId="{46F3205F-85EB-6741-B22C-479D71A6221D}" srcOrd="0" destOrd="0" parTransId="{F7DB6426-C542-FE43-A0B3-25026B3C7944}" sibTransId="{41983DA7-C00D-6C4F-929C-70431C7B87BC}"/>
    <dgm:cxn modelId="{275A466E-3831-A641-A2C1-53B241C88E94}" type="presOf" srcId="{1DCB6F33-B5D9-D74F-839F-132AA618A5E8}" destId="{35A7DF55-30EA-F24B-8126-6D3100EF786F}" srcOrd="0" destOrd="1" presId="urn:microsoft.com/office/officeart/2005/8/layout/hList1"/>
    <dgm:cxn modelId="{11595A85-8778-DB45-8D68-A96055D0CF75}" type="presOf" srcId="{E3E7EA40-7E47-E44A-A40B-115F6266BB52}" destId="{35A7DF55-30EA-F24B-8126-6D3100EF786F}" srcOrd="0" destOrd="0" presId="urn:microsoft.com/office/officeart/2005/8/layout/hList1"/>
    <dgm:cxn modelId="{F716289E-6B5F-7748-901B-FBA9716BC616}" type="presOf" srcId="{46F3205F-85EB-6741-B22C-479D71A6221D}" destId="{EBDDA91A-8587-BB41-8CC9-CD3C228373EC}" srcOrd="0" destOrd="0" presId="urn:microsoft.com/office/officeart/2005/8/layout/hList1"/>
    <dgm:cxn modelId="{D15AA0A4-FC9D-0147-B1ED-D14DD8F237C7}" type="presOf" srcId="{51A84DCD-770B-2649-8133-B33FD3E29DE7}" destId="{8E716BF1-41EF-734B-8207-3DF932AC8973}" srcOrd="0" destOrd="0" presId="urn:microsoft.com/office/officeart/2005/8/layout/hList1"/>
    <dgm:cxn modelId="{50313BE0-98D7-9640-B59F-69432CCA3838}" srcId="{46F3205F-85EB-6741-B22C-479D71A6221D}" destId="{E3E7EA40-7E47-E44A-A40B-115F6266BB52}" srcOrd="0" destOrd="0" parTransId="{F042A63E-F275-FB47-BBCB-E812A1B7CB21}" sibTransId="{E3504FD8-F72E-684F-B4B6-EA9AB68BD22A}"/>
    <dgm:cxn modelId="{203EC4B6-9679-874F-9649-C50AFE30C69A}" type="presParOf" srcId="{8E716BF1-41EF-734B-8207-3DF932AC8973}" destId="{C8405C9A-74BE-4249-B545-F713EEC10228}" srcOrd="0" destOrd="0" presId="urn:microsoft.com/office/officeart/2005/8/layout/hList1"/>
    <dgm:cxn modelId="{DD81AFBF-0F17-7E45-AF76-A11C744ABA71}" type="presParOf" srcId="{C8405C9A-74BE-4249-B545-F713EEC10228}" destId="{EBDDA91A-8587-BB41-8CC9-CD3C228373EC}" srcOrd="0" destOrd="0" presId="urn:microsoft.com/office/officeart/2005/8/layout/hList1"/>
    <dgm:cxn modelId="{2A51B74C-61A8-854F-99B2-E5A483EDC7AC}" type="presParOf" srcId="{C8405C9A-74BE-4249-B545-F713EEC10228}" destId="{35A7DF55-30EA-F24B-8126-6D3100EF78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A53EB4-D0CF-4E4D-BC66-CB8F7055E7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58A28E-E1FE-3248-895E-D69B5B8F5575}" type="pres">
      <dgm:prSet presAssocID="{36A53EB4-D0CF-4E4D-BC66-CB8F7055E7B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CDABECE-E61F-E949-B796-3DD169E11112}" type="presOf" srcId="{36A53EB4-D0CF-4E4D-BC66-CB8F7055E7B0}" destId="{AD58A28E-E1FE-3248-895E-D69B5B8F55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A84DCD-770B-2649-8133-B33FD3E29DE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4D85E-87AB-E948-865D-55BF51BBEADD}">
      <dgm:prSet/>
      <dgm:spPr/>
      <dgm:t>
        <a:bodyPr/>
        <a:lstStyle/>
        <a:p>
          <a:r>
            <a:rPr lang="en-US" b="1" dirty="0"/>
            <a:t>MISSING VALUE ESTIMATION</a:t>
          </a:r>
          <a:endParaRPr lang="en-US" dirty="0"/>
        </a:p>
      </dgm:t>
    </dgm:pt>
    <dgm:pt modelId="{239F5F1B-4157-5D47-8C58-F6FF61A75496}" type="parTrans" cxnId="{34A8B31B-559D-1A4E-BFAC-E7D477FE77E8}">
      <dgm:prSet/>
      <dgm:spPr/>
      <dgm:t>
        <a:bodyPr/>
        <a:lstStyle/>
        <a:p>
          <a:endParaRPr lang="en-US"/>
        </a:p>
      </dgm:t>
    </dgm:pt>
    <dgm:pt modelId="{BB7EB8B7-CF13-C14C-A630-3775A72608C9}" type="sibTrans" cxnId="{34A8B31B-559D-1A4E-BFAC-E7D477FE77E8}">
      <dgm:prSet/>
      <dgm:spPr/>
      <dgm:t>
        <a:bodyPr/>
        <a:lstStyle/>
        <a:p>
          <a:endParaRPr lang="en-US"/>
        </a:p>
      </dgm:t>
    </dgm:pt>
    <dgm:pt modelId="{224F8C2B-36D2-5340-BD6A-64936921906D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b="1" dirty="0"/>
            <a:t>Example: </a:t>
          </a:r>
          <a:r>
            <a:rPr lang="en-US" sz="2800" dirty="0"/>
            <a:t>Predict gene expression values.</a:t>
          </a:r>
        </a:p>
      </dgm:t>
    </dgm:pt>
    <dgm:pt modelId="{7C3D9819-5869-584C-B00C-981604CCBFA0}" type="parTrans" cxnId="{27072592-C470-ED41-9D97-A5A4A12C4379}">
      <dgm:prSet/>
      <dgm:spPr/>
      <dgm:t>
        <a:bodyPr/>
        <a:lstStyle/>
        <a:p>
          <a:endParaRPr lang="en-US"/>
        </a:p>
      </dgm:t>
    </dgm:pt>
    <dgm:pt modelId="{0AB98BC8-A4E9-B94A-98D0-E9E4334D887E}" type="sibTrans" cxnId="{27072592-C470-ED41-9D97-A5A4A12C4379}">
      <dgm:prSet/>
      <dgm:spPr/>
      <dgm:t>
        <a:bodyPr/>
        <a:lstStyle/>
        <a:p>
          <a:endParaRPr lang="en-US"/>
        </a:p>
      </dgm:t>
    </dgm:pt>
    <dgm:pt modelId="{E73F2955-F7E1-7648-9061-807F29E7CE16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dirty="0"/>
            <a:t>Predict and fill missing values in datasets.</a:t>
          </a:r>
        </a:p>
      </dgm:t>
    </dgm:pt>
    <dgm:pt modelId="{865B30B0-31FE-CE4D-B518-22B51AA5871A}" type="parTrans" cxnId="{2F33EEBC-B14D-C049-A780-3E901E862C21}">
      <dgm:prSet/>
      <dgm:spPr/>
      <dgm:t>
        <a:bodyPr/>
        <a:lstStyle/>
        <a:p>
          <a:endParaRPr lang="en-US"/>
        </a:p>
      </dgm:t>
    </dgm:pt>
    <dgm:pt modelId="{6E1E2A49-5978-E744-9DE4-07124CB3C514}" type="sibTrans" cxnId="{2F33EEBC-B14D-C049-A780-3E901E862C21}">
      <dgm:prSet/>
      <dgm:spPr/>
      <dgm:t>
        <a:bodyPr/>
        <a:lstStyle/>
        <a:p>
          <a:endParaRPr lang="en-US"/>
        </a:p>
      </dgm:t>
    </dgm:pt>
    <dgm:pt modelId="{8E716BF1-41EF-734B-8207-3DF932AC8973}" type="pres">
      <dgm:prSet presAssocID="{51A84DCD-770B-2649-8133-B33FD3E29DE7}" presName="Name0" presStyleCnt="0">
        <dgm:presLayoutVars>
          <dgm:dir/>
          <dgm:animLvl val="lvl"/>
          <dgm:resizeHandles val="exact"/>
        </dgm:presLayoutVars>
      </dgm:prSet>
      <dgm:spPr/>
    </dgm:pt>
    <dgm:pt modelId="{1427337E-690B-374D-A8F3-7B2D8A71E3EA}" type="pres">
      <dgm:prSet presAssocID="{8824D85E-87AB-E948-865D-55BF51BBEADD}" presName="composite" presStyleCnt="0"/>
      <dgm:spPr/>
    </dgm:pt>
    <dgm:pt modelId="{6F6740C0-8704-594F-AC13-C149EC3A96DD}" type="pres">
      <dgm:prSet presAssocID="{8824D85E-87AB-E948-865D-55BF51BBEADD}" presName="parTx" presStyleLbl="alignNode1" presStyleIdx="0" presStyleCnt="1" custScaleY="107874">
        <dgm:presLayoutVars>
          <dgm:chMax val="0"/>
          <dgm:chPref val="0"/>
          <dgm:bulletEnabled val="1"/>
        </dgm:presLayoutVars>
      </dgm:prSet>
      <dgm:spPr/>
    </dgm:pt>
    <dgm:pt modelId="{4DB97B42-FF83-E84F-807A-833A9CDFBF84}" type="pres">
      <dgm:prSet presAssocID="{8824D85E-87AB-E948-865D-55BF51BBEADD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34A8B31B-559D-1A4E-BFAC-E7D477FE77E8}" srcId="{51A84DCD-770B-2649-8133-B33FD3E29DE7}" destId="{8824D85E-87AB-E948-865D-55BF51BBEADD}" srcOrd="0" destOrd="0" parTransId="{239F5F1B-4157-5D47-8C58-F6FF61A75496}" sibTransId="{BB7EB8B7-CF13-C14C-A630-3775A72608C9}"/>
    <dgm:cxn modelId="{BCC08149-793D-0844-A929-69147AF219EF}" type="presOf" srcId="{E73F2955-F7E1-7648-9061-807F29E7CE16}" destId="{4DB97B42-FF83-E84F-807A-833A9CDFBF84}" srcOrd="0" destOrd="0" presId="urn:microsoft.com/office/officeart/2005/8/layout/hList1"/>
    <dgm:cxn modelId="{ACECBB6A-ABB1-2449-BF7D-06A099A9566A}" type="presOf" srcId="{224F8C2B-36D2-5340-BD6A-64936921906D}" destId="{4DB97B42-FF83-E84F-807A-833A9CDFBF84}" srcOrd="0" destOrd="1" presId="urn:microsoft.com/office/officeart/2005/8/layout/hList1"/>
    <dgm:cxn modelId="{82917785-0D4A-B843-8A95-B9E4A2016027}" type="presOf" srcId="{8824D85E-87AB-E948-865D-55BF51BBEADD}" destId="{6F6740C0-8704-594F-AC13-C149EC3A96DD}" srcOrd="0" destOrd="0" presId="urn:microsoft.com/office/officeart/2005/8/layout/hList1"/>
    <dgm:cxn modelId="{27072592-C470-ED41-9D97-A5A4A12C4379}" srcId="{8824D85E-87AB-E948-865D-55BF51BBEADD}" destId="{224F8C2B-36D2-5340-BD6A-64936921906D}" srcOrd="1" destOrd="0" parTransId="{7C3D9819-5869-584C-B00C-981604CCBFA0}" sibTransId="{0AB98BC8-A4E9-B94A-98D0-E9E4334D887E}"/>
    <dgm:cxn modelId="{D15AA0A4-FC9D-0147-B1ED-D14DD8F237C7}" type="presOf" srcId="{51A84DCD-770B-2649-8133-B33FD3E29DE7}" destId="{8E716BF1-41EF-734B-8207-3DF932AC8973}" srcOrd="0" destOrd="0" presId="urn:microsoft.com/office/officeart/2005/8/layout/hList1"/>
    <dgm:cxn modelId="{2F33EEBC-B14D-C049-A780-3E901E862C21}" srcId="{8824D85E-87AB-E948-865D-55BF51BBEADD}" destId="{E73F2955-F7E1-7648-9061-807F29E7CE16}" srcOrd="0" destOrd="0" parTransId="{865B30B0-31FE-CE4D-B518-22B51AA5871A}" sibTransId="{6E1E2A49-5978-E744-9DE4-07124CB3C514}"/>
    <dgm:cxn modelId="{CC64F187-7313-6B44-9FE5-65B3017937A8}" type="presParOf" srcId="{8E716BF1-41EF-734B-8207-3DF932AC8973}" destId="{1427337E-690B-374D-A8F3-7B2D8A71E3EA}" srcOrd="0" destOrd="0" presId="urn:microsoft.com/office/officeart/2005/8/layout/hList1"/>
    <dgm:cxn modelId="{581D742B-251D-944E-867D-286BB4D76CF1}" type="presParOf" srcId="{1427337E-690B-374D-A8F3-7B2D8A71E3EA}" destId="{6F6740C0-8704-594F-AC13-C149EC3A96DD}" srcOrd="0" destOrd="0" presId="urn:microsoft.com/office/officeart/2005/8/layout/hList1"/>
    <dgm:cxn modelId="{B405F846-2EA4-484A-AC67-77869F5BF449}" type="presParOf" srcId="{1427337E-690B-374D-A8F3-7B2D8A71E3EA}" destId="{4DB97B42-FF83-E84F-807A-833A9CDFBF8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A53EB4-D0CF-4E4D-BC66-CB8F7055E7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58A28E-E1FE-3248-895E-D69B5B8F5575}" type="pres">
      <dgm:prSet presAssocID="{36A53EB4-D0CF-4E4D-BC66-CB8F7055E7B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CDABECE-E61F-E949-B796-3DD169E11112}" type="presOf" srcId="{36A53EB4-D0CF-4E4D-BC66-CB8F7055E7B0}" destId="{AD58A28E-E1FE-3248-895E-D69B5B8F557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A84DCD-770B-2649-8133-B33FD3E29DE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0179C3-9BCD-8945-9163-445DC9F0FAF6}">
      <dgm:prSet/>
      <dgm:spPr/>
      <dgm:t>
        <a:bodyPr/>
        <a:lstStyle/>
        <a:p>
          <a:r>
            <a:rPr lang="en-US" b="1" dirty="0"/>
            <a:t>MULTI-LABEL CLASSIFICATION</a:t>
          </a:r>
          <a:endParaRPr lang="en-US" dirty="0"/>
        </a:p>
      </dgm:t>
    </dgm:pt>
    <dgm:pt modelId="{18769E7A-C2F0-FC42-B6CE-C3AB55125385}" type="parTrans" cxnId="{A665C128-9911-5148-B46B-298E1179BE6B}">
      <dgm:prSet/>
      <dgm:spPr/>
      <dgm:t>
        <a:bodyPr/>
        <a:lstStyle/>
        <a:p>
          <a:endParaRPr lang="en-US"/>
        </a:p>
      </dgm:t>
    </dgm:pt>
    <dgm:pt modelId="{A0056415-1789-FD4D-B2DD-E63BB284BB4B}" type="sibTrans" cxnId="{A665C128-9911-5148-B46B-298E1179BE6B}">
      <dgm:prSet/>
      <dgm:spPr/>
      <dgm:t>
        <a:bodyPr/>
        <a:lstStyle/>
        <a:p>
          <a:endParaRPr lang="en-US"/>
        </a:p>
      </dgm:t>
    </dgm:pt>
    <dgm:pt modelId="{49C5564B-35CF-2A4D-A465-A185E8EAB241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b="1" dirty="0"/>
            <a:t>Example: </a:t>
          </a:r>
          <a:r>
            <a:rPr lang="en-US" sz="2800" dirty="0"/>
            <a:t>Assign multiple tags to images.</a:t>
          </a:r>
        </a:p>
      </dgm:t>
    </dgm:pt>
    <dgm:pt modelId="{F5706102-5A26-AD40-B5EE-26FCF95E20F0}" type="parTrans" cxnId="{811514F0-38DC-B640-A519-1DDDFD83397D}">
      <dgm:prSet/>
      <dgm:spPr/>
      <dgm:t>
        <a:bodyPr/>
        <a:lstStyle/>
        <a:p>
          <a:endParaRPr lang="en-US"/>
        </a:p>
      </dgm:t>
    </dgm:pt>
    <dgm:pt modelId="{EA7A9A90-74FD-FA44-BA65-F588A74D3203}" type="sibTrans" cxnId="{811514F0-38DC-B640-A519-1DDDFD83397D}">
      <dgm:prSet/>
      <dgm:spPr/>
      <dgm:t>
        <a:bodyPr/>
        <a:lstStyle/>
        <a:p>
          <a:endParaRPr lang="en-US"/>
        </a:p>
      </dgm:t>
    </dgm:pt>
    <dgm:pt modelId="{75F1AFEE-E88C-2C49-9314-34CE3E2743A0}">
      <dgm:prSet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dirty="0"/>
            <a:t>Assign multiple labels to each sample.</a:t>
          </a:r>
        </a:p>
      </dgm:t>
    </dgm:pt>
    <dgm:pt modelId="{9B145199-6119-BE42-A029-F657F6CA7195}" type="parTrans" cxnId="{41E6D811-4800-E54C-AFEF-F42160BA74B1}">
      <dgm:prSet/>
      <dgm:spPr/>
      <dgm:t>
        <a:bodyPr/>
        <a:lstStyle/>
        <a:p>
          <a:endParaRPr lang="en-US"/>
        </a:p>
      </dgm:t>
    </dgm:pt>
    <dgm:pt modelId="{2CA345AC-86CF-FA4F-883C-4CEB1A0A99B2}" type="sibTrans" cxnId="{41E6D811-4800-E54C-AFEF-F42160BA74B1}">
      <dgm:prSet/>
      <dgm:spPr/>
      <dgm:t>
        <a:bodyPr/>
        <a:lstStyle/>
        <a:p>
          <a:endParaRPr lang="en-US"/>
        </a:p>
      </dgm:t>
    </dgm:pt>
    <dgm:pt modelId="{8E716BF1-41EF-734B-8207-3DF932AC8973}" type="pres">
      <dgm:prSet presAssocID="{51A84DCD-770B-2649-8133-B33FD3E29DE7}" presName="Name0" presStyleCnt="0">
        <dgm:presLayoutVars>
          <dgm:dir/>
          <dgm:animLvl val="lvl"/>
          <dgm:resizeHandles val="exact"/>
        </dgm:presLayoutVars>
      </dgm:prSet>
      <dgm:spPr/>
    </dgm:pt>
    <dgm:pt modelId="{F56A7259-2A2F-6A4C-A3C4-00CDD0E7A32D}" type="pres">
      <dgm:prSet presAssocID="{6D0179C3-9BCD-8945-9163-445DC9F0FAF6}" presName="composite" presStyleCnt="0"/>
      <dgm:spPr/>
    </dgm:pt>
    <dgm:pt modelId="{33D61236-EEA8-7648-A128-B6381E08A5F2}" type="pres">
      <dgm:prSet presAssocID="{6D0179C3-9BCD-8945-9163-445DC9F0FAF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9AE5B51-2F5C-5549-ABB3-C263A4EC78AA}" type="pres">
      <dgm:prSet presAssocID="{6D0179C3-9BCD-8945-9163-445DC9F0FAF6}" presName="desTx" presStyleLbl="alignAccFollowNode1" presStyleIdx="0" presStyleCnt="1" custScaleY="103982">
        <dgm:presLayoutVars>
          <dgm:bulletEnabled val="1"/>
        </dgm:presLayoutVars>
      </dgm:prSet>
      <dgm:spPr/>
    </dgm:pt>
  </dgm:ptLst>
  <dgm:cxnLst>
    <dgm:cxn modelId="{41E6D811-4800-E54C-AFEF-F42160BA74B1}" srcId="{6D0179C3-9BCD-8945-9163-445DC9F0FAF6}" destId="{75F1AFEE-E88C-2C49-9314-34CE3E2743A0}" srcOrd="0" destOrd="0" parTransId="{9B145199-6119-BE42-A029-F657F6CA7195}" sibTransId="{2CA345AC-86CF-FA4F-883C-4CEB1A0A99B2}"/>
    <dgm:cxn modelId="{A665C128-9911-5148-B46B-298E1179BE6B}" srcId="{51A84DCD-770B-2649-8133-B33FD3E29DE7}" destId="{6D0179C3-9BCD-8945-9163-445DC9F0FAF6}" srcOrd="0" destOrd="0" parTransId="{18769E7A-C2F0-FC42-B6CE-C3AB55125385}" sibTransId="{A0056415-1789-FD4D-B2DD-E63BB284BB4B}"/>
    <dgm:cxn modelId="{633F5F69-1D07-5F4C-87FC-A520BC7D5144}" type="presOf" srcId="{49C5564B-35CF-2A4D-A465-A185E8EAB241}" destId="{B9AE5B51-2F5C-5549-ABB3-C263A4EC78AA}" srcOrd="0" destOrd="1" presId="urn:microsoft.com/office/officeart/2005/8/layout/hList1"/>
    <dgm:cxn modelId="{D15AA0A4-FC9D-0147-B1ED-D14DD8F237C7}" type="presOf" srcId="{51A84DCD-770B-2649-8133-B33FD3E29DE7}" destId="{8E716BF1-41EF-734B-8207-3DF932AC8973}" srcOrd="0" destOrd="0" presId="urn:microsoft.com/office/officeart/2005/8/layout/hList1"/>
    <dgm:cxn modelId="{9C051DC1-E159-E64F-BB91-FECEA919AFD4}" type="presOf" srcId="{75F1AFEE-E88C-2C49-9314-34CE3E2743A0}" destId="{B9AE5B51-2F5C-5549-ABB3-C263A4EC78AA}" srcOrd="0" destOrd="0" presId="urn:microsoft.com/office/officeart/2005/8/layout/hList1"/>
    <dgm:cxn modelId="{811514F0-38DC-B640-A519-1DDDFD83397D}" srcId="{6D0179C3-9BCD-8945-9163-445DC9F0FAF6}" destId="{49C5564B-35CF-2A4D-A465-A185E8EAB241}" srcOrd="1" destOrd="0" parTransId="{F5706102-5A26-AD40-B5EE-26FCF95E20F0}" sibTransId="{EA7A9A90-74FD-FA44-BA65-F588A74D3203}"/>
    <dgm:cxn modelId="{A09970FA-0B3B-6B4C-96FC-6174B279755A}" type="presOf" srcId="{6D0179C3-9BCD-8945-9163-445DC9F0FAF6}" destId="{33D61236-EEA8-7648-A128-B6381E08A5F2}" srcOrd="0" destOrd="0" presId="urn:microsoft.com/office/officeart/2005/8/layout/hList1"/>
    <dgm:cxn modelId="{C62620A3-6D59-0542-8C54-A356ABCABBD7}" type="presParOf" srcId="{8E716BF1-41EF-734B-8207-3DF932AC8973}" destId="{F56A7259-2A2F-6A4C-A3C4-00CDD0E7A32D}" srcOrd="0" destOrd="0" presId="urn:microsoft.com/office/officeart/2005/8/layout/hList1"/>
    <dgm:cxn modelId="{3D1D2AFF-7A04-AC40-819A-55807EB00C14}" type="presParOf" srcId="{F56A7259-2A2F-6A4C-A3C4-00CDD0E7A32D}" destId="{33D61236-EEA8-7648-A128-B6381E08A5F2}" srcOrd="0" destOrd="0" presId="urn:microsoft.com/office/officeart/2005/8/layout/hList1"/>
    <dgm:cxn modelId="{B9F22620-9077-284E-95DB-486D73086A53}" type="presParOf" srcId="{F56A7259-2A2F-6A4C-A3C4-00CDD0E7A32D}" destId="{B9AE5B51-2F5C-5549-ABB3-C263A4EC78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28990E-7027-4547-BD3E-985AD78B1EEE}" type="doc">
      <dgm:prSet loTypeId="urn:microsoft.com/office/officeart/2005/8/layout/hierarchy4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594CA-CA25-644A-82C4-E0E4EC53E32C}">
      <dgm:prSet custT="1"/>
      <dgm:spPr/>
      <dgm:t>
        <a:bodyPr/>
        <a:lstStyle/>
        <a:p>
          <a:r>
            <a:rPr lang="en-US" sz="1800" b="1"/>
            <a:t>Learning Rate</a:t>
          </a:r>
          <a:endParaRPr lang="en-US" sz="1800" dirty="0"/>
        </a:p>
      </dgm:t>
    </dgm:pt>
    <dgm:pt modelId="{618E75CA-1E40-414E-BFD5-DA5F75A8E2A8}" type="parTrans" cxnId="{58EEBB0D-9DB9-344A-82DE-56CCC01DD4ED}">
      <dgm:prSet/>
      <dgm:spPr/>
      <dgm:t>
        <a:bodyPr/>
        <a:lstStyle/>
        <a:p>
          <a:endParaRPr lang="en-US"/>
        </a:p>
      </dgm:t>
    </dgm:pt>
    <dgm:pt modelId="{B91DA449-C8CD-FE46-808D-9FF415D7D72D}" type="sibTrans" cxnId="{58EEBB0D-9DB9-344A-82DE-56CCC01DD4ED}">
      <dgm:prSet/>
      <dgm:spPr/>
      <dgm:t>
        <a:bodyPr/>
        <a:lstStyle/>
        <a:p>
          <a:endParaRPr lang="en-US"/>
        </a:p>
      </dgm:t>
    </dgm:pt>
    <dgm:pt modelId="{1DFF47EA-CA11-5E40-B462-CBA17E7599E8}">
      <dgm:prSet custT="1"/>
      <dgm:spPr/>
      <dgm:t>
        <a:bodyPr/>
        <a:lstStyle/>
        <a:p>
          <a:r>
            <a:rPr lang="en-US" sz="1800" b="1"/>
            <a:t>Number of Trees (RF)</a:t>
          </a:r>
          <a:endParaRPr lang="en-US" sz="1800" dirty="0"/>
        </a:p>
      </dgm:t>
    </dgm:pt>
    <dgm:pt modelId="{36EC5232-18AF-B642-B0DD-C952B4203087}" type="parTrans" cxnId="{B084AD4D-3D51-3340-A067-9A9EF6A97258}">
      <dgm:prSet/>
      <dgm:spPr/>
      <dgm:t>
        <a:bodyPr/>
        <a:lstStyle/>
        <a:p>
          <a:endParaRPr lang="en-US"/>
        </a:p>
      </dgm:t>
    </dgm:pt>
    <dgm:pt modelId="{852EDAF6-3247-0D41-B9F7-F593D2A1CDF7}" type="sibTrans" cxnId="{B084AD4D-3D51-3340-A067-9A9EF6A97258}">
      <dgm:prSet/>
      <dgm:spPr/>
      <dgm:t>
        <a:bodyPr/>
        <a:lstStyle/>
        <a:p>
          <a:endParaRPr lang="en-US"/>
        </a:p>
      </dgm:t>
    </dgm:pt>
    <dgm:pt modelId="{EA7BCEF1-D62E-E64B-82F8-6A3380735D26}">
      <dgm:prSet custT="1"/>
      <dgm:spPr/>
      <dgm:t>
        <a:bodyPr/>
        <a:lstStyle/>
        <a:p>
          <a:r>
            <a:rPr lang="en-US" sz="1800" b="1"/>
            <a:t>k (KNN)</a:t>
          </a:r>
          <a:endParaRPr lang="en-US" sz="1800" dirty="0"/>
        </a:p>
      </dgm:t>
    </dgm:pt>
    <dgm:pt modelId="{7252F6C7-296E-8548-A807-57FBC39B7079}" type="parTrans" cxnId="{B71766C2-EE91-A24A-AFE8-61ECBBB21524}">
      <dgm:prSet/>
      <dgm:spPr/>
      <dgm:t>
        <a:bodyPr/>
        <a:lstStyle/>
        <a:p>
          <a:endParaRPr lang="en-US"/>
        </a:p>
      </dgm:t>
    </dgm:pt>
    <dgm:pt modelId="{0355D95A-B64B-DF4B-A288-94EC3E487F2E}" type="sibTrans" cxnId="{B71766C2-EE91-A24A-AFE8-61ECBBB21524}">
      <dgm:prSet/>
      <dgm:spPr/>
      <dgm:t>
        <a:bodyPr/>
        <a:lstStyle/>
        <a:p>
          <a:endParaRPr lang="en-US"/>
        </a:p>
      </dgm:t>
    </dgm:pt>
    <dgm:pt modelId="{47F00856-0C40-4442-858B-D88D8830F4EC}">
      <dgm:prSet custT="1"/>
      <dgm:spPr/>
      <dgm:t>
        <a:bodyPr/>
        <a:lstStyle/>
        <a:p>
          <a:r>
            <a:rPr lang="en-US" sz="1800" dirty="0"/>
            <a:t>Controls how much weights are adjusted with each iteration. Smaller values improve convergence.</a:t>
          </a:r>
        </a:p>
      </dgm:t>
    </dgm:pt>
    <dgm:pt modelId="{EF7B32B5-055F-B840-8B50-8BE0C2743CE3}" type="parTrans" cxnId="{D4A91253-23E4-4A47-8F97-239A9CD2F67A}">
      <dgm:prSet/>
      <dgm:spPr/>
      <dgm:t>
        <a:bodyPr/>
        <a:lstStyle/>
        <a:p>
          <a:endParaRPr lang="en-US"/>
        </a:p>
      </dgm:t>
    </dgm:pt>
    <dgm:pt modelId="{5A106E5D-4F74-C942-A9D0-A82027A41EC3}" type="sibTrans" cxnId="{D4A91253-23E4-4A47-8F97-239A9CD2F67A}">
      <dgm:prSet/>
      <dgm:spPr/>
      <dgm:t>
        <a:bodyPr/>
        <a:lstStyle/>
        <a:p>
          <a:endParaRPr lang="en-US"/>
        </a:p>
      </dgm:t>
    </dgm:pt>
    <dgm:pt modelId="{A9BD71F6-094F-D742-921E-6D1B2C0B65A8}">
      <dgm:prSet custT="1"/>
      <dgm:spPr/>
      <dgm:t>
        <a:bodyPr/>
        <a:lstStyle/>
        <a:p>
          <a:r>
            <a:rPr lang="en-US" sz="1800" dirty="0"/>
            <a:t>Increasing trees captures more patterns but slows training.</a:t>
          </a:r>
        </a:p>
      </dgm:t>
    </dgm:pt>
    <dgm:pt modelId="{A6ED7DA4-6F46-544C-AB36-B9BA811206D2}" type="parTrans" cxnId="{4E226E8C-CEB7-E446-B121-DD55BC130400}">
      <dgm:prSet/>
      <dgm:spPr/>
      <dgm:t>
        <a:bodyPr/>
        <a:lstStyle/>
        <a:p>
          <a:endParaRPr lang="en-US"/>
        </a:p>
      </dgm:t>
    </dgm:pt>
    <dgm:pt modelId="{6A491762-1436-744F-A8A4-62B571EEC376}" type="sibTrans" cxnId="{4E226E8C-CEB7-E446-B121-DD55BC130400}">
      <dgm:prSet/>
      <dgm:spPr/>
      <dgm:t>
        <a:bodyPr/>
        <a:lstStyle/>
        <a:p>
          <a:endParaRPr lang="en-US"/>
        </a:p>
      </dgm:t>
    </dgm:pt>
    <dgm:pt modelId="{4CE462B9-2349-294C-9A1D-F5BD3F3F455B}">
      <dgm:prSet custT="1"/>
      <dgm:spPr/>
      <dgm:t>
        <a:bodyPr/>
        <a:lstStyle/>
        <a:p>
          <a:r>
            <a:rPr lang="en-US" sz="1800" dirty="0"/>
            <a:t>Balances local versus global relationships in data. </a:t>
          </a:r>
        </a:p>
      </dgm:t>
    </dgm:pt>
    <dgm:pt modelId="{0BB348A3-6828-9841-B764-2F60AF85CE59}" type="parTrans" cxnId="{13E9FBAD-AD7F-EB45-8CE7-7905A023D025}">
      <dgm:prSet/>
      <dgm:spPr/>
      <dgm:t>
        <a:bodyPr/>
        <a:lstStyle/>
        <a:p>
          <a:endParaRPr lang="en-US"/>
        </a:p>
      </dgm:t>
    </dgm:pt>
    <dgm:pt modelId="{1693EA8A-16C7-504B-9842-DC7401C0576F}" type="sibTrans" cxnId="{13E9FBAD-AD7F-EB45-8CE7-7905A023D025}">
      <dgm:prSet/>
      <dgm:spPr/>
      <dgm:t>
        <a:bodyPr/>
        <a:lstStyle/>
        <a:p>
          <a:endParaRPr lang="en-US"/>
        </a:p>
      </dgm:t>
    </dgm:pt>
    <dgm:pt modelId="{53F4340D-C9B0-A041-AE3F-598D069D01CF}">
      <dgm:prSet custT="1"/>
      <dgm:spPr/>
      <dgm:t>
        <a:bodyPr/>
        <a:lstStyle/>
        <a:p>
          <a:r>
            <a:rPr lang="en-US" sz="2400" b="1" dirty="0"/>
            <a:t>KEY PARAMETERS</a:t>
          </a:r>
        </a:p>
      </dgm:t>
    </dgm:pt>
    <dgm:pt modelId="{3D8EEE3F-22B0-9F4C-ABF3-0F2C8FFD2A51}" type="parTrans" cxnId="{761693E2-DBDC-6F4E-B640-876C7477CF75}">
      <dgm:prSet/>
      <dgm:spPr/>
      <dgm:t>
        <a:bodyPr/>
        <a:lstStyle/>
        <a:p>
          <a:endParaRPr lang="en-US"/>
        </a:p>
      </dgm:t>
    </dgm:pt>
    <dgm:pt modelId="{FC7E3368-361F-E746-A3E3-2B7D82680B13}" type="sibTrans" cxnId="{761693E2-DBDC-6F4E-B640-876C7477CF75}">
      <dgm:prSet/>
      <dgm:spPr/>
      <dgm:t>
        <a:bodyPr/>
        <a:lstStyle/>
        <a:p>
          <a:endParaRPr lang="en-US"/>
        </a:p>
      </dgm:t>
    </dgm:pt>
    <dgm:pt modelId="{4EEBD02E-95F7-0840-95BB-68A8F72D9D13}" type="pres">
      <dgm:prSet presAssocID="{2728990E-7027-4547-BD3E-985AD78B1EE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7B9CB3-40FC-B44D-959E-EDB3523D86A1}" type="pres">
      <dgm:prSet presAssocID="{53F4340D-C9B0-A041-AE3F-598D069D01CF}" presName="vertOne" presStyleCnt="0"/>
      <dgm:spPr/>
    </dgm:pt>
    <dgm:pt modelId="{E9CB6D00-2F21-2348-B1B1-2433C7CBA4BA}" type="pres">
      <dgm:prSet presAssocID="{53F4340D-C9B0-A041-AE3F-598D069D01CF}" presName="txOne" presStyleLbl="node0" presStyleIdx="0" presStyleCnt="1" custScaleY="109361" custLinFactNeighborX="-46" custLinFactNeighborY="-53792">
        <dgm:presLayoutVars>
          <dgm:chPref val="3"/>
        </dgm:presLayoutVars>
      </dgm:prSet>
      <dgm:spPr/>
    </dgm:pt>
    <dgm:pt modelId="{3EBC365B-14FC-8B49-8C16-8FDCACC817B8}" type="pres">
      <dgm:prSet presAssocID="{53F4340D-C9B0-A041-AE3F-598D069D01CF}" presName="parTransOne" presStyleCnt="0"/>
      <dgm:spPr/>
    </dgm:pt>
    <dgm:pt modelId="{71F133FB-4097-FC4A-A02D-CD728A43E175}" type="pres">
      <dgm:prSet presAssocID="{53F4340D-C9B0-A041-AE3F-598D069D01CF}" presName="horzOne" presStyleCnt="0"/>
      <dgm:spPr/>
    </dgm:pt>
    <dgm:pt modelId="{E0798F05-1DAC-1D4C-9D91-398408C366DF}" type="pres">
      <dgm:prSet presAssocID="{9C8594CA-CA25-644A-82C4-E0E4EC53E32C}" presName="vertTwo" presStyleCnt="0"/>
      <dgm:spPr/>
    </dgm:pt>
    <dgm:pt modelId="{E994CF60-47E0-8F46-A6BD-FCB4E2EED2A3}" type="pres">
      <dgm:prSet presAssocID="{9C8594CA-CA25-644A-82C4-E0E4EC53E32C}" presName="txTwo" presStyleLbl="node2" presStyleIdx="0" presStyleCnt="3">
        <dgm:presLayoutVars>
          <dgm:chPref val="3"/>
        </dgm:presLayoutVars>
      </dgm:prSet>
      <dgm:spPr/>
    </dgm:pt>
    <dgm:pt modelId="{923E6699-297F-0441-A3C4-C4E5F2071AFF}" type="pres">
      <dgm:prSet presAssocID="{9C8594CA-CA25-644A-82C4-E0E4EC53E32C}" presName="parTransTwo" presStyleCnt="0"/>
      <dgm:spPr/>
    </dgm:pt>
    <dgm:pt modelId="{E378774B-422D-254C-8047-D8C52A080126}" type="pres">
      <dgm:prSet presAssocID="{9C8594CA-CA25-644A-82C4-E0E4EC53E32C}" presName="horzTwo" presStyleCnt="0"/>
      <dgm:spPr/>
    </dgm:pt>
    <dgm:pt modelId="{E52D07B2-364A-CC45-9DA4-5661FB50469E}" type="pres">
      <dgm:prSet presAssocID="{47F00856-0C40-4442-858B-D88D8830F4EC}" presName="vertThree" presStyleCnt="0"/>
      <dgm:spPr/>
    </dgm:pt>
    <dgm:pt modelId="{EE587BFC-7D7B-2E4D-A045-6E45EE8DFF49}" type="pres">
      <dgm:prSet presAssocID="{47F00856-0C40-4442-858B-D88D8830F4EC}" presName="txThree" presStyleLbl="node3" presStyleIdx="0" presStyleCnt="3" custScaleX="101355" custScaleY="228378">
        <dgm:presLayoutVars>
          <dgm:chPref val="3"/>
        </dgm:presLayoutVars>
      </dgm:prSet>
      <dgm:spPr/>
    </dgm:pt>
    <dgm:pt modelId="{782413C6-BCE2-864E-923C-CD337026B5AC}" type="pres">
      <dgm:prSet presAssocID="{47F00856-0C40-4442-858B-D88D8830F4EC}" presName="horzThree" presStyleCnt="0"/>
      <dgm:spPr/>
    </dgm:pt>
    <dgm:pt modelId="{3EBD9924-5F2F-464D-B52E-376B1868B1F3}" type="pres">
      <dgm:prSet presAssocID="{B91DA449-C8CD-FE46-808D-9FF415D7D72D}" presName="sibSpaceTwo" presStyleCnt="0"/>
      <dgm:spPr/>
    </dgm:pt>
    <dgm:pt modelId="{E938C25E-1493-EE4A-8D5A-8E2AE90F1965}" type="pres">
      <dgm:prSet presAssocID="{1DFF47EA-CA11-5E40-B462-CBA17E7599E8}" presName="vertTwo" presStyleCnt="0"/>
      <dgm:spPr/>
    </dgm:pt>
    <dgm:pt modelId="{6F79EFB6-DCAF-7F47-864A-E15E66B9085A}" type="pres">
      <dgm:prSet presAssocID="{1DFF47EA-CA11-5E40-B462-CBA17E7599E8}" presName="txTwo" presStyleLbl="node2" presStyleIdx="1" presStyleCnt="3">
        <dgm:presLayoutVars>
          <dgm:chPref val="3"/>
        </dgm:presLayoutVars>
      </dgm:prSet>
      <dgm:spPr/>
    </dgm:pt>
    <dgm:pt modelId="{685F3840-4D63-2A43-8DAD-66DAF4595F7F}" type="pres">
      <dgm:prSet presAssocID="{1DFF47EA-CA11-5E40-B462-CBA17E7599E8}" presName="parTransTwo" presStyleCnt="0"/>
      <dgm:spPr/>
    </dgm:pt>
    <dgm:pt modelId="{56CBA11C-CCE6-A749-81BF-F09BEA36C526}" type="pres">
      <dgm:prSet presAssocID="{1DFF47EA-CA11-5E40-B462-CBA17E7599E8}" presName="horzTwo" presStyleCnt="0"/>
      <dgm:spPr/>
    </dgm:pt>
    <dgm:pt modelId="{225FDC76-CC9D-CA43-A74B-ABC9B2897465}" type="pres">
      <dgm:prSet presAssocID="{A9BD71F6-094F-D742-921E-6D1B2C0B65A8}" presName="vertThree" presStyleCnt="0"/>
      <dgm:spPr/>
    </dgm:pt>
    <dgm:pt modelId="{04192777-BF94-7F43-B1F4-2F76ED559431}" type="pres">
      <dgm:prSet presAssocID="{A9BD71F6-094F-D742-921E-6D1B2C0B65A8}" presName="txThree" presStyleLbl="node3" presStyleIdx="1" presStyleCnt="3" custScaleX="102049" custScaleY="244199">
        <dgm:presLayoutVars>
          <dgm:chPref val="3"/>
        </dgm:presLayoutVars>
      </dgm:prSet>
      <dgm:spPr/>
    </dgm:pt>
    <dgm:pt modelId="{792C7841-06F0-8E40-BFBD-FF2E44999882}" type="pres">
      <dgm:prSet presAssocID="{A9BD71F6-094F-D742-921E-6D1B2C0B65A8}" presName="horzThree" presStyleCnt="0"/>
      <dgm:spPr/>
    </dgm:pt>
    <dgm:pt modelId="{DB145D02-BE7C-8047-9641-05B88A71F5FF}" type="pres">
      <dgm:prSet presAssocID="{852EDAF6-3247-0D41-B9F7-F593D2A1CDF7}" presName="sibSpaceTwo" presStyleCnt="0"/>
      <dgm:spPr/>
    </dgm:pt>
    <dgm:pt modelId="{01FA976B-7F2F-3E40-AE9D-2AEAD2EF43D1}" type="pres">
      <dgm:prSet presAssocID="{EA7BCEF1-D62E-E64B-82F8-6A3380735D26}" presName="vertTwo" presStyleCnt="0"/>
      <dgm:spPr/>
    </dgm:pt>
    <dgm:pt modelId="{7044FC83-87A5-B148-AECB-D5AFBAB3346E}" type="pres">
      <dgm:prSet presAssocID="{EA7BCEF1-D62E-E64B-82F8-6A3380735D26}" presName="txTwo" presStyleLbl="node2" presStyleIdx="2" presStyleCnt="3">
        <dgm:presLayoutVars>
          <dgm:chPref val="3"/>
        </dgm:presLayoutVars>
      </dgm:prSet>
      <dgm:spPr/>
    </dgm:pt>
    <dgm:pt modelId="{5B139373-69F4-924B-983F-9342165535FA}" type="pres">
      <dgm:prSet presAssocID="{EA7BCEF1-D62E-E64B-82F8-6A3380735D26}" presName="parTransTwo" presStyleCnt="0"/>
      <dgm:spPr/>
    </dgm:pt>
    <dgm:pt modelId="{45B07653-0F8F-7146-A48B-B0BC11143A33}" type="pres">
      <dgm:prSet presAssocID="{EA7BCEF1-D62E-E64B-82F8-6A3380735D26}" presName="horzTwo" presStyleCnt="0"/>
      <dgm:spPr/>
    </dgm:pt>
    <dgm:pt modelId="{52C5DB81-25DB-5F42-9677-7BBC3534DB14}" type="pres">
      <dgm:prSet presAssocID="{4CE462B9-2349-294C-9A1D-F5BD3F3F455B}" presName="vertThree" presStyleCnt="0"/>
      <dgm:spPr/>
    </dgm:pt>
    <dgm:pt modelId="{EBA43DD4-D1ED-5343-9A14-5742F17F5616}" type="pres">
      <dgm:prSet presAssocID="{4CE462B9-2349-294C-9A1D-F5BD3F3F455B}" presName="txThree" presStyleLbl="node3" presStyleIdx="2" presStyleCnt="3" custScaleX="98890" custScaleY="222614">
        <dgm:presLayoutVars>
          <dgm:chPref val="3"/>
        </dgm:presLayoutVars>
      </dgm:prSet>
      <dgm:spPr/>
    </dgm:pt>
    <dgm:pt modelId="{81AE6380-3375-234A-B253-18D7A1857005}" type="pres">
      <dgm:prSet presAssocID="{4CE462B9-2349-294C-9A1D-F5BD3F3F455B}" presName="horzThree" presStyleCnt="0"/>
      <dgm:spPr/>
    </dgm:pt>
  </dgm:ptLst>
  <dgm:cxnLst>
    <dgm:cxn modelId="{5CDC6100-07AB-314A-8D5B-BBBF821A12AE}" type="presOf" srcId="{9C8594CA-CA25-644A-82C4-E0E4EC53E32C}" destId="{E994CF60-47E0-8F46-A6BD-FCB4E2EED2A3}" srcOrd="0" destOrd="0" presId="urn:microsoft.com/office/officeart/2005/8/layout/hierarchy4"/>
    <dgm:cxn modelId="{FF147D05-8D1E-5447-A949-EC6A0217B877}" type="presOf" srcId="{A9BD71F6-094F-D742-921E-6D1B2C0B65A8}" destId="{04192777-BF94-7F43-B1F4-2F76ED559431}" srcOrd="0" destOrd="0" presId="urn:microsoft.com/office/officeart/2005/8/layout/hierarchy4"/>
    <dgm:cxn modelId="{58EEBB0D-9DB9-344A-82DE-56CCC01DD4ED}" srcId="{53F4340D-C9B0-A041-AE3F-598D069D01CF}" destId="{9C8594CA-CA25-644A-82C4-E0E4EC53E32C}" srcOrd="0" destOrd="0" parTransId="{618E75CA-1E40-414E-BFD5-DA5F75A8E2A8}" sibTransId="{B91DA449-C8CD-FE46-808D-9FF415D7D72D}"/>
    <dgm:cxn modelId="{B084AD4D-3D51-3340-A067-9A9EF6A97258}" srcId="{53F4340D-C9B0-A041-AE3F-598D069D01CF}" destId="{1DFF47EA-CA11-5E40-B462-CBA17E7599E8}" srcOrd="1" destOrd="0" parTransId="{36EC5232-18AF-B642-B0DD-C952B4203087}" sibTransId="{852EDAF6-3247-0D41-B9F7-F593D2A1CDF7}"/>
    <dgm:cxn modelId="{D4A91253-23E4-4A47-8F97-239A9CD2F67A}" srcId="{9C8594CA-CA25-644A-82C4-E0E4EC53E32C}" destId="{47F00856-0C40-4442-858B-D88D8830F4EC}" srcOrd="0" destOrd="0" parTransId="{EF7B32B5-055F-B840-8B50-8BE0C2743CE3}" sibTransId="{5A106E5D-4F74-C942-A9D0-A82027A41EC3}"/>
    <dgm:cxn modelId="{13D57D60-D8F5-9540-BF8B-A336977DAE27}" type="presOf" srcId="{1DFF47EA-CA11-5E40-B462-CBA17E7599E8}" destId="{6F79EFB6-DCAF-7F47-864A-E15E66B9085A}" srcOrd="0" destOrd="0" presId="urn:microsoft.com/office/officeart/2005/8/layout/hierarchy4"/>
    <dgm:cxn modelId="{4E226E8C-CEB7-E446-B121-DD55BC130400}" srcId="{1DFF47EA-CA11-5E40-B462-CBA17E7599E8}" destId="{A9BD71F6-094F-D742-921E-6D1B2C0B65A8}" srcOrd="0" destOrd="0" parTransId="{A6ED7DA4-6F46-544C-AB36-B9BA811206D2}" sibTransId="{6A491762-1436-744F-A8A4-62B571EEC376}"/>
    <dgm:cxn modelId="{A925358E-DBFA-2749-B78F-FE947B23DC39}" type="presOf" srcId="{53F4340D-C9B0-A041-AE3F-598D069D01CF}" destId="{E9CB6D00-2F21-2348-B1B1-2433C7CBA4BA}" srcOrd="0" destOrd="0" presId="urn:microsoft.com/office/officeart/2005/8/layout/hierarchy4"/>
    <dgm:cxn modelId="{3846AB8E-E730-F542-A2FB-4E297A424E4E}" type="presOf" srcId="{4CE462B9-2349-294C-9A1D-F5BD3F3F455B}" destId="{EBA43DD4-D1ED-5343-9A14-5742F17F5616}" srcOrd="0" destOrd="0" presId="urn:microsoft.com/office/officeart/2005/8/layout/hierarchy4"/>
    <dgm:cxn modelId="{A4FDA899-8C69-8B4E-9897-F8F263F90E1F}" type="presOf" srcId="{2728990E-7027-4547-BD3E-985AD78B1EEE}" destId="{4EEBD02E-95F7-0840-95BB-68A8F72D9D13}" srcOrd="0" destOrd="0" presId="urn:microsoft.com/office/officeart/2005/8/layout/hierarchy4"/>
    <dgm:cxn modelId="{8A2CE999-1C3F-CD41-BE2F-6C014F2BBCF4}" type="presOf" srcId="{EA7BCEF1-D62E-E64B-82F8-6A3380735D26}" destId="{7044FC83-87A5-B148-AECB-D5AFBAB3346E}" srcOrd="0" destOrd="0" presId="urn:microsoft.com/office/officeart/2005/8/layout/hierarchy4"/>
    <dgm:cxn modelId="{13E9FBAD-AD7F-EB45-8CE7-7905A023D025}" srcId="{EA7BCEF1-D62E-E64B-82F8-6A3380735D26}" destId="{4CE462B9-2349-294C-9A1D-F5BD3F3F455B}" srcOrd="0" destOrd="0" parTransId="{0BB348A3-6828-9841-B764-2F60AF85CE59}" sibTransId="{1693EA8A-16C7-504B-9842-DC7401C0576F}"/>
    <dgm:cxn modelId="{B71766C2-EE91-A24A-AFE8-61ECBBB21524}" srcId="{53F4340D-C9B0-A041-AE3F-598D069D01CF}" destId="{EA7BCEF1-D62E-E64B-82F8-6A3380735D26}" srcOrd="2" destOrd="0" parTransId="{7252F6C7-296E-8548-A807-57FBC39B7079}" sibTransId="{0355D95A-B64B-DF4B-A288-94EC3E487F2E}"/>
    <dgm:cxn modelId="{761693E2-DBDC-6F4E-B640-876C7477CF75}" srcId="{2728990E-7027-4547-BD3E-985AD78B1EEE}" destId="{53F4340D-C9B0-A041-AE3F-598D069D01CF}" srcOrd="0" destOrd="0" parTransId="{3D8EEE3F-22B0-9F4C-ABF3-0F2C8FFD2A51}" sibTransId="{FC7E3368-361F-E746-A3E3-2B7D82680B13}"/>
    <dgm:cxn modelId="{1C8320FD-1038-0043-AC45-1E8394E0B6CB}" type="presOf" srcId="{47F00856-0C40-4442-858B-D88D8830F4EC}" destId="{EE587BFC-7D7B-2E4D-A045-6E45EE8DFF49}" srcOrd="0" destOrd="0" presId="urn:microsoft.com/office/officeart/2005/8/layout/hierarchy4"/>
    <dgm:cxn modelId="{C559CB7C-CEBB-6D41-BFB8-12F33DC72567}" type="presParOf" srcId="{4EEBD02E-95F7-0840-95BB-68A8F72D9D13}" destId="{DF7B9CB3-40FC-B44D-959E-EDB3523D86A1}" srcOrd="0" destOrd="0" presId="urn:microsoft.com/office/officeart/2005/8/layout/hierarchy4"/>
    <dgm:cxn modelId="{7BF1433C-907E-724C-A01C-E53B0898121E}" type="presParOf" srcId="{DF7B9CB3-40FC-B44D-959E-EDB3523D86A1}" destId="{E9CB6D00-2F21-2348-B1B1-2433C7CBA4BA}" srcOrd="0" destOrd="0" presId="urn:microsoft.com/office/officeart/2005/8/layout/hierarchy4"/>
    <dgm:cxn modelId="{14537BC1-3F46-1748-B1D8-62F1C6C11E1C}" type="presParOf" srcId="{DF7B9CB3-40FC-B44D-959E-EDB3523D86A1}" destId="{3EBC365B-14FC-8B49-8C16-8FDCACC817B8}" srcOrd="1" destOrd="0" presId="urn:microsoft.com/office/officeart/2005/8/layout/hierarchy4"/>
    <dgm:cxn modelId="{C0F822BE-A146-0A48-B7E4-2CFEB276902B}" type="presParOf" srcId="{DF7B9CB3-40FC-B44D-959E-EDB3523D86A1}" destId="{71F133FB-4097-FC4A-A02D-CD728A43E175}" srcOrd="2" destOrd="0" presId="urn:microsoft.com/office/officeart/2005/8/layout/hierarchy4"/>
    <dgm:cxn modelId="{F71F0195-5242-1547-8511-02D12926A5A0}" type="presParOf" srcId="{71F133FB-4097-FC4A-A02D-CD728A43E175}" destId="{E0798F05-1DAC-1D4C-9D91-398408C366DF}" srcOrd="0" destOrd="0" presId="urn:microsoft.com/office/officeart/2005/8/layout/hierarchy4"/>
    <dgm:cxn modelId="{E5B8EE8D-E365-7A4E-81A0-1A708E410C2A}" type="presParOf" srcId="{E0798F05-1DAC-1D4C-9D91-398408C366DF}" destId="{E994CF60-47E0-8F46-A6BD-FCB4E2EED2A3}" srcOrd="0" destOrd="0" presId="urn:microsoft.com/office/officeart/2005/8/layout/hierarchy4"/>
    <dgm:cxn modelId="{061F4012-AE95-C040-A09F-4134C2CAEF13}" type="presParOf" srcId="{E0798F05-1DAC-1D4C-9D91-398408C366DF}" destId="{923E6699-297F-0441-A3C4-C4E5F2071AFF}" srcOrd="1" destOrd="0" presId="urn:microsoft.com/office/officeart/2005/8/layout/hierarchy4"/>
    <dgm:cxn modelId="{2EC3510F-624A-9A4A-9444-401BCED06F65}" type="presParOf" srcId="{E0798F05-1DAC-1D4C-9D91-398408C366DF}" destId="{E378774B-422D-254C-8047-D8C52A080126}" srcOrd="2" destOrd="0" presId="urn:microsoft.com/office/officeart/2005/8/layout/hierarchy4"/>
    <dgm:cxn modelId="{70A1A48B-6FA2-DE4C-935A-A11DD5E6F276}" type="presParOf" srcId="{E378774B-422D-254C-8047-D8C52A080126}" destId="{E52D07B2-364A-CC45-9DA4-5661FB50469E}" srcOrd="0" destOrd="0" presId="urn:microsoft.com/office/officeart/2005/8/layout/hierarchy4"/>
    <dgm:cxn modelId="{D85068FD-5FE1-7E48-B59A-B7AE157E754A}" type="presParOf" srcId="{E52D07B2-364A-CC45-9DA4-5661FB50469E}" destId="{EE587BFC-7D7B-2E4D-A045-6E45EE8DFF49}" srcOrd="0" destOrd="0" presId="urn:microsoft.com/office/officeart/2005/8/layout/hierarchy4"/>
    <dgm:cxn modelId="{390FFCC6-E426-8A4E-888C-CD471F6A506B}" type="presParOf" srcId="{E52D07B2-364A-CC45-9DA4-5661FB50469E}" destId="{782413C6-BCE2-864E-923C-CD337026B5AC}" srcOrd="1" destOrd="0" presId="urn:microsoft.com/office/officeart/2005/8/layout/hierarchy4"/>
    <dgm:cxn modelId="{47E625F9-3803-C648-B11D-112E1E760D4D}" type="presParOf" srcId="{71F133FB-4097-FC4A-A02D-CD728A43E175}" destId="{3EBD9924-5F2F-464D-B52E-376B1868B1F3}" srcOrd="1" destOrd="0" presId="urn:microsoft.com/office/officeart/2005/8/layout/hierarchy4"/>
    <dgm:cxn modelId="{A3A12DD7-5EAC-F94F-B248-1832A48738F4}" type="presParOf" srcId="{71F133FB-4097-FC4A-A02D-CD728A43E175}" destId="{E938C25E-1493-EE4A-8D5A-8E2AE90F1965}" srcOrd="2" destOrd="0" presId="urn:microsoft.com/office/officeart/2005/8/layout/hierarchy4"/>
    <dgm:cxn modelId="{37D509A1-6F60-3A4E-B4C8-661A4BAFCB7C}" type="presParOf" srcId="{E938C25E-1493-EE4A-8D5A-8E2AE90F1965}" destId="{6F79EFB6-DCAF-7F47-864A-E15E66B9085A}" srcOrd="0" destOrd="0" presId="urn:microsoft.com/office/officeart/2005/8/layout/hierarchy4"/>
    <dgm:cxn modelId="{0B1844A6-2022-F645-A6A9-66F372540CBB}" type="presParOf" srcId="{E938C25E-1493-EE4A-8D5A-8E2AE90F1965}" destId="{685F3840-4D63-2A43-8DAD-66DAF4595F7F}" srcOrd="1" destOrd="0" presId="urn:microsoft.com/office/officeart/2005/8/layout/hierarchy4"/>
    <dgm:cxn modelId="{6370A8F4-9CCB-004E-B427-89A2074172DA}" type="presParOf" srcId="{E938C25E-1493-EE4A-8D5A-8E2AE90F1965}" destId="{56CBA11C-CCE6-A749-81BF-F09BEA36C526}" srcOrd="2" destOrd="0" presId="urn:microsoft.com/office/officeart/2005/8/layout/hierarchy4"/>
    <dgm:cxn modelId="{44061D6F-E5DF-4E4C-B950-CA8004AEC71D}" type="presParOf" srcId="{56CBA11C-CCE6-A749-81BF-F09BEA36C526}" destId="{225FDC76-CC9D-CA43-A74B-ABC9B2897465}" srcOrd="0" destOrd="0" presId="urn:microsoft.com/office/officeart/2005/8/layout/hierarchy4"/>
    <dgm:cxn modelId="{62A464D2-F5F6-3349-AEF9-B14176C75CBC}" type="presParOf" srcId="{225FDC76-CC9D-CA43-A74B-ABC9B2897465}" destId="{04192777-BF94-7F43-B1F4-2F76ED559431}" srcOrd="0" destOrd="0" presId="urn:microsoft.com/office/officeart/2005/8/layout/hierarchy4"/>
    <dgm:cxn modelId="{F07E63D4-387A-3340-BA9D-08CD5F06FBEC}" type="presParOf" srcId="{225FDC76-CC9D-CA43-A74B-ABC9B2897465}" destId="{792C7841-06F0-8E40-BFBD-FF2E44999882}" srcOrd="1" destOrd="0" presId="urn:microsoft.com/office/officeart/2005/8/layout/hierarchy4"/>
    <dgm:cxn modelId="{2DE5D9A2-3C12-E944-AD0E-B279A7907698}" type="presParOf" srcId="{71F133FB-4097-FC4A-A02D-CD728A43E175}" destId="{DB145D02-BE7C-8047-9641-05B88A71F5FF}" srcOrd="3" destOrd="0" presId="urn:microsoft.com/office/officeart/2005/8/layout/hierarchy4"/>
    <dgm:cxn modelId="{D853BF32-19F8-284D-8990-426AE2B1480A}" type="presParOf" srcId="{71F133FB-4097-FC4A-A02D-CD728A43E175}" destId="{01FA976B-7F2F-3E40-AE9D-2AEAD2EF43D1}" srcOrd="4" destOrd="0" presId="urn:microsoft.com/office/officeart/2005/8/layout/hierarchy4"/>
    <dgm:cxn modelId="{73E31398-8C8F-474C-80B7-8E3D175C4A54}" type="presParOf" srcId="{01FA976B-7F2F-3E40-AE9D-2AEAD2EF43D1}" destId="{7044FC83-87A5-B148-AECB-D5AFBAB3346E}" srcOrd="0" destOrd="0" presId="urn:microsoft.com/office/officeart/2005/8/layout/hierarchy4"/>
    <dgm:cxn modelId="{BF210099-2006-2E47-908C-D604F298AE0A}" type="presParOf" srcId="{01FA976B-7F2F-3E40-AE9D-2AEAD2EF43D1}" destId="{5B139373-69F4-924B-983F-9342165535FA}" srcOrd="1" destOrd="0" presId="urn:microsoft.com/office/officeart/2005/8/layout/hierarchy4"/>
    <dgm:cxn modelId="{CA31F480-E427-FC48-B492-5A15471954A7}" type="presParOf" srcId="{01FA976B-7F2F-3E40-AE9D-2AEAD2EF43D1}" destId="{45B07653-0F8F-7146-A48B-B0BC11143A33}" srcOrd="2" destOrd="0" presId="urn:microsoft.com/office/officeart/2005/8/layout/hierarchy4"/>
    <dgm:cxn modelId="{6B246A61-5427-CF4B-8497-DB71A67DA31D}" type="presParOf" srcId="{45B07653-0F8F-7146-A48B-B0BC11143A33}" destId="{52C5DB81-25DB-5F42-9677-7BBC3534DB14}" srcOrd="0" destOrd="0" presId="urn:microsoft.com/office/officeart/2005/8/layout/hierarchy4"/>
    <dgm:cxn modelId="{F7D36634-83B2-8D42-8BA9-9576A0179D08}" type="presParOf" srcId="{52C5DB81-25DB-5F42-9677-7BBC3534DB14}" destId="{EBA43DD4-D1ED-5343-9A14-5742F17F5616}" srcOrd="0" destOrd="0" presId="urn:microsoft.com/office/officeart/2005/8/layout/hierarchy4"/>
    <dgm:cxn modelId="{F71E91AD-A209-4042-AA91-C62B446BED95}" type="presParOf" srcId="{52C5DB81-25DB-5F42-9677-7BBC3534DB14}" destId="{81AE6380-3375-234A-B253-18D7A185700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77FB6-8659-404A-8770-8BAEA643DCB3}">
      <dsp:nvSpPr>
        <dsp:cNvPr id="0" name=""/>
        <dsp:cNvSpPr/>
      </dsp:nvSpPr>
      <dsp:spPr>
        <a:xfrm>
          <a:off x="0" y="0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C7EB6-B964-494C-AD0B-33339998EE34}">
      <dsp:nvSpPr>
        <dsp:cNvPr id="0" name=""/>
        <dsp:cNvSpPr/>
      </dsp:nvSpPr>
      <dsp:spPr>
        <a:xfrm>
          <a:off x="0" y="0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Objective</a:t>
          </a:r>
        </a:p>
      </dsp:txBody>
      <dsp:txXfrm>
        <a:off x="0" y="0"/>
        <a:ext cx="4133216" cy="296094"/>
      </dsp:txXfrm>
    </dsp:sp>
    <dsp:sp modelId="{0F792620-4B49-D847-A228-49DC1DA9DA07}">
      <dsp:nvSpPr>
        <dsp:cNvPr id="0" name=""/>
        <dsp:cNvSpPr/>
      </dsp:nvSpPr>
      <dsp:spPr>
        <a:xfrm>
          <a:off x="0" y="296094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8F775-31F2-2948-A73F-3E206800F1AC}">
      <dsp:nvSpPr>
        <dsp:cNvPr id="0" name=""/>
        <dsp:cNvSpPr/>
      </dsp:nvSpPr>
      <dsp:spPr>
        <a:xfrm>
          <a:off x="0" y="296094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Approaches to Solve each Problem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96094"/>
        <a:ext cx="4133216" cy="296094"/>
      </dsp:txXfrm>
    </dsp:sp>
    <dsp:sp modelId="{6251EEDF-F08D-404F-A634-44DAB7D47A4E}">
      <dsp:nvSpPr>
        <dsp:cNvPr id="0" name=""/>
        <dsp:cNvSpPr/>
      </dsp:nvSpPr>
      <dsp:spPr>
        <a:xfrm>
          <a:off x="0" y="592189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18BDF-8C29-0740-92A3-E4F01B677B2C}">
      <dsp:nvSpPr>
        <dsp:cNvPr id="0" name=""/>
        <dsp:cNvSpPr/>
      </dsp:nvSpPr>
      <dsp:spPr>
        <a:xfrm>
          <a:off x="0" y="592189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Chosen Methods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592189"/>
        <a:ext cx="4133216" cy="296094"/>
      </dsp:txXfrm>
    </dsp:sp>
    <dsp:sp modelId="{B88F656B-E81F-C843-96FD-07B3BE65965C}">
      <dsp:nvSpPr>
        <dsp:cNvPr id="0" name=""/>
        <dsp:cNvSpPr/>
      </dsp:nvSpPr>
      <dsp:spPr>
        <a:xfrm>
          <a:off x="0" y="888284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B1311-7247-B948-A05E-0B10E926B333}">
      <dsp:nvSpPr>
        <dsp:cNvPr id="0" name=""/>
        <dsp:cNvSpPr/>
      </dsp:nvSpPr>
      <dsp:spPr>
        <a:xfrm>
          <a:off x="0" y="888284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Steps Taken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888284"/>
        <a:ext cx="4133216" cy="296094"/>
      </dsp:txXfrm>
    </dsp:sp>
    <dsp:sp modelId="{4AA79025-6DE7-BA44-836A-04FBE1CBE50D}">
      <dsp:nvSpPr>
        <dsp:cNvPr id="0" name=""/>
        <dsp:cNvSpPr/>
      </dsp:nvSpPr>
      <dsp:spPr>
        <a:xfrm>
          <a:off x="0" y="1184379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BDC8D-D5CA-1B4E-8D08-7C8A56134041}">
      <dsp:nvSpPr>
        <dsp:cNvPr id="0" name=""/>
        <dsp:cNvSpPr/>
      </dsp:nvSpPr>
      <dsp:spPr>
        <a:xfrm>
          <a:off x="0" y="1184379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Results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184379"/>
        <a:ext cx="4133216" cy="296094"/>
      </dsp:txXfrm>
    </dsp:sp>
    <dsp:sp modelId="{0FB5774B-B983-1E41-9437-6C6FB9D1B57F}">
      <dsp:nvSpPr>
        <dsp:cNvPr id="0" name=""/>
        <dsp:cNvSpPr/>
      </dsp:nvSpPr>
      <dsp:spPr>
        <a:xfrm>
          <a:off x="0" y="1480474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6EC47-867A-4343-B025-022C919FFD0A}">
      <dsp:nvSpPr>
        <dsp:cNvPr id="0" name=""/>
        <dsp:cNvSpPr/>
      </dsp:nvSpPr>
      <dsp:spPr>
        <a:xfrm>
          <a:off x="0" y="1480474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Optimizations &amp; Parameters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480474"/>
        <a:ext cx="4133216" cy="296094"/>
      </dsp:txXfrm>
    </dsp:sp>
    <dsp:sp modelId="{CBAAA283-BFCE-2342-871A-B627B4017D6A}">
      <dsp:nvSpPr>
        <dsp:cNvPr id="0" name=""/>
        <dsp:cNvSpPr/>
      </dsp:nvSpPr>
      <dsp:spPr>
        <a:xfrm>
          <a:off x="0" y="1776569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18AD5-C4B0-3E46-B2CB-5A54C41F580E}">
      <dsp:nvSpPr>
        <dsp:cNvPr id="0" name=""/>
        <dsp:cNvSpPr/>
      </dsp:nvSpPr>
      <dsp:spPr>
        <a:xfrm>
          <a:off x="0" y="1776569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Coding Tools &amp; Frameworks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776569"/>
        <a:ext cx="4133216" cy="296094"/>
      </dsp:txXfrm>
    </dsp:sp>
    <dsp:sp modelId="{6320B948-EED3-F443-AAF8-66EAD275484F}">
      <dsp:nvSpPr>
        <dsp:cNvPr id="0" name=""/>
        <dsp:cNvSpPr/>
      </dsp:nvSpPr>
      <dsp:spPr>
        <a:xfrm>
          <a:off x="0" y="2072664"/>
          <a:ext cx="41332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93AF1-9168-404C-BD09-379D698AAAEC}">
      <dsp:nvSpPr>
        <dsp:cNvPr id="0" name=""/>
        <dsp:cNvSpPr/>
      </dsp:nvSpPr>
      <dsp:spPr>
        <a:xfrm>
          <a:off x="0" y="2072664"/>
          <a:ext cx="4133216" cy="29609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Conclusion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072664"/>
        <a:ext cx="4133216" cy="2960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B6189-8FDE-EF4A-86E7-252A513219E0}">
      <dsp:nvSpPr>
        <dsp:cNvPr id="0" name=""/>
        <dsp:cNvSpPr/>
      </dsp:nvSpPr>
      <dsp:spPr>
        <a:xfrm>
          <a:off x="0" y="2858"/>
          <a:ext cx="11483788" cy="5787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Summary</a:t>
          </a:r>
          <a:r>
            <a:rPr lang="en-US" sz="2400" kern="1200" dirty="0"/>
            <a:t>:</a:t>
          </a:r>
        </a:p>
      </dsp:txBody>
      <dsp:txXfrm>
        <a:off x="28251" y="31109"/>
        <a:ext cx="11427286" cy="522219"/>
      </dsp:txXfrm>
    </dsp:sp>
    <dsp:sp modelId="{A43E4978-070B-6E48-A7EA-05FE2E2F1A5A}">
      <dsp:nvSpPr>
        <dsp:cNvPr id="0" name=""/>
        <dsp:cNvSpPr/>
      </dsp:nvSpPr>
      <dsp:spPr>
        <a:xfrm>
          <a:off x="0" y="581579"/>
          <a:ext cx="11483788" cy="2140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1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1800" kern="1200" dirty="0"/>
            <a:t>Successfully approached three problems: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None/>
          </a:pP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Classification:</a:t>
          </a:r>
          <a:r>
            <a:rPr lang="en-US" sz="1800" kern="1200" dirty="0"/>
            <a:t> Compared MLP and Random Forest for various datasets.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Missing Value Estimation:</a:t>
          </a:r>
          <a:r>
            <a:rPr lang="en-US" sz="1800" kern="1200" dirty="0"/>
            <a:t> Evaluated KNN and Mean Imputation.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Multi-Label Classification:</a:t>
          </a:r>
          <a:r>
            <a:rPr lang="en-US" sz="1800" kern="1200" dirty="0"/>
            <a:t> Tested Random Forest, MLP, and Logistic Regression.</a:t>
          </a:r>
        </a:p>
      </dsp:txBody>
      <dsp:txXfrm>
        <a:off x="0" y="581579"/>
        <a:ext cx="11483788" cy="2140429"/>
      </dsp:txXfrm>
    </dsp:sp>
    <dsp:sp modelId="{ECD4BDC8-96DB-214F-AFDB-A1715F5E4465}">
      <dsp:nvSpPr>
        <dsp:cNvPr id="0" name=""/>
        <dsp:cNvSpPr/>
      </dsp:nvSpPr>
      <dsp:spPr>
        <a:xfrm>
          <a:off x="0" y="2722008"/>
          <a:ext cx="11483788" cy="5787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Future Directions</a:t>
          </a:r>
          <a:r>
            <a:rPr lang="en-US" sz="2400" kern="1200" dirty="0"/>
            <a:t>:</a:t>
          </a:r>
        </a:p>
      </dsp:txBody>
      <dsp:txXfrm>
        <a:off x="28251" y="2750259"/>
        <a:ext cx="11427286" cy="522219"/>
      </dsp:txXfrm>
    </dsp:sp>
    <dsp:sp modelId="{42FEA0B0-FFB1-234F-B653-6AD40517386F}">
      <dsp:nvSpPr>
        <dsp:cNvPr id="0" name=""/>
        <dsp:cNvSpPr/>
      </dsp:nvSpPr>
      <dsp:spPr>
        <a:xfrm>
          <a:off x="0" y="3300730"/>
          <a:ext cx="11483788" cy="151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1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Char char="Ø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Identified areas for further optimization and improvement.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itchFamily="2" charset="2"/>
            <a:buNone/>
          </a:pP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Continue testing Gradient Boosting, MICE, and Label Powerset.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Finalize models after tuning key parameters like learning rate, number of trees, and hidden layers.</a:t>
          </a:r>
        </a:p>
      </dsp:txBody>
      <dsp:txXfrm>
        <a:off x="0" y="3300730"/>
        <a:ext cx="11483788" cy="1515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8BC41-4143-A047-855D-5D0961FD6F9F}">
      <dsp:nvSpPr>
        <dsp:cNvPr id="0" name=""/>
        <dsp:cNvSpPr/>
      </dsp:nvSpPr>
      <dsp:spPr>
        <a:xfrm>
          <a:off x="3639" y="24397"/>
          <a:ext cx="3548227" cy="89280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Classification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639" y="24397"/>
        <a:ext cx="3548227" cy="892800"/>
      </dsp:txXfrm>
    </dsp:sp>
    <dsp:sp modelId="{58AB077F-047A-5444-8561-E0BA75A703DD}">
      <dsp:nvSpPr>
        <dsp:cNvPr id="0" name=""/>
        <dsp:cNvSpPr/>
      </dsp:nvSpPr>
      <dsp:spPr>
        <a:xfrm>
          <a:off x="3639" y="917197"/>
          <a:ext cx="3548227" cy="4169655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Goal: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/>
            <a:t>Assign Single label (class) to each sample in the test dataset based on the patterns learned from the training dataset.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Details: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Six datasets with varying features, samples, and class distributions.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Missing values (denoted as 1.00000000000000e+99) need to be handled before building the classifier.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The first five datasets involve classification; the sixth involves regression to predict continuous values.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Example: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Input: Training data with labels and a test dataset.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Output: Predicted labels for the test samples.</a:t>
          </a:r>
        </a:p>
      </dsp:txBody>
      <dsp:txXfrm>
        <a:off x="3639" y="917197"/>
        <a:ext cx="3548227" cy="4169655"/>
      </dsp:txXfrm>
    </dsp:sp>
    <dsp:sp modelId="{31E56AD1-FE61-1C48-AD7A-1FB41513650B}">
      <dsp:nvSpPr>
        <dsp:cNvPr id="0" name=""/>
        <dsp:cNvSpPr/>
      </dsp:nvSpPr>
      <dsp:spPr>
        <a:xfrm>
          <a:off x="4048617" y="24397"/>
          <a:ext cx="3548227" cy="89280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Missing Value </a:t>
          </a:r>
          <a:r>
            <a:rPr lang="en-US" sz="2400" b="1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Estimation</a:t>
          </a:r>
        </a:p>
      </dsp:txBody>
      <dsp:txXfrm>
        <a:off x="4048617" y="24397"/>
        <a:ext cx="3548227" cy="892800"/>
      </dsp:txXfrm>
    </dsp:sp>
    <dsp:sp modelId="{12091824-6BB5-9C4E-B744-35D60BB53063}">
      <dsp:nvSpPr>
        <dsp:cNvPr id="0" name=""/>
        <dsp:cNvSpPr/>
      </dsp:nvSpPr>
      <dsp:spPr>
        <a:xfrm>
          <a:off x="4048617" y="917197"/>
          <a:ext cx="3548227" cy="4169655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Goal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Fill in missing gene expression values accurately.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Details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Micro array datasets with varying genes, samples, and percentages of missing values.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Missing values are marked as 1.00000000000000e+99.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The estimated values should improve the quality and completeness of the datasets.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/>
            <a:t>Input: Dataset with missing values.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Output: A complete dataset with estimated values.</a:t>
          </a:r>
        </a:p>
      </dsp:txBody>
      <dsp:txXfrm>
        <a:off x="4048617" y="917197"/>
        <a:ext cx="3548227" cy="4169655"/>
      </dsp:txXfrm>
    </dsp:sp>
    <dsp:sp modelId="{EBB59BEF-8AFD-2746-A73D-352D58F21358}">
      <dsp:nvSpPr>
        <dsp:cNvPr id="0" name=""/>
        <dsp:cNvSpPr/>
      </dsp:nvSpPr>
      <dsp:spPr>
        <a:xfrm>
          <a:off x="8093596" y="24397"/>
          <a:ext cx="3548227" cy="89280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Multi-Label Classification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093596" y="24397"/>
        <a:ext cx="3548227" cy="892800"/>
      </dsp:txXfrm>
    </dsp:sp>
    <dsp:sp modelId="{5220389F-A1D7-4A49-BC25-895C14DBB5D4}">
      <dsp:nvSpPr>
        <dsp:cNvPr id="0" name=""/>
        <dsp:cNvSpPr/>
      </dsp:nvSpPr>
      <dsp:spPr>
        <a:xfrm>
          <a:off x="8093596" y="917197"/>
          <a:ext cx="3548227" cy="4169655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Goal: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Assign multiple labels to each sample in the test dataset.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Details: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A single dataset with 103 features and 14 target labels.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Each sample can have multiple labels (marked with 1 in the label matrix).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The prediction output should match the structure of the training labels.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Example: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Input: Multi-label training data, labels, and test dataset.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Output: Predicted labels for test samples in the same format.</a:t>
          </a:r>
        </a:p>
      </dsp:txBody>
      <dsp:txXfrm>
        <a:off x="8093596" y="917197"/>
        <a:ext cx="3548227" cy="4169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A91A-8587-BB41-8CC9-CD3C228373EC}">
      <dsp:nvSpPr>
        <dsp:cNvPr id="0" name=""/>
        <dsp:cNvSpPr/>
      </dsp:nvSpPr>
      <dsp:spPr>
        <a:xfrm>
          <a:off x="0" y="0"/>
          <a:ext cx="5629099" cy="864000"/>
        </a:xfrm>
        <a:prstGeom prst="rect">
          <a:avLst/>
        </a:prstGeom>
        <a:solidFill>
          <a:schemeClr val="accent1">
            <a:hueOff val="0"/>
            <a:satOff val="0"/>
            <a:lum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CLASSIFICATION</a:t>
          </a:r>
          <a:endParaRPr lang="en-US" sz="3000" kern="1200" dirty="0"/>
        </a:p>
      </dsp:txBody>
      <dsp:txXfrm>
        <a:off x="0" y="0"/>
        <a:ext cx="5629099" cy="864000"/>
      </dsp:txXfrm>
    </dsp:sp>
    <dsp:sp modelId="{35A7DF55-30EA-F24B-8126-6D3100EF786F}">
      <dsp:nvSpPr>
        <dsp:cNvPr id="0" name=""/>
        <dsp:cNvSpPr/>
      </dsp:nvSpPr>
      <dsp:spPr>
        <a:xfrm>
          <a:off x="0" y="779837"/>
          <a:ext cx="5629099" cy="151165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Assign a single label to samples.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Example: </a:t>
          </a:r>
          <a:r>
            <a:rPr lang="en-US" sz="2800" kern="1200" dirty="0"/>
            <a:t>Spam detection.</a:t>
          </a:r>
        </a:p>
      </dsp:txBody>
      <dsp:txXfrm>
        <a:off x="0" y="779837"/>
        <a:ext cx="5629099" cy="1511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740C0-8704-594F-AC13-C149EC3A96DD}">
      <dsp:nvSpPr>
        <dsp:cNvPr id="0" name=""/>
        <dsp:cNvSpPr/>
      </dsp:nvSpPr>
      <dsp:spPr>
        <a:xfrm>
          <a:off x="0" y="14844"/>
          <a:ext cx="6369268" cy="99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MISSING VALUE ESTIMATION</a:t>
          </a:r>
          <a:endParaRPr lang="en-US" sz="3200" kern="1200" dirty="0"/>
        </a:p>
      </dsp:txBody>
      <dsp:txXfrm>
        <a:off x="0" y="14844"/>
        <a:ext cx="6369268" cy="994166"/>
      </dsp:txXfrm>
    </dsp:sp>
    <dsp:sp modelId="{4DB97B42-FF83-E84F-807A-833A9CDFBF84}">
      <dsp:nvSpPr>
        <dsp:cNvPr id="0" name=""/>
        <dsp:cNvSpPr/>
      </dsp:nvSpPr>
      <dsp:spPr>
        <a:xfrm>
          <a:off x="0" y="972728"/>
          <a:ext cx="6369268" cy="202032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Predict and fill missing values in datasets.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Example: </a:t>
          </a:r>
          <a:r>
            <a:rPr lang="en-US" sz="2800" kern="1200" dirty="0"/>
            <a:t>Predict gene expression values.</a:t>
          </a:r>
        </a:p>
      </dsp:txBody>
      <dsp:txXfrm>
        <a:off x="0" y="972728"/>
        <a:ext cx="6369268" cy="2020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61236-EEA8-7648-A128-B6381E08A5F2}">
      <dsp:nvSpPr>
        <dsp:cNvPr id="0" name=""/>
        <dsp:cNvSpPr/>
      </dsp:nvSpPr>
      <dsp:spPr>
        <a:xfrm>
          <a:off x="0" y="5219"/>
          <a:ext cx="6494928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MULTI-LABEL CLASSIFICATION</a:t>
          </a:r>
          <a:endParaRPr lang="en-US" sz="3100" kern="1200" dirty="0"/>
        </a:p>
      </dsp:txBody>
      <dsp:txXfrm>
        <a:off x="0" y="5219"/>
        <a:ext cx="6494928" cy="892800"/>
      </dsp:txXfrm>
    </dsp:sp>
    <dsp:sp modelId="{B9AE5B51-2F5C-5549-ABB3-C263A4EC78AA}">
      <dsp:nvSpPr>
        <dsp:cNvPr id="0" name=""/>
        <dsp:cNvSpPr/>
      </dsp:nvSpPr>
      <dsp:spPr>
        <a:xfrm>
          <a:off x="0" y="856850"/>
          <a:ext cx="6494928" cy="2150072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Assign multiple labels to each sample.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Example: </a:t>
          </a:r>
          <a:r>
            <a:rPr lang="en-US" sz="2800" kern="1200" dirty="0"/>
            <a:t>Assign multiple tags to images.</a:t>
          </a:r>
        </a:p>
      </dsp:txBody>
      <dsp:txXfrm>
        <a:off x="0" y="856850"/>
        <a:ext cx="6494928" cy="21500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B6D00-2F21-2348-B1B1-2433C7CBA4BA}">
      <dsp:nvSpPr>
        <dsp:cNvPr id="0" name=""/>
        <dsp:cNvSpPr/>
      </dsp:nvSpPr>
      <dsp:spPr>
        <a:xfrm>
          <a:off x="32" y="0"/>
          <a:ext cx="9548646" cy="4670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KEY PARAMETERS</a:t>
          </a:r>
        </a:p>
      </dsp:txBody>
      <dsp:txXfrm>
        <a:off x="13711" y="13679"/>
        <a:ext cx="9521288" cy="439667"/>
      </dsp:txXfrm>
    </dsp:sp>
    <dsp:sp modelId="{E994CF60-47E0-8F46-A6BD-FCB4E2EED2A3}">
      <dsp:nvSpPr>
        <dsp:cNvPr id="0" name=""/>
        <dsp:cNvSpPr/>
      </dsp:nvSpPr>
      <dsp:spPr>
        <a:xfrm>
          <a:off x="13745" y="574327"/>
          <a:ext cx="3016557" cy="427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Learning Rate</a:t>
          </a:r>
          <a:endParaRPr lang="en-US" sz="1800" kern="1200" dirty="0"/>
        </a:p>
      </dsp:txBody>
      <dsp:txXfrm>
        <a:off x="26253" y="586835"/>
        <a:ext cx="2991541" cy="402033"/>
      </dsp:txXfrm>
    </dsp:sp>
    <dsp:sp modelId="{EE587BFC-7D7B-2E4D-A045-6E45EE8DFF49}">
      <dsp:nvSpPr>
        <dsp:cNvPr id="0" name=""/>
        <dsp:cNvSpPr/>
      </dsp:nvSpPr>
      <dsp:spPr>
        <a:xfrm>
          <a:off x="19628" y="1107610"/>
          <a:ext cx="3004791" cy="975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Controls how much weights are adjusted with each iteration. Smaller values improve convergence.</a:t>
          </a:r>
        </a:p>
      </dsp:txBody>
      <dsp:txXfrm>
        <a:off x="48193" y="1136175"/>
        <a:ext cx="2947661" cy="918156"/>
      </dsp:txXfrm>
    </dsp:sp>
    <dsp:sp modelId="{6F79EFB6-DCAF-7F47-864A-E15E66B9085A}">
      <dsp:nvSpPr>
        <dsp:cNvPr id="0" name=""/>
        <dsp:cNvSpPr/>
      </dsp:nvSpPr>
      <dsp:spPr>
        <a:xfrm>
          <a:off x="3280306" y="574327"/>
          <a:ext cx="3037212" cy="427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Number of Trees (RF)</a:t>
          </a:r>
          <a:endParaRPr lang="en-US" sz="1800" kern="1200" dirty="0"/>
        </a:p>
      </dsp:txBody>
      <dsp:txXfrm>
        <a:off x="3292814" y="586835"/>
        <a:ext cx="3012196" cy="402033"/>
      </dsp:txXfrm>
    </dsp:sp>
    <dsp:sp modelId="{04192777-BF94-7F43-B1F4-2F76ED559431}">
      <dsp:nvSpPr>
        <dsp:cNvPr id="0" name=""/>
        <dsp:cNvSpPr/>
      </dsp:nvSpPr>
      <dsp:spPr>
        <a:xfrm>
          <a:off x="3286229" y="1107610"/>
          <a:ext cx="3025365" cy="1042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Increasing trees captures more patterns but slows training.</a:t>
          </a:r>
        </a:p>
      </dsp:txBody>
      <dsp:txXfrm>
        <a:off x="3316773" y="1138154"/>
        <a:ext cx="2964277" cy="981761"/>
      </dsp:txXfrm>
    </dsp:sp>
    <dsp:sp modelId="{7044FC83-87A5-B148-AECB-D5AFBAB3346E}">
      <dsp:nvSpPr>
        <dsp:cNvPr id="0" name=""/>
        <dsp:cNvSpPr/>
      </dsp:nvSpPr>
      <dsp:spPr>
        <a:xfrm>
          <a:off x="6567522" y="574327"/>
          <a:ext cx="2976229" cy="427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 (KNN)</a:t>
          </a:r>
          <a:endParaRPr lang="en-US" sz="1800" kern="1200" dirty="0"/>
        </a:p>
      </dsp:txBody>
      <dsp:txXfrm>
        <a:off x="6580030" y="586835"/>
        <a:ext cx="2951213" cy="402033"/>
      </dsp:txXfrm>
    </dsp:sp>
    <dsp:sp modelId="{EBA43DD4-D1ED-5343-9A14-5742F17F5616}">
      <dsp:nvSpPr>
        <dsp:cNvPr id="0" name=""/>
        <dsp:cNvSpPr/>
      </dsp:nvSpPr>
      <dsp:spPr>
        <a:xfrm>
          <a:off x="6589780" y="1107610"/>
          <a:ext cx="2931713" cy="950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Balances local versus global relationships in data. </a:t>
          </a:r>
        </a:p>
      </dsp:txBody>
      <dsp:txXfrm>
        <a:off x="6617624" y="1135454"/>
        <a:ext cx="2876025" cy="894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26DAE-F0B5-489C-9815-E91D85E62F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11020-7680-3588-4CE0-87860203A2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7600D-A0D5-0D46-802A-67DD20733A63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AD596-7F23-A3A6-D616-3F50D97904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8A95C-62AA-8C9C-E8A2-2A860ABCD4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8F7BF-BEF6-6E46-8107-22527CD4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4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F02CF-7F70-5146-BCF2-F1EDD7D913D5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4EF10-8CD6-5F49-A94E-B4E1818D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7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"Good afternoon, everyone. My name is Medha. I am a Computer Science Graduate Student.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"Today, I’ll be presenting my machine learning project, focusing on three different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"In this project, I successfully approached three machine learning problems:"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"For </a:t>
            </a:r>
            <a:r>
              <a:rPr lang="en-US" b="1" dirty="0"/>
              <a:t>Classification</a:t>
            </a:r>
            <a:r>
              <a:rPr lang="en-US" dirty="0"/>
              <a:t>, I compared MLP and Random Forest across various datasets, identifying strengths and limitations."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"In </a:t>
            </a:r>
            <a:r>
              <a:rPr lang="en-US" b="1" dirty="0"/>
              <a:t>Missing Value Estimation</a:t>
            </a:r>
            <a:r>
              <a:rPr lang="en-US" dirty="0"/>
              <a:t>, I evaluated KNN and Mean Imputation, noting that KNN provided more accurate imputations for structured datasets."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"For </a:t>
            </a:r>
            <a:r>
              <a:rPr lang="en-US" b="1" dirty="0"/>
              <a:t>Multi-Label Classification</a:t>
            </a:r>
            <a:r>
              <a:rPr lang="en-US" dirty="0"/>
              <a:t>, I tested Random Forest, MLP, and Logistic Regression, achieving strong results with Random Forest."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Directions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"I have identified areas for further optimization and improvement."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"For example, I plan to continue testing advanced methods such as Gradient Boosting, MICE for Missing Value Estimation, and Label Powerset for Multi-Label Classification."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"Additionally, I will finalize models by tuning key parameters like learning rate, number of trees, and hidden layers to enhance accuracy and efficiency."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EF10-8CD6-5F49-A94E-B4E1818D40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DB4A9-61FE-21EC-3E8C-C2DC7E16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DA0EB-0B96-B328-A304-C17DB6B3A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1888E-301B-9B6E-B278-384130B84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"Here is the outline for my </a:t>
            </a:r>
            <a:r>
              <a:rPr lang="en-US" dirty="0" err="1"/>
              <a:t>presentation.""I’ll</a:t>
            </a:r>
            <a:r>
              <a:rPr lang="en-US" dirty="0"/>
              <a:t> start with the </a:t>
            </a:r>
            <a:r>
              <a:rPr lang="en-US" b="1" dirty="0"/>
              <a:t>objective</a:t>
            </a:r>
            <a:r>
              <a:rPr lang="en-US" dirty="0"/>
              <a:t> of the project, followed by the various </a:t>
            </a:r>
            <a:r>
              <a:rPr lang="en-US" b="1" dirty="0"/>
              <a:t>approaches</a:t>
            </a:r>
            <a:r>
              <a:rPr lang="en-US" dirty="0"/>
              <a:t> available to solve the </a:t>
            </a:r>
            <a:r>
              <a:rPr lang="en-US" dirty="0" err="1"/>
              <a:t>problems.""Next</a:t>
            </a:r>
            <a:r>
              <a:rPr lang="en-US" dirty="0"/>
              <a:t>, I’ll explain the </a:t>
            </a:r>
            <a:r>
              <a:rPr lang="en-US" b="1" dirty="0"/>
              <a:t>chosen methods</a:t>
            </a:r>
            <a:r>
              <a:rPr lang="en-US" dirty="0"/>
              <a:t> and why they were </a:t>
            </a:r>
            <a:r>
              <a:rPr lang="en-US" dirty="0" err="1"/>
              <a:t>selected.""I’ll</a:t>
            </a:r>
            <a:r>
              <a:rPr lang="en-US" dirty="0"/>
              <a:t> walk you through the </a:t>
            </a:r>
            <a:r>
              <a:rPr lang="en-US" b="1" dirty="0"/>
              <a:t>steps</a:t>
            </a:r>
            <a:r>
              <a:rPr lang="en-US" dirty="0"/>
              <a:t> taken in each project, highlight the </a:t>
            </a:r>
            <a:r>
              <a:rPr lang="en-US" b="1" dirty="0"/>
              <a:t>results</a:t>
            </a:r>
            <a:r>
              <a:rPr lang="en-US" dirty="0"/>
              <a:t>, and discuss the </a:t>
            </a:r>
            <a:r>
              <a:rPr lang="en-US" b="1" dirty="0"/>
              <a:t>optimizations and parameters</a:t>
            </a:r>
            <a:r>
              <a:rPr lang="en-US" dirty="0"/>
              <a:t> I </a:t>
            </a:r>
            <a:r>
              <a:rPr lang="en-US" dirty="0" err="1"/>
              <a:t>explored.""I’ll</a:t>
            </a:r>
            <a:r>
              <a:rPr lang="en-US" dirty="0"/>
              <a:t> also touch on the </a:t>
            </a:r>
            <a:r>
              <a:rPr lang="en-US" b="1" dirty="0"/>
              <a:t>coding tools and frameworks</a:t>
            </a:r>
            <a:r>
              <a:rPr lang="en-US" dirty="0"/>
              <a:t> used before concluding the presentation."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7B044-0FD4-695F-D095-42D8865388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9F4E5-CBEF-B508-2FDC-DC5F5BA93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5D4DC-D05E-E047-E1D8-88DCC9926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4592D-4FB8-E8BF-F0C0-0B8859FCA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"The objective of this project is to apply machine learning techniques to solve three problems: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"In this project, I tackled three distinct problems, each requiring a unique approach."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"This involves assigning a single label to each test sample."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"The datasets vary in size, features, and classes, and we handle missing values before classification."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given training data and test data, we predict test labels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Missing Value Estimation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"The focus here is on predicting and filling missing gene expression values in microarray data."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"Missing values are replaced with estimates based on other available data."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"For instance, missing gene values are predicted using KNN or Mean Imputation."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Multi-Label Classification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"This involves assigning multiple labels to each test sample."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"For example, a single sample might belong to categories such as 'Dog' and 'Plant'."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1B918-CF1B-7A99-F898-F3F5ECE80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0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7CDF0-7887-6918-A31D-69B766EB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78841-740C-3214-64F4-840E4D721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1EB4A-6E80-FF9F-8C37-EE9277A4E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"Classification involves assigning a single label to each sample. A simple example is spam detection, where emails are classified as 'Spam' or 'Not Spam.’”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"The diagram visually shows how a classification model processes incoming data to produce labeled outputs, such as filtering spam emails into a dedicated folder."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"There are several possible approaches to solving classification problems, including Random Forest, MLP, Gradient Boosting, SVM, and Logistic Regression."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"For this project, I chose Random Forest and MLP for their respective strengths: Random Forest handles missing values and non-linear relationships effectively, while MLP works well with high-dimensional and complex data."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 steps for solving classification include:"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"Data Preparation: Handling missing values and normalizing features."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"Model Selection: Choosing appropriate methods like Random Forest or MLP."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"Training: Training the models using the labeled data."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"Prediction: Using the trained models to predict labels for test data."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27D9-47CA-E199-C669-B8B29E8E2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EF10-8CD6-5F49-A94E-B4E1818D40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6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4380-2C33-E323-08E0-DC181628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26D80-7077-CCC7-13FB-F1929DBCE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C5116-D441-9DB0-23A2-E6F57CD67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"Missing value estimation involves predicting and filling missing values in datasets."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"A common example is predicting gene expression values where some data points are missing."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"The diagram visually represents how missing values are filled step-by-step using KNN Imputation, emphasizing how the nearest neighbors contribute to filling gaps."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"Possible approaches include Mean/Median Imputation, KNN Imputation, MICE (Multiple Imputation by Chained Equations), and Matrix Factorization."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"For this project, I chose two methods:"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"KNN Imputation, which captures relationships between features and produces realistic estimates."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"Mean Imputation, which is simple and fast but less accurate for complex datasets."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 steps taken were straightforward:"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"Identify missing values by replacing placeholders like '</a:t>
            </a:r>
            <a:r>
              <a:rPr lang="en-US" dirty="0" err="1"/>
              <a:t>NaN</a:t>
            </a:r>
            <a:r>
              <a:rPr lang="en-US" dirty="0"/>
              <a:t>.'"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"Impute the missing values using KNN or Mean Imputation."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"Evaluate the results to ensure the completeness of the imputed dataset."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5A2B3-1557-904F-F8C5-716D52DB6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EF10-8CD6-5F49-A94E-B4E1818D40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4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51EC-C83A-36E6-1DA9-1917181F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AB2E3-0F91-7FBB-A436-F1607F060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5CF94-AA9E-A163-E0DA-7CE45C596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"Multi-label classification assigns multiple labels to each sample. A simple example is tagging an image with attributes like 'dog,' 'cat,' 'plant,' or 'bus.'"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"The diagram demonstrates the progression from binary classification to multi-class and multi-label classification, showing how an image can belong to multiple categories simultaneously."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"Some common approaches to solving multi-label problems include Binary Relevance, </a:t>
            </a:r>
            <a:r>
              <a:rPr lang="en-US" dirty="0" err="1"/>
              <a:t>MultiOutputClassifier</a:t>
            </a:r>
            <a:r>
              <a:rPr lang="en-US" dirty="0"/>
              <a:t> (used with methods like Random Forest or MLP), and Label </a:t>
            </a:r>
            <a:r>
              <a:rPr lang="en-US" dirty="0" err="1"/>
              <a:t>Powerset.""For</a:t>
            </a:r>
            <a:r>
              <a:rPr lang="en-US" dirty="0"/>
              <a:t> this project, I chose three </a:t>
            </a:r>
            <a:r>
              <a:rPr lang="en-US" dirty="0" err="1"/>
              <a:t>methods:""Random</a:t>
            </a:r>
            <a:r>
              <a:rPr lang="en-US" dirty="0"/>
              <a:t> Forest for its robustness in handling multiple outputs."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"MLP for capturing complex, non-linear label relationships."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"Logistic Regression as a baseline for simpler cases."</a:t>
            </a:r>
          </a:p>
          <a:p>
            <a:pPr>
              <a:buFont typeface="+mj-lt"/>
              <a:buAutoNum type="arabicPeriod"/>
            </a:pPr>
            <a:r>
              <a:rPr lang="en-US" dirty="0"/>
              <a:t>"The steps involved </a:t>
            </a:r>
            <a:r>
              <a:rPr lang="en-US" dirty="0" err="1"/>
              <a:t>were:""Data</a:t>
            </a:r>
            <a:r>
              <a:rPr lang="en-US" dirty="0"/>
              <a:t> Preparation: Normalize the features to ensure consistency."</a:t>
            </a:r>
          </a:p>
          <a:p>
            <a:pPr>
              <a:buFont typeface="+mj-lt"/>
              <a:buAutoNum type="arabicPeriod"/>
            </a:pPr>
            <a:r>
              <a:rPr lang="en-US" dirty="0"/>
              <a:t>"Model Training: Train </a:t>
            </a:r>
            <a:r>
              <a:rPr lang="en-US" dirty="0" err="1"/>
              <a:t>MultiOutput</a:t>
            </a:r>
            <a:r>
              <a:rPr lang="en-US" dirty="0"/>
              <a:t> models using Random Forest, MLP, and Logistic Regression."</a:t>
            </a:r>
          </a:p>
          <a:p>
            <a:pPr>
              <a:buFont typeface="+mj-lt"/>
              <a:buAutoNum type="arabicPeriod"/>
            </a:pPr>
            <a:r>
              <a:rPr lang="en-US" dirty="0"/>
              <a:t>"Prediction: Predict the multi-label outputs for test data."</a:t>
            </a:r>
          </a:p>
          <a:p>
            <a:pPr>
              <a:buFont typeface="+mj-lt"/>
              <a:buAutoNum type="arabicPeriod"/>
            </a:pPr>
            <a:r>
              <a:rPr lang="en-US" dirty="0"/>
              <a:t>"Formatting: Save the results in the required format for evaluation."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9893-67E9-699B-6D71-1E0DCF964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EF10-8CD6-5F49-A94E-B4E1818D40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"Here are the results from each project, highlighting the performance of the chosen </a:t>
            </a:r>
            <a:r>
              <a:rPr lang="en-US" dirty="0" err="1"/>
              <a:t>methods."</a:t>
            </a:r>
            <a:r>
              <a:rPr lang="en-US" b="1" dirty="0" err="1"/>
              <a:t>Classification:</a:t>
            </a:r>
            <a:r>
              <a:rPr lang="en-US" dirty="0" err="1"/>
              <a:t>"Dataset</a:t>
            </a:r>
            <a:r>
              <a:rPr lang="en-US" dirty="0"/>
              <a:t> 1: MLP achieved 93%, outperforming Random Forest at 83%."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"Dataset 2: Both methods performed equally well with 95% accuracy."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"Dataset 4: Random Forest stood out with 94.3% accuracy."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"For Datasets 3 and 6, neither method performed optimally, indicating the need for further optimization."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Value </a:t>
            </a:r>
            <a:r>
              <a:rPr lang="en-US" b="1" dirty="0" err="1"/>
              <a:t>Estimation:</a:t>
            </a:r>
            <a:r>
              <a:rPr lang="en-US" dirty="0" err="1"/>
              <a:t>"KNN</a:t>
            </a:r>
            <a:r>
              <a:rPr lang="en-US" dirty="0"/>
              <a:t> Imputation produced more complete datasets compared to Mean Imputation, making it better for structured data."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Multi-Label </a:t>
            </a:r>
            <a:r>
              <a:rPr lang="en-US" b="1" dirty="0" err="1"/>
              <a:t>Classification:</a:t>
            </a:r>
            <a:r>
              <a:rPr lang="en-US" dirty="0" err="1"/>
              <a:t>"Random</a:t>
            </a:r>
            <a:r>
              <a:rPr lang="en-US" dirty="0"/>
              <a:t> Forest achieved a perfect training accuracy of 100%."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"MLP followed closely with 93.7% training accuracy."</a:t>
            </a:r>
          </a:p>
          <a:p>
            <a:r>
              <a:rPr lang="en-US" dirty="0"/>
              <a:t>"The results validate the chosen methods while also pointing to areas for further improvement in some datasets."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EF10-8CD6-5F49-A94E-B4E1818D40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"To improve the results, I’ve identified key optimization strategies for each </a:t>
            </a:r>
            <a:r>
              <a:rPr lang="en-US" dirty="0" err="1"/>
              <a:t>problem."</a:t>
            </a:r>
            <a:r>
              <a:rPr lang="en-US" b="1" dirty="0" err="1"/>
              <a:t>Classification:</a:t>
            </a:r>
            <a:r>
              <a:rPr lang="en-US" dirty="0" err="1"/>
              <a:t>"Test</a:t>
            </a:r>
            <a:r>
              <a:rPr lang="en-US" dirty="0"/>
              <a:t> Gradient Boosting as an alternative method for enhanced performance."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"Optimize learning rate for MLP and adjust the number of trees for Random Forest to capture more patterns."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Value </a:t>
            </a:r>
            <a:r>
              <a:rPr lang="en-US" b="1" dirty="0" err="1"/>
              <a:t>Estimation:</a:t>
            </a:r>
            <a:r>
              <a:rPr lang="en-US" dirty="0" err="1"/>
              <a:t>"Explore</a:t>
            </a:r>
            <a:r>
              <a:rPr lang="en-US" dirty="0"/>
              <a:t> MICE, an advanced imputation technique, for datasets with complex missing value structures."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"Experiment with different values of k in KNN, such as k=3 or k=7, to balance local and global relationships."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Multi-Label </a:t>
            </a:r>
            <a:r>
              <a:rPr lang="en-US" b="1" dirty="0" err="1"/>
              <a:t>Classification:</a:t>
            </a:r>
            <a:r>
              <a:rPr lang="en-US" dirty="0" err="1"/>
              <a:t>"Test</a:t>
            </a:r>
            <a:r>
              <a:rPr lang="en-US" dirty="0"/>
              <a:t> Label Powerset for handling correlated labels effectively."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"Optimize MLP by tuning hidden layers, batch size,( and the number of epochs) to enhance accuracy."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 key parameters for optimization </a:t>
            </a:r>
            <a:r>
              <a:rPr lang="en-US" dirty="0" err="1"/>
              <a:t>include:""</a:t>
            </a:r>
            <a:r>
              <a:rPr lang="en-US" b="1" dirty="0" err="1"/>
              <a:t>Learning</a:t>
            </a:r>
            <a:r>
              <a:rPr lang="en-US" b="1" dirty="0"/>
              <a:t> Rate</a:t>
            </a:r>
            <a:r>
              <a:rPr lang="en-US" dirty="0"/>
              <a:t>: Controls how weights are adjusted during training. Smaller values help achieve better convergence."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Number of Trees (RF)</a:t>
            </a:r>
            <a:r>
              <a:rPr lang="en-US" dirty="0"/>
              <a:t>: Increasing trees improves pattern recognition but can slow down training."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k (KNN)</a:t>
            </a:r>
            <a:r>
              <a:rPr lang="en-US" dirty="0"/>
              <a:t>: Determines how many neighbors influence the missing value estimation, balancing local and global insights."</a:t>
            </a:r>
          </a:p>
          <a:p>
            <a:r>
              <a:rPr lang="en-US" dirty="0"/>
              <a:t>"These optimizations will help refine the models and improve overall performance."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EF10-8CD6-5F49-A94E-B4E1818D40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0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"Here are the primary tools and libraries used in this project to implement the solutions."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"I used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r>
              <a:rPr lang="en-US" dirty="0"/>
              <a:t> for interactive coding and visualization, which made it easy to iterate and debug."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NumPy</a:t>
            </a:r>
            <a:r>
              <a:rPr lang="en-US" dirty="0"/>
              <a:t> and </a:t>
            </a:r>
            <a:r>
              <a:rPr lang="en-US" b="1" dirty="0"/>
              <a:t>Pandas</a:t>
            </a:r>
            <a:r>
              <a:rPr lang="en-US" dirty="0"/>
              <a:t> were crucial for data manipulation and preprocessing, especially handling missing values and transforming datasets."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b="1" dirty="0"/>
              <a:t>scikit-learn</a:t>
            </a:r>
            <a:r>
              <a:rPr lang="en-US" dirty="0"/>
              <a:t> was the core library for implementing machine learning models, imputations, and evaluation techniques."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"Lastly, I used a </a:t>
            </a:r>
            <a:r>
              <a:rPr lang="en-US" b="1" dirty="0"/>
              <a:t>warnings filter</a:t>
            </a:r>
            <a:r>
              <a:rPr lang="en-US" dirty="0"/>
              <a:t> to suppress irrelevant warnings, ensuring clean and readable output during execution."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"These tools collectively streamlined the development and testing process for all three projects."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4EF10-8CD6-5F49-A94E-B4E1818D40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0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555C-6408-ED15-8B1E-747D22B3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46D6A-2AD1-5E46-90A8-F7FC03A1E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8D9F2-7E28-38AC-51C2-E11F722A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6102-5000-06C9-82FD-F79EF780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F541-3D0D-70FD-B193-E2EE9D8F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1888-04A3-F723-4E0F-6D842F70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EBC4C-9E1F-8B47-C64C-757AEA8D4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D8B9-630E-B7C7-BB39-7C60F716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D011-6EC4-8767-0EF8-A230E0F7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4F82-8705-80B9-5729-E054D716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37E26-A778-05A4-43B3-BAA4DEC5A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DAA8A-2977-13E3-5EF0-29A8EDDA2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5B25-DE96-6103-BC8E-32A8D36D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7EB3F-FCF1-CFD0-E3D8-99A54C04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6D073-DBAF-7443-D222-5CFEA77C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97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27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D842-E476-B540-BF9E-2524DF7C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3219-829C-655F-64EE-BEB6DBCC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DDC9-2948-A780-F631-D95941C5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5B95-7EDB-BFEF-CD18-FA8ADCFA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865A-292D-C3D7-BC7D-169421AE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C3B1-1654-F886-58C8-1C421EC5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D477-9EB1-B0FA-16C8-285BA5A0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4DC3-3EBE-5A35-27C0-AF4B9893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C96C-54A1-7E57-42C8-E7BDEAF9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4085-4093-D16D-1FCB-183E9F92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5833-2A1A-27D9-9511-683617EF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0021-5DFB-DC8B-671C-F7F3939AF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6645-4977-9111-7E2B-E4220AF0C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B5E40-CD78-AB55-7067-8171E2AF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B7623-4999-1637-4A89-27A73CE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CAA54-87AE-06B6-DA18-24B483FE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43A2-EE87-F066-C3A3-138AA52E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C079B-1E03-8029-A8C7-98CFDD1C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8CF3-E32F-FFCC-326F-06306BBDF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9F3CD-B298-5537-FB81-B510E059D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B42B2-5B14-E04D-0ACA-867314994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80AD9-F6B2-32FB-7A93-AF63561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0D9DC-988A-1999-7D54-AF79DCA7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46F99-F881-95A2-ADA7-A4FC2BB2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C2B3-5BA0-4FEE-8A84-5E61DFDF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185F-D342-2AD6-32EA-90280EEA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B6D16-10A2-4107-7F09-56C3B97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A013F-DA02-CDF0-9585-4AE408AF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04C0A-42A8-3932-672E-280A1CA1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BAB6B-6DF0-EAFC-6610-9731CA68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4CBB-C3A7-1239-ABFB-DEA6EDDE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6A86-E445-1BA1-DD5A-A946C653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A0AD-7161-7D17-93D8-BBB65B1B2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DDAE0-DF97-A8A9-05B2-EFD7397D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0996-0936-CE15-9BE1-F74C6CDA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62F36-06BB-A551-65E9-956DED93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19CE-AD27-3824-4776-53AC826E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543E-D56F-9DB8-AADD-F839570D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6C239-C860-B6AF-EAA0-C79025BC8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4B442-4CC8-7ADC-F6A8-07CB3EDA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FED1-8970-0833-E014-DC361F80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81862-27A0-7A4E-6C29-1EA94C63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46140-8BEB-4FE0-CAD2-F3E4717A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E88D9-76E3-1E48-5325-532B88D4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21F6E-BB6D-4279-4FD9-0B10DB896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FC7A-B4CA-821F-9A51-01AF5C69E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CF6D-FBB6-9057-80E0-AF383B5CC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CC97-DBC3-85DF-570E-D6F24676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7ECCB-641C-BE49-9E47-1ADBC718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6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diagramData" Target="../diagrams/data1.xml"/><Relationship Id="rId3" Type="http://schemas.openxmlformats.org/officeDocument/2006/relationships/image" Target="../media/image3.png"/><Relationship Id="rId21" Type="http://schemas.openxmlformats.org/officeDocument/2006/relationships/diagramColors" Target="../diagrams/colors1.xm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diagramQuickStyle" Target="../diagrams/quickStyl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diagramLayout" Target="../diagrams/layout1.xml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microsoft.com/office/2007/relationships/diagramDrawing" Target="../diagrams/drawing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QuickStyle" Target="../diagrams/quickStyle4.xml"/><Relationship Id="rId5" Type="http://schemas.openxmlformats.org/officeDocument/2006/relationships/diagramQuickStyle" Target="../diagrams/quickStyle3.xml"/><Relationship Id="rId10" Type="http://schemas.openxmlformats.org/officeDocument/2006/relationships/diagramLayout" Target="../diagrams/layout4.xml"/><Relationship Id="rId4" Type="http://schemas.openxmlformats.org/officeDocument/2006/relationships/diagramLayout" Target="../diagrams/layout3.xml"/><Relationship Id="rId9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diagramDrawing" Target="../diagrams/drawing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5.xml"/><Relationship Id="rId10" Type="http://schemas.openxmlformats.org/officeDocument/2006/relationships/diagramLayout" Target="../diagrams/layout6.xml"/><Relationship Id="rId4" Type="http://schemas.openxmlformats.org/officeDocument/2006/relationships/diagramLayout" Target="../diagrams/layout5.xml"/><Relationship Id="rId9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eo-python.github.io/site/2019/lessons/L5/pandas-overview.html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opedia.org/numpy" TargetMode="External"/><Relationship Id="rId5" Type="http://schemas.openxmlformats.org/officeDocument/2006/relationships/image" Target="../media/image29.png"/><Relationship Id="rId10" Type="http://schemas.openxmlformats.org/officeDocument/2006/relationships/hyperlink" Target="https://python.libhunt.com/scikit-learn-alternatives" TargetMode="External"/><Relationship Id="rId4" Type="http://schemas.openxmlformats.org/officeDocument/2006/relationships/hyperlink" Target="https://nanohub.org/resources/25066" TargetMode="Externa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0"/>
            <a:ext cx="7620000" cy="21111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375"/>
              </a:lnSpc>
            </a:pPr>
            <a:r>
              <a:rPr lang="en-US" sz="6000" b="1" kern="0" spc="-102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MACHINE LEARNING PROJECT PRESENTATION</a:t>
            </a:r>
            <a:endParaRPr lang="en-US" sz="6000" b="1" dirty="0"/>
          </a:p>
        </p:txBody>
      </p:sp>
      <p:sp>
        <p:nvSpPr>
          <p:cNvPr id="5" name="Text 2"/>
          <p:cNvSpPr/>
          <p:nvPr/>
        </p:nvSpPr>
        <p:spPr>
          <a:xfrm>
            <a:off x="-1" y="4361369"/>
            <a:ext cx="7620000" cy="24966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r>
              <a:rPr lang="en-US" sz="4000" b="1" kern="0" spc="-32" dirty="0" err="1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Nagamedha</a:t>
            </a:r>
            <a:r>
              <a:rPr lang="en-US" sz="4000" b="1" kern="0" spc="-32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 Sakhamuri</a:t>
            </a:r>
          </a:p>
          <a:p>
            <a:pPr algn="ctr">
              <a:lnSpc>
                <a:spcPts val="2500"/>
              </a:lnSpc>
            </a:pPr>
            <a:endParaRPr lang="en-US" sz="4000" b="1" kern="0" spc="-32" dirty="0">
              <a:solidFill>
                <a:srgbClr val="272525"/>
              </a:solidFill>
              <a:ea typeface="Source Sans Pro" pitchFamily="34" charset="-122"/>
              <a:cs typeface="Source Sans Pro" pitchFamily="34" charset="-120"/>
            </a:endParaRPr>
          </a:p>
          <a:p>
            <a:pPr algn="ctr">
              <a:lnSpc>
                <a:spcPts val="2500"/>
              </a:lnSpc>
            </a:pPr>
            <a:r>
              <a:rPr lang="en-US" sz="4000" b="1" kern="0" spc="-32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                                                          </a:t>
            </a:r>
          </a:p>
          <a:p>
            <a:pPr algn="ctr">
              <a:lnSpc>
                <a:spcPts val="2500"/>
              </a:lnSpc>
            </a:pPr>
            <a:r>
              <a:rPr lang="en-US" sz="4000" b="1" kern="0" spc="-32" dirty="0">
                <a:solidFill>
                  <a:srgbClr val="272525"/>
                </a:solidFill>
                <a:ea typeface="Source Sans Pro" pitchFamily="34" charset="-122"/>
                <a:cs typeface="Source Sans Pro" pitchFamily="34" charset="-120"/>
              </a:rPr>
              <a:t>Panther#: 002828574</a:t>
            </a:r>
          </a:p>
          <a:p>
            <a:pPr algn="ctr">
              <a:lnSpc>
                <a:spcPts val="2500"/>
              </a:lnSpc>
            </a:pPr>
            <a:endParaRPr lang="en-US" sz="4000" b="1" kern="0" spc="-32" dirty="0">
              <a:solidFill>
                <a:srgbClr val="272525"/>
              </a:solidFill>
              <a:ea typeface="Source Sans Pro" pitchFamily="34" charset="-122"/>
              <a:cs typeface="Source Sans Pro" pitchFamily="34" charset="-120"/>
            </a:endParaRPr>
          </a:p>
          <a:p>
            <a:pPr algn="ctr">
              <a:lnSpc>
                <a:spcPts val="2500"/>
              </a:lnSpc>
            </a:pPr>
            <a:endParaRPr lang="en-US" sz="4000" b="1" kern="0" spc="-32" dirty="0">
              <a:solidFill>
                <a:srgbClr val="272525"/>
              </a:solidFill>
              <a:ea typeface="Source Sans Pro" pitchFamily="34" charset="-122"/>
              <a:cs typeface="Source Sans Pro" pitchFamily="34" charset="-120"/>
            </a:endParaRPr>
          </a:p>
          <a:p>
            <a:pPr algn="ctr">
              <a:lnSpc>
                <a:spcPts val="2500"/>
              </a:lnSpc>
            </a:pPr>
            <a:r>
              <a:rPr lang="en-US" sz="4000" b="1" kern="0" spc="-32" dirty="0">
                <a:solidFill>
                  <a:srgbClr val="272525"/>
                </a:solidFill>
                <a:ea typeface="Source Sans Pro" pitchFamily="34" charset="-122"/>
              </a:rPr>
              <a:t>MS CS</a:t>
            </a:r>
            <a:endParaRPr lang="en-US" sz="4000" dirty="0"/>
          </a:p>
        </p:txBody>
      </p:sp>
      <p:pic>
        <p:nvPicPr>
          <p:cNvPr id="15" name="Graphic 14" descr="Head with gears with solid fill">
            <a:extLst>
              <a:ext uri="{FF2B5EF4-FFF2-40B4-BE49-F238E27FC236}">
                <a16:creationId xmlns:a16="http://schemas.microsoft.com/office/drawing/2014/main" id="{B9595F1E-2916-F3C5-95E5-3DA4867C4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9553" y="3033556"/>
            <a:ext cx="1094469" cy="1094469"/>
          </a:xfrm>
          <a:prstGeom prst="rect">
            <a:avLst/>
          </a:prstGeom>
        </p:spPr>
      </p:pic>
      <p:pic>
        <p:nvPicPr>
          <p:cNvPr id="17" name="Graphic 16" descr="Puzzle pieces with solid fill">
            <a:extLst>
              <a:ext uri="{FF2B5EF4-FFF2-40B4-BE49-F238E27FC236}">
                <a16:creationId xmlns:a16="http://schemas.microsoft.com/office/drawing/2014/main" id="{8856881A-227C-55C9-9041-AD3986FD3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86859">
            <a:off x="154659" y="2550898"/>
            <a:ext cx="1345817" cy="1345817"/>
          </a:xfrm>
          <a:prstGeom prst="rect">
            <a:avLst/>
          </a:prstGeom>
        </p:spPr>
      </p:pic>
      <p:pic>
        <p:nvPicPr>
          <p:cNvPr id="19" name="Graphic 18" descr="Thought bubble with solid fill">
            <a:extLst>
              <a:ext uri="{FF2B5EF4-FFF2-40B4-BE49-F238E27FC236}">
                <a16:creationId xmlns:a16="http://schemas.microsoft.com/office/drawing/2014/main" id="{D632F959-6407-A281-BA7F-D3B942DCE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6787" y="1970243"/>
            <a:ext cx="1294250" cy="1294250"/>
          </a:xfrm>
          <a:prstGeom prst="rect">
            <a:avLst/>
          </a:prstGeom>
        </p:spPr>
      </p:pic>
      <p:pic>
        <p:nvPicPr>
          <p:cNvPr id="25" name="Graphic 24" descr="Lightbulb and gear outline">
            <a:extLst>
              <a:ext uri="{FF2B5EF4-FFF2-40B4-BE49-F238E27FC236}">
                <a16:creationId xmlns:a16="http://schemas.microsoft.com/office/drawing/2014/main" id="{11C46F96-515C-E679-C8ED-E603AE3D53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4064" y="2443609"/>
            <a:ext cx="1665935" cy="1665935"/>
          </a:xfrm>
          <a:prstGeom prst="rect">
            <a:avLst/>
          </a:prstGeom>
        </p:spPr>
      </p:pic>
      <p:pic>
        <p:nvPicPr>
          <p:cNvPr id="27" name="Graphic 26" descr="Arrow: Slight curve with solid fill">
            <a:extLst>
              <a:ext uri="{FF2B5EF4-FFF2-40B4-BE49-F238E27FC236}">
                <a16:creationId xmlns:a16="http://schemas.microsoft.com/office/drawing/2014/main" id="{149D8DEC-2B7C-773F-BA76-9D9A469CC1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13305" y="3064234"/>
            <a:ext cx="1028235" cy="1028235"/>
          </a:xfrm>
          <a:prstGeom prst="rect">
            <a:avLst/>
          </a:prstGeom>
        </p:spPr>
      </p:pic>
      <p:pic>
        <p:nvPicPr>
          <p:cNvPr id="30" name="Graphic 29" descr="Arrow: Slight curve with solid fill">
            <a:extLst>
              <a:ext uri="{FF2B5EF4-FFF2-40B4-BE49-F238E27FC236}">
                <a16:creationId xmlns:a16="http://schemas.microsoft.com/office/drawing/2014/main" id="{181ACC6C-B7A3-34AB-C0B5-83788EBE72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5907" y="3083348"/>
            <a:ext cx="1294250" cy="1294250"/>
          </a:xfrm>
          <a:prstGeom prst="rect">
            <a:avLst/>
          </a:prstGeom>
        </p:spPr>
      </p:pic>
      <p:pic>
        <p:nvPicPr>
          <p:cNvPr id="36" name="Graphic 35" descr="Question Mark outline">
            <a:extLst>
              <a:ext uri="{FF2B5EF4-FFF2-40B4-BE49-F238E27FC236}">
                <a16:creationId xmlns:a16="http://schemas.microsoft.com/office/drawing/2014/main" id="{F2D8FD35-89FC-9535-26D0-81262F4EE3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71894" y="2617368"/>
            <a:ext cx="709159" cy="709159"/>
          </a:xfrm>
          <a:prstGeom prst="rect">
            <a:avLst/>
          </a:prstGeom>
        </p:spPr>
      </p:pic>
      <p:pic>
        <p:nvPicPr>
          <p:cNvPr id="38" name="Graphic 37" descr="Bar chart outline">
            <a:extLst>
              <a:ext uri="{FF2B5EF4-FFF2-40B4-BE49-F238E27FC236}">
                <a16:creationId xmlns:a16="http://schemas.microsoft.com/office/drawing/2014/main" id="{D46830A8-F80C-F1DF-34DF-2D57F48F0A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14681" y="3083348"/>
            <a:ext cx="623822" cy="623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81E1F-DDBB-05AE-1FE1-C488D0ACA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806C-2946-42DB-AF74-3AF4637B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507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90000"/>
          </a:bodyPr>
          <a:lstStyle/>
          <a:p>
            <a:br>
              <a:rPr lang="en-US" sz="6700" b="1" dirty="0"/>
            </a:br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CONCLUSION</a:t>
            </a:r>
            <a:br>
              <a:rPr lang="en-US" sz="6700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40925E7-CE4C-5F95-F1B5-780DFBF1D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576048"/>
              </p:ext>
            </p:extLst>
          </p:nvPr>
        </p:nvGraphicFramePr>
        <p:xfrm>
          <a:off x="443753" y="1385047"/>
          <a:ext cx="11483788" cy="4818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2">
            <a:extLst>
              <a:ext uri="{FF2B5EF4-FFF2-40B4-BE49-F238E27FC236}">
                <a16:creationId xmlns:a16="http://schemas.microsoft.com/office/drawing/2014/main" id="{D194A9C2-601B-5E76-C4E6-0B87CE25F8B7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214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195943" y="3694955"/>
            <a:ext cx="12192000" cy="586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583"/>
              </a:lnSpc>
            </a:pPr>
            <a:r>
              <a:rPr lang="en-US" sz="4500" kern="0" spc="-7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for your Attention!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894046" y="4842471"/>
            <a:ext cx="11102011" cy="393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3333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 to any</a:t>
            </a:r>
            <a:r>
              <a:rPr lang="en-US" sz="3333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3667" b="1" kern="0" spc="-7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Questions</a:t>
            </a:r>
            <a:r>
              <a:rPr lang="en-US" sz="3667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</a:t>
            </a:r>
            <a:r>
              <a:rPr lang="en-US" sz="3667" b="1" kern="0" spc="-7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Feedback</a:t>
            </a:r>
            <a:r>
              <a:rPr lang="en-US" sz="3333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you may have!</a:t>
            </a:r>
            <a:endParaRPr lang="en-US" sz="3333" dirty="0"/>
          </a:p>
        </p:txBody>
      </p:sp>
      <p:sp>
        <p:nvSpPr>
          <p:cNvPr id="4" name="Text 2"/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ctr"/>
          <a:lstStyle/>
          <a:p>
            <a:pPr algn="ctr">
              <a:lnSpc>
                <a:spcPts val="2500"/>
              </a:lnSpc>
            </a:pPr>
            <a:r>
              <a:rPr lang="en-US" sz="30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Email: </a:t>
            </a:r>
            <a:r>
              <a:rPr lang="en-US" sz="3000" u="sng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nsakhamuri1@student.gsu.edu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698104" y="4255790"/>
            <a:ext cx="10795793" cy="319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endParaRPr lang="en-US" sz="1542" dirty="0"/>
          </a:p>
        </p:txBody>
      </p:sp>
      <p:pic>
        <p:nvPicPr>
          <p:cNvPr id="6" name="Google Shape;289;p26">
            <a:extLst>
              <a:ext uri="{FF2B5EF4-FFF2-40B4-BE49-F238E27FC236}">
                <a16:creationId xmlns:a16="http://schemas.microsoft.com/office/drawing/2014/main" id="{1C507E6E-54B8-FA83-C542-E0C7EA1077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743" y="0"/>
            <a:ext cx="4637315" cy="3268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7B21-85A0-3FD4-0E4E-2192EE80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63B0DEE-C135-B38A-9047-C40280C8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4A0EF81-529A-2074-0783-DB40BC0E5388}"/>
              </a:ext>
            </a:extLst>
          </p:cNvPr>
          <p:cNvSpPr/>
          <p:nvPr/>
        </p:nvSpPr>
        <p:spPr>
          <a:xfrm>
            <a:off x="0" y="0"/>
            <a:ext cx="7620000" cy="18580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375"/>
              </a:lnSpc>
            </a:pPr>
            <a:endParaRPr lang="en-US" sz="6000" b="1" dirty="0"/>
          </a:p>
          <a:p>
            <a:pPr algn="ctr">
              <a:lnSpc>
                <a:spcPts val="6375"/>
              </a:lnSpc>
            </a:pPr>
            <a:endParaRPr lang="en-US" sz="6000" b="1" dirty="0"/>
          </a:p>
          <a:p>
            <a:pPr algn="ctr">
              <a:lnSpc>
                <a:spcPts val="6375"/>
              </a:lnSpc>
            </a:pPr>
            <a:r>
              <a:rPr lang="en-US" sz="6000" b="1" dirty="0"/>
              <a:t>OUTLINE</a:t>
            </a:r>
            <a:br>
              <a:rPr lang="en-US" sz="9600" b="1" dirty="0"/>
            </a:br>
            <a:br>
              <a:rPr lang="en-US" sz="9600" dirty="0"/>
            </a:br>
            <a:endParaRPr lang="en-US" sz="6000" b="1" dirty="0"/>
          </a:p>
        </p:txBody>
      </p:sp>
      <p:pic>
        <p:nvPicPr>
          <p:cNvPr id="15" name="Graphic 14" descr="Head with gears with solid fill">
            <a:extLst>
              <a:ext uri="{FF2B5EF4-FFF2-40B4-BE49-F238E27FC236}">
                <a16:creationId xmlns:a16="http://schemas.microsoft.com/office/drawing/2014/main" id="{9A3CBB04-D3A7-52D9-50B7-5E1A8FD7A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9553" y="3033556"/>
            <a:ext cx="1094469" cy="1094469"/>
          </a:xfrm>
          <a:prstGeom prst="rect">
            <a:avLst/>
          </a:prstGeom>
        </p:spPr>
      </p:pic>
      <p:pic>
        <p:nvPicPr>
          <p:cNvPr id="17" name="Graphic 16" descr="Puzzle pieces with solid fill">
            <a:extLst>
              <a:ext uri="{FF2B5EF4-FFF2-40B4-BE49-F238E27FC236}">
                <a16:creationId xmlns:a16="http://schemas.microsoft.com/office/drawing/2014/main" id="{6410191A-B2DC-4EF8-C3CF-F9E83DD54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86859">
            <a:off x="154659" y="2550898"/>
            <a:ext cx="1345817" cy="1345817"/>
          </a:xfrm>
          <a:prstGeom prst="rect">
            <a:avLst/>
          </a:prstGeom>
        </p:spPr>
      </p:pic>
      <p:pic>
        <p:nvPicPr>
          <p:cNvPr id="19" name="Graphic 18" descr="Thought bubble with solid fill">
            <a:extLst>
              <a:ext uri="{FF2B5EF4-FFF2-40B4-BE49-F238E27FC236}">
                <a16:creationId xmlns:a16="http://schemas.microsoft.com/office/drawing/2014/main" id="{2FECA86E-4380-FBAB-3CF2-6E757D72AE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6787" y="1970243"/>
            <a:ext cx="1294250" cy="1294250"/>
          </a:xfrm>
          <a:prstGeom prst="rect">
            <a:avLst/>
          </a:prstGeom>
        </p:spPr>
      </p:pic>
      <p:pic>
        <p:nvPicPr>
          <p:cNvPr id="25" name="Graphic 24" descr="Lightbulb and gear outline">
            <a:extLst>
              <a:ext uri="{FF2B5EF4-FFF2-40B4-BE49-F238E27FC236}">
                <a16:creationId xmlns:a16="http://schemas.microsoft.com/office/drawing/2014/main" id="{5B22B59D-3961-C17C-A142-3A3AEA75A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54064" y="2443609"/>
            <a:ext cx="1665935" cy="1665935"/>
          </a:xfrm>
          <a:prstGeom prst="rect">
            <a:avLst/>
          </a:prstGeom>
        </p:spPr>
      </p:pic>
      <p:pic>
        <p:nvPicPr>
          <p:cNvPr id="27" name="Graphic 26" descr="Arrow: Slight curve with solid fill">
            <a:extLst>
              <a:ext uri="{FF2B5EF4-FFF2-40B4-BE49-F238E27FC236}">
                <a16:creationId xmlns:a16="http://schemas.microsoft.com/office/drawing/2014/main" id="{6DF43B98-AF35-546B-4D0A-15ABB0B0A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13305" y="3064234"/>
            <a:ext cx="1028235" cy="1028235"/>
          </a:xfrm>
          <a:prstGeom prst="rect">
            <a:avLst/>
          </a:prstGeom>
        </p:spPr>
      </p:pic>
      <p:pic>
        <p:nvPicPr>
          <p:cNvPr id="30" name="Graphic 29" descr="Arrow: Slight curve with solid fill">
            <a:extLst>
              <a:ext uri="{FF2B5EF4-FFF2-40B4-BE49-F238E27FC236}">
                <a16:creationId xmlns:a16="http://schemas.microsoft.com/office/drawing/2014/main" id="{7A8FB724-8656-EE77-1F71-E1B8285AA3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5907" y="3083348"/>
            <a:ext cx="1294250" cy="1294250"/>
          </a:xfrm>
          <a:prstGeom prst="rect">
            <a:avLst/>
          </a:prstGeom>
        </p:spPr>
      </p:pic>
      <p:pic>
        <p:nvPicPr>
          <p:cNvPr id="36" name="Graphic 35" descr="Question Mark outline">
            <a:extLst>
              <a:ext uri="{FF2B5EF4-FFF2-40B4-BE49-F238E27FC236}">
                <a16:creationId xmlns:a16="http://schemas.microsoft.com/office/drawing/2014/main" id="{B299C128-7F55-0C63-FDD4-03AE3267F1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71894" y="2617368"/>
            <a:ext cx="709159" cy="709159"/>
          </a:xfrm>
          <a:prstGeom prst="rect">
            <a:avLst/>
          </a:prstGeom>
        </p:spPr>
      </p:pic>
      <p:pic>
        <p:nvPicPr>
          <p:cNvPr id="38" name="Graphic 37" descr="Bar chart outline">
            <a:extLst>
              <a:ext uri="{FF2B5EF4-FFF2-40B4-BE49-F238E27FC236}">
                <a16:creationId xmlns:a16="http://schemas.microsoft.com/office/drawing/2014/main" id="{988EB177-78FA-4FFA-CAF8-D486E8DA3A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14681" y="3083348"/>
            <a:ext cx="623822" cy="62382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B66C74-977A-FDFD-909D-C8042A00B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569685"/>
              </p:ext>
            </p:extLst>
          </p:nvPr>
        </p:nvGraphicFramePr>
        <p:xfrm>
          <a:off x="1771894" y="4209460"/>
          <a:ext cx="4133216" cy="2368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 2">
            <a:extLst>
              <a:ext uri="{FF2B5EF4-FFF2-40B4-BE49-F238E27FC236}">
                <a16:creationId xmlns:a16="http://schemas.microsoft.com/office/drawing/2014/main" id="{61B731BA-F856-58CA-32A5-645210F86092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642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43A5F-23AA-CFEE-C3B7-14F8A7BC9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72B76AC-1B5F-AFD3-13D3-4B9BC6279D73}"/>
              </a:ext>
            </a:extLst>
          </p:cNvPr>
          <p:cNvSpPr/>
          <p:nvPr/>
        </p:nvSpPr>
        <p:spPr>
          <a:xfrm>
            <a:off x="0" y="0"/>
            <a:ext cx="12192000" cy="9249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square" lIns="0" tIns="0" rIns="0" bIns="0" rtlCol="0" anchor="ctr"/>
          <a:lstStyle/>
          <a:p>
            <a:pPr algn="ctr">
              <a:lnSpc>
                <a:spcPts val="6375"/>
              </a:lnSpc>
            </a:pPr>
            <a:endParaRPr lang="en-US" sz="6000" b="1" dirty="0"/>
          </a:p>
          <a:p>
            <a:pPr algn="ctr">
              <a:lnSpc>
                <a:spcPts val="6375"/>
              </a:lnSpc>
            </a:pPr>
            <a:endParaRPr lang="en-US" sz="6000" b="1" dirty="0"/>
          </a:p>
          <a:p>
            <a:pPr algn="ctr">
              <a:lnSpc>
                <a:spcPts val="6375"/>
              </a:lnSpc>
            </a:pPr>
            <a:r>
              <a:rPr lang="en-US" sz="6000" b="1" dirty="0"/>
              <a:t>OBJECTIVE</a:t>
            </a:r>
            <a:br>
              <a:rPr lang="en-US" sz="9600" b="1" dirty="0"/>
            </a:br>
            <a:br>
              <a:rPr lang="en-US" sz="9600" dirty="0"/>
            </a:br>
            <a:endParaRPr lang="en-US" sz="6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FAA73F-DC89-7DB9-8DEE-4085CE44EBBB}"/>
              </a:ext>
            </a:extLst>
          </p:cNvPr>
          <p:cNvGrpSpPr/>
          <p:nvPr/>
        </p:nvGrpSpPr>
        <p:grpSpPr>
          <a:xfrm>
            <a:off x="806293" y="1018434"/>
            <a:ext cx="10853057" cy="432030"/>
            <a:chOff x="0" y="0"/>
            <a:chExt cx="11624441" cy="12168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7BC3D96-E8FF-3988-599E-12E1A8CA944A}"/>
                </a:ext>
              </a:extLst>
            </p:cNvPr>
            <p:cNvSpPr/>
            <p:nvPr/>
          </p:nvSpPr>
          <p:spPr>
            <a:xfrm>
              <a:off x="0" y="0"/>
              <a:ext cx="11624441" cy="1216800"/>
            </a:xfrm>
            <a:prstGeom prst="roundRect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B7478121-3811-66A5-5CB4-B8F1ECE593AF}"/>
                </a:ext>
              </a:extLst>
            </p:cNvPr>
            <p:cNvSpPr txBox="1"/>
            <p:nvPr/>
          </p:nvSpPr>
          <p:spPr>
            <a:xfrm>
              <a:off x="59399" y="358191"/>
              <a:ext cx="11505643" cy="5833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Apply machine learning techniques to solve three distinct problems</a:t>
              </a: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77C26A0-0A5B-9EAF-166B-33F36B60B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617379"/>
              </p:ext>
            </p:extLst>
          </p:nvPr>
        </p:nvGraphicFramePr>
        <p:xfrm>
          <a:off x="273268" y="1543989"/>
          <a:ext cx="11645463" cy="5111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 2">
            <a:extLst>
              <a:ext uri="{FF2B5EF4-FFF2-40B4-BE49-F238E27FC236}">
                <a16:creationId xmlns:a16="http://schemas.microsoft.com/office/drawing/2014/main" id="{23870B85-9304-7862-716E-5E41634A40F0}"/>
              </a:ext>
            </a:extLst>
          </p:cNvPr>
          <p:cNvSpPr/>
          <p:nvPr/>
        </p:nvSpPr>
        <p:spPr>
          <a:xfrm>
            <a:off x="-2" y="6495392"/>
            <a:ext cx="12191999" cy="362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393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7E94-560D-2907-33B3-AB1F242B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5F9C4DEF-1122-BA4E-D91D-D77643C64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914772"/>
              </p:ext>
            </p:extLst>
          </p:nvPr>
        </p:nvGraphicFramePr>
        <p:xfrm>
          <a:off x="2188125" y="1080634"/>
          <a:ext cx="8344668" cy="515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chine learning classification illustration for the email">
            <a:extLst>
              <a:ext uri="{FF2B5EF4-FFF2-40B4-BE49-F238E27FC236}">
                <a16:creationId xmlns:a16="http://schemas.microsoft.com/office/drawing/2014/main" id="{81A05275-826D-1A3D-1583-B42E1BE8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2"/>
          <a:stretch/>
        </p:blipFill>
        <p:spPr bwMode="auto">
          <a:xfrm>
            <a:off x="92369" y="2493344"/>
            <a:ext cx="5444359" cy="4086880"/>
          </a:xfrm>
          <a:prstGeom prst="rect">
            <a:avLst/>
          </a:prstGeom>
          <a:gradFill>
            <a:gsLst>
              <a:gs pos="87998">
                <a:srgbClr val="82CAEB"/>
              </a:gs>
              <a:gs pos="75998">
                <a:srgbClr val="74C4E9"/>
              </a:gs>
              <a:gs pos="66008">
                <a:srgbClr val="81CAEB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1BA0642-5F2C-5C12-7FCF-E28466FA1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622490"/>
              </p:ext>
            </p:extLst>
          </p:nvPr>
        </p:nvGraphicFramePr>
        <p:xfrm>
          <a:off x="0" y="15876"/>
          <a:ext cx="5629099" cy="229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9B8B82-9B31-3248-57D2-B3661FEE5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06789"/>
              </p:ext>
            </p:extLst>
          </p:nvPr>
        </p:nvGraphicFramePr>
        <p:xfrm>
          <a:off x="6096000" y="299116"/>
          <a:ext cx="5997172" cy="2793707"/>
        </p:xfrm>
        <a:graphic>
          <a:graphicData uri="http://schemas.openxmlformats.org/drawingml/2006/table">
            <a:tbl>
              <a:tblPr/>
              <a:tblGrid>
                <a:gridCol w="2396359">
                  <a:extLst>
                    <a:ext uri="{9D8B030D-6E8A-4147-A177-3AD203B41FA5}">
                      <a16:colId xmlns:a16="http://schemas.microsoft.com/office/drawing/2014/main" val="1275310639"/>
                    </a:ext>
                  </a:extLst>
                </a:gridCol>
                <a:gridCol w="3600813">
                  <a:extLst>
                    <a:ext uri="{9D8B030D-6E8A-4147-A177-3AD203B41FA5}">
                      <a16:colId xmlns:a16="http://schemas.microsoft.com/office/drawing/2014/main" val="769509752"/>
                    </a:ext>
                  </a:extLst>
                </a:gridCol>
              </a:tblGrid>
              <a:tr h="9101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Possible Approaches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Chosen Methods &amp; Significance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82144730"/>
                  </a:ext>
                </a:extLst>
              </a:tr>
              <a:tr h="188353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MLP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Handles missing values and non-linear relationships.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MLP: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Effective for high-dimensional and complex data.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4972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EEF8AD-8740-9175-7144-BE7418F16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93609"/>
              </p:ext>
            </p:extLst>
          </p:nvPr>
        </p:nvGraphicFramePr>
        <p:xfrm>
          <a:off x="6360459" y="3874341"/>
          <a:ext cx="5629099" cy="2590896"/>
        </p:xfrm>
        <a:graphic>
          <a:graphicData uri="http://schemas.openxmlformats.org/drawingml/2006/table">
            <a:tbl>
              <a:tblPr/>
              <a:tblGrid>
                <a:gridCol w="5629099">
                  <a:extLst>
                    <a:ext uri="{9D8B030D-6E8A-4147-A177-3AD203B41FA5}">
                      <a16:colId xmlns:a16="http://schemas.microsoft.com/office/drawing/2014/main" val="3310315055"/>
                    </a:ext>
                  </a:extLst>
                </a:gridCol>
              </a:tblGrid>
              <a:tr h="215753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90333426"/>
                  </a:ext>
                </a:extLst>
              </a:tr>
              <a:tr h="2133696"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Preparation: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Handle missing values, normalize features.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Selection: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Choose Random Forest, MLP.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Training: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Train models using training data.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Predict labels for test data.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4958"/>
                  </a:ext>
                </a:extLst>
              </a:tr>
            </a:tbl>
          </a:graphicData>
        </a:graphic>
      </p:graphicFrame>
      <p:sp>
        <p:nvSpPr>
          <p:cNvPr id="2" name="Text 2">
            <a:extLst>
              <a:ext uri="{FF2B5EF4-FFF2-40B4-BE49-F238E27FC236}">
                <a16:creationId xmlns:a16="http://schemas.microsoft.com/office/drawing/2014/main" id="{14A25239-2848-207B-5755-97C6EE0E0816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23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08CC-BC39-7A1E-5BDB-B1073AA56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B488A355-B37E-BB1A-9C30-340D4C33BB03}"/>
              </a:ext>
            </a:extLst>
          </p:cNvPr>
          <p:cNvGraphicFramePr/>
          <p:nvPr/>
        </p:nvGraphicFramePr>
        <p:xfrm>
          <a:off x="2188125" y="1080634"/>
          <a:ext cx="8344668" cy="515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0" name="Picture 6" descr="MissForest and kNN Imputation for Data Missing at Random">
            <a:extLst>
              <a:ext uri="{FF2B5EF4-FFF2-40B4-BE49-F238E27FC236}">
                <a16:creationId xmlns:a16="http://schemas.microsoft.com/office/drawing/2014/main" id="{2D5121C0-1B3A-2640-EB79-EAF332C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3768"/>
            <a:ext cx="6589987" cy="354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78DA084-FCC9-6378-ABB2-C4ABC00CB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632641"/>
              </p:ext>
            </p:extLst>
          </p:nvPr>
        </p:nvGraphicFramePr>
        <p:xfrm>
          <a:off x="-1" y="15875"/>
          <a:ext cx="6369269" cy="300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098348-D051-D5CE-F8F7-0AE106CC0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20865"/>
              </p:ext>
            </p:extLst>
          </p:nvPr>
        </p:nvGraphicFramePr>
        <p:xfrm>
          <a:off x="6589986" y="132411"/>
          <a:ext cx="5496910" cy="3071064"/>
        </p:xfrm>
        <a:graphic>
          <a:graphicData uri="http://schemas.openxmlformats.org/drawingml/2006/table">
            <a:tbl>
              <a:tblPr/>
              <a:tblGrid>
                <a:gridCol w="3045680">
                  <a:extLst>
                    <a:ext uri="{9D8B030D-6E8A-4147-A177-3AD203B41FA5}">
                      <a16:colId xmlns:a16="http://schemas.microsoft.com/office/drawing/2014/main" val="872642910"/>
                    </a:ext>
                  </a:extLst>
                </a:gridCol>
                <a:gridCol w="2451230">
                  <a:extLst>
                    <a:ext uri="{9D8B030D-6E8A-4147-A177-3AD203B41FA5}">
                      <a16:colId xmlns:a16="http://schemas.microsoft.com/office/drawing/2014/main" val="1762215001"/>
                    </a:ext>
                  </a:extLst>
                </a:gridCol>
              </a:tblGrid>
              <a:tr h="9086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Possible Approaches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Chosen Methods &amp; Significance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07256077"/>
                  </a:ext>
                </a:extLst>
              </a:tr>
              <a:tr h="216240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Mean/Median Imputation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KNN Imputation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Matrix Factorization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KNN Imputation: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Captures relationships between features.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 Imputation: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Simple and fast.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78283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6C7AA7-916C-15C1-6AD2-8C00905B8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44940"/>
              </p:ext>
            </p:extLst>
          </p:nvPr>
        </p:nvGraphicFramePr>
        <p:xfrm>
          <a:off x="7409793" y="3598899"/>
          <a:ext cx="4382814" cy="3071064"/>
        </p:xfrm>
        <a:graphic>
          <a:graphicData uri="http://schemas.openxmlformats.org/drawingml/2006/table">
            <a:tbl>
              <a:tblPr/>
              <a:tblGrid>
                <a:gridCol w="4382814">
                  <a:extLst>
                    <a:ext uri="{9D8B030D-6E8A-4147-A177-3AD203B41FA5}">
                      <a16:colId xmlns:a16="http://schemas.microsoft.com/office/drawing/2014/main" val="2538850527"/>
                    </a:ext>
                  </a:extLst>
                </a:gridCol>
              </a:tblGrid>
              <a:tr h="55341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65440796"/>
                  </a:ext>
                </a:extLst>
              </a:tr>
              <a:tr h="2517647"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Missing Values: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Replace placeholders with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Imputation: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Fill missing values using KNN or Mean Imputation.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Check completeness of the imputed dataset.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85864"/>
                  </a:ext>
                </a:extLst>
              </a:tr>
            </a:tbl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771BDA33-DDC3-1F04-DCC6-F71AF1910EBC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50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97F5-A17E-BD22-56ED-D8BAF478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22B7362B-C568-5BB5-E273-7D147834F83D}"/>
              </a:ext>
            </a:extLst>
          </p:cNvPr>
          <p:cNvGraphicFramePr/>
          <p:nvPr/>
        </p:nvGraphicFramePr>
        <p:xfrm>
          <a:off x="2188125" y="1080634"/>
          <a:ext cx="8344668" cy="515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Multilabel Image Classification Using Deep Learning - MATLAB &amp; Simulink -  MathWorks Australia">
            <a:extLst>
              <a:ext uri="{FF2B5EF4-FFF2-40B4-BE49-F238E27FC236}">
                <a16:creationId xmlns:a16="http://schemas.microsoft.com/office/drawing/2014/main" id="{A423E43E-9367-357C-DC3A-7ADF61222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0532"/>
            <a:ext cx="6813176" cy="32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98B2B69-A6FD-94A4-1F1E-123F2C766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398643"/>
              </p:ext>
            </p:extLst>
          </p:nvPr>
        </p:nvGraphicFramePr>
        <p:xfrm>
          <a:off x="0" y="0"/>
          <a:ext cx="6494928" cy="3012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EDC983-BC30-929D-6063-D5C16723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24356"/>
              </p:ext>
            </p:extLst>
          </p:nvPr>
        </p:nvGraphicFramePr>
        <p:xfrm>
          <a:off x="6689040" y="108583"/>
          <a:ext cx="5273720" cy="3885439"/>
        </p:xfrm>
        <a:graphic>
          <a:graphicData uri="http://schemas.openxmlformats.org/drawingml/2006/table">
            <a:tbl>
              <a:tblPr/>
              <a:tblGrid>
                <a:gridCol w="2677631">
                  <a:extLst>
                    <a:ext uri="{9D8B030D-6E8A-4147-A177-3AD203B41FA5}">
                      <a16:colId xmlns:a16="http://schemas.microsoft.com/office/drawing/2014/main" val="2892021856"/>
                    </a:ext>
                  </a:extLst>
                </a:gridCol>
                <a:gridCol w="2596089">
                  <a:extLst>
                    <a:ext uri="{9D8B030D-6E8A-4147-A177-3AD203B41FA5}">
                      <a16:colId xmlns:a16="http://schemas.microsoft.com/office/drawing/2014/main" val="252820821"/>
                    </a:ext>
                  </a:extLst>
                </a:gridCol>
              </a:tblGrid>
              <a:tr h="81453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Possible Approaches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Chosen Methods &amp; Significance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85408902"/>
                  </a:ext>
                </a:extLst>
              </a:tr>
              <a:tr h="295520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Binary Relevance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MultiOutputClassifier</a:t>
                      </a:r>
                      <a:r>
                        <a:rPr lang="en-US" dirty="0"/>
                        <a:t> (with RF, MLP)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Label Powerset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Robust for multiple outputs.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MLP: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Captures complex, non-linear label relationships.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Baseline for simpler problems.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71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5E3E23-501A-0E84-A8B1-F4A569F4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12567"/>
              </p:ext>
            </p:extLst>
          </p:nvPr>
        </p:nvGraphicFramePr>
        <p:xfrm>
          <a:off x="6999890" y="4036910"/>
          <a:ext cx="4962870" cy="2658301"/>
        </p:xfrm>
        <a:graphic>
          <a:graphicData uri="http://schemas.openxmlformats.org/drawingml/2006/table">
            <a:tbl>
              <a:tblPr/>
              <a:tblGrid>
                <a:gridCol w="4962870">
                  <a:extLst>
                    <a:ext uri="{9D8B030D-6E8A-4147-A177-3AD203B41FA5}">
                      <a16:colId xmlns:a16="http://schemas.microsoft.com/office/drawing/2014/main" val="2829056940"/>
                    </a:ext>
                  </a:extLst>
                </a:gridCol>
              </a:tblGrid>
              <a:tr h="439212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27774091"/>
                  </a:ext>
                </a:extLst>
              </a:tr>
              <a:tr h="2114500"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Preparation: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Normalize features.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Training: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Train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MultiOutput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models (RF, MLP, Logistic).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Prediction: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Predict multi-label outputs for test data.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Formatting: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Save results in required format.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490887"/>
                  </a:ext>
                </a:extLst>
              </a:tr>
            </a:tbl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C4F19C98-DDE9-22E1-B2DA-E74D5C101C64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923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F3F1E-220F-528D-9836-0DFC13D98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5D89-96CD-22AB-09AF-B3DC805D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507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90000"/>
          </a:bodyPr>
          <a:lstStyle/>
          <a:p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RESULTS 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21346-6327-2629-CD49-11F76683A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81033"/>
              </p:ext>
            </p:extLst>
          </p:nvPr>
        </p:nvGraphicFramePr>
        <p:xfrm>
          <a:off x="294406" y="1404257"/>
          <a:ext cx="5685980" cy="5028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298">
                  <a:extLst>
                    <a:ext uri="{9D8B030D-6E8A-4147-A177-3AD203B41FA5}">
                      <a16:colId xmlns:a16="http://schemas.microsoft.com/office/drawing/2014/main" val="1585867516"/>
                    </a:ext>
                  </a:extLst>
                </a:gridCol>
                <a:gridCol w="3730682">
                  <a:extLst>
                    <a:ext uri="{9D8B030D-6E8A-4147-A177-3AD203B41FA5}">
                      <a16:colId xmlns:a16="http://schemas.microsoft.com/office/drawing/2014/main" val="266812949"/>
                    </a:ext>
                  </a:extLst>
                </a:gridCol>
              </a:tblGrid>
              <a:tr h="570606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2531105"/>
                  </a:ext>
                </a:extLst>
              </a:tr>
              <a:tr h="195963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Dataset1: MLP (93%), RF (83%)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Dataset2: Both (95%)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Dataset4: RF (94.3%)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Dataset 3, 6: Neither optimal.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65974"/>
                  </a:ext>
                </a:extLst>
              </a:tr>
              <a:tr h="11855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Missing Value Estimation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KNN produced more complete datasets compared to Mean Imputation for structured data.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221557"/>
                  </a:ext>
                </a:extLst>
              </a:tr>
              <a:tr h="13123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Multi-Label 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Training Accuracy: 100%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MLP Training Accuracy: 93.7%.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065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FEFC5AF-F5AC-BF93-886F-64A001F3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7" t="61994" r="16141"/>
          <a:stretch/>
        </p:blipFill>
        <p:spPr>
          <a:xfrm>
            <a:off x="6085489" y="5065341"/>
            <a:ext cx="6001408" cy="1761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CF9A0-D304-1C8B-6273-5F21623DDB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5" t="-1" r="-1" b="85545"/>
          <a:stretch/>
        </p:blipFill>
        <p:spPr>
          <a:xfrm>
            <a:off x="6096000" y="1859547"/>
            <a:ext cx="3721656" cy="593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B4050-0B34-49CA-A686-0954C330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" b="89119"/>
          <a:stretch/>
        </p:blipFill>
        <p:spPr>
          <a:xfrm>
            <a:off x="6096000" y="2463179"/>
            <a:ext cx="4015767" cy="619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204E0-3D36-859D-D212-C535DC577C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3103"/>
          <a:stretch/>
        </p:blipFill>
        <p:spPr>
          <a:xfrm>
            <a:off x="6190592" y="3107412"/>
            <a:ext cx="3826581" cy="333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41940-7AF8-D9A6-240C-664836CF0CC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0" t="1991" b="91418"/>
          <a:stretch/>
        </p:blipFill>
        <p:spPr>
          <a:xfrm>
            <a:off x="6096000" y="3503406"/>
            <a:ext cx="4603665" cy="351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2A9B8-7D13-52DA-16EC-61D3492FF20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37" b="85900"/>
          <a:stretch/>
        </p:blipFill>
        <p:spPr>
          <a:xfrm>
            <a:off x="6190592" y="3901078"/>
            <a:ext cx="4245162" cy="695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00E210-D70F-521B-9852-6ABC01029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0592" y="4612462"/>
            <a:ext cx="4245162" cy="351670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8DC2643D-2C8F-CCD1-96F1-CD6085444E09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647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D7CE-D59D-BFC9-F355-40534250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716E-1C27-4ADB-E0D5-0B30B8EF6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507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90000"/>
          </a:bodyPr>
          <a:lstStyle/>
          <a:p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OPTIMIZATIONS &amp; PARAMETERS  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9B08F0-4C95-E99C-30AC-8BC2F33B7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44560"/>
              </p:ext>
            </p:extLst>
          </p:nvPr>
        </p:nvGraphicFramePr>
        <p:xfrm>
          <a:off x="1576668" y="1667440"/>
          <a:ext cx="9557497" cy="2665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6383">
                  <a:extLst>
                    <a:ext uri="{9D8B030D-6E8A-4147-A177-3AD203B41FA5}">
                      <a16:colId xmlns:a16="http://schemas.microsoft.com/office/drawing/2014/main" val="1585867516"/>
                    </a:ext>
                  </a:extLst>
                </a:gridCol>
                <a:gridCol w="6641114">
                  <a:extLst>
                    <a:ext uri="{9D8B030D-6E8A-4147-A177-3AD203B41FA5}">
                      <a16:colId xmlns:a16="http://schemas.microsoft.com/office/drawing/2014/main" val="266812949"/>
                    </a:ext>
                  </a:extLst>
                </a:gridCol>
              </a:tblGrid>
              <a:tr h="39213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Optimizations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2531105"/>
                  </a:ext>
                </a:extLst>
              </a:tr>
              <a:tr h="63128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Gradient Boosting for improved performance.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 learning rate (MLP) and number of trees (RF).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65974"/>
                  </a:ext>
                </a:extLst>
              </a:tr>
              <a:tr h="63128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Missing Value Estimation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Explore MICE for advanced imputation.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 k in KNN (e.g., k=3, k=7).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221557"/>
                  </a:ext>
                </a:extLst>
              </a:tr>
              <a:tr h="63128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Multi-Label 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Label Powerset for correlated labels. </a:t>
                      </a:r>
                    </a:p>
                    <a:p>
                      <a:pPr marL="285750" marR="0" indent="-28575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 MLP parameters: hidden layers, batch size, epochs.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06513"/>
                  </a:ext>
                </a:extLst>
              </a:tr>
            </a:tbl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686889-91CD-38E5-A02A-4EC03B443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178630"/>
              </p:ext>
            </p:extLst>
          </p:nvPr>
        </p:nvGraphicFramePr>
        <p:xfrm>
          <a:off x="1576668" y="4543682"/>
          <a:ext cx="9557497" cy="2151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 2">
            <a:extLst>
              <a:ext uri="{FF2B5EF4-FFF2-40B4-BE49-F238E27FC236}">
                <a16:creationId xmlns:a16="http://schemas.microsoft.com/office/drawing/2014/main" id="{48F9D5DD-71D5-850E-7E23-04B7B72713EC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515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E42D7-1F15-793E-D3EF-3B9607A1E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B458-E13F-4C80-DD45-B8CCA4B0E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507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 fontScale="90000"/>
          </a:bodyPr>
          <a:lstStyle/>
          <a:p>
            <a:br>
              <a:rPr lang="en-US" sz="6700" b="1" dirty="0"/>
            </a:br>
            <a:br>
              <a:rPr lang="en-US" sz="6700" b="1" dirty="0"/>
            </a:br>
            <a:br>
              <a:rPr lang="en-US" sz="6700" b="1" dirty="0"/>
            </a:br>
            <a:r>
              <a:rPr lang="en-US" sz="6700" b="1" dirty="0"/>
              <a:t>CODING TOOLS AND FRAMEWORKS</a:t>
            </a:r>
            <a:br>
              <a:rPr lang="en-US" sz="6700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FF2089-DB76-D712-E047-F2328EA0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77890"/>
              </p:ext>
            </p:extLst>
          </p:nvPr>
        </p:nvGraphicFramePr>
        <p:xfrm>
          <a:off x="2399471" y="3880690"/>
          <a:ext cx="7853080" cy="1746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7362">
                  <a:extLst>
                    <a:ext uri="{9D8B030D-6E8A-4147-A177-3AD203B41FA5}">
                      <a16:colId xmlns:a16="http://schemas.microsoft.com/office/drawing/2014/main" val="1585867516"/>
                    </a:ext>
                  </a:extLst>
                </a:gridCol>
                <a:gridCol w="5405718">
                  <a:extLst>
                    <a:ext uri="{9D8B030D-6E8A-4147-A177-3AD203B41FA5}">
                      <a16:colId xmlns:a16="http://schemas.microsoft.com/office/drawing/2014/main" val="266812949"/>
                    </a:ext>
                  </a:extLst>
                </a:gridCol>
              </a:tblGrid>
              <a:tr h="392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Tools/Libraries</a:t>
                      </a:r>
                      <a:endParaRPr lang="en-US" sz="2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2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2531105"/>
                  </a:ext>
                </a:extLst>
              </a:tr>
              <a:tr h="3706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Notebook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Interactive coding and visualization.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765974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NumPy, Pandas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 manipulation and processing.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221557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scikit-learn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 building, imputation, and evaluation.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606513"/>
                  </a:ext>
                </a:extLst>
              </a:tr>
              <a:tr h="2986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Warnings Filter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Suppress irrelevant warnings for clean output.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551681"/>
                  </a:ext>
                </a:extLst>
              </a:tr>
            </a:tbl>
          </a:graphicData>
        </a:graphic>
      </p:graphicFrame>
      <p:pic>
        <p:nvPicPr>
          <p:cNvPr id="5" name="Picture 4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78D0F316-E127-28BB-05FB-BA16EAF4B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1230844"/>
            <a:ext cx="4798947" cy="2567822"/>
          </a:xfrm>
          <a:prstGeom prst="rect">
            <a:avLst/>
          </a:prstGeom>
        </p:spPr>
      </p:pic>
      <p:pic>
        <p:nvPicPr>
          <p:cNvPr id="8" name="Picture 7" descr="A logo with blue letters&#10;&#10;Description automatically generated">
            <a:extLst>
              <a:ext uri="{FF2B5EF4-FFF2-40B4-BE49-F238E27FC236}">
                <a16:creationId xmlns:a16="http://schemas.microsoft.com/office/drawing/2014/main" id="{3D537A36-5EDE-CDCB-5718-41F77F4FD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3115" y="4939617"/>
            <a:ext cx="4400543" cy="1895470"/>
          </a:xfrm>
          <a:prstGeom prst="rect">
            <a:avLst/>
          </a:prstGeom>
        </p:spPr>
      </p:pic>
      <p:pic>
        <p:nvPicPr>
          <p:cNvPr id="14" name="Picture 13" descr="A blue bear on a yellow board&#10;&#10;Description automatically generated">
            <a:extLst>
              <a:ext uri="{FF2B5EF4-FFF2-40B4-BE49-F238E27FC236}">
                <a16:creationId xmlns:a16="http://schemas.microsoft.com/office/drawing/2014/main" id="{4D4471AF-9143-F8A0-2F43-DF6C015E4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504231" y="4167164"/>
            <a:ext cx="3687769" cy="2528047"/>
          </a:xfrm>
          <a:prstGeom prst="rect">
            <a:avLst/>
          </a:prstGeom>
        </p:spPr>
      </p:pic>
      <p:pic>
        <p:nvPicPr>
          <p:cNvPr id="17" name="Picture 1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054E341C-AAD7-B0E3-50C4-07BDA03D1A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027875" y="914966"/>
            <a:ext cx="2928941" cy="2828278"/>
          </a:xfrm>
          <a:prstGeom prst="rect">
            <a:avLst/>
          </a:pr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CB75D17C-2CC8-74E5-32C0-6D695E76A788}"/>
              </a:ext>
            </a:extLst>
          </p:cNvPr>
          <p:cNvSpPr/>
          <p:nvPr/>
        </p:nvSpPr>
        <p:spPr>
          <a:xfrm>
            <a:off x="-2" y="6695211"/>
            <a:ext cx="12192001" cy="1627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/>
        </p:spPr>
        <p:txBody>
          <a:bodyPr wrap="none" lIns="0" tIns="0" rIns="0" bIns="0" rtlCol="0" anchor="b"/>
          <a:lstStyle/>
          <a:p>
            <a:pPr algn="ctr">
              <a:lnSpc>
                <a:spcPts val="25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73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2309</Words>
  <Application>Microsoft Macintosh PowerPoint</Application>
  <PresentationFormat>Widescreen</PresentationFormat>
  <Paragraphs>248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Source Sans Pro</vt:lpstr>
      <vt:lpstr>Source Serif Pro Semi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RESULTS   </vt:lpstr>
      <vt:lpstr>  OPTIMIZATIONS &amp; PARAMETERS    </vt:lpstr>
      <vt:lpstr>   CODING TOOLS AND FRAMEWORKS   </vt:lpstr>
      <vt:lpstr>   CONCLUSION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Medha Sakhamuri</dc:creator>
  <cp:lastModifiedBy>Medha Sakhamuri</cp:lastModifiedBy>
  <cp:revision>1</cp:revision>
  <dcterms:created xsi:type="dcterms:W3CDTF">2024-11-16T01:57:44Z</dcterms:created>
  <dcterms:modified xsi:type="dcterms:W3CDTF">2024-11-20T19:53:01Z</dcterms:modified>
</cp:coreProperties>
</file>