
<file path=[Content_Types].xml><?xml version="1.0" encoding="utf-8"?>
<Types xmlns="http://schemas.openxmlformats.org/package/2006/content-types">
  <Default Extension="bin" ContentType="image/pn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777" r:id="rId2"/>
    <p:sldId id="778" r:id="rId3"/>
    <p:sldId id="779" r:id="rId4"/>
    <p:sldId id="780" r:id="rId5"/>
    <p:sldId id="781" r:id="rId6"/>
    <p:sldId id="782" r:id="rId7"/>
    <p:sldId id="783" r:id="rId8"/>
    <p:sldId id="784" r:id="rId9"/>
    <p:sldId id="785" r:id="rId10"/>
    <p:sldId id="78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71"/>
    <p:restoredTop sz="94694"/>
  </p:normalViewPr>
  <p:slideViewPr>
    <p:cSldViewPr snapToGrid="0">
      <p:cViewPr varScale="1">
        <p:scale>
          <a:sx n="101" d="100"/>
          <a:sy n="101" d="100"/>
        </p:scale>
        <p:origin x="224" y="624"/>
      </p:cViewPr>
      <p:guideLst/>
    </p:cSldViewPr>
  </p:slideViewPr>
  <p:notesTextViewPr>
    <p:cViewPr>
      <p:scale>
        <a:sx n="1" d="1"/>
        <a:sy n="1" d="1"/>
      </p:scale>
      <p:origin x="0" y="-13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dha Sakhamuri" userId="3558979d-df9a-492b-a02b-f7658854ec17" providerId="ADAL" clId="{A1B47045-D308-0A49-9E67-CFBE66EC2082}"/>
    <pc:docChg chg="custSel modSld">
      <pc:chgData name="Medha Sakhamuri" userId="3558979d-df9a-492b-a02b-f7658854ec17" providerId="ADAL" clId="{A1B47045-D308-0A49-9E67-CFBE66EC2082}" dt="2025-04-04T12:14:14.796" v="388" actId="20577"/>
      <pc:docMkLst>
        <pc:docMk/>
      </pc:docMkLst>
      <pc:sldChg chg="modNotesTx">
        <pc:chgData name="Medha Sakhamuri" userId="3558979d-df9a-492b-a02b-f7658854ec17" providerId="ADAL" clId="{A1B47045-D308-0A49-9E67-CFBE66EC2082}" dt="2025-04-04T12:14:14.796" v="388" actId="20577"/>
        <pc:sldMkLst>
          <pc:docMk/>
          <pc:sldMk cId="1744855662" sldId="777"/>
        </pc:sldMkLst>
      </pc:sldChg>
      <pc:sldChg chg="modNotesTx">
        <pc:chgData name="Medha Sakhamuri" userId="3558979d-df9a-492b-a02b-f7658854ec17" providerId="ADAL" clId="{A1B47045-D308-0A49-9E67-CFBE66EC2082}" dt="2025-04-04T04:14:51.949" v="387"/>
        <pc:sldMkLst>
          <pc:docMk/>
          <pc:sldMk cId="1403736709" sldId="783"/>
        </pc:sldMkLst>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1" Type="http://schemas.openxmlformats.org/officeDocument/2006/relationships/hyperlink" Target="https://www.kaggle.com/datasets/PromptCloudHQ/flipkart-products"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1" Type="http://schemas.openxmlformats.org/officeDocument/2006/relationships/hyperlink" Target="https://www.kaggle.com/datasets/PromptCloudHQ/flipkart-product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C14E02-9359-4CF6-B69D-F96C9D9106B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59B4F96-FB6D-4142-8174-7F9598876D91}">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b="1" dirty="0">
              <a:solidFill>
                <a:schemeClr val="tx2"/>
              </a:solidFill>
            </a:rPr>
            <a:t>Project Proposal Presentation</a:t>
          </a:r>
          <a:endParaRPr lang="en-US" dirty="0">
            <a:solidFill>
              <a:schemeClr val="tx2"/>
            </a:solidFill>
          </a:endParaRPr>
        </a:p>
      </dgm:t>
    </dgm:pt>
    <dgm:pt modelId="{6913B1D3-99E5-402A-AAE1-2C150874EF58}" type="parTrans" cxnId="{C6076084-41D0-4D75-BADE-6E53A5B03C8F}">
      <dgm:prSet/>
      <dgm:spPr/>
      <dgm:t>
        <a:bodyPr/>
        <a:lstStyle/>
        <a:p>
          <a:endParaRPr lang="en-US"/>
        </a:p>
      </dgm:t>
    </dgm:pt>
    <dgm:pt modelId="{3506F839-5047-4CB8-B718-FA560F442AF1}" type="sibTrans" cxnId="{C6076084-41D0-4D75-BADE-6E53A5B03C8F}">
      <dgm:prSet/>
      <dgm:spPr/>
      <dgm:t>
        <a:bodyPr/>
        <a:lstStyle/>
        <a:p>
          <a:endParaRPr lang="en-US"/>
        </a:p>
      </dgm:t>
    </dgm:pt>
    <dgm:pt modelId="{30722EC9-088A-4996-BFFC-581010563DDD}">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b="1" dirty="0">
              <a:solidFill>
                <a:schemeClr val="tx2"/>
              </a:solidFill>
            </a:rPr>
            <a:t>Course</a:t>
          </a:r>
          <a:r>
            <a:rPr lang="en-US" dirty="0">
              <a:solidFill>
                <a:schemeClr val="tx2"/>
              </a:solidFill>
            </a:rPr>
            <a:t>: CSC 8980 Topics in CS</a:t>
          </a:r>
        </a:p>
      </dgm:t>
    </dgm:pt>
    <dgm:pt modelId="{60403B2E-9F2F-4C17-8062-68F613EC8CBF}" type="parTrans" cxnId="{F6122A68-B41B-4BC5-AEB9-647DC2CDC35D}">
      <dgm:prSet/>
      <dgm:spPr/>
      <dgm:t>
        <a:bodyPr/>
        <a:lstStyle/>
        <a:p>
          <a:endParaRPr lang="en-US"/>
        </a:p>
      </dgm:t>
    </dgm:pt>
    <dgm:pt modelId="{0170A218-A67E-463D-B18C-8BD656018560}" type="sibTrans" cxnId="{F6122A68-B41B-4BC5-AEB9-647DC2CDC35D}">
      <dgm:prSet/>
      <dgm:spPr/>
      <dgm:t>
        <a:bodyPr/>
        <a:lstStyle/>
        <a:p>
          <a:endParaRPr lang="en-US"/>
        </a:p>
      </dgm:t>
    </dgm:pt>
    <dgm:pt modelId="{5779F64D-57BC-4C53-A33A-135C615C1E98}">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b="1" dirty="0">
              <a:solidFill>
                <a:schemeClr val="tx2"/>
              </a:solidFill>
            </a:rPr>
            <a:t>Instructor</a:t>
          </a:r>
          <a:r>
            <a:rPr lang="en-US" dirty="0">
              <a:solidFill>
                <a:schemeClr val="tx2"/>
              </a:solidFill>
            </a:rPr>
            <a:t>: Dr. Mario </a:t>
          </a:r>
          <a:r>
            <a:rPr lang="en-US" dirty="0" err="1">
              <a:solidFill>
                <a:schemeClr val="tx2"/>
              </a:solidFill>
            </a:rPr>
            <a:t>Kubek</a:t>
          </a:r>
          <a:endParaRPr lang="en-US" dirty="0">
            <a:solidFill>
              <a:schemeClr val="tx2"/>
            </a:solidFill>
          </a:endParaRPr>
        </a:p>
      </dgm:t>
    </dgm:pt>
    <dgm:pt modelId="{DF8CEAEF-B671-4028-9D2E-4D2639DF3AFC}" type="parTrans" cxnId="{F148530E-E8D1-48BA-B991-19EBAEEEF466}">
      <dgm:prSet/>
      <dgm:spPr/>
      <dgm:t>
        <a:bodyPr/>
        <a:lstStyle/>
        <a:p>
          <a:endParaRPr lang="en-US"/>
        </a:p>
      </dgm:t>
    </dgm:pt>
    <dgm:pt modelId="{92D416E3-8CA0-4018-AA0A-AC5CA11F9E44}" type="sibTrans" cxnId="{F148530E-E8D1-48BA-B991-19EBAEEEF466}">
      <dgm:prSet/>
      <dgm:spPr/>
      <dgm:t>
        <a:bodyPr/>
        <a:lstStyle/>
        <a:p>
          <a:endParaRPr lang="en-US"/>
        </a:p>
      </dgm:t>
    </dgm:pt>
    <dgm:pt modelId="{715671AE-6402-47F8-AFE2-4EE9D87C1432}">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b="1" dirty="0">
              <a:solidFill>
                <a:schemeClr val="tx2"/>
              </a:solidFill>
            </a:rPr>
            <a:t>Team Members</a:t>
          </a:r>
          <a:r>
            <a:rPr lang="en-US" dirty="0">
              <a:solidFill>
                <a:schemeClr val="tx2"/>
              </a:solidFill>
            </a:rPr>
            <a:t>:</a:t>
          </a:r>
          <a:r>
            <a:rPr lang="en-US" b="1" dirty="0">
              <a:solidFill>
                <a:schemeClr val="tx2"/>
              </a:solidFill>
            </a:rPr>
            <a:t> </a:t>
          </a:r>
          <a:endParaRPr lang="en-US" dirty="0">
            <a:solidFill>
              <a:schemeClr val="tx2"/>
            </a:solidFill>
          </a:endParaRPr>
        </a:p>
      </dgm:t>
    </dgm:pt>
    <dgm:pt modelId="{87BA57DC-4E4D-4302-847C-0F058B792059}" type="parTrans" cxnId="{D535D0F1-1773-414D-B9C7-2B7CAE1BAFFE}">
      <dgm:prSet/>
      <dgm:spPr/>
      <dgm:t>
        <a:bodyPr/>
        <a:lstStyle/>
        <a:p>
          <a:endParaRPr lang="en-US"/>
        </a:p>
      </dgm:t>
    </dgm:pt>
    <dgm:pt modelId="{B6BE7A4C-2925-4701-9C1F-5769D69916F6}" type="sibTrans" cxnId="{D535D0F1-1773-414D-B9C7-2B7CAE1BAFFE}">
      <dgm:prSet/>
      <dgm:spPr/>
      <dgm:t>
        <a:bodyPr/>
        <a:lstStyle/>
        <a:p>
          <a:endParaRPr lang="en-US"/>
        </a:p>
      </dgm:t>
    </dgm:pt>
    <dgm:pt modelId="{946A4FC8-9FF3-4684-B625-16DEBC15BBEF}">
      <dgm:prSet custT="1"/>
      <dgm:spPr/>
      <dgm:t>
        <a:bodyPr/>
        <a:lstStyle/>
        <a:p>
          <a:r>
            <a:rPr lang="en-US" sz="2000" dirty="0" err="1"/>
            <a:t>Nagamedha</a:t>
          </a:r>
          <a:r>
            <a:rPr lang="en-US" sz="2000" dirty="0"/>
            <a:t> Sakhamuri</a:t>
          </a:r>
        </a:p>
      </dgm:t>
    </dgm:pt>
    <dgm:pt modelId="{CCDB31EA-47BD-4CA1-8498-DC1C7E393BF6}" type="parTrans" cxnId="{4FEB401D-4461-48CD-98D5-09C74716A479}">
      <dgm:prSet/>
      <dgm:spPr/>
      <dgm:t>
        <a:bodyPr/>
        <a:lstStyle/>
        <a:p>
          <a:endParaRPr lang="en-US"/>
        </a:p>
      </dgm:t>
    </dgm:pt>
    <dgm:pt modelId="{5F5F569E-C4A9-4E3F-B276-F5EE5C45E9ED}" type="sibTrans" cxnId="{4FEB401D-4461-48CD-98D5-09C74716A479}">
      <dgm:prSet/>
      <dgm:spPr/>
      <dgm:t>
        <a:bodyPr/>
        <a:lstStyle/>
        <a:p>
          <a:endParaRPr lang="en-US"/>
        </a:p>
      </dgm:t>
    </dgm:pt>
    <dgm:pt modelId="{ACB60651-E476-4E3A-ABA1-8B0BC01EDACB}">
      <dgm:prSet custT="1"/>
      <dgm:spPr/>
      <dgm:t>
        <a:bodyPr/>
        <a:lstStyle/>
        <a:p>
          <a:r>
            <a:rPr lang="en-US" sz="2000" dirty="0" err="1"/>
            <a:t>Nookaraju</a:t>
          </a:r>
          <a:r>
            <a:rPr lang="en-US" sz="2000" dirty="0"/>
            <a:t> </a:t>
          </a:r>
          <a:r>
            <a:rPr lang="en-US" sz="2000" dirty="0" err="1"/>
            <a:t>Guttula</a:t>
          </a:r>
          <a:endParaRPr lang="en-US" sz="2000" dirty="0"/>
        </a:p>
      </dgm:t>
    </dgm:pt>
    <dgm:pt modelId="{4F3FF0BD-0FD0-4F27-B1D8-EC08ED152633}" type="parTrans" cxnId="{AF797287-20DF-477C-851C-5DFC6D178BEF}">
      <dgm:prSet/>
      <dgm:spPr/>
      <dgm:t>
        <a:bodyPr/>
        <a:lstStyle/>
        <a:p>
          <a:endParaRPr lang="en-US"/>
        </a:p>
      </dgm:t>
    </dgm:pt>
    <dgm:pt modelId="{F30FB9FB-0263-4A80-AC73-6A2B211BB06B}" type="sibTrans" cxnId="{AF797287-20DF-477C-851C-5DFC6D178BEF}">
      <dgm:prSet/>
      <dgm:spPr/>
      <dgm:t>
        <a:bodyPr/>
        <a:lstStyle/>
        <a:p>
          <a:endParaRPr lang="en-US"/>
        </a:p>
      </dgm:t>
    </dgm:pt>
    <dgm:pt modelId="{A2838D86-E816-4C5A-8583-DA6580981D9F}">
      <dgm:prSet custT="1"/>
      <dgm:spPr/>
      <dgm:t>
        <a:bodyPr/>
        <a:lstStyle/>
        <a:p>
          <a:r>
            <a:rPr lang="en-US" sz="2000" dirty="0"/>
            <a:t>Laxmi Prasanna </a:t>
          </a:r>
          <a:r>
            <a:rPr lang="en-US" sz="2000" dirty="0" err="1"/>
            <a:t>Ravikanti</a:t>
          </a:r>
          <a:endParaRPr lang="en-US" sz="2000" dirty="0"/>
        </a:p>
      </dgm:t>
    </dgm:pt>
    <dgm:pt modelId="{8EC2A2C3-3128-451B-9FA3-DA1A4D5B4551}" type="parTrans" cxnId="{EE65AB93-DC42-4D8C-A84A-18D5DF1D48A5}">
      <dgm:prSet/>
      <dgm:spPr/>
      <dgm:t>
        <a:bodyPr/>
        <a:lstStyle/>
        <a:p>
          <a:endParaRPr lang="en-US"/>
        </a:p>
      </dgm:t>
    </dgm:pt>
    <dgm:pt modelId="{C2480914-7E36-4E91-8301-9AFFBFF6C4C6}" type="sibTrans" cxnId="{EE65AB93-DC42-4D8C-A84A-18D5DF1D48A5}">
      <dgm:prSet/>
      <dgm:spPr/>
      <dgm:t>
        <a:bodyPr/>
        <a:lstStyle/>
        <a:p>
          <a:endParaRPr lang="en-US"/>
        </a:p>
      </dgm:t>
    </dgm:pt>
    <dgm:pt modelId="{F218DA88-7F7C-9A45-B910-D10E2EAC7AD1}" type="pres">
      <dgm:prSet presAssocID="{0DC14E02-9359-4CF6-B69D-F96C9D9106B4}" presName="linear" presStyleCnt="0">
        <dgm:presLayoutVars>
          <dgm:dir/>
          <dgm:animLvl val="lvl"/>
          <dgm:resizeHandles val="exact"/>
        </dgm:presLayoutVars>
      </dgm:prSet>
      <dgm:spPr/>
    </dgm:pt>
    <dgm:pt modelId="{B4C52CAD-93DB-B046-84AC-730AB1A1EAD6}" type="pres">
      <dgm:prSet presAssocID="{F59B4F96-FB6D-4142-8174-7F9598876D91}" presName="parentLin" presStyleCnt="0"/>
      <dgm:spPr/>
    </dgm:pt>
    <dgm:pt modelId="{6C283B17-6534-6D43-8D27-8B233094CC03}" type="pres">
      <dgm:prSet presAssocID="{F59B4F96-FB6D-4142-8174-7F9598876D91}" presName="parentLeftMargin" presStyleLbl="node1" presStyleIdx="0" presStyleCnt="4"/>
      <dgm:spPr/>
    </dgm:pt>
    <dgm:pt modelId="{D094B6C4-0B6E-254A-9FEB-E53A6E04A2B8}" type="pres">
      <dgm:prSet presAssocID="{F59B4F96-FB6D-4142-8174-7F9598876D91}" presName="parentText" presStyleLbl="node1" presStyleIdx="0" presStyleCnt="4">
        <dgm:presLayoutVars>
          <dgm:chMax val="0"/>
          <dgm:bulletEnabled val="1"/>
        </dgm:presLayoutVars>
      </dgm:prSet>
      <dgm:spPr/>
    </dgm:pt>
    <dgm:pt modelId="{1AF4EEC4-A396-7A4D-823B-C48E3C7E9A06}" type="pres">
      <dgm:prSet presAssocID="{F59B4F96-FB6D-4142-8174-7F9598876D91}" presName="negativeSpace" presStyleCnt="0"/>
      <dgm:spPr/>
    </dgm:pt>
    <dgm:pt modelId="{76C7F5F7-D38C-A148-82BA-6C94C7934BB8}" type="pres">
      <dgm:prSet presAssocID="{F59B4F96-FB6D-4142-8174-7F9598876D91}" presName="childText" presStyleLbl="conFgAcc1" presStyleIdx="0" presStyleCnt="4">
        <dgm:presLayoutVars>
          <dgm:bulletEnabled val="1"/>
        </dgm:presLayoutVars>
      </dgm:prSet>
      <dgm:spPr/>
    </dgm:pt>
    <dgm:pt modelId="{6C3D53CF-1F46-0245-B831-E1F0AD87C424}" type="pres">
      <dgm:prSet presAssocID="{3506F839-5047-4CB8-B718-FA560F442AF1}" presName="spaceBetweenRectangles" presStyleCnt="0"/>
      <dgm:spPr/>
    </dgm:pt>
    <dgm:pt modelId="{9B906CED-A674-B54B-9D86-9939F10CC84F}" type="pres">
      <dgm:prSet presAssocID="{30722EC9-088A-4996-BFFC-581010563DDD}" presName="parentLin" presStyleCnt="0"/>
      <dgm:spPr/>
    </dgm:pt>
    <dgm:pt modelId="{F1B94375-FE5E-B144-A609-A867A0726AAF}" type="pres">
      <dgm:prSet presAssocID="{30722EC9-088A-4996-BFFC-581010563DDD}" presName="parentLeftMargin" presStyleLbl="node1" presStyleIdx="0" presStyleCnt="4"/>
      <dgm:spPr/>
    </dgm:pt>
    <dgm:pt modelId="{ED3F646B-CAF6-8842-AF91-6256930D7DDB}" type="pres">
      <dgm:prSet presAssocID="{30722EC9-088A-4996-BFFC-581010563DDD}" presName="parentText" presStyleLbl="node1" presStyleIdx="1" presStyleCnt="4">
        <dgm:presLayoutVars>
          <dgm:chMax val="0"/>
          <dgm:bulletEnabled val="1"/>
        </dgm:presLayoutVars>
      </dgm:prSet>
      <dgm:spPr/>
    </dgm:pt>
    <dgm:pt modelId="{09822ACB-292E-DC43-AA9F-268B53271D9F}" type="pres">
      <dgm:prSet presAssocID="{30722EC9-088A-4996-BFFC-581010563DDD}" presName="negativeSpace" presStyleCnt="0"/>
      <dgm:spPr/>
    </dgm:pt>
    <dgm:pt modelId="{300C1FA0-1806-D547-A844-DC2F74645ED1}" type="pres">
      <dgm:prSet presAssocID="{30722EC9-088A-4996-BFFC-581010563DDD}" presName="childText" presStyleLbl="conFgAcc1" presStyleIdx="1" presStyleCnt="4">
        <dgm:presLayoutVars>
          <dgm:bulletEnabled val="1"/>
        </dgm:presLayoutVars>
      </dgm:prSet>
      <dgm:spPr/>
    </dgm:pt>
    <dgm:pt modelId="{5521E234-2F87-D742-B706-D846C7511EB7}" type="pres">
      <dgm:prSet presAssocID="{0170A218-A67E-463D-B18C-8BD656018560}" presName="spaceBetweenRectangles" presStyleCnt="0"/>
      <dgm:spPr/>
    </dgm:pt>
    <dgm:pt modelId="{B377F1A6-67F6-0849-9B1F-D3BC83F59F54}" type="pres">
      <dgm:prSet presAssocID="{5779F64D-57BC-4C53-A33A-135C615C1E98}" presName="parentLin" presStyleCnt="0"/>
      <dgm:spPr/>
    </dgm:pt>
    <dgm:pt modelId="{44AB8F08-BF64-E243-AEC8-338D8E3715DF}" type="pres">
      <dgm:prSet presAssocID="{5779F64D-57BC-4C53-A33A-135C615C1E98}" presName="parentLeftMargin" presStyleLbl="node1" presStyleIdx="1" presStyleCnt="4"/>
      <dgm:spPr/>
    </dgm:pt>
    <dgm:pt modelId="{3CEEEC8B-2647-A94B-9A62-13CBF25122F5}" type="pres">
      <dgm:prSet presAssocID="{5779F64D-57BC-4C53-A33A-135C615C1E98}" presName="parentText" presStyleLbl="node1" presStyleIdx="2" presStyleCnt="4">
        <dgm:presLayoutVars>
          <dgm:chMax val="0"/>
          <dgm:bulletEnabled val="1"/>
        </dgm:presLayoutVars>
      </dgm:prSet>
      <dgm:spPr/>
    </dgm:pt>
    <dgm:pt modelId="{5EA9805E-B93F-8347-8A94-4769015C1FDE}" type="pres">
      <dgm:prSet presAssocID="{5779F64D-57BC-4C53-A33A-135C615C1E98}" presName="negativeSpace" presStyleCnt="0"/>
      <dgm:spPr/>
    </dgm:pt>
    <dgm:pt modelId="{6BE7067F-A5FE-1D4B-8580-C822642F0687}" type="pres">
      <dgm:prSet presAssocID="{5779F64D-57BC-4C53-A33A-135C615C1E98}" presName="childText" presStyleLbl="conFgAcc1" presStyleIdx="2" presStyleCnt="4">
        <dgm:presLayoutVars>
          <dgm:bulletEnabled val="1"/>
        </dgm:presLayoutVars>
      </dgm:prSet>
      <dgm:spPr/>
    </dgm:pt>
    <dgm:pt modelId="{7CCD687D-7C2D-D545-AEF5-0BA9A31D0CA9}" type="pres">
      <dgm:prSet presAssocID="{92D416E3-8CA0-4018-AA0A-AC5CA11F9E44}" presName="spaceBetweenRectangles" presStyleCnt="0"/>
      <dgm:spPr/>
    </dgm:pt>
    <dgm:pt modelId="{461199C1-AC5C-7843-BEC2-CCB7DA3C9E13}" type="pres">
      <dgm:prSet presAssocID="{715671AE-6402-47F8-AFE2-4EE9D87C1432}" presName="parentLin" presStyleCnt="0"/>
      <dgm:spPr/>
    </dgm:pt>
    <dgm:pt modelId="{ED3E4EAE-9D95-FB4F-B8D7-B2F14F01308C}" type="pres">
      <dgm:prSet presAssocID="{715671AE-6402-47F8-AFE2-4EE9D87C1432}" presName="parentLeftMargin" presStyleLbl="node1" presStyleIdx="2" presStyleCnt="4"/>
      <dgm:spPr/>
    </dgm:pt>
    <dgm:pt modelId="{564B9478-34C3-B44A-A09B-E57858841726}" type="pres">
      <dgm:prSet presAssocID="{715671AE-6402-47F8-AFE2-4EE9D87C1432}" presName="parentText" presStyleLbl="node1" presStyleIdx="3" presStyleCnt="4">
        <dgm:presLayoutVars>
          <dgm:chMax val="0"/>
          <dgm:bulletEnabled val="1"/>
        </dgm:presLayoutVars>
      </dgm:prSet>
      <dgm:spPr/>
    </dgm:pt>
    <dgm:pt modelId="{C21AEF23-77EA-AD43-9F30-B5F6A6ACD03F}" type="pres">
      <dgm:prSet presAssocID="{715671AE-6402-47F8-AFE2-4EE9D87C1432}" presName="negativeSpace" presStyleCnt="0"/>
      <dgm:spPr/>
    </dgm:pt>
    <dgm:pt modelId="{DB63B6BA-8908-DD4D-92C3-1F27159B1AC7}" type="pres">
      <dgm:prSet presAssocID="{715671AE-6402-47F8-AFE2-4EE9D87C1432}" presName="childText" presStyleLbl="conFgAcc1" presStyleIdx="3" presStyleCnt="4">
        <dgm:presLayoutVars>
          <dgm:bulletEnabled val="1"/>
        </dgm:presLayoutVars>
      </dgm:prSet>
      <dgm:spPr/>
    </dgm:pt>
  </dgm:ptLst>
  <dgm:cxnLst>
    <dgm:cxn modelId="{2F325E08-259D-BF47-AC26-13F213CEECAB}" type="presOf" srcId="{A2838D86-E816-4C5A-8583-DA6580981D9F}" destId="{DB63B6BA-8908-DD4D-92C3-1F27159B1AC7}" srcOrd="0" destOrd="2" presId="urn:microsoft.com/office/officeart/2005/8/layout/list1"/>
    <dgm:cxn modelId="{F148530E-E8D1-48BA-B991-19EBAEEEF466}" srcId="{0DC14E02-9359-4CF6-B69D-F96C9D9106B4}" destId="{5779F64D-57BC-4C53-A33A-135C615C1E98}" srcOrd="2" destOrd="0" parTransId="{DF8CEAEF-B671-4028-9D2E-4D2639DF3AFC}" sibTransId="{92D416E3-8CA0-4018-AA0A-AC5CA11F9E44}"/>
    <dgm:cxn modelId="{23FCBB19-33C2-0447-8FB8-B6249A4FBA8C}" type="presOf" srcId="{5779F64D-57BC-4C53-A33A-135C615C1E98}" destId="{3CEEEC8B-2647-A94B-9A62-13CBF25122F5}" srcOrd="1" destOrd="0" presId="urn:microsoft.com/office/officeart/2005/8/layout/list1"/>
    <dgm:cxn modelId="{4FEB401D-4461-48CD-98D5-09C74716A479}" srcId="{715671AE-6402-47F8-AFE2-4EE9D87C1432}" destId="{946A4FC8-9FF3-4684-B625-16DEBC15BBEF}" srcOrd="0" destOrd="0" parTransId="{CCDB31EA-47BD-4CA1-8498-DC1C7E393BF6}" sibTransId="{5F5F569E-C4A9-4E3F-B276-F5EE5C45E9ED}"/>
    <dgm:cxn modelId="{FA3DA94C-A19D-E448-80E0-BE7EA2E00DE9}" type="presOf" srcId="{F59B4F96-FB6D-4142-8174-7F9598876D91}" destId="{D094B6C4-0B6E-254A-9FEB-E53A6E04A2B8}" srcOrd="1" destOrd="0" presId="urn:microsoft.com/office/officeart/2005/8/layout/list1"/>
    <dgm:cxn modelId="{F6122A68-B41B-4BC5-AEB9-647DC2CDC35D}" srcId="{0DC14E02-9359-4CF6-B69D-F96C9D9106B4}" destId="{30722EC9-088A-4996-BFFC-581010563DDD}" srcOrd="1" destOrd="0" parTransId="{60403B2E-9F2F-4C17-8062-68F613EC8CBF}" sibTransId="{0170A218-A67E-463D-B18C-8BD656018560}"/>
    <dgm:cxn modelId="{3FED506D-5545-684D-B3AB-F8F5638E85E7}" type="presOf" srcId="{5779F64D-57BC-4C53-A33A-135C615C1E98}" destId="{44AB8F08-BF64-E243-AEC8-338D8E3715DF}" srcOrd="0" destOrd="0" presId="urn:microsoft.com/office/officeart/2005/8/layout/list1"/>
    <dgm:cxn modelId="{0148ED77-C3C4-E842-AA12-61E209D6E9D7}" type="presOf" srcId="{ACB60651-E476-4E3A-ABA1-8B0BC01EDACB}" destId="{DB63B6BA-8908-DD4D-92C3-1F27159B1AC7}" srcOrd="0" destOrd="1" presId="urn:microsoft.com/office/officeart/2005/8/layout/list1"/>
    <dgm:cxn modelId="{9E2F6B7C-9B33-4140-BBC8-D6A9E8E3813C}" type="presOf" srcId="{30722EC9-088A-4996-BFFC-581010563DDD}" destId="{F1B94375-FE5E-B144-A609-A867A0726AAF}" srcOrd="0" destOrd="0" presId="urn:microsoft.com/office/officeart/2005/8/layout/list1"/>
    <dgm:cxn modelId="{C6076084-41D0-4D75-BADE-6E53A5B03C8F}" srcId="{0DC14E02-9359-4CF6-B69D-F96C9D9106B4}" destId="{F59B4F96-FB6D-4142-8174-7F9598876D91}" srcOrd="0" destOrd="0" parTransId="{6913B1D3-99E5-402A-AAE1-2C150874EF58}" sibTransId="{3506F839-5047-4CB8-B718-FA560F442AF1}"/>
    <dgm:cxn modelId="{AF797287-20DF-477C-851C-5DFC6D178BEF}" srcId="{715671AE-6402-47F8-AFE2-4EE9D87C1432}" destId="{ACB60651-E476-4E3A-ABA1-8B0BC01EDACB}" srcOrd="1" destOrd="0" parTransId="{4F3FF0BD-0FD0-4F27-B1D8-EC08ED152633}" sibTransId="{F30FB9FB-0263-4A80-AC73-6A2B211BB06B}"/>
    <dgm:cxn modelId="{EE65AB93-DC42-4D8C-A84A-18D5DF1D48A5}" srcId="{715671AE-6402-47F8-AFE2-4EE9D87C1432}" destId="{A2838D86-E816-4C5A-8583-DA6580981D9F}" srcOrd="2" destOrd="0" parTransId="{8EC2A2C3-3128-451B-9FA3-DA1A4D5B4551}" sibTransId="{C2480914-7E36-4E91-8301-9AFFBFF6C4C6}"/>
    <dgm:cxn modelId="{E3D4949D-A1ED-D94F-89A6-9DF98C846E78}" type="presOf" srcId="{0DC14E02-9359-4CF6-B69D-F96C9D9106B4}" destId="{F218DA88-7F7C-9A45-B910-D10E2EAC7AD1}" srcOrd="0" destOrd="0" presId="urn:microsoft.com/office/officeart/2005/8/layout/list1"/>
    <dgm:cxn modelId="{3A5774B9-9421-A448-85F5-48C12CB8CE21}" type="presOf" srcId="{F59B4F96-FB6D-4142-8174-7F9598876D91}" destId="{6C283B17-6534-6D43-8D27-8B233094CC03}" srcOrd="0" destOrd="0" presId="urn:microsoft.com/office/officeart/2005/8/layout/list1"/>
    <dgm:cxn modelId="{44B36FBF-9CF9-1040-A5CC-775BEB6F1394}" type="presOf" srcId="{715671AE-6402-47F8-AFE2-4EE9D87C1432}" destId="{564B9478-34C3-B44A-A09B-E57858841726}" srcOrd="1" destOrd="0" presId="urn:microsoft.com/office/officeart/2005/8/layout/list1"/>
    <dgm:cxn modelId="{27D9FEDD-4902-4A40-B005-4C76B0351BFE}" type="presOf" srcId="{715671AE-6402-47F8-AFE2-4EE9D87C1432}" destId="{ED3E4EAE-9D95-FB4F-B8D7-B2F14F01308C}" srcOrd="0" destOrd="0" presId="urn:microsoft.com/office/officeart/2005/8/layout/list1"/>
    <dgm:cxn modelId="{885FCDE0-8BF5-EE45-ACD6-F057711B63AD}" type="presOf" srcId="{30722EC9-088A-4996-BFFC-581010563DDD}" destId="{ED3F646B-CAF6-8842-AF91-6256930D7DDB}" srcOrd="1" destOrd="0" presId="urn:microsoft.com/office/officeart/2005/8/layout/list1"/>
    <dgm:cxn modelId="{D535D0F1-1773-414D-B9C7-2B7CAE1BAFFE}" srcId="{0DC14E02-9359-4CF6-B69D-F96C9D9106B4}" destId="{715671AE-6402-47F8-AFE2-4EE9D87C1432}" srcOrd="3" destOrd="0" parTransId="{87BA57DC-4E4D-4302-847C-0F058B792059}" sibTransId="{B6BE7A4C-2925-4701-9C1F-5769D69916F6}"/>
    <dgm:cxn modelId="{6D3FAAFD-3628-8F41-B4F2-CBECC0E8A73A}" type="presOf" srcId="{946A4FC8-9FF3-4684-B625-16DEBC15BBEF}" destId="{DB63B6BA-8908-DD4D-92C3-1F27159B1AC7}" srcOrd="0" destOrd="0" presId="urn:microsoft.com/office/officeart/2005/8/layout/list1"/>
    <dgm:cxn modelId="{4726622A-A468-1B45-B9C1-0938E58446B5}" type="presParOf" srcId="{F218DA88-7F7C-9A45-B910-D10E2EAC7AD1}" destId="{B4C52CAD-93DB-B046-84AC-730AB1A1EAD6}" srcOrd="0" destOrd="0" presId="urn:microsoft.com/office/officeart/2005/8/layout/list1"/>
    <dgm:cxn modelId="{AC18A211-646B-A44D-8BAD-F92BF1E9E4C0}" type="presParOf" srcId="{B4C52CAD-93DB-B046-84AC-730AB1A1EAD6}" destId="{6C283B17-6534-6D43-8D27-8B233094CC03}" srcOrd="0" destOrd="0" presId="urn:microsoft.com/office/officeart/2005/8/layout/list1"/>
    <dgm:cxn modelId="{E26685EA-7389-374B-A851-CE3B767A6C47}" type="presParOf" srcId="{B4C52CAD-93DB-B046-84AC-730AB1A1EAD6}" destId="{D094B6C4-0B6E-254A-9FEB-E53A6E04A2B8}" srcOrd="1" destOrd="0" presId="urn:microsoft.com/office/officeart/2005/8/layout/list1"/>
    <dgm:cxn modelId="{F1471E27-E44D-3B42-B1A0-AC6200A423DC}" type="presParOf" srcId="{F218DA88-7F7C-9A45-B910-D10E2EAC7AD1}" destId="{1AF4EEC4-A396-7A4D-823B-C48E3C7E9A06}" srcOrd="1" destOrd="0" presId="urn:microsoft.com/office/officeart/2005/8/layout/list1"/>
    <dgm:cxn modelId="{81349972-73E6-D54D-A9B4-01FE157F9A74}" type="presParOf" srcId="{F218DA88-7F7C-9A45-B910-D10E2EAC7AD1}" destId="{76C7F5F7-D38C-A148-82BA-6C94C7934BB8}" srcOrd="2" destOrd="0" presId="urn:microsoft.com/office/officeart/2005/8/layout/list1"/>
    <dgm:cxn modelId="{8D382DB4-9EBF-A544-873D-AB3524322FBC}" type="presParOf" srcId="{F218DA88-7F7C-9A45-B910-D10E2EAC7AD1}" destId="{6C3D53CF-1F46-0245-B831-E1F0AD87C424}" srcOrd="3" destOrd="0" presId="urn:microsoft.com/office/officeart/2005/8/layout/list1"/>
    <dgm:cxn modelId="{2186CB75-0A53-5449-9842-404EFDD37D1D}" type="presParOf" srcId="{F218DA88-7F7C-9A45-B910-D10E2EAC7AD1}" destId="{9B906CED-A674-B54B-9D86-9939F10CC84F}" srcOrd="4" destOrd="0" presId="urn:microsoft.com/office/officeart/2005/8/layout/list1"/>
    <dgm:cxn modelId="{434BA9B7-3BEA-9C47-85CB-B88CEBD796D2}" type="presParOf" srcId="{9B906CED-A674-B54B-9D86-9939F10CC84F}" destId="{F1B94375-FE5E-B144-A609-A867A0726AAF}" srcOrd="0" destOrd="0" presId="urn:microsoft.com/office/officeart/2005/8/layout/list1"/>
    <dgm:cxn modelId="{1483E3EE-CB4F-DD4D-ACAA-F059EE2C6F57}" type="presParOf" srcId="{9B906CED-A674-B54B-9D86-9939F10CC84F}" destId="{ED3F646B-CAF6-8842-AF91-6256930D7DDB}" srcOrd="1" destOrd="0" presId="urn:microsoft.com/office/officeart/2005/8/layout/list1"/>
    <dgm:cxn modelId="{B72EE981-72A6-1F48-B2C6-06F2FC136689}" type="presParOf" srcId="{F218DA88-7F7C-9A45-B910-D10E2EAC7AD1}" destId="{09822ACB-292E-DC43-AA9F-268B53271D9F}" srcOrd="5" destOrd="0" presId="urn:microsoft.com/office/officeart/2005/8/layout/list1"/>
    <dgm:cxn modelId="{4F1E0304-941C-7D4A-B287-975B8A21C514}" type="presParOf" srcId="{F218DA88-7F7C-9A45-B910-D10E2EAC7AD1}" destId="{300C1FA0-1806-D547-A844-DC2F74645ED1}" srcOrd="6" destOrd="0" presId="urn:microsoft.com/office/officeart/2005/8/layout/list1"/>
    <dgm:cxn modelId="{6A13F657-A106-8941-8556-A8C017B4B032}" type="presParOf" srcId="{F218DA88-7F7C-9A45-B910-D10E2EAC7AD1}" destId="{5521E234-2F87-D742-B706-D846C7511EB7}" srcOrd="7" destOrd="0" presId="urn:microsoft.com/office/officeart/2005/8/layout/list1"/>
    <dgm:cxn modelId="{2121A0F1-592F-0849-9EB2-E2A70FCD65C3}" type="presParOf" srcId="{F218DA88-7F7C-9A45-B910-D10E2EAC7AD1}" destId="{B377F1A6-67F6-0849-9B1F-D3BC83F59F54}" srcOrd="8" destOrd="0" presId="urn:microsoft.com/office/officeart/2005/8/layout/list1"/>
    <dgm:cxn modelId="{1F43B646-6930-3D46-8943-237C8111610F}" type="presParOf" srcId="{B377F1A6-67F6-0849-9B1F-D3BC83F59F54}" destId="{44AB8F08-BF64-E243-AEC8-338D8E3715DF}" srcOrd="0" destOrd="0" presId="urn:microsoft.com/office/officeart/2005/8/layout/list1"/>
    <dgm:cxn modelId="{C1ECCB30-5961-7646-A3A3-1B3F7837EE41}" type="presParOf" srcId="{B377F1A6-67F6-0849-9B1F-D3BC83F59F54}" destId="{3CEEEC8B-2647-A94B-9A62-13CBF25122F5}" srcOrd="1" destOrd="0" presId="urn:microsoft.com/office/officeart/2005/8/layout/list1"/>
    <dgm:cxn modelId="{ADABFFE1-797B-3E47-8248-352B0E26A4FF}" type="presParOf" srcId="{F218DA88-7F7C-9A45-B910-D10E2EAC7AD1}" destId="{5EA9805E-B93F-8347-8A94-4769015C1FDE}" srcOrd="9" destOrd="0" presId="urn:microsoft.com/office/officeart/2005/8/layout/list1"/>
    <dgm:cxn modelId="{D61259FC-68A8-0F40-BE47-8FB983FA33EA}" type="presParOf" srcId="{F218DA88-7F7C-9A45-B910-D10E2EAC7AD1}" destId="{6BE7067F-A5FE-1D4B-8580-C822642F0687}" srcOrd="10" destOrd="0" presId="urn:microsoft.com/office/officeart/2005/8/layout/list1"/>
    <dgm:cxn modelId="{AF36B4C7-BD79-9A4B-8FF0-BB6FA6BA35B5}" type="presParOf" srcId="{F218DA88-7F7C-9A45-B910-D10E2EAC7AD1}" destId="{7CCD687D-7C2D-D545-AEF5-0BA9A31D0CA9}" srcOrd="11" destOrd="0" presId="urn:microsoft.com/office/officeart/2005/8/layout/list1"/>
    <dgm:cxn modelId="{DF562510-9A58-7044-B8FF-6080539A6C5D}" type="presParOf" srcId="{F218DA88-7F7C-9A45-B910-D10E2EAC7AD1}" destId="{461199C1-AC5C-7843-BEC2-CCB7DA3C9E13}" srcOrd="12" destOrd="0" presId="urn:microsoft.com/office/officeart/2005/8/layout/list1"/>
    <dgm:cxn modelId="{C9FA3052-F3D0-224A-9704-2C191A989689}" type="presParOf" srcId="{461199C1-AC5C-7843-BEC2-CCB7DA3C9E13}" destId="{ED3E4EAE-9D95-FB4F-B8D7-B2F14F01308C}" srcOrd="0" destOrd="0" presId="urn:microsoft.com/office/officeart/2005/8/layout/list1"/>
    <dgm:cxn modelId="{0D631C41-6BD0-2C47-B64D-7AE8B465537B}" type="presParOf" srcId="{461199C1-AC5C-7843-BEC2-CCB7DA3C9E13}" destId="{564B9478-34C3-B44A-A09B-E57858841726}" srcOrd="1" destOrd="0" presId="urn:microsoft.com/office/officeart/2005/8/layout/list1"/>
    <dgm:cxn modelId="{25BFB0C0-3965-A449-95E5-B35F6A8FD865}" type="presParOf" srcId="{F218DA88-7F7C-9A45-B910-D10E2EAC7AD1}" destId="{C21AEF23-77EA-AD43-9F30-B5F6A6ACD03F}" srcOrd="13" destOrd="0" presId="urn:microsoft.com/office/officeart/2005/8/layout/list1"/>
    <dgm:cxn modelId="{F5AE9137-E4C9-AB41-B7C6-FA9A011A4EF2}" type="presParOf" srcId="{F218DA88-7F7C-9A45-B910-D10E2EAC7AD1}" destId="{DB63B6BA-8908-DD4D-92C3-1F27159B1AC7}" srcOrd="14"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CA2B54-E1D2-4518-841B-9F32C76F371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50CD293-E5A3-4174-AA7F-229ED3A81FE7}">
      <dgm:prSet custT="1"/>
      <dgm:spPr>
        <a:solidFill>
          <a:schemeClr val="bg1"/>
        </a:solidFill>
      </dgm:spPr>
      <dgm:t>
        <a:bodyPr/>
        <a:lstStyle/>
        <a:p>
          <a:pPr>
            <a:lnSpc>
              <a:spcPct val="100000"/>
            </a:lnSpc>
          </a:pPr>
          <a:r>
            <a:rPr lang="en-US" sz="2200" dirty="0"/>
            <a:t>E-commerce platforms rely on </a:t>
          </a:r>
          <a:r>
            <a:rPr lang="en-US" sz="2200" b="1" dirty="0"/>
            <a:t>structured product categorization</a:t>
          </a:r>
          <a:r>
            <a:rPr lang="en-US" sz="2200" dirty="0"/>
            <a:t> to enhance product discovery.</a:t>
          </a:r>
        </a:p>
      </dgm:t>
    </dgm:pt>
    <dgm:pt modelId="{739B0026-760D-41CE-BA37-35847BDAA69C}" type="parTrans" cxnId="{9134EAE3-DF03-4406-AE50-EE5CED5D3214}">
      <dgm:prSet/>
      <dgm:spPr/>
      <dgm:t>
        <a:bodyPr/>
        <a:lstStyle/>
        <a:p>
          <a:endParaRPr lang="en-US"/>
        </a:p>
      </dgm:t>
    </dgm:pt>
    <dgm:pt modelId="{F2B111D9-C47B-4619-B6D1-70DA35FA3770}" type="sibTrans" cxnId="{9134EAE3-DF03-4406-AE50-EE5CED5D3214}">
      <dgm:prSet/>
      <dgm:spPr/>
      <dgm:t>
        <a:bodyPr/>
        <a:lstStyle/>
        <a:p>
          <a:endParaRPr lang="en-US"/>
        </a:p>
      </dgm:t>
    </dgm:pt>
    <dgm:pt modelId="{CC14F040-E90D-4533-8EB0-54BA3022BDA2}">
      <dgm:prSet custT="1"/>
      <dgm:spPr>
        <a:solidFill>
          <a:schemeClr val="bg1"/>
        </a:solidFill>
      </dgm:spPr>
      <dgm:t>
        <a:bodyPr/>
        <a:lstStyle/>
        <a:p>
          <a:pPr>
            <a:lnSpc>
              <a:spcPct val="100000"/>
            </a:lnSpc>
          </a:pPr>
          <a:r>
            <a:rPr lang="en-US" sz="2200" b="1" dirty="0"/>
            <a:t>Text-based and image-based product classification</a:t>
          </a:r>
          <a:r>
            <a:rPr lang="en-US" sz="2200" dirty="0"/>
            <a:t> is crucial for accurate recommendations.</a:t>
          </a:r>
        </a:p>
      </dgm:t>
    </dgm:pt>
    <dgm:pt modelId="{C949E8B6-93A4-41FA-96D4-4B62691B0EFC}" type="parTrans" cxnId="{BBDA92D4-A1A0-4CF4-9F7C-7FAEDD963049}">
      <dgm:prSet/>
      <dgm:spPr/>
      <dgm:t>
        <a:bodyPr/>
        <a:lstStyle/>
        <a:p>
          <a:endParaRPr lang="en-US"/>
        </a:p>
      </dgm:t>
    </dgm:pt>
    <dgm:pt modelId="{286F11A6-AFA8-4CD4-8FD7-97A1BD9AAD38}" type="sibTrans" cxnId="{BBDA92D4-A1A0-4CF4-9F7C-7FAEDD963049}">
      <dgm:prSet/>
      <dgm:spPr/>
      <dgm:t>
        <a:bodyPr/>
        <a:lstStyle/>
        <a:p>
          <a:endParaRPr lang="en-US"/>
        </a:p>
      </dgm:t>
    </dgm:pt>
    <dgm:pt modelId="{E4C2757F-69B5-443A-AA57-1A99AB0D4B80}">
      <dgm:prSet custT="1"/>
      <dgm:spPr>
        <a:solidFill>
          <a:schemeClr val="bg1"/>
        </a:solidFill>
      </dgm:spPr>
      <dgm:t>
        <a:bodyPr/>
        <a:lstStyle/>
        <a:p>
          <a:pPr>
            <a:lnSpc>
              <a:spcPct val="100000"/>
            </a:lnSpc>
          </a:pPr>
          <a:r>
            <a:rPr lang="en-US" sz="2200" dirty="0"/>
            <a:t>Manual classification is tedious, inconsistent, and unsustainable for large-scale catalogs.</a:t>
          </a:r>
        </a:p>
      </dgm:t>
    </dgm:pt>
    <dgm:pt modelId="{367115D1-85F6-4120-BD69-9260BF3C6304}" type="parTrans" cxnId="{1ADD39C8-73E0-4889-97AA-0448CA7FD22D}">
      <dgm:prSet/>
      <dgm:spPr/>
      <dgm:t>
        <a:bodyPr/>
        <a:lstStyle/>
        <a:p>
          <a:endParaRPr lang="en-US"/>
        </a:p>
      </dgm:t>
    </dgm:pt>
    <dgm:pt modelId="{AED2548F-1CB1-4331-96F2-6C96FB8354AC}" type="sibTrans" cxnId="{1ADD39C8-73E0-4889-97AA-0448CA7FD22D}">
      <dgm:prSet/>
      <dgm:spPr/>
      <dgm:t>
        <a:bodyPr/>
        <a:lstStyle/>
        <a:p>
          <a:endParaRPr lang="en-US"/>
        </a:p>
      </dgm:t>
    </dgm:pt>
    <dgm:pt modelId="{A37E44A9-1996-4A4D-8C16-2BD234E1C999}">
      <dgm:prSet custT="1"/>
      <dgm:spPr>
        <a:solidFill>
          <a:schemeClr val="bg1"/>
        </a:solidFill>
      </dgm:spPr>
      <dgm:t>
        <a:bodyPr/>
        <a:lstStyle/>
        <a:p>
          <a:pPr>
            <a:lnSpc>
              <a:spcPct val="100000"/>
            </a:lnSpc>
          </a:pPr>
          <a:r>
            <a:rPr lang="en-US" sz="2200" dirty="0"/>
            <a:t>Our project </a:t>
          </a:r>
          <a:r>
            <a:rPr lang="en-US" sz="2200" b="1" dirty="0"/>
            <a:t>develops an AI-based pipeline</a:t>
          </a:r>
          <a:r>
            <a:rPr lang="en-US" sz="2200" dirty="0"/>
            <a:t> that classifies products based on </a:t>
          </a:r>
          <a:r>
            <a:rPr lang="en-US" sz="2200" b="1" dirty="0"/>
            <a:t>text descriptions and images</a:t>
          </a:r>
          <a:r>
            <a:rPr lang="en-US" sz="2200" dirty="0"/>
            <a:t>.</a:t>
          </a:r>
        </a:p>
      </dgm:t>
    </dgm:pt>
    <dgm:pt modelId="{1BB3E50A-0EAA-45F6-9BDE-248749B126A7}" type="parTrans" cxnId="{DFD4D2B6-16C5-402D-8623-4545EAC2B2D7}">
      <dgm:prSet/>
      <dgm:spPr/>
      <dgm:t>
        <a:bodyPr/>
        <a:lstStyle/>
        <a:p>
          <a:endParaRPr lang="en-US"/>
        </a:p>
      </dgm:t>
    </dgm:pt>
    <dgm:pt modelId="{0142EFFA-F37A-4A5F-B38D-1F3B5A7E455C}" type="sibTrans" cxnId="{DFD4D2B6-16C5-402D-8623-4545EAC2B2D7}">
      <dgm:prSet/>
      <dgm:spPr/>
      <dgm:t>
        <a:bodyPr/>
        <a:lstStyle/>
        <a:p>
          <a:endParaRPr lang="en-US"/>
        </a:p>
      </dgm:t>
    </dgm:pt>
    <dgm:pt modelId="{7EDBFCC0-F8D2-4ADC-89A2-4B9057514E79}">
      <dgm:prSet custT="1"/>
      <dgm:spPr>
        <a:solidFill>
          <a:schemeClr val="bg1"/>
        </a:solidFill>
      </dgm:spPr>
      <dgm:t>
        <a:bodyPr/>
        <a:lstStyle/>
        <a:p>
          <a:pPr>
            <a:lnSpc>
              <a:spcPct val="100000"/>
            </a:lnSpc>
          </a:pPr>
          <a:r>
            <a:rPr lang="en-US" sz="2200" dirty="0"/>
            <a:t>We integrate </a:t>
          </a:r>
          <a:r>
            <a:rPr lang="en-US" sz="2200" b="1" dirty="0"/>
            <a:t>Natural Language Processing (NLP) and Computer Vision (CV)</a:t>
          </a:r>
          <a:r>
            <a:rPr lang="en-US" sz="2200" dirty="0"/>
            <a:t> to automate product classification.</a:t>
          </a:r>
        </a:p>
      </dgm:t>
    </dgm:pt>
    <dgm:pt modelId="{09179841-E07B-4FD0-858F-E060CBD10495}" type="parTrans" cxnId="{0F2CD695-E53F-409C-A2E7-39D21101BAB0}">
      <dgm:prSet/>
      <dgm:spPr/>
      <dgm:t>
        <a:bodyPr/>
        <a:lstStyle/>
        <a:p>
          <a:endParaRPr lang="en-US"/>
        </a:p>
      </dgm:t>
    </dgm:pt>
    <dgm:pt modelId="{36259080-F802-465F-9849-A9C4ED69CEA5}" type="sibTrans" cxnId="{0F2CD695-E53F-409C-A2E7-39D21101BAB0}">
      <dgm:prSet/>
      <dgm:spPr/>
      <dgm:t>
        <a:bodyPr/>
        <a:lstStyle/>
        <a:p>
          <a:endParaRPr lang="en-US"/>
        </a:p>
      </dgm:t>
    </dgm:pt>
    <dgm:pt modelId="{6A1C8206-094E-4877-9332-893A316B0120}" type="pres">
      <dgm:prSet presAssocID="{4ACA2B54-E1D2-4518-841B-9F32C76F371F}" presName="root" presStyleCnt="0">
        <dgm:presLayoutVars>
          <dgm:dir/>
          <dgm:resizeHandles val="exact"/>
        </dgm:presLayoutVars>
      </dgm:prSet>
      <dgm:spPr/>
    </dgm:pt>
    <dgm:pt modelId="{35EA0101-BC05-4E06-9A13-7ECBD91D5C44}" type="pres">
      <dgm:prSet presAssocID="{250CD293-E5A3-4174-AA7F-229ED3A81FE7}" presName="compNode" presStyleCnt="0"/>
      <dgm:spPr/>
    </dgm:pt>
    <dgm:pt modelId="{E136F3D1-0567-45DA-AEB6-6E5E68A8E229}" type="pres">
      <dgm:prSet presAssocID="{250CD293-E5A3-4174-AA7F-229ED3A81FE7}" presName="bgRect" presStyleLbl="bgShp" presStyleIdx="0"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A969EA9D-ED30-40FE-8D77-661DFDB01D5D}" type="pres">
      <dgm:prSet presAssocID="{250CD293-E5A3-4174-AA7F-229ED3A81FE7}" presName="iconRect" presStyleLbl="node1" presStyleIdx="0" presStyleCnt="5"/>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gnifying glass"/>
        </a:ext>
      </dgm:extLst>
    </dgm:pt>
    <dgm:pt modelId="{77442DA6-D6F3-451B-A20C-79A9A23C7A0F}" type="pres">
      <dgm:prSet presAssocID="{250CD293-E5A3-4174-AA7F-229ED3A81FE7}" presName="spaceRect" presStyleCnt="0"/>
      <dgm:spPr/>
    </dgm:pt>
    <dgm:pt modelId="{F8E7AA1E-1917-4EBE-AE15-320F3F09933D}" type="pres">
      <dgm:prSet presAssocID="{250CD293-E5A3-4174-AA7F-229ED3A81FE7}" presName="parTx" presStyleLbl="revTx" presStyleIdx="0" presStyleCnt="5">
        <dgm:presLayoutVars>
          <dgm:chMax val="0"/>
          <dgm:chPref val="0"/>
        </dgm:presLayoutVars>
      </dgm:prSet>
      <dgm:spPr/>
    </dgm:pt>
    <dgm:pt modelId="{D1AD3D00-B851-4602-BEF2-81EEB0CE4D03}" type="pres">
      <dgm:prSet presAssocID="{F2B111D9-C47B-4619-B6D1-70DA35FA3770}" presName="sibTrans" presStyleCnt="0"/>
      <dgm:spPr/>
    </dgm:pt>
    <dgm:pt modelId="{D40819BB-CEDA-4575-996C-29F5DC452C24}" type="pres">
      <dgm:prSet presAssocID="{CC14F040-E90D-4533-8EB0-54BA3022BDA2}" presName="compNode" presStyleCnt="0"/>
      <dgm:spPr/>
    </dgm:pt>
    <dgm:pt modelId="{522CE49F-AF50-4490-AD67-0BA556BC4BD3}" type="pres">
      <dgm:prSet presAssocID="{CC14F040-E90D-4533-8EB0-54BA3022BDA2}" presName="bgRect" presStyleLbl="bgShp" presStyleIdx="1"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5CD7DD75-743D-4A33-9903-82C346639980}" type="pres">
      <dgm:prSet presAssocID="{CC14F040-E90D-4533-8EB0-54BA3022BDA2}" presName="iconRect" presStyleLbl="node1" presStyleIdx="1" presStyleCnt="5"/>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ubtitles"/>
        </a:ext>
      </dgm:extLst>
    </dgm:pt>
    <dgm:pt modelId="{9DBC029C-D9EE-492F-ACE5-2F68B89BF148}" type="pres">
      <dgm:prSet presAssocID="{CC14F040-E90D-4533-8EB0-54BA3022BDA2}" presName="spaceRect" presStyleCnt="0"/>
      <dgm:spPr/>
    </dgm:pt>
    <dgm:pt modelId="{04F2A41A-26F5-4AF9-819E-931D7AFD3798}" type="pres">
      <dgm:prSet presAssocID="{CC14F040-E90D-4533-8EB0-54BA3022BDA2}" presName="parTx" presStyleLbl="revTx" presStyleIdx="1" presStyleCnt="5">
        <dgm:presLayoutVars>
          <dgm:chMax val="0"/>
          <dgm:chPref val="0"/>
        </dgm:presLayoutVars>
      </dgm:prSet>
      <dgm:spPr/>
    </dgm:pt>
    <dgm:pt modelId="{60A0ADCA-A326-4B4B-ABA7-2941D9886EE9}" type="pres">
      <dgm:prSet presAssocID="{286F11A6-AFA8-4CD4-8FD7-97A1BD9AAD38}" presName="sibTrans" presStyleCnt="0"/>
      <dgm:spPr/>
    </dgm:pt>
    <dgm:pt modelId="{152F9FB4-B19D-4A7D-B3AC-23892CDCE00C}" type="pres">
      <dgm:prSet presAssocID="{E4C2757F-69B5-443A-AA57-1A99AB0D4B80}" presName="compNode" presStyleCnt="0"/>
      <dgm:spPr/>
    </dgm:pt>
    <dgm:pt modelId="{90072C62-A446-447B-BB38-6ACD6449B84A}" type="pres">
      <dgm:prSet presAssocID="{E4C2757F-69B5-443A-AA57-1A99AB0D4B80}" presName="bgRect" presStyleLbl="bgShp" presStyleIdx="2"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928C4BF3-F126-4D72-8EDF-650BD4B2FAB7}" type="pres">
      <dgm:prSet presAssocID="{E4C2757F-69B5-443A-AA57-1A99AB0D4B80}" presName="iconRect" presStyleLbl="node1" presStyleIdx="2" presStyleCnt="5"/>
      <dgm:spPr>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ranching Diagram"/>
        </a:ext>
      </dgm:extLst>
    </dgm:pt>
    <dgm:pt modelId="{644EC54F-5789-47A3-92AC-ED55FC206D77}" type="pres">
      <dgm:prSet presAssocID="{E4C2757F-69B5-443A-AA57-1A99AB0D4B80}" presName="spaceRect" presStyleCnt="0"/>
      <dgm:spPr/>
    </dgm:pt>
    <dgm:pt modelId="{F6FA0CC7-8395-4362-B8BF-D27E41DDCE50}" type="pres">
      <dgm:prSet presAssocID="{E4C2757F-69B5-443A-AA57-1A99AB0D4B80}" presName="parTx" presStyleLbl="revTx" presStyleIdx="2" presStyleCnt="5">
        <dgm:presLayoutVars>
          <dgm:chMax val="0"/>
          <dgm:chPref val="0"/>
        </dgm:presLayoutVars>
      </dgm:prSet>
      <dgm:spPr/>
    </dgm:pt>
    <dgm:pt modelId="{C634B2EC-C4DE-4004-A1F0-757A418129FD}" type="pres">
      <dgm:prSet presAssocID="{AED2548F-1CB1-4331-96F2-6C96FB8354AC}" presName="sibTrans" presStyleCnt="0"/>
      <dgm:spPr/>
    </dgm:pt>
    <dgm:pt modelId="{05782913-E556-49EA-A795-96848BFC7B6B}" type="pres">
      <dgm:prSet presAssocID="{A37E44A9-1996-4A4D-8C16-2BD234E1C999}" presName="compNode" presStyleCnt="0"/>
      <dgm:spPr/>
    </dgm:pt>
    <dgm:pt modelId="{87F7DE80-D4C8-4DFC-A9B4-304DF608AB35}" type="pres">
      <dgm:prSet presAssocID="{A37E44A9-1996-4A4D-8C16-2BD234E1C999}" presName="bgRect" presStyleLbl="bgShp" presStyleIdx="3"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27D37BBC-32BD-4918-9B40-36CA1994F7F7}" type="pres">
      <dgm:prSet presAssocID="{A37E44A9-1996-4A4D-8C16-2BD234E1C999}" presName="iconRect" presStyleLbl="node1" presStyleIdx="3" presStyleCnt="5"/>
      <dgm:spPr>
        <a:blipFill rotWithShape="1">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Database"/>
        </a:ext>
      </dgm:extLst>
    </dgm:pt>
    <dgm:pt modelId="{CE0BA5F9-D74A-46B4-9793-23558674134A}" type="pres">
      <dgm:prSet presAssocID="{A37E44A9-1996-4A4D-8C16-2BD234E1C999}" presName="spaceRect" presStyleCnt="0"/>
      <dgm:spPr/>
    </dgm:pt>
    <dgm:pt modelId="{B5B55F77-D7BC-48F8-A56D-F7B45AEACDD7}" type="pres">
      <dgm:prSet presAssocID="{A37E44A9-1996-4A4D-8C16-2BD234E1C999}" presName="parTx" presStyleLbl="revTx" presStyleIdx="3" presStyleCnt="5">
        <dgm:presLayoutVars>
          <dgm:chMax val="0"/>
          <dgm:chPref val="0"/>
        </dgm:presLayoutVars>
      </dgm:prSet>
      <dgm:spPr/>
    </dgm:pt>
    <dgm:pt modelId="{95D6F1C9-69F2-4876-8BE9-DBFA4D6581E5}" type="pres">
      <dgm:prSet presAssocID="{0142EFFA-F37A-4A5F-B38D-1F3B5A7E455C}" presName="sibTrans" presStyleCnt="0"/>
      <dgm:spPr/>
    </dgm:pt>
    <dgm:pt modelId="{C5C3918E-CFE7-416D-A69E-E6A0F6B02880}" type="pres">
      <dgm:prSet presAssocID="{7EDBFCC0-F8D2-4ADC-89A2-4B9057514E79}" presName="compNode" presStyleCnt="0"/>
      <dgm:spPr/>
    </dgm:pt>
    <dgm:pt modelId="{AFF8C523-A70C-44B3-9364-A83DEAE8FE11}" type="pres">
      <dgm:prSet presAssocID="{7EDBFCC0-F8D2-4ADC-89A2-4B9057514E79}" presName="bgRect" presStyleLbl="bgShp" presStyleIdx="4"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19B33AA4-608E-44E2-8B61-8AF9C144F6F2}" type="pres">
      <dgm:prSet presAssocID="{7EDBFCC0-F8D2-4ADC-89A2-4B9057514E79}" presName="iconRect" presStyleLbl="node1" presStyleIdx="4" presStyleCnt="5"/>
      <dgm:spPr>
        <a:blipFill rotWithShape="1">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Head with Gears"/>
        </a:ext>
      </dgm:extLst>
    </dgm:pt>
    <dgm:pt modelId="{8647FAB4-8F0C-43E2-9980-54018D726470}" type="pres">
      <dgm:prSet presAssocID="{7EDBFCC0-F8D2-4ADC-89A2-4B9057514E79}" presName="spaceRect" presStyleCnt="0"/>
      <dgm:spPr/>
    </dgm:pt>
    <dgm:pt modelId="{287BE13B-6808-430D-B08C-6C5EB76E5EB0}" type="pres">
      <dgm:prSet presAssocID="{7EDBFCC0-F8D2-4ADC-89A2-4B9057514E79}" presName="parTx" presStyleLbl="revTx" presStyleIdx="4" presStyleCnt="5">
        <dgm:presLayoutVars>
          <dgm:chMax val="0"/>
          <dgm:chPref val="0"/>
        </dgm:presLayoutVars>
      </dgm:prSet>
      <dgm:spPr/>
    </dgm:pt>
  </dgm:ptLst>
  <dgm:cxnLst>
    <dgm:cxn modelId="{F2947555-530A-4BF1-9CA8-C28763F80CDC}" type="presOf" srcId="{7EDBFCC0-F8D2-4ADC-89A2-4B9057514E79}" destId="{287BE13B-6808-430D-B08C-6C5EB76E5EB0}" srcOrd="0" destOrd="0" presId="urn:microsoft.com/office/officeart/2018/2/layout/IconVerticalSolidList"/>
    <dgm:cxn modelId="{B8D86985-6381-4D46-B7C5-BB3C0093293F}" type="presOf" srcId="{E4C2757F-69B5-443A-AA57-1A99AB0D4B80}" destId="{F6FA0CC7-8395-4362-B8BF-D27E41DDCE50}" srcOrd="0" destOrd="0" presId="urn:microsoft.com/office/officeart/2018/2/layout/IconVerticalSolidList"/>
    <dgm:cxn modelId="{F22CAF85-F44D-43EC-A7B0-606F01809244}" type="presOf" srcId="{A37E44A9-1996-4A4D-8C16-2BD234E1C999}" destId="{B5B55F77-D7BC-48F8-A56D-F7B45AEACDD7}" srcOrd="0" destOrd="0" presId="urn:microsoft.com/office/officeart/2018/2/layout/IconVerticalSolidList"/>
    <dgm:cxn modelId="{0F2CD695-E53F-409C-A2E7-39D21101BAB0}" srcId="{4ACA2B54-E1D2-4518-841B-9F32C76F371F}" destId="{7EDBFCC0-F8D2-4ADC-89A2-4B9057514E79}" srcOrd="4" destOrd="0" parTransId="{09179841-E07B-4FD0-858F-E060CBD10495}" sibTransId="{36259080-F802-465F-9849-A9C4ED69CEA5}"/>
    <dgm:cxn modelId="{1B8123B2-1701-473A-988F-1C62E450D604}" type="presOf" srcId="{250CD293-E5A3-4174-AA7F-229ED3A81FE7}" destId="{F8E7AA1E-1917-4EBE-AE15-320F3F09933D}" srcOrd="0" destOrd="0" presId="urn:microsoft.com/office/officeart/2018/2/layout/IconVerticalSolidList"/>
    <dgm:cxn modelId="{DFD4D2B6-16C5-402D-8623-4545EAC2B2D7}" srcId="{4ACA2B54-E1D2-4518-841B-9F32C76F371F}" destId="{A37E44A9-1996-4A4D-8C16-2BD234E1C999}" srcOrd="3" destOrd="0" parTransId="{1BB3E50A-0EAA-45F6-9BDE-248749B126A7}" sibTransId="{0142EFFA-F37A-4A5F-B38D-1F3B5A7E455C}"/>
    <dgm:cxn modelId="{1ADD39C8-73E0-4889-97AA-0448CA7FD22D}" srcId="{4ACA2B54-E1D2-4518-841B-9F32C76F371F}" destId="{E4C2757F-69B5-443A-AA57-1A99AB0D4B80}" srcOrd="2" destOrd="0" parTransId="{367115D1-85F6-4120-BD69-9260BF3C6304}" sibTransId="{AED2548F-1CB1-4331-96F2-6C96FB8354AC}"/>
    <dgm:cxn modelId="{62C834CB-1CCE-47F0-B262-BC81C8183365}" type="presOf" srcId="{CC14F040-E90D-4533-8EB0-54BA3022BDA2}" destId="{04F2A41A-26F5-4AF9-819E-931D7AFD3798}" srcOrd="0" destOrd="0" presId="urn:microsoft.com/office/officeart/2018/2/layout/IconVerticalSolidList"/>
    <dgm:cxn modelId="{BBDA92D4-A1A0-4CF4-9F7C-7FAEDD963049}" srcId="{4ACA2B54-E1D2-4518-841B-9F32C76F371F}" destId="{CC14F040-E90D-4533-8EB0-54BA3022BDA2}" srcOrd="1" destOrd="0" parTransId="{C949E8B6-93A4-41FA-96D4-4B62691B0EFC}" sibTransId="{286F11A6-AFA8-4CD4-8FD7-97A1BD9AAD38}"/>
    <dgm:cxn modelId="{9134EAE3-DF03-4406-AE50-EE5CED5D3214}" srcId="{4ACA2B54-E1D2-4518-841B-9F32C76F371F}" destId="{250CD293-E5A3-4174-AA7F-229ED3A81FE7}" srcOrd="0" destOrd="0" parTransId="{739B0026-760D-41CE-BA37-35847BDAA69C}" sibTransId="{F2B111D9-C47B-4619-B6D1-70DA35FA3770}"/>
    <dgm:cxn modelId="{2A1208F8-F5BE-4743-8CBE-F125321E73E5}" type="presOf" srcId="{4ACA2B54-E1D2-4518-841B-9F32C76F371F}" destId="{6A1C8206-094E-4877-9332-893A316B0120}" srcOrd="0" destOrd="0" presId="urn:microsoft.com/office/officeart/2018/2/layout/IconVerticalSolidList"/>
    <dgm:cxn modelId="{D8131A23-2A17-41D9-B8D8-DC1199878339}" type="presParOf" srcId="{6A1C8206-094E-4877-9332-893A316B0120}" destId="{35EA0101-BC05-4E06-9A13-7ECBD91D5C44}" srcOrd="0" destOrd="0" presId="urn:microsoft.com/office/officeart/2018/2/layout/IconVerticalSolidList"/>
    <dgm:cxn modelId="{651F846F-71C1-4402-9E91-FEDE93AC9C2C}" type="presParOf" srcId="{35EA0101-BC05-4E06-9A13-7ECBD91D5C44}" destId="{E136F3D1-0567-45DA-AEB6-6E5E68A8E229}" srcOrd="0" destOrd="0" presId="urn:microsoft.com/office/officeart/2018/2/layout/IconVerticalSolidList"/>
    <dgm:cxn modelId="{B3B048FA-6FFE-4201-88FA-387E88DFD869}" type="presParOf" srcId="{35EA0101-BC05-4E06-9A13-7ECBD91D5C44}" destId="{A969EA9D-ED30-40FE-8D77-661DFDB01D5D}" srcOrd="1" destOrd="0" presId="urn:microsoft.com/office/officeart/2018/2/layout/IconVerticalSolidList"/>
    <dgm:cxn modelId="{5F05AC8A-545E-460D-97A8-A11BCB894141}" type="presParOf" srcId="{35EA0101-BC05-4E06-9A13-7ECBD91D5C44}" destId="{77442DA6-D6F3-451B-A20C-79A9A23C7A0F}" srcOrd="2" destOrd="0" presId="urn:microsoft.com/office/officeart/2018/2/layout/IconVerticalSolidList"/>
    <dgm:cxn modelId="{6940EB40-95F0-458C-B203-2BB1BCA67E37}" type="presParOf" srcId="{35EA0101-BC05-4E06-9A13-7ECBD91D5C44}" destId="{F8E7AA1E-1917-4EBE-AE15-320F3F09933D}" srcOrd="3" destOrd="0" presId="urn:microsoft.com/office/officeart/2018/2/layout/IconVerticalSolidList"/>
    <dgm:cxn modelId="{59865FD7-E205-4C77-83FB-95570E4784AE}" type="presParOf" srcId="{6A1C8206-094E-4877-9332-893A316B0120}" destId="{D1AD3D00-B851-4602-BEF2-81EEB0CE4D03}" srcOrd="1" destOrd="0" presId="urn:microsoft.com/office/officeart/2018/2/layout/IconVerticalSolidList"/>
    <dgm:cxn modelId="{7B470202-CD13-4185-A600-2963B990EFA9}" type="presParOf" srcId="{6A1C8206-094E-4877-9332-893A316B0120}" destId="{D40819BB-CEDA-4575-996C-29F5DC452C24}" srcOrd="2" destOrd="0" presId="urn:microsoft.com/office/officeart/2018/2/layout/IconVerticalSolidList"/>
    <dgm:cxn modelId="{CCCF341C-39B7-4104-B86D-2CFC493D8525}" type="presParOf" srcId="{D40819BB-CEDA-4575-996C-29F5DC452C24}" destId="{522CE49F-AF50-4490-AD67-0BA556BC4BD3}" srcOrd="0" destOrd="0" presId="urn:microsoft.com/office/officeart/2018/2/layout/IconVerticalSolidList"/>
    <dgm:cxn modelId="{35DA9050-8CBE-41C4-9437-23007A970306}" type="presParOf" srcId="{D40819BB-CEDA-4575-996C-29F5DC452C24}" destId="{5CD7DD75-743D-4A33-9903-82C346639980}" srcOrd="1" destOrd="0" presId="urn:microsoft.com/office/officeart/2018/2/layout/IconVerticalSolidList"/>
    <dgm:cxn modelId="{DF35461E-E1E7-407C-BD03-6C24EA6B65C7}" type="presParOf" srcId="{D40819BB-CEDA-4575-996C-29F5DC452C24}" destId="{9DBC029C-D9EE-492F-ACE5-2F68B89BF148}" srcOrd="2" destOrd="0" presId="urn:microsoft.com/office/officeart/2018/2/layout/IconVerticalSolidList"/>
    <dgm:cxn modelId="{B176C2F3-B79F-4C1E-BA60-CB589224C01C}" type="presParOf" srcId="{D40819BB-CEDA-4575-996C-29F5DC452C24}" destId="{04F2A41A-26F5-4AF9-819E-931D7AFD3798}" srcOrd="3" destOrd="0" presId="urn:microsoft.com/office/officeart/2018/2/layout/IconVerticalSolidList"/>
    <dgm:cxn modelId="{DF843B84-FE1B-4D06-8F32-EC4B756739B6}" type="presParOf" srcId="{6A1C8206-094E-4877-9332-893A316B0120}" destId="{60A0ADCA-A326-4B4B-ABA7-2941D9886EE9}" srcOrd="3" destOrd="0" presId="urn:microsoft.com/office/officeart/2018/2/layout/IconVerticalSolidList"/>
    <dgm:cxn modelId="{EEB04E2E-9D04-4694-8548-F6DA19CA8A30}" type="presParOf" srcId="{6A1C8206-094E-4877-9332-893A316B0120}" destId="{152F9FB4-B19D-4A7D-B3AC-23892CDCE00C}" srcOrd="4" destOrd="0" presId="urn:microsoft.com/office/officeart/2018/2/layout/IconVerticalSolidList"/>
    <dgm:cxn modelId="{6840B06C-579A-4A67-91BD-BE1F27E48DE4}" type="presParOf" srcId="{152F9FB4-B19D-4A7D-B3AC-23892CDCE00C}" destId="{90072C62-A446-447B-BB38-6ACD6449B84A}" srcOrd="0" destOrd="0" presId="urn:microsoft.com/office/officeart/2018/2/layout/IconVerticalSolidList"/>
    <dgm:cxn modelId="{EF85F5AF-2EB5-4FAB-A6AB-FC4BED433979}" type="presParOf" srcId="{152F9FB4-B19D-4A7D-B3AC-23892CDCE00C}" destId="{928C4BF3-F126-4D72-8EDF-650BD4B2FAB7}" srcOrd="1" destOrd="0" presId="urn:microsoft.com/office/officeart/2018/2/layout/IconVerticalSolidList"/>
    <dgm:cxn modelId="{237FF70F-AC71-464F-BC25-C66A6F0AE9EC}" type="presParOf" srcId="{152F9FB4-B19D-4A7D-B3AC-23892CDCE00C}" destId="{644EC54F-5789-47A3-92AC-ED55FC206D77}" srcOrd="2" destOrd="0" presId="urn:microsoft.com/office/officeart/2018/2/layout/IconVerticalSolidList"/>
    <dgm:cxn modelId="{EEB1B0E0-AF83-4A6E-96D8-0F5D99095CB4}" type="presParOf" srcId="{152F9FB4-B19D-4A7D-B3AC-23892CDCE00C}" destId="{F6FA0CC7-8395-4362-B8BF-D27E41DDCE50}" srcOrd="3" destOrd="0" presId="urn:microsoft.com/office/officeart/2018/2/layout/IconVerticalSolidList"/>
    <dgm:cxn modelId="{9FFAD3DC-70AE-4377-8635-4834DF99A444}" type="presParOf" srcId="{6A1C8206-094E-4877-9332-893A316B0120}" destId="{C634B2EC-C4DE-4004-A1F0-757A418129FD}" srcOrd="5" destOrd="0" presId="urn:microsoft.com/office/officeart/2018/2/layout/IconVerticalSolidList"/>
    <dgm:cxn modelId="{6CC66EF8-6AB4-453B-A29A-AB900DFB4A3F}" type="presParOf" srcId="{6A1C8206-094E-4877-9332-893A316B0120}" destId="{05782913-E556-49EA-A795-96848BFC7B6B}" srcOrd="6" destOrd="0" presId="urn:microsoft.com/office/officeart/2018/2/layout/IconVerticalSolidList"/>
    <dgm:cxn modelId="{4DD010AB-77E2-4A52-A1DF-A8FE2BFB1436}" type="presParOf" srcId="{05782913-E556-49EA-A795-96848BFC7B6B}" destId="{87F7DE80-D4C8-4DFC-A9B4-304DF608AB35}" srcOrd="0" destOrd="0" presId="urn:microsoft.com/office/officeart/2018/2/layout/IconVerticalSolidList"/>
    <dgm:cxn modelId="{5044BAD8-3527-41CC-BF2D-FAD15D706FF2}" type="presParOf" srcId="{05782913-E556-49EA-A795-96848BFC7B6B}" destId="{27D37BBC-32BD-4918-9B40-36CA1994F7F7}" srcOrd="1" destOrd="0" presId="urn:microsoft.com/office/officeart/2018/2/layout/IconVerticalSolidList"/>
    <dgm:cxn modelId="{0D20CFE8-9ECF-4245-8979-4546A168DEEA}" type="presParOf" srcId="{05782913-E556-49EA-A795-96848BFC7B6B}" destId="{CE0BA5F9-D74A-46B4-9793-23558674134A}" srcOrd="2" destOrd="0" presId="urn:microsoft.com/office/officeart/2018/2/layout/IconVerticalSolidList"/>
    <dgm:cxn modelId="{B39E3D06-DD81-4D23-BB3E-2437C9BDEB31}" type="presParOf" srcId="{05782913-E556-49EA-A795-96848BFC7B6B}" destId="{B5B55F77-D7BC-48F8-A56D-F7B45AEACDD7}" srcOrd="3" destOrd="0" presId="urn:microsoft.com/office/officeart/2018/2/layout/IconVerticalSolidList"/>
    <dgm:cxn modelId="{297654D3-6595-4D7B-8373-5B830CBB1561}" type="presParOf" srcId="{6A1C8206-094E-4877-9332-893A316B0120}" destId="{95D6F1C9-69F2-4876-8BE9-DBFA4D6581E5}" srcOrd="7" destOrd="0" presId="urn:microsoft.com/office/officeart/2018/2/layout/IconVerticalSolidList"/>
    <dgm:cxn modelId="{6BE2A619-6FC2-4078-BF0D-7335EB87766A}" type="presParOf" srcId="{6A1C8206-094E-4877-9332-893A316B0120}" destId="{C5C3918E-CFE7-416D-A69E-E6A0F6B02880}" srcOrd="8" destOrd="0" presId="urn:microsoft.com/office/officeart/2018/2/layout/IconVerticalSolidList"/>
    <dgm:cxn modelId="{4053F763-F9D4-4B39-8B6F-12A41CB4FC9E}" type="presParOf" srcId="{C5C3918E-CFE7-416D-A69E-E6A0F6B02880}" destId="{AFF8C523-A70C-44B3-9364-A83DEAE8FE11}" srcOrd="0" destOrd="0" presId="urn:microsoft.com/office/officeart/2018/2/layout/IconVerticalSolidList"/>
    <dgm:cxn modelId="{10B3E623-6D96-46F1-B813-AB7F51DF9D23}" type="presParOf" srcId="{C5C3918E-CFE7-416D-A69E-E6A0F6B02880}" destId="{19B33AA4-608E-44E2-8B61-8AF9C144F6F2}" srcOrd="1" destOrd="0" presId="urn:microsoft.com/office/officeart/2018/2/layout/IconVerticalSolidList"/>
    <dgm:cxn modelId="{5370B414-0500-4B78-AB3C-94E4D32041B0}" type="presParOf" srcId="{C5C3918E-CFE7-416D-A69E-E6A0F6B02880}" destId="{8647FAB4-8F0C-43E2-9980-54018D726470}" srcOrd="2" destOrd="0" presId="urn:microsoft.com/office/officeart/2018/2/layout/IconVerticalSolidList"/>
    <dgm:cxn modelId="{D061D600-E8EB-4D57-8E77-83AC5AB2F3AE}" type="presParOf" srcId="{C5C3918E-CFE7-416D-A69E-E6A0F6B02880}" destId="{287BE13B-6808-430D-B08C-6C5EB76E5EB0}"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E9A757-8E1B-49D3-82A1-F9C6DF6A929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E8CD7CA-6BF4-4C23-A983-C1BB7EF9A75E}">
      <dgm:prSet custT="1"/>
      <dgm:spPr/>
      <dgm:t>
        <a:bodyPr/>
        <a:lstStyle/>
        <a:p>
          <a:pPr>
            <a:lnSpc>
              <a:spcPct val="100000"/>
            </a:lnSpc>
          </a:pPr>
          <a:r>
            <a:rPr lang="en-US" sz="2200" b="1" dirty="0"/>
            <a:t>Develop an AI-driven system</a:t>
          </a:r>
          <a:r>
            <a:rPr lang="en-US" sz="2200" dirty="0"/>
            <a:t> that classifies products using </a:t>
          </a:r>
          <a:r>
            <a:rPr lang="en-US" sz="2200" b="1" dirty="0"/>
            <a:t>text descriptions and images</a:t>
          </a:r>
          <a:r>
            <a:rPr lang="en-US" sz="2200" dirty="0"/>
            <a:t>.</a:t>
          </a:r>
        </a:p>
      </dgm:t>
    </dgm:pt>
    <dgm:pt modelId="{52FAA36B-6C7F-453B-A169-0EA0EBF4B03F}" type="parTrans" cxnId="{55488D07-B5D3-46D4-A20E-99BB4A601302}">
      <dgm:prSet/>
      <dgm:spPr/>
      <dgm:t>
        <a:bodyPr/>
        <a:lstStyle/>
        <a:p>
          <a:endParaRPr lang="en-US"/>
        </a:p>
      </dgm:t>
    </dgm:pt>
    <dgm:pt modelId="{41A35632-7B0D-4CE6-B228-C113D9D1639A}" type="sibTrans" cxnId="{55488D07-B5D3-46D4-A20E-99BB4A601302}">
      <dgm:prSet/>
      <dgm:spPr/>
      <dgm:t>
        <a:bodyPr/>
        <a:lstStyle/>
        <a:p>
          <a:pPr>
            <a:lnSpc>
              <a:spcPct val="100000"/>
            </a:lnSpc>
          </a:pPr>
          <a:endParaRPr lang="en-US"/>
        </a:p>
      </dgm:t>
    </dgm:pt>
    <dgm:pt modelId="{F0EFCFC3-D287-4E2B-9798-53E6E1E9E805}">
      <dgm:prSet custT="1"/>
      <dgm:spPr/>
      <dgm:t>
        <a:bodyPr/>
        <a:lstStyle/>
        <a:p>
          <a:pPr>
            <a:lnSpc>
              <a:spcPct val="100000"/>
            </a:lnSpc>
          </a:pPr>
          <a:r>
            <a:rPr lang="en-US" sz="2200" dirty="0"/>
            <a:t>Leverage </a:t>
          </a:r>
          <a:r>
            <a:rPr lang="en-US" sz="2200" b="1" dirty="0"/>
            <a:t>machine learning models for text and image analysis</a:t>
          </a:r>
          <a:r>
            <a:rPr lang="en-US" sz="2200" dirty="0"/>
            <a:t> to identify correct product categories.</a:t>
          </a:r>
        </a:p>
      </dgm:t>
    </dgm:pt>
    <dgm:pt modelId="{66E12945-5173-4985-AD2D-BCE3CA87D750}" type="parTrans" cxnId="{9878BD48-615B-4E7B-89C2-BE025BE444D9}">
      <dgm:prSet/>
      <dgm:spPr/>
      <dgm:t>
        <a:bodyPr/>
        <a:lstStyle/>
        <a:p>
          <a:endParaRPr lang="en-US"/>
        </a:p>
      </dgm:t>
    </dgm:pt>
    <dgm:pt modelId="{04205A33-3843-4503-B00F-591CFEBE8661}" type="sibTrans" cxnId="{9878BD48-615B-4E7B-89C2-BE025BE444D9}">
      <dgm:prSet/>
      <dgm:spPr/>
      <dgm:t>
        <a:bodyPr/>
        <a:lstStyle/>
        <a:p>
          <a:pPr>
            <a:lnSpc>
              <a:spcPct val="100000"/>
            </a:lnSpc>
          </a:pPr>
          <a:endParaRPr lang="en-US"/>
        </a:p>
      </dgm:t>
    </dgm:pt>
    <dgm:pt modelId="{7B5C58F0-A01E-47F5-B792-A6B5362B2CC3}">
      <dgm:prSet custT="1"/>
      <dgm:spPr/>
      <dgm:t>
        <a:bodyPr/>
        <a:lstStyle/>
        <a:p>
          <a:pPr>
            <a:lnSpc>
              <a:spcPct val="100000"/>
            </a:lnSpc>
          </a:pPr>
          <a:r>
            <a:rPr lang="en-US" sz="2200" dirty="0"/>
            <a:t>Improve classification accuracy and consistency across large-scale datasets.</a:t>
          </a:r>
        </a:p>
      </dgm:t>
    </dgm:pt>
    <dgm:pt modelId="{6BFE1360-495A-4B8D-861E-3323ED0B69D1}" type="parTrans" cxnId="{41C0519F-251D-4EC5-A784-265A83F18281}">
      <dgm:prSet/>
      <dgm:spPr/>
      <dgm:t>
        <a:bodyPr/>
        <a:lstStyle/>
        <a:p>
          <a:endParaRPr lang="en-US"/>
        </a:p>
      </dgm:t>
    </dgm:pt>
    <dgm:pt modelId="{96FD419B-D8EF-41E0-BE6F-339132043DBB}" type="sibTrans" cxnId="{41C0519F-251D-4EC5-A784-265A83F18281}">
      <dgm:prSet/>
      <dgm:spPr/>
      <dgm:t>
        <a:bodyPr/>
        <a:lstStyle/>
        <a:p>
          <a:pPr>
            <a:lnSpc>
              <a:spcPct val="100000"/>
            </a:lnSpc>
          </a:pPr>
          <a:endParaRPr lang="en-US"/>
        </a:p>
      </dgm:t>
    </dgm:pt>
    <dgm:pt modelId="{9ECD64D5-1A2F-4808-B9FC-3B935E7FF732}">
      <dgm:prSet custT="1"/>
      <dgm:spPr/>
      <dgm:t>
        <a:bodyPr/>
        <a:lstStyle/>
        <a:p>
          <a:pPr>
            <a:lnSpc>
              <a:spcPct val="100000"/>
            </a:lnSpc>
          </a:pPr>
          <a:r>
            <a:rPr lang="en-US" sz="2200" dirty="0"/>
            <a:t>Enable </a:t>
          </a:r>
          <a:r>
            <a:rPr lang="en-US" sz="2200" b="1" dirty="0"/>
            <a:t>real-time, automated classification</a:t>
          </a:r>
          <a:r>
            <a:rPr lang="en-US" sz="2200" dirty="0"/>
            <a:t> integrated into e-commerce search and inventory systems.</a:t>
          </a:r>
        </a:p>
      </dgm:t>
    </dgm:pt>
    <dgm:pt modelId="{AD05003E-A170-40C3-BBDB-8890F699FC32}" type="parTrans" cxnId="{6814AE38-785B-456E-A993-D645A23ECD53}">
      <dgm:prSet/>
      <dgm:spPr/>
      <dgm:t>
        <a:bodyPr/>
        <a:lstStyle/>
        <a:p>
          <a:endParaRPr lang="en-US"/>
        </a:p>
      </dgm:t>
    </dgm:pt>
    <dgm:pt modelId="{650ACFFB-8C1A-49A9-B1B0-B64F29A52733}" type="sibTrans" cxnId="{6814AE38-785B-456E-A993-D645A23ECD53}">
      <dgm:prSet/>
      <dgm:spPr/>
      <dgm:t>
        <a:bodyPr/>
        <a:lstStyle/>
        <a:p>
          <a:endParaRPr lang="en-US"/>
        </a:p>
      </dgm:t>
    </dgm:pt>
    <dgm:pt modelId="{3526D8B5-4EE5-418C-867C-CB2B0F2783AC}" type="pres">
      <dgm:prSet presAssocID="{0DE9A757-8E1B-49D3-82A1-F9C6DF6A9296}" presName="root" presStyleCnt="0">
        <dgm:presLayoutVars>
          <dgm:dir/>
          <dgm:resizeHandles val="exact"/>
        </dgm:presLayoutVars>
      </dgm:prSet>
      <dgm:spPr/>
    </dgm:pt>
    <dgm:pt modelId="{2F86F9E9-4DCF-4250-9837-75E163CCF617}" type="pres">
      <dgm:prSet presAssocID="{0DE9A757-8E1B-49D3-82A1-F9C6DF6A9296}" presName="container" presStyleCnt="0">
        <dgm:presLayoutVars>
          <dgm:dir/>
          <dgm:resizeHandles val="exact"/>
        </dgm:presLayoutVars>
      </dgm:prSet>
      <dgm:spPr/>
    </dgm:pt>
    <dgm:pt modelId="{DAAABA29-668E-4B78-87F1-7C7A3B3CFEC0}" type="pres">
      <dgm:prSet presAssocID="{9E8CD7CA-6BF4-4C23-A983-C1BB7EF9A75E}" presName="compNode" presStyleCnt="0"/>
      <dgm:spPr/>
    </dgm:pt>
    <dgm:pt modelId="{82495271-DB47-40E7-A42B-BEF1B7FB7C43}" type="pres">
      <dgm:prSet presAssocID="{9E8CD7CA-6BF4-4C23-A983-C1BB7EF9A75E}" presName="iconBgRect" presStyleLbl="bgShp" presStyleIdx="0" presStyleCnt="4"/>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80B65839-57FD-41F6-8E63-90E21EED7790}" type="pres">
      <dgm:prSet presAssocID="{9E8CD7CA-6BF4-4C23-A983-C1BB7EF9A75E}" presName="iconRect" presStyleLbl="node1" presStyleIdx="0" presStyleCnt="4"/>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rocessor"/>
        </a:ext>
      </dgm:extLst>
    </dgm:pt>
    <dgm:pt modelId="{7BBC3B25-05FC-4A97-ABC7-D114FA86D90B}" type="pres">
      <dgm:prSet presAssocID="{9E8CD7CA-6BF4-4C23-A983-C1BB7EF9A75E}" presName="spaceRect" presStyleCnt="0"/>
      <dgm:spPr/>
    </dgm:pt>
    <dgm:pt modelId="{2B0BA043-06BE-4BFF-9255-491ADBCCC0B9}" type="pres">
      <dgm:prSet presAssocID="{9E8CD7CA-6BF4-4C23-A983-C1BB7EF9A75E}" presName="textRect" presStyleLbl="revTx" presStyleIdx="0" presStyleCnt="4">
        <dgm:presLayoutVars>
          <dgm:chMax val="1"/>
          <dgm:chPref val="1"/>
        </dgm:presLayoutVars>
      </dgm:prSet>
      <dgm:spPr/>
    </dgm:pt>
    <dgm:pt modelId="{F4AC410C-AEF1-472A-93C1-85D688B11FF3}" type="pres">
      <dgm:prSet presAssocID="{41A35632-7B0D-4CE6-B228-C113D9D1639A}" presName="sibTrans" presStyleLbl="sibTrans2D1" presStyleIdx="0" presStyleCnt="0"/>
      <dgm:spPr/>
    </dgm:pt>
    <dgm:pt modelId="{9F793D54-BF4D-4669-9555-AAA83433299B}" type="pres">
      <dgm:prSet presAssocID="{F0EFCFC3-D287-4E2B-9798-53E6E1E9E805}" presName="compNode" presStyleCnt="0"/>
      <dgm:spPr/>
    </dgm:pt>
    <dgm:pt modelId="{BE51D37C-4E73-4AC7-8360-C0BD2C412C9F}" type="pres">
      <dgm:prSet presAssocID="{F0EFCFC3-D287-4E2B-9798-53E6E1E9E805}" presName="iconBgRect" presStyleLbl="bgShp" presStyleIdx="1" presStyleCnt="4"/>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882DA396-FBA9-45F3-AF81-A9C26D0A5215}" type="pres">
      <dgm:prSet presAssocID="{F0EFCFC3-D287-4E2B-9798-53E6E1E9E805}" presName="iconRect" presStyleLbl="node1" presStyleIdx="1" presStyleCnt="4"/>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atabase"/>
        </a:ext>
      </dgm:extLst>
    </dgm:pt>
    <dgm:pt modelId="{408B2755-0367-433E-A499-0D7937D83206}" type="pres">
      <dgm:prSet presAssocID="{F0EFCFC3-D287-4E2B-9798-53E6E1E9E805}" presName="spaceRect" presStyleCnt="0"/>
      <dgm:spPr/>
    </dgm:pt>
    <dgm:pt modelId="{4CFD64BC-6184-4D51-A039-509B4FEBF448}" type="pres">
      <dgm:prSet presAssocID="{F0EFCFC3-D287-4E2B-9798-53E6E1E9E805}" presName="textRect" presStyleLbl="revTx" presStyleIdx="1" presStyleCnt="4">
        <dgm:presLayoutVars>
          <dgm:chMax val="1"/>
          <dgm:chPref val="1"/>
        </dgm:presLayoutVars>
      </dgm:prSet>
      <dgm:spPr/>
    </dgm:pt>
    <dgm:pt modelId="{91115C80-9644-43C4-AC9A-93F344EA3AFD}" type="pres">
      <dgm:prSet presAssocID="{04205A33-3843-4503-B00F-591CFEBE8661}" presName="sibTrans" presStyleLbl="sibTrans2D1" presStyleIdx="0" presStyleCnt="0"/>
      <dgm:spPr/>
    </dgm:pt>
    <dgm:pt modelId="{D66AD717-8F71-42EC-89FD-4E391A87619F}" type="pres">
      <dgm:prSet presAssocID="{7B5C58F0-A01E-47F5-B792-A6B5362B2CC3}" presName="compNode" presStyleCnt="0"/>
      <dgm:spPr/>
    </dgm:pt>
    <dgm:pt modelId="{29F305DA-62E2-4C47-8DC1-2143C371F521}" type="pres">
      <dgm:prSet presAssocID="{7B5C58F0-A01E-47F5-B792-A6B5362B2CC3}" presName="iconBgRect" presStyleLbl="bgShp" presStyleIdx="2" presStyleCnt="4"/>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4543AA95-E48D-4CA6-88FE-1A2D3F82ADC3}" type="pres">
      <dgm:prSet presAssocID="{7B5C58F0-A01E-47F5-B792-A6B5362B2CC3}" presName="iconRect" presStyleLbl="node1" presStyleIdx="2" presStyleCnt="4"/>
      <dgm:spPr>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ullseye"/>
        </a:ext>
      </dgm:extLst>
    </dgm:pt>
    <dgm:pt modelId="{FA651D6C-967E-4F65-B358-31B97777F46D}" type="pres">
      <dgm:prSet presAssocID="{7B5C58F0-A01E-47F5-B792-A6B5362B2CC3}" presName="spaceRect" presStyleCnt="0"/>
      <dgm:spPr/>
    </dgm:pt>
    <dgm:pt modelId="{E5CE9FE0-1E45-497D-A2C0-17EC945F221E}" type="pres">
      <dgm:prSet presAssocID="{7B5C58F0-A01E-47F5-B792-A6B5362B2CC3}" presName="textRect" presStyleLbl="revTx" presStyleIdx="2" presStyleCnt="4">
        <dgm:presLayoutVars>
          <dgm:chMax val="1"/>
          <dgm:chPref val="1"/>
        </dgm:presLayoutVars>
      </dgm:prSet>
      <dgm:spPr/>
    </dgm:pt>
    <dgm:pt modelId="{E7338AEE-0187-4EE4-B2B4-C7F8BCCF7A45}" type="pres">
      <dgm:prSet presAssocID="{96FD419B-D8EF-41E0-BE6F-339132043DBB}" presName="sibTrans" presStyleLbl="sibTrans2D1" presStyleIdx="0" presStyleCnt="0"/>
      <dgm:spPr/>
    </dgm:pt>
    <dgm:pt modelId="{8DC2C2AE-08B3-46B5-9830-29E049A6513C}" type="pres">
      <dgm:prSet presAssocID="{9ECD64D5-1A2F-4808-B9FC-3B935E7FF732}" presName="compNode" presStyleCnt="0"/>
      <dgm:spPr/>
    </dgm:pt>
    <dgm:pt modelId="{E5290C0D-99CD-447E-8800-F73F18F1C917}" type="pres">
      <dgm:prSet presAssocID="{9ECD64D5-1A2F-4808-B9FC-3B935E7FF732}" presName="iconBgRect" presStyleLbl="bgShp" presStyleIdx="3" presStyleCnt="4" custLinFactNeighborY="-5387"/>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8D5B3182-019B-4C91-A129-C987DD339281}" type="pres">
      <dgm:prSet presAssocID="{9ECD64D5-1A2F-4808-B9FC-3B935E7FF732}" presName="iconRect" presStyleLbl="node1" presStyleIdx="3" presStyleCnt="4"/>
      <dgm:spPr>
        <a:blipFill>
          <a:blip xmlns:r="http://schemas.openxmlformats.org/officeDocument/2006/relationships" r:embed="rId7">
            <a:biLevel thresh="50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62E823AF-19A3-42E0-A143-2D4F89796A48}" type="pres">
      <dgm:prSet presAssocID="{9ECD64D5-1A2F-4808-B9FC-3B935E7FF732}" presName="spaceRect" presStyleCnt="0"/>
      <dgm:spPr/>
    </dgm:pt>
    <dgm:pt modelId="{29EA3F60-5530-4577-828C-03662CFA0D6C}" type="pres">
      <dgm:prSet presAssocID="{9ECD64D5-1A2F-4808-B9FC-3B935E7FF732}" presName="textRect" presStyleLbl="revTx" presStyleIdx="3" presStyleCnt="4">
        <dgm:presLayoutVars>
          <dgm:chMax val="1"/>
          <dgm:chPref val="1"/>
        </dgm:presLayoutVars>
      </dgm:prSet>
      <dgm:spPr/>
    </dgm:pt>
  </dgm:ptLst>
  <dgm:cxnLst>
    <dgm:cxn modelId="{EB118A01-EC35-4AA9-BEC5-C8650DDEA684}" type="presOf" srcId="{9ECD64D5-1A2F-4808-B9FC-3B935E7FF732}" destId="{29EA3F60-5530-4577-828C-03662CFA0D6C}" srcOrd="0" destOrd="0" presId="urn:microsoft.com/office/officeart/2018/2/layout/IconCircleList"/>
    <dgm:cxn modelId="{55488D07-B5D3-46D4-A20E-99BB4A601302}" srcId="{0DE9A757-8E1B-49D3-82A1-F9C6DF6A9296}" destId="{9E8CD7CA-6BF4-4C23-A983-C1BB7EF9A75E}" srcOrd="0" destOrd="0" parTransId="{52FAA36B-6C7F-453B-A169-0EA0EBF4B03F}" sibTransId="{41A35632-7B0D-4CE6-B228-C113D9D1639A}"/>
    <dgm:cxn modelId="{1AB65118-19A4-40AF-9F8E-E565D3EF3C84}" type="presOf" srcId="{0DE9A757-8E1B-49D3-82A1-F9C6DF6A9296}" destId="{3526D8B5-4EE5-418C-867C-CB2B0F2783AC}" srcOrd="0" destOrd="0" presId="urn:microsoft.com/office/officeart/2018/2/layout/IconCircleList"/>
    <dgm:cxn modelId="{495DBA20-7B96-4C16-9D64-E75061A41A6B}" type="presOf" srcId="{9E8CD7CA-6BF4-4C23-A983-C1BB7EF9A75E}" destId="{2B0BA043-06BE-4BFF-9255-491ADBCCC0B9}" srcOrd="0" destOrd="0" presId="urn:microsoft.com/office/officeart/2018/2/layout/IconCircleList"/>
    <dgm:cxn modelId="{E0787437-8D3F-4911-808E-DC8409B0B232}" type="presOf" srcId="{F0EFCFC3-D287-4E2B-9798-53E6E1E9E805}" destId="{4CFD64BC-6184-4D51-A039-509B4FEBF448}" srcOrd="0" destOrd="0" presId="urn:microsoft.com/office/officeart/2018/2/layout/IconCircleList"/>
    <dgm:cxn modelId="{6814AE38-785B-456E-A993-D645A23ECD53}" srcId="{0DE9A757-8E1B-49D3-82A1-F9C6DF6A9296}" destId="{9ECD64D5-1A2F-4808-B9FC-3B935E7FF732}" srcOrd="3" destOrd="0" parTransId="{AD05003E-A170-40C3-BBDB-8890F699FC32}" sibTransId="{650ACFFB-8C1A-49A9-B1B0-B64F29A52733}"/>
    <dgm:cxn modelId="{9878BD48-615B-4E7B-89C2-BE025BE444D9}" srcId="{0DE9A757-8E1B-49D3-82A1-F9C6DF6A9296}" destId="{F0EFCFC3-D287-4E2B-9798-53E6E1E9E805}" srcOrd="1" destOrd="0" parTransId="{66E12945-5173-4985-AD2D-BCE3CA87D750}" sibTransId="{04205A33-3843-4503-B00F-591CFEBE8661}"/>
    <dgm:cxn modelId="{41C0519F-251D-4EC5-A784-265A83F18281}" srcId="{0DE9A757-8E1B-49D3-82A1-F9C6DF6A9296}" destId="{7B5C58F0-A01E-47F5-B792-A6B5362B2CC3}" srcOrd="2" destOrd="0" parTransId="{6BFE1360-495A-4B8D-861E-3323ED0B69D1}" sibTransId="{96FD419B-D8EF-41E0-BE6F-339132043DBB}"/>
    <dgm:cxn modelId="{E577F4BB-96A3-4149-96C0-56C19ABCA724}" type="presOf" srcId="{04205A33-3843-4503-B00F-591CFEBE8661}" destId="{91115C80-9644-43C4-AC9A-93F344EA3AFD}" srcOrd="0" destOrd="0" presId="urn:microsoft.com/office/officeart/2018/2/layout/IconCircleList"/>
    <dgm:cxn modelId="{DAB339D8-2622-4D39-881A-894AF2A67C7E}" type="presOf" srcId="{96FD419B-D8EF-41E0-BE6F-339132043DBB}" destId="{E7338AEE-0187-4EE4-B2B4-C7F8BCCF7A45}" srcOrd="0" destOrd="0" presId="urn:microsoft.com/office/officeart/2018/2/layout/IconCircleList"/>
    <dgm:cxn modelId="{2CD1DCDA-C4AA-4D60-BF78-6B63A03A19E2}" type="presOf" srcId="{7B5C58F0-A01E-47F5-B792-A6B5362B2CC3}" destId="{E5CE9FE0-1E45-497D-A2C0-17EC945F221E}" srcOrd="0" destOrd="0" presId="urn:microsoft.com/office/officeart/2018/2/layout/IconCircleList"/>
    <dgm:cxn modelId="{BFAB69DF-DE00-4AF5-9E59-3AB5F8E876A8}" type="presOf" srcId="{41A35632-7B0D-4CE6-B228-C113D9D1639A}" destId="{F4AC410C-AEF1-472A-93C1-85D688B11FF3}" srcOrd="0" destOrd="0" presId="urn:microsoft.com/office/officeart/2018/2/layout/IconCircleList"/>
    <dgm:cxn modelId="{06230462-B060-4C66-9BAE-BF4A35518AE5}" type="presParOf" srcId="{3526D8B5-4EE5-418C-867C-CB2B0F2783AC}" destId="{2F86F9E9-4DCF-4250-9837-75E163CCF617}" srcOrd="0" destOrd="0" presId="urn:microsoft.com/office/officeart/2018/2/layout/IconCircleList"/>
    <dgm:cxn modelId="{980E906C-BAA3-4E51-B986-A5C9E6E914EC}" type="presParOf" srcId="{2F86F9E9-4DCF-4250-9837-75E163CCF617}" destId="{DAAABA29-668E-4B78-87F1-7C7A3B3CFEC0}" srcOrd="0" destOrd="0" presId="urn:microsoft.com/office/officeart/2018/2/layout/IconCircleList"/>
    <dgm:cxn modelId="{4838ED00-ABF5-43FD-B1C9-520EEB9751F9}" type="presParOf" srcId="{DAAABA29-668E-4B78-87F1-7C7A3B3CFEC0}" destId="{82495271-DB47-40E7-A42B-BEF1B7FB7C43}" srcOrd="0" destOrd="0" presId="urn:microsoft.com/office/officeart/2018/2/layout/IconCircleList"/>
    <dgm:cxn modelId="{AFD68532-7204-4757-A572-05D893BDF40E}" type="presParOf" srcId="{DAAABA29-668E-4B78-87F1-7C7A3B3CFEC0}" destId="{80B65839-57FD-41F6-8E63-90E21EED7790}" srcOrd="1" destOrd="0" presId="urn:microsoft.com/office/officeart/2018/2/layout/IconCircleList"/>
    <dgm:cxn modelId="{A33502FE-4959-41D2-BEB9-E1DFFF2D05EB}" type="presParOf" srcId="{DAAABA29-668E-4B78-87F1-7C7A3B3CFEC0}" destId="{7BBC3B25-05FC-4A97-ABC7-D114FA86D90B}" srcOrd="2" destOrd="0" presId="urn:microsoft.com/office/officeart/2018/2/layout/IconCircleList"/>
    <dgm:cxn modelId="{08B97AFB-1EF6-4953-8056-D226BED12CD8}" type="presParOf" srcId="{DAAABA29-668E-4B78-87F1-7C7A3B3CFEC0}" destId="{2B0BA043-06BE-4BFF-9255-491ADBCCC0B9}" srcOrd="3" destOrd="0" presId="urn:microsoft.com/office/officeart/2018/2/layout/IconCircleList"/>
    <dgm:cxn modelId="{5E3E80A0-3780-47D7-B771-48C78C92582C}" type="presParOf" srcId="{2F86F9E9-4DCF-4250-9837-75E163CCF617}" destId="{F4AC410C-AEF1-472A-93C1-85D688B11FF3}" srcOrd="1" destOrd="0" presId="urn:microsoft.com/office/officeart/2018/2/layout/IconCircleList"/>
    <dgm:cxn modelId="{4C8BDF8E-93E4-4BEE-BE01-05B1F19D23B0}" type="presParOf" srcId="{2F86F9E9-4DCF-4250-9837-75E163CCF617}" destId="{9F793D54-BF4D-4669-9555-AAA83433299B}" srcOrd="2" destOrd="0" presId="urn:microsoft.com/office/officeart/2018/2/layout/IconCircleList"/>
    <dgm:cxn modelId="{F9A27E63-C919-4AF7-AE31-37C3EE46D1B2}" type="presParOf" srcId="{9F793D54-BF4D-4669-9555-AAA83433299B}" destId="{BE51D37C-4E73-4AC7-8360-C0BD2C412C9F}" srcOrd="0" destOrd="0" presId="urn:microsoft.com/office/officeart/2018/2/layout/IconCircleList"/>
    <dgm:cxn modelId="{9C208FF5-29B2-4F59-B78F-019779B27C83}" type="presParOf" srcId="{9F793D54-BF4D-4669-9555-AAA83433299B}" destId="{882DA396-FBA9-45F3-AF81-A9C26D0A5215}" srcOrd="1" destOrd="0" presId="urn:microsoft.com/office/officeart/2018/2/layout/IconCircleList"/>
    <dgm:cxn modelId="{14E5CA64-E3BE-4991-820C-9886B2AD4421}" type="presParOf" srcId="{9F793D54-BF4D-4669-9555-AAA83433299B}" destId="{408B2755-0367-433E-A499-0D7937D83206}" srcOrd="2" destOrd="0" presId="urn:microsoft.com/office/officeart/2018/2/layout/IconCircleList"/>
    <dgm:cxn modelId="{FED1D9BC-8DB5-4391-AD23-7B50B562571F}" type="presParOf" srcId="{9F793D54-BF4D-4669-9555-AAA83433299B}" destId="{4CFD64BC-6184-4D51-A039-509B4FEBF448}" srcOrd="3" destOrd="0" presId="urn:microsoft.com/office/officeart/2018/2/layout/IconCircleList"/>
    <dgm:cxn modelId="{9B568896-53C0-4277-AAE4-6F0A6030FE33}" type="presParOf" srcId="{2F86F9E9-4DCF-4250-9837-75E163CCF617}" destId="{91115C80-9644-43C4-AC9A-93F344EA3AFD}" srcOrd="3" destOrd="0" presId="urn:microsoft.com/office/officeart/2018/2/layout/IconCircleList"/>
    <dgm:cxn modelId="{9E693A4D-1D89-43D7-8168-10A15E26F16A}" type="presParOf" srcId="{2F86F9E9-4DCF-4250-9837-75E163CCF617}" destId="{D66AD717-8F71-42EC-89FD-4E391A87619F}" srcOrd="4" destOrd="0" presId="urn:microsoft.com/office/officeart/2018/2/layout/IconCircleList"/>
    <dgm:cxn modelId="{0E138140-BC19-4E73-9276-881A3CD1FCAD}" type="presParOf" srcId="{D66AD717-8F71-42EC-89FD-4E391A87619F}" destId="{29F305DA-62E2-4C47-8DC1-2143C371F521}" srcOrd="0" destOrd="0" presId="urn:microsoft.com/office/officeart/2018/2/layout/IconCircleList"/>
    <dgm:cxn modelId="{2DCEC503-104C-41AF-A2AC-E167F51E283C}" type="presParOf" srcId="{D66AD717-8F71-42EC-89FD-4E391A87619F}" destId="{4543AA95-E48D-4CA6-88FE-1A2D3F82ADC3}" srcOrd="1" destOrd="0" presId="urn:microsoft.com/office/officeart/2018/2/layout/IconCircleList"/>
    <dgm:cxn modelId="{DBA16EF0-0DE6-456D-A4E1-A4C35E7DE45F}" type="presParOf" srcId="{D66AD717-8F71-42EC-89FD-4E391A87619F}" destId="{FA651D6C-967E-4F65-B358-31B97777F46D}" srcOrd="2" destOrd="0" presId="urn:microsoft.com/office/officeart/2018/2/layout/IconCircleList"/>
    <dgm:cxn modelId="{EBB6EC43-1B9D-4B49-980C-97C6913406B0}" type="presParOf" srcId="{D66AD717-8F71-42EC-89FD-4E391A87619F}" destId="{E5CE9FE0-1E45-497D-A2C0-17EC945F221E}" srcOrd="3" destOrd="0" presId="urn:microsoft.com/office/officeart/2018/2/layout/IconCircleList"/>
    <dgm:cxn modelId="{05DF60B2-D8CC-43E2-8F2F-68B64C335D4D}" type="presParOf" srcId="{2F86F9E9-4DCF-4250-9837-75E163CCF617}" destId="{E7338AEE-0187-4EE4-B2B4-C7F8BCCF7A45}" srcOrd="5" destOrd="0" presId="urn:microsoft.com/office/officeart/2018/2/layout/IconCircleList"/>
    <dgm:cxn modelId="{236D9AD0-E90C-4996-85DA-083BB84A55DC}" type="presParOf" srcId="{2F86F9E9-4DCF-4250-9837-75E163CCF617}" destId="{8DC2C2AE-08B3-46B5-9830-29E049A6513C}" srcOrd="6" destOrd="0" presId="urn:microsoft.com/office/officeart/2018/2/layout/IconCircleList"/>
    <dgm:cxn modelId="{2C75009E-B92C-4C02-89AC-A1621ADDA673}" type="presParOf" srcId="{8DC2C2AE-08B3-46B5-9830-29E049A6513C}" destId="{E5290C0D-99CD-447E-8800-F73F18F1C917}" srcOrd="0" destOrd="0" presId="urn:microsoft.com/office/officeart/2018/2/layout/IconCircleList"/>
    <dgm:cxn modelId="{C43CD84B-554F-49AE-8372-1BBB87F326D6}" type="presParOf" srcId="{8DC2C2AE-08B3-46B5-9830-29E049A6513C}" destId="{8D5B3182-019B-4C91-A129-C987DD339281}" srcOrd="1" destOrd="0" presId="urn:microsoft.com/office/officeart/2018/2/layout/IconCircleList"/>
    <dgm:cxn modelId="{C68C595E-F67E-41D7-855D-C2CA55781C4E}" type="presParOf" srcId="{8DC2C2AE-08B3-46B5-9830-29E049A6513C}" destId="{62E823AF-19A3-42E0-A143-2D4F89796A48}" srcOrd="2" destOrd="0" presId="urn:microsoft.com/office/officeart/2018/2/layout/IconCircleList"/>
    <dgm:cxn modelId="{8D9C6940-252E-486C-A1C9-21AF78245EB2}" type="presParOf" srcId="{8DC2C2AE-08B3-46B5-9830-29E049A6513C}" destId="{29EA3F60-5530-4577-828C-03662CFA0D6C}"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7FCABE-88AC-4C2D-A88E-2B06E1DD9A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A365487-7032-4C96-A431-4CD35899DD24}">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2200" b="1" dirty="0">
              <a:solidFill>
                <a:schemeClr val="tx2"/>
              </a:solidFill>
            </a:rPr>
            <a:t>Combining text and image data</a:t>
          </a:r>
          <a:r>
            <a:rPr lang="en-US" sz="2200" dirty="0">
              <a:solidFill>
                <a:schemeClr val="tx2"/>
              </a:solidFill>
            </a:rPr>
            <a:t> enhances classification accuracy significantly.</a:t>
          </a:r>
        </a:p>
      </dgm:t>
    </dgm:pt>
    <dgm:pt modelId="{309B99EE-CB30-46FE-8682-1A394D0D87BD}" type="parTrans" cxnId="{62B0E305-3EC1-4E7D-8955-EA1D2FE67D9B}">
      <dgm:prSet/>
      <dgm:spPr/>
      <dgm:t>
        <a:bodyPr/>
        <a:lstStyle/>
        <a:p>
          <a:endParaRPr lang="en-US"/>
        </a:p>
      </dgm:t>
    </dgm:pt>
    <dgm:pt modelId="{B6802DD9-3FBB-4A4C-92C0-F8F6950E6FFC}" type="sibTrans" cxnId="{62B0E305-3EC1-4E7D-8955-EA1D2FE67D9B}">
      <dgm:prSet/>
      <dgm:spPr/>
      <dgm:t>
        <a:bodyPr/>
        <a:lstStyle/>
        <a:p>
          <a:endParaRPr lang="en-US"/>
        </a:p>
      </dgm:t>
    </dgm:pt>
    <dgm:pt modelId="{983F6CAA-45EB-4F29-AE75-7ACCE1E7B799}">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2200" b="1" dirty="0">
              <a:solidFill>
                <a:schemeClr val="tx2"/>
              </a:solidFill>
            </a:rPr>
            <a:t>Deep learning models for images and NLP for text</a:t>
          </a:r>
          <a:r>
            <a:rPr lang="en-US" sz="2200" dirty="0">
              <a:solidFill>
                <a:schemeClr val="tx2"/>
              </a:solidFill>
            </a:rPr>
            <a:t> outperform manual classification methods.</a:t>
          </a:r>
        </a:p>
      </dgm:t>
    </dgm:pt>
    <dgm:pt modelId="{8AFCF973-F6DC-45E7-912D-D4AE1C475CAF}" type="parTrans" cxnId="{2768EFF7-601F-4BA6-A827-9FE314A6B0A3}">
      <dgm:prSet/>
      <dgm:spPr/>
      <dgm:t>
        <a:bodyPr/>
        <a:lstStyle/>
        <a:p>
          <a:endParaRPr lang="en-US"/>
        </a:p>
      </dgm:t>
    </dgm:pt>
    <dgm:pt modelId="{5DBB4015-B6B0-42B7-9DBF-BE6DEEC6FE43}" type="sibTrans" cxnId="{2768EFF7-601F-4BA6-A827-9FE314A6B0A3}">
      <dgm:prSet/>
      <dgm:spPr/>
      <dgm:t>
        <a:bodyPr/>
        <a:lstStyle/>
        <a:p>
          <a:endParaRPr lang="en-US"/>
        </a:p>
      </dgm:t>
    </dgm:pt>
    <dgm:pt modelId="{774EDE76-6207-4793-9120-A6DC8DF03227}">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2200" dirty="0">
              <a:solidFill>
                <a:schemeClr val="tx2"/>
              </a:solidFill>
            </a:rPr>
            <a:t>Automation will </a:t>
          </a:r>
          <a:r>
            <a:rPr lang="en-US" sz="2200" b="1" dirty="0">
              <a:solidFill>
                <a:schemeClr val="tx2"/>
              </a:solidFill>
            </a:rPr>
            <a:t>reduce operational inefficiencies, minimize human error, and improve scalability</a:t>
          </a:r>
          <a:r>
            <a:rPr lang="en-US" sz="2200" dirty="0">
              <a:solidFill>
                <a:schemeClr val="tx2"/>
              </a:solidFill>
            </a:rPr>
            <a:t>.</a:t>
          </a:r>
        </a:p>
      </dgm:t>
    </dgm:pt>
    <dgm:pt modelId="{B6BCD454-CB19-43B4-B3D1-5381F652156E}" type="parTrans" cxnId="{6641C376-1B7F-4B04-99C5-2F95C1403953}">
      <dgm:prSet/>
      <dgm:spPr/>
      <dgm:t>
        <a:bodyPr/>
        <a:lstStyle/>
        <a:p>
          <a:endParaRPr lang="en-US"/>
        </a:p>
      </dgm:t>
    </dgm:pt>
    <dgm:pt modelId="{18147656-EE7A-440D-82BF-42270003CC86}" type="sibTrans" cxnId="{6641C376-1B7F-4B04-99C5-2F95C1403953}">
      <dgm:prSet/>
      <dgm:spPr/>
      <dgm:t>
        <a:bodyPr/>
        <a:lstStyle/>
        <a:p>
          <a:endParaRPr lang="en-US"/>
        </a:p>
      </dgm:t>
    </dgm:pt>
    <dgm:pt modelId="{8A1E6B62-ADFA-C041-87E7-165458BA5E00}" type="pres">
      <dgm:prSet presAssocID="{927FCABE-88AC-4C2D-A88E-2B06E1DD9A8E}" presName="linear" presStyleCnt="0">
        <dgm:presLayoutVars>
          <dgm:animLvl val="lvl"/>
          <dgm:resizeHandles val="exact"/>
        </dgm:presLayoutVars>
      </dgm:prSet>
      <dgm:spPr/>
    </dgm:pt>
    <dgm:pt modelId="{7110FAA7-3955-CE41-B95E-9B10101FEBD0}" type="pres">
      <dgm:prSet presAssocID="{EA365487-7032-4C96-A431-4CD35899DD24}" presName="parentText" presStyleLbl="node1" presStyleIdx="0" presStyleCnt="3">
        <dgm:presLayoutVars>
          <dgm:chMax val="0"/>
          <dgm:bulletEnabled val="1"/>
        </dgm:presLayoutVars>
      </dgm:prSet>
      <dgm:spPr/>
    </dgm:pt>
    <dgm:pt modelId="{C878CEA8-5B20-4E44-B458-FECB98BC4D05}" type="pres">
      <dgm:prSet presAssocID="{B6802DD9-3FBB-4A4C-92C0-F8F6950E6FFC}" presName="spacer" presStyleCnt="0"/>
      <dgm:spPr/>
    </dgm:pt>
    <dgm:pt modelId="{96AFA03D-3CEB-364D-A4D7-B623C787735E}" type="pres">
      <dgm:prSet presAssocID="{983F6CAA-45EB-4F29-AE75-7ACCE1E7B799}" presName="parentText" presStyleLbl="node1" presStyleIdx="1" presStyleCnt="3" custScaleY="82242">
        <dgm:presLayoutVars>
          <dgm:chMax val="0"/>
          <dgm:bulletEnabled val="1"/>
        </dgm:presLayoutVars>
      </dgm:prSet>
      <dgm:spPr/>
    </dgm:pt>
    <dgm:pt modelId="{3F4A1616-1BB7-9F45-AE4D-E50270F504D6}" type="pres">
      <dgm:prSet presAssocID="{5DBB4015-B6B0-42B7-9DBF-BE6DEEC6FE43}" presName="spacer" presStyleCnt="0"/>
      <dgm:spPr/>
    </dgm:pt>
    <dgm:pt modelId="{D6ABF1B6-5165-8345-97FE-F97B5589D193}" type="pres">
      <dgm:prSet presAssocID="{774EDE76-6207-4793-9120-A6DC8DF03227}" presName="parentText" presStyleLbl="node1" presStyleIdx="2" presStyleCnt="3">
        <dgm:presLayoutVars>
          <dgm:chMax val="0"/>
          <dgm:bulletEnabled val="1"/>
        </dgm:presLayoutVars>
      </dgm:prSet>
      <dgm:spPr/>
    </dgm:pt>
  </dgm:ptLst>
  <dgm:cxnLst>
    <dgm:cxn modelId="{62B0E305-3EC1-4E7D-8955-EA1D2FE67D9B}" srcId="{927FCABE-88AC-4C2D-A88E-2B06E1DD9A8E}" destId="{EA365487-7032-4C96-A431-4CD35899DD24}" srcOrd="0" destOrd="0" parTransId="{309B99EE-CB30-46FE-8682-1A394D0D87BD}" sibTransId="{B6802DD9-3FBB-4A4C-92C0-F8F6950E6FFC}"/>
    <dgm:cxn modelId="{6641C376-1B7F-4B04-99C5-2F95C1403953}" srcId="{927FCABE-88AC-4C2D-A88E-2B06E1DD9A8E}" destId="{774EDE76-6207-4793-9120-A6DC8DF03227}" srcOrd="2" destOrd="0" parTransId="{B6BCD454-CB19-43B4-B3D1-5381F652156E}" sibTransId="{18147656-EE7A-440D-82BF-42270003CC86}"/>
    <dgm:cxn modelId="{0604257D-DB6B-704B-A9D5-FF4ADF416128}" type="presOf" srcId="{927FCABE-88AC-4C2D-A88E-2B06E1DD9A8E}" destId="{8A1E6B62-ADFA-C041-87E7-165458BA5E00}" srcOrd="0" destOrd="0" presId="urn:microsoft.com/office/officeart/2005/8/layout/vList2"/>
    <dgm:cxn modelId="{56CECACE-4EFC-D446-A1B4-0A9C11D487AF}" type="presOf" srcId="{EA365487-7032-4C96-A431-4CD35899DD24}" destId="{7110FAA7-3955-CE41-B95E-9B10101FEBD0}" srcOrd="0" destOrd="0" presId="urn:microsoft.com/office/officeart/2005/8/layout/vList2"/>
    <dgm:cxn modelId="{C8AE62E3-33C2-FA4D-9D6D-790680EB199E}" type="presOf" srcId="{774EDE76-6207-4793-9120-A6DC8DF03227}" destId="{D6ABF1B6-5165-8345-97FE-F97B5589D193}" srcOrd="0" destOrd="0" presId="urn:microsoft.com/office/officeart/2005/8/layout/vList2"/>
    <dgm:cxn modelId="{8280A4E3-DECB-154F-A65E-FC32DCA8E926}" type="presOf" srcId="{983F6CAA-45EB-4F29-AE75-7ACCE1E7B799}" destId="{96AFA03D-3CEB-364D-A4D7-B623C787735E}" srcOrd="0" destOrd="0" presId="urn:microsoft.com/office/officeart/2005/8/layout/vList2"/>
    <dgm:cxn modelId="{2768EFF7-601F-4BA6-A827-9FE314A6B0A3}" srcId="{927FCABE-88AC-4C2D-A88E-2B06E1DD9A8E}" destId="{983F6CAA-45EB-4F29-AE75-7ACCE1E7B799}" srcOrd="1" destOrd="0" parTransId="{8AFCF973-F6DC-45E7-912D-D4AE1C475CAF}" sibTransId="{5DBB4015-B6B0-42B7-9DBF-BE6DEEC6FE43}"/>
    <dgm:cxn modelId="{66BC32D3-54E6-2840-A5F5-8CF2965392F6}" type="presParOf" srcId="{8A1E6B62-ADFA-C041-87E7-165458BA5E00}" destId="{7110FAA7-3955-CE41-B95E-9B10101FEBD0}" srcOrd="0" destOrd="0" presId="urn:microsoft.com/office/officeart/2005/8/layout/vList2"/>
    <dgm:cxn modelId="{545FA237-7377-594A-8FBA-F22518F8D3AF}" type="presParOf" srcId="{8A1E6B62-ADFA-C041-87E7-165458BA5E00}" destId="{C878CEA8-5B20-4E44-B458-FECB98BC4D05}" srcOrd="1" destOrd="0" presId="urn:microsoft.com/office/officeart/2005/8/layout/vList2"/>
    <dgm:cxn modelId="{5038BA8C-4370-DD42-A363-189D11C2EC20}" type="presParOf" srcId="{8A1E6B62-ADFA-C041-87E7-165458BA5E00}" destId="{96AFA03D-3CEB-364D-A4D7-B623C787735E}" srcOrd="2" destOrd="0" presId="urn:microsoft.com/office/officeart/2005/8/layout/vList2"/>
    <dgm:cxn modelId="{93A14FC8-E395-E347-B5DC-D19708292056}" type="presParOf" srcId="{8A1E6B62-ADFA-C041-87E7-165458BA5E00}" destId="{3F4A1616-1BB7-9F45-AE4D-E50270F504D6}" srcOrd="3" destOrd="0" presId="urn:microsoft.com/office/officeart/2005/8/layout/vList2"/>
    <dgm:cxn modelId="{A9763124-4ADF-A840-9F6D-925B6EA0AAA6}" type="presParOf" srcId="{8A1E6B62-ADFA-C041-87E7-165458BA5E00}" destId="{D6ABF1B6-5165-8345-97FE-F97B5589D193}"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A417B2-5FBE-C942-9E13-59D9F6D76973}" type="doc">
      <dgm:prSet loTypeId="urn:microsoft.com/office/officeart/2005/8/layout/list1" loCatId="icon" qsTypeId="urn:microsoft.com/office/officeart/2005/8/quickstyle/simple1" qsCatId="simple" csTypeId="urn:microsoft.com/office/officeart/2005/8/colors/accent1_2" csCatId="accent1" phldr="1"/>
      <dgm:spPr/>
      <dgm:t>
        <a:bodyPr/>
        <a:lstStyle/>
        <a:p>
          <a:endParaRPr lang="en-US"/>
        </a:p>
      </dgm:t>
    </dgm:pt>
    <dgm:pt modelId="{89EBEDBB-440D-E842-B0E1-82DA6AFBCB00}">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800" b="1" dirty="0">
              <a:solidFill>
                <a:schemeClr val="tx2"/>
              </a:solidFill>
            </a:rPr>
            <a:t>Dataset Used:</a:t>
          </a:r>
          <a:r>
            <a:rPr lang="en-US" sz="1800" dirty="0">
              <a:solidFill>
                <a:schemeClr val="tx2"/>
              </a:solidFill>
            </a:rPr>
            <a:t> </a:t>
          </a:r>
        </a:p>
      </dgm:t>
    </dgm:pt>
    <dgm:pt modelId="{741B2014-5516-FA49-8972-C444FFECA8F6}" type="parTrans" cxnId="{D85FF22D-B85F-6A40-B68C-175B2F3CDFF0}">
      <dgm:prSet/>
      <dgm:spPr/>
      <dgm:t>
        <a:bodyPr/>
        <a:lstStyle/>
        <a:p>
          <a:endParaRPr lang="en-US"/>
        </a:p>
      </dgm:t>
    </dgm:pt>
    <dgm:pt modelId="{058F0FCD-C221-CF41-8A4B-ACA52F3A73B1}" type="sibTrans" cxnId="{D85FF22D-B85F-6A40-B68C-175B2F3CDFF0}">
      <dgm:prSet/>
      <dgm:spPr/>
      <dgm:t>
        <a:bodyPr/>
        <a:lstStyle/>
        <a:p>
          <a:endParaRPr lang="en-US"/>
        </a:p>
      </dgm:t>
    </dgm:pt>
    <dgm:pt modelId="{917DCDD3-8F60-7148-A1BF-5A6F87CFE3FF}">
      <dgm:prSet custT="1"/>
      <dgm:spPr>
        <a:noFill/>
      </dgm:spPr>
      <dgm:t>
        <a:bodyPr/>
        <a:lstStyle/>
        <a:p>
          <a:r>
            <a:rPr lang="en-US" sz="1600" dirty="0"/>
            <a:t>Flipkart Products Dataset from Kaggle (1050 entries </a:t>
          </a:r>
          <a:r>
            <a:rPr lang="en-US" sz="1600" u="sng" dirty="0">
              <a:hlinkClick xmlns:r="http://schemas.openxmlformats.org/officeDocument/2006/relationships" r:id="rId1"/>
            </a:rPr>
            <a:t>Link</a:t>
          </a:r>
          <a:r>
            <a:rPr lang="en-US" sz="1600" dirty="0"/>
            <a:t>).  Real-world, structured, and includes both text and image data. Ideal for experimentation.</a:t>
          </a:r>
        </a:p>
      </dgm:t>
    </dgm:pt>
    <dgm:pt modelId="{294AE0C3-EAB5-6B40-9327-8EFB4C4F2F45}" type="parTrans" cxnId="{F621E9BC-E25F-944B-98B5-7544F4785389}">
      <dgm:prSet/>
      <dgm:spPr/>
      <dgm:t>
        <a:bodyPr/>
        <a:lstStyle/>
        <a:p>
          <a:endParaRPr lang="en-US"/>
        </a:p>
      </dgm:t>
    </dgm:pt>
    <dgm:pt modelId="{26412240-1ACD-9A41-AD52-61CE5F619E55}" type="sibTrans" cxnId="{F621E9BC-E25F-944B-98B5-7544F4785389}">
      <dgm:prSet/>
      <dgm:spPr/>
      <dgm:t>
        <a:bodyPr/>
        <a:lstStyle/>
        <a:p>
          <a:endParaRPr lang="en-US"/>
        </a:p>
      </dgm:t>
    </dgm:pt>
    <dgm:pt modelId="{2B9215CE-809F-6E47-A1AB-1EF48CF9F236}">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800" b="1" dirty="0">
              <a:solidFill>
                <a:schemeClr val="tx2"/>
              </a:solidFill>
            </a:rPr>
            <a:t>Text Processing &amp; Feature Extraction:</a:t>
          </a:r>
          <a:r>
            <a:rPr lang="en-US" sz="1800" dirty="0">
              <a:solidFill>
                <a:schemeClr val="tx2"/>
              </a:solidFill>
            </a:rPr>
            <a:t> </a:t>
          </a:r>
        </a:p>
      </dgm:t>
    </dgm:pt>
    <dgm:pt modelId="{C76D527A-561B-4542-9CD6-E8C86BAEE962}" type="parTrans" cxnId="{C175E6E5-FD64-5F47-93AE-1F49113095E5}">
      <dgm:prSet/>
      <dgm:spPr/>
      <dgm:t>
        <a:bodyPr/>
        <a:lstStyle/>
        <a:p>
          <a:endParaRPr lang="en-US"/>
        </a:p>
      </dgm:t>
    </dgm:pt>
    <dgm:pt modelId="{6F11FA01-D063-DF4B-BE4B-754336393B55}" type="sibTrans" cxnId="{C175E6E5-FD64-5F47-93AE-1F49113095E5}">
      <dgm:prSet/>
      <dgm:spPr/>
      <dgm:t>
        <a:bodyPr/>
        <a:lstStyle/>
        <a:p>
          <a:endParaRPr lang="en-US"/>
        </a:p>
      </dgm:t>
    </dgm:pt>
    <dgm:pt modelId="{D7EAB7D3-CA7F-7E48-A5D3-1E98FCB6D9C9}">
      <dgm:prSet custT="1"/>
      <dgm:spPr>
        <a:noFill/>
      </dgm:spPr>
      <dgm:t>
        <a:bodyPr/>
        <a:lstStyle/>
        <a:p>
          <a:r>
            <a:rPr lang="en-US" sz="1600" dirty="0"/>
            <a:t>Remove HTML tags, punctuation, and </a:t>
          </a:r>
          <a:r>
            <a:rPr lang="en-US" sz="1600" dirty="0" err="1"/>
            <a:t>stopwords</a:t>
          </a:r>
          <a:r>
            <a:rPr lang="en-US" sz="1600" dirty="0"/>
            <a:t>.</a:t>
          </a:r>
        </a:p>
      </dgm:t>
    </dgm:pt>
    <dgm:pt modelId="{C039DF35-78EC-E14D-B8E2-90BCB415C2C8}" type="parTrans" cxnId="{D1B1F45D-4A75-8E4D-BA1B-E97D84141594}">
      <dgm:prSet/>
      <dgm:spPr/>
      <dgm:t>
        <a:bodyPr/>
        <a:lstStyle/>
        <a:p>
          <a:endParaRPr lang="en-US"/>
        </a:p>
      </dgm:t>
    </dgm:pt>
    <dgm:pt modelId="{06F2A86F-656C-644C-8A55-96187ED5250C}" type="sibTrans" cxnId="{D1B1F45D-4A75-8E4D-BA1B-E97D84141594}">
      <dgm:prSet/>
      <dgm:spPr/>
      <dgm:t>
        <a:bodyPr/>
        <a:lstStyle/>
        <a:p>
          <a:endParaRPr lang="en-US"/>
        </a:p>
      </dgm:t>
    </dgm:pt>
    <dgm:pt modelId="{75EB7D73-160E-6540-822F-91443A21712A}">
      <dgm:prSet custT="1"/>
      <dgm:spPr>
        <a:noFill/>
      </dgm:spPr>
      <dgm:t>
        <a:bodyPr/>
        <a:lstStyle/>
        <a:p>
          <a:r>
            <a:rPr lang="en-US" sz="1600" dirty="0"/>
            <a:t>Apply tokenization, lemmatization, and vectorization.</a:t>
          </a:r>
        </a:p>
      </dgm:t>
    </dgm:pt>
    <dgm:pt modelId="{8FF0E42E-31B7-B24E-98DB-3377AF424300}" type="parTrans" cxnId="{AA3412C9-D7C9-0B40-9793-DF910B42317C}">
      <dgm:prSet/>
      <dgm:spPr/>
      <dgm:t>
        <a:bodyPr/>
        <a:lstStyle/>
        <a:p>
          <a:endParaRPr lang="en-US"/>
        </a:p>
      </dgm:t>
    </dgm:pt>
    <dgm:pt modelId="{EAB95DAC-D010-A44A-8B31-1E72087DC619}" type="sibTrans" cxnId="{AA3412C9-D7C9-0B40-9793-DF910B42317C}">
      <dgm:prSet/>
      <dgm:spPr/>
      <dgm:t>
        <a:bodyPr/>
        <a:lstStyle/>
        <a:p>
          <a:endParaRPr lang="en-US"/>
        </a:p>
      </dgm:t>
    </dgm:pt>
    <dgm:pt modelId="{58C46003-97F4-C442-879A-43023332492A}">
      <dgm:prSet custT="1"/>
      <dgm:spPr>
        <a:noFill/>
      </dgm:spPr>
      <dgm:t>
        <a:bodyPr/>
        <a:lstStyle/>
        <a:p>
          <a:r>
            <a:rPr lang="en-US" sz="1600" dirty="0"/>
            <a:t>Use </a:t>
          </a:r>
          <a:r>
            <a:rPr lang="en-US" sz="1600" b="1" dirty="0"/>
            <a:t>TF-IDF, Word2Vec, and BERT embeddings</a:t>
          </a:r>
          <a:r>
            <a:rPr lang="en-US" sz="1600" dirty="0"/>
            <a:t> for representation.</a:t>
          </a:r>
        </a:p>
      </dgm:t>
    </dgm:pt>
    <dgm:pt modelId="{BFFD4F34-556D-4743-ADB8-4C659921C52F}" type="parTrans" cxnId="{FFC1F168-37CC-B64D-91CF-9A77B91AF3BC}">
      <dgm:prSet/>
      <dgm:spPr/>
      <dgm:t>
        <a:bodyPr/>
        <a:lstStyle/>
        <a:p>
          <a:endParaRPr lang="en-US"/>
        </a:p>
      </dgm:t>
    </dgm:pt>
    <dgm:pt modelId="{088B674E-DB33-7D45-AA15-E50EF77F6A6C}" type="sibTrans" cxnId="{FFC1F168-37CC-B64D-91CF-9A77B91AF3BC}">
      <dgm:prSet/>
      <dgm:spPr/>
      <dgm:t>
        <a:bodyPr/>
        <a:lstStyle/>
        <a:p>
          <a:endParaRPr lang="en-US"/>
        </a:p>
      </dgm:t>
    </dgm:pt>
    <dgm:pt modelId="{DCC2167D-1F40-254A-B080-654209E8405E}">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800" b="1" dirty="0">
              <a:solidFill>
                <a:schemeClr val="tx2"/>
              </a:solidFill>
            </a:rPr>
            <a:t>Image Processing &amp; Feature Extraction:</a:t>
          </a:r>
          <a:r>
            <a:rPr lang="en-US" sz="1800" dirty="0">
              <a:solidFill>
                <a:schemeClr val="tx2"/>
              </a:solidFill>
            </a:rPr>
            <a:t> </a:t>
          </a:r>
        </a:p>
      </dgm:t>
    </dgm:pt>
    <dgm:pt modelId="{8D9F273E-7C43-0840-B296-B31C8881D921}" type="parTrans" cxnId="{0D69D0BC-A975-594E-B31C-AB4D7CA947C5}">
      <dgm:prSet/>
      <dgm:spPr/>
      <dgm:t>
        <a:bodyPr/>
        <a:lstStyle/>
        <a:p>
          <a:endParaRPr lang="en-US"/>
        </a:p>
      </dgm:t>
    </dgm:pt>
    <dgm:pt modelId="{12A4F05F-6E9B-F84B-8950-A9CAF5934DC5}" type="sibTrans" cxnId="{0D69D0BC-A975-594E-B31C-AB4D7CA947C5}">
      <dgm:prSet/>
      <dgm:spPr/>
      <dgm:t>
        <a:bodyPr/>
        <a:lstStyle/>
        <a:p>
          <a:endParaRPr lang="en-US"/>
        </a:p>
      </dgm:t>
    </dgm:pt>
    <dgm:pt modelId="{3159A029-4932-A541-9332-33C0454D4957}">
      <dgm:prSet custT="1"/>
      <dgm:spPr>
        <a:noFill/>
      </dgm:spPr>
      <dgm:t>
        <a:bodyPr/>
        <a:lstStyle/>
        <a:p>
          <a:r>
            <a:rPr lang="en-US" sz="1600" dirty="0"/>
            <a:t>Convert images into feature vectors using </a:t>
          </a:r>
          <a:r>
            <a:rPr lang="en-US" sz="1600" b="1" dirty="0"/>
            <a:t>Convolutional Neural Networks (CNNs)</a:t>
          </a:r>
          <a:r>
            <a:rPr lang="en-US" sz="1600" dirty="0"/>
            <a:t>.</a:t>
          </a:r>
        </a:p>
      </dgm:t>
    </dgm:pt>
    <dgm:pt modelId="{CA7DD418-1412-CE4B-AF8B-EA175A5E48BF}" type="parTrans" cxnId="{62459857-ED1F-0840-AC70-3563B8E03F05}">
      <dgm:prSet/>
      <dgm:spPr/>
      <dgm:t>
        <a:bodyPr/>
        <a:lstStyle/>
        <a:p>
          <a:endParaRPr lang="en-US"/>
        </a:p>
      </dgm:t>
    </dgm:pt>
    <dgm:pt modelId="{321B1B7E-A159-0040-90B4-9160CF32774C}" type="sibTrans" cxnId="{62459857-ED1F-0840-AC70-3563B8E03F05}">
      <dgm:prSet/>
      <dgm:spPr/>
      <dgm:t>
        <a:bodyPr/>
        <a:lstStyle/>
        <a:p>
          <a:endParaRPr lang="en-US"/>
        </a:p>
      </dgm:t>
    </dgm:pt>
    <dgm:pt modelId="{1DA048C6-D880-1345-AB70-805C209BA538}">
      <dgm:prSet custT="1"/>
      <dgm:spPr>
        <a:noFill/>
      </dgm:spPr>
      <dgm:t>
        <a:bodyPr/>
        <a:lstStyle/>
        <a:p>
          <a:r>
            <a:rPr lang="en-US" sz="1600" dirty="0"/>
            <a:t>Extract </a:t>
          </a:r>
          <a:r>
            <a:rPr lang="en-US" sz="1600" b="1" dirty="0"/>
            <a:t>visual patterns and textures</a:t>
          </a:r>
          <a:r>
            <a:rPr lang="en-US" sz="1600" dirty="0"/>
            <a:t> that complement textual metadata.</a:t>
          </a:r>
        </a:p>
      </dgm:t>
    </dgm:pt>
    <dgm:pt modelId="{47D92A06-B03E-134D-9EAF-779E2D16F415}" type="parTrans" cxnId="{FB04AFA5-0F26-2D4E-B494-68EE3BFE406B}">
      <dgm:prSet/>
      <dgm:spPr/>
      <dgm:t>
        <a:bodyPr/>
        <a:lstStyle/>
        <a:p>
          <a:endParaRPr lang="en-US"/>
        </a:p>
      </dgm:t>
    </dgm:pt>
    <dgm:pt modelId="{B84CBEB2-71E4-9945-A691-320197C0F24A}" type="sibTrans" cxnId="{FB04AFA5-0F26-2D4E-B494-68EE3BFE406B}">
      <dgm:prSet/>
      <dgm:spPr/>
      <dgm:t>
        <a:bodyPr/>
        <a:lstStyle/>
        <a:p>
          <a:endParaRPr lang="en-US"/>
        </a:p>
      </dgm:t>
    </dgm:pt>
    <dgm:pt modelId="{69AFD77E-8A4F-8440-B960-816543FF2CD0}">
      <dgm:prSe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800" b="1" dirty="0">
              <a:solidFill>
                <a:schemeClr val="tx2"/>
              </a:solidFill>
            </a:rPr>
            <a:t>Model Selection &amp; Classification:</a:t>
          </a:r>
          <a:r>
            <a:rPr lang="en-US" sz="1800" dirty="0">
              <a:solidFill>
                <a:schemeClr val="tx2"/>
              </a:solidFill>
            </a:rPr>
            <a:t> </a:t>
          </a:r>
        </a:p>
      </dgm:t>
    </dgm:pt>
    <dgm:pt modelId="{BD059DF1-173F-8F49-B493-2EF02A83D9E2}" type="parTrans" cxnId="{ECCB945D-3C2A-1E45-A9B3-06FA087A4DE1}">
      <dgm:prSet/>
      <dgm:spPr/>
      <dgm:t>
        <a:bodyPr/>
        <a:lstStyle/>
        <a:p>
          <a:endParaRPr lang="en-US"/>
        </a:p>
      </dgm:t>
    </dgm:pt>
    <dgm:pt modelId="{B381C3C5-D719-AE49-8566-B049156B587C}" type="sibTrans" cxnId="{ECCB945D-3C2A-1E45-A9B3-06FA087A4DE1}">
      <dgm:prSet/>
      <dgm:spPr/>
      <dgm:t>
        <a:bodyPr/>
        <a:lstStyle/>
        <a:p>
          <a:endParaRPr lang="en-US"/>
        </a:p>
      </dgm:t>
    </dgm:pt>
    <dgm:pt modelId="{BB0A1E52-D6C5-3946-AED4-57730BB74E52}">
      <dgm:prSet custT="1"/>
      <dgm:spPr>
        <a:noFill/>
      </dgm:spPr>
      <dgm:t>
        <a:bodyPr/>
        <a:lstStyle/>
        <a:p>
          <a:r>
            <a:rPr lang="en-US" sz="1600" b="1" dirty="0"/>
            <a:t>Text Classification Models:</a:t>
          </a:r>
          <a:r>
            <a:rPr lang="en-US" sz="1600" dirty="0"/>
            <a:t> Naïve Bayes, SVM, LSTM, and BERT.</a:t>
          </a:r>
        </a:p>
      </dgm:t>
    </dgm:pt>
    <dgm:pt modelId="{81D13843-ABCC-2946-BCB5-008F11DC7F4C}" type="parTrans" cxnId="{FAD889AD-90C9-8541-804E-7C40994ECF3E}">
      <dgm:prSet/>
      <dgm:spPr/>
      <dgm:t>
        <a:bodyPr/>
        <a:lstStyle/>
        <a:p>
          <a:endParaRPr lang="en-US"/>
        </a:p>
      </dgm:t>
    </dgm:pt>
    <dgm:pt modelId="{3855E3EE-8AC0-CA41-8A5E-284B5EF125E8}" type="sibTrans" cxnId="{FAD889AD-90C9-8541-804E-7C40994ECF3E}">
      <dgm:prSet/>
      <dgm:spPr/>
      <dgm:t>
        <a:bodyPr/>
        <a:lstStyle/>
        <a:p>
          <a:endParaRPr lang="en-US"/>
        </a:p>
      </dgm:t>
    </dgm:pt>
    <dgm:pt modelId="{BA5D24EB-FC16-534B-B250-89EE0CA8101C}">
      <dgm:prSet custT="1"/>
      <dgm:spPr>
        <a:noFill/>
      </dgm:spPr>
      <dgm:t>
        <a:bodyPr/>
        <a:lstStyle/>
        <a:p>
          <a:r>
            <a:rPr lang="en-US" sz="1600" b="1" dirty="0"/>
            <a:t>Image Classification Models:</a:t>
          </a:r>
          <a:r>
            <a:rPr lang="en-US" sz="1600" dirty="0"/>
            <a:t> CNN-based architectures (</a:t>
          </a:r>
          <a:r>
            <a:rPr lang="en-US" sz="1600" dirty="0" err="1"/>
            <a:t>ResNet</a:t>
          </a:r>
          <a:r>
            <a:rPr lang="en-US" sz="1600" dirty="0"/>
            <a:t>, </a:t>
          </a:r>
          <a:r>
            <a:rPr lang="en-US" sz="1600" dirty="0" err="1"/>
            <a:t>EfficientNet</a:t>
          </a:r>
          <a:r>
            <a:rPr lang="en-US" sz="1600" dirty="0"/>
            <a:t>).</a:t>
          </a:r>
        </a:p>
      </dgm:t>
    </dgm:pt>
    <dgm:pt modelId="{68A51C93-7292-F940-89A9-BED8707EC9ED}" type="parTrans" cxnId="{89E8498E-C630-7C49-9DAC-26B066C1CDD9}">
      <dgm:prSet/>
      <dgm:spPr/>
      <dgm:t>
        <a:bodyPr/>
        <a:lstStyle/>
        <a:p>
          <a:endParaRPr lang="en-US"/>
        </a:p>
      </dgm:t>
    </dgm:pt>
    <dgm:pt modelId="{A160680F-EAAA-2C42-AACE-FDC7C2EBA711}" type="sibTrans" cxnId="{89E8498E-C630-7C49-9DAC-26B066C1CDD9}">
      <dgm:prSet/>
      <dgm:spPr/>
      <dgm:t>
        <a:bodyPr/>
        <a:lstStyle/>
        <a:p>
          <a:endParaRPr lang="en-US"/>
        </a:p>
      </dgm:t>
    </dgm:pt>
    <dgm:pt modelId="{4E35EC20-2CDB-7145-940B-653339E9DD2A}">
      <dgm:prSet custT="1"/>
      <dgm:spPr>
        <a:noFill/>
      </dgm:spPr>
      <dgm:t>
        <a:bodyPr/>
        <a:lstStyle/>
        <a:p>
          <a:r>
            <a:rPr lang="en-US" sz="1600" b="1" dirty="0"/>
            <a:t>Multimodal Learning:</a:t>
          </a:r>
          <a:r>
            <a:rPr lang="en-US" sz="1600" dirty="0"/>
            <a:t> Combine text and image features for improved classification accuracy.</a:t>
          </a:r>
        </a:p>
      </dgm:t>
    </dgm:pt>
    <dgm:pt modelId="{9ECCD8EC-A271-5D48-A67C-7D70E0D160B2}" type="parTrans" cxnId="{5542E2B9-1C06-3B44-A71F-E7630E024792}">
      <dgm:prSet/>
      <dgm:spPr/>
      <dgm:t>
        <a:bodyPr/>
        <a:lstStyle/>
        <a:p>
          <a:endParaRPr lang="en-US"/>
        </a:p>
      </dgm:t>
    </dgm:pt>
    <dgm:pt modelId="{7970A952-F4A7-A14F-9740-09FD02750F00}" type="sibTrans" cxnId="{5542E2B9-1C06-3B44-A71F-E7630E024792}">
      <dgm:prSet/>
      <dgm:spPr/>
      <dgm:t>
        <a:bodyPr/>
        <a:lstStyle/>
        <a:p>
          <a:endParaRPr lang="en-US"/>
        </a:p>
      </dgm:t>
    </dgm:pt>
    <dgm:pt modelId="{5785BABC-1917-BA45-82A8-0E0EDD4232EC}" type="pres">
      <dgm:prSet presAssocID="{8CA417B2-5FBE-C942-9E13-59D9F6D76973}" presName="linear" presStyleCnt="0">
        <dgm:presLayoutVars>
          <dgm:dir/>
          <dgm:animLvl val="lvl"/>
          <dgm:resizeHandles val="exact"/>
        </dgm:presLayoutVars>
      </dgm:prSet>
      <dgm:spPr/>
    </dgm:pt>
    <dgm:pt modelId="{638FE07C-4B3F-D24D-A19E-E48F261DB80D}" type="pres">
      <dgm:prSet presAssocID="{89EBEDBB-440D-E842-B0E1-82DA6AFBCB00}" presName="parentLin" presStyleCnt="0"/>
      <dgm:spPr/>
    </dgm:pt>
    <dgm:pt modelId="{1FF801AB-2E3D-1743-AFC9-F84FC6A3CBE8}" type="pres">
      <dgm:prSet presAssocID="{89EBEDBB-440D-E842-B0E1-82DA6AFBCB00}" presName="parentLeftMargin" presStyleLbl="node1" presStyleIdx="0" presStyleCnt="4"/>
      <dgm:spPr/>
    </dgm:pt>
    <dgm:pt modelId="{4303D088-818F-9543-AB99-04F62D7B1189}" type="pres">
      <dgm:prSet presAssocID="{89EBEDBB-440D-E842-B0E1-82DA6AFBCB00}" presName="parentText" presStyleLbl="node1" presStyleIdx="0" presStyleCnt="4">
        <dgm:presLayoutVars>
          <dgm:chMax val="0"/>
          <dgm:bulletEnabled val="1"/>
        </dgm:presLayoutVars>
      </dgm:prSet>
      <dgm:spPr/>
    </dgm:pt>
    <dgm:pt modelId="{A44D5D11-6234-B748-9FDC-FF777B56360B}" type="pres">
      <dgm:prSet presAssocID="{89EBEDBB-440D-E842-B0E1-82DA6AFBCB00}" presName="negativeSpace" presStyleCnt="0"/>
      <dgm:spPr/>
    </dgm:pt>
    <dgm:pt modelId="{903463C0-7FCF-314C-BB7F-83893F8FF949}" type="pres">
      <dgm:prSet presAssocID="{89EBEDBB-440D-E842-B0E1-82DA6AFBCB00}" presName="childText" presStyleLbl="conFgAcc1" presStyleIdx="0" presStyleCnt="4">
        <dgm:presLayoutVars>
          <dgm:bulletEnabled val="1"/>
        </dgm:presLayoutVars>
      </dgm:prSet>
      <dgm:spPr/>
    </dgm:pt>
    <dgm:pt modelId="{3B892AE0-7BCA-344A-A904-6EBA2477157B}" type="pres">
      <dgm:prSet presAssocID="{058F0FCD-C221-CF41-8A4B-ACA52F3A73B1}" presName="spaceBetweenRectangles" presStyleCnt="0"/>
      <dgm:spPr/>
    </dgm:pt>
    <dgm:pt modelId="{17451A3B-BF70-3E41-8699-D0946244B382}" type="pres">
      <dgm:prSet presAssocID="{2B9215CE-809F-6E47-A1AB-1EF48CF9F236}" presName="parentLin" presStyleCnt="0"/>
      <dgm:spPr/>
    </dgm:pt>
    <dgm:pt modelId="{D0340878-8F89-F443-B9B8-2AABB4B4D5B2}" type="pres">
      <dgm:prSet presAssocID="{2B9215CE-809F-6E47-A1AB-1EF48CF9F236}" presName="parentLeftMargin" presStyleLbl="node1" presStyleIdx="0" presStyleCnt="4"/>
      <dgm:spPr/>
    </dgm:pt>
    <dgm:pt modelId="{A5B63A5B-CEA7-B34B-B705-77B118D8026F}" type="pres">
      <dgm:prSet presAssocID="{2B9215CE-809F-6E47-A1AB-1EF48CF9F236}" presName="parentText" presStyleLbl="node1" presStyleIdx="1" presStyleCnt="4">
        <dgm:presLayoutVars>
          <dgm:chMax val="0"/>
          <dgm:bulletEnabled val="1"/>
        </dgm:presLayoutVars>
      </dgm:prSet>
      <dgm:spPr/>
    </dgm:pt>
    <dgm:pt modelId="{66F0E14B-9049-B645-BB34-CA6F28ADCB3A}" type="pres">
      <dgm:prSet presAssocID="{2B9215CE-809F-6E47-A1AB-1EF48CF9F236}" presName="negativeSpace" presStyleCnt="0"/>
      <dgm:spPr/>
    </dgm:pt>
    <dgm:pt modelId="{ABD8242B-A2AC-4A4C-94A4-28018A2AAEE8}" type="pres">
      <dgm:prSet presAssocID="{2B9215CE-809F-6E47-A1AB-1EF48CF9F236}" presName="childText" presStyleLbl="conFgAcc1" presStyleIdx="1" presStyleCnt="4">
        <dgm:presLayoutVars>
          <dgm:bulletEnabled val="1"/>
        </dgm:presLayoutVars>
      </dgm:prSet>
      <dgm:spPr/>
    </dgm:pt>
    <dgm:pt modelId="{24A186C1-D9D5-FE4C-A5A4-784A4671DE99}" type="pres">
      <dgm:prSet presAssocID="{6F11FA01-D063-DF4B-BE4B-754336393B55}" presName="spaceBetweenRectangles" presStyleCnt="0"/>
      <dgm:spPr/>
    </dgm:pt>
    <dgm:pt modelId="{ADE71ACC-EC90-A246-9334-3834CE47D3A8}" type="pres">
      <dgm:prSet presAssocID="{DCC2167D-1F40-254A-B080-654209E8405E}" presName="parentLin" presStyleCnt="0"/>
      <dgm:spPr/>
    </dgm:pt>
    <dgm:pt modelId="{7A53AA54-2BBE-5F45-9982-72F02818188F}" type="pres">
      <dgm:prSet presAssocID="{DCC2167D-1F40-254A-B080-654209E8405E}" presName="parentLeftMargin" presStyleLbl="node1" presStyleIdx="1" presStyleCnt="4"/>
      <dgm:spPr/>
    </dgm:pt>
    <dgm:pt modelId="{6EC07EA4-004F-A241-ABFC-B3BE0B51341E}" type="pres">
      <dgm:prSet presAssocID="{DCC2167D-1F40-254A-B080-654209E8405E}" presName="parentText" presStyleLbl="node1" presStyleIdx="2" presStyleCnt="4">
        <dgm:presLayoutVars>
          <dgm:chMax val="0"/>
          <dgm:bulletEnabled val="1"/>
        </dgm:presLayoutVars>
      </dgm:prSet>
      <dgm:spPr/>
    </dgm:pt>
    <dgm:pt modelId="{45C354CC-5A76-204F-8968-B2C370F51CEA}" type="pres">
      <dgm:prSet presAssocID="{DCC2167D-1F40-254A-B080-654209E8405E}" presName="negativeSpace" presStyleCnt="0"/>
      <dgm:spPr/>
    </dgm:pt>
    <dgm:pt modelId="{6ADE0953-0AF9-6A4E-BAE9-E0C59770874F}" type="pres">
      <dgm:prSet presAssocID="{DCC2167D-1F40-254A-B080-654209E8405E}" presName="childText" presStyleLbl="conFgAcc1" presStyleIdx="2" presStyleCnt="4">
        <dgm:presLayoutVars>
          <dgm:bulletEnabled val="1"/>
        </dgm:presLayoutVars>
      </dgm:prSet>
      <dgm:spPr/>
    </dgm:pt>
    <dgm:pt modelId="{13CAC617-F15E-6140-8268-8C5F32803F44}" type="pres">
      <dgm:prSet presAssocID="{12A4F05F-6E9B-F84B-8950-A9CAF5934DC5}" presName="spaceBetweenRectangles" presStyleCnt="0"/>
      <dgm:spPr/>
    </dgm:pt>
    <dgm:pt modelId="{4AE6D45B-7E51-5E41-95B1-20292185B74E}" type="pres">
      <dgm:prSet presAssocID="{69AFD77E-8A4F-8440-B960-816543FF2CD0}" presName="parentLin" presStyleCnt="0"/>
      <dgm:spPr/>
    </dgm:pt>
    <dgm:pt modelId="{6928D36C-1450-8745-BDF8-E82ED92322B1}" type="pres">
      <dgm:prSet presAssocID="{69AFD77E-8A4F-8440-B960-816543FF2CD0}" presName="parentLeftMargin" presStyleLbl="node1" presStyleIdx="2" presStyleCnt="4"/>
      <dgm:spPr/>
    </dgm:pt>
    <dgm:pt modelId="{F54401BC-0856-3243-B598-C1731ABA59C5}" type="pres">
      <dgm:prSet presAssocID="{69AFD77E-8A4F-8440-B960-816543FF2CD0}" presName="parentText" presStyleLbl="node1" presStyleIdx="3" presStyleCnt="4">
        <dgm:presLayoutVars>
          <dgm:chMax val="0"/>
          <dgm:bulletEnabled val="1"/>
        </dgm:presLayoutVars>
      </dgm:prSet>
      <dgm:spPr/>
    </dgm:pt>
    <dgm:pt modelId="{62F03338-DDE6-A541-BE95-22633FDCDF41}" type="pres">
      <dgm:prSet presAssocID="{69AFD77E-8A4F-8440-B960-816543FF2CD0}" presName="negativeSpace" presStyleCnt="0"/>
      <dgm:spPr/>
    </dgm:pt>
    <dgm:pt modelId="{4D9BE554-AA27-5146-A633-6DF830BA6E2E}" type="pres">
      <dgm:prSet presAssocID="{69AFD77E-8A4F-8440-B960-816543FF2CD0}" presName="childText" presStyleLbl="conFgAcc1" presStyleIdx="3" presStyleCnt="4">
        <dgm:presLayoutVars>
          <dgm:bulletEnabled val="1"/>
        </dgm:presLayoutVars>
      </dgm:prSet>
      <dgm:spPr/>
    </dgm:pt>
  </dgm:ptLst>
  <dgm:cxnLst>
    <dgm:cxn modelId="{1E0BD605-23D7-674D-8700-105C68B95A41}" type="presOf" srcId="{DCC2167D-1F40-254A-B080-654209E8405E}" destId="{6EC07EA4-004F-A241-ABFC-B3BE0B51341E}" srcOrd="1" destOrd="0" presId="urn:microsoft.com/office/officeart/2005/8/layout/list1"/>
    <dgm:cxn modelId="{285EC10F-2E1E-E14E-B37C-1162BE29B45D}" type="presOf" srcId="{BB0A1E52-D6C5-3946-AED4-57730BB74E52}" destId="{4D9BE554-AA27-5146-A633-6DF830BA6E2E}" srcOrd="0" destOrd="0" presId="urn:microsoft.com/office/officeart/2005/8/layout/list1"/>
    <dgm:cxn modelId="{D9E0EF13-37BA-114F-8E77-492B38877818}" type="presOf" srcId="{DCC2167D-1F40-254A-B080-654209E8405E}" destId="{7A53AA54-2BBE-5F45-9982-72F02818188F}" srcOrd="0" destOrd="0" presId="urn:microsoft.com/office/officeart/2005/8/layout/list1"/>
    <dgm:cxn modelId="{F5968314-D47A-384F-BBD6-9CE86F64976F}" type="presOf" srcId="{1DA048C6-D880-1345-AB70-805C209BA538}" destId="{6ADE0953-0AF9-6A4E-BAE9-E0C59770874F}" srcOrd="0" destOrd="1" presId="urn:microsoft.com/office/officeart/2005/8/layout/list1"/>
    <dgm:cxn modelId="{E5F95A15-E372-4549-B2EE-C551AF664DB3}" type="presOf" srcId="{4E35EC20-2CDB-7145-940B-653339E9DD2A}" destId="{4D9BE554-AA27-5146-A633-6DF830BA6E2E}" srcOrd="0" destOrd="2" presId="urn:microsoft.com/office/officeart/2005/8/layout/list1"/>
    <dgm:cxn modelId="{188FF12A-9B10-8B46-8E3F-870F1184D03A}" type="presOf" srcId="{69AFD77E-8A4F-8440-B960-816543FF2CD0}" destId="{F54401BC-0856-3243-B598-C1731ABA59C5}" srcOrd="1" destOrd="0" presId="urn:microsoft.com/office/officeart/2005/8/layout/list1"/>
    <dgm:cxn modelId="{5E271A2B-450B-2347-9C2F-940BD6877D9E}" type="presOf" srcId="{3159A029-4932-A541-9332-33C0454D4957}" destId="{6ADE0953-0AF9-6A4E-BAE9-E0C59770874F}" srcOrd="0" destOrd="0" presId="urn:microsoft.com/office/officeart/2005/8/layout/list1"/>
    <dgm:cxn modelId="{D89AA62B-4832-A245-93AC-C3623C788AEA}" type="presOf" srcId="{917DCDD3-8F60-7148-A1BF-5A6F87CFE3FF}" destId="{903463C0-7FCF-314C-BB7F-83893F8FF949}" srcOrd="0" destOrd="0" presId="urn:microsoft.com/office/officeart/2005/8/layout/list1"/>
    <dgm:cxn modelId="{D85FF22D-B85F-6A40-B68C-175B2F3CDFF0}" srcId="{8CA417B2-5FBE-C942-9E13-59D9F6D76973}" destId="{89EBEDBB-440D-E842-B0E1-82DA6AFBCB00}" srcOrd="0" destOrd="0" parTransId="{741B2014-5516-FA49-8972-C444FFECA8F6}" sibTransId="{058F0FCD-C221-CF41-8A4B-ACA52F3A73B1}"/>
    <dgm:cxn modelId="{D17C024A-80D0-F649-A5C6-70A972A6B1D3}" type="presOf" srcId="{58C46003-97F4-C442-879A-43023332492A}" destId="{ABD8242B-A2AC-4A4C-94A4-28018A2AAEE8}" srcOrd="0" destOrd="2" presId="urn:microsoft.com/office/officeart/2005/8/layout/list1"/>
    <dgm:cxn modelId="{A8DDF054-5475-1E40-98B7-004785A1F498}" type="presOf" srcId="{D7EAB7D3-CA7F-7E48-A5D3-1E98FCB6D9C9}" destId="{ABD8242B-A2AC-4A4C-94A4-28018A2AAEE8}" srcOrd="0" destOrd="0" presId="urn:microsoft.com/office/officeart/2005/8/layout/list1"/>
    <dgm:cxn modelId="{F4DF7855-CEB0-2C4B-A07F-2F0148B281B0}" type="presOf" srcId="{8CA417B2-5FBE-C942-9E13-59D9F6D76973}" destId="{5785BABC-1917-BA45-82A8-0E0EDD4232EC}" srcOrd="0" destOrd="0" presId="urn:microsoft.com/office/officeart/2005/8/layout/list1"/>
    <dgm:cxn modelId="{62459857-ED1F-0840-AC70-3563B8E03F05}" srcId="{DCC2167D-1F40-254A-B080-654209E8405E}" destId="{3159A029-4932-A541-9332-33C0454D4957}" srcOrd="0" destOrd="0" parTransId="{CA7DD418-1412-CE4B-AF8B-EA175A5E48BF}" sibTransId="{321B1B7E-A159-0040-90B4-9160CF32774C}"/>
    <dgm:cxn modelId="{ECCB945D-3C2A-1E45-A9B3-06FA087A4DE1}" srcId="{8CA417B2-5FBE-C942-9E13-59D9F6D76973}" destId="{69AFD77E-8A4F-8440-B960-816543FF2CD0}" srcOrd="3" destOrd="0" parTransId="{BD059DF1-173F-8F49-B493-2EF02A83D9E2}" sibTransId="{B381C3C5-D719-AE49-8566-B049156B587C}"/>
    <dgm:cxn modelId="{D1B1F45D-4A75-8E4D-BA1B-E97D84141594}" srcId="{2B9215CE-809F-6E47-A1AB-1EF48CF9F236}" destId="{D7EAB7D3-CA7F-7E48-A5D3-1E98FCB6D9C9}" srcOrd="0" destOrd="0" parTransId="{C039DF35-78EC-E14D-B8E2-90BCB415C2C8}" sibTransId="{06F2A86F-656C-644C-8A55-96187ED5250C}"/>
    <dgm:cxn modelId="{2A4A9963-F4DC-1B4B-9185-452CF44A16E7}" type="presOf" srcId="{89EBEDBB-440D-E842-B0E1-82DA6AFBCB00}" destId="{4303D088-818F-9543-AB99-04F62D7B1189}" srcOrd="1" destOrd="0" presId="urn:microsoft.com/office/officeart/2005/8/layout/list1"/>
    <dgm:cxn modelId="{FFC1F168-37CC-B64D-91CF-9A77B91AF3BC}" srcId="{2B9215CE-809F-6E47-A1AB-1EF48CF9F236}" destId="{58C46003-97F4-C442-879A-43023332492A}" srcOrd="2" destOrd="0" parTransId="{BFFD4F34-556D-4743-ADB8-4C659921C52F}" sibTransId="{088B674E-DB33-7D45-AA15-E50EF77F6A6C}"/>
    <dgm:cxn modelId="{76D0B274-F124-1844-BB16-49A73C8A6B50}" type="presOf" srcId="{69AFD77E-8A4F-8440-B960-816543FF2CD0}" destId="{6928D36C-1450-8745-BDF8-E82ED92322B1}" srcOrd="0" destOrd="0" presId="urn:microsoft.com/office/officeart/2005/8/layout/list1"/>
    <dgm:cxn modelId="{8D35A48C-B008-1947-B88A-BE5B155B5621}" type="presOf" srcId="{75EB7D73-160E-6540-822F-91443A21712A}" destId="{ABD8242B-A2AC-4A4C-94A4-28018A2AAEE8}" srcOrd="0" destOrd="1" presId="urn:microsoft.com/office/officeart/2005/8/layout/list1"/>
    <dgm:cxn modelId="{89E8498E-C630-7C49-9DAC-26B066C1CDD9}" srcId="{69AFD77E-8A4F-8440-B960-816543FF2CD0}" destId="{BA5D24EB-FC16-534B-B250-89EE0CA8101C}" srcOrd="1" destOrd="0" parTransId="{68A51C93-7292-F940-89A9-BED8707EC9ED}" sibTransId="{A160680F-EAAA-2C42-AACE-FDC7C2EBA711}"/>
    <dgm:cxn modelId="{F34D7E91-C6E5-3F41-80DF-B3DFAF51FFA3}" type="presOf" srcId="{89EBEDBB-440D-E842-B0E1-82DA6AFBCB00}" destId="{1FF801AB-2E3D-1743-AFC9-F84FC6A3CBE8}" srcOrd="0" destOrd="0" presId="urn:microsoft.com/office/officeart/2005/8/layout/list1"/>
    <dgm:cxn modelId="{FB04AFA5-0F26-2D4E-B494-68EE3BFE406B}" srcId="{DCC2167D-1F40-254A-B080-654209E8405E}" destId="{1DA048C6-D880-1345-AB70-805C209BA538}" srcOrd="1" destOrd="0" parTransId="{47D92A06-B03E-134D-9EAF-779E2D16F415}" sibTransId="{B84CBEB2-71E4-9945-A691-320197C0F24A}"/>
    <dgm:cxn modelId="{9F3936A7-B1FD-D44E-938E-0426455261BC}" type="presOf" srcId="{BA5D24EB-FC16-534B-B250-89EE0CA8101C}" destId="{4D9BE554-AA27-5146-A633-6DF830BA6E2E}" srcOrd="0" destOrd="1" presId="urn:microsoft.com/office/officeart/2005/8/layout/list1"/>
    <dgm:cxn modelId="{FAD889AD-90C9-8541-804E-7C40994ECF3E}" srcId="{69AFD77E-8A4F-8440-B960-816543FF2CD0}" destId="{BB0A1E52-D6C5-3946-AED4-57730BB74E52}" srcOrd="0" destOrd="0" parTransId="{81D13843-ABCC-2946-BCB5-008F11DC7F4C}" sibTransId="{3855E3EE-8AC0-CA41-8A5E-284B5EF125E8}"/>
    <dgm:cxn modelId="{5542E2B9-1C06-3B44-A71F-E7630E024792}" srcId="{69AFD77E-8A4F-8440-B960-816543FF2CD0}" destId="{4E35EC20-2CDB-7145-940B-653339E9DD2A}" srcOrd="2" destOrd="0" parTransId="{9ECCD8EC-A271-5D48-A67C-7D70E0D160B2}" sibTransId="{7970A952-F4A7-A14F-9740-09FD02750F00}"/>
    <dgm:cxn modelId="{0D69D0BC-A975-594E-B31C-AB4D7CA947C5}" srcId="{8CA417B2-5FBE-C942-9E13-59D9F6D76973}" destId="{DCC2167D-1F40-254A-B080-654209E8405E}" srcOrd="2" destOrd="0" parTransId="{8D9F273E-7C43-0840-B296-B31C8881D921}" sibTransId="{12A4F05F-6E9B-F84B-8950-A9CAF5934DC5}"/>
    <dgm:cxn modelId="{F621E9BC-E25F-944B-98B5-7544F4785389}" srcId="{89EBEDBB-440D-E842-B0E1-82DA6AFBCB00}" destId="{917DCDD3-8F60-7148-A1BF-5A6F87CFE3FF}" srcOrd="0" destOrd="0" parTransId="{294AE0C3-EAB5-6B40-9327-8EFB4C4F2F45}" sibTransId="{26412240-1ACD-9A41-AD52-61CE5F619E55}"/>
    <dgm:cxn modelId="{035A91C4-03E3-5E49-AD67-DE77F3820FC1}" type="presOf" srcId="{2B9215CE-809F-6E47-A1AB-1EF48CF9F236}" destId="{A5B63A5B-CEA7-B34B-B705-77B118D8026F}" srcOrd="1" destOrd="0" presId="urn:microsoft.com/office/officeart/2005/8/layout/list1"/>
    <dgm:cxn modelId="{AA3412C9-D7C9-0B40-9793-DF910B42317C}" srcId="{2B9215CE-809F-6E47-A1AB-1EF48CF9F236}" destId="{75EB7D73-160E-6540-822F-91443A21712A}" srcOrd="1" destOrd="0" parTransId="{8FF0E42E-31B7-B24E-98DB-3377AF424300}" sibTransId="{EAB95DAC-D010-A44A-8B31-1E72087DC619}"/>
    <dgm:cxn modelId="{C175E6E5-FD64-5F47-93AE-1F49113095E5}" srcId="{8CA417B2-5FBE-C942-9E13-59D9F6D76973}" destId="{2B9215CE-809F-6E47-A1AB-1EF48CF9F236}" srcOrd="1" destOrd="0" parTransId="{C76D527A-561B-4542-9CD6-E8C86BAEE962}" sibTransId="{6F11FA01-D063-DF4B-BE4B-754336393B55}"/>
    <dgm:cxn modelId="{545FBCFB-ECD1-2C40-911C-ECBBCAB472E0}" type="presOf" srcId="{2B9215CE-809F-6E47-A1AB-1EF48CF9F236}" destId="{D0340878-8F89-F443-B9B8-2AABB4B4D5B2}" srcOrd="0" destOrd="0" presId="urn:microsoft.com/office/officeart/2005/8/layout/list1"/>
    <dgm:cxn modelId="{8741B83D-F844-A140-AB4E-BC32E15E2072}" type="presParOf" srcId="{5785BABC-1917-BA45-82A8-0E0EDD4232EC}" destId="{638FE07C-4B3F-D24D-A19E-E48F261DB80D}" srcOrd="0" destOrd="0" presId="urn:microsoft.com/office/officeart/2005/8/layout/list1"/>
    <dgm:cxn modelId="{F0A1A554-F2FF-A14E-837D-71F7368DEDEC}" type="presParOf" srcId="{638FE07C-4B3F-D24D-A19E-E48F261DB80D}" destId="{1FF801AB-2E3D-1743-AFC9-F84FC6A3CBE8}" srcOrd="0" destOrd="0" presId="urn:microsoft.com/office/officeart/2005/8/layout/list1"/>
    <dgm:cxn modelId="{8E7745D1-A497-4541-AD6F-DDB754349EA5}" type="presParOf" srcId="{638FE07C-4B3F-D24D-A19E-E48F261DB80D}" destId="{4303D088-818F-9543-AB99-04F62D7B1189}" srcOrd="1" destOrd="0" presId="urn:microsoft.com/office/officeart/2005/8/layout/list1"/>
    <dgm:cxn modelId="{B7885D76-BCC5-9845-A41F-DAF87C4BC269}" type="presParOf" srcId="{5785BABC-1917-BA45-82A8-0E0EDD4232EC}" destId="{A44D5D11-6234-B748-9FDC-FF777B56360B}" srcOrd="1" destOrd="0" presId="urn:microsoft.com/office/officeart/2005/8/layout/list1"/>
    <dgm:cxn modelId="{D88D711C-6561-1B49-A6DB-B9A19EF7F67C}" type="presParOf" srcId="{5785BABC-1917-BA45-82A8-0E0EDD4232EC}" destId="{903463C0-7FCF-314C-BB7F-83893F8FF949}" srcOrd="2" destOrd="0" presId="urn:microsoft.com/office/officeart/2005/8/layout/list1"/>
    <dgm:cxn modelId="{45EAB126-4158-A04D-A2CE-A957B402961B}" type="presParOf" srcId="{5785BABC-1917-BA45-82A8-0E0EDD4232EC}" destId="{3B892AE0-7BCA-344A-A904-6EBA2477157B}" srcOrd="3" destOrd="0" presId="urn:microsoft.com/office/officeart/2005/8/layout/list1"/>
    <dgm:cxn modelId="{15C68120-22AC-E54D-B130-2D78CBD9898E}" type="presParOf" srcId="{5785BABC-1917-BA45-82A8-0E0EDD4232EC}" destId="{17451A3B-BF70-3E41-8699-D0946244B382}" srcOrd="4" destOrd="0" presId="urn:microsoft.com/office/officeart/2005/8/layout/list1"/>
    <dgm:cxn modelId="{CAFF4D79-2420-2941-A15E-6EDF0655F9D6}" type="presParOf" srcId="{17451A3B-BF70-3E41-8699-D0946244B382}" destId="{D0340878-8F89-F443-B9B8-2AABB4B4D5B2}" srcOrd="0" destOrd="0" presId="urn:microsoft.com/office/officeart/2005/8/layout/list1"/>
    <dgm:cxn modelId="{9085B82F-D54E-5E43-AAB0-17CAEA109449}" type="presParOf" srcId="{17451A3B-BF70-3E41-8699-D0946244B382}" destId="{A5B63A5B-CEA7-B34B-B705-77B118D8026F}" srcOrd="1" destOrd="0" presId="urn:microsoft.com/office/officeart/2005/8/layout/list1"/>
    <dgm:cxn modelId="{0FBB0060-4A3B-3E4A-958F-B11FE50423F1}" type="presParOf" srcId="{5785BABC-1917-BA45-82A8-0E0EDD4232EC}" destId="{66F0E14B-9049-B645-BB34-CA6F28ADCB3A}" srcOrd="5" destOrd="0" presId="urn:microsoft.com/office/officeart/2005/8/layout/list1"/>
    <dgm:cxn modelId="{5AE92643-A784-4E4D-BFB6-BF9A226B3AA8}" type="presParOf" srcId="{5785BABC-1917-BA45-82A8-0E0EDD4232EC}" destId="{ABD8242B-A2AC-4A4C-94A4-28018A2AAEE8}" srcOrd="6" destOrd="0" presId="urn:microsoft.com/office/officeart/2005/8/layout/list1"/>
    <dgm:cxn modelId="{7CC01E15-5C76-EF4C-BD0B-314A0263B99F}" type="presParOf" srcId="{5785BABC-1917-BA45-82A8-0E0EDD4232EC}" destId="{24A186C1-D9D5-FE4C-A5A4-784A4671DE99}" srcOrd="7" destOrd="0" presId="urn:microsoft.com/office/officeart/2005/8/layout/list1"/>
    <dgm:cxn modelId="{668AD0EE-FE13-9347-BD5C-FF4FD7DA38BC}" type="presParOf" srcId="{5785BABC-1917-BA45-82A8-0E0EDD4232EC}" destId="{ADE71ACC-EC90-A246-9334-3834CE47D3A8}" srcOrd="8" destOrd="0" presId="urn:microsoft.com/office/officeart/2005/8/layout/list1"/>
    <dgm:cxn modelId="{EA4B2A0B-C6C0-B441-B469-D59F535A3246}" type="presParOf" srcId="{ADE71ACC-EC90-A246-9334-3834CE47D3A8}" destId="{7A53AA54-2BBE-5F45-9982-72F02818188F}" srcOrd="0" destOrd="0" presId="urn:microsoft.com/office/officeart/2005/8/layout/list1"/>
    <dgm:cxn modelId="{37CBB292-63C0-B74F-96BF-D8C4F490169E}" type="presParOf" srcId="{ADE71ACC-EC90-A246-9334-3834CE47D3A8}" destId="{6EC07EA4-004F-A241-ABFC-B3BE0B51341E}" srcOrd="1" destOrd="0" presId="urn:microsoft.com/office/officeart/2005/8/layout/list1"/>
    <dgm:cxn modelId="{D771D693-1DA3-8E48-B32A-4AC634931768}" type="presParOf" srcId="{5785BABC-1917-BA45-82A8-0E0EDD4232EC}" destId="{45C354CC-5A76-204F-8968-B2C370F51CEA}" srcOrd="9" destOrd="0" presId="urn:microsoft.com/office/officeart/2005/8/layout/list1"/>
    <dgm:cxn modelId="{DBB2E828-8AEC-434F-812A-F3232E5BE029}" type="presParOf" srcId="{5785BABC-1917-BA45-82A8-0E0EDD4232EC}" destId="{6ADE0953-0AF9-6A4E-BAE9-E0C59770874F}" srcOrd="10" destOrd="0" presId="urn:microsoft.com/office/officeart/2005/8/layout/list1"/>
    <dgm:cxn modelId="{AF67E2EF-AD58-D14B-BDB7-B60A2E058084}" type="presParOf" srcId="{5785BABC-1917-BA45-82A8-0E0EDD4232EC}" destId="{13CAC617-F15E-6140-8268-8C5F32803F44}" srcOrd="11" destOrd="0" presId="urn:microsoft.com/office/officeart/2005/8/layout/list1"/>
    <dgm:cxn modelId="{9E920385-FC56-2448-9167-218FD8EF9EA2}" type="presParOf" srcId="{5785BABC-1917-BA45-82A8-0E0EDD4232EC}" destId="{4AE6D45B-7E51-5E41-95B1-20292185B74E}" srcOrd="12" destOrd="0" presId="urn:microsoft.com/office/officeart/2005/8/layout/list1"/>
    <dgm:cxn modelId="{2DEC16CA-A199-6A42-9644-B46655A5B6DA}" type="presParOf" srcId="{4AE6D45B-7E51-5E41-95B1-20292185B74E}" destId="{6928D36C-1450-8745-BDF8-E82ED92322B1}" srcOrd="0" destOrd="0" presId="urn:microsoft.com/office/officeart/2005/8/layout/list1"/>
    <dgm:cxn modelId="{AF20B198-F348-1148-8890-DDCE3B6194B1}" type="presParOf" srcId="{4AE6D45B-7E51-5E41-95B1-20292185B74E}" destId="{F54401BC-0856-3243-B598-C1731ABA59C5}" srcOrd="1" destOrd="0" presId="urn:microsoft.com/office/officeart/2005/8/layout/list1"/>
    <dgm:cxn modelId="{D18DB35F-9B9A-6D4A-8867-85387F08A795}" type="presParOf" srcId="{5785BABC-1917-BA45-82A8-0E0EDD4232EC}" destId="{62F03338-DDE6-A541-BE95-22633FDCDF41}" srcOrd="13" destOrd="0" presId="urn:microsoft.com/office/officeart/2005/8/layout/list1"/>
    <dgm:cxn modelId="{23BACAD4-3C4B-3543-92EF-463D67DB080E}" type="presParOf" srcId="{5785BABC-1917-BA45-82A8-0E0EDD4232EC}" destId="{4D9BE554-AA27-5146-A633-6DF830BA6E2E}" srcOrd="14"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764A57-EE50-0E40-A4C5-A993EE5BA01F}" type="doc">
      <dgm:prSet loTypeId="urn:microsoft.com/office/officeart/2008/layout/LinedList" loCatId="icon" qsTypeId="urn:microsoft.com/office/officeart/2005/8/quickstyle/simple1" qsCatId="simple" csTypeId="urn:microsoft.com/office/officeart/2005/8/colors/accent1_2" csCatId="accent1" phldr="1"/>
      <dgm:spPr/>
      <dgm:t>
        <a:bodyPr/>
        <a:lstStyle/>
        <a:p>
          <a:endParaRPr lang="en-US"/>
        </a:p>
      </dgm:t>
    </dgm:pt>
    <dgm:pt modelId="{13CBBEA7-01CD-6B49-8197-E1F3253D2619}">
      <dgm:prSet custT="1"/>
      <dgm:spPr/>
      <dgm:t>
        <a:bodyPr/>
        <a:lstStyle/>
        <a:p>
          <a:r>
            <a:rPr lang="en-US" sz="2200" dirty="0"/>
            <a:t>Our system </a:t>
          </a:r>
          <a:r>
            <a:rPr lang="en-US" sz="2200" b="1" dirty="0"/>
            <a:t>integrates text and image-based AI classification</a:t>
          </a:r>
          <a:r>
            <a:rPr lang="en-US" sz="2200" dirty="0"/>
            <a:t> to improve e-commerce product categorization.</a:t>
          </a:r>
        </a:p>
      </dgm:t>
    </dgm:pt>
    <dgm:pt modelId="{00B3D6E9-5278-C347-94C1-CAA7668A5BD8}" type="parTrans" cxnId="{D00424F7-E59D-B548-B027-10C13BF8F4EA}">
      <dgm:prSet/>
      <dgm:spPr/>
      <dgm:t>
        <a:bodyPr/>
        <a:lstStyle/>
        <a:p>
          <a:endParaRPr lang="en-US"/>
        </a:p>
      </dgm:t>
    </dgm:pt>
    <dgm:pt modelId="{89179BBB-194C-6A47-B907-365310B1F075}" type="sibTrans" cxnId="{D00424F7-E59D-B548-B027-10C13BF8F4EA}">
      <dgm:prSet/>
      <dgm:spPr/>
      <dgm:t>
        <a:bodyPr/>
        <a:lstStyle/>
        <a:p>
          <a:endParaRPr lang="en-US"/>
        </a:p>
      </dgm:t>
    </dgm:pt>
    <dgm:pt modelId="{203A05C2-039C-CF4C-AC5B-EFB613338AFC}">
      <dgm:prSet custT="1"/>
      <dgm:spPr/>
      <dgm:t>
        <a:bodyPr/>
        <a:lstStyle/>
        <a:p>
          <a:r>
            <a:rPr lang="en-US" sz="2200" b="1" dirty="0"/>
            <a:t>Combining NLP &amp; Computer Vision</a:t>
          </a:r>
          <a:r>
            <a:rPr lang="en-US" sz="2200" dirty="0"/>
            <a:t> results in </a:t>
          </a:r>
          <a:r>
            <a:rPr lang="en-US" sz="2200" b="1" dirty="0"/>
            <a:t>higher accuracy, efficiency, and scalability</a:t>
          </a:r>
          <a:r>
            <a:rPr lang="en-US" sz="2200" dirty="0"/>
            <a:t>.</a:t>
          </a:r>
        </a:p>
      </dgm:t>
    </dgm:pt>
    <dgm:pt modelId="{C9988189-7EF2-124E-A519-E5AE10FFB6DD}" type="parTrans" cxnId="{4798126B-D98B-3A45-A370-FCAA470BFB4F}">
      <dgm:prSet/>
      <dgm:spPr/>
      <dgm:t>
        <a:bodyPr/>
        <a:lstStyle/>
        <a:p>
          <a:endParaRPr lang="en-US"/>
        </a:p>
      </dgm:t>
    </dgm:pt>
    <dgm:pt modelId="{DAD11292-9727-5D47-8D16-9B9F2B6F6F47}" type="sibTrans" cxnId="{4798126B-D98B-3A45-A370-FCAA470BFB4F}">
      <dgm:prSet/>
      <dgm:spPr/>
      <dgm:t>
        <a:bodyPr/>
        <a:lstStyle/>
        <a:p>
          <a:endParaRPr lang="en-US"/>
        </a:p>
      </dgm:t>
    </dgm:pt>
    <dgm:pt modelId="{19A3BACD-F40A-DE42-835B-0EE213CFD9AF}">
      <dgm:prSet custT="1"/>
      <dgm:spPr/>
      <dgm:t>
        <a:bodyPr/>
        <a:lstStyle/>
        <a:p>
          <a:r>
            <a:rPr lang="en-US" sz="2200" b="1" dirty="0"/>
            <a:t>Future scope</a:t>
          </a:r>
          <a:r>
            <a:rPr lang="en-US" sz="2200" dirty="0"/>
            <a:t> includes adaptive learning, multilingual support, and multimodal deep learning enhancements.</a:t>
          </a:r>
        </a:p>
      </dgm:t>
    </dgm:pt>
    <dgm:pt modelId="{08E1B745-D9F2-6648-8292-193F46ACBA45}" type="parTrans" cxnId="{DFE06855-88DB-3049-B95A-CB4795323118}">
      <dgm:prSet/>
      <dgm:spPr/>
      <dgm:t>
        <a:bodyPr/>
        <a:lstStyle/>
        <a:p>
          <a:endParaRPr lang="en-US"/>
        </a:p>
      </dgm:t>
    </dgm:pt>
    <dgm:pt modelId="{017644F4-5539-3A40-8BF2-7B7E917ACEEA}" type="sibTrans" cxnId="{DFE06855-88DB-3049-B95A-CB4795323118}">
      <dgm:prSet/>
      <dgm:spPr/>
      <dgm:t>
        <a:bodyPr/>
        <a:lstStyle/>
        <a:p>
          <a:endParaRPr lang="en-US"/>
        </a:p>
      </dgm:t>
    </dgm:pt>
    <dgm:pt modelId="{BFA0C090-A0A9-F442-A1AB-CE3AC4FE7589}">
      <dgm:prSet custT="1"/>
      <dgm:spPr/>
      <dgm:t>
        <a:bodyPr/>
        <a:lstStyle/>
        <a:p>
          <a:r>
            <a:rPr lang="en-US" sz="2200" dirty="0"/>
            <a:t>We will consider expanding to multi-faceted classification (e.g., by usage, material, brand) as a future enhancement if time permits.</a:t>
          </a:r>
        </a:p>
        <a:p>
          <a:endParaRPr lang="en-US" sz="1500" dirty="0"/>
        </a:p>
      </dgm:t>
    </dgm:pt>
    <dgm:pt modelId="{029CC7E7-2CFB-D84A-9546-E3435E3280ED}" type="parTrans" cxnId="{5CE2C909-1701-0643-974B-40C5904FADE1}">
      <dgm:prSet/>
      <dgm:spPr/>
      <dgm:t>
        <a:bodyPr/>
        <a:lstStyle/>
        <a:p>
          <a:endParaRPr lang="en-US"/>
        </a:p>
      </dgm:t>
    </dgm:pt>
    <dgm:pt modelId="{813648D9-8449-714B-8AA4-F64703E3209D}" type="sibTrans" cxnId="{5CE2C909-1701-0643-974B-40C5904FADE1}">
      <dgm:prSet/>
      <dgm:spPr/>
      <dgm:t>
        <a:bodyPr/>
        <a:lstStyle/>
        <a:p>
          <a:endParaRPr lang="en-US"/>
        </a:p>
      </dgm:t>
    </dgm:pt>
    <dgm:pt modelId="{3C2EC44D-A9FF-944D-A819-DBCAD5501558}" type="pres">
      <dgm:prSet presAssocID="{EF764A57-EE50-0E40-A4C5-A993EE5BA01F}" presName="vert0" presStyleCnt="0">
        <dgm:presLayoutVars>
          <dgm:dir/>
          <dgm:animOne val="branch"/>
          <dgm:animLvl val="lvl"/>
        </dgm:presLayoutVars>
      </dgm:prSet>
      <dgm:spPr/>
    </dgm:pt>
    <dgm:pt modelId="{1CEC2685-32A7-4042-B1F6-A382ED9680C6}" type="pres">
      <dgm:prSet presAssocID="{13CBBEA7-01CD-6B49-8197-E1F3253D2619}" presName="thickLine" presStyleLbl="alignNode1" presStyleIdx="0" presStyleCnt="4" custLinFactNeighborX="0" custLinFactNeighborY="-7405"/>
      <dgm:spPr/>
    </dgm:pt>
    <dgm:pt modelId="{41626A76-F320-1C48-8308-DB8ED9FB2781}" type="pres">
      <dgm:prSet presAssocID="{13CBBEA7-01CD-6B49-8197-E1F3253D2619}" presName="horz1" presStyleCnt="0"/>
      <dgm:spPr/>
    </dgm:pt>
    <dgm:pt modelId="{2E812EE5-12D2-8F4D-AF93-36C28DED81F8}" type="pres">
      <dgm:prSet presAssocID="{13CBBEA7-01CD-6B49-8197-E1F3253D2619}" presName="tx1" presStyleLbl="revTx" presStyleIdx="0" presStyleCnt="4"/>
      <dgm:spPr/>
    </dgm:pt>
    <dgm:pt modelId="{E2531D4B-82B5-8749-B704-3CF3544BB957}" type="pres">
      <dgm:prSet presAssocID="{13CBBEA7-01CD-6B49-8197-E1F3253D2619}" presName="vert1" presStyleCnt="0"/>
      <dgm:spPr/>
    </dgm:pt>
    <dgm:pt modelId="{728A7EE1-2A6C-5948-95C4-E15BDE7EA36E}" type="pres">
      <dgm:prSet presAssocID="{203A05C2-039C-CF4C-AC5B-EFB613338AFC}" presName="thickLine" presStyleLbl="alignNode1" presStyleIdx="1" presStyleCnt="4" custLinFactNeighborX="0" custLinFactNeighborY="2388"/>
      <dgm:spPr/>
    </dgm:pt>
    <dgm:pt modelId="{3021FEB5-F229-DA49-87A3-64A49346C57D}" type="pres">
      <dgm:prSet presAssocID="{203A05C2-039C-CF4C-AC5B-EFB613338AFC}" presName="horz1" presStyleCnt="0"/>
      <dgm:spPr/>
    </dgm:pt>
    <dgm:pt modelId="{768F1362-6B16-1144-9DAE-D5B0A878F8D5}" type="pres">
      <dgm:prSet presAssocID="{203A05C2-039C-CF4C-AC5B-EFB613338AFC}" presName="tx1" presStyleLbl="revTx" presStyleIdx="1" presStyleCnt="4" custScaleY="143708" custLinFactNeighborX="0" custLinFactNeighborY="15266"/>
      <dgm:spPr/>
    </dgm:pt>
    <dgm:pt modelId="{2982416D-439E-5342-99CD-E5A8F4666A14}" type="pres">
      <dgm:prSet presAssocID="{203A05C2-039C-CF4C-AC5B-EFB613338AFC}" presName="vert1" presStyleCnt="0"/>
      <dgm:spPr/>
    </dgm:pt>
    <dgm:pt modelId="{0DA3F026-FEA7-4B4D-8CF6-9A16D3B2A923}" type="pres">
      <dgm:prSet presAssocID="{19A3BACD-F40A-DE42-835B-0EE213CFD9AF}" presName="thickLine" presStyleLbl="alignNode1" presStyleIdx="2" presStyleCnt="4" custLinFactNeighborY="-9182"/>
      <dgm:spPr/>
    </dgm:pt>
    <dgm:pt modelId="{18E953DC-E2E5-2848-8106-2CD515C45F0F}" type="pres">
      <dgm:prSet presAssocID="{19A3BACD-F40A-DE42-835B-0EE213CFD9AF}" presName="horz1" presStyleCnt="0"/>
      <dgm:spPr/>
    </dgm:pt>
    <dgm:pt modelId="{6D6C14D4-6BED-F741-915E-16A2D626810C}" type="pres">
      <dgm:prSet presAssocID="{19A3BACD-F40A-DE42-835B-0EE213CFD9AF}" presName="tx1" presStyleLbl="revTx" presStyleIdx="2" presStyleCnt="4" custScaleY="151081"/>
      <dgm:spPr/>
    </dgm:pt>
    <dgm:pt modelId="{BD9C54C6-7ED6-9442-A03E-F5BD0C629E42}" type="pres">
      <dgm:prSet presAssocID="{19A3BACD-F40A-DE42-835B-0EE213CFD9AF}" presName="vert1" presStyleCnt="0"/>
      <dgm:spPr/>
    </dgm:pt>
    <dgm:pt modelId="{67E8230C-24D4-0847-85F1-1D9E19CC920C}" type="pres">
      <dgm:prSet presAssocID="{BFA0C090-A0A9-F442-A1AB-CE3AC4FE7589}" presName="thickLine" presStyleLbl="alignNode1" presStyleIdx="3" presStyleCnt="4" custLinFactNeighborY="65759"/>
      <dgm:spPr/>
    </dgm:pt>
    <dgm:pt modelId="{8E3FAE02-BF36-E942-97C8-103FBEA2B644}" type="pres">
      <dgm:prSet presAssocID="{BFA0C090-A0A9-F442-A1AB-CE3AC4FE7589}" presName="horz1" presStyleCnt="0"/>
      <dgm:spPr/>
    </dgm:pt>
    <dgm:pt modelId="{F4D7A429-AC46-AE45-91D4-376493ED7A24}" type="pres">
      <dgm:prSet presAssocID="{BFA0C090-A0A9-F442-A1AB-CE3AC4FE7589}" presName="tx1" presStyleLbl="revTx" presStyleIdx="3" presStyleCnt="4" custScaleY="173530" custLinFactNeighborY="-18151"/>
      <dgm:spPr/>
    </dgm:pt>
    <dgm:pt modelId="{CE61DC57-DA74-D242-B77A-1D6745E2884B}" type="pres">
      <dgm:prSet presAssocID="{BFA0C090-A0A9-F442-A1AB-CE3AC4FE7589}" presName="vert1" presStyleCnt="0"/>
      <dgm:spPr/>
    </dgm:pt>
  </dgm:ptLst>
  <dgm:cxnLst>
    <dgm:cxn modelId="{5CE2C909-1701-0643-974B-40C5904FADE1}" srcId="{EF764A57-EE50-0E40-A4C5-A993EE5BA01F}" destId="{BFA0C090-A0A9-F442-A1AB-CE3AC4FE7589}" srcOrd="3" destOrd="0" parTransId="{029CC7E7-2CFB-D84A-9546-E3435E3280ED}" sibTransId="{813648D9-8449-714B-8AA4-F64703E3209D}"/>
    <dgm:cxn modelId="{D07BAE4E-35DC-B14F-A8D3-4CF55F9BB53E}" type="presOf" srcId="{EF764A57-EE50-0E40-A4C5-A993EE5BA01F}" destId="{3C2EC44D-A9FF-944D-A819-DBCAD5501558}" srcOrd="0" destOrd="0" presId="urn:microsoft.com/office/officeart/2008/layout/LinedList"/>
    <dgm:cxn modelId="{DFE06855-88DB-3049-B95A-CB4795323118}" srcId="{EF764A57-EE50-0E40-A4C5-A993EE5BA01F}" destId="{19A3BACD-F40A-DE42-835B-0EE213CFD9AF}" srcOrd="2" destOrd="0" parTransId="{08E1B745-D9F2-6648-8292-193F46ACBA45}" sibTransId="{017644F4-5539-3A40-8BF2-7B7E917ACEEA}"/>
    <dgm:cxn modelId="{4798126B-D98B-3A45-A370-FCAA470BFB4F}" srcId="{EF764A57-EE50-0E40-A4C5-A993EE5BA01F}" destId="{203A05C2-039C-CF4C-AC5B-EFB613338AFC}" srcOrd="1" destOrd="0" parTransId="{C9988189-7EF2-124E-A519-E5AE10FFB6DD}" sibTransId="{DAD11292-9727-5D47-8D16-9B9F2B6F6F47}"/>
    <dgm:cxn modelId="{7573D59F-3628-0A44-9DE2-BD1379DD3133}" type="presOf" srcId="{13CBBEA7-01CD-6B49-8197-E1F3253D2619}" destId="{2E812EE5-12D2-8F4D-AF93-36C28DED81F8}" srcOrd="0" destOrd="0" presId="urn:microsoft.com/office/officeart/2008/layout/LinedList"/>
    <dgm:cxn modelId="{8C1079AA-ED96-A645-877D-E0506E4E1CFF}" type="presOf" srcId="{19A3BACD-F40A-DE42-835B-0EE213CFD9AF}" destId="{6D6C14D4-6BED-F741-915E-16A2D626810C}" srcOrd="0" destOrd="0" presId="urn:microsoft.com/office/officeart/2008/layout/LinedList"/>
    <dgm:cxn modelId="{0C47CCD5-0FB8-B943-ACE1-7DA48B77F27C}" type="presOf" srcId="{203A05C2-039C-CF4C-AC5B-EFB613338AFC}" destId="{768F1362-6B16-1144-9DAE-D5B0A878F8D5}" srcOrd="0" destOrd="0" presId="urn:microsoft.com/office/officeart/2008/layout/LinedList"/>
    <dgm:cxn modelId="{0D969CED-60F6-844E-AA48-DBB2F629FCA2}" type="presOf" srcId="{BFA0C090-A0A9-F442-A1AB-CE3AC4FE7589}" destId="{F4D7A429-AC46-AE45-91D4-376493ED7A24}" srcOrd="0" destOrd="0" presId="urn:microsoft.com/office/officeart/2008/layout/LinedList"/>
    <dgm:cxn modelId="{D00424F7-E59D-B548-B027-10C13BF8F4EA}" srcId="{EF764A57-EE50-0E40-A4C5-A993EE5BA01F}" destId="{13CBBEA7-01CD-6B49-8197-E1F3253D2619}" srcOrd="0" destOrd="0" parTransId="{00B3D6E9-5278-C347-94C1-CAA7668A5BD8}" sibTransId="{89179BBB-194C-6A47-B907-365310B1F075}"/>
    <dgm:cxn modelId="{EEB44CC2-3ACC-064E-94D6-FCF42C1034F8}" type="presParOf" srcId="{3C2EC44D-A9FF-944D-A819-DBCAD5501558}" destId="{1CEC2685-32A7-4042-B1F6-A382ED9680C6}" srcOrd="0" destOrd="0" presId="urn:microsoft.com/office/officeart/2008/layout/LinedList"/>
    <dgm:cxn modelId="{612B9CB6-31DB-B044-BA8B-A96DB86E6909}" type="presParOf" srcId="{3C2EC44D-A9FF-944D-A819-DBCAD5501558}" destId="{41626A76-F320-1C48-8308-DB8ED9FB2781}" srcOrd="1" destOrd="0" presId="urn:microsoft.com/office/officeart/2008/layout/LinedList"/>
    <dgm:cxn modelId="{10D59C20-4D4A-0447-8C54-6B4E990A8D2F}" type="presParOf" srcId="{41626A76-F320-1C48-8308-DB8ED9FB2781}" destId="{2E812EE5-12D2-8F4D-AF93-36C28DED81F8}" srcOrd="0" destOrd="0" presId="urn:microsoft.com/office/officeart/2008/layout/LinedList"/>
    <dgm:cxn modelId="{D733E032-1E65-6845-87E6-825CD941FB2B}" type="presParOf" srcId="{41626A76-F320-1C48-8308-DB8ED9FB2781}" destId="{E2531D4B-82B5-8749-B704-3CF3544BB957}" srcOrd="1" destOrd="0" presId="urn:microsoft.com/office/officeart/2008/layout/LinedList"/>
    <dgm:cxn modelId="{69A45FF4-2200-CC45-8682-E73626BDE58B}" type="presParOf" srcId="{3C2EC44D-A9FF-944D-A819-DBCAD5501558}" destId="{728A7EE1-2A6C-5948-95C4-E15BDE7EA36E}" srcOrd="2" destOrd="0" presId="urn:microsoft.com/office/officeart/2008/layout/LinedList"/>
    <dgm:cxn modelId="{0DCACE2F-0373-5D46-A036-E1114AA9E5E2}" type="presParOf" srcId="{3C2EC44D-A9FF-944D-A819-DBCAD5501558}" destId="{3021FEB5-F229-DA49-87A3-64A49346C57D}" srcOrd="3" destOrd="0" presId="urn:microsoft.com/office/officeart/2008/layout/LinedList"/>
    <dgm:cxn modelId="{6FC1BD3D-BB97-D347-9B69-FA1547040099}" type="presParOf" srcId="{3021FEB5-F229-DA49-87A3-64A49346C57D}" destId="{768F1362-6B16-1144-9DAE-D5B0A878F8D5}" srcOrd="0" destOrd="0" presId="urn:microsoft.com/office/officeart/2008/layout/LinedList"/>
    <dgm:cxn modelId="{64FB9635-68F3-F647-BD43-4C120DA5B8DB}" type="presParOf" srcId="{3021FEB5-F229-DA49-87A3-64A49346C57D}" destId="{2982416D-439E-5342-99CD-E5A8F4666A14}" srcOrd="1" destOrd="0" presId="urn:microsoft.com/office/officeart/2008/layout/LinedList"/>
    <dgm:cxn modelId="{18F0E6A2-6E93-D34C-A57F-E86AC21F38D0}" type="presParOf" srcId="{3C2EC44D-A9FF-944D-A819-DBCAD5501558}" destId="{0DA3F026-FEA7-4B4D-8CF6-9A16D3B2A923}" srcOrd="4" destOrd="0" presId="urn:microsoft.com/office/officeart/2008/layout/LinedList"/>
    <dgm:cxn modelId="{E865B309-2E60-4C49-8BC9-770E18D53C90}" type="presParOf" srcId="{3C2EC44D-A9FF-944D-A819-DBCAD5501558}" destId="{18E953DC-E2E5-2848-8106-2CD515C45F0F}" srcOrd="5" destOrd="0" presId="urn:microsoft.com/office/officeart/2008/layout/LinedList"/>
    <dgm:cxn modelId="{F1B74153-3D20-1F4E-98C0-A951D7ED739C}" type="presParOf" srcId="{18E953DC-E2E5-2848-8106-2CD515C45F0F}" destId="{6D6C14D4-6BED-F741-915E-16A2D626810C}" srcOrd="0" destOrd="0" presId="urn:microsoft.com/office/officeart/2008/layout/LinedList"/>
    <dgm:cxn modelId="{EB9D5D60-F71A-4D40-8162-D385BB3AF30D}" type="presParOf" srcId="{18E953DC-E2E5-2848-8106-2CD515C45F0F}" destId="{BD9C54C6-7ED6-9442-A03E-F5BD0C629E42}" srcOrd="1" destOrd="0" presId="urn:microsoft.com/office/officeart/2008/layout/LinedList"/>
    <dgm:cxn modelId="{431D5E1A-5D2A-524D-8407-CBC025B96EE7}" type="presParOf" srcId="{3C2EC44D-A9FF-944D-A819-DBCAD5501558}" destId="{67E8230C-24D4-0847-85F1-1D9E19CC920C}" srcOrd="6" destOrd="0" presId="urn:microsoft.com/office/officeart/2008/layout/LinedList"/>
    <dgm:cxn modelId="{752718BB-51FE-0843-8137-05AB1A93A73E}" type="presParOf" srcId="{3C2EC44D-A9FF-944D-A819-DBCAD5501558}" destId="{8E3FAE02-BF36-E942-97C8-103FBEA2B644}" srcOrd="7" destOrd="0" presId="urn:microsoft.com/office/officeart/2008/layout/LinedList"/>
    <dgm:cxn modelId="{6E34CBDA-4848-0D41-A94F-A66A81944FE7}" type="presParOf" srcId="{8E3FAE02-BF36-E942-97C8-103FBEA2B644}" destId="{F4D7A429-AC46-AE45-91D4-376493ED7A24}" srcOrd="0" destOrd="0" presId="urn:microsoft.com/office/officeart/2008/layout/LinedList"/>
    <dgm:cxn modelId="{EB02396E-7728-0F4F-B81A-D5F4BB729B20}" type="presParOf" srcId="{8E3FAE02-BF36-E942-97C8-103FBEA2B644}" destId="{CE61DC57-DA74-D242-B77A-1D6745E2884B}"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7F5F7-D38C-A148-82BA-6C94C7934BB8}">
      <dsp:nvSpPr>
        <dsp:cNvPr id="0" name=""/>
        <dsp:cNvSpPr/>
      </dsp:nvSpPr>
      <dsp:spPr>
        <a:xfrm>
          <a:off x="0" y="528977"/>
          <a:ext cx="5448134" cy="504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94B6C4-0B6E-254A-9FEB-E53A6E04A2B8}">
      <dsp:nvSpPr>
        <dsp:cNvPr id="0" name=""/>
        <dsp:cNvSpPr/>
      </dsp:nvSpPr>
      <dsp:spPr>
        <a:xfrm>
          <a:off x="272406" y="233777"/>
          <a:ext cx="3813693" cy="590399"/>
        </a:xfrm>
        <a:prstGeom prst="round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149" tIns="0" rIns="144149" bIns="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tx2"/>
              </a:solidFill>
            </a:rPr>
            <a:t>Project Proposal Presentation</a:t>
          </a:r>
          <a:endParaRPr lang="en-US" sz="2000" kern="1200" dirty="0">
            <a:solidFill>
              <a:schemeClr val="tx2"/>
            </a:solidFill>
          </a:endParaRPr>
        </a:p>
      </dsp:txBody>
      <dsp:txXfrm>
        <a:off x="301227" y="262598"/>
        <a:ext cx="3756051" cy="532757"/>
      </dsp:txXfrm>
    </dsp:sp>
    <dsp:sp modelId="{300C1FA0-1806-D547-A844-DC2F74645ED1}">
      <dsp:nvSpPr>
        <dsp:cNvPr id="0" name=""/>
        <dsp:cNvSpPr/>
      </dsp:nvSpPr>
      <dsp:spPr>
        <a:xfrm>
          <a:off x="0" y="1436177"/>
          <a:ext cx="5448134" cy="504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3F646B-CAF6-8842-AF91-6256930D7DDB}">
      <dsp:nvSpPr>
        <dsp:cNvPr id="0" name=""/>
        <dsp:cNvSpPr/>
      </dsp:nvSpPr>
      <dsp:spPr>
        <a:xfrm>
          <a:off x="272406" y="1140977"/>
          <a:ext cx="3813693" cy="590399"/>
        </a:xfrm>
        <a:prstGeom prst="round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149" tIns="0" rIns="144149" bIns="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tx2"/>
              </a:solidFill>
            </a:rPr>
            <a:t>Course</a:t>
          </a:r>
          <a:r>
            <a:rPr lang="en-US" sz="2000" kern="1200" dirty="0">
              <a:solidFill>
                <a:schemeClr val="tx2"/>
              </a:solidFill>
            </a:rPr>
            <a:t>: CSC 8980 Topics in CS</a:t>
          </a:r>
        </a:p>
      </dsp:txBody>
      <dsp:txXfrm>
        <a:off x="301227" y="1169798"/>
        <a:ext cx="3756051" cy="532757"/>
      </dsp:txXfrm>
    </dsp:sp>
    <dsp:sp modelId="{6BE7067F-A5FE-1D4B-8580-C822642F0687}">
      <dsp:nvSpPr>
        <dsp:cNvPr id="0" name=""/>
        <dsp:cNvSpPr/>
      </dsp:nvSpPr>
      <dsp:spPr>
        <a:xfrm>
          <a:off x="0" y="2343377"/>
          <a:ext cx="5448134" cy="504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EEEC8B-2647-A94B-9A62-13CBF25122F5}">
      <dsp:nvSpPr>
        <dsp:cNvPr id="0" name=""/>
        <dsp:cNvSpPr/>
      </dsp:nvSpPr>
      <dsp:spPr>
        <a:xfrm>
          <a:off x="272406" y="2048177"/>
          <a:ext cx="3813693" cy="590399"/>
        </a:xfrm>
        <a:prstGeom prst="round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149" tIns="0" rIns="144149" bIns="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tx2"/>
              </a:solidFill>
            </a:rPr>
            <a:t>Instructor</a:t>
          </a:r>
          <a:r>
            <a:rPr lang="en-US" sz="2000" kern="1200" dirty="0">
              <a:solidFill>
                <a:schemeClr val="tx2"/>
              </a:solidFill>
            </a:rPr>
            <a:t>: Dr. Mario </a:t>
          </a:r>
          <a:r>
            <a:rPr lang="en-US" sz="2000" kern="1200" dirty="0" err="1">
              <a:solidFill>
                <a:schemeClr val="tx2"/>
              </a:solidFill>
            </a:rPr>
            <a:t>Kubek</a:t>
          </a:r>
          <a:endParaRPr lang="en-US" sz="2000" kern="1200" dirty="0">
            <a:solidFill>
              <a:schemeClr val="tx2"/>
            </a:solidFill>
          </a:endParaRPr>
        </a:p>
      </dsp:txBody>
      <dsp:txXfrm>
        <a:off x="301227" y="2076998"/>
        <a:ext cx="3756051" cy="532757"/>
      </dsp:txXfrm>
    </dsp:sp>
    <dsp:sp modelId="{DB63B6BA-8908-DD4D-92C3-1F27159B1AC7}">
      <dsp:nvSpPr>
        <dsp:cNvPr id="0" name=""/>
        <dsp:cNvSpPr/>
      </dsp:nvSpPr>
      <dsp:spPr>
        <a:xfrm>
          <a:off x="0" y="3250577"/>
          <a:ext cx="5448134" cy="1512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836" tIns="416560" rIns="42283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err="1"/>
            <a:t>Nagamedha</a:t>
          </a:r>
          <a:r>
            <a:rPr lang="en-US" sz="2000" kern="1200" dirty="0"/>
            <a:t> Sakhamuri</a:t>
          </a:r>
        </a:p>
        <a:p>
          <a:pPr marL="228600" lvl="1" indent="-228600" algn="l" defTabSz="889000">
            <a:lnSpc>
              <a:spcPct val="90000"/>
            </a:lnSpc>
            <a:spcBef>
              <a:spcPct val="0"/>
            </a:spcBef>
            <a:spcAft>
              <a:spcPct val="15000"/>
            </a:spcAft>
            <a:buChar char="•"/>
          </a:pPr>
          <a:r>
            <a:rPr lang="en-US" sz="2000" kern="1200" dirty="0" err="1"/>
            <a:t>Nookaraju</a:t>
          </a:r>
          <a:r>
            <a:rPr lang="en-US" sz="2000" kern="1200" dirty="0"/>
            <a:t> </a:t>
          </a:r>
          <a:r>
            <a:rPr lang="en-US" sz="2000" kern="1200" dirty="0" err="1"/>
            <a:t>Guttula</a:t>
          </a:r>
          <a:endParaRPr lang="en-US" sz="2000" kern="1200" dirty="0"/>
        </a:p>
        <a:p>
          <a:pPr marL="228600" lvl="1" indent="-228600" algn="l" defTabSz="889000">
            <a:lnSpc>
              <a:spcPct val="90000"/>
            </a:lnSpc>
            <a:spcBef>
              <a:spcPct val="0"/>
            </a:spcBef>
            <a:spcAft>
              <a:spcPct val="15000"/>
            </a:spcAft>
            <a:buChar char="•"/>
          </a:pPr>
          <a:r>
            <a:rPr lang="en-US" sz="2000" kern="1200" dirty="0"/>
            <a:t>Laxmi Prasanna </a:t>
          </a:r>
          <a:r>
            <a:rPr lang="en-US" sz="2000" kern="1200" dirty="0" err="1"/>
            <a:t>Ravikanti</a:t>
          </a:r>
          <a:endParaRPr lang="en-US" sz="2000" kern="1200" dirty="0"/>
        </a:p>
      </dsp:txBody>
      <dsp:txXfrm>
        <a:off x="0" y="3250577"/>
        <a:ext cx="5448134" cy="1512000"/>
      </dsp:txXfrm>
    </dsp:sp>
    <dsp:sp modelId="{564B9478-34C3-B44A-A09B-E57858841726}">
      <dsp:nvSpPr>
        <dsp:cNvPr id="0" name=""/>
        <dsp:cNvSpPr/>
      </dsp:nvSpPr>
      <dsp:spPr>
        <a:xfrm>
          <a:off x="272406" y="2955377"/>
          <a:ext cx="3813693" cy="590399"/>
        </a:xfrm>
        <a:prstGeom prst="round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149" tIns="0" rIns="144149" bIns="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tx2"/>
              </a:solidFill>
            </a:rPr>
            <a:t>Team Members</a:t>
          </a:r>
          <a:r>
            <a:rPr lang="en-US" sz="2000" kern="1200" dirty="0">
              <a:solidFill>
                <a:schemeClr val="tx2"/>
              </a:solidFill>
            </a:rPr>
            <a:t>:</a:t>
          </a:r>
          <a:r>
            <a:rPr lang="en-US" sz="2000" b="1" kern="1200" dirty="0">
              <a:solidFill>
                <a:schemeClr val="tx2"/>
              </a:solidFill>
            </a:rPr>
            <a:t> </a:t>
          </a:r>
          <a:endParaRPr lang="en-US" sz="2000" kern="1200" dirty="0">
            <a:solidFill>
              <a:schemeClr val="tx2"/>
            </a:solidFill>
          </a:endParaRPr>
        </a:p>
      </dsp:txBody>
      <dsp:txXfrm>
        <a:off x="301227" y="2984198"/>
        <a:ext cx="3756051" cy="5327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36F3D1-0567-45DA-AEB6-6E5E68A8E229}">
      <dsp:nvSpPr>
        <dsp:cNvPr id="0" name=""/>
        <dsp:cNvSpPr/>
      </dsp:nvSpPr>
      <dsp:spPr>
        <a:xfrm>
          <a:off x="0" y="6338"/>
          <a:ext cx="8431306" cy="781612"/>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dsp:spPr>
      <dsp:style>
        <a:lnRef idx="0">
          <a:scrgbClr r="0" g="0" b="0"/>
        </a:lnRef>
        <a:fillRef idx="1">
          <a:scrgbClr r="0" g="0" b="0"/>
        </a:fillRef>
        <a:effectRef idx="0">
          <a:scrgbClr r="0" g="0" b="0"/>
        </a:effectRef>
        <a:fontRef idx="minor"/>
      </dsp:style>
    </dsp:sp>
    <dsp:sp modelId="{A969EA9D-ED30-40FE-8D77-661DFDB01D5D}">
      <dsp:nvSpPr>
        <dsp:cNvPr id="0" name=""/>
        <dsp:cNvSpPr/>
      </dsp:nvSpPr>
      <dsp:spPr>
        <a:xfrm>
          <a:off x="236437" y="182200"/>
          <a:ext cx="430307" cy="429887"/>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E7AA1E-1917-4EBE-AE15-320F3F09933D}">
      <dsp:nvSpPr>
        <dsp:cNvPr id="0" name=""/>
        <dsp:cNvSpPr/>
      </dsp:nvSpPr>
      <dsp:spPr>
        <a:xfrm>
          <a:off x="903183" y="6338"/>
          <a:ext cx="7500766" cy="830463"/>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87891" tIns="87891" rIns="87891" bIns="87891" numCol="1" spcCol="1270" anchor="ctr" anchorCtr="0">
          <a:noAutofit/>
        </a:bodyPr>
        <a:lstStyle/>
        <a:p>
          <a:pPr marL="0" lvl="0" indent="0" algn="l" defTabSz="977900">
            <a:lnSpc>
              <a:spcPct val="100000"/>
            </a:lnSpc>
            <a:spcBef>
              <a:spcPct val="0"/>
            </a:spcBef>
            <a:spcAft>
              <a:spcPct val="35000"/>
            </a:spcAft>
            <a:buNone/>
          </a:pPr>
          <a:r>
            <a:rPr lang="en-US" sz="2200" kern="1200" dirty="0"/>
            <a:t>E-commerce platforms rely on </a:t>
          </a:r>
          <a:r>
            <a:rPr lang="en-US" sz="2200" b="1" kern="1200" dirty="0"/>
            <a:t>structured product categorization</a:t>
          </a:r>
          <a:r>
            <a:rPr lang="en-US" sz="2200" kern="1200" dirty="0"/>
            <a:t> to enhance product discovery.</a:t>
          </a:r>
        </a:p>
      </dsp:txBody>
      <dsp:txXfrm>
        <a:off x="903183" y="6338"/>
        <a:ext cx="7500766" cy="830463"/>
      </dsp:txXfrm>
    </dsp:sp>
    <dsp:sp modelId="{522CE49F-AF50-4490-AD67-0BA556BC4BD3}">
      <dsp:nvSpPr>
        <dsp:cNvPr id="0" name=""/>
        <dsp:cNvSpPr/>
      </dsp:nvSpPr>
      <dsp:spPr>
        <a:xfrm>
          <a:off x="0" y="1044417"/>
          <a:ext cx="8431306" cy="781612"/>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dsp:spPr>
      <dsp:style>
        <a:lnRef idx="0">
          <a:scrgbClr r="0" g="0" b="0"/>
        </a:lnRef>
        <a:fillRef idx="1">
          <a:scrgbClr r="0" g="0" b="0"/>
        </a:fillRef>
        <a:effectRef idx="0">
          <a:scrgbClr r="0" g="0" b="0"/>
        </a:effectRef>
        <a:fontRef idx="minor"/>
      </dsp:style>
    </dsp:sp>
    <dsp:sp modelId="{5CD7DD75-743D-4A33-9903-82C346639980}">
      <dsp:nvSpPr>
        <dsp:cNvPr id="0" name=""/>
        <dsp:cNvSpPr/>
      </dsp:nvSpPr>
      <dsp:spPr>
        <a:xfrm>
          <a:off x="236437" y="1220280"/>
          <a:ext cx="430307" cy="429887"/>
        </a:xfrm>
        <a:prstGeom prst="rect">
          <a:avLst/>
        </a:prstGeom>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F2A41A-26F5-4AF9-819E-931D7AFD3798}">
      <dsp:nvSpPr>
        <dsp:cNvPr id="0" name=""/>
        <dsp:cNvSpPr/>
      </dsp:nvSpPr>
      <dsp:spPr>
        <a:xfrm>
          <a:off x="903183" y="1044417"/>
          <a:ext cx="7500766" cy="830463"/>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87891" tIns="87891" rIns="87891" bIns="87891" numCol="1" spcCol="1270" anchor="ctr" anchorCtr="0">
          <a:noAutofit/>
        </a:bodyPr>
        <a:lstStyle/>
        <a:p>
          <a:pPr marL="0" lvl="0" indent="0" algn="l" defTabSz="977900">
            <a:lnSpc>
              <a:spcPct val="100000"/>
            </a:lnSpc>
            <a:spcBef>
              <a:spcPct val="0"/>
            </a:spcBef>
            <a:spcAft>
              <a:spcPct val="35000"/>
            </a:spcAft>
            <a:buNone/>
          </a:pPr>
          <a:r>
            <a:rPr lang="en-US" sz="2200" b="1" kern="1200" dirty="0"/>
            <a:t>Text-based and image-based product classification</a:t>
          </a:r>
          <a:r>
            <a:rPr lang="en-US" sz="2200" kern="1200" dirty="0"/>
            <a:t> is crucial for accurate recommendations.</a:t>
          </a:r>
        </a:p>
      </dsp:txBody>
      <dsp:txXfrm>
        <a:off x="903183" y="1044417"/>
        <a:ext cx="7500766" cy="830463"/>
      </dsp:txXfrm>
    </dsp:sp>
    <dsp:sp modelId="{90072C62-A446-447B-BB38-6ACD6449B84A}">
      <dsp:nvSpPr>
        <dsp:cNvPr id="0" name=""/>
        <dsp:cNvSpPr/>
      </dsp:nvSpPr>
      <dsp:spPr>
        <a:xfrm>
          <a:off x="0" y="2082497"/>
          <a:ext cx="8431306" cy="781612"/>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dsp:spPr>
      <dsp:style>
        <a:lnRef idx="0">
          <a:scrgbClr r="0" g="0" b="0"/>
        </a:lnRef>
        <a:fillRef idx="1">
          <a:scrgbClr r="0" g="0" b="0"/>
        </a:fillRef>
        <a:effectRef idx="0">
          <a:scrgbClr r="0" g="0" b="0"/>
        </a:effectRef>
        <a:fontRef idx="minor"/>
      </dsp:style>
    </dsp:sp>
    <dsp:sp modelId="{928C4BF3-F126-4D72-8EDF-650BD4B2FAB7}">
      <dsp:nvSpPr>
        <dsp:cNvPr id="0" name=""/>
        <dsp:cNvSpPr/>
      </dsp:nvSpPr>
      <dsp:spPr>
        <a:xfrm>
          <a:off x="236437" y="2258360"/>
          <a:ext cx="430307" cy="429887"/>
        </a:xfrm>
        <a:prstGeom prst="rect">
          <a:avLst/>
        </a:prstGeom>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FA0CC7-8395-4362-B8BF-D27E41DDCE50}">
      <dsp:nvSpPr>
        <dsp:cNvPr id="0" name=""/>
        <dsp:cNvSpPr/>
      </dsp:nvSpPr>
      <dsp:spPr>
        <a:xfrm>
          <a:off x="903183" y="2082497"/>
          <a:ext cx="7500766" cy="830463"/>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87891" tIns="87891" rIns="87891" bIns="87891" numCol="1" spcCol="1270" anchor="ctr" anchorCtr="0">
          <a:noAutofit/>
        </a:bodyPr>
        <a:lstStyle/>
        <a:p>
          <a:pPr marL="0" lvl="0" indent="0" algn="l" defTabSz="977900">
            <a:lnSpc>
              <a:spcPct val="100000"/>
            </a:lnSpc>
            <a:spcBef>
              <a:spcPct val="0"/>
            </a:spcBef>
            <a:spcAft>
              <a:spcPct val="35000"/>
            </a:spcAft>
            <a:buNone/>
          </a:pPr>
          <a:r>
            <a:rPr lang="en-US" sz="2200" kern="1200" dirty="0"/>
            <a:t>Manual classification is tedious, inconsistent, and unsustainable for large-scale catalogs.</a:t>
          </a:r>
        </a:p>
      </dsp:txBody>
      <dsp:txXfrm>
        <a:off x="903183" y="2082497"/>
        <a:ext cx="7500766" cy="830463"/>
      </dsp:txXfrm>
    </dsp:sp>
    <dsp:sp modelId="{87F7DE80-D4C8-4DFC-A9B4-304DF608AB35}">
      <dsp:nvSpPr>
        <dsp:cNvPr id="0" name=""/>
        <dsp:cNvSpPr/>
      </dsp:nvSpPr>
      <dsp:spPr>
        <a:xfrm>
          <a:off x="0" y="3120576"/>
          <a:ext cx="8431306" cy="781612"/>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dsp:spPr>
      <dsp:style>
        <a:lnRef idx="0">
          <a:scrgbClr r="0" g="0" b="0"/>
        </a:lnRef>
        <a:fillRef idx="1">
          <a:scrgbClr r="0" g="0" b="0"/>
        </a:fillRef>
        <a:effectRef idx="0">
          <a:scrgbClr r="0" g="0" b="0"/>
        </a:effectRef>
        <a:fontRef idx="minor"/>
      </dsp:style>
    </dsp:sp>
    <dsp:sp modelId="{27D37BBC-32BD-4918-9B40-36CA1994F7F7}">
      <dsp:nvSpPr>
        <dsp:cNvPr id="0" name=""/>
        <dsp:cNvSpPr/>
      </dsp:nvSpPr>
      <dsp:spPr>
        <a:xfrm>
          <a:off x="236437" y="3296439"/>
          <a:ext cx="430307" cy="429887"/>
        </a:xfrm>
        <a:prstGeom prst="rect">
          <a:avLst/>
        </a:prstGeom>
        <a:blipFill rotWithShape="1">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B55F77-D7BC-48F8-A56D-F7B45AEACDD7}">
      <dsp:nvSpPr>
        <dsp:cNvPr id="0" name=""/>
        <dsp:cNvSpPr/>
      </dsp:nvSpPr>
      <dsp:spPr>
        <a:xfrm>
          <a:off x="903183" y="3120576"/>
          <a:ext cx="7500766" cy="830463"/>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87891" tIns="87891" rIns="87891" bIns="87891" numCol="1" spcCol="1270" anchor="ctr" anchorCtr="0">
          <a:noAutofit/>
        </a:bodyPr>
        <a:lstStyle/>
        <a:p>
          <a:pPr marL="0" lvl="0" indent="0" algn="l" defTabSz="977900">
            <a:lnSpc>
              <a:spcPct val="100000"/>
            </a:lnSpc>
            <a:spcBef>
              <a:spcPct val="0"/>
            </a:spcBef>
            <a:spcAft>
              <a:spcPct val="35000"/>
            </a:spcAft>
            <a:buNone/>
          </a:pPr>
          <a:r>
            <a:rPr lang="en-US" sz="2200" kern="1200" dirty="0"/>
            <a:t>Our project </a:t>
          </a:r>
          <a:r>
            <a:rPr lang="en-US" sz="2200" b="1" kern="1200" dirty="0"/>
            <a:t>develops an AI-based pipeline</a:t>
          </a:r>
          <a:r>
            <a:rPr lang="en-US" sz="2200" kern="1200" dirty="0"/>
            <a:t> that classifies products based on </a:t>
          </a:r>
          <a:r>
            <a:rPr lang="en-US" sz="2200" b="1" kern="1200" dirty="0"/>
            <a:t>text descriptions and images</a:t>
          </a:r>
          <a:r>
            <a:rPr lang="en-US" sz="2200" kern="1200" dirty="0"/>
            <a:t>.</a:t>
          </a:r>
        </a:p>
      </dsp:txBody>
      <dsp:txXfrm>
        <a:off x="903183" y="3120576"/>
        <a:ext cx="7500766" cy="830463"/>
      </dsp:txXfrm>
    </dsp:sp>
    <dsp:sp modelId="{AFF8C523-A70C-44B3-9364-A83DEAE8FE11}">
      <dsp:nvSpPr>
        <dsp:cNvPr id="0" name=""/>
        <dsp:cNvSpPr/>
      </dsp:nvSpPr>
      <dsp:spPr>
        <a:xfrm>
          <a:off x="0" y="4158656"/>
          <a:ext cx="8431306" cy="781612"/>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dsp:spPr>
      <dsp:style>
        <a:lnRef idx="0">
          <a:scrgbClr r="0" g="0" b="0"/>
        </a:lnRef>
        <a:fillRef idx="1">
          <a:scrgbClr r="0" g="0" b="0"/>
        </a:fillRef>
        <a:effectRef idx="0">
          <a:scrgbClr r="0" g="0" b="0"/>
        </a:effectRef>
        <a:fontRef idx="minor"/>
      </dsp:style>
    </dsp:sp>
    <dsp:sp modelId="{19B33AA4-608E-44E2-8B61-8AF9C144F6F2}">
      <dsp:nvSpPr>
        <dsp:cNvPr id="0" name=""/>
        <dsp:cNvSpPr/>
      </dsp:nvSpPr>
      <dsp:spPr>
        <a:xfrm>
          <a:off x="236437" y="4334519"/>
          <a:ext cx="430307" cy="429887"/>
        </a:xfrm>
        <a:prstGeom prst="rect">
          <a:avLst/>
        </a:prstGeom>
        <a:blipFill rotWithShape="1">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7BE13B-6808-430D-B08C-6C5EB76E5EB0}">
      <dsp:nvSpPr>
        <dsp:cNvPr id="0" name=""/>
        <dsp:cNvSpPr/>
      </dsp:nvSpPr>
      <dsp:spPr>
        <a:xfrm>
          <a:off x="903183" y="4158656"/>
          <a:ext cx="7500766" cy="830463"/>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87891" tIns="87891" rIns="87891" bIns="87891" numCol="1" spcCol="1270" anchor="ctr" anchorCtr="0">
          <a:noAutofit/>
        </a:bodyPr>
        <a:lstStyle/>
        <a:p>
          <a:pPr marL="0" lvl="0" indent="0" algn="l" defTabSz="977900">
            <a:lnSpc>
              <a:spcPct val="100000"/>
            </a:lnSpc>
            <a:spcBef>
              <a:spcPct val="0"/>
            </a:spcBef>
            <a:spcAft>
              <a:spcPct val="35000"/>
            </a:spcAft>
            <a:buNone/>
          </a:pPr>
          <a:r>
            <a:rPr lang="en-US" sz="2200" kern="1200" dirty="0"/>
            <a:t>We integrate </a:t>
          </a:r>
          <a:r>
            <a:rPr lang="en-US" sz="2200" b="1" kern="1200" dirty="0"/>
            <a:t>Natural Language Processing (NLP) and Computer Vision (CV)</a:t>
          </a:r>
          <a:r>
            <a:rPr lang="en-US" sz="2200" kern="1200" dirty="0"/>
            <a:t> to automate product classification.</a:t>
          </a:r>
        </a:p>
      </dsp:txBody>
      <dsp:txXfrm>
        <a:off x="903183" y="4158656"/>
        <a:ext cx="7500766" cy="8304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495271-DB47-40E7-A42B-BEF1B7FB7C43}">
      <dsp:nvSpPr>
        <dsp:cNvPr id="0" name=""/>
        <dsp:cNvSpPr/>
      </dsp:nvSpPr>
      <dsp:spPr>
        <a:xfrm>
          <a:off x="38986" y="653046"/>
          <a:ext cx="1481506" cy="1481506"/>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dsp:spPr>
      <dsp:style>
        <a:lnRef idx="0">
          <a:scrgbClr r="0" g="0" b="0"/>
        </a:lnRef>
        <a:fillRef idx="1">
          <a:scrgbClr r="0" g="0" b="0"/>
        </a:fillRef>
        <a:effectRef idx="0">
          <a:scrgbClr r="0" g="0" b="0"/>
        </a:effectRef>
        <a:fontRef idx="minor"/>
      </dsp:style>
    </dsp:sp>
    <dsp:sp modelId="{80B65839-57FD-41F6-8E63-90E21EED7790}">
      <dsp:nvSpPr>
        <dsp:cNvPr id="0" name=""/>
        <dsp:cNvSpPr/>
      </dsp:nvSpPr>
      <dsp:spPr>
        <a:xfrm>
          <a:off x="350102" y="964162"/>
          <a:ext cx="859273" cy="859273"/>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0BA043-06BE-4BFF-9255-491ADBCCC0B9}">
      <dsp:nvSpPr>
        <dsp:cNvPr id="0" name=""/>
        <dsp:cNvSpPr/>
      </dsp:nvSpPr>
      <dsp:spPr>
        <a:xfrm>
          <a:off x="1837958" y="653046"/>
          <a:ext cx="3492121" cy="1481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b="1" kern="1200" dirty="0"/>
            <a:t>Develop an AI-driven system</a:t>
          </a:r>
          <a:r>
            <a:rPr lang="en-US" sz="2200" kern="1200" dirty="0"/>
            <a:t> that classifies products using </a:t>
          </a:r>
          <a:r>
            <a:rPr lang="en-US" sz="2200" b="1" kern="1200" dirty="0"/>
            <a:t>text descriptions and images</a:t>
          </a:r>
          <a:r>
            <a:rPr lang="en-US" sz="2200" kern="1200" dirty="0"/>
            <a:t>.</a:t>
          </a:r>
        </a:p>
      </dsp:txBody>
      <dsp:txXfrm>
        <a:off x="1837958" y="653046"/>
        <a:ext cx="3492121" cy="1481506"/>
      </dsp:txXfrm>
    </dsp:sp>
    <dsp:sp modelId="{BE51D37C-4E73-4AC7-8360-C0BD2C412C9F}">
      <dsp:nvSpPr>
        <dsp:cNvPr id="0" name=""/>
        <dsp:cNvSpPr/>
      </dsp:nvSpPr>
      <dsp:spPr>
        <a:xfrm>
          <a:off x="5938555" y="653046"/>
          <a:ext cx="1481506" cy="1481506"/>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dsp:spPr>
      <dsp:style>
        <a:lnRef idx="0">
          <a:scrgbClr r="0" g="0" b="0"/>
        </a:lnRef>
        <a:fillRef idx="1">
          <a:scrgbClr r="0" g="0" b="0"/>
        </a:fillRef>
        <a:effectRef idx="0">
          <a:scrgbClr r="0" g="0" b="0"/>
        </a:effectRef>
        <a:fontRef idx="minor"/>
      </dsp:style>
    </dsp:sp>
    <dsp:sp modelId="{882DA396-FBA9-45F3-AF81-A9C26D0A5215}">
      <dsp:nvSpPr>
        <dsp:cNvPr id="0" name=""/>
        <dsp:cNvSpPr/>
      </dsp:nvSpPr>
      <dsp:spPr>
        <a:xfrm>
          <a:off x="6249671" y="964162"/>
          <a:ext cx="859273" cy="859273"/>
        </a:xfrm>
        <a:prstGeom prst="rect">
          <a:avLst/>
        </a:prstGeom>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FD64BC-6184-4D51-A039-509B4FEBF448}">
      <dsp:nvSpPr>
        <dsp:cNvPr id="0" name=""/>
        <dsp:cNvSpPr/>
      </dsp:nvSpPr>
      <dsp:spPr>
        <a:xfrm>
          <a:off x="7737527" y="653046"/>
          <a:ext cx="3492121" cy="1481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dirty="0"/>
            <a:t>Leverage </a:t>
          </a:r>
          <a:r>
            <a:rPr lang="en-US" sz="2200" b="1" kern="1200" dirty="0"/>
            <a:t>machine learning models for text and image analysis</a:t>
          </a:r>
          <a:r>
            <a:rPr lang="en-US" sz="2200" kern="1200" dirty="0"/>
            <a:t> to identify correct product categories.</a:t>
          </a:r>
        </a:p>
      </dsp:txBody>
      <dsp:txXfrm>
        <a:off x="7737527" y="653046"/>
        <a:ext cx="3492121" cy="1481506"/>
      </dsp:txXfrm>
    </dsp:sp>
    <dsp:sp modelId="{29F305DA-62E2-4C47-8DC1-2143C371F521}">
      <dsp:nvSpPr>
        <dsp:cNvPr id="0" name=""/>
        <dsp:cNvSpPr/>
      </dsp:nvSpPr>
      <dsp:spPr>
        <a:xfrm>
          <a:off x="38986" y="3008947"/>
          <a:ext cx="1481506" cy="1481506"/>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dsp:spPr>
      <dsp:style>
        <a:lnRef idx="0">
          <a:scrgbClr r="0" g="0" b="0"/>
        </a:lnRef>
        <a:fillRef idx="1">
          <a:scrgbClr r="0" g="0" b="0"/>
        </a:fillRef>
        <a:effectRef idx="0">
          <a:scrgbClr r="0" g="0" b="0"/>
        </a:effectRef>
        <a:fontRef idx="minor"/>
      </dsp:style>
    </dsp:sp>
    <dsp:sp modelId="{4543AA95-E48D-4CA6-88FE-1A2D3F82ADC3}">
      <dsp:nvSpPr>
        <dsp:cNvPr id="0" name=""/>
        <dsp:cNvSpPr/>
      </dsp:nvSpPr>
      <dsp:spPr>
        <a:xfrm>
          <a:off x="350102" y="3320063"/>
          <a:ext cx="859273" cy="859273"/>
        </a:xfrm>
        <a:prstGeom prst="rect">
          <a:avLst/>
        </a:prstGeom>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CE9FE0-1E45-497D-A2C0-17EC945F221E}">
      <dsp:nvSpPr>
        <dsp:cNvPr id="0" name=""/>
        <dsp:cNvSpPr/>
      </dsp:nvSpPr>
      <dsp:spPr>
        <a:xfrm>
          <a:off x="1837958" y="3008947"/>
          <a:ext cx="3492121" cy="1481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dirty="0"/>
            <a:t>Improve classification accuracy and consistency across large-scale datasets.</a:t>
          </a:r>
        </a:p>
      </dsp:txBody>
      <dsp:txXfrm>
        <a:off x="1837958" y="3008947"/>
        <a:ext cx="3492121" cy="1481506"/>
      </dsp:txXfrm>
    </dsp:sp>
    <dsp:sp modelId="{E5290C0D-99CD-447E-8800-F73F18F1C917}">
      <dsp:nvSpPr>
        <dsp:cNvPr id="0" name=""/>
        <dsp:cNvSpPr/>
      </dsp:nvSpPr>
      <dsp:spPr>
        <a:xfrm>
          <a:off x="5938555" y="2929138"/>
          <a:ext cx="1481506" cy="1481506"/>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dsp:spPr>
      <dsp:style>
        <a:lnRef idx="0">
          <a:scrgbClr r="0" g="0" b="0"/>
        </a:lnRef>
        <a:fillRef idx="1">
          <a:scrgbClr r="0" g="0" b="0"/>
        </a:fillRef>
        <a:effectRef idx="0">
          <a:scrgbClr r="0" g="0" b="0"/>
        </a:effectRef>
        <a:fontRef idx="minor"/>
      </dsp:style>
    </dsp:sp>
    <dsp:sp modelId="{8D5B3182-019B-4C91-A129-C987DD339281}">
      <dsp:nvSpPr>
        <dsp:cNvPr id="0" name=""/>
        <dsp:cNvSpPr/>
      </dsp:nvSpPr>
      <dsp:spPr>
        <a:xfrm>
          <a:off x="6249671" y="3320063"/>
          <a:ext cx="859273" cy="859273"/>
        </a:xfrm>
        <a:prstGeom prst="rect">
          <a:avLst/>
        </a:prstGeom>
        <a:blipFill>
          <a:blip xmlns:r="http://schemas.openxmlformats.org/officeDocument/2006/relationships" r:embed="rId7">
            <a:biLevel thresh="50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EA3F60-5530-4577-828C-03662CFA0D6C}">
      <dsp:nvSpPr>
        <dsp:cNvPr id="0" name=""/>
        <dsp:cNvSpPr/>
      </dsp:nvSpPr>
      <dsp:spPr>
        <a:xfrm>
          <a:off x="7737527" y="3008947"/>
          <a:ext cx="3492121" cy="1481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dirty="0"/>
            <a:t>Enable </a:t>
          </a:r>
          <a:r>
            <a:rPr lang="en-US" sz="2200" b="1" kern="1200" dirty="0"/>
            <a:t>real-time, automated classification</a:t>
          </a:r>
          <a:r>
            <a:rPr lang="en-US" sz="2200" kern="1200" dirty="0"/>
            <a:t> integrated into e-commerce search and inventory systems.</a:t>
          </a:r>
        </a:p>
      </dsp:txBody>
      <dsp:txXfrm>
        <a:off x="7737527" y="3008947"/>
        <a:ext cx="3492121" cy="14815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0FAA7-3955-CE41-B95E-9B10101FEBD0}">
      <dsp:nvSpPr>
        <dsp:cNvPr id="0" name=""/>
        <dsp:cNvSpPr/>
      </dsp:nvSpPr>
      <dsp:spPr>
        <a:xfrm>
          <a:off x="0" y="514429"/>
          <a:ext cx="6425182" cy="1216800"/>
        </a:xfrm>
        <a:prstGeom prst="round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chemeClr val="tx2"/>
              </a:solidFill>
            </a:rPr>
            <a:t>Combining text and image data</a:t>
          </a:r>
          <a:r>
            <a:rPr lang="en-US" sz="2200" kern="1200" dirty="0">
              <a:solidFill>
                <a:schemeClr val="tx2"/>
              </a:solidFill>
            </a:rPr>
            <a:t> enhances classification accuracy significantly.</a:t>
          </a:r>
        </a:p>
      </dsp:txBody>
      <dsp:txXfrm>
        <a:off x="59399" y="573828"/>
        <a:ext cx="6306384" cy="1098002"/>
      </dsp:txXfrm>
    </dsp:sp>
    <dsp:sp modelId="{96AFA03D-3CEB-364D-A4D7-B623C787735E}">
      <dsp:nvSpPr>
        <dsp:cNvPr id="0" name=""/>
        <dsp:cNvSpPr/>
      </dsp:nvSpPr>
      <dsp:spPr>
        <a:xfrm>
          <a:off x="0" y="1918429"/>
          <a:ext cx="6425182" cy="1000720"/>
        </a:xfrm>
        <a:prstGeom prst="round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chemeClr val="tx2"/>
              </a:solidFill>
            </a:rPr>
            <a:t>Deep learning models for images and NLP for text</a:t>
          </a:r>
          <a:r>
            <a:rPr lang="en-US" sz="2200" kern="1200" dirty="0">
              <a:solidFill>
                <a:schemeClr val="tx2"/>
              </a:solidFill>
            </a:rPr>
            <a:t> outperform manual classification methods.</a:t>
          </a:r>
        </a:p>
      </dsp:txBody>
      <dsp:txXfrm>
        <a:off x="48851" y="1967280"/>
        <a:ext cx="6327480" cy="903018"/>
      </dsp:txXfrm>
    </dsp:sp>
    <dsp:sp modelId="{D6ABF1B6-5165-8345-97FE-F97B5589D193}">
      <dsp:nvSpPr>
        <dsp:cNvPr id="0" name=""/>
        <dsp:cNvSpPr/>
      </dsp:nvSpPr>
      <dsp:spPr>
        <a:xfrm>
          <a:off x="0" y="3106349"/>
          <a:ext cx="6425182" cy="1216800"/>
        </a:xfrm>
        <a:prstGeom prst="round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2"/>
              </a:solidFill>
            </a:rPr>
            <a:t>Automation will </a:t>
          </a:r>
          <a:r>
            <a:rPr lang="en-US" sz="2200" b="1" kern="1200" dirty="0">
              <a:solidFill>
                <a:schemeClr val="tx2"/>
              </a:solidFill>
            </a:rPr>
            <a:t>reduce operational inefficiencies, minimize human error, and improve scalability</a:t>
          </a:r>
          <a:r>
            <a:rPr lang="en-US" sz="2200" kern="1200" dirty="0">
              <a:solidFill>
                <a:schemeClr val="tx2"/>
              </a:solidFill>
            </a:rPr>
            <a:t>.</a:t>
          </a:r>
        </a:p>
      </dsp:txBody>
      <dsp:txXfrm>
        <a:off x="59399" y="3165748"/>
        <a:ext cx="6306384" cy="10980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463C0-7FCF-314C-BB7F-83893F8FF949}">
      <dsp:nvSpPr>
        <dsp:cNvPr id="0" name=""/>
        <dsp:cNvSpPr/>
      </dsp:nvSpPr>
      <dsp:spPr>
        <a:xfrm>
          <a:off x="0" y="212561"/>
          <a:ext cx="10185074" cy="812699"/>
        </a:xfrm>
        <a:prstGeom prst="rect">
          <a:avLst/>
        </a:prstGeom>
        <a:no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0475" tIns="249936" rIns="79047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Flipkart Products Dataset from Kaggle (1050 entries </a:t>
          </a:r>
          <a:r>
            <a:rPr lang="en-US" sz="1600" u="sng" kern="1200" dirty="0">
              <a:hlinkClick xmlns:r="http://schemas.openxmlformats.org/officeDocument/2006/relationships" r:id="rId1"/>
            </a:rPr>
            <a:t>Link</a:t>
          </a:r>
          <a:r>
            <a:rPr lang="en-US" sz="1600" kern="1200" dirty="0"/>
            <a:t>).  Real-world, structured, and includes both text and image data. Ideal for experimentation.</a:t>
          </a:r>
        </a:p>
      </dsp:txBody>
      <dsp:txXfrm>
        <a:off x="0" y="212561"/>
        <a:ext cx="10185074" cy="812699"/>
      </dsp:txXfrm>
    </dsp:sp>
    <dsp:sp modelId="{4303D088-818F-9543-AB99-04F62D7B1189}">
      <dsp:nvSpPr>
        <dsp:cNvPr id="0" name=""/>
        <dsp:cNvSpPr/>
      </dsp:nvSpPr>
      <dsp:spPr>
        <a:xfrm>
          <a:off x="509253" y="35441"/>
          <a:ext cx="7129551" cy="354240"/>
        </a:xfrm>
        <a:prstGeom prst="round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480" tIns="0" rIns="269480"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2"/>
              </a:solidFill>
            </a:rPr>
            <a:t>Dataset Used:</a:t>
          </a:r>
          <a:r>
            <a:rPr lang="en-US" sz="1800" kern="1200" dirty="0">
              <a:solidFill>
                <a:schemeClr val="tx2"/>
              </a:solidFill>
            </a:rPr>
            <a:t> </a:t>
          </a:r>
        </a:p>
      </dsp:txBody>
      <dsp:txXfrm>
        <a:off x="526546" y="52734"/>
        <a:ext cx="7094965" cy="319654"/>
      </dsp:txXfrm>
    </dsp:sp>
    <dsp:sp modelId="{ABD8242B-A2AC-4A4C-94A4-28018A2AAEE8}">
      <dsp:nvSpPr>
        <dsp:cNvPr id="0" name=""/>
        <dsp:cNvSpPr/>
      </dsp:nvSpPr>
      <dsp:spPr>
        <a:xfrm>
          <a:off x="0" y="1267181"/>
          <a:ext cx="10185074" cy="1115099"/>
        </a:xfrm>
        <a:prstGeom prst="rect">
          <a:avLst/>
        </a:prstGeom>
        <a:no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0475" tIns="249936" rIns="79047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Remove HTML tags, punctuation, and </a:t>
          </a:r>
          <a:r>
            <a:rPr lang="en-US" sz="1600" kern="1200" dirty="0" err="1"/>
            <a:t>stopwords</a:t>
          </a:r>
          <a:r>
            <a:rPr lang="en-US" sz="1600" kern="1200" dirty="0"/>
            <a:t>.</a:t>
          </a:r>
        </a:p>
        <a:p>
          <a:pPr marL="171450" lvl="1" indent="-171450" algn="l" defTabSz="711200">
            <a:lnSpc>
              <a:spcPct val="90000"/>
            </a:lnSpc>
            <a:spcBef>
              <a:spcPct val="0"/>
            </a:spcBef>
            <a:spcAft>
              <a:spcPct val="15000"/>
            </a:spcAft>
            <a:buChar char="•"/>
          </a:pPr>
          <a:r>
            <a:rPr lang="en-US" sz="1600" kern="1200" dirty="0"/>
            <a:t>Apply tokenization, lemmatization, and vectorization.</a:t>
          </a:r>
        </a:p>
        <a:p>
          <a:pPr marL="171450" lvl="1" indent="-171450" algn="l" defTabSz="711200">
            <a:lnSpc>
              <a:spcPct val="90000"/>
            </a:lnSpc>
            <a:spcBef>
              <a:spcPct val="0"/>
            </a:spcBef>
            <a:spcAft>
              <a:spcPct val="15000"/>
            </a:spcAft>
            <a:buChar char="•"/>
          </a:pPr>
          <a:r>
            <a:rPr lang="en-US" sz="1600" kern="1200" dirty="0"/>
            <a:t>Use </a:t>
          </a:r>
          <a:r>
            <a:rPr lang="en-US" sz="1600" b="1" kern="1200" dirty="0"/>
            <a:t>TF-IDF, Word2Vec, and BERT embeddings</a:t>
          </a:r>
          <a:r>
            <a:rPr lang="en-US" sz="1600" kern="1200" dirty="0"/>
            <a:t> for representation.</a:t>
          </a:r>
        </a:p>
      </dsp:txBody>
      <dsp:txXfrm>
        <a:off x="0" y="1267181"/>
        <a:ext cx="10185074" cy="1115099"/>
      </dsp:txXfrm>
    </dsp:sp>
    <dsp:sp modelId="{A5B63A5B-CEA7-B34B-B705-77B118D8026F}">
      <dsp:nvSpPr>
        <dsp:cNvPr id="0" name=""/>
        <dsp:cNvSpPr/>
      </dsp:nvSpPr>
      <dsp:spPr>
        <a:xfrm>
          <a:off x="509253" y="1090061"/>
          <a:ext cx="7129551" cy="354240"/>
        </a:xfrm>
        <a:prstGeom prst="round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480" tIns="0" rIns="269480"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2"/>
              </a:solidFill>
            </a:rPr>
            <a:t>Text Processing &amp; Feature Extraction:</a:t>
          </a:r>
          <a:r>
            <a:rPr lang="en-US" sz="1800" kern="1200" dirty="0">
              <a:solidFill>
                <a:schemeClr val="tx2"/>
              </a:solidFill>
            </a:rPr>
            <a:t> </a:t>
          </a:r>
        </a:p>
      </dsp:txBody>
      <dsp:txXfrm>
        <a:off x="526546" y="1107354"/>
        <a:ext cx="7094965" cy="319654"/>
      </dsp:txXfrm>
    </dsp:sp>
    <dsp:sp modelId="{6ADE0953-0AF9-6A4E-BAE9-E0C59770874F}">
      <dsp:nvSpPr>
        <dsp:cNvPr id="0" name=""/>
        <dsp:cNvSpPr/>
      </dsp:nvSpPr>
      <dsp:spPr>
        <a:xfrm>
          <a:off x="0" y="2624201"/>
          <a:ext cx="10185074" cy="850499"/>
        </a:xfrm>
        <a:prstGeom prst="rect">
          <a:avLst/>
        </a:prstGeom>
        <a:no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0475" tIns="249936" rIns="79047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Convert images into feature vectors using </a:t>
          </a:r>
          <a:r>
            <a:rPr lang="en-US" sz="1600" b="1" kern="1200" dirty="0"/>
            <a:t>Convolutional Neural Networks (CNNs)</a:t>
          </a:r>
          <a:r>
            <a:rPr lang="en-US" sz="1600" kern="1200" dirty="0"/>
            <a:t>.</a:t>
          </a:r>
        </a:p>
        <a:p>
          <a:pPr marL="171450" lvl="1" indent="-171450" algn="l" defTabSz="711200">
            <a:lnSpc>
              <a:spcPct val="90000"/>
            </a:lnSpc>
            <a:spcBef>
              <a:spcPct val="0"/>
            </a:spcBef>
            <a:spcAft>
              <a:spcPct val="15000"/>
            </a:spcAft>
            <a:buChar char="•"/>
          </a:pPr>
          <a:r>
            <a:rPr lang="en-US" sz="1600" kern="1200" dirty="0"/>
            <a:t>Extract </a:t>
          </a:r>
          <a:r>
            <a:rPr lang="en-US" sz="1600" b="1" kern="1200" dirty="0"/>
            <a:t>visual patterns and textures</a:t>
          </a:r>
          <a:r>
            <a:rPr lang="en-US" sz="1600" kern="1200" dirty="0"/>
            <a:t> that complement textual metadata.</a:t>
          </a:r>
        </a:p>
      </dsp:txBody>
      <dsp:txXfrm>
        <a:off x="0" y="2624201"/>
        <a:ext cx="10185074" cy="850499"/>
      </dsp:txXfrm>
    </dsp:sp>
    <dsp:sp modelId="{6EC07EA4-004F-A241-ABFC-B3BE0B51341E}">
      <dsp:nvSpPr>
        <dsp:cNvPr id="0" name=""/>
        <dsp:cNvSpPr/>
      </dsp:nvSpPr>
      <dsp:spPr>
        <a:xfrm>
          <a:off x="509253" y="2447081"/>
          <a:ext cx="7129551" cy="354240"/>
        </a:xfrm>
        <a:prstGeom prst="round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480" tIns="0" rIns="269480"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2"/>
              </a:solidFill>
            </a:rPr>
            <a:t>Image Processing &amp; Feature Extraction:</a:t>
          </a:r>
          <a:r>
            <a:rPr lang="en-US" sz="1800" kern="1200" dirty="0">
              <a:solidFill>
                <a:schemeClr val="tx2"/>
              </a:solidFill>
            </a:rPr>
            <a:t> </a:t>
          </a:r>
        </a:p>
      </dsp:txBody>
      <dsp:txXfrm>
        <a:off x="526546" y="2464374"/>
        <a:ext cx="7094965" cy="319654"/>
      </dsp:txXfrm>
    </dsp:sp>
    <dsp:sp modelId="{4D9BE554-AA27-5146-A633-6DF830BA6E2E}">
      <dsp:nvSpPr>
        <dsp:cNvPr id="0" name=""/>
        <dsp:cNvSpPr/>
      </dsp:nvSpPr>
      <dsp:spPr>
        <a:xfrm>
          <a:off x="0" y="3716621"/>
          <a:ext cx="10185074" cy="1115099"/>
        </a:xfrm>
        <a:prstGeom prst="rect">
          <a:avLst/>
        </a:prstGeom>
        <a:no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0475" tIns="249936" rIns="790475"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t>Text Classification Models:</a:t>
          </a:r>
          <a:r>
            <a:rPr lang="en-US" sz="1600" kern="1200" dirty="0"/>
            <a:t> Naïve Bayes, SVM, LSTM, and BERT.</a:t>
          </a:r>
        </a:p>
        <a:p>
          <a:pPr marL="171450" lvl="1" indent="-171450" algn="l" defTabSz="711200">
            <a:lnSpc>
              <a:spcPct val="90000"/>
            </a:lnSpc>
            <a:spcBef>
              <a:spcPct val="0"/>
            </a:spcBef>
            <a:spcAft>
              <a:spcPct val="15000"/>
            </a:spcAft>
            <a:buChar char="•"/>
          </a:pPr>
          <a:r>
            <a:rPr lang="en-US" sz="1600" b="1" kern="1200" dirty="0"/>
            <a:t>Image Classification Models:</a:t>
          </a:r>
          <a:r>
            <a:rPr lang="en-US" sz="1600" kern="1200" dirty="0"/>
            <a:t> CNN-based architectures (</a:t>
          </a:r>
          <a:r>
            <a:rPr lang="en-US" sz="1600" kern="1200" dirty="0" err="1"/>
            <a:t>ResNet</a:t>
          </a:r>
          <a:r>
            <a:rPr lang="en-US" sz="1600" kern="1200" dirty="0"/>
            <a:t>, </a:t>
          </a:r>
          <a:r>
            <a:rPr lang="en-US" sz="1600" kern="1200" dirty="0" err="1"/>
            <a:t>EfficientNet</a:t>
          </a:r>
          <a:r>
            <a:rPr lang="en-US" sz="1600" kern="1200" dirty="0"/>
            <a:t>).</a:t>
          </a:r>
        </a:p>
        <a:p>
          <a:pPr marL="171450" lvl="1" indent="-171450" algn="l" defTabSz="711200">
            <a:lnSpc>
              <a:spcPct val="90000"/>
            </a:lnSpc>
            <a:spcBef>
              <a:spcPct val="0"/>
            </a:spcBef>
            <a:spcAft>
              <a:spcPct val="15000"/>
            </a:spcAft>
            <a:buChar char="•"/>
          </a:pPr>
          <a:r>
            <a:rPr lang="en-US" sz="1600" b="1" kern="1200" dirty="0"/>
            <a:t>Multimodal Learning:</a:t>
          </a:r>
          <a:r>
            <a:rPr lang="en-US" sz="1600" kern="1200" dirty="0"/>
            <a:t> Combine text and image features for improved classification accuracy.</a:t>
          </a:r>
        </a:p>
      </dsp:txBody>
      <dsp:txXfrm>
        <a:off x="0" y="3716621"/>
        <a:ext cx="10185074" cy="1115099"/>
      </dsp:txXfrm>
    </dsp:sp>
    <dsp:sp modelId="{F54401BC-0856-3243-B598-C1731ABA59C5}">
      <dsp:nvSpPr>
        <dsp:cNvPr id="0" name=""/>
        <dsp:cNvSpPr/>
      </dsp:nvSpPr>
      <dsp:spPr>
        <a:xfrm>
          <a:off x="509253" y="3539501"/>
          <a:ext cx="7129551" cy="354240"/>
        </a:xfrm>
        <a:prstGeom prst="round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480" tIns="0" rIns="269480"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2"/>
              </a:solidFill>
            </a:rPr>
            <a:t>Model Selection &amp; Classification:</a:t>
          </a:r>
          <a:r>
            <a:rPr lang="en-US" sz="1800" kern="1200" dirty="0">
              <a:solidFill>
                <a:schemeClr val="tx2"/>
              </a:solidFill>
            </a:rPr>
            <a:t> </a:t>
          </a:r>
        </a:p>
      </dsp:txBody>
      <dsp:txXfrm>
        <a:off x="526546" y="3556794"/>
        <a:ext cx="7094965" cy="3196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EC2685-32A7-4042-B1F6-A382ED9680C6}">
      <dsp:nvSpPr>
        <dsp:cNvPr id="0" name=""/>
        <dsp:cNvSpPr/>
      </dsp:nvSpPr>
      <dsp:spPr>
        <a:xfrm>
          <a:off x="0" y="0"/>
          <a:ext cx="905995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812EE5-12D2-8F4D-AF93-36C28DED81F8}">
      <dsp:nvSpPr>
        <dsp:cNvPr id="0" name=""/>
        <dsp:cNvSpPr/>
      </dsp:nvSpPr>
      <dsp:spPr>
        <a:xfrm>
          <a:off x="0" y="2206"/>
          <a:ext cx="9059957" cy="774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Our system </a:t>
          </a:r>
          <a:r>
            <a:rPr lang="en-US" sz="2200" b="1" kern="1200" dirty="0"/>
            <a:t>integrates text and image-based AI classification</a:t>
          </a:r>
          <a:r>
            <a:rPr lang="en-US" sz="2200" kern="1200" dirty="0"/>
            <a:t> to improve e-commerce product categorization.</a:t>
          </a:r>
        </a:p>
      </dsp:txBody>
      <dsp:txXfrm>
        <a:off x="0" y="2206"/>
        <a:ext cx="9059957" cy="774339"/>
      </dsp:txXfrm>
    </dsp:sp>
    <dsp:sp modelId="{728A7EE1-2A6C-5948-95C4-E15BDE7EA36E}">
      <dsp:nvSpPr>
        <dsp:cNvPr id="0" name=""/>
        <dsp:cNvSpPr/>
      </dsp:nvSpPr>
      <dsp:spPr>
        <a:xfrm>
          <a:off x="0" y="803119"/>
          <a:ext cx="905995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8F1362-6B16-1144-9DAE-D5B0A878F8D5}">
      <dsp:nvSpPr>
        <dsp:cNvPr id="0" name=""/>
        <dsp:cNvSpPr/>
      </dsp:nvSpPr>
      <dsp:spPr>
        <a:xfrm>
          <a:off x="0" y="894757"/>
          <a:ext cx="9051109" cy="1112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Combining NLP &amp; Computer Vision</a:t>
          </a:r>
          <a:r>
            <a:rPr lang="en-US" sz="2200" kern="1200" dirty="0"/>
            <a:t> results in </a:t>
          </a:r>
          <a:r>
            <a:rPr lang="en-US" sz="2200" b="1" kern="1200" dirty="0"/>
            <a:t>higher accuracy, efficiency, and scalability</a:t>
          </a:r>
          <a:r>
            <a:rPr lang="en-US" sz="2200" kern="1200" dirty="0"/>
            <a:t>.</a:t>
          </a:r>
        </a:p>
      </dsp:txBody>
      <dsp:txXfrm>
        <a:off x="0" y="894757"/>
        <a:ext cx="9051109" cy="1112788"/>
      </dsp:txXfrm>
    </dsp:sp>
    <dsp:sp modelId="{0DA3F026-FEA7-4B4D-8CF6-9A16D3B2A923}">
      <dsp:nvSpPr>
        <dsp:cNvPr id="0" name=""/>
        <dsp:cNvSpPr/>
      </dsp:nvSpPr>
      <dsp:spPr>
        <a:xfrm>
          <a:off x="0" y="1781916"/>
          <a:ext cx="905995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6C14D4-6BED-F741-915E-16A2D626810C}">
      <dsp:nvSpPr>
        <dsp:cNvPr id="0" name=""/>
        <dsp:cNvSpPr/>
      </dsp:nvSpPr>
      <dsp:spPr>
        <a:xfrm>
          <a:off x="0" y="1889334"/>
          <a:ext cx="9051109" cy="1169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Future scope</a:t>
          </a:r>
          <a:r>
            <a:rPr lang="en-US" sz="2200" kern="1200" dirty="0"/>
            <a:t> includes adaptive learning, multilingual support, and multimodal deep learning enhancements.</a:t>
          </a:r>
        </a:p>
      </dsp:txBody>
      <dsp:txXfrm>
        <a:off x="0" y="1889334"/>
        <a:ext cx="9051109" cy="1169880"/>
      </dsp:txXfrm>
    </dsp:sp>
    <dsp:sp modelId="{67E8230C-24D4-0847-85F1-1D9E19CC920C}">
      <dsp:nvSpPr>
        <dsp:cNvPr id="0" name=""/>
        <dsp:cNvSpPr/>
      </dsp:nvSpPr>
      <dsp:spPr>
        <a:xfrm>
          <a:off x="0" y="3942827"/>
          <a:ext cx="905995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D7A429-AC46-AE45-91D4-376493ED7A24}">
      <dsp:nvSpPr>
        <dsp:cNvPr id="0" name=""/>
        <dsp:cNvSpPr/>
      </dsp:nvSpPr>
      <dsp:spPr>
        <a:xfrm>
          <a:off x="0" y="2918664"/>
          <a:ext cx="9051109" cy="1343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We will consider expanding to multi-faceted classification (e.g., by usage, material, brand) as a future enhancement if time permits.</a:t>
          </a:r>
        </a:p>
        <a:p>
          <a:pPr marL="0" lvl="0" indent="0" algn="l" defTabSz="977900">
            <a:lnSpc>
              <a:spcPct val="90000"/>
            </a:lnSpc>
            <a:spcBef>
              <a:spcPct val="0"/>
            </a:spcBef>
            <a:spcAft>
              <a:spcPct val="35000"/>
            </a:spcAft>
            <a:buNone/>
          </a:pPr>
          <a:endParaRPr lang="en-US" sz="1500" kern="1200" dirty="0"/>
        </a:p>
      </dsp:txBody>
      <dsp:txXfrm>
        <a:off x="0" y="2918664"/>
        <a:ext cx="9051109" cy="134371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26E57-D7D6-FF47-919E-9AE9A86BB037}" type="datetimeFigureOut">
              <a:rPr lang="en-US" smtClean="0"/>
              <a:t>4/3/25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4FFBE-0597-1242-9A94-CD36BAA73F21}" type="slidenum">
              <a:rPr lang="en-US" smtClean="0"/>
              <a:t>‹#›</a:t>
            </a:fld>
            <a:endParaRPr lang="en-US"/>
          </a:p>
        </p:txBody>
      </p:sp>
    </p:spTree>
    <p:extLst>
      <p:ext uri="{BB962C8B-B14F-4D97-AF65-F5344CB8AC3E}">
        <p14:creationId xmlns:p14="http://schemas.microsoft.com/office/powerpoint/2010/main" val="2541838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"Good Morning everyone, I am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medha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a:effectLst/>
                <a:latin typeface="Aptos" panose="020B0004020202020204" pitchFamily="34" charset="0"/>
                <a:ea typeface="Aptos" panose="020B0004020202020204" pitchFamily="34" charset="0"/>
                <a:cs typeface="Times New Roman" panose="02020603050405020304" pitchFamily="18" charset="0"/>
              </a:rPr>
              <a:t>and this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is my team , Raju and Laxmi. We are here to present our project today but before that let me ask you a question, we all use e-commerce platforms right? Have you ever experienced a situation where you search for a product and some irrelevant product appears in the list? Our project exactly addresses this issue.</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we are excited to present our project on AI-driven classification for e-commerce platforms. Our goal is to tackle the problem of inaccurate product categorization using machine learning techniques for text and image-based classification."</a:t>
            </a: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"Our system integrates NLP for text processing and computer vision for image classification, providing a robust approach to automated product categorization."</a:t>
            </a: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"Over the next few minutes, we will walk through the problem, our methodology, use cases, and how this solution impacts e-commerce platforms."</a:t>
            </a:r>
          </a:p>
        </p:txBody>
      </p:sp>
      <p:sp>
        <p:nvSpPr>
          <p:cNvPr id="4" name="Slide Number Placeholder 3"/>
          <p:cNvSpPr>
            <a:spLocks noGrp="1"/>
          </p:cNvSpPr>
          <p:nvPr>
            <p:ph type="sldNum" sz="quarter" idx="5"/>
          </p:nvPr>
        </p:nvSpPr>
        <p:spPr/>
        <p:txBody>
          <a:bodyPr/>
          <a:lstStyle/>
          <a:p>
            <a:fld id="{B5A4FFBE-0597-1242-9A94-CD36BAA73F21}" type="slidenum">
              <a:rPr lang="en-US" smtClean="0"/>
              <a:t>1</a:t>
            </a:fld>
            <a:endParaRPr lang="en-US"/>
          </a:p>
        </p:txBody>
      </p:sp>
    </p:spTree>
    <p:extLst>
      <p:ext uri="{BB962C8B-B14F-4D97-AF65-F5344CB8AC3E}">
        <p14:creationId xmlns:p14="http://schemas.microsoft.com/office/powerpoint/2010/main" val="2287737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15000"/>
              </a:lnSpc>
              <a:spcBef>
                <a:spcPts val="0"/>
              </a:spcBef>
              <a:spcAft>
                <a:spcPts val="800"/>
              </a:spcAft>
              <a:buClrTx/>
              <a:buSzPts val="1000"/>
              <a:buFont typeface="Symbol" pitchFamily="2" charset="2"/>
              <a:buChar char=""/>
              <a:tabLst>
                <a:tab pos="457200" algn="l"/>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"Thank you for your attention! We are happy to answer any questions and receive feedback.</a:t>
            </a:r>
          </a:p>
        </p:txBody>
      </p:sp>
      <p:sp>
        <p:nvSpPr>
          <p:cNvPr id="4" name="Slide Number Placeholder 3"/>
          <p:cNvSpPr>
            <a:spLocks noGrp="1"/>
          </p:cNvSpPr>
          <p:nvPr>
            <p:ph type="sldNum" sz="quarter" idx="5"/>
          </p:nvPr>
        </p:nvSpPr>
        <p:spPr/>
        <p:txBody>
          <a:bodyPr/>
          <a:lstStyle/>
          <a:p>
            <a:fld id="{B5A4FFBE-0597-1242-9A94-CD36BAA73F21}" type="slidenum">
              <a:rPr lang="en-US" smtClean="0"/>
              <a:t>10</a:t>
            </a:fld>
            <a:endParaRPr lang="en-US"/>
          </a:p>
        </p:txBody>
      </p:sp>
    </p:spTree>
    <p:extLst>
      <p:ext uri="{BB962C8B-B14F-4D97-AF65-F5344CB8AC3E}">
        <p14:creationId xmlns:p14="http://schemas.microsoft.com/office/powerpoint/2010/main" val="3580081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rapid growth of e-commerce has made it increasingly difficult to manage product classification manually. Sellers need their products to be placed in the right category to ensure discoverability, while buyers rely on accurate categorization for effective search results."</a:t>
            </a: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"Manually tagging thousands of products is inefficient, leading to inconsistencies in product searchability and incorrect placements."</a:t>
            </a: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"We propose an AI-based system that automates this process using text-based and image-based classification models."</a:t>
            </a: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approach reduces human errors, improves efficiency, and enhances the shopping experience for consumers."</a:t>
            </a:r>
          </a:p>
        </p:txBody>
      </p:sp>
      <p:sp>
        <p:nvSpPr>
          <p:cNvPr id="4" name="Slide Number Placeholder 3"/>
          <p:cNvSpPr>
            <a:spLocks noGrp="1"/>
          </p:cNvSpPr>
          <p:nvPr>
            <p:ph type="sldNum" sz="quarter" idx="5"/>
          </p:nvPr>
        </p:nvSpPr>
        <p:spPr/>
        <p:txBody>
          <a:bodyPr/>
          <a:lstStyle/>
          <a:p>
            <a:fld id="{B5A4FFBE-0597-1242-9A94-CD36BAA73F21}" type="slidenum">
              <a:rPr lang="en-US" smtClean="0"/>
              <a:t>2</a:t>
            </a:fld>
            <a:endParaRPr lang="en-US"/>
          </a:p>
        </p:txBody>
      </p:sp>
    </p:spTree>
    <p:extLst>
      <p:ext uri="{BB962C8B-B14F-4D97-AF65-F5344CB8AC3E}">
        <p14:creationId xmlns:p14="http://schemas.microsoft.com/office/powerpoint/2010/main" val="4007524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"E-commerce platforms struggle with categorization due to large product volumes, misclassification, and inefficiency in manual processes. Here are the key problems we are addressing:"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Volume Overload:</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Rapidly growing product catalogs make manual classification infeasible. Platforms like Flipkart and Amazon list thousands of new products daily, making manual classification unscalable."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Searchability Issues: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Misclassified products lead to inaccurate search results. If a mobile phone is wrongly categorized as an accessory, customers searching in the 'Smartphones' section won’t find it, leading to lost sales opportunities."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Classification Errors: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Product descriptions alone may be misleading. For instance, words like ‘Apple’ could refer to a fruit or a brand. Similarly, ‘Bass Speaker’ could be mistaken for a musical instrument instead of a sound system. Our model integrates image data to reduce such ambiguities."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Scalability Challenges: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Manual processes slow down as product variety increases. Traditional classification methods struggle to adapt to new trends in fashion, electronics, and consumer goods."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"To solve these challenges, we introduce an AI-driven classification system that combines textual and image-based learning for better accuracy and efficiency."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5A4FFBE-0597-1242-9A94-CD36BAA73F21}" type="slidenum">
              <a:rPr lang="en-US" smtClean="0"/>
              <a:t>3</a:t>
            </a:fld>
            <a:endParaRPr lang="en-US"/>
          </a:p>
        </p:txBody>
      </p:sp>
    </p:spTree>
    <p:extLst>
      <p:ext uri="{BB962C8B-B14F-4D97-AF65-F5344CB8AC3E}">
        <p14:creationId xmlns:p14="http://schemas.microsoft.com/office/powerpoint/2010/main" val="1077676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main goal of our project is to automate product classification with AI-powered models."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"By using NLP and image recognition, we can create a robust system that reduces manual intervention while improving accuracy."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approach enhances product discoverability and supports better recommendations for buyers."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5A4FFBE-0597-1242-9A94-CD36BAA73F21}" type="slidenum">
              <a:rPr lang="en-US" smtClean="0"/>
              <a:t>4</a:t>
            </a:fld>
            <a:endParaRPr lang="en-US"/>
          </a:p>
        </p:txBody>
      </p:sp>
    </p:spTree>
    <p:extLst>
      <p:ext uri="{BB962C8B-B14F-4D97-AF65-F5344CB8AC3E}">
        <p14:creationId xmlns:p14="http://schemas.microsoft.com/office/powerpoint/2010/main" val="3656608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"Our hypothesis is that leveraging both text and image data will provide a much more accurate and scalable classification model compared to traditional methods."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"Deep learning techniques like BERT for text and CNNs for images allow for better contextual understanding and feature extraction."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"We believe this will significantly reduce misclassification errors and improve operational efficiency."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5A4FFBE-0597-1242-9A94-CD36BAA73F21}" type="slidenum">
              <a:rPr lang="en-US" smtClean="0"/>
              <a:t>5</a:t>
            </a:fld>
            <a:endParaRPr lang="en-US"/>
          </a:p>
        </p:txBody>
      </p:sp>
    </p:spTree>
    <p:extLst>
      <p:ext uri="{BB962C8B-B14F-4D97-AF65-F5344CB8AC3E}">
        <p14:creationId xmlns:p14="http://schemas.microsoft.com/office/powerpoint/2010/main" val="279120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rPr>
              <a:t>"For this project, we used the Flipkart Products dataset from Kaggle, which contains 1050 product entries including titles, descriptions, image URLs, and category labels. We chose this dataset because it’s real-world, lightweight, and structured — making it perfect for rapid experimentation within the course timeline. It offers both textual and visual fields, aligning directly with our objective of building a text + image classification model."</a:t>
            </a:r>
          </a:p>
          <a:p>
            <a:pPr marL="342900" marR="0" lvl="0" indent="-342900">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rPr>
              <a:t>"We’re also following a top-down methodology — starting from the problem we’re trying to solve, identifying relevant use cases, and only then selecting machine learning methods that are best suited to those use cases. We’re not just experimenting with techniques; every model and method we picked supports a clearly defined goal."</a:t>
            </a:r>
          </a:p>
          <a:p>
            <a:pPr marL="342900" marR="0" lvl="0" indent="-342900">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rPr>
              <a:t>"First, we preprocess text and image data separately. On the text side, we clean and normalize the data by removing HTML tags, </a:t>
            </a:r>
            <a:r>
              <a:rPr lang="en-US" sz="1800" dirty="0" err="1">
                <a:effectLst/>
                <a:latin typeface="Times New Roman" panose="02020603050405020304" pitchFamily="18" charset="0"/>
                <a:ea typeface="Times New Roman" panose="02020603050405020304" pitchFamily="18" charset="0"/>
              </a:rPr>
              <a:t>stopwords</a:t>
            </a:r>
            <a:r>
              <a:rPr lang="en-US" sz="1800" dirty="0">
                <a:effectLst/>
                <a:latin typeface="Times New Roman" panose="02020603050405020304" pitchFamily="18" charset="0"/>
                <a:ea typeface="Times New Roman" panose="02020603050405020304" pitchFamily="18" charset="0"/>
              </a:rPr>
              <a:t>, and unnecessary punctuation. Then we apply tokenization and lemmatization before converting the text into numerical form using TF-IDF, Word2Vec, and BERT embeddings."</a:t>
            </a:r>
          </a:p>
          <a:p>
            <a:pPr marL="342900" marR="0" lvl="0" indent="-342900">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rPr>
              <a:t>"We selected these techniques because each offers unique benefits: TF-IDF captures frequency-based importance of words, Word2Vec helps with semantic similarity, and BERT understands context deeply by analyzing relationships between words.</a:t>
            </a:r>
          </a:p>
          <a:p>
            <a:pPr marL="342900" marR="0" lvl="0" indent="-342900">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rPr>
              <a:t>"For image processing, we use Convolutional Neural Networks — Unlike traditional methods, CNNs can automatically detect patterns and learn important product features without manual feature engineering." specifically </a:t>
            </a:r>
            <a:r>
              <a:rPr lang="en-US" sz="1800" dirty="0" err="1">
                <a:effectLst/>
                <a:latin typeface="Times New Roman" panose="02020603050405020304" pitchFamily="18" charset="0"/>
                <a:ea typeface="Times New Roman" panose="02020603050405020304" pitchFamily="18" charset="0"/>
              </a:rPr>
              <a:t>ResNet</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EfficientNet</a:t>
            </a:r>
            <a:r>
              <a:rPr lang="en-US" sz="1800" dirty="0">
                <a:effectLst/>
                <a:latin typeface="Times New Roman" panose="02020603050405020304" pitchFamily="18" charset="0"/>
                <a:ea typeface="Times New Roman" panose="02020603050405020304" pitchFamily="18" charset="0"/>
              </a:rPr>
              <a:t> — to extract visual patterns such as shape, color, and texture. </a:t>
            </a: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"For classification, we use a range of models — Naïve Bayes and SVM for basic text classification, LSTM and BERT for deeper text understanding, and CNNs(</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ResNet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EfficientNet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for image classification.</a:t>
            </a: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Finally, we integrate all extracted features in a multimodal learning setup, where text and image representations are combined before final classification to enhance prediction accuracy."</a:t>
            </a:r>
          </a:p>
        </p:txBody>
      </p:sp>
      <p:sp>
        <p:nvSpPr>
          <p:cNvPr id="4" name="Slide Number Placeholder 3"/>
          <p:cNvSpPr>
            <a:spLocks noGrp="1"/>
          </p:cNvSpPr>
          <p:nvPr>
            <p:ph type="sldNum" sz="quarter" idx="5"/>
          </p:nvPr>
        </p:nvSpPr>
        <p:spPr/>
        <p:txBody>
          <a:bodyPr/>
          <a:lstStyle/>
          <a:p>
            <a:fld id="{B5A4FFBE-0597-1242-9A94-CD36BAA73F21}" type="slidenum">
              <a:rPr lang="en-US" smtClean="0"/>
              <a:t>6</a:t>
            </a:fld>
            <a:endParaRPr lang="en-US"/>
          </a:p>
        </p:txBody>
      </p:sp>
    </p:spTree>
    <p:extLst>
      <p:ext uri="{BB962C8B-B14F-4D97-AF65-F5344CB8AC3E}">
        <p14:creationId xmlns:p14="http://schemas.microsoft.com/office/powerpoint/2010/main" val="1765945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a:lnSpc>
                <a:spcPct val="115000"/>
              </a:lnSpc>
              <a:spcBef>
                <a:spcPts val="0"/>
              </a:spcBef>
              <a:spcAft>
                <a:spcPts val="800"/>
              </a:spcAft>
              <a:buSzPts val="1000"/>
              <a:buFont typeface="Symbol" pitchFamily="2" charset="2"/>
              <a:buChar char=""/>
              <a:tabLst>
                <a:tab pos="457200" algn="l"/>
              </a:tabLst>
            </a:pPr>
            <a:r>
              <a:rPr lang="en-US" sz="2800" dirty="0"/>
              <a:t>Our approach aligns with the diagram here. First, we clean and process text and image data. Then we extract features, reduce dimensions where needed, and classify the products using supervised models. In the end, we evaluate with metrics like precision and confusion matrix</a:t>
            </a:r>
            <a:b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is the overall pipeline of our AI classification system."</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Step 1:</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We collect product data, including both text descriptions and images from e-commerce sources."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Step 2:</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Text preprocessing is performed to remove noise and convert text into numerical vectors using embeddings."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Step 3:</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Images are processed using CNN-based models to extract relevant features."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Step 4:</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Text and image-based models classify products separately, and then results are merged using a multimodal approach."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Step 5:</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 final classification is made using ensemble techniques, ensuring robustness and high accuracy."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5A4FFBE-0597-1242-9A94-CD36BAA73F21}" type="slidenum">
              <a:rPr lang="en-US" smtClean="0"/>
              <a:t>7</a:t>
            </a:fld>
            <a:endParaRPr lang="en-US"/>
          </a:p>
        </p:txBody>
      </p:sp>
    </p:spTree>
    <p:extLst>
      <p:ext uri="{BB962C8B-B14F-4D97-AF65-F5344CB8AC3E}">
        <p14:creationId xmlns:p14="http://schemas.microsoft.com/office/powerpoint/2010/main" val="2896175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"We have structured our project into five phases to ensure smooth execution."</a:t>
            </a: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Phase 1:</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Understanding dataset and preprocessing text &amp; images."</a:t>
            </a: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Phase 2:</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Implementing feature extraction and training initial models for text and image classification."</a:t>
            </a: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Phase 3:</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Training and fine-tuning advanced models like BERT and CNNs."</a:t>
            </a: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Phase 4:</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Integrating multimodal learning and evaluating results."</a:t>
            </a: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Phase 5:</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Finalizing documentation and preparing submission."</a:t>
            </a: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"Our team has divided responsibilities based on expertise areas."</a:t>
            </a: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Nagamedha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focused on text preprocessing and feature extraction."</a:t>
            </a: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Nookaraju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worked on building and optimizing NLP models like BERT and SVM."</a:t>
            </a: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"Lakshmi Prasanna handled image classification using CNNs and model deployment."</a:t>
            </a: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"All members collaborated on integration and testing of the final multimodal system."</a:t>
            </a:r>
          </a:p>
          <a:p>
            <a:endParaRPr lang="en-US" dirty="0"/>
          </a:p>
        </p:txBody>
      </p:sp>
      <p:sp>
        <p:nvSpPr>
          <p:cNvPr id="4" name="Slide Number Placeholder 3"/>
          <p:cNvSpPr>
            <a:spLocks noGrp="1"/>
          </p:cNvSpPr>
          <p:nvPr>
            <p:ph type="sldNum" sz="quarter" idx="5"/>
          </p:nvPr>
        </p:nvSpPr>
        <p:spPr/>
        <p:txBody>
          <a:bodyPr/>
          <a:lstStyle/>
          <a:p>
            <a:fld id="{B5A4FFBE-0597-1242-9A94-CD36BAA73F21}" type="slidenum">
              <a:rPr lang="en-US" smtClean="0"/>
              <a:t>8</a:t>
            </a:fld>
            <a:endParaRPr lang="en-US"/>
          </a:p>
        </p:txBody>
      </p:sp>
    </p:spTree>
    <p:extLst>
      <p:ext uri="{BB962C8B-B14F-4D97-AF65-F5344CB8AC3E}">
        <p14:creationId xmlns:p14="http://schemas.microsoft.com/office/powerpoint/2010/main" val="209341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"Our AI system significantly improves product classification by integrating text and image data."</a:t>
            </a: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"Our system integrates NLP and computer vision to address classification challenges in e-commerce, significantly improving automation, precision, and user experience.</a:t>
            </a: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"Future improvements include adaptive learning, multilingual support, and enhanced real-time processing."</a:t>
            </a: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"Our system integrates NLP and computer vision to address classification challenges in e-commerce, significantly improving automation, precision, and user experience."</a:t>
            </a: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As part of future work, we will be exploring Professor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Kubek’s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suggestion to support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multi-faceted classification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That means assigning multiple attributes to a product — for example, predicting not just the category, but also material type (e.g., cotton), usage (e.g., indoor), or brand tier."</a:t>
            </a:r>
          </a:p>
          <a:p>
            <a:pPr marL="342900" marR="0" lvl="0" indent="-342900" algn="l">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Currently, our system performs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single-label classification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based on text and image features. But to support multiple facets, we could explore approaches such as:"</a:t>
            </a:r>
          </a:p>
          <a:p>
            <a:pPr marL="342900" marR="0" lvl="0" indent="-342900" algn="l">
              <a:lnSpc>
                <a:spcPct val="115000"/>
              </a:lnSpc>
              <a:spcBef>
                <a:spcPts val="0"/>
              </a:spcBef>
              <a:spcAft>
                <a:spcPts val="800"/>
              </a:spcAft>
              <a:buSzPts val="1000"/>
              <a:buFont typeface="Symbol" pitchFamily="2" charset="2"/>
              <a:buChar char=""/>
              <a:tabLst>
                <a:tab pos="9144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Multi-output classifiers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(predicting multiple attributes at once)</a:t>
            </a:r>
          </a:p>
          <a:p>
            <a:pPr marL="342900" marR="0" lvl="0" indent="-342900" algn="l">
              <a:lnSpc>
                <a:spcPct val="115000"/>
              </a:lnSpc>
              <a:spcBef>
                <a:spcPts val="0"/>
              </a:spcBef>
              <a:spcAft>
                <a:spcPts val="800"/>
              </a:spcAft>
              <a:buSzPts val="1000"/>
              <a:buFont typeface="Symbol" pitchFamily="2" charset="2"/>
              <a:buChar char=""/>
              <a:tabLst>
                <a:tab pos="9144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Separate classifiers per facet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(like one for usage, one for material)</a:t>
            </a:r>
          </a:p>
          <a:p>
            <a:pPr marL="342900" marR="0" lvl="0" indent="-342900" algn="l">
              <a:lnSpc>
                <a:spcPct val="115000"/>
              </a:lnSpc>
              <a:spcBef>
                <a:spcPts val="0"/>
              </a:spcBef>
              <a:spcAft>
                <a:spcPts val="800"/>
              </a:spcAft>
              <a:buSzPts val="1000"/>
              <a:buFont typeface="Symbol" pitchFamily="2" charset="2"/>
              <a:buChar char=""/>
              <a:tabLst>
                <a:tab pos="9144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Multi-task neural networks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(shared layers for multiple outputs)</a:t>
            </a:r>
          </a:p>
          <a:p>
            <a:pPr marL="342900" marR="0" lvl="0" indent="-342900" algn="l">
              <a:lnSpc>
                <a:spcPct val="115000"/>
              </a:lnSpc>
              <a:spcBef>
                <a:spcPts val="0"/>
              </a:spcBef>
              <a:spcAft>
                <a:spcPts val="800"/>
              </a:spcAft>
              <a:buSzPts val="1000"/>
              <a:buFont typeface="Symbol" pitchFamily="2" charset="2"/>
              <a:buChar char=""/>
              <a:tabLst>
                <a:tab pos="9144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Weak supervision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or rule-based tagging for facet bootstrapping</a:t>
            </a:r>
          </a:p>
          <a:p>
            <a:pPr marL="228600" marR="0" algn="l">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"If time permits, we’ll experiment with these methods during implementation to lay the groundwork for a flexible, dashboard-style classification system."</a:t>
            </a:r>
          </a:p>
        </p:txBody>
      </p:sp>
      <p:sp>
        <p:nvSpPr>
          <p:cNvPr id="4" name="Slide Number Placeholder 3"/>
          <p:cNvSpPr>
            <a:spLocks noGrp="1"/>
          </p:cNvSpPr>
          <p:nvPr>
            <p:ph type="sldNum" sz="quarter" idx="5"/>
          </p:nvPr>
        </p:nvSpPr>
        <p:spPr/>
        <p:txBody>
          <a:bodyPr/>
          <a:lstStyle/>
          <a:p>
            <a:fld id="{B5A4FFBE-0597-1242-9A94-CD36BAA73F21}" type="slidenum">
              <a:rPr lang="en-US" smtClean="0"/>
              <a:t>9</a:t>
            </a:fld>
            <a:endParaRPr lang="en-US"/>
          </a:p>
        </p:txBody>
      </p:sp>
    </p:spTree>
    <p:extLst>
      <p:ext uri="{BB962C8B-B14F-4D97-AF65-F5344CB8AC3E}">
        <p14:creationId xmlns:p14="http://schemas.microsoft.com/office/powerpoint/2010/main" val="578179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EFE9-3A01-7653-546E-4569CB5EAA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E4E36E-5893-7E87-6C66-A465BB5454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BA3C08-3842-3339-75C1-96237C006FE1}"/>
              </a:ext>
            </a:extLst>
          </p:cNvPr>
          <p:cNvSpPr>
            <a:spLocks noGrp="1"/>
          </p:cNvSpPr>
          <p:nvPr>
            <p:ph type="dt" sz="half" idx="10"/>
          </p:nvPr>
        </p:nvSpPr>
        <p:spPr/>
        <p:txBody>
          <a:bodyPr/>
          <a:lstStyle/>
          <a:p>
            <a:fld id="{D593EFDB-2B36-FA4F-946E-8168C8D2A4C2}" type="datetime1">
              <a:rPr lang="en-US" smtClean="0"/>
              <a:t>4/3/25</a:t>
            </a:fld>
            <a:endParaRPr lang="en-US"/>
          </a:p>
        </p:txBody>
      </p:sp>
      <p:sp>
        <p:nvSpPr>
          <p:cNvPr id="5" name="Footer Placeholder 4">
            <a:extLst>
              <a:ext uri="{FF2B5EF4-FFF2-40B4-BE49-F238E27FC236}">
                <a16:creationId xmlns:a16="http://schemas.microsoft.com/office/drawing/2014/main" id="{D20D3384-9CF4-B881-5855-1AC815624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C92D5-A2D9-B507-F74A-E58C9DF05469}"/>
              </a:ext>
            </a:extLst>
          </p:cNvPr>
          <p:cNvSpPr>
            <a:spLocks noGrp="1"/>
          </p:cNvSpPr>
          <p:nvPr>
            <p:ph type="sldNum" sz="quarter" idx="12"/>
          </p:nvPr>
        </p:nvSpPr>
        <p:spPr/>
        <p:txBody>
          <a:bodyPr/>
          <a:lstStyle/>
          <a:p>
            <a:fld id="{1924C92D-62F2-6C45-9CF4-63A3A51570A5}" type="slidenum">
              <a:rPr lang="en-US" smtClean="0"/>
              <a:t>‹#›</a:t>
            </a:fld>
            <a:endParaRPr lang="en-US"/>
          </a:p>
        </p:txBody>
      </p:sp>
    </p:spTree>
    <p:extLst>
      <p:ext uri="{BB962C8B-B14F-4D97-AF65-F5344CB8AC3E}">
        <p14:creationId xmlns:p14="http://schemas.microsoft.com/office/powerpoint/2010/main" val="1945757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A84A-99C5-3336-2222-CAB99085A6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419394-BFAA-3A4B-10DC-41FE959719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C295F-608D-7F0C-4B97-05D9FCF3FCB7}"/>
              </a:ext>
            </a:extLst>
          </p:cNvPr>
          <p:cNvSpPr>
            <a:spLocks noGrp="1"/>
          </p:cNvSpPr>
          <p:nvPr>
            <p:ph type="dt" sz="half" idx="10"/>
          </p:nvPr>
        </p:nvSpPr>
        <p:spPr/>
        <p:txBody>
          <a:bodyPr/>
          <a:lstStyle/>
          <a:p>
            <a:fld id="{041D1821-39CD-724D-80BC-B9ACF0775775}" type="datetime1">
              <a:rPr lang="en-US" smtClean="0"/>
              <a:t>4/3/25</a:t>
            </a:fld>
            <a:endParaRPr lang="en-US"/>
          </a:p>
        </p:txBody>
      </p:sp>
      <p:sp>
        <p:nvSpPr>
          <p:cNvPr id="5" name="Footer Placeholder 4">
            <a:extLst>
              <a:ext uri="{FF2B5EF4-FFF2-40B4-BE49-F238E27FC236}">
                <a16:creationId xmlns:a16="http://schemas.microsoft.com/office/drawing/2014/main" id="{C8579309-41D1-C2E7-F889-A2559FA3D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50391-ABDA-ADC5-0DEA-EB8C49B41765}"/>
              </a:ext>
            </a:extLst>
          </p:cNvPr>
          <p:cNvSpPr>
            <a:spLocks noGrp="1"/>
          </p:cNvSpPr>
          <p:nvPr>
            <p:ph type="sldNum" sz="quarter" idx="12"/>
          </p:nvPr>
        </p:nvSpPr>
        <p:spPr/>
        <p:txBody>
          <a:bodyPr/>
          <a:lstStyle/>
          <a:p>
            <a:fld id="{1924C92D-62F2-6C45-9CF4-63A3A51570A5}" type="slidenum">
              <a:rPr lang="en-US" smtClean="0"/>
              <a:t>‹#›</a:t>
            </a:fld>
            <a:endParaRPr lang="en-US"/>
          </a:p>
        </p:txBody>
      </p:sp>
    </p:spTree>
    <p:extLst>
      <p:ext uri="{BB962C8B-B14F-4D97-AF65-F5344CB8AC3E}">
        <p14:creationId xmlns:p14="http://schemas.microsoft.com/office/powerpoint/2010/main" val="419031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5BC8B7-32F5-D72F-8EFE-91F9E1D80F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26DBA6-C0CE-4A6F-BEB5-0A80F24948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03B3B6-1094-7962-5A46-0507010F465C}"/>
              </a:ext>
            </a:extLst>
          </p:cNvPr>
          <p:cNvSpPr>
            <a:spLocks noGrp="1"/>
          </p:cNvSpPr>
          <p:nvPr>
            <p:ph type="dt" sz="half" idx="10"/>
          </p:nvPr>
        </p:nvSpPr>
        <p:spPr/>
        <p:txBody>
          <a:bodyPr/>
          <a:lstStyle/>
          <a:p>
            <a:fld id="{AB0A71FB-A7D5-E14B-853D-4E601CE02A83}" type="datetime1">
              <a:rPr lang="en-US" smtClean="0"/>
              <a:t>4/3/25</a:t>
            </a:fld>
            <a:endParaRPr lang="en-US"/>
          </a:p>
        </p:txBody>
      </p:sp>
      <p:sp>
        <p:nvSpPr>
          <p:cNvPr id="5" name="Footer Placeholder 4">
            <a:extLst>
              <a:ext uri="{FF2B5EF4-FFF2-40B4-BE49-F238E27FC236}">
                <a16:creationId xmlns:a16="http://schemas.microsoft.com/office/drawing/2014/main" id="{1B03CCEA-1C60-02B3-DEF8-9D2F406B4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24876-00F8-C0F7-3384-D7AAF34F4FB4}"/>
              </a:ext>
            </a:extLst>
          </p:cNvPr>
          <p:cNvSpPr>
            <a:spLocks noGrp="1"/>
          </p:cNvSpPr>
          <p:nvPr>
            <p:ph type="sldNum" sz="quarter" idx="12"/>
          </p:nvPr>
        </p:nvSpPr>
        <p:spPr/>
        <p:txBody>
          <a:bodyPr/>
          <a:lstStyle/>
          <a:p>
            <a:fld id="{1924C92D-62F2-6C45-9CF4-63A3A51570A5}" type="slidenum">
              <a:rPr lang="en-US" smtClean="0"/>
              <a:t>‹#›</a:t>
            </a:fld>
            <a:endParaRPr lang="en-US"/>
          </a:p>
        </p:txBody>
      </p:sp>
    </p:spTree>
    <p:extLst>
      <p:ext uri="{BB962C8B-B14F-4D97-AF65-F5344CB8AC3E}">
        <p14:creationId xmlns:p14="http://schemas.microsoft.com/office/powerpoint/2010/main" val="2313194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2432-EA4B-0BEC-DFF3-CDE49DE4BC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1A7812-B15A-3B4E-9724-1941F52436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0C345-EFE8-3460-FC35-BD46262580E1}"/>
              </a:ext>
            </a:extLst>
          </p:cNvPr>
          <p:cNvSpPr>
            <a:spLocks noGrp="1"/>
          </p:cNvSpPr>
          <p:nvPr>
            <p:ph type="dt" sz="half" idx="10"/>
          </p:nvPr>
        </p:nvSpPr>
        <p:spPr/>
        <p:txBody>
          <a:bodyPr/>
          <a:lstStyle/>
          <a:p>
            <a:fld id="{3D81CAD1-0982-0548-9CF9-CFA3E3846E1A}" type="datetime1">
              <a:rPr lang="en-US" smtClean="0"/>
              <a:t>4/3/25</a:t>
            </a:fld>
            <a:endParaRPr lang="en-US"/>
          </a:p>
        </p:txBody>
      </p:sp>
      <p:sp>
        <p:nvSpPr>
          <p:cNvPr id="5" name="Footer Placeholder 4">
            <a:extLst>
              <a:ext uri="{FF2B5EF4-FFF2-40B4-BE49-F238E27FC236}">
                <a16:creationId xmlns:a16="http://schemas.microsoft.com/office/drawing/2014/main" id="{BD72E366-08F9-8DF5-CEA7-84736C6268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02C22-CF72-EF73-ECA0-879CFFBD3E8A}"/>
              </a:ext>
            </a:extLst>
          </p:cNvPr>
          <p:cNvSpPr>
            <a:spLocks noGrp="1"/>
          </p:cNvSpPr>
          <p:nvPr>
            <p:ph type="sldNum" sz="quarter" idx="12"/>
          </p:nvPr>
        </p:nvSpPr>
        <p:spPr/>
        <p:txBody>
          <a:bodyPr/>
          <a:lstStyle/>
          <a:p>
            <a:fld id="{1924C92D-62F2-6C45-9CF4-63A3A51570A5}" type="slidenum">
              <a:rPr lang="en-US" smtClean="0"/>
              <a:t>‹#›</a:t>
            </a:fld>
            <a:endParaRPr lang="en-US"/>
          </a:p>
        </p:txBody>
      </p:sp>
    </p:spTree>
    <p:extLst>
      <p:ext uri="{BB962C8B-B14F-4D97-AF65-F5344CB8AC3E}">
        <p14:creationId xmlns:p14="http://schemas.microsoft.com/office/powerpoint/2010/main" val="3241747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69C7-F4A5-DDC2-46A1-C9DFC032C7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9269DE-07A2-09DB-C8B0-39A437769D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D4FF19-5574-A11A-9670-C6B2F0B989E0}"/>
              </a:ext>
            </a:extLst>
          </p:cNvPr>
          <p:cNvSpPr>
            <a:spLocks noGrp="1"/>
          </p:cNvSpPr>
          <p:nvPr>
            <p:ph type="dt" sz="half" idx="10"/>
          </p:nvPr>
        </p:nvSpPr>
        <p:spPr/>
        <p:txBody>
          <a:bodyPr/>
          <a:lstStyle/>
          <a:p>
            <a:fld id="{05E99F75-F63F-F947-A617-FC60ED5D7C7C}" type="datetime1">
              <a:rPr lang="en-US" smtClean="0"/>
              <a:t>4/3/25</a:t>
            </a:fld>
            <a:endParaRPr lang="en-US"/>
          </a:p>
        </p:txBody>
      </p:sp>
      <p:sp>
        <p:nvSpPr>
          <p:cNvPr id="5" name="Footer Placeholder 4">
            <a:extLst>
              <a:ext uri="{FF2B5EF4-FFF2-40B4-BE49-F238E27FC236}">
                <a16:creationId xmlns:a16="http://schemas.microsoft.com/office/drawing/2014/main" id="{C9673C8D-E9BD-D949-671A-F3B939D4C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12C25-EFA8-138A-9611-B1226C96D625}"/>
              </a:ext>
            </a:extLst>
          </p:cNvPr>
          <p:cNvSpPr>
            <a:spLocks noGrp="1"/>
          </p:cNvSpPr>
          <p:nvPr>
            <p:ph type="sldNum" sz="quarter" idx="12"/>
          </p:nvPr>
        </p:nvSpPr>
        <p:spPr/>
        <p:txBody>
          <a:bodyPr/>
          <a:lstStyle/>
          <a:p>
            <a:fld id="{1924C92D-62F2-6C45-9CF4-63A3A51570A5}" type="slidenum">
              <a:rPr lang="en-US" smtClean="0"/>
              <a:t>‹#›</a:t>
            </a:fld>
            <a:endParaRPr lang="en-US"/>
          </a:p>
        </p:txBody>
      </p:sp>
    </p:spTree>
    <p:extLst>
      <p:ext uri="{BB962C8B-B14F-4D97-AF65-F5344CB8AC3E}">
        <p14:creationId xmlns:p14="http://schemas.microsoft.com/office/powerpoint/2010/main" val="2635844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89FD-9884-902F-E160-ECA4A5C913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E28128-331A-4FE7-D674-FC9596D329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CEFBB8-5071-614A-4621-392C3A3D88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AF69D-7F79-E45F-9090-45B438D33C41}"/>
              </a:ext>
            </a:extLst>
          </p:cNvPr>
          <p:cNvSpPr>
            <a:spLocks noGrp="1"/>
          </p:cNvSpPr>
          <p:nvPr>
            <p:ph type="dt" sz="half" idx="10"/>
          </p:nvPr>
        </p:nvSpPr>
        <p:spPr/>
        <p:txBody>
          <a:bodyPr/>
          <a:lstStyle/>
          <a:p>
            <a:fld id="{F00FEE6B-330D-5640-9361-3E22B886AFF4}" type="datetime1">
              <a:rPr lang="en-US" smtClean="0"/>
              <a:t>4/3/25</a:t>
            </a:fld>
            <a:endParaRPr lang="en-US"/>
          </a:p>
        </p:txBody>
      </p:sp>
      <p:sp>
        <p:nvSpPr>
          <p:cNvPr id="6" name="Footer Placeholder 5">
            <a:extLst>
              <a:ext uri="{FF2B5EF4-FFF2-40B4-BE49-F238E27FC236}">
                <a16:creationId xmlns:a16="http://schemas.microsoft.com/office/drawing/2014/main" id="{61823E30-0111-26B7-BB27-547243F30F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09810D-5D40-F37C-5FA5-DE6F0B511027}"/>
              </a:ext>
            </a:extLst>
          </p:cNvPr>
          <p:cNvSpPr>
            <a:spLocks noGrp="1"/>
          </p:cNvSpPr>
          <p:nvPr>
            <p:ph type="sldNum" sz="quarter" idx="12"/>
          </p:nvPr>
        </p:nvSpPr>
        <p:spPr/>
        <p:txBody>
          <a:bodyPr/>
          <a:lstStyle/>
          <a:p>
            <a:fld id="{1924C92D-62F2-6C45-9CF4-63A3A51570A5}" type="slidenum">
              <a:rPr lang="en-US" smtClean="0"/>
              <a:t>‹#›</a:t>
            </a:fld>
            <a:endParaRPr lang="en-US"/>
          </a:p>
        </p:txBody>
      </p:sp>
    </p:spTree>
    <p:extLst>
      <p:ext uri="{BB962C8B-B14F-4D97-AF65-F5344CB8AC3E}">
        <p14:creationId xmlns:p14="http://schemas.microsoft.com/office/powerpoint/2010/main" val="332550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20478-F126-14C3-5098-621C77638D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3A464E-329B-F439-8980-70E55B2CEB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BEA23E-F9E9-8A92-665C-4C5E91B91F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789FFA-3812-866F-3897-F64BA05F08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10157D-7ECC-8792-9A37-86F5FB27D5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F379DC-EA8B-299B-4F4A-F22DCF6E3317}"/>
              </a:ext>
            </a:extLst>
          </p:cNvPr>
          <p:cNvSpPr>
            <a:spLocks noGrp="1"/>
          </p:cNvSpPr>
          <p:nvPr>
            <p:ph type="dt" sz="half" idx="10"/>
          </p:nvPr>
        </p:nvSpPr>
        <p:spPr/>
        <p:txBody>
          <a:bodyPr/>
          <a:lstStyle/>
          <a:p>
            <a:fld id="{217EC051-7AE1-8248-866E-FCB57DD2E1C4}" type="datetime1">
              <a:rPr lang="en-US" smtClean="0"/>
              <a:t>4/3/25</a:t>
            </a:fld>
            <a:endParaRPr lang="en-US"/>
          </a:p>
        </p:txBody>
      </p:sp>
      <p:sp>
        <p:nvSpPr>
          <p:cNvPr id="8" name="Footer Placeholder 7">
            <a:extLst>
              <a:ext uri="{FF2B5EF4-FFF2-40B4-BE49-F238E27FC236}">
                <a16:creationId xmlns:a16="http://schemas.microsoft.com/office/drawing/2014/main" id="{D1878DA8-9664-BCC5-E284-54D22ECDFF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3EB61C-AB47-97DD-253E-30E2AF0F4380}"/>
              </a:ext>
            </a:extLst>
          </p:cNvPr>
          <p:cNvSpPr>
            <a:spLocks noGrp="1"/>
          </p:cNvSpPr>
          <p:nvPr>
            <p:ph type="sldNum" sz="quarter" idx="12"/>
          </p:nvPr>
        </p:nvSpPr>
        <p:spPr/>
        <p:txBody>
          <a:bodyPr/>
          <a:lstStyle/>
          <a:p>
            <a:fld id="{1924C92D-62F2-6C45-9CF4-63A3A51570A5}" type="slidenum">
              <a:rPr lang="en-US" smtClean="0"/>
              <a:t>‹#›</a:t>
            </a:fld>
            <a:endParaRPr lang="en-US"/>
          </a:p>
        </p:txBody>
      </p:sp>
    </p:spTree>
    <p:extLst>
      <p:ext uri="{BB962C8B-B14F-4D97-AF65-F5344CB8AC3E}">
        <p14:creationId xmlns:p14="http://schemas.microsoft.com/office/powerpoint/2010/main" val="4094043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A786-FFB6-DE43-EDC2-E0E0BFA706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0E0F37-44B3-23B6-1D06-F987A5252018}"/>
              </a:ext>
            </a:extLst>
          </p:cNvPr>
          <p:cNvSpPr>
            <a:spLocks noGrp="1"/>
          </p:cNvSpPr>
          <p:nvPr>
            <p:ph type="dt" sz="half" idx="10"/>
          </p:nvPr>
        </p:nvSpPr>
        <p:spPr/>
        <p:txBody>
          <a:bodyPr/>
          <a:lstStyle/>
          <a:p>
            <a:fld id="{6402FFA7-5DFD-C441-8537-EE4DED3CDD13}" type="datetime1">
              <a:rPr lang="en-US" smtClean="0"/>
              <a:t>4/3/25</a:t>
            </a:fld>
            <a:endParaRPr lang="en-US"/>
          </a:p>
        </p:txBody>
      </p:sp>
      <p:sp>
        <p:nvSpPr>
          <p:cNvPr id="4" name="Footer Placeholder 3">
            <a:extLst>
              <a:ext uri="{FF2B5EF4-FFF2-40B4-BE49-F238E27FC236}">
                <a16:creationId xmlns:a16="http://schemas.microsoft.com/office/drawing/2014/main" id="{FB50B538-D0CF-8377-9420-207725A056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155B9C-6CF4-9328-A61A-CBFA5AE0F78F}"/>
              </a:ext>
            </a:extLst>
          </p:cNvPr>
          <p:cNvSpPr>
            <a:spLocks noGrp="1"/>
          </p:cNvSpPr>
          <p:nvPr>
            <p:ph type="sldNum" sz="quarter" idx="12"/>
          </p:nvPr>
        </p:nvSpPr>
        <p:spPr/>
        <p:txBody>
          <a:bodyPr/>
          <a:lstStyle/>
          <a:p>
            <a:fld id="{1924C92D-62F2-6C45-9CF4-63A3A51570A5}" type="slidenum">
              <a:rPr lang="en-US" smtClean="0"/>
              <a:t>‹#›</a:t>
            </a:fld>
            <a:endParaRPr lang="en-US"/>
          </a:p>
        </p:txBody>
      </p:sp>
    </p:spTree>
    <p:extLst>
      <p:ext uri="{BB962C8B-B14F-4D97-AF65-F5344CB8AC3E}">
        <p14:creationId xmlns:p14="http://schemas.microsoft.com/office/powerpoint/2010/main" val="1795660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8D72-72C8-6CDA-D770-E3CC9DC69DCA}"/>
              </a:ext>
            </a:extLst>
          </p:cNvPr>
          <p:cNvSpPr>
            <a:spLocks noGrp="1"/>
          </p:cNvSpPr>
          <p:nvPr>
            <p:ph type="dt" sz="half" idx="10"/>
          </p:nvPr>
        </p:nvSpPr>
        <p:spPr/>
        <p:txBody>
          <a:bodyPr/>
          <a:lstStyle/>
          <a:p>
            <a:fld id="{BB1B6C59-644C-8F4B-AABE-BF9A6B098A94}" type="datetime1">
              <a:rPr lang="en-US" smtClean="0"/>
              <a:t>4/3/25</a:t>
            </a:fld>
            <a:endParaRPr lang="en-US"/>
          </a:p>
        </p:txBody>
      </p:sp>
      <p:sp>
        <p:nvSpPr>
          <p:cNvPr id="3" name="Footer Placeholder 2">
            <a:extLst>
              <a:ext uri="{FF2B5EF4-FFF2-40B4-BE49-F238E27FC236}">
                <a16:creationId xmlns:a16="http://schemas.microsoft.com/office/drawing/2014/main" id="{83E75FBC-A27B-0977-209D-DA31819E3E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27D1B9-6E55-C24A-82A0-51FCFA119562}"/>
              </a:ext>
            </a:extLst>
          </p:cNvPr>
          <p:cNvSpPr>
            <a:spLocks noGrp="1"/>
          </p:cNvSpPr>
          <p:nvPr>
            <p:ph type="sldNum" sz="quarter" idx="12"/>
          </p:nvPr>
        </p:nvSpPr>
        <p:spPr/>
        <p:txBody>
          <a:bodyPr/>
          <a:lstStyle/>
          <a:p>
            <a:fld id="{1924C92D-62F2-6C45-9CF4-63A3A51570A5}" type="slidenum">
              <a:rPr lang="en-US" smtClean="0"/>
              <a:t>‹#›</a:t>
            </a:fld>
            <a:endParaRPr lang="en-US"/>
          </a:p>
        </p:txBody>
      </p:sp>
    </p:spTree>
    <p:extLst>
      <p:ext uri="{BB962C8B-B14F-4D97-AF65-F5344CB8AC3E}">
        <p14:creationId xmlns:p14="http://schemas.microsoft.com/office/powerpoint/2010/main" val="2293019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E19AE-F568-BAFB-D770-41F41398C8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A68D9B-36E3-ADC9-BB1D-863039ADA8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C5E65-E1F5-1F18-F99A-40A0E3132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0BB5D-2742-9B40-D98C-3374C09F1384}"/>
              </a:ext>
            </a:extLst>
          </p:cNvPr>
          <p:cNvSpPr>
            <a:spLocks noGrp="1"/>
          </p:cNvSpPr>
          <p:nvPr>
            <p:ph type="dt" sz="half" idx="10"/>
          </p:nvPr>
        </p:nvSpPr>
        <p:spPr/>
        <p:txBody>
          <a:bodyPr/>
          <a:lstStyle/>
          <a:p>
            <a:fld id="{36713D99-1015-5644-BF55-AEF3411DDB3C}" type="datetime1">
              <a:rPr lang="en-US" smtClean="0"/>
              <a:t>4/3/25</a:t>
            </a:fld>
            <a:endParaRPr lang="en-US"/>
          </a:p>
        </p:txBody>
      </p:sp>
      <p:sp>
        <p:nvSpPr>
          <p:cNvPr id="6" name="Footer Placeholder 5">
            <a:extLst>
              <a:ext uri="{FF2B5EF4-FFF2-40B4-BE49-F238E27FC236}">
                <a16:creationId xmlns:a16="http://schemas.microsoft.com/office/drawing/2014/main" id="{A1568B8D-0C29-F10F-7E9F-6570BC017B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2EDF14-B4CC-EF37-EC17-E65D3EE47AFD}"/>
              </a:ext>
            </a:extLst>
          </p:cNvPr>
          <p:cNvSpPr>
            <a:spLocks noGrp="1"/>
          </p:cNvSpPr>
          <p:nvPr>
            <p:ph type="sldNum" sz="quarter" idx="12"/>
          </p:nvPr>
        </p:nvSpPr>
        <p:spPr/>
        <p:txBody>
          <a:bodyPr/>
          <a:lstStyle/>
          <a:p>
            <a:fld id="{1924C92D-62F2-6C45-9CF4-63A3A51570A5}" type="slidenum">
              <a:rPr lang="en-US" smtClean="0"/>
              <a:t>‹#›</a:t>
            </a:fld>
            <a:endParaRPr lang="en-US"/>
          </a:p>
        </p:txBody>
      </p:sp>
    </p:spTree>
    <p:extLst>
      <p:ext uri="{BB962C8B-B14F-4D97-AF65-F5344CB8AC3E}">
        <p14:creationId xmlns:p14="http://schemas.microsoft.com/office/powerpoint/2010/main" val="327218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B2FD-D19C-441F-3F09-50F170710C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EAC3A6-A8EC-0BFA-F7EE-A449D135E8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E2A0E4-C6E0-2580-B9BD-31070A994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DD7E4C-8B87-B487-8FAD-3C949C94A2FF}"/>
              </a:ext>
            </a:extLst>
          </p:cNvPr>
          <p:cNvSpPr>
            <a:spLocks noGrp="1"/>
          </p:cNvSpPr>
          <p:nvPr>
            <p:ph type="dt" sz="half" idx="10"/>
          </p:nvPr>
        </p:nvSpPr>
        <p:spPr/>
        <p:txBody>
          <a:bodyPr/>
          <a:lstStyle/>
          <a:p>
            <a:fld id="{10E9DC42-C415-344C-87B8-C98280F63ADA}" type="datetime1">
              <a:rPr lang="en-US" smtClean="0"/>
              <a:t>4/3/25</a:t>
            </a:fld>
            <a:endParaRPr lang="en-US"/>
          </a:p>
        </p:txBody>
      </p:sp>
      <p:sp>
        <p:nvSpPr>
          <p:cNvPr id="6" name="Footer Placeholder 5">
            <a:extLst>
              <a:ext uri="{FF2B5EF4-FFF2-40B4-BE49-F238E27FC236}">
                <a16:creationId xmlns:a16="http://schemas.microsoft.com/office/drawing/2014/main" id="{58A0EBBC-69D6-13D9-557E-57BB6FA73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F9A5A2-CEB3-6859-ED66-560DD2056589}"/>
              </a:ext>
            </a:extLst>
          </p:cNvPr>
          <p:cNvSpPr>
            <a:spLocks noGrp="1"/>
          </p:cNvSpPr>
          <p:nvPr>
            <p:ph type="sldNum" sz="quarter" idx="12"/>
          </p:nvPr>
        </p:nvSpPr>
        <p:spPr/>
        <p:txBody>
          <a:bodyPr/>
          <a:lstStyle/>
          <a:p>
            <a:fld id="{1924C92D-62F2-6C45-9CF4-63A3A51570A5}" type="slidenum">
              <a:rPr lang="en-US" smtClean="0"/>
              <a:t>‹#›</a:t>
            </a:fld>
            <a:endParaRPr lang="en-US"/>
          </a:p>
        </p:txBody>
      </p:sp>
    </p:spTree>
    <p:extLst>
      <p:ext uri="{BB962C8B-B14F-4D97-AF65-F5344CB8AC3E}">
        <p14:creationId xmlns:p14="http://schemas.microsoft.com/office/powerpoint/2010/main" val="2703459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81293C-8EED-87E9-BAC5-B5048BE6A1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3647A2-4C59-DD11-D2EB-24CEB01AB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9C35B8-3E99-8C1E-F016-C282CA3EA5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522FD6C-BB91-4146-84DC-BCF9B2F9A90A}" type="datetime1">
              <a:rPr lang="en-US" smtClean="0"/>
              <a:t>4/3/25</a:t>
            </a:fld>
            <a:endParaRPr lang="en-US"/>
          </a:p>
        </p:txBody>
      </p:sp>
      <p:sp>
        <p:nvSpPr>
          <p:cNvPr id="5" name="Footer Placeholder 4">
            <a:extLst>
              <a:ext uri="{FF2B5EF4-FFF2-40B4-BE49-F238E27FC236}">
                <a16:creationId xmlns:a16="http://schemas.microsoft.com/office/drawing/2014/main" id="{7392AF26-469E-C774-7816-FEC4339169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A8E085E-81AF-19B9-BC2D-6DE90F1125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24C92D-62F2-6C45-9CF4-63A3A51570A5}" type="slidenum">
              <a:rPr lang="en-US" smtClean="0"/>
              <a:t>‹#›</a:t>
            </a:fld>
            <a:endParaRPr lang="en-US"/>
          </a:p>
        </p:txBody>
      </p:sp>
    </p:spTree>
    <p:extLst>
      <p:ext uri="{BB962C8B-B14F-4D97-AF65-F5344CB8AC3E}">
        <p14:creationId xmlns:p14="http://schemas.microsoft.com/office/powerpoint/2010/main" val="2009109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bin"/><Relationship Id="rId7" Type="http://schemas.openxmlformats.org/officeDocument/2006/relationships/diagramQuickStyle" Target="../diagrams/quickStyle1.xml"/><Relationship Id="rId12" Type="http://schemas.openxmlformats.org/officeDocument/2006/relationships/hyperlink" Target="https://svgsilh.com/tag/shopper-1.html"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Layout" Target="../diagrams/layout1.xml"/><Relationship Id="rId11" Type="http://schemas.openxmlformats.org/officeDocument/2006/relationships/image" Target="../media/image4.svg"/><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image" Target="../media/image2.bin"/><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3" Type="http://schemas.openxmlformats.org/officeDocument/2006/relationships/image" Target="../media/image1.bin"/><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bin"/></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bin"/><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bin"/><Relationship Id="rId9" Type="http://schemas.microsoft.com/office/2007/relationships/diagramDrawing" Target="../diagrams/drawing2.xml"/></Relationships>
</file>

<file path=ppt/slides/_rels/slide3.xml.rels><?xml version="1.0" encoding="UTF-8" standalone="yes"?>
<Relationships xmlns="http://schemas.openxmlformats.org/package/2006/relationships"><Relationship Id="rId3" Type="http://schemas.openxmlformats.org/officeDocument/2006/relationships/image" Target="../media/image1.bin"/><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bin"/></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bin"/><Relationship Id="rId7"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bin"/><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bin"/><Relationship Id="rId7" Type="http://schemas.openxmlformats.org/officeDocument/2006/relationships/diagramQuickStyle" Target="../diagrams/quickStyle4.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23.png"/><Relationship Id="rId4" Type="http://schemas.openxmlformats.org/officeDocument/2006/relationships/image" Target="../media/image2.bin"/><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bin"/><Relationship Id="rId7" Type="http://schemas.openxmlformats.org/officeDocument/2006/relationships/diagramQuickStyle" Target="../diagrams/quickStyle5.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bin"/><Relationship Id="rId9" Type="http://schemas.microsoft.com/office/2007/relationships/diagramDrawing" Target="../diagrams/drawing5.xml"/></Relationships>
</file>

<file path=ppt/slides/_rels/slide7.xml.rels><?xml version="1.0" encoding="UTF-8" standalone="yes"?>
<Relationships xmlns="http://schemas.openxmlformats.org/package/2006/relationships"><Relationship Id="rId3" Type="http://schemas.openxmlformats.org/officeDocument/2006/relationships/image" Target="../media/image1.bin"/><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2.bin"/></Relationships>
</file>

<file path=ppt/slides/_rels/slide8.xml.rels><?xml version="1.0" encoding="UTF-8" standalone="yes"?>
<Relationships xmlns="http://schemas.openxmlformats.org/package/2006/relationships"><Relationship Id="rId3" Type="http://schemas.openxmlformats.org/officeDocument/2006/relationships/image" Target="../media/image1.bin"/><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bin"/></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bin"/><Relationship Id="rId7" Type="http://schemas.openxmlformats.org/officeDocument/2006/relationships/diagramQuickStyle" Target="../diagrams/quickStyle6.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2.bin"/><Relationship Id="rId9" Type="http://schemas.microsoft.com/office/2007/relationships/diagramDrawing" Target="../diagrams/drawin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310A2-30DD-8FFF-9FE9-ADE86DBCF12B}"/>
            </a:ext>
          </a:extLst>
        </p:cNvPr>
        <p:cNvGrpSpPr/>
        <p:nvPr/>
      </p:nvGrpSpPr>
      <p:grpSpPr>
        <a:xfrm>
          <a:off x="0" y="0"/>
          <a:ext cx="0" cy="0"/>
          <a:chOff x="0" y="0"/>
          <a:chExt cx="0" cy="0"/>
        </a:xfrm>
      </p:grpSpPr>
      <p:pic>
        <p:nvPicPr>
          <p:cNvPr id="778" name="Rect" descr="A blue circle in the dark&#10;&#10;Description automatically generated">
            <a:extLst>
              <a:ext uri="{FF2B5EF4-FFF2-40B4-BE49-F238E27FC236}">
                <a16:creationId xmlns:a16="http://schemas.microsoft.com/office/drawing/2014/main" id="{129B1099-7FBD-5828-1308-3B1C1B238370}"/>
              </a:ext>
            </a:extLst>
          </p:cNvPr>
          <p:cNvPicPr>
            <a:picLocks noChangeAspect="1"/>
          </p:cNvPicPr>
          <p:nvPr/>
        </p:nvPicPr>
        <p:blipFill rotWithShape="1">
          <a:blip r:embed="rId3">
            <a:alphaModFix/>
          </a:blip>
          <a:stretch/>
        </p:blipFill>
        <p:spPr>
          <a:xfrm>
            <a:off x="0" y="0"/>
            <a:ext cx="2857500" cy="2857500"/>
          </a:xfrm>
          <a:prstGeom prst="rect">
            <a:avLst/>
          </a:prstGeom>
        </p:spPr>
      </p:pic>
      <p:pic>
        <p:nvPicPr>
          <p:cNvPr id="780" name="Rect" descr="A blue and black circle&#10;&#10;Description automatically generated">
            <a:extLst>
              <a:ext uri="{FF2B5EF4-FFF2-40B4-BE49-F238E27FC236}">
                <a16:creationId xmlns:a16="http://schemas.microsoft.com/office/drawing/2014/main" id="{BC3A4F45-1B6A-365E-DEA6-E53F92C3AFA1}"/>
              </a:ext>
            </a:extLst>
          </p:cNvPr>
          <p:cNvPicPr>
            <a:picLocks noChangeAspect="1"/>
          </p:cNvPicPr>
          <p:nvPr/>
        </p:nvPicPr>
        <p:blipFill rotWithShape="1">
          <a:blip r:embed="rId4">
            <a:alphaModFix/>
          </a:blip>
          <a:stretch/>
        </p:blipFill>
        <p:spPr>
          <a:xfrm>
            <a:off x="7069308" y="1714500"/>
            <a:ext cx="5119688" cy="5143500"/>
          </a:xfrm>
          <a:prstGeom prst="rect">
            <a:avLst/>
          </a:prstGeom>
        </p:spPr>
      </p:pic>
      <p:sp>
        <p:nvSpPr>
          <p:cNvPr id="3" name="TextBox 2">
            <a:extLst>
              <a:ext uri="{FF2B5EF4-FFF2-40B4-BE49-F238E27FC236}">
                <a16:creationId xmlns:a16="http://schemas.microsoft.com/office/drawing/2014/main" id="{3A3222AE-B88B-5FAF-C34D-6B6A0FC3DE1A}"/>
              </a:ext>
            </a:extLst>
          </p:cNvPr>
          <p:cNvSpPr txBox="1"/>
          <p:nvPr/>
        </p:nvSpPr>
        <p:spPr>
          <a:xfrm>
            <a:off x="4088007" y="147145"/>
            <a:ext cx="8131369" cy="1754326"/>
          </a:xfrm>
          <a:prstGeom prst="rect">
            <a:avLst/>
          </a:prstGeom>
          <a:noFill/>
        </p:spPr>
        <p:txBody>
          <a:bodyPr wrap="square">
            <a:spAutoFit/>
          </a:bodyPr>
          <a:lstStyle/>
          <a:p>
            <a:pPr algn="ctr"/>
            <a:r>
              <a:rPr lang="en-US" sz="3600" b="1" dirty="0"/>
              <a:t>AI-DRIVEN TEXT AND IMAGE-BASED CLASSIFICATION OF DIGITAL CONTENT IN E-COMMERCE</a:t>
            </a:r>
            <a:endParaRPr lang="en-US" sz="3600" dirty="0"/>
          </a:p>
        </p:txBody>
      </p:sp>
      <p:graphicFrame>
        <p:nvGraphicFramePr>
          <p:cNvPr id="782" name="Content Placeholder 2">
            <a:extLst>
              <a:ext uri="{FF2B5EF4-FFF2-40B4-BE49-F238E27FC236}">
                <a16:creationId xmlns:a16="http://schemas.microsoft.com/office/drawing/2014/main" id="{0CCED503-E404-9E28-317E-7BDCC8CC3CEF}"/>
              </a:ext>
            </a:extLst>
          </p:cNvPr>
          <p:cNvGraphicFramePr/>
          <p:nvPr>
            <p:extLst>
              <p:ext uri="{D42A27DB-BD31-4B8C-83A1-F6EECF244321}">
                <p14:modId xmlns:p14="http://schemas.microsoft.com/office/powerpoint/2010/main" val="1852345235"/>
              </p:ext>
            </p:extLst>
          </p:nvPr>
        </p:nvGraphicFramePr>
        <p:xfrm>
          <a:off x="5429624" y="1861645"/>
          <a:ext cx="5448134" cy="499635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0" name="Graphic 19">
            <a:extLst>
              <a:ext uri="{FF2B5EF4-FFF2-40B4-BE49-F238E27FC236}">
                <a16:creationId xmlns:a16="http://schemas.microsoft.com/office/drawing/2014/main" id="{06281D13-42F5-E045-0A6D-89829635FC18}"/>
              </a:ext>
            </a:extLst>
          </p:cNvPr>
          <p:cNvPicPr>
            <a:picLocks noChangeAspect="1"/>
          </p:cNvPicPr>
          <p:nvPr/>
        </p:nvPicPr>
        <p:blipFill>
          <a:blip r:embed="rId10">
            <a:extLst>
              <a:ext uri="{96DAC541-7B7A-43D3-8B79-37D633B846F1}">
                <asvg:svgBlip xmlns:asvg="http://schemas.microsoft.com/office/drawing/2016/SVG/main" r:embed="rId11"/>
              </a:ext>
              <a:ext uri="{837473B0-CC2E-450A-ABE3-18F120FF3D39}">
                <a1611:picAttrSrcUrl xmlns:a1611="http://schemas.microsoft.com/office/drawing/2016/11/main" r:id="rId12"/>
              </a:ext>
            </a:extLst>
          </a:blip>
          <a:stretch>
            <a:fillRect/>
          </a:stretch>
        </p:blipFill>
        <p:spPr>
          <a:xfrm>
            <a:off x="0" y="466532"/>
            <a:ext cx="5119688" cy="6511600"/>
          </a:xfrm>
          <a:prstGeom prst="rect">
            <a:avLst/>
          </a:prstGeom>
        </p:spPr>
      </p:pic>
      <p:sp>
        <p:nvSpPr>
          <p:cNvPr id="24" name="Slide Number Placeholder 23">
            <a:extLst>
              <a:ext uri="{FF2B5EF4-FFF2-40B4-BE49-F238E27FC236}">
                <a16:creationId xmlns:a16="http://schemas.microsoft.com/office/drawing/2014/main" id="{CACCD04C-594F-4546-E5FD-CF5CEC2DBEF3}"/>
              </a:ext>
            </a:extLst>
          </p:cNvPr>
          <p:cNvSpPr>
            <a:spLocks noGrp="1"/>
          </p:cNvSpPr>
          <p:nvPr>
            <p:ph type="sldNum" sz="quarter" idx="12"/>
          </p:nvPr>
        </p:nvSpPr>
        <p:spPr/>
        <p:txBody>
          <a:bodyPr/>
          <a:lstStyle/>
          <a:p>
            <a:fld id="{1924C92D-62F2-6C45-9CF4-63A3A51570A5}" type="slidenum">
              <a:rPr lang="en-US" smtClean="0"/>
              <a:t>1</a:t>
            </a:fld>
            <a:endParaRPr lang="en-US"/>
          </a:p>
        </p:txBody>
      </p:sp>
    </p:spTree>
    <p:extLst>
      <p:ext uri="{BB962C8B-B14F-4D97-AF65-F5344CB8AC3E}">
        <p14:creationId xmlns:p14="http://schemas.microsoft.com/office/powerpoint/2010/main" val="1744855662"/>
      </p:ext>
    </p:extLst>
  </p:cSld>
  <p:clrMapOvr>
    <a:masterClrMapping/>
  </p:clrMapOvr>
  <mc:AlternateContent xmlns:mc="http://schemas.openxmlformats.org/markup-compatibility/2006" xmlns:p14="http://schemas.microsoft.com/office/powerpoint/2010/main">
    <mc:Choice Requires="p14">
      <p:transition spd="med" p14:dur="700" advClick="0">
        <p:push dir="u"/>
      </p:transition>
    </mc:Choice>
    <mc:Fallback xmlns="">
      <p:transition spd="med" advClick="0">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9A42B-04B5-9491-5078-EEFD301BF0F7}"/>
            </a:ext>
          </a:extLst>
        </p:cNvPr>
        <p:cNvGrpSpPr/>
        <p:nvPr/>
      </p:nvGrpSpPr>
      <p:grpSpPr>
        <a:xfrm>
          <a:off x="0" y="0"/>
          <a:ext cx="0" cy="0"/>
          <a:chOff x="0" y="0"/>
          <a:chExt cx="0" cy="0"/>
        </a:xfrm>
      </p:grpSpPr>
      <p:pic>
        <p:nvPicPr>
          <p:cNvPr id="778" name="Rect">
            <a:extLst>
              <a:ext uri="{FF2B5EF4-FFF2-40B4-BE49-F238E27FC236}">
                <a16:creationId xmlns:a16="http://schemas.microsoft.com/office/drawing/2014/main" id="{EE0B1879-B10F-BDBF-3E15-F628A193BC5F}"/>
              </a:ext>
            </a:extLst>
          </p:cNvPr>
          <p:cNvPicPr>
            <a:picLocks noChangeAspect="1"/>
          </p:cNvPicPr>
          <p:nvPr/>
        </p:nvPicPr>
        <p:blipFill rotWithShape="1">
          <a:blip r:embed="rId3">
            <a:alphaModFix/>
          </a:blip>
          <a:stretch/>
        </p:blipFill>
        <p:spPr>
          <a:xfrm>
            <a:off x="0" y="0"/>
            <a:ext cx="2857500" cy="2857500"/>
          </a:xfrm>
          <a:prstGeom prst="rect">
            <a:avLst/>
          </a:prstGeom>
        </p:spPr>
      </p:pic>
      <p:pic>
        <p:nvPicPr>
          <p:cNvPr id="780" name="Rect">
            <a:extLst>
              <a:ext uri="{FF2B5EF4-FFF2-40B4-BE49-F238E27FC236}">
                <a16:creationId xmlns:a16="http://schemas.microsoft.com/office/drawing/2014/main" id="{7CC7E4FC-50F3-9652-EFEA-641A2D7DFEA9}"/>
              </a:ext>
            </a:extLst>
          </p:cNvPr>
          <p:cNvPicPr>
            <a:picLocks noChangeAspect="1"/>
          </p:cNvPicPr>
          <p:nvPr/>
        </p:nvPicPr>
        <p:blipFill rotWithShape="1">
          <a:blip r:embed="rId4">
            <a:alphaModFix/>
          </a:blip>
          <a:stretch/>
        </p:blipFill>
        <p:spPr>
          <a:xfrm>
            <a:off x="7069308" y="1714500"/>
            <a:ext cx="5119688" cy="5143500"/>
          </a:xfrm>
          <a:prstGeom prst="rect">
            <a:avLst/>
          </a:prstGeom>
        </p:spPr>
      </p:pic>
      <p:pic>
        <p:nvPicPr>
          <p:cNvPr id="2" name="Google Shape;289;p26">
            <a:extLst>
              <a:ext uri="{FF2B5EF4-FFF2-40B4-BE49-F238E27FC236}">
                <a16:creationId xmlns:a16="http://schemas.microsoft.com/office/drawing/2014/main" id="{B5F262BF-2043-82DB-880D-0AFB862848D6}"/>
              </a:ext>
            </a:extLst>
          </p:cNvPr>
          <p:cNvPicPr preferRelativeResize="0"/>
          <p:nvPr/>
        </p:nvPicPr>
        <p:blipFill>
          <a:blip r:embed="rId5">
            <a:alphaModFix/>
          </a:blip>
          <a:stretch>
            <a:fillRect/>
          </a:stretch>
        </p:blipFill>
        <p:spPr>
          <a:xfrm>
            <a:off x="3548743" y="0"/>
            <a:ext cx="4637315" cy="3268138"/>
          </a:xfrm>
          <a:prstGeom prst="rect">
            <a:avLst/>
          </a:prstGeom>
          <a:noFill/>
          <a:ln>
            <a:noFill/>
          </a:ln>
        </p:spPr>
      </p:pic>
      <p:sp>
        <p:nvSpPr>
          <p:cNvPr id="4" name="Text 0">
            <a:extLst>
              <a:ext uri="{FF2B5EF4-FFF2-40B4-BE49-F238E27FC236}">
                <a16:creationId xmlns:a16="http://schemas.microsoft.com/office/drawing/2014/main" id="{071880B3-C54F-3388-34B3-78B7A756F117}"/>
              </a:ext>
            </a:extLst>
          </p:cNvPr>
          <p:cNvSpPr/>
          <p:nvPr/>
        </p:nvSpPr>
        <p:spPr>
          <a:xfrm>
            <a:off x="-195943" y="3694955"/>
            <a:ext cx="12192000" cy="586681"/>
          </a:xfrm>
          <a:prstGeom prst="rect">
            <a:avLst/>
          </a:prstGeom>
          <a:noFill/>
          <a:ln/>
        </p:spPr>
        <p:txBody>
          <a:bodyPr wrap="none" lIns="0" tIns="0" rIns="0" bIns="0" rtlCol="0" anchor="t"/>
          <a:lstStyle/>
          <a:p>
            <a:pPr algn="ctr">
              <a:lnSpc>
                <a:spcPts val="4583"/>
              </a:lnSpc>
            </a:pPr>
            <a:r>
              <a:rPr lang="en-US" sz="4500" kern="0" spc="-74" dirty="0">
                <a:solidFill>
                  <a:srgbClr val="000000"/>
                </a:solidFill>
                <a:latin typeface="Source Serif Pro Semi Bold" pitchFamily="34" charset="0"/>
                <a:ea typeface="Source Serif Pro Semi Bold" pitchFamily="34" charset="-122"/>
                <a:cs typeface="Source Serif Pro Semi Bold" pitchFamily="34" charset="-120"/>
              </a:rPr>
              <a:t>for your Attention!</a:t>
            </a:r>
            <a:endParaRPr lang="en-US" sz="4500" dirty="0"/>
          </a:p>
        </p:txBody>
      </p:sp>
      <p:sp>
        <p:nvSpPr>
          <p:cNvPr id="6" name="Text 1">
            <a:extLst>
              <a:ext uri="{FF2B5EF4-FFF2-40B4-BE49-F238E27FC236}">
                <a16:creationId xmlns:a16="http://schemas.microsoft.com/office/drawing/2014/main" id="{EC31CDE9-CD0D-4317-BD36-B25DA49ED42A}"/>
              </a:ext>
            </a:extLst>
          </p:cNvPr>
          <p:cNvSpPr/>
          <p:nvPr/>
        </p:nvSpPr>
        <p:spPr>
          <a:xfrm>
            <a:off x="894046" y="4842471"/>
            <a:ext cx="11102011" cy="393996"/>
          </a:xfrm>
          <a:prstGeom prst="rect">
            <a:avLst/>
          </a:prstGeom>
          <a:noFill/>
          <a:ln/>
        </p:spPr>
        <p:txBody>
          <a:bodyPr wrap="none" lIns="0" tIns="0" rIns="0" bIns="0" rtlCol="0" anchor="t"/>
          <a:lstStyle/>
          <a:p>
            <a:pPr algn="ctr">
              <a:lnSpc>
                <a:spcPts val="2500"/>
              </a:lnSpc>
            </a:pPr>
            <a:r>
              <a:rPr lang="en-US" sz="3333" kern="0" spc="-32" dirty="0">
                <a:solidFill>
                  <a:srgbClr val="272525"/>
                </a:solidFill>
                <a:latin typeface="Source Sans Pro" pitchFamily="34" charset="0"/>
                <a:ea typeface="Source Sans Pro" pitchFamily="34" charset="-122"/>
                <a:cs typeface="Source Sans Pro" pitchFamily="34" charset="-120"/>
              </a:rPr>
              <a:t>Open to any</a:t>
            </a:r>
            <a:r>
              <a:rPr lang="en-US" sz="3333" b="1" kern="0" spc="-32" dirty="0">
                <a:solidFill>
                  <a:srgbClr val="272525"/>
                </a:solidFill>
                <a:latin typeface="Source Sans Pro" pitchFamily="34" charset="0"/>
                <a:ea typeface="Source Sans Pro" pitchFamily="34" charset="-122"/>
                <a:cs typeface="Source Sans Pro" pitchFamily="34" charset="-120"/>
              </a:rPr>
              <a:t> </a:t>
            </a:r>
            <a:r>
              <a:rPr lang="en-US" sz="3667" b="1" kern="0" spc="-74" dirty="0">
                <a:solidFill>
                  <a:srgbClr val="000000"/>
                </a:solidFill>
                <a:latin typeface="Source Serif Pro Semi Bold" pitchFamily="34" charset="0"/>
                <a:ea typeface="Source Serif Pro Semi Bold" pitchFamily="34" charset="-122"/>
              </a:rPr>
              <a:t>Questions</a:t>
            </a:r>
            <a:r>
              <a:rPr lang="en-US" sz="3667" b="1" kern="0" spc="-32" dirty="0">
                <a:solidFill>
                  <a:srgbClr val="272525"/>
                </a:solidFill>
                <a:latin typeface="Source Sans Pro" pitchFamily="34" charset="0"/>
                <a:ea typeface="Source Sans Pro" pitchFamily="34" charset="-122"/>
                <a:cs typeface="Source Sans Pro" pitchFamily="34" charset="-120"/>
              </a:rPr>
              <a:t>/</a:t>
            </a:r>
            <a:r>
              <a:rPr lang="en-US" sz="3667" b="1" kern="0" spc="-74" dirty="0">
                <a:solidFill>
                  <a:srgbClr val="000000"/>
                </a:solidFill>
                <a:latin typeface="Source Serif Pro Semi Bold" pitchFamily="34" charset="0"/>
                <a:ea typeface="Source Serif Pro Semi Bold" pitchFamily="34" charset="-122"/>
              </a:rPr>
              <a:t>Feedback</a:t>
            </a:r>
            <a:r>
              <a:rPr lang="en-US" sz="3333" kern="0" spc="-32" dirty="0">
                <a:solidFill>
                  <a:srgbClr val="272525"/>
                </a:solidFill>
                <a:latin typeface="Source Sans Pro" pitchFamily="34" charset="0"/>
                <a:ea typeface="Source Sans Pro" pitchFamily="34" charset="-122"/>
                <a:cs typeface="Source Sans Pro" pitchFamily="34" charset="-120"/>
              </a:rPr>
              <a:t> you may have!</a:t>
            </a:r>
            <a:endParaRPr lang="en-US" sz="3333" dirty="0"/>
          </a:p>
        </p:txBody>
      </p:sp>
      <p:sp>
        <p:nvSpPr>
          <p:cNvPr id="3" name="Slide Number Placeholder 2">
            <a:extLst>
              <a:ext uri="{FF2B5EF4-FFF2-40B4-BE49-F238E27FC236}">
                <a16:creationId xmlns:a16="http://schemas.microsoft.com/office/drawing/2014/main" id="{9ADFF2A4-228E-FA9F-C51F-53A21B13263D}"/>
              </a:ext>
            </a:extLst>
          </p:cNvPr>
          <p:cNvSpPr>
            <a:spLocks noGrp="1"/>
          </p:cNvSpPr>
          <p:nvPr>
            <p:ph type="sldNum" sz="quarter" idx="12"/>
          </p:nvPr>
        </p:nvSpPr>
        <p:spPr/>
        <p:txBody>
          <a:bodyPr/>
          <a:lstStyle/>
          <a:p>
            <a:fld id="{1924C92D-62F2-6C45-9CF4-63A3A51570A5}" type="slidenum">
              <a:rPr lang="en-US" smtClean="0"/>
              <a:t>10</a:t>
            </a:fld>
            <a:endParaRPr lang="en-US"/>
          </a:p>
        </p:txBody>
      </p:sp>
    </p:spTree>
    <p:extLst>
      <p:ext uri="{BB962C8B-B14F-4D97-AF65-F5344CB8AC3E}">
        <p14:creationId xmlns:p14="http://schemas.microsoft.com/office/powerpoint/2010/main" val="3797490131"/>
      </p:ext>
    </p:extLst>
  </p:cSld>
  <p:clrMapOvr>
    <a:masterClrMapping/>
  </p:clrMapOvr>
  <mc:AlternateContent xmlns:mc="http://schemas.openxmlformats.org/markup-compatibility/2006" xmlns:p14="http://schemas.microsoft.com/office/powerpoint/2010/main">
    <mc:Choice Requires="p14">
      <p:transition spd="med" p14:dur="700" advClick="0">
        <p:push dir="u"/>
      </p:transition>
    </mc:Choice>
    <mc:Fallback xmlns="">
      <p:transition spd="med" advClick="0">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0FB1B-A2D2-FC99-569D-7A6C2F02F65E}"/>
            </a:ext>
          </a:extLst>
        </p:cNvPr>
        <p:cNvGrpSpPr/>
        <p:nvPr/>
      </p:nvGrpSpPr>
      <p:grpSpPr>
        <a:xfrm>
          <a:off x="0" y="0"/>
          <a:ext cx="0" cy="0"/>
          <a:chOff x="0" y="0"/>
          <a:chExt cx="0" cy="0"/>
        </a:xfrm>
      </p:grpSpPr>
      <p:pic>
        <p:nvPicPr>
          <p:cNvPr id="778" name="Rect">
            <a:extLst>
              <a:ext uri="{FF2B5EF4-FFF2-40B4-BE49-F238E27FC236}">
                <a16:creationId xmlns:a16="http://schemas.microsoft.com/office/drawing/2014/main" id="{553321E0-BC42-A773-C23B-174707C9EE3F}"/>
              </a:ext>
            </a:extLst>
          </p:cNvPr>
          <p:cNvPicPr>
            <a:picLocks noChangeAspect="1"/>
          </p:cNvPicPr>
          <p:nvPr/>
        </p:nvPicPr>
        <p:blipFill rotWithShape="1">
          <a:blip r:embed="rId3">
            <a:alphaModFix/>
          </a:blip>
          <a:stretch/>
        </p:blipFill>
        <p:spPr>
          <a:xfrm>
            <a:off x="0" y="0"/>
            <a:ext cx="2857500" cy="2857500"/>
          </a:xfrm>
          <a:prstGeom prst="rect">
            <a:avLst/>
          </a:prstGeom>
        </p:spPr>
      </p:pic>
      <p:pic>
        <p:nvPicPr>
          <p:cNvPr id="780" name="Rect">
            <a:extLst>
              <a:ext uri="{FF2B5EF4-FFF2-40B4-BE49-F238E27FC236}">
                <a16:creationId xmlns:a16="http://schemas.microsoft.com/office/drawing/2014/main" id="{DBC4CF74-CAAB-C32B-6CBE-0C3D24FC1452}"/>
              </a:ext>
            </a:extLst>
          </p:cNvPr>
          <p:cNvPicPr>
            <a:picLocks noChangeAspect="1"/>
          </p:cNvPicPr>
          <p:nvPr/>
        </p:nvPicPr>
        <p:blipFill rotWithShape="1">
          <a:blip r:embed="rId4">
            <a:alphaModFix/>
          </a:blip>
          <a:stretch/>
        </p:blipFill>
        <p:spPr>
          <a:xfrm>
            <a:off x="7069308" y="1714500"/>
            <a:ext cx="5119688" cy="5143500"/>
          </a:xfrm>
          <a:prstGeom prst="rect">
            <a:avLst/>
          </a:prstGeom>
        </p:spPr>
      </p:pic>
      <p:sp>
        <p:nvSpPr>
          <p:cNvPr id="5" name="TextBox 4">
            <a:extLst>
              <a:ext uri="{FF2B5EF4-FFF2-40B4-BE49-F238E27FC236}">
                <a16:creationId xmlns:a16="http://schemas.microsoft.com/office/drawing/2014/main" id="{66FAE502-72C8-0415-41B5-D3C6F2AA5CAB}"/>
              </a:ext>
            </a:extLst>
          </p:cNvPr>
          <p:cNvSpPr txBox="1"/>
          <p:nvPr/>
        </p:nvSpPr>
        <p:spPr>
          <a:xfrm>
            <a:off x="2883409" y="224033"/>
            <a:ext cx="6425182" cy="707886"/>
          </a:xfrm>
          <a:prstGeom prst="rect">
            <a:avLst/>
          </a:prstGeom>
          <a:noFill/>
        </p:spPr>
        <p:txBody>
          <a:bodyPr wrap="square">
            <a:spAutoFit/>
          </a:bodyPr>
          <a:lstStyle/>
          <a:p>
            <a:pPr algn="ctr"/>
            <a:r>
              <a:rPr lang="en-US" sz="4000" b="1" dirty="0"/>
              <a:t>INTRODUCTION</a:t>
            </a:r>
          </a:p>
        </p:txBody>
      </p:sp>
      <p:graphicFrame>
        <p:nvGraphicFramePr>
          <p:cNvPr id="784" name="TextBox 2">
            <a:extLst>
              <a:ext uri="{FF2B5EF4-FFF2-40B4-BE49-F238E27FC236}">
                <a16:creationId xmlns:a16="http://schemas.microsoft.com/office/drawing/2014/main" id="{1A0A8DC6-3077-8228-3BD9-9E9A7EFAFD40}"/>
              </a:ext>
            </a:extLst>
          </p:cNvPr>
          <p:cNvGraphicFramePr/>
          <p:nvPr>
            <p:extLst>
              <p:ext uri="{D42A27DB-BD31-4B8C-83A1-F6EECF244321}">
                <p14:modId xmlns:p14="http://schemas.microsoft.com/office/powerpoint/2010/main" val="2703093100"/>
              </p:ext>
            </p:extLst>
          </p:nvPr>
        </p:nvGraphicFramePr>
        <p:xfrm>
          <a:off x="1880347" y="1220259"/>
          <a:ext cx="8431306" cy="49954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Slide Number Placeholder 2">
            <a:extLst>
              <a:ext uri="{FF2B5EF4-FFF2-40B4-BE49-F238E27FC236}">
                <a16:creationId xmlns:a16="http://schemas.microsoft.com/office/drawing/2014/main" id="{A1AFCBA3-701B-2A4F-05BA-F1F1D7265221}"/>
              </a:ext>
            </a:extLst>
          </p:cNvPr>
          <p:cNvSpPr>
            <a:spLocks noGrp="1"/>
          </p:cNvSpPr>
          <p:nvPr>
            <p:ph type="sldNum" sz="quarter" idx="12"/>
          </p:nvPr>
        </p:nvSpPr>
        <p:spPr/>
        <p:txBody>
          <a:bodyPr/>
          <a:lstStyle/>
          <a:p>
            <a:fld id="{1924C92D-62F2-6C45-9CF4-63A3A51570A5}" type="slidenum">
              <a:rPr lang="en-US" smtClean="0"/>
              <a:t>2</a:t>
            </a:fld>
            <a:endParaRPr lang="en-US"/>
          </a:p>
        </p:txBody>
      </p:sp>
    </p:spTree>
    <p:extLst>
      <p:ext uri="{BB962C8B-B14F-4D97-AF65-F5344CB8AC3E}">
        <p14:creationId xmlns:p14="http://schemas.microsoft.com/office/powerpoint/2010/main" val="1736032594"/>
      </p:ext>
    </p:extLst>
  </p:cSld>
  <p:clrMapOvr>
    <a:masterClrMapping/>
  </p:clrMapOvr>
  <mc:AlternateContent xmlns:mc="http://schemas.openxmlformats.org/markup-compatibility/2006" xmlns:p14="http://schemas.microsoft.com/office/powerpoint/2010/main">
    <mc:Choice Requires="p14">
      <p:transition spd="med" p14:dur="700" advClick="0">
        <p:push dir="u"/>
      </p:transition>
    </mc:Choice>
    <mc:Fallback xmlns="">
      <p:transition spd="med" advClick="0">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E1939-F784-C346-B399-68CB0DA7A131}"/>
            </a:ext>
          </a:extLst>
        </p:cNvPr>
        <p:cNvGrpSpPr/>
        <p:nvPr/>
      </p:nvGrpSpPr>
      <p:grpSpPr>
        <a:xfrm>
          <a:off x="0" y="0"/>
          <a:ext cx="0" cy="0"/>
          <a:chOff x="0" y="0"/>
          <a:chExt cx="0" cy="0"/>
        </a:xfrm>
      </p:grpSpPr>
      <p:pic>
        <p:nvPicPr>
          <p:cNvPr id="778" name="Rect">
            <a:extLst>
              <a:ext uri="{FF2B5EF4-FFF2-40B4-BE49-F238E27FC236}">
                <a16:creationId xmlns:a16="http://schemas.microsoft.com/office/drawing/2014/main" id="{514CCA0C-85ED-93C5-BBFE-4DCD84272197}"/>
              </a:ext>
            </a:extLst>
          </p:cNvPr>
          <p:cNvPicPr>
            <a:picLocks noChangeAspect="1"/>
          </p:cNvPicPr>
          <p:nvPr/>
        </p:nvPicPr>
        <p:blipFill rotWithShape="1">
          <a:blip r:embed="rId3">
            <a:alphaModFix/>
          </a:blip>
          <a:stretch/>
        </p:blipFill>
        <p:spPr>
          <a:xfrm>
            <a:off x="0" y="0"/>
            <a:ext cx="2857500" cy="2857500"/>
          </a:xfrm>
          <a:prstGeom prst="rect">
            <a:avLst/>
          </a:prstGeom>
        </p:spPr>
      </p:pic>
      <p:pic>
        <p:nvPicPr>
          <p:cNvPr id="780" name="Rect">
            <a:extLst>
              <a:ext uri="{FF2B5EF4-FFF2-40B4-BE49-F238E27FC236}">
                <a16:creationId xmlns:a16="http://schemas.microsoft.com/office/drawing/2014/main" id="{DD1C9DEF-10C9-3BB4-0E5D-2F1F81BF5EA1}"/>
              </a:ext>
            </a:extLst>
          </p:cNvPr>
          <p:cNvPicPr>
            <a:picLocks noChangeAspect="1"/>
          </p:cNvPicPr>
          <p:nvPr/>
        </p:nvPicPr>
        <p:blipFill rotWithShape="1">
          <a:blip r:embed="rId4">
            <a:alphaModFix/>
          </a:blip>
          <a:stretch/>
        </p:blipFill>
        <p:spPr>
          <a:xfrm>
            <a:off x="7069308" y="1714500"/>
            <a:ext cx="5119688" cy="5143500"/>
          </a:xfrm>
          <a:prstGeom prst="rect">
            <a:avLst/>
          </a:prstGeom>
        </p:spPr>
      </p:pic>
      <p:sp>
        <p:nvSpPr>
          <p:cNvPr id="5" name="TextBox 4">
            <a:extLst>
              <a:ext uri="{FF2B5EF4-FFF2-40B4-BE49-F238E27FC236}">
                <a16:creationId xmlns:a16="http://schemas.microsoft.com/office/drawing/2014/main" id="{1577AA69-0E5E-0B78-99C1-E7C2BC2C84B9}"/>
              </a:ext>
            </a:extLst>
          </p:cNvPr>
          <p:cNvSpPr txBox="1"/>
          <p:nvPr/>
        </p:nvSpPr>
        <p:spPr>
          <a:xfrm>
            <a:off x="2883409" y="224033"/>
            <a:ext cx="6425182" cy="707886"/>
          </a:xfrm>
          <a:prstGeom prst="rect">
            <a:avLst/>
          </a:prstGeom>
          <a:noFill/>
        </p:spPr>
        <p:txBody>
          <a:bodyPr wrap="square">
            <a:spAutoFit/>
          </a:bodyPr>
          <a:lstStyle/>
          <a:p>
            <a:pPr algn="ctr"/>
            <a:r>
              <a:rPr lang="en-US" sz="4000" b="1" dirty="0"/>
              <a:t>PROBLEM</a:t>
            </a:r>
            <a:r>
              <a:rPr lang="en-US" sz="4000" b="1" dirty="0">
                <a:latin typeface="Aptos" panose="020B0004020202020204" pitchFamily="34" charset="0"/>
                <a:cs typeface="Times New Roman" panose="02020603050405020304" pitchFamily="18" charset="0"/>
              </a:rPr>
              <a:t> </a:t>
            </a:r>
            <a:r>
              <a:rPr lang="en-US" sz="4000" b="1" dirty="0"/>
              <a:t>STATEMENT</a:t>
            </a:r>
            <a:r>
              <a:rPr lang="en-US" sz="4000" dirty="0">
                <a:effectLst/>
              </a:rPr>
              <a:t> </a:t>
            </a:r>
            <a:endParaRPr lang="en-US" sz="4000" b="1" dirty="0"/>
          </a:p>
        </p:txBody>
      </p:sp>
      <p:sp>
        <p:nvSpPr>
          <p:cNvPr id="3" name="TextBox 2">
            <a:extLst>
              <a:ext uri="{FF2B5EF4-FFF2-40B4-BE49-F238E27FC236}">
                <a16:creationId xmlns:a16="http://schemas.microsoft.com/office/drawing/2014/main" id="{29C12E4A-B3CD-561E-A874-009E2FF0A044}"/>
              </a:ext>
            </a:extLst>
          </p:cNvPr>
          <p:cNvSpPr txBox="1"/>
          <p:nvPr/>
        </p:nvSpPr>
        <p:spPr>
          <a:xfrm>
            <a:off x="1229711" y="1451629"/>
            <a:ext cx="9574924" cy="4376904"/>
          </a:xfrm>
          <a:prstGeom prst="rect">
            <a:avLst/>
          </a:prstGeom>
          <a:noFill/>
        </p:spPr>
        <p:txBody>
          <a:bodyPr wrap="square">
            <a:spAutoFit/>
          </a:bodyPr>
          <a:lstStyle/>
          <a:p>
            <a:pPr marL="285750" marR="0" lvl="0" indent="-285750" algn="l">
              <a:lnSpc>
                <a:spcPct val="115000"/>
              </a:lnSpc>
              <a:spcBef>
                <a:spcPts val="0"/>
              </a:spcBef>
              <a:spcAft>
                <a:spcPts val="800"/>
              </a:spcAft>
              <a:buSzPts val="1000"/>
              <a:buFont typeface="Wingdings" pitchFamily="2" charset="2"/>
              <a:buChar char="v"/>
              <a:tabLst>
                <a:tab pos="457200" algn="l"/>
              </a:tabLst>
            </a:pPr>
            <a:r>
              <a:rPr lang="en-US" sz="2200" b="1" kern="100" dirty="0">
                <a:effectLst/>
                <a:latin typeface="Aptos" panose="020B0004020202020204" pitchFamily="34" charset="0"/>
                <a:ea typeface="Aptos" panose="020B0004020202020204" pitchFamily="34" charset="0"/>
                <a:cs typeface="Times New Roman" panose="02020603050405020304" pitchFamily="18" charset="0"/>
              </a:rPr>
              <a:t>Volume Overload:</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Rapid addition of products makes manual categorization infeasible.</a:t>
            </a: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285750" marR="0" lvl="0" indent="-285750" algn="l">
              <a:lnSpc>
                <a:spcPct val="115000"/>
              </a:lnSpc>
              <a:spcBef>
                <a:spcPts val="0"/>
              </a:spcBef>
              <a:spcAft>
                <a:spcPts val="800"/>
              </a:spcAft>
              <a:buSzPts val="1000"/>
              <a:buFont typeface="Wingdings" pitchFamily="2" charset="2"/>
              <a:buChar char="v"/>
              <a:tabLst>
                <a:tab pos="457200" algn="l"/>
              </a:tabLst>
            </a:pPr>
            <a:r>
              <a:rPr lang="en-US" sz="2200" b="1" kern="100" dirty="0">
                <a:effectLst/>
                <a:latin typeface="Aptos" panose="020B0004020202020204" pitchFamily="34" charset="0"/>
                <a:ea typeface="Aptos" panose="020B0004020202020204" pitchFamily="34" charset="0"/>
                <a:cs typeface="Times New Roman" panose="02020603050405020304" pitchFamily="18" charset="0"/>
              </a:rPr>
              <a:t>Searchability Issues:</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Misclassification leads to irrelevant or missed product search results.</a:t>
            </a: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285750" marR="0" lvl="0" indent="-285750" algn="l">
              <a:lnSpc>
                <a:spcPct val="115000"/>
              </a:lnSpc>
              <a:spcBef>
                <a:spcPts val="0"/>
              </a:spcBef>
              <a:spcAft>
                <a:spcPts val="800"/>
              </a:spcAft>
              <a:buSzPts val="1000"/>
              <a:buFont typeface="Wingdings" pitchFamily="2" charset="2"/>
              <a:buChar char="v"/>
              <a:tabLst>
                <a:tab pos="457200" algn="l"/>
              </a:tabLst>
            </a:pPr>
            <a:r>
              <a:rPr lang="en-US" sz="2200" b="1" kern="100" dirty="0">
                <a:effectLst/>
                <a:latin typeface="Aptos" panose="020B0004020202020204" pitchFamily="34" charset="0"/>
                <a:ea typeface="Aptos" panose="020B0004020202020204" pitchFamily="34" charset="0"/>
                <a:cs typeface="Times New Roman" panose="02020603050405020304" pitchFamily="18" charset="0"/>
              </a:rPr>
              <a:t>Classification Errors:</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Relying only on textual descriptions may lead to misclassification when similar words are used across different categories.</a:t>
            </a: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285750" marR="0" lvl="0" indent="-285750" algn="l">
              <a:lnSpc>
                <a:spcPct val="115000"/>
              </a:lnSpc>
              <a:spcBef>
                <a:spcPts val="0"/>
              </a:spcBef>
              <a:spcAft>
                <a:spcPts val="800"/>
              </a:spcAft>
              <a:buSzPts val="1000"/>
              <a:buFont typeface="Wingdings" pitchFamily="2" charset="2"/>
              <a:buChar char="v"/>
              <a:tabLst>
                <a:tab pos="457200" algn="l"/>
              </a:tabLst>
            </a:pPr>
            <a:r>
              <a:rPr lang="en-US" sz="2200" b="1" kern="100" dirty="0">
                <a:effectLst/>
                <a:latin typeface="Aptos" panose="020B0004020202020204" pitchFamily="34" charset="0"/>
                <a:ea typeface="Aptos" panose="020B0004020202020204" pitchFamily="34" charset="0"/>
                <a:cs typeface="Times New Roman" panose="02020603050405020304" pitchFamily="18" charset="0"/>
              </a:rPr>
              <a:t>Scalability Challenges:</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Manual categorization cannot handle diverse products across large e-commerce platforms.</a:t>
            </a: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285750" marR="0" lvl="0" indent="-285750" algn="l">
              <a:lnSpc>
                <a:spcPct val="115000"/>
              </a:lnSpc>
              <a:spcBef>
                <a:spcPts val="0"/>
              </a:spcBef>
              <a:spcAft>
                <a:spcPts val="800"/>
              </a:spcAft>
              <a:buSzPts val="1000"/>
              <a:buFont typeface="Wingdings" pitchFamily="2" charset="2"/>
              <a:buChar char="v"/>
              <a:tabLst>
                <a:tab pos="457200" algn="l"/>
              </a:tabLst>
            </a:pPr>
            <a:r>
              <a:rPr lang="en-US" sz="2200" b="1" kern="100" dirty="0">
                <a:effectLst/>
                <a:latin typeface="Aptos" panose="020B0004020202020204" pitchFamily="34" charset="0"/>
                <a:ea typeface="Aptos" panose="020B0004020202020204" pitchFamily="34" charset="0"/>
                <a:cs typeface="Times New Roman" panose="02020603050405020304" pitchFamily="18" charset="0"/>
              </a:rPr>
              <a:t>Need for AI-Driven Automation:</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Leveraging </a:t>
            </a:r>
            <a:r>
              <a:rPr lang="en-US" sz="2200" b="1" kern="100" dirty="0">
                <a:effectLst/>
                <a:latin typeface="Aptos" panose="020B0004020202020204" pitchFamily="34" charset="0"/>
                <a:ea typeface="Aptos" panose="020B0004020202020204" pitchFamily="34" charset="0"/>
                <a:cs typeface="Times New Roman" panose="02020603050405020304" pitchFamily="18" charset="0"/>
              </a:rPr>
              <a:t>text and image data</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provides a more </a:t>
            </a:r>
            <a:r>
              <a:rPr lang="en-US" sz="2200" b="1" kern="100" dirty="0">
                <a:effectLst/>
                <a:latin typeface="Aptos" panose="020B0004020202020204" pitchFamily="34" charset="0"/>
                <a:ea typeface="Aptos" panose="020B0004020202020204" pitchFamily="34" charset="0"/>
                <a:cs typeface="Times New Roman" panose="02020603050405020304" pitchFamily="18" charset="0"/>
              </a:rPr>
              <a:t>accurate classification system</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2B673C6B-42C3-644B-01C8-79B70E19B495}"/>
              </a:ext>
            </a:extLst>
          </p:cNvPr>
          <p:cNvSpPr>
            <a:spLocks noGrp="1"/>
          </p:cNvSpPr>
          <p:nvPr>
            <p:ph type="sldNum" sz="quarter" idx="12"/>
          </p:nvPr>
        </p:nvSpPr>
        <p:spPr/>
        <p:txBody>
          <a:bodyPr/>
          <a:lstStyle/>
          <a:p>
            <a:fld id="{1924C92D-62F2-6C45-9CF4-63A3A51570A5}" type="slidenum">
              <a:rPr lang="en-US" smtClean="0"/>
              <a:t>3</a:t>
            </a:fld>
            <a:endParaRPr lang="en-US"/>
          </a:p>
        </p:txBody>
      </p:sp>
    </p:spTree>
    <p:extLst>
      <p:ext uri="{BB962C8B-B14F-4D97-AF65-F5344CB8AC3E}">
        <p14:creationId xmlns:p14="http://schemas.microsoft.com/office/powerpoint/2010/main" val="3821930147"/>
      </p:ext>
    </p:extLst>
  </p:cSld>
  <p:clrMapOvr>
    <a:masterClrMapping/>
  </p:clrMapOvr>
  <mc:AlternateContent xmlns:mc="http://schemas.openxmlformats.org/markup-compatibility/2006" xmlns:p14="http://schemas.microsoft.com/office/powerpoint/2010/main">
    <mc:Choice Requires="p14">
      <p:transition spd="med" p14:dur="700" advClick="0">
        <p:push dir="u"/>
      </p:transition>
    </mc:Choice>
    <mc:Fallback xmlns="">
      <p:transition spd="med" advClick="0">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C1C19-52B1-7F3D-9B08-917A5C1548FB}"/>
            </a:ext>
          </a:extLst>
        </p:cNvPr>
        <p:cNvGrpSpPr/>
        <p:nvPr/>
      </p:nvGrpSpPr>
      <p:grpSpPr>
        <a:xfrm>
          <a:off x="0" y="0"/>
          <a:ext cx="0" cy="0"/>
          <a:chOff x="0" y="0"/>
          <a:chExt cx="0" cy="0"/>
        </a:xfrm>
      </p:grpSpPr>
      <p:pic>
        <p:nvPicPr>
          <p:cNvPr id="778" name="Rect" descr="A blue circle in the dark&#10;&#10;Description automatically generated">
            <a:extLst>
              <a:ext uri="{FF2B5EF4-FFF2-40B4-BE49-F238E27FC236}">
                <a16:creationId xmlns:a16="http://schemas.microsoft.com/office/drawing/2014/main" id="{7CA7247E-6D86-48E5-DA14-3962FB2BCAEF}"/>
              </a:ext>
            </a:extLst>
          </p:cNvPr>
          <p:cNvPicPr>
            <a:picLocks noChangeAspect="1"/>
          </p:cNvPicPr>
          <p:nvPr/>
        </p:nvPicPr>
        <p:blipFill rotWithShape="1">
          <a:blip r:embed="rId3">
            <a:alphaModFix/>
          </a:blip>
          <a:stretch/>
        </p:blipFill>
        <p:spPr>
          <a:xfrm>
            <a:off x="0" y="0"/>
            <a:ext cx="2857500" cy="2857500"/>
          </a:xfrm>
          <a:prstGeom prst="rect">
            <a:avLst/>
          </a:prstGeom>
        </p:spPr>
      </p:pic>
      <p:pic>
        <p:nvPicPr>
          <p:cNvPr id="780" name="Rect" descr="A blue and black circle&#10;&#10;Description automatically generated">
            <a:extLst>
              <a:ext uri="{FF2B5EF4-FFF2-40B4-BE49-F238E27FC236}">
                <a16:creationId xmlns:a16="http://schemas.microsoft.com/office/drawing/2014/main" id="{F604D647-45D0-B03E-1B23-EA1E870F9CE1}"/>
              </a:ext>
            </a:extLst>
          </p:cNvPr>
          <p:cNvPicPr>
            <a:picLocks noChangeAspect="1"/>
          </p:cNvPicPr>
          <p:nvPr/>
        </p:nvPicPr>
        <p:blipFill rotWithShape="1">
          <a:blip r:embed="rId4">
            <a:alphaModFix/>
          </a:blip>
          <a:stretch/>
        </p:blipFill>
        <p:spPr>
          <a:xfrm>
            <a:off x="7069308" y="1714500"/>
            <a:ext cx="5119688" cy="5143500"/>
          </a:xfrm>
          <a:prstGeom prst="rect">
            <a:avLst/>
          </a:prstGeom>
        </p:spPr>
      </p:pic>
      <p:sp>
        <p:nvSpPr>
          <p:cNvPr id="5" name="TextBox 4">
            <a:extLst>
              <a:ext uri="{FF2B5EF4-FFF2-40B4-BE49-F238E27FC236}">
                <a16:creationId xmlns:a16="http://schemas.microsoft.com/office/drawing/2014/main" id="{95ACCAE8-C7B2-3855-FE37-8A412056B909}"/>
              </a:ext>
            </a:extLst>
          </p:cNvPr>
          <p:cNvSpPr txBox="1"/>
          <p:nvPr/>
        </p:nvSpPr>
        <p:spPr>
          <a:xfrm>
            <a:off x="2883409" y="224033"/>
            <a:ext cx="6425182" cy="707886"/>
          </a:xfrm>
          <a:prstGeom prst="rect">
            <a:avLst/>
          </a:prstGeom>
          <a:noFill/>
        </p:spPr>
        <p:txBody>
          <a:bodyPr wrap="square">
            <a:spAutoFit/>
          </a:bodyPr>
          <a:lstStyle/>
          <a:p>
            <a:pPr algn="ctr"/>
            <a:r>
              <a:rPr lang="en-US" sz="4000" b="1" dirty="0"/>
              <a:t>PROJECT OBJECTIVE</a:t>
            </a:r>
            <a:r>
              <a:rPr lang="en-US" sz="4000" dirty="0">
                <a:effectLst/>
              </a:rPr>
              <a:t>  </a:t>
            </a:r>
            <a:endParaRPr lang="en-US" sz="4000" b="1" dirty="0"/>
          </a:p>
        </p:txBody>
      </p:sp>
      <p:graphicFrame>
        <p:nvGraphicFramePr>
          <p:cNvPr id="782" name="TextBox 2">
            <a:extLst>
              <a:ext uri="{FF2B5EF4-FFF2-40B4-BE49-F238E27FC236}">
                <a16:creationId xmlns:a16="http://schemas.microsoft.com/office/drawing/2014/main" id="{4301CF65-FE1E-4753-33B0-843241CE0C9A}"/>
              </a:ext>
            </a:extLst>
          </p:cNvPr>
          <p:cNvGraphicFramePr/>
          <p:nvPr>
            <p:extLst>
              <p:ext uri="{D42A27DB-BD31-4B8C-83A1-F6EECF244321}">
                <p14:modId xmlns:p14="http://schemas.microsoft.com/office/powerpoint/2010/main" val="2401897664"/>
              </p:ext>
            </p:extLst>
          </p:nvPr>
        </p:nvGraphicFramePr>
        <p:xfrm>
          <a:off x="461682" y="1320136"/>
          <a:ext cx="11268635" cy="51435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 name="Slide Number Placeholder 1">
            <a:extLst>
              <a:ext uri="{FF2B5EF4-FFF2-40B4-BE49-F238E27FC236}">
                <a16:creationId xmlns:a16="http://schemas.microsoft.com/office/drawing/2014/main" id="{DAD87503-84D7-A731-124F-01646BBF07FA}"/>
              </a:ext>
            </a:extLst>
          </p:cNvPr>
          <p:cNvSpPr>
            <a:spLocks noGrp="1"/>
          </p:cNvSpPr>
          <p:nvPr>
            <p:ph type="sldNum" sz="quarter" idx="12"/>
          </p:nvPr>
        </p:nvSpPr>
        <p:spPr/>
        <p:txBody>
          <a:bodyPr/>
          <a:lstStyle/>
          <a:p>
            <a:fld id="{1924C92D-62F2-6C45-9CF4-63A3A51570A5}" type="slidenum">
              <a:rPr lang="en-US" smtClean="0"/>
              <a:t>4</a:t>
            </a:fld>
            <a:endParaRPr lang="en-US"/>
          </a:p>
        </p:txBody>
      </p:sp>
    </p:spTree>
    <p:extLst>
      <p:ext uri="{BB962C8B-B14F-4D97-AF65-F5344CB8AC3E}">
        <p14:creationId xmlns:p14="http://schemas.microsoft.com/office/powerpoint/2010/main" val="2755046514"/>
      </p:ext>
    </p:extLst>
  </p:cSld>
  <p:clrMapOvr>
    <a:masterClrMapping/>
  </p:clrMapOvr>
  <mc:AlternateContent xmlns:mc="http://schemas.openxmlformats.org/markup-compatibility/2006" xmlns:p14="http://schemas.microsoft.com/office/powerpoint/2010/main">
    <mc:Choice Requires="p14">
      <p:transition spd="med" p14:dur="700" advClick="0">
        <p:push dir="u"/>
      </p:transition>
    </mc:Choice>
    <mc:Fallback xmlns="">
      <p:transition spd="med" advClick="0">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0ECEC-6108-92E9-C257-E77B81C52733}"/>
            </a:ext>
          </a:extLst>
        </p:cNvPr>
        <p:cNvGrpSpPr/>
        <p:nvPr/>
      </p:nvGrpSpPr>
      <p:grpSpPr>
        <a:xfrm>
          <a:off x="0" y="0"/>
          <a:ext cx="0" cy="0"/>
          <a:chOff x="0" y="0"/>
          <a:chExt cx="0" cy="0"/>
        </a:xfrm>
      </p:grpSpPr>
      <p:pic>
        <p:nvPicPr>
          <p:cNvPr id="778" name="Rect" descr="A blue circle in the dark&#10;&#10;Description automatically generated">
            <a:extLst>
              <a:ext uri="{FF2B5EF4-FFF2-40B4-BE49-F238E27FC236}">
                <a16:creationId xmlns:a16="http://schemas.microsoft.com/office/drawing/2014/main" id="{FE0334F1-9E77-8128-79C2-B921BB7D649C}"/>
              </a:ext>
            </a:extLst>
          </p:cNvPr>
          <p:cNvPicPr>
            <a:picLocks noChangeAspect="1"/>
          </p:cNvPicPr>
          <p:nvPr/>
        </p:nvPicPr>
        <p:blipFill rotWithShape="1">
          <a:blip r:embed="rId3">
            <a:alphaModFix/>
          </a:blip>
          <a:stretch/>
        </p:blipFill>
        <p:spPr>
          <a:xfrm>
            <a:off x="0" y="0"/>
            <a:ext cx="2857500" cy="2857500"/>
          </a:xfrm>
          <a:prstGeom prst="rect">
            <a:avLst/>
          </a:prstGeom>
        </p:spPr>
      </p:pic>
      <p:pic>
        <p:nvPicPr>
          <p:cNvPr id="780" name="Rect" descr="A blue and black circle&#10;&#10;Description automatically generated">
            <a:extLst>
              <a:ext uri="{FF2B5EF4-FFF2-40B4-BE49-F238E27FC236}">
                <a16:creationId xmlns:a16="http://schemas.microsoft.com/office/drawing/2014/main" id="{8986736E-54B6-65D2-0DA1-ADD862240F90}"/>
              </a:ext>
            </a:extLst>
          </p:cNvPr>
          <p:cNvPicPr>
            <a:picLocks noChangeAspect="1"/>
          </p:cNvPicPr>
          <p:nvPr/>
        </p:nvPicPr>
        <p:blipFill rotWithShape="1">
          <a:blip r:embed="rId4">
            <a:alphaModFix/>
          </a:blip>
          <a:stretch/>
        </p:blipFill>
        <p:spPr>
          <a:xfrm>
            <a:off x="7069308" y="1714500"/>
            <a:ext cx="5119688" cy="5143500"/>
          </a:xfrm>
          <a:prstGeom prst="rect">
            <a:avLst/>
          </a:prstGeom>
        </p:spPr>
      </p:pic>
      <p:sp>
        <p:nvSpPr>
          <p:cNvPr id="5" name="TextBox 4">
            <a:extLst>
              <a:ext uri="{FF2B5EF4-FFF2-40B4-BE49-F238E27FC236}">
                <a16:creationId xmlns:a16="http://schemas.microsoft.com/office/drawing/2014/main" id="{BFDD253B-F0BD-F8C9-6AE4-D0BFD5CF60B6}"/>
              </a:ext>
            </a:extLst>
          </p:cNvPr>
          <p:cNvSpPr txBox="1"/>
          <p:nvPr/>
        </p:nvSpPr>
        <p:spPr>
          <a:xfrm>
            <a:off x="4421710" y="224046"/>
            <a:ext cx="6425182" cy="707886"/>
          </a:xfrm>
          <a:prstGeom prst="rect">
            <a:avLst/>
          </a:prstGeom>
          <a:noFill/>
        </p:spPr>
        <p:txBody>
          <a:bodyPr wrap="square">
            <a:spAutoFit/>
          </a:bodyPr>
          <a:lstStyle/>
          <a:p>
            <a:pPr algn="ctr"/>
            <a:r>
              <a:rPr lang="en-US" sz="4000" b="1" dirty="0"/>
              <a:t>HYPOTHESIS</a:t>
            </a:r>
            <a:r>
              <a:rPr lang="en-US" sz="4000" dirty="0">
                <a:effectLst/>
              </a:rPr>
              <a:t>   </a:t>
            </a:r>
            <a:endParaRPr lang="en-US" sz="4000" b="1" dirty="0"/>
          </a:p>
        </p:txBody>
      </p:sp>
      <p:graphicFrame>
        <p:nvGraphicFramePr>
          <p:cNvPr id="783" name="TextBox 2">
            <a:extLst>
              <a:ext uri="{FF2B5EF4-FFF2-40B4-BE49-F238E27FC236}">
                <a16:creationId xmlns:a16="http://schemas.microsoft.com/office/drawing/2014/main" id="{D86E107D-1847-0CBA-E4F2-3A1FA034842B}"/>
              </a:ext>
            </a:extLst>
          </p:cNvPr>
          <p:cNvGraphicFramePr/>
          <p:nvPr>
            <p:extLst>
              <p:ext uri="{D42A27DB-BD31-4B8C-83A1-F6EECF244321}">
                <p14:modId xmlns:p14="http://schemas.microsoft.com/office/powerpoint/2010/main" val="2961051979"/>
              </p:ext>
            </p:extLst>
          </p:nvPr>
        </p:nvGraphicFramePr>
        <p:xfrm>
          <a:off x="4421710" y="1428750"/>
          <a:ext cx="6425182" cy="483757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 name="Picture 1" descr="A robot and a hand shaking&#10;&#10;Description automatically generated">
            <a:extLst>
              <a:ext uri="{FF2B5EF4-FFF2-40B4-BE49-F238E27FC236}">
                <a16:creationId xmlns:a16="http://schemas.microsoft.com/office/drawing/2014/main" id="{A39C3AFC-218B-BFB9-3932-3E2F528B5020}"/>
              </a:ext>
            </a:extLst>
          </p:cNvPr>
          <p:cNvPicPr>
            <a:picLocks noChangeAspect="1"/>
          </p:cNvPicPr>
          <p:nvPr/>
        </p:nvPicPr>
        <p:blipFill>
          <a:blip r:embed="rId10"/>
          <a:srcRect l="14415" r="16986"/>
          <a:stretch/>
        </p:blipFill>
        <p:spPr>
          <a:xfrm>
            <a:off x="0" y="-2"/>
            <a:ext cx="4057627" cy="6858002"/>
          </a:xfrm>
          <a:prstGeom prst="rect">
            <a:avLst/>
          </a:prstGeom>
        </p:spPr>
      </p:pic>
      <p:sp>
        <p:nvSpPr>
          <p:cNvPr id="3" name="Slide Number Placeholder 2">
            <a:extLst>
              <a:ext uri="{FF2B5EF4-FFF2-40B4-BE49-F238E27FC236}">
                <a16:creationId xmlns:a16="http://schemas.microsoft.com/office/drawing/2014/main" id="{27F11C5D-A025-0342-31C6-0E0B550BDCF1}"/>
              </a:ext>
            </a:extLst>
          </p:cNvPr>
          <p:cNvSpPr>
            <a:spLocks noGrp="1"/>
          </p:cNvSpPr>
          <p:nvPr>
            <p:ph type="sldNum" sz="quarter" idx="12"/>
          </p:nvPr>
        </p:nvSpPr>
        <p:spPr/>
        <p:txBody>
          <a:bodyPr/>
          <a:lstStyle/>
          <a:p>
            <a:fld id="{1924C92D-62F2-6C45-9CF4-63A3A51570A5}" type="slidenum">
              <a:rPr lang="en-US" smtClean="0"/>
              <a:t>5</a:t>
            </a:fld>
            <a:endParaRPr lang="en-US"/>
          </a:p>
        </p:txBody>
      </p:sp>
    </p:spTree>
    <p:extLst>
      <p:ext uri="{BB962C8B-B14F-4D97-AF65-F5344CB8AC3E}">
        <p14:creationId xmlns:p14="http://schemas.microsoft.com/office/powerpoint/2010/main" val="3366543233"/>
      </p:ext>
    </p:extLst>
  </p:cSld>
  <p:clrMapOvr>
    <a:masterClrMapping/>
  </p:clrMapOvr>
  <mc:AlternateContent xmlns:mc="http://schemas.openxmlformats.org/markup-compatibility/2006" xmlns:p14="http://schemas.microsoft.com/office/powerpoint/2010/main">
    <mc:Choice Requires="p14">
      <p:transition spd="med" p14:dur="700" advClick="0">
        <p:push dir="u"/>
      </p:transition>
    </mc:Choice>
    <mc:Fallback xmlns="">
      <p:transition spd="med" advClick="0">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BA7DE-CB95-ED61-469E-D1C7DC362C66}"/>
            </a:ext>
          </a:extLst>
        </p:cNvPr>
        <p:cNvGrpSpPr/>
        <p:nvPr/>
      </p:nvGrpSpPr>
      <p:grpSpPr>
        <a:xfrm>
          <a:off x="0" y="0"/>
          <a:ext cx="0" cy="0"/>
          <a:chOff x="0" y="0"/>
          <a:chExt cx="0" cy="0"/>
        </a:xfrm>
      </p:grpSpPr>
      <p:pic>
        <p:nvPicPr>
          <p:cNvPr id="778" name="Rect">
            <a:extLst>
              <a:ext uri="{FF2B5EF4-FFF2-40B4-BE49-F238E27FC236}">
                <a16:creationId xmlns:a16="http://schemas.microsoft.com/office/drawing/2014/main" id="{4F64730D-5F4F-35AE-7325-3011C5609A94}"/>
              </a:ext>
            </a:extLst>
          </p:cNvPr>
          <p:cNvPicPr>
            <a:picLocks noChangeAspect="1"/>
          </p:cNvPicPr>
          <p:nvPr/>
        </p:nvPicPr>
        <p:blipFill rotWithShape="1">
          <a:blip r:embed="rId3">
            <a:alphaModFix/>
          </a:blip>
          <a:stretch/>
        </p:blipFill>
        <p:spPr>
          <a:xfrm>
            <a:off x="0" y="0"/>
            <a:ext cx="2857500" cy="2857500"/>
          </a:xfrm>
          <a:prstGeom prst="rect">
            <a:avLst/>
          </a:prstGeom>
        </p:spPr>
      </p:pic>
      <p:pic>
        <p:nvPicPr>
          <p:cNvPr id="780" name="Rect">
            <a:extLst>
              <a:ext uri="{FF2B5EF4-FFF2-40B4-BE49-F238E27FC236}">
                <a16:creationId xmlns:a16="http://schemas.microsoft.com/office/drawing/2014/main" id="{538E5C45-8225-34CA-66D7-B650611E9207}"/>
              </a:ext>
            </a:extLst>
          </p:cNvPr>
          <p:cNvPicPr>
            <a:picLocks noChangeAspect="1"/>
          </p:cNvPicPr>
          <p:nvPr/>
        </p:nvPicPr>
        <p:blipFill rotWithShape="1">
          <a:blip r:embed="rId4">
            <a:alphaModFix/>
          </a:blip>
          <a:stretch/>
        </p:blipFill>
        <p:spPr>
          <a:xfrm>
            <a:off x="7069308" y="1714500"/>
            <a:ext cx="5119688" cy="5143500"/>
          </a:xfrm>
          <a:prstGeom prst="rect">
            <a:avLst/>
          </a:prstGeom>
        </p:spPr>
      </p:pic>
      <p:sp>
        <p:nvSpPr>
          <p:cNvPr id="5" name="TextBox 4">
            <a:extLst>
              <a:ext uri="{FF2B5EF4-FFF2-40B4-BE49-F238E27FC236}">
                <a16:creationId xmlns:a16="http://schemas.microsoft.com/office/drawing/2014/main" id="{B939F788-9F42-FCC3-DC2F-028375E50C37}"/>
              </a:ext>
            </a:extLst>
          </p:cNvPr>
          <p:cNvSpPr txBox="1"/>
          <p:nvPr/>
        </p:nvSpPr>
        <p:spPr>
          <a:xfrm>
            <a:off x="2740959" y="128190"/>
            <a:ext cx="6710081" cy="707886"/>
          </a:xfrm>
          <a:prstGeom prst="rect">
            <a:avLst/>
          </a:prstGeom>
          <a:noFill/>
        </p:spPr>
        <p:txBody>
          <a:bodyPr wrap="square">
            <a:spAutoFit/>
          </a:bodyPr>
          <a:lstStyle/>
          <a:p>
            <a:pPr algn="ctr"/>
            <a:r>
              <a:rPr lang="en-US" sz="4000" b="1" dirty="0"/>
              <a:t>PROPOSED METHODOLOGY  </a:t>
            </a:r>
          </a:p>
        </p:txBody>
      </p:sp>
      <p:graphicFrame>
        <p:nvGraphicFramePr>
          <p:cNvPr id="6" name="Diagram 5">
            <a:extLst>
              <a:ext uri="{FF2B5EF4-FFF2-40B4-BE49-F238E27FC236}">
                <a16:creationId xmlns:a16="http://schemas.microsoft.com/office/drawing/2014/main" id="{0C8AD34F-7388-2FF0-96D0-B732607D737E}"/>
              </a:ext>
            </a:extLst>
          </p:cNvPr>
          <p:cNvGraphicFramePr/>
          <p:nvPr>
            <p:extLst>
              <p:ext uri="{D42A27DB-BD31-4B8C-83A1-F6EECF244321}">
                <p14:modId xmlns:p14="http://schemas.microsoft.com/office/powerpoint/2010/main" val="969113970"/>
              </p:ext>
            </p:extLst>
          </p:nvPr>
        </p:nvGraphicFramePr>
        <p:xfrm>
          <a:off x="1171028" y="1302343"/>
          <a:ext cx="10185074" cy="486716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 name="Slide Number Placeholder 1">
            <a:extLst>
              <a:ext uri="{FF2B5EF4-FFF2-40B4-BE49-F238E27FC236}">
                <a16:creationId xmlns:a16="http://schemas.microsoft.com/office/drawing/2014/main" id="{82FA1FEC-2269-9DC3-C372-492C8D778DC7}"/>
              </a:ext>
            </a:extLst>
          </p:cNvPr>
          <p:cNvSpPr>
            <a:spLocks noGrp="1"/>
          </p:cNvSpPr>
          <p:nvPr>
            <p:ph type="sldNum" sz="quarter" idx="12"/>
          </p:nvPr>
        </p:nvSpPr>
        <p:spPr/>
        <p:txBody>
          <a:bodyPr/>
          <a:lstStyle/>
          <a:p>
            <a:fld id="{1924C92D-62F2-6C45-9CF4-63A3A51570A5}" type="slidenum">
              <a:rPr lang="en-US" smtClean="0"/>
              <a:t>6</a:t>
            </a:fld>
            <a:endParaRPr lang="en-US"/>
          </a:p>
        </p:txBody>
      </p:sp>
    </p:spTree>
    <p:extLst>
      <p:ext uri="{BB962C8B-B14F-4D97-AF65-F5344CB8AC3E}">
        <p14:creationId xmlns:p14="http://schemas.microsoft.com/office/powerpoint/2010/main" val="1995577522"/>
      </p:ext>
    </p:extLst>
  </p:cSld>
  <p:clrMapOvr>
    <a:masterClrMapping/>
  </p:clrMapOvr>
  <mc:AlternateContent xmlns:mc="http://schemas.openxmlformats.org/markup-compatibility/2006" xmlns:p14="http://schemas.microsoft.com/office/powerpoint/2010/main">
    <mc:Choice Requires="p14">
      <p:transition spd="med" p14:dur="700" advClick="0">
        <p:push dir="u"/>
      </p:transition>
    </mc:Choice>
    <mc:Fallback xmlns="">
      <p:transition spd="med" advClick="0">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A67E3-DF3A-A214-0292-9D16026E97E7}"/>
            </a:ext>
          </a:extLst>
        </p:cNvPr>
        <p:cNvGrpSpPr/>
        <p:nvPr/>
      </p:nvGrpSpPr>
      <p:grpSpPr>
        <a:xfrm>
          <a:off x="0" y="0"/>
          <a:ext cx="0" cy="0"/>
          <a:chOff x="0" y="0"/>
          <a:chExt cx="0" cy="0"/>
        </a:xfrm>
      </p:grpSpPr>
      <p:pic>
        <p:nvPicPr>
          <p:cNvPr id="778" name="Rect">
            <a:extLst>
              <a:ext uri="{FF2B5EF4-FFF2-40B4-BE49-F238E27FC236}">
                <a16:creationId xmlns:a16="http://schemas.microsoft.com/office/drawing/2014/main" id="{6D6EB61A-9FB2-EAF8-F3C4-DA31FB553D49}"/>
              </a:ext>
            </a:extLst>
          </p:cNvPr>
          <p:cNvPicPr>
            <a:picLocks noChangeAspect="1"/>
          </p:cNvPicPr>
          <p:nvPr/>
        </p:nvPicPr>
        <p:blipFill rotWithShape="1">
          <a:blip r:embed="rId3">
            <a:alphaModFix/>
          </a:blip>
          <a:stretch/>
        </p:blipFill>
        <p:spPr>
          <a:xfrm>
            <a:off x="0" y="0"/>
            <a:ext cx="2857500" cy="2857500"/>
          </a:xfrm>
          <a:prstGeom prst="rect">
            <a:avLst/>
          </a:prstGeom>
        </p:spPr>
      </p:pic>
      <p:pic>
        <p:nvPicPr>
          <p:cNvPr id="780" name="Rect">
            <a:extLst>
              <a:ext uri="{FF2B5EF4-FFF2-40B4-BE49-F238E27FC236}">
                <a16:creationId xmlns:a16="http://schemas.microsoft.com/office/drawing/2014/main" id="{B3FD62E0-A552-C409-4091-8C21695F67DE}"/>
              </a:ext>
            </a:extLst>
          </p:cNvPr>
          <p:cNvPicPr>
            <a:picLocks noChangeAspect="1"/>
          </p:cNvPicPr>
          <p:nvPr/>
        </p:nvPicPr>
        <p:blipFill rotWithShape="1">
          <a:blip r:embed="rId4">
            <a:alphaModFix/>
          </a:blip>
          <a:stretch/>
        </p:blipFill>
        <p:spPr>
          <a:xfrm>
            <a:off x="7069308" y="1714500"/>
            <a:ext cx="5119688" cy="5143500"/>
          </a:xfrm>
          <a:prstGeom prst="rect">
            <a:avLst/>
          </a:prstGeom>
        </p:spPr>
      </p:pic>
      <p:sp>
        <p:nvSpPr>
          <p:cNvPr id="5" name="TextBox 4">
            <a:extLst>
              <a:ext uri="{FF2B5EF4-FFF2-40B4-BE49-F238E27FC236}">
                <a16:creationId xmlns:a16="http://schemas.microsoft.com/office/drawing/2014/main" id="{8EE990C8-5C57-D9C6-9EA9-65A9DC4E39BA}"/>
              </a:ext>
            </a:extLst>
          </p:cNvPr>
          <p:cNvSpPr txBox="1"/>
          <p:nvPr/>
        </p:nvSpPr>
        <p:spPr>
          <a:xfrm>
            <a:off x="2883409" y="224033"/>
            <a:ext cx="6425182" cy="707886"/>
          </a:xfrm>
          <a:prstGeom prst="rect">
            <a:avLst/>
          </a:prstGeom>
          <a:noFill/>
        </p:spPr>
        <p:txBody>
          <a:bodyPr wrap="square">
            <a:spAutoFit/>
          </a:bodyPr>
          <a:lstStyle/>
          <a:p>
            <a:pPr algn="ctr"/>
            <a:r>
              <a:rPr lang="en-US" sz="4000" b="1" dirty="0"/>
              <a:t>END-TO-END WORKFLOW  </a:t>
            </a:r>
          </a:p>
        </p:txBody>
      </p:sp>
      <p:sp>
        <p:nvSpPr>
          <p:cNvPr id="7" name="Rectangle 5">
            <a:extLst>
              <a:ext uri="{FF2B5EF4-FFF2-40B4-BE49-F238E27FC236}">
                <a16:creationId xmlns:a16="http://schemas.microsoft.com/office/drawing/2014/main" id="{21687828-0F68-BF94-BEA3-FBF8B387514F}"/>
              </a:ext>
            </a:extLst>
          </p:cNvPr>
          <p:cNvSpPr>
            <a:spLocks noChangeArrowheads="1"/>
          </p:cNvSpPr>
          <p:nvPr/>
        </p:nvSpPr>
        <p:spPr bwMode="auto">
          <a:xfrm>
            <a:off x="2648607" y="2514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Freeform 7">
            <a:extLst>
              <a:ext uri="{FF2B5EF4-FFF2-40B4-BE49-F238E27FC236}">
                <a16:creationId xmlns:a16="http://schemas.microsoft.com/office/drawing/2014/main" id="{05A31493-731B-7BCF-662A-7F48E39F9029}"/>
              </a:ext>
            </a:extLst>
          </p:cNvPr>
          <p:cNvSpPr/>
          <p:nvPr/>
        </p:nvSpPr>
        <p:spPr>
          <a:xfrm>
            <a:off x="851337" y="1055700"/>
            <a:ext cx="11239312" cy="5702451"/>
          </a:xfrm>
          <a:custGeom>
            <a:avLst/>
            <a:gdLst/>
            <a:ahLst/>
            <a:cxnLst/>
            <a:rect l="l" t="t" r="r" b="b"/>
            <a:pathLst>
              <a:path w="11029395" h="6673081">
                <a:moveTo>
                  <a:pt x="0" y="0"/>
                </a:moveTo>
                <a:lnTo>
                  <a:pt x="11029395" y="0"/>
                </a:lnTo>
                <a:lnTo>
                  <a:pt x="11029395" y="6673081"/>
                </a:lnTo>
                <a:lnTo>
                  <a:pt x="0" y="6673081"/>
                </a:lnTo>
                <a:lnTo>
                  <a:pt x="0" y="0"/>
                </a:lnTo>
                <a:close/>
              </a:path>
            </a:pathLst>
          </a:custGeom>
          <a:blipFill>
            <a:blip r:embed="rId5"/>
            <a:stretch>
              <a:fillRect t="-16310" r="-8117" b="-489"/>
            </a:stretch>
          </a:blipFill>
        </p:spPr>
        <p:txBody>
          <a:bodyPr/>
          <a:lstStyle/>
          <a:p>
            <a:pPr algn="ctr"/>
            <a:endParaRPr lang="en-US" sz="2200" dirty="0"/>
          </a:p>
        </p:txBody>
      </p:sp>
      <p:sp>
        <p:nvSpPr>
          <p:cNvPr id="9" name="Rectangle 6">
            <a:extLst>
              <a:ext uri="{FF2B5EF4-FFF2-40B4-BE49-F238E27FC236}">
                <a16:creationId xmlns:a16="http://schemas.microsoft.com/office/drawing/2014/main" id="{CDE77793-A051-E8D2-B613-93ADE750C698}"/>
              </a:ext>
            </a:extLst>
          </p:cNvPr>
          <p:cNvSpPr>
            <a:spLocks noChangeArrowheads="1"/>
          </p:cNvSpPr>
          <p:nvPr/>
        </p:nvSpPr>
        <p:spPr bwMode="auto">
          <a:xfrm>
            <a:off x="5764924" y="5278292"/>
            <a:ext cx="6427076" cy="182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altLang="en-US" sz="14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Step 1:</a:t>
            </a:r>
            <a:r>
              <a:rPr kumimoji="0" lang="en-US" altLang="en-US" sz="14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Load Flipkart product dataset (including text descriptions and images).</a:t>
            </a: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altLang="en-US" sz="14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Step 2:</a:t>
            </a:r>
            <a:r>
              <a:rPr kumimoji="0" lang="en-US" altLang="en-US" sz="14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Apply </a:t>
            </a:r>
            <a:r>
              <a:rPr kumimoji="0" lang="en-US" altLang="en-US" sz="14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NLP techniques for text preprocessing</a:t>
            </a:r>
            <a:r>
              <a:rPr kumimoji="0" lang="en-US" altLang="en-US" sz="14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altLang="en-US" sz="14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Step 3:</a:t>
            </a:r>
            <a:r>
              <a:rPr kumimoji="0" lang="en-US" altLang="en-US" sz="14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Extract </a:t>
            </a:r>
            <a:r>
              <a:rPr kumimoji="0" lang="en-US" altLang="en-US" sz="14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visual features from images using CNNs</a:t>
            </a:r>
            <a:r>
              <a:rPr kumimoji="0" lang="en-US" altLang="en-US" sz="14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altLang="en-US" sz="14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Step 4:</a:t>
            </a:r>
            <a:r>
              <a:rPr kumimoji="0" lang="en-US" altLang="en-US" sz="14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Convert </a:t>
            </a:r>
            <a:r>
              <a:rPr kumimoji="0" lang="en-US" altLang="en-US" sz="14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text into embeddings</a:t>
            </a:r>
            <a:r>
              <a:rPr kumimoji="0" lang="en-US" altLang="en-US" sz="14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(TF-IDF, Word2Vec, BERT).</a:t>
            </a: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altLang="en-US" sz="14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Step 5:</a:t>
            </a:r>
            <a:r>
              <a:rPr kumimoji="0" lang="en-US" altLang="en-US" sz="14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Train separate </a:t>
            </a:r>
            <a:r>
              <a:rPr kumimoji="0" lang="en-US" altLang="en-US" sz="14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text and image classification models</a:t>
            </a:r>
            <a:r>
              <a:rPr kumimoji="0" lang="en-US" altLang="en-US" sz="14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altLang="en-US" sz="14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Step 6:</a:t>
            </a:r>
            <a:r>
              <a:rPr kumimoji="0" lang="en-US" altLang="en-US" sz="14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Implement </a:t>
            </a:r>
            <a:r>
              <a:rPr kumimoji="0" lang="en-US" altLang="en-US" sz="14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multimodal learning</a:t>
            </a:r>
            <a:r>
              <a:rPr kumimoji="0" lang="en-US" altLang="en-US" sz="14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to combine text and image data.</a:t>
            </a: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altLang="en-US" sz="14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Step 7:</a:t>
            </a:r>
            <a:r>
              <a:rPr kumimoji="0" lang="en-US" altLang="en-US" sz="14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Deploy final model to </a:t>
            </a:r>
            <a:r>
              <a:rPr kumimoji="0" lang="en-US" altLang="en-US" sz="14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classify unseen products</a:t>
            </a:r>
            <a:r>
              <a:rPr kumimoji="0" lang="en-US" altLang="en-US" sz="14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4FAF677B-2437-6C9A-5C43-D5DF280CB5E5}"/>
              </a:ext>
            </a:extLst>
          </p:cNvPr>
          <p:cNvSpPr>
            <a:spLocks noGrp="1"/>
          </p:cNvSpPr>
          <p:nvPr>
            <p:ph type="sldNum" sz="quarter" idx="12"/>
          </p:nvPr>
        </p:nvSpPr>
        <p:spPr/>
        <p:txBody>
          <a:bodyPr/>
          <a:lstStyle/>
          <a:p>
            <a:fld id="{1924C92D-62F2-6C45-9CF4-63A3A51570A5}" type="slidenum">
              <a:rPr lang="en-US" smtClean="0"/>
              <a:t>7</a:t>
            </a:fld>
            <a:endParaRPr lang="en-US"/>
          </a:p>
        </p:txBody>
      </p:sp>
      <p:sp>
        <p:nvSpPr>
          <p:cNvPr id="3" name="Rectangle 2">
            <a:extLst>
              <a:ext uri="{FF2B5EF4-FFF2-40B4-BE49-F238E27FC236}">
                <a16:creationId xmlns:a16="http://schemas.microsoft.com/office/drawing/2014/main" id="{8275F897-696B-9F2D-6DEE-8FB81093793B}"/>
              </a:ext>
            </a:extLst>
          </p:cNvPr>
          <p:cNvSpPr/>
          <p:nvPr/>
        </p:nvSpPr>
        <p:spPr>
          <a:xfrm>
            <a:off x="5663573" y="5278296"/>
            <a:ext cx="6427076" cy="15797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3736709"/>
      </p:ext>
    </p:extLst>
  </p:cSld>
  <p:clrMapOvr>
    <a:masterClrMapping/>
  </p:clrMapOvr>
  <mc:AlternateContent xmlns:mc="http://schemas.openxmlformats.org/markup-compatibility/2006" xmlns:p14="http://schemas.microsoft.com/office/powerpoint/2010/main">
    <mc:Choice Requires="p14">
      <p:transition spd="med" p14:dur="700" advClick="0">
        <p:push dir="u"/>
      </p:transition>
    </mc:Choice>
    <mc:Fallback xmlns="">
      <p:transition spd="med" advClick="0">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48B1C-1095-645A-2265-E95747CA08E5}"/>
            </a:ext>
          </a:extLst>
        </p:cNvPr>
        <p:cNvGrpSpPr/>
        <p:nvPr/>
      </p:nvGrpSpPr>
      <p:grpSpPr>
        <a:xfrm>
          <a:off x="0" y="0"/>
          <a:ext cx="0" cy="0"/>
          <a:chOff x="0" y="0"/>
          <a:chExt cx="0" cy="0"/>
        </a:xfrm>
      </p:grpSpPr>
      <p:pic>
        <p:nvPicPr>
          <p:cNvPr id="778" name="Rect">
            <a:extLst>
              <a:ext uri="{FF2B5EF4-FFF2-40B4-BE49-F238E27FC236}">
                <a16:creationId xmlns:a16="http://schemas.microsoft.com/office/drawing/2014/main" id="{4A3C9D70-6452-8846-8458-F827277087F3}"/>
              </a:ext>
            </a:extLst>
          </p:cNvPr>
          <p:cNvPicPr>
            <a:picLocks noChangeAspect="1"/>
          </p:cNvPicPr>
          <p:nvPr/>
        </p:nvPicPr>
        <p:blipFill rotWithShape="1">
          <a:blip r:embed="rId3">
            <a:alphaModFix/>
          </a:blip>
          <a:stretch/>
        </p:blipFill>
        <p:spPr>
          <a:xfrm>
            <a:off x="0" y="0"/>
            <a:ext cx="2857500" cy="2857500"/>
          </a:xfrm>
          <a:prstGeom prst="rect">
            <a:avLst/>
          </a:prstGeom>
        </p:spPr>
      </p:pic>
      <p:pic>
        <p:nvPicPr>
          <p:cNvPr id="780" name="Rect">
            <a:extLst>
              <a:ext uri="{FF2B5EF4-FFF2-40B4-BE49-F238E27FC236}">
                <a16:creationId xmlns:a16="http://schemas.microsoft.com/office/drawing/2014/main" id="{256E28D6-BBD7-973A-627F-B52A8D04D94A}"/>
              </a:ext>
            </a:extLst>
          </p:cNvPr>
          <p:cNvPicPr>
            <a:picLocks noChangeAspect="1"/>
          </p:cNvPicPr>
          <p:nvPr/>
        </p:nvPicPr>
        <p:blipFill rotWithShape="1">
          <a:blip r:embed="rId4">
            <a:alphaModFix/>
          </a:blip>
          <a:stretch/>
        </p:blipFill>
        <p:spPr>
          <a:xfrm>
            <a:off x="7069308" y="1714500"/>
            <a:ext cx="5119688" cy="5143500"/>
          </a:xfrm>
          <a:prstGeom prst="rect">
            <a:avLst/>
          </a:prstGeom>
        </p:spPr>
      </p:pic>
      <p:sp>
        <p:nvSpPr>
          <p:cNvPr id="5" name="TextBox 4">
            <a:extLst>
              <a:ext uri="{FF2B5EF4-FFF2-40B4-BE49-F238E27FC236}">
                <a16:creationId xmlns:a16="http://schemas.microsoft.com/office/drawing/2014/main" id="{1BA51CDD-1D52-7ACB-6A7A-A60204FB9A78}"/>
              </a:ext>
            </a:extLst>
          </p:cNvPr>
          <p:cNvSpPr txBox="1"/>
          <p:nvPr/>
        </p:nvSpPr>
        <p:spPr>
          <a:xfrm>
            <a:off x="2049517" y="224046"/>
            <a:ext cx="8092965" cy="707886"/>
          </a:xfrm>
          <a:prstGeom prst="rect">
            <a:avLst/>
          </a:prstGeom>
          <a:noFill/>
        </p:spPr>
        <p:txBody>
          <a:bodyPr wrap="square">
            <a:spAutoFit/>
          </a:bodyPr>
          <a:lstStyle/>
          <a:p>
            <a:pPr algn="ctr"/>
            <a:r>
              <a:rPr lang="en-US" sz="4000" b="1" dirty="0"/>
              <a:t>PROJECT PLAN &amp; TEAM ROLES  </a:t>
            </a:r>
          </a:p>
        </p:txBody>
      </p:sp>
      <p:graphicFrame>
        <p:nvGraphicFramePr>
          <p:cNvPr id="6" name="Table 5">
            <a:extLst>
              <a:ext uri="{FF2B5EF4-FFF2-40B4-BE49-F238E27FC236}">
                <a16:creationId xmlns:a16="http://schemas.microsoft.com/office/drawing/2014/main" id="{B67CCAC1-2F5E-C3B9-3230-7E26B6315BDE}"/>
              </a:ext>
            </a:extLst>
          </p:cNvPr>
          <p:cNvGraphicFramePr>
            <a:graphicFrameLocks noGrp="1"/>
          </p:cNvGraphicFramePr>
          <p:nvPr>
            <p:extLst>
              <p:ext uri="{D42A27DB-BD31-4B8C-83A1-F6EECF244321}">
                <p14:modId xmlns:p14="http://schemas.microsoft.com/office/powerpoint/2010/main" val="4165336043"/>
              </p:ext>
            </p:extLst>
          </p:nvPr>
        </p:nvGraphicFramePr>
        <p:xfrm>
          <a:off x="2183801" y="1188215"/>
          <a:ext cx="8632381" cy="2786664"/>
        </p:xfrm>
        <a:graphic>
          <a:graphicData uri="http://schemas.openxmlformats.org/drawingml/2006/table">
            <a:tbl>
              <a:tblPr firstRow="1" firstCol="1" bandRow="1">
                <a:tableStyleId>{2D5ABB26-0587-4C30-8999-92F81FD0307C}</a:tableStyleId>
              </a:tblPr>
              <a:tblGrid>
                <a:gridCol w="962660">
                  <a:extLst>
                    <a:ext uri="{9D8B030D-6E8A-4147-A177-3AD203B41FA5}">
                      <a16:colId xmlns:a16="http://schemas.microsoft.com/office/drawing/2014/main" val="1400480055"/>
                    </a:ext>
                  </a:extLst>
                </a:gridCol>
                <a:gridCol w="5627561">
                  <a:extLst>
                    <a:ext uri="{9D8B030D-6E8A-4147-A177-3AD203B41FA5}">
                      <a16:colId xmlns:a16="http://schemas.microsoft.com/office/drawing/2014/main" val="3435859554"/>
                    </a:ext>
                  </a:extLst>
                </a:gridCol>
                <a:gridCol w="2042160">
                  <a:extLst>
                    <a:ext uri="{9D8B030D-6E8A-4147-A177-3AD203B41FA5}">
                      <a16:colId xmlns:a16="http://schemas.microsoft.com/office/drawing/2014/main" val="776365021"/>
                    </a:ext>
                  </a:extLst>
                </a:gridCol>
              </a:tblGrid>
              <a:tr h="464444">
                <a:tc>
                  <a:txBody>
                    <a:bodyPr/>
                    <a:lstStyle/>
                    <a:p>
                      <a:pPr marL="0" marR="0" algn="ctr">
                        <a:lnSpc>
                          <a:spcPct val="115000"/>
                        </a:lnSpc>
                        <a:spcBef>
                          <a:spcPts val="0"/>
                        </a:spcBef>
                        <a:spcAft>
                          <a:spcPts val="800"/>
                        </a:spcAft>
                      </a:pPr>
                      <a:r>
                        <a:rPr lang="en-US" sz="1800" b="1" kern="100" dirty="0">
                          <a:effectLst/>
                        </a:rPr>
                        <a:t>Phase</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b="1" kern="100" dirty="0">
                          <a:effectLst/>
                        </a:rPr>
                        <a:t>Task</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b="1" kern="100" dirty="0">
                          <a:effectLst/>
                        </a:rPr>
                        <a:t>Duration</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691872"/>
                  </a:ext>
                </a:extLst>
              </a:tr>
              <a:tr h="464444">
                <a:tc>
                  <a:txBody>
                    <a:bodyPr/>
                    <a:lstStyle/>
                    <a:p>
                      <a:pPr marL="0" marR="0" algn="l">
                        <a:lnSpc>
                          <a:spcPct val="115000"/>
                        </a:lnSpc>
                        <a:spcBef>
                          <a:spcPts val="0"/>
                        </a:spcBef>
                        <a:spcAft>
                          <a:spcPts val="800"/>
                        </a:spcAft>
                      </a:pPr>
                      <a:r>
                        <a:rPr lang="en-US" sz="1800" kern="100" dirty="0">
                          <a:effectLst/>
                        </a:rPr>
                        <a:t>Phase 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800"/>
                        </a:spcAft>
                      </a:pPr>
                      <a:r>
                        <a:rPr lang="en-US" sz="1800" kern="100" dirty="0">
                          <a:effectLst/>
                        </a:rPr>
                        <a:t>Dataset understanding, preprocessing for text &amp; images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800"/>
                        </a:spcAft>
                      </a:pPr>
                      <a:r>
                        <a:rPr lang="en-US" sz="1800" kern="100">
                          <a:effectLst/>
                        </a:rPr>
                        <a:t>Mar 15 - Mar 25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3282380"/>
                  </a:ext>
                </a:extLst>
              </a:tr>
              <a:tr h="464444">
                <a:tc>
                  <a:txBody>
                    <a:bodyPr/>
                    <a:lstStyle/>
                    <a:p>
                      <a:pPr marL="0" marR="0" algn="l">
                        <a:lnSpc>
                          <a:spcPct val="115000"/>
                        </a:lnSpc>
                        <a:spcBef>
                          <a:spcPts val="0"/>
                        </a:spcBef>
                        <a:spcAft>
                          <a:spcPts val="800"/>
                        </a:spcAft>
                      </a:pPr>
                      <a:r>
                        <a:rPr lang="en-US" sz="1800" kern="100" dirty="0">
                          <a:effectLst/>
                        </a:rPr>
                        <a:t>Phase 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800"/>
                        </a:spcAft>
                      </a:pPr>
                      <a:r>
                        <a:rPr lang="en-US" sz="1800" kern="100">
                          <a:effectLst/>
                        </a:rPr>
                        <a:t>Feature extraction &amp; model design (text and image)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800"/>
                        </a:spcAft>
                      </a:pPr>
                      <a:r>
                        <a:rPr lang="en-US" sz="1800" kern="100" dirty="0">
                          <a:effectLst/>
                        </a:rPr>
                        <a:t>Mar 26 - Apr 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2833813"/>
                  </a:ext>
                </a:extLst>
              </a:tr>
              <a:tr h="464444">
                <a:tc>
                  <a:txBody>
                    <a:bodyPr/>
                    <a:lstStyle/>
                    <a:p>
                      <a:pPr marL="0" marR="0" algn="l">
                        <a:lnSpc>
                          <a:spcPct val="115000"/>
                        </a:lnSpc>
                        <a:spcBef>
                          <a:spcPts val="0"/>
                        </a:spcBef>
                        <a:spcAft>
                          <a:spcPts val="800"/>
                        </a:spcAft>
                      </a:pPr>
                      <a:r>
                        <a:rPr lang="en-US" sz="1800" kern="100">
                          <a:effectLst/>
                        </a:rPr>
                        <a:t>Phase 3</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800"/>
                        </a:spcAft>
                      </a:pPr>
                      <a:r>
                        <a:rPr lang="en-US" sz="1800" kern="100">
                          <a:effectLst/>
                        </a:rPr>
                        <a:t>Training &amp; fine-tuning of text &amp; image classifiers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800"/>
                        </a:spcAft>
                      </a:pPr>
                      <a:r>
                        <a:rPr lang="en-US" sz="1800" kern="100">
                          <a:effectLst/>
                        </a:rPr>
                        <a:t>Apr 6 - Apr 15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5646826"/>
                  </a:ext>
                </a:extLst>
              </a:tr>
              <a:tr h="464444">
                <a:tc>
                  <a:txBody>
                    <a:bodyPr/>
                    <a:lstStyle/>
                    <a:p>
                      <a:pPr marL="0" marR="0" algn="l">
                        <a:lnSpc>
                          <a:spcPct val="115000"/>
                        </a:lnSpc>
                        <a:spcBef>
                          <a:spcPts val="0"/>
                        </a:spcBef>
                        <a:spcAft>
                          <a:spcPts val="800"/>
                        </a:spcAft>
                      </a:pPr>
                      <a:r>
                        <a:rPr lang="en-US" sz="1800" kern="100">
                          <a:effectLst/>
                        </a:rPr>
                        <a:t>Phase 4</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800"/>
                        </a:spcAft>
                      </a:pPr>
                      <a:r>
                        <a:rPr lang="en-US" sz="1800" kern="100">
                          <a:effectLst/>
                        </a:rPr>
                        <a:t>Multimodal learning integration &amp; evaluation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800"/>
                        </a:spcAft>
                      </a:pPr>
                      <a:r>
                        <a:rPr lang="en-US" sz="1800" kern="100">
                          <a:effectLst/>
                        </a:rPr>
                        <a:t>Apr 16 - Apr 20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0646480"/>
                  </a:ext>
                </a:extLst>
              </a:tr>
              <a:tr h="464444">
                <a:tc>
                  <a:txBody>
                    <a:bodyPr/>
                    <a:lstStyle/>
                    <a:p>
                      <a:pPr marL="0" marR="0" algn="l">
                        <a:lnSpc>
                          <a:spcPct val="115000"/>
                        </a:lnSpc>
                        <a:spcBef>
                          <a:spcPts val="0"/>
                        </a:spcBef>
                        <a:spcAft>
                          <a:spcPts val="800"/>
                        </a:spcAft>
                      </a:pPr>
                      <a:r>
                        <a:rPr lang="en-US" sz="1800" kern="100">
                          <a:effectLst/>
                        </a:rPr>
                        <a:t>Phase 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800"/>
                        </a:spcAft>
                      </a:pPr>
                      <a:r>
                        <a:rPr lang="en-US" sz="1800" kern="100">
                          <a:effectLst/>
                        </a:rPr>
                        <a:t>Documentation, results consolidation &amp; submission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800"/>
                        </a:spcAft>
                      </a:pPr>
                      <a:r>
                        <a:rPr lang="en-US" sz="1800" kern="100" dirty="0">
                          <a:effectLst/>
                        </a:rPr>
                        <a:t>Apr 21 - Apr 25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874216"/>
                  </a:ext>
                </a:extLst>
              </a:tr>
            </a:tbl>
          </a:graphicData>
        </a:graphic>
      </p:graphicFrame>
      <p:sp>
        <p:nvSpPr>
          <p:cNvPr id="8" name="TextBox 7">
            <a:extLst>
              <a:ext uri="{FF2B5EF4-FFF2-40B4-BE49-F238E27FC236}">
                <a16:creationId xmlns:a16="http://schemas.microsoft.com/office/drawing/2014/main" id="{2C407F6B-04F4-ADBA-B24A-5ABAAD2A9109}"/>
              </a:ext>
            </a:extLst>
          </p:cNvPr>
          <p:cNvSpPr txBox="1"/>
          <p:nvPr/>
        </p:nvSpPr>
        <p:spPr>
          <a:xfrm>
            <a:off x="210207" y="4501164"/>
            <a:ext cx="11978789" cy="1938288"/>
          </a:xfrm>
          <a:prstGeom prst="rect">
            <a:avLst/>
          </a:prstGeom>
          <a:noFill/>
        </p:spPr>
        <p:txBody>
          <a:bodyPr wrap="square">
            <a:spAutoFit/>
          </a:bodyPr>
          <a:lstStyle/>
          <a:p>
            <a:pPr marL="342900" marR="0" lvl="0" indent="-342900" algn="l">
              <a:lnSpc>
                <a:spcPct val="115000"/>
              </a:lnSpc>
              <a:spcBef>
                <a:spcPts val="0"/>
              </a:spcBef>
              <a:spcAft>
                <a:spcPts val="800"/>
              </a:spcAft>
              <a:buSzPts val="1000"/>
              <a:buFont typeface="Wingdings" pitchFamily="2" charset="2"/>
              <a:buChar char="v"/>
              <a:tabLst>
                <a:tab pos="457200" algn="l"/>
              </a:tabLst>
            </a:pPr>
            <a:r>
              <a:rPr lang="en-US" sz="2200" b="1" kern="100" dirty="0" err="1">
                <a:effectLst/>
                <a:latin typeface="Aptos" panose="020B0004020202020204" pitchFamily="34" charset="0"/>
                <a:ea typeface="Aptos" panose="020B0004020202020204" pitchFamily="34" charset="0"/>
                <a:cs typeface="Times New Roman" panose="02020603050405020304" pitchFamily="18" charset="0"/>
              </a:rPr>
              <a:t>Nagamedha</a:t>
            </a:r>
            <a:r>
              <a:rPr lang="en-US" sz="2200" b="1" kern="100" dirty="0">
                <a:effectLst/>
                <a:latin typeface="Aptos" panose="020B0004020202020204" pitchFamily="34" charset="0"/>
                <a:ea typeface="Aptos" panose="020B0004020202020204" pitchFamily="34" charset="0"/>
                <a:cs typeface="Times New Roman" panose="02020603050405020304" pitchFamily="18" charset="0"/>
              </a:rPr>
              <a:t> Sakhamuri:</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Handled text preprocessing and feature engineering.</a:t>
            </a:r>
          </a:p>
          <a:p>
            <a:pPr marL="342900" marR="0" lvl="0" indent="-342900" algn="l">
              <a:lnSpc>
                <a:spcPct val="115000"/>
              </a:lnSpc>
              <a:spcBef>
                <a:spcPts val="0"/>
              </a:spcBef>
              <a:spcAft>
                <a:spcPts val="800"/>
              </a:spcAft>
              <a:buSzPts val="1000"/>
              <a:buFont typeface="Wingdings" pitchFamily="2" charset="2"/>
              <a:buChar char="v"/>
              <a:tabLst>
                <a:tab pos="457200" algn="l"/>
              </a:tabLst>
            </a:pPr>
            <a:r>
              <a:rPr lang="en-US" sz="2200" b="1" kern="100" dirty="0" err="1">
                <a:effectLst/>
                <a:latin typeface="Aptos" panose="020B0004020202020204" pitchFamily="34" charset="0"/>
                <a:ea typeface="Aptos" panose="020B0004020202020204" pitchFamily="34" charset="0"/>
                <a:cs typeface="Times New Roman" panose="02020603050405020304" pitchFamily="18" charset="0"/>
              </a:rPr>
              <a:t>Nookaraju</a:t>
            </a:r>
            <a:r>
              <a:rPr lang="en-US" sz="22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2200" b="1" kern="100" dirty="0" err="1">
                <a:effectLst/>
                <a:latin typeface="Aptos" panose="020B0004020202020204" pitchFamily="34" charset="0"/>
                <a:ea typeface="Aptos" panose="020B0004020202020204" pitchFamily="34" charset="0"/>
                <a:cs typeface="Times New Roman" panose="02020603050405020304" pitchFamily="18" charset="0"/>
              </a:rPr>
              <a:t>Guttula</a:t>
            </a:r>
            <a:r>
              <a:rPr lang="en-US" sz="22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Developed and optimized text classification models (BERT, LSTMs).</a:t>
            </a:r>
          </a:p>
          <a:p>
            <a:pPr marL="342900" indent="-342900">
              <a:lnSpc>
                <a:spcPct val="115000"/>
              </a:lnSpc>
              <a:spcAft>
                <a:spcPts val="800"/>
              </a:spcAft>
              <a:buSzPts val="1000"/>
              <a:buFont typeface="Wingdings" pitchFamily="2" charset="2"/>
              <a:buChar char="v"/>
              <a:tabLst>
                <a:tab pos="457200" algn="l"/>
              </a:tabLst>
            </a:pPr>
            <a:r>
              <a:rPr lang="en-US" sz="2200" b="1" kern="100" dirty="0">
                <a:latin typeface="Aptos" panose="020B0004020202020204" pitchFamily="34" charset="0"/>
                <a:cs typeface="Times New Roman" panose="02020603050405020304" pitchFamily="18" charset="0"/>
              </a:rPr>
              <a:t>Laxmi Prasanna </a:t>
            </a:r>
            <a:r>
              <a:rPr lang="en-US" sz="2200" b="1" kern="100" dirty="0" err="1">
                <a:latin typeface="Aptos" panose="020B0004020202020204" pitchFamily="34" charset="0"/>
                <a:cs typeface="Times New Roman" panose="02020603050405020304" pitchFamily="18" charset="0"/>
              </a:rPr>
              <a:t>Ravikanti</a:t>
            </a:r>
            <a:r>
              <a:rPr lang="en-US" sz="22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Designed and trained image classification models (CNNs, </a:t>
            </a:r>
            <a:r>
              <a:rPr lang="en-US" sz="2200" kern="100" dirty="0" err="1">
                <a:effectLst/>
                <a:latin typeface="Aptos" panose="020B0004020202020204" pitchFamily="34" charset="0"/>
                <a:ea typeface="Aptos" panose="020B0004020202020204" pitchFamily="34" charset="0"/>
                <a:cs typeface="Times New Roman" panose="02020603050405020304" pitchFamily="18" charset="0"/>
              </a:rPr>
              <a:t>ResNet</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gn="l">
              <a:lnSpc>
                <a:spcPct val="115000"/>
              </a:lnSpc>
              <a:spcBef>
                <a:spcPts val="0"/>
              </a:spcBef>
              <a:spcAft>
                <a:spcPts val="800"/>
              </a:spcAft>
              <a:buSzPts val="1000"/>
              <a:buFont typeface="Wingdings" pitchFamily="2" charset="2"/>
              <a:buChar char="v"/>
              <a:tabLst>
                <a:tab pos="457200" algn="l"/>
              </a:tabLst>
            </a:pPr>
            <a:r>
              <a:rPr lang="en-US" sz="2200" b="1" kern="100" dirty="0">
                <a:effectLst/>
                <a:latin typeface="Aptos" panose="020B0004020202020204" pitchFamily="34" charset="0"/>
                <a:ea typeface="Aptos" panose="020B0004020202020204" pitchFamily="34" charset="0"/>
                <a:cs typeface="Times New Roman" panose="02020603050405020304" pitchFamily="18" charset="0"/>
              </a:rPr>
              <a:t>All Team Members:</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Integrated multimodal learning, testing, and final system evaluation.</a:t>
            </a:r>
          </a:p>
        </p:txBody>
      </p:sp>
      <p:sp>
        <p:nvSpPr>
          <p:cNvPr id="3" name="Slide Number Placeholder 2">
            <a:extLst>
              <a:ext uri="{FF2B5EF4-FFF2-40B4-BE49-F238E27FC236}">
                <a16:creationId xmlns:a16="http://schemas.microsoft.com/office/drawing/2014/main" id="{0AAD160D-9CD3-075F-AF6E-4BF9B0B127C8}"/>
              </a:ext>
            </a:extLst>
          </p:cNvPr>
          <p:cNvSpPr>
            <a:spLocks noGrp="1"/>
          </p:cNvSpPr>
          <p:nvPr>
            <p:ph type="sldNum" sz="quarter" idx="12"/>
          </p:nvPr>
        </p:nvSpPr>
        <p:spPr/>
        <p:txBody>
          <a:bodyPr/>
          <a:lstStyle/>
          <a:p>
            <a:fld id="{1924C92D-62F2-6C45-9CF4-63A3A51570A5}" type="slidenum">
              <a:rPr lang="en-US" smtClean="0"/>
              <a:t>8</a:t>
            </a:fld>
            <a:endParaRPr lang="en-US"/>
          </a:p>
        </p:txBody>
      </p:sp>
    </p:spTree>
    <p:extLst>
      <p:ext uri="{BB962C8B-B14F-4D97-AF65-F5344CB8AC3E}">
        <p14:creationId xmlns:p14="http://schemas.microsoft.com/office/powerpoint/2010/main" val="1332799389"/>
      </p:ext>
    </p:extLst>
  </p:cSld>
  <p:clrMapOvr>
    <a:masterClrMapping/>
  </p:clrMapOvr>
  <mc:AlternateContent xmlns:mc="http://schemas.openxmlformats.org/markup-compatibility/2006" xmlns:p14="http://schemas.microsoft.com/office/powerpoint/2010/main">
    <mc:Choice Requires="p14">
      <p:transition spd="med" p14:dur="700" advClick="0">
        <p:push dir="u"/>
      </p:transition>
    </mc:Choice>
    <mc:Fallback xmlns="">
      <p:transition spd="med" advClick="0">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23567-21A7-0BE2-B10A-AEDECED4BC75}"/>
            </a:ext>
          </a:extLst>
        </p:cNvPr>
        <p:cNvGrpSpPr/>
        <p:nvPr/>
      </p:nvGrpSpPr>
      <p:grpSpPr>
        <a:xfrm>
          <a:off x="0" y="0"/>
          <a:ext cx="0" cy="0"/>
          <a:chOff x="0" y="0"/>
          <a:chExt cx="0" cy="0"/>
        </a:xfrm>
      </p:grpSpPr>
      <p:pic>
        <p:nvPicPr>
          <p:cNvPr id="778" name="Rect">
            <a:extLst>
              <a:ext uri="{FF2B5EF4-FFF2-40B4-BE49-F238E27FC236}">
                <a16:creationId xmlns:a16="http://schemas.microsoft.com/office/drawing/2014/main" id="{6DB75AFA-764D-EBE8-ED9E-2BB6760574BA}"/>
              </a:ext>
            </a:extLst>
          </p:cNvPr>
          <p:cNvPicPr>
            <a:picLocks noChangeAspect="1"/>
          </p:cNvPicPr>
          <p:nvPr/>
        </p:nvPicPr>
        <p:blipFill rotWithShape="1">
          <a:blip r:embed="rId3">
            <a:alphaModFix/>
          </a:blip>
          <a:stretch/>
        </p:blipFill>
        <p:spPr>
          <a:xfrm>
            <a:off x="0" y="0"/>
            <a:ext cx="2857500" cy="2857500"/>
          </a:xfrm>
          <a:prstGeom prst="rect">
            <a:avLst/>
          </a:prstGeom>
        </p:spPr>
      </p:pic>
      <p:pic>
        <p:nvPicPr>
          <p:cNvPr id="780" name="Rect">
            <a:extLst>
              <a:ext uri="{FF2B5EF4-FFF2-40B4-BE49-F238E27FC236}">
                <a16:creationId xmlns:a16="http://schemas.microsoft.com/office/drawing/2014/main" id="{B6CA3DFF-4C03-B988-CEDF-341065E4EA21}"/>
              </a:ext>
            </a:extLst>
          </p:cNvPr>
          <p:cNvPicPr>
            <a:picLocks noChangeAspect="1"/>
          </p:cNvPicPr>
          <p:nvPr/>
        </p:nvPicPr>
        <p:blipFill rotWithShape="1">
          <a:blip r:embed="rId4">
            <a:alphaModFix/>
          </a:blip>
          <a:stretch/>
        </p:blipFill>
        <p:spPr>
          <a:xfrm>
            <a:off x="7069308" y="1714500"/>
            <a:ext cx="5119688" cy="5143500"/>
          </a:xfrm>
          <a:prstGeom prst="rect">
            <a:avLst/>
          </a:prstGeom>
        </p:spPr>
      </p:pic>
      <p:sp>
        <p:nvSpPr>
          <p:cNvPr id="5" name="TextBox 4">
            <a:extLst>
              <a:ext uri="{FF2B5EF4-FFF2-40B4-BE49-F238E27FC236}">
                <a16:creationId xmlns:a16="http://schemas.microsoft.com/office/drawing/2014/main" id="{E61E7AA9-1B12-8D16-FBFD-6229A52CE407}"/>
              </a:ext>
            </a:extLst>
          </p:cNvPr>
          <p:cNvSpPr txBox="1"/>
          <p:nvPr/>
        </p:nvSpPr>
        <p:spPr>
          <a:xfrm>
            <a:off x="2883409" y="224033"/>
            <a:ext cx="6425182" cy="707886"/>
          </a:xfrm>
          <a:prstGeom prst="rect">
            <a:avLst/>
          </a:prstGeom>
          <a:noFill/>
        </p:spPr>
        <p:txBody>
          <a:bodyPr wrap="square">
            <a:spAutoFit/>
          </a:bodyPr>
          <a:lstStyle/>
          <a:p>
            <a:pPr algn="ctr"/>
            <a:r>
              <a:rPr lang="en-US" sz="4000" b="1" dirty="0"/>
              <a:t>CONCLUSION</a:t>
            </a:r>
            <a:r>
              <a:rPr lang="en-US" sz="4000" dirty="0">
                <a:effectLst/>
              </a:rPr>
              <a:t> </a:t>
            </a:r>
            <a:endParaRPr lang="en-US" sz="4000" b="1" dirty="0"/>
          </a:p>
        </p:txBody>
      </p:sp>
      <p:graphicFrame>
        <p:nvGraphicFramePr>
          <p:cNvPr id="2" name="Diagram 1">
            <a:extLst>
              <a:ext uri="{FF2B5EF4-FFF2-40B4-BE49-F238E27FC236}">
                <a16:creationId xmlns:a16="http://schemas.microsoft.com/office/drawing/2014/main" id="{A9E650A8-6243-DF31-03FC-C0F1B38E710F}"/>
              </a:ext>
            </a:extLst>
          </p:cNvPr>
          <p:cNvGraphicFramePr/>
          <p:nvPr>
            <p:extLst>
              <p:ext uri="{D42A27DB-BD31-4B8C-83A1-F6EECF244321}">
                <p14:modId xmlns:p14="http://schemas.microsoft.com/office/powerpoint/2010/main" val="1914905881"/>
              </p:ext>
            </p:extLst>
          </p:nvPr>
        </p:nvGraphicFramePr>
        <p:xfrm>
          <a:off x="1566021" y="1640543"/>
          <a:ext cx="9059957" cy="44051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Straight Connector 3">
            <a:extLst>
              <a:ext uri="{FF2B5EF4-FFF2-40B4-BE49-F238E27FC236}">
                <a16:creationId xmlns:a16="http://schemas.microsoft.com/office/drawing/2014/main" id="{EB68AE59-B00E-537F-2955-9154D3D6A1B4}"/>
              </a:ext>
            </a:extLst>
          </p:cNvPr>
          <p:cNvSpPr/>
          <p:nvPr/>
        </p:nvSpPr>
        <p:spPr>
          <a:xfrm flipV="1">
            <a:off x="1566020" y="4430668"/>
            <a:ext cx="9059958" cy="13947"/>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3" name="Slide Number Placeholder 2">
            <a:extLst>
              <a:ext uri="{FF2B5EF4-FFF2-40B4-BE49-F238E27FC236}">
                <a16:creationId xmlns:a16="http://schemas.microsoft.com/office/drawing/2014/main" id="{9974308E-DB65-2368-792C-563A58E88477}"/>
              </a:ext>
            </a:extLst>
          </p:cNvPr>
          <p:cNvSpPr>
            <a:spLocks noGrp="1"/>
          </p:cNvSpPr>
          <p:nvPr>
            <p:ph type="sldNum" sz="quarter" idx="12"/>
          </p:nvPr>
        </p:nvSpPr>
        <p:spPr/>
        <p:txBody>
          <a:bodyPr/>
          <a:lstStyle/>
          <a:p>
            <a:fld id="{1924C92D-62F2-6C45-9CF4-63A3A51570A5}" type="slidenum">
              <a:rPr lang="en-US" smtClean="0"/>
              <a:t>9</a:t>
            </a:fld>
            <a:endParaRPr lang="en-US"/>
          </a:p>
        </p:txBody>
      </p:sp>
    </p:spTree>
    <p:extLst>
      <p:ext uri="{BB962C8B-B14F-4D97-AF65-F5344CB8AC3E}">
        <p14:creationId xmlns:p14="http://schemas.microsoft.com/office/powerpoint/2010/main" val="226400652"/>
      </p:ext>
    </p:extLst>
  </p:cSld>
  <p:clrMapOvr>
    <a:masterClrMapping/>
  </p:clrMapOvr>
  <mc:AlternateContent xmlns:mc="http://schemas.openxmlformats.org/markup-compatibility/2006" xmlns:p14="http://schemas.microsoft.com/office/powerpoint/2010/main">
    <mc:Choice Requires="p14">
      <p:transition spd="med" p14:dur="700" advClick="0">
        <p:push dir="u"/>
      </p:transition>
    </mc:Choice>
    <mc:Fallback xmlns="">
      <p:transition spd="med" advClick="0">
        <p:push dir="u"/>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632</TotalTime>
  <Words>2205</Words>
  <Application>Microsoft Macintosh PowerPoint</Application>
  <PresentationFormat>Widescreen</PresentationFormat>
  <Paragraphs>156</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Aptos</vt:lpstr>
      <vt:lpstr>Aptos Display</vt:lpstr>
      <vt:lpstr>Arial</vt:lpstr>
      <vt:lpstr>Source Sans Pro</vt:lpstr>
      <vt:lpstr>Source Serif Pro Semi Bold</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Medha Sakhamuri</dc:creator>
  <cp:lastModifiedBy>Medha Sakhamuri</cp:lastModifiedBy>
  <cp:revision>7</cp:revision>
  <dcterms:created xsi:type="dcterms:W3CDTF">2025-03-26T23:10:14Z</dcterms:created>
  <dcterms:modified xsi:type="dcterms:W3CDTF">2025-04-04T12:14:24Z</dcterms:modified>
</cp:coreProperties>
</file>