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7D7B-DD43-9F6B-67ED-9D282217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22A5-AC43-ACFE-4650-EF1854C3B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9470-1D6A-AA29-8773-93EBC448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FF48-ADAC-6B58-D725-1CB644B2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0E6C-6645-C32E-6B44-BBA6F388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82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2864-0B4D-CF86-438F-851012E6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5DFD-446D-19C5-D602-CF4E81E3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DA19-2691-9A3A-A3FC-AD681ED3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9F98-D253-673C-F14E-4F588867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C33B-4768-F1BA-8A58-41324F20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11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5916-677C-B908-428D-3A9671F5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9D87-C850-A6F9-69D5-11436967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4D71-99DA-18C9-35BD-53D0E3B9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A99C-63BB-BD27-F641-E2F6E93E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8D4D-B516-5DAE-6E27-7BB951B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39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40EE-9D10-FC4A-56B4-2074F884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D610-3CE6-7E7C-7467-BAD11041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1243-9329-27EE-D2E5-73B70CFB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86AD-4434-41FC-E56B-D965F6E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5823-C4F8-279F-6428-27EE21F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386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BF8D-6B63-D1E0-D959-B77AE5ED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E30F-A058-936B-4570-688FE2CE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B5FC-79B9-D868-733B-69A7106D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EFF2-48AB-5C2F-35C6-1205A010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037D-A037-1445-914F-F5196F9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255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D426-1120-E53B-3772-13D484A2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E407-A02F-700E-2A8C-0E5891958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0B27-E686-CA02-724C-542C6382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4745-741D-2AF2-7F21-6E834B2F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FA15-7295-C956-6BC2-CF6F3F72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E251-856F-EB5C-529B-714E71E1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7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DB09-3D18-2387-EB81-E2319650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D8098-9FD3-19C1-E969-38F9B331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BC82-94F5-B2D6-B9DF-F007B144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FCB08-D57C-B749-A110-4ABF2225D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4829-4464-7A2A-F5ED-1C249310E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DE39C-EDCE-A130-9B0E-DDADE41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0AA36-BD41-FF41-FA30-78C542B2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1361-7062-7DA3-C0E2-A19A5A4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915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68B1-41ED-E140-DC57-3B588103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099D7-A602-2809-7575-EFC657BD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F6125-DF63-6D0D-0646-96F3290B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6BCC-B2E1-CDB1-C06F-E291B50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3303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8DBCC-3552-1E03-7CD6-20E29686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CE291-1EEF-B0F5-16B8-8B1E3ABE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CB135-42CE-D19B-F933-CA69CE01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33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71F2-F687-4BFA-93C8-F281F34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6353-A4D5-4BFF-5F84-2DF4D0C3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ABD54-8984-CED2-40B4-B80D6BDC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F17F-A0DB-742D-D2DC-09E21D9B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E16E5-A3FD-A098-37A4-37E650D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2D8CC-DA87-A0C1-E157-1F8C028F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1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A7D7-C32B-30E1-E56D-129F490C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F312-8DEB-433D-C474-53C96FEA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7AB4-6380-F89A-EE49-1138C8BF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8783-77F6-EDFF-D1E2-90A6C262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BFB5-FC8B-5A0D-DF7C-B9F2F0AF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7799-0C36-1FD2-02FC-B47D8F27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92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7687B-D784-66D2-23E5-CAE96D59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A279-72B3-4909-12BF-EC8CD5AD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7D28-0009-2CC9-77D1-E1AD9D9D8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6D67-CE31-E249-ADE8-81217D3FC22C}" type="datetimeFigureOut">
              <a:rPr lang="en-FR" smtClean="0"/>
              <a:t>13/08/2022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8B1F-E998-0B94-BB86-03EE65F7D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AA94-89C3-38E9-53F9-985F08CD6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3B5B-9FD8-F141-915E-CED77BED13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77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RCRG994FiQ3GGcap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4D4B2-490F-D808-D432-73EE23AE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sz="2400">
                <a:hlinkClick r:id="rId2"/>
              </a:rPr>
              <a:t>https://</a:t>
            </a:r>
            <a:r>
              <a:rPr lang="en-GB" sz="2400" err="1">
                <a:hlinkClick r:id="rId2"/>
              </a:rPr>
              <a:t>forms.gle</a:t>
            </a:r>
            <a:r>
              <a:rPr lang="en-GB" sz="2400">
                <a:hlinkClick r:id="rId2"/>
              </a:rPr>
              <a:t>/</a:t>
            </a:r>
            <a:r>
              <a:rPr lang="en-GB" sz="2400" err="1">
                <a:hlinkClick r:id="rId2"/>
              </a:rPr>
              <a:t>RCRG994FiQ3GGcap8</a:t>
            </a:r>
            <a:endParaRPr lang="en-FR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1ED79-2E74-27DB-D457-93141192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Scan </a:t>
            </a:r>
            <a:r>
              <a:rPr lang="en-US"/>
              <a:t>me please 😊</a:t>
            </a:r>
            <a:endParaRPr lang="en-US" dirty="0"/>
          </a:p>
          <a:p>
            <a:pPr algn="l"/>
            <a:endParaRPr lang="en-F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80AD3A-D8A5-A0EF-E445-D09112EA1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90" y="2129307"/>
            <a:ext cx="3185158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https://forms.gle/RCRG994FiQ3GGcap8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https://forms.gle/RCRG994FiQ3GGcap8</dc:title>
  <dc:creator>Ty Kana</dc:creator>
  <cp:lastModifiedBy>Ty Kana</cp:lastModifiedBy>
  <cp:revision>1</cp:revision>
  <dcterms:created xsi:type="dcterms:W3CDTF">2022-08-13T03:53:02Z</dcterms:created>
  <dcterms:modified xsi:type="dcterms:W3CDTF">2022-08-13T03:55:49Z</dcterms:modified>
</cp:coreProperties>
</file>