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C7E42-2623-D18A-6138-7EF88C87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27" y="982020"/>
            <a:ext cx="4184101" cy="2577893"/>
          </a:xfrm>
        </p:spPr>
        <p:txBody>
          <a:bodyPr>
            <a:normAutofit/>
          </a:bodyPr>
          <a:lstStyle/>
          <a:p>
            <a:r>
              <a:rPr lang="en-ZA" sz="4700"/>
              <a:t>Smart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59FCD-58F4-8E35-A720-23BDF8CE9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27" y="3651989"/>
            <a:ext cx="4184101" cy="809693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IMAD PRACTICUM presentation by: st10441362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Geometric white clouds on a blue sky">
            <a:extLst>
              <a:ext uri="{FF2B5EF4-FFF2-40B4-BE49-F238E27FC236}">
                <a16:creationId xmlns:a16="http://schemas.microsoft.com/office/drawing/2014/main" id="{4B373637-D146-3B74-6396-7FD240FE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227" y="1288650"/>
            <a:ext cx="2881721" cy="2161291"/>
          </a:xfrm>
          <a:prstGeom prst="rect">
            <a:avLst/>
          </a:prstGeom>
        </p:spPr>
      </p:pic>
      <p:sp>
        <p:nvSpPr>
          <p:cNvPr id="30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9A828649-072D-5B68-7C5B-D25C4120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27" y="3637004"/>
            <a:ext cx="2881721" cy="2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1EF7-F2FF-2763-8EE9-673F0DA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Splash Screen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D876-8C88-B657-45F3-96E671F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screen on start up of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two buttons (Main Menu and Exit)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Menu: Takes you the Splash 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Exit: Exits the app/ Closes the app</a:t>
            </a:r>
          </a:p>
          <a:p>
            <a:endParaRPr lang="en-ZA" dirty="0"/>
          </a:p>
        </p:txBody>
      </p:sp>
      <p:pic>
        <p:nvPicPr>
          <p:cNvPr id="10" name="Picture Placeholder 9" descr="A screen shot of a phone&#10;&#10;Description automatically generated">
            <a:extLst>
              <a:ext uri="{FF2B5EF4-FFF2-40B4-BE49-F238E27FC236}">
                <a16:creationId xmlns:a16="http://schemas.microsoft.com/office/drawing/2014/main" id="{57F88848-6CD0-4297-3AA1-48CD9164E8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b="3648"/>
          <a:stretch>
            <a:fillRect/>
          </a:stretch>
        </p:blipFill>
        <p:spPr>
          <a:xfrm>
            <a:off x="7070725" y="0"/>
            <a:ext cx="3817938" cy="6858000"/>
          </a:xfrm>
        </p:spPr>
      </p:pic>
    </p:spTree>
    <p:extLst>
      <p:ext uri="{BB962C8B-B14F-4D97-AF65-F5344CB8AC3E}">
        <p14:creationId xmlns:p14="http://schemas.microsoft.com/office/powerpoint/2010/main" val="33778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8B97-416F-F0F4-B1EA-F88C257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Main Screen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F3A2-F9D3-0741-D2B0-54AE615F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3 buttons (Insert, Clear,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Insert: Stores the user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Clear: Used to clear input from text 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Details: Takes us to the Detailed View Screen </a:t>
            </a:r>
          </a:p>
          <a:p>
            <a:endParaRPr lang="en-US" dirty="0"/>
          </a:p>
          <a:p>
            <a:r>
              <a:rPr lang="en-US" dirty="0"/>
              <a:t>Here the user is required to enter in their data       for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Day: The day of the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Degrees: The lowest temperature for the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Degrees: The highest temperature for the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Condition: Description of the weather (Partly cloudy, sunny, rainy etc.) </a:t>
            </a:r>
          </a:p>
          <a:p>
            <a:endParaRPr lang="en-ZA" dirty="0"/>
          </a:p>
        </p:txBody>
      </p:sp>
      <p:pic>
        <p:nvPicPr>
          <p:cNvPr id="14" name="Picture Placeholder 13" descr="A screen shot of a phone&#10;&#10;Description automatically generated">
            <a:extLst>
              <a:ext uri="{FF2B5EF4-FFF2-40B4-BE49-F238E27FC236}">
                <a16:creationId xmlns:a16="http://schemas.microsoft.com/office/drawing/2014/main" id="{1E192195-E622-191C-9531-D95A160946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4" b="7504"/>
          <a:stretch>
            <a:fillRect/>
          </a:stretch>
        </p:blipFill>
        <p:spPr>
          <a:xfrm>
            <a:off x="7164388" y="0"/>
            <a:ext cx="3703637" cy="6858000"/>
          </a:xfrm>
        </p:spPr>
      </p:pic>
    </p:spTree>
    <p:extLst>
      <p:ext uri="{BB962C8B-B14F-4D97-AF65-F5344CB8AC3E}">
        <p14:creationId xmlns:p14="http://schemas.microsoft.com/office/powerpoint/2010/main" val="21525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464D-E5BE-05B9-9CF0-79814051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Detailed Screen View</a:t>
            </a:r>
          </a:p>
        </p:txBody>
      </p:sp>
      <p:pic>
        <p:nvPicPr>
          <p:cNvPr id="6" name="Picture Placeholder 5" descr="A screen shot of a phone&#10;&#10;Description automatically generated">
            <a:extLst>
              <a:ext uri="{FF2B5EF4-FFF2-40B4-BE49-F238E27FC236}">
                <a16:creationId xmlns:a16="http://schemas.microsoft.com/office/drawing/2014/main" id="{2AE3DD53-5F0D-8A33-C903-1D8C13E593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r="7452"/>
          <a:stretch>
            <a:fillRect/>
          </a:stretch>
        </p:blipFill>
        <p:spPr>
          <a:xfrm>
            <a:off x="7223125" y="0"/>
            <a:ext cx="36449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17A0-0F77-EEC6-C6AB-C9E64819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contain sone button (Main Menu)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Menu: Used to return to the splash 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does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the weekly weather conditions.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the average temperature for the week.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78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Source Sans Pro</vt:lpstr>
      <vt:lpstr>FunkyShapesVTI</vt:lpstr>
      <vt:lpstr>Smart Weather App</vt:lpstr>
      <vt:lpstr>Splash Screen</vt:lpstr>
      <vt:lpstr>Main Screen </vt:lpstr>
      <vt:lpstr>Detailed Screen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Naidoo</dc:creator>
  <cp:lastModifiedBy>Ethan Naidoo</cp:lastModifiedBy>
  <cp:revision>1</cp:revision>
  <dcterms:created xsi:type="dcterms:W3CDTF">2024-06-10T09:39:58Z</dcterms:created>
  <dcterms:modified xsi:type="dcterms:W3CDTF">2024-06-10T11:36:15Z</dcterms:modified>
</cp:coreProperties>
</file>