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753600" cy="7315200"/>
  <p:notesSz cx="6858000" cy="9144000"/>
  <p:embeddedFontLst>
    <p:embeddedFont>
      <p:font typeface="Calibri (MS)" charset="1" panose="020F05020202040302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656696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Personal Finance Chatbot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3422361"/>
            <a:ext cx="664464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3413">
                <a:solidFill>
                  <a:srgbClr val="898989"/>
                </a:solidFill>
                <a:latin typeface="Calibri (MS)"/>
                <a:ea typeface="Calibri (MS)"/>
                <a:cs typeface="Calibri (MS)"/>
                <a:sym typeface="Calibri (MS)"/>
              </a:rPr>
              <a:t>Intelligent Guidance for Saving, Taxes, and Investments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514620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Introduction to Personal Finance Chatbots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2371878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AI-powered assistants for managing money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Growing importance in modern financial planning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248400" y="3657600"/>
            <a:ext cx="2926080" cy="2926080"/>
          </a:xfrm>
          <a:custGeom>
            <a:avLst/>
            <a:gdLst/>
            <a:ahLst/>
            <a:cxnLst/>
            <a:rect r="r" b="b" t="t" l="l"/>
            <a:pathLst>
              <a:path h="2926080" w="2926080">
                <a:moveTo>
                  <a:pt x="0" y="0"/>
                </a:moveTo>
                <a:lnTo>
                  <a:pt x="2926080" y="0"/>
                </a:lnTo>
                <a:lnTo>
                  <a:pt x="2926080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32756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Core Features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7731" y="5159458"/>
            <a:ext cx="8018137" cy="449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9774" indent="-204887" lvl="1">
              <a:lnSpc>
                <a:spcPts val="3820"/>
              </a:lnSpc>
              <a:buFont typeface="Arial"/>
              <a:buChar char="•"/>
            </a:pPr>
            <a:r>
              <a:rPr lang="en-US" sz="318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Smart savings guidance</a:t>
            </a:r>
          </a:p>
          <a:p>
            <a:pPr algn="l" marL="409774" indent="-204887" lvl="1">
              <a:lnSpc>
                <a:spcPts val="3820"/>
              </a:lnSpc>
              <a:buFont typeface="Arial"/>
              <a:buChar char="•"/>
            </a:pPr>
            <a:r>
              <a:rPr lang="en-US" sz="318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Tax planning tips</a:t>
            </a:r>
          </a:p>
          <a:p>
            <a:pPr algn="l" marL="409774" indent="-204887" lvl="1">
              <a:lnSpc>
                <a:spcPts val="3820"/>
              </a:lnSpc>
              <a:buFont typeface="Arial"/>
              <a:buChar char="•"/>
            </a:pPr>
            <a:r>
              <a:rPr lang="en-US" sz="318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Investment recommendations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731520" y="1575918"/>
            <a:ext cx="2654758" cy="3061158"/>
          </a:xfrm>
          <a:custGeom>
            <a:avLst/>
            <a:gdLst/>
            <a:ahLst/>
            <a:cxnLst/>
            <a:rect r="r" b="b" t="t" l="l"/>
            <a:pathLst>
              <a:path h="3061158" w="2654758">
                <a:moveTo>
                  <a:pt x="0" y="0"/>
                </a:moveTo>
                <a:lnTo>
                  <a:pt x="2654758" y="0"/>
                </a:lnTo>
                <a:lnTo>
                  <a:pt x="2654758" y="3061158"/>
                </a:lnTo>
                <a:lnTo>
                  <a:pt x="0" y="3061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54" t="0" r="-7654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3840" y="917908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Benefits for Users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2743290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- 24/7 accessibility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Personalized financial advice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Better financial literacy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810115" y="2137108"/>
            <a:ext cx="2364365" cy="3040983"/>
          </a:xfrm>
          <a:custGeom>
            <a:avLst/>
            <a:gdLst/>
            <a:ahLst/>
            <a:cxnLst/>
            <a:rect r="r" b="b" t="t" l="l"/>
            <a:pathLst>
              <a:path h="3040983" w="2364365">
                <a:moveTo>
                  <a:pt x="0" y="0"/>
                </a:moveTo>
                <a:lnTo>
                  <a:pt x="2364365" y="0"/>
                </a:lnTo>
                <a:lnTo>
                  <a:pt x="2364365" y="3040984"/>
                </a:lnTo>
                <a:lnTo>
                  <a:pt x="0" y="30409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Technology Behind It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85925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Artificial Intelligence &amp; NLP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Secure data handling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Continuous learning &amp; improvement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5696146" y="3527869"/>
            <a:ext cx="3325934" cy="3325934"/>
          </a:xfrm>
          <a:custGeom>
            <a:avLst/>
            <a:gdLst/>
            <a:ahLst/>
            <a:cxnLst/>
            <a:rect r="r" b="b" t="t" l="l"/>
            <a:pathLst>
              <a:path h="3325934" w="3325934">
                <a:moveTo>
                  <a:pt x="0" y="0"/>
                </a:moveTo>
                <a:lnTo>
                  <a:pt x="3325934" y="0"/>
                </a:lnTo>
                <a:lnTo>
                  <a:pt x="3325934" y="3325934"/>
                </a:lnTo>
                <a:lnTo>
                  <a:pt x="0" y="3325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6240" y="502305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Use Cases &amp; Examples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54830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Students managing budgets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Families optimizing taxes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Beginners starting investments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001861" y="3657600"/>
            <a:ext cx="5863809" cy="3292937"/>
          </a:xfrm>
          <a:custGeom>
            <a:avLst/>
            <a:gdLst/>
            <a:ahLst/>
            <a:cxnLst/>
            <a:rect r="r" b="b" t="t" l="l"/>
            <a:pathLst>
              <a:path h="3292937" w="5863809">
                <a:moveTo>
                  <a:pt x="0" y="0"/>
                </a:moveTo>
                <a:lnTo>
                  <a:pt x="5863809" y="0"/>
                </a:lnTo>
                <a:lnTo>
                  <a:pt x="5863809" y="3292937"/>
                </a:lnTo>
                <a:lnTo>
                  <a:pt x="0" y="3292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96240" y="1031856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Conclusion &amp; Future Outlook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2658822"/>
            <a:ext cx="8595360" cy="4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Smarter, more personalized finance in the future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Integration with banks &amp; apps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 Making financial planning accessible to 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DAGxhNpEZ-0</dc:identifier>
  <dcterms:modified xsi:type="dcterms:W3CDTF">2011-08-01T06:04:30Z</dcterms:modified>
  <cp:revision>1</cp:revision>
  <dc:title>personal_finance_chatbot_presentation.pptx</dc:title>
</cp:coreProperties>
</file>