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76" r:id="rId6"/>
    <p:sldId id="258" r:id="rId7"/>
    <p:sldId id="283" r:id="rId8"/>
    <p:sldId id="261" r:id="rId9"/>
    <p:sldId id="277" r:id="rId10"/>
    <p:sldId id="260" r:id="rId11"/>
    <p:sldId id="278" r:id="rId12"/>
    <p:sldId id="285" r:id="rId13"/>
    <p:sldId id="265" r:id="rId14"/>
    <p:sldId id="279" r:id="rId15"/>
    <p:sldId id="286" r:id="rId16"/>
    <p:sldId id="280" r:id="rId17"/>
    <p:sldId id="281" r:id="rId18"/>
    <p:sldId id="266"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04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DCC7CC-265A-4E80-9682-9DF72342BFEF}" v="9" dt="2023-05-19T05:26:50.9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718"/>
  </p:normalViewPr>
  <p:slideViewPr>
    <p:cSldViewPr snapToGrid="0">
      <p:cViewPr varScale="1">
        <p:scale>
          <a:sx n="86" d="100"/>
          <a:sy n="86" d="100"/>
        </p:scale>
        <p:origin x="470" y="72"/>
      </p:cViewPr>
      <p:guideLst>
        <p:guide orient="horz" pos="2160"/>
        <p:guide pos="2048"/>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Chilukoti" userId="558c78029627b85f" providerId="LiveId" clId="{56DCC7CC-265A-4E80-9682-9DF72342BFEF}"/>
    <pc:docChg chg="undo redo custSel addSld delSld modSld">
      <pc:chgData name="Karthik Chilukoti" userId="558c78029627b85f" providerId="LiveId" clId="{56DCC7CC-265A-4E80-9682-9DF72342BFEF}" dt="2023-05-19T05:27:44.819" v="241" actId="21"/>
      <pc:docMkLst>
        <pc:docMk/>
      </pc:docMkLst>
      <pc:sldChg chg="del">
        <pc:chgData name="Karthik Chilukoti" userId="558c78029627b85f" providerId="LiveId" clId="{56DCC7CC-265A-4E80-9682-9DF72342BFEF}" dt="2023-05-19T03:48:26.597" v="0" actId="2696"/>
        <pc:sldMkLst>
          <pc:docMk/>
          <pc:sldMk cId="1325608595" sldId="257"/>
        </pc:sldMkLst>
      </pc:sldChg>
      <pc:sldChg chg="modSp new add del mod">
        <pc:chgData name="Karthik Chilukoti" userId="558c78029627b85f" providerId="LiveId" clId="{56DCC7CC-265A-4E80-9682-9DF72342BFEF}" dt="2023-05-19T04:04:10.246" v="226" actId="2696"/>
        <pc:sldMkLst>
          <pc:docMk/>
          <pc:sldMk cId="372830902" sldId="284"/>
        </pc:sldMkLst>
        <pc:spChg chg="mod">
          <ac:chgData name="Karthik Chilukoti" userId="558c78029627b85f" providerId="LiveId" clId="{56DCC7CC-265A-4E80-9682-9DF72342BFEF}" dt="2023-05-19T03:58:10.419" v="156" actId="1076"/>
          <ac:spMkLst>
            <pc:docMk/>
            <pc:sldMk cId="372830902" sldId="284"/>
            <ac:spMk id="2" creationId="{09D08F64-F628-684C-C8C3-2403C09E3FCB}"/>
          </ac:spMkLst>
        </pc:spChg>
        <pc:spChg chg="mod">
          <ac:chgData name="Karthik Chilukoti" userId="558c78029627b85f" providerId="LiveId" clId="{56DCC7CC-265A-4E80-9682-9DF72342BFEF}" dt="2023-05-19T04:00:05.829" v="181" actId="21"/>
          <ac:spMkLst>
            <pc:docMk/>
            <pc:sldMk cId="372830902" sldId="284"/>
            <ac:spMk id="3" creationId="{18FF069F-807D-B7CA-DC60-E3E92D1FA2BF}"/>
          </ac:spMkLst>
        </pc:spChg>
      </pc:sldChg>
      <pc:sldChg chg="new del">
        <pc:chgData name="Karthik Chilukoti" userId="558c78029627b85f" providerId="LiveId" clId="{56DCC7CC-265A-4E80-9682-9DF72342BFEF}" dt="2023-05-19T03:51:57.866" v="2" actId="2696"/>
        <pc:sldMkLst>
          <pc:docMk/>
          <pc:sldMk cId="1710491966" sldId="284"/>
        </pc:sldMkLst>
      </pc:sldChg>
      <pc:sldChg chg="addSp delSp modSp new del mod">
        <pc:chgData name="Karthik Chilukoti" userId="558c78029627b85f" providerId="LiveId" clId="{56DCC7CC-265A-4E80-9682-9DF72342BFEF}" dt="2023-05-19T04:00:04.814" v="179" actId="680"/>
        <pc:sldMkLst>
          <pc:docMk/>
          <pc:sldMk cId="2654245476" sldId="284"/>
        </pc:sldMkLst>
        <pc:spChg chg="add del">
          <ac:chgData name="Karthik Chilukoti" userId="558c78029627b85f" providerId="LiveId" clId="{56DCC7CC-265A-4E80-9682-9DF72342BFEF}" dt="2023-05-19T04:00:04.555" v="178" actId="21"/>
          <ac:spMkLst>
            <pc:docMk/>
            <pc:sldMk cId="2654245476" sldId="284"/>
            <ac:spMk id="2" creationId="{9D20C5D6-312E-DB83-B72B-C602E5F4F09F}"/>
          </ac:spMkLst>
        </pc:spChg>
        <pc:spChg chg="add del mod">
          <ac:chgData name="Karthik Chilukoti" userId="558c78029627b85f" providerId="LiveId" clId="{56DCC7CC-265A-4E80-9682-9DF72342BFEF}" dt="2023-05-19T04:00:04.335" v="177" actId="14100"/>
          <ac:spMkLst>
            <pc:docMk/>
            <pc:sldMk cId="2654245476" sldId="284"/>
            <ac:spMk id="3" creationId="{AE41AB76-2C86-808E-EDB1-F4BD2F8ED328}"/>
          </ac:spMkLst>
        </pc:spChg>
        <pc:spChg chg="add del mod">
          <ac:chgData name="Karthik Chilukoti" userId="558c78029627b85f" providerId="LiveId" clId="{56DCC7CC-265A-4E80-9682-9DF72342BFEF}" dt="2023-05-19T04:00:03.312" v="173"/>
          <ac:spMkLst>
            <pc:docMk/>
            <pc:sldMk cId="2654245476" sldId="284"/>
            <ac:spMk id="7" creationId="{4AE6C4A7-C0C5-A91C-12D4-9F9C21056D63}"/>
          </ac:spMkLst>
        </pc:spChg>
        <pc:spChg chg="add del mod">
          <ac:chgData name="Karthik Chilukoti" userId="558c78029627b85f" providerId="LiveId" clId="{56DCC7CC-265A-4E80-9682-9DF72342BFEF}" dt="2023-05-19T04:00:02.998" v="172"/>
          <ac:spMkLst>
            <pc:docMk/>
            <pc:sldMk cId="2654245476" sldId="284"/>
            <ac:spMk id="8" creationId="{EEE9D337-7E2A-ECC1-05DB-2AFD2DAA267F}"/>
          </ac:spMkLst>
        </pc:spChg>
        <pc:spChg chg="add del mod">
          <ac:chgData name="Karthik Chilukoti" userId="558c78029627b85f" providerId="LiveId" clId="{56DCC7CC-265A-4E80-9682-9DF72342BFEF}" dt="2023-05-19T04:00:02.684" v="171"/>
          <ac:spMkLst>
            <pc:docMk/>
            <pc:sldMk cId="2654245476" sldId="284"/>
            <ac:spMk id="9" creationId="{1FBA4D17-8587-0F67-585C-0655FF26D181}"/>
          </ac:spMkLst>
        </pc:spChg>
      </pc:sldChg>
      <pc:sldChg chg="addSp delSp modSp new mod">
        <pc:chgData name="Karthik Chilukoti" userId="558c78029627b85f" providerId="LiveId" clId="{56DCC7CC-265A-4E80-9682-9DF72342BFEF}" dt="2023-05-19T05:23:39.493" v="230" actId="20577"/>
        <pc:sldMkLst>
          <pc:docMk/>
          <pc:sldMk cId="4034023026" sldId="285"/>
        </pc:sldMkLst>
        <pc:spChg chg="del">
          <ac:chgData name="Karthik Chilukoti" userId="558c78029627b85f" providerId="LiveId" clId="{56DCC7CC-265A-4E80-9682-9DF72342BFEF}" dt="2023-05-19T04:00:22.390" v="183" actId="21"/>
          <ac:spMkLst>
            <pc:docMk/>
            <pc:sldMk cId="4034023026" sldId="285"/>
            <ac:spMk id="2" creationId="{AB7F128D-E170-CA00-CBCC-2A8560BC9C26}"/>
          </ac:spMkLst>
        </pc:spChg>
        <pc:spChg chg="del mod">
          <ac:chgData name="Karthik Chilukoti" userId="558c78029627b85f" providerId="LiveId" clId="{56DCC7CC-265A-4E80-9682-9DF72342BFEF}" dt="2023-05-19T04:00:30.030" v="186"/>
          <ac:spMkLst>
            <pc:docMk/>
            <pc:sldMk cId="4034023026" sldId="285"/>
            <ac:spMk id="3" creationId="{CBA027BA-4390-4AF0-3166-FE35A28D71A6}"/>
          </ac:spMkLst>
        </pc:spChg>
        <pc:spChg chg="add del mod">
          <ac:chgData name="Karthik Chilukoti" userId="558c78029627b85f" providerId="LiveId" clId="{56DCC7CC-265A-4E80-9682-9DF72342BFEF}" dt="2023-05-19T04:00:34.384" v="187"/>
          <ac:spMkLst>
            <pc:docMk/>
            <pc:sldMk cId="4034023026" sldId="285"/>
            <ac:spMk id="7" creationId="{4826BC12-D7D1-80BE-6E16-0ECCB042155E}"/>
          </ac:spMkLst>
        </pc:spChg>
        <pc:spChg chg="add mod">
          <ac:chgData name="Karthik Chilukoti" userId="558c78029627b85f" providerId="LiveId" clId="{56DCC7CC-265A-4E80-9682-9DF72342BFEF}" dt="2023-05-19T05:23:39.493" v="230" actId="20577"/>
          <ac:spMkLst>
            <pc:docMk/>
            <pc:sldMk cId="4034023026" sldId="285"/>
            <ac:spMk id="8" creationId="{254374BF-674B-7B8B-3DC4-999A9D00921B}"/>
          </ac:spMkLst>
        </pc:spChg>
      </pc:sldChg>
      <pc:sldChg chg="addSp delSp modSp new mod">
        <pc:chgData name="Karthik Chilukoti" userId="558c78029627b85f" providerId="LiveId" clId="{56DCC7CC-265A-4E80-9682-9DF72342BFEF}" dt="2023-05-19T05:27:44.819" v="241" actId="21"/>
        <pc:sldMkLst>
          <pc:docMk/>
          <pc:sldMk cId="2559771199" sldId="286"/>
        </pc:sldMkLst>
        <pc:spChg chg="del">
          <ac:chgData name="Karthik Chilukoti" userId="558c78029627b85f" providerId="LiveId" clId="{56DCC7CC-265A-4E80-9682-9DF72342BFEF}" dt="2023-05-19T05:27:22.063" v="238" actId="21"/>
          <ac:spMkLst>
            <pc:docMk/>
            <pc:sldMk cId="2559771199" sldId="286"/>
            <ac:spMk id="2" creationId="{6E17F079-81BE-9631-25EF-5226D49B0E3D}"/>
          </ac:spMkLst>
        </pc:spChg>
        <pc:spChg chg="del">
          <ac:chgData name="Karthik Chilukoti" userId="558c78029627b85f" providerId="LiveId" clId="{56DCC7CC-265A-4E80-9682-9DF72342BFEF}" dt="2023-05-19T05:27:26.251" v="239" actId="21"/>
          <ac:spMkLst>
            <pc:docMk/>
            <pc:sldMk cId="2559771199" sldId="286"/>
            <ac:spMk id="3" creationId="{50975B79-B5F2-4C42-DDB8-D89061130FCF}"/>
          </ac:spMkLst>
        </pc:spChg>
        <pc:spChg chg="del">
          <ac:chgData name="Karthik Chilukoti" userId="558c78029627b85f" providerId="LiveId" clId="{56DCC7CC-265A-4E80-9682-9DF72342BFEF}" dt="2023-05-19T05:27:18.083" v="237" actId="21"/>
          <ac:spMkLst>
            <pc:docMk/>
            <pc:sldMk cId="2559771199" sldId="286"/>
            <ac:spMk id="4" creationId="{2C63DD71-C601-03FD-8D15-5A8ED0A94555}"/>
          </ac:spMkLst>
        </pc:spChg>
        <pc:spChg chg="del">
          <ac:chgData name="Karthik Chilukoti" userId="558c78029627b85f" providerId="LiveId" clId="{56DCC7CC-265A-4E80-9682-9DF72342BFEF}" dt="2023-05-19T05:27:37.021" v="240" actId="21"/>
          <ac:spMkLst>
            <pc:docMk/>
            <pc:sldMk cId="2559771199" sldId="286"/>
            <ac:spMk id="5" creationId="{0E1F6711-1783-CE3E-806D-C41274B98898}"/>
          </ac:spMkLst>
        </pc:spChg>
        <pc:spChg chg="mod">
          <ac:chgData name="Karthik Chilukoti" userId="558c78029627b85f" providerId="LiveId" clId="{56DCC7CC-265A-4E80-9682-9DF72342BFEF}" dt="2023-05-19T05:27:44.819" v="241" actId="21"/>
          <ac:spMkLst>
            <pc:docMk/>
            <pc:sldMk cId="2559771199" sldId="286"/>
            <ac:spMk id="6" creationId="{C5F052DA-EA6B-2431-8B61-53FA6801631B}"/>
          </ac:spMkLst>
        </pc:spChg>
        <pc:picChg chg="add mod">
          <ac:chgData name="Karthik Chilukoti" userId="558c78029627b85f" providerId="LiveId" clId="{56DCC7CC-265A-4E80-9682-9DF72342BFEF}" dt="2023-05-19T05:27:05.427" v="236" actId="1076"/>
          <ac:picMkLst>
            <pc:docMk/>
            <pc:sldMk cId="2559771199" sldId="286"/>
            <ac:picMk id="10" creationId="{DA78A96E-FCBF-3CB5-BA98-123811D3CAA8}"/>
          </ac:picMkLst>
        </pc:picChg>
      </pc:sldChg>
    </pc:docChg>
  </pc:docChgLst>
  <pc:docChgLst>
    <pc:chgData name="karthik chilukoti" userId="558c78029627b85f" providerId="LiveId" clId="{56DCC7CC-265A-4E80-9682-9DF72342BFEF}"/>
    <pc:docChg chg="undo redo custSel modSld sldOrd">
      <pc:chgData name="karthik chilukoti" userId="558c78029627b85f" providerId="LiveId" clId="{56DCC7CC-265A-4E80-9682-9DF72342BFEF}" dt="2023-05-08T03:51:33.498" v="243" actId="1076"/>
      <pc:docMkLst>
        <pc:docMk/>
      </pc:docMkLst>
      <pc:sldChg chg="modSp mod">
        <pc:chgData name="karthik chilukoti" userId="558c78029627b85f" providerId="LiveId" clId="{56DCC7CC-265A-4E80-9682-9DF72342BFEF}" dt="2023-05-08T03:51:33.498" v="243" actId="1076"/>
        <pc:sldMkLst>
          <pc:docMk/>
          <pc:sldMk cId="2259308896" sldId="256"/>
        </pc:sldMkLst>
        <pc:picChg chg="mod">
          <ac:chgData name="karthik chilukoti" userId="558c78029627b85f" providerId="LiveId" clId="{56DCC7CC-265A-4E80-9682-9DF72342BFEF}" dt="2023-05-08T03:51:33.498" v="243" actId="1076"/>
          <ac:picMkLst>
            <pc:docMk/>
            <pc:sldMk cId="2259308896" sldId="256"/>
            <ac:picMk id="6" creationId="{3DEF3B94-9E3A-3F3F-AC57-92E744070A56}"/>
          </ac:picMkLst>
        </pc:picChg>
      </pc:sldChg>
      <pc:sldChg chg="modSp mod">
        <pc:chgData name="karthik chilukoti" userId="558c78029627b85f" providerId="LiveId" clId="{56DCC7CC-265A-4E80-9682-9DF72342BFEF}" dt="2023-05-08T03:44:03.933" v="240" actId="27636"/>
        <pc:sldMkLst>
          <pc:docMk/>
          <pc:sldMk cId="1325608595" sldId="257"/>
        </pc:sldMkLst>
        <pc:spChg chg="mod">
          <ac:chgData name="karthik chilukoti" userId="558c78029627b85f" providerId="LiveId" clId="{56DCC7CC-265A-4E80-9682-9DF72342BFEF}" dt="2023-05-08T03:44:03.933" v="240" actId="27636"/>
          <ac:spMkLst>
            <pc:docMk/>
            <pc:sldMk cId="1325608595" sldId="257"/>
            <ac:spMk id="3" creationId="{22788C46-D0BC-4307-AE55-7601A139E7CB}"/>
          </ac:spMkLst>
        </pc:spChg>
      </pc:sldChg>
      <pc:sldChg chg="modSp mod ord">
        <pc:chgData name="karthik chilukoti" userId="558c78029627b85f" providerId="LiveId" clId="{56DCC7CC-265A-4E80-9682-9DF72342BFEF}" dt="2023-05-08T03:44:17.918" v="242"/>
        <pc:sldMkLst>
          <pc:docMk/>
          <pc:sldMk cId="4248148312" sldId="283"/>
        </pc:sldMkLst>
        <pc:spChg chg="mod">
          <ac:chgData name="karthik chilukoti" userId="558c78029627b85f" providerId="LiveId" clId="{56DCC7CC-265A-4E80-9682-9DF72342BFEF}" dt="2023-05-08T02:16:16.010" v="231" actId="1076"/>
          <ac:spMkLst>
            <pc:docMk/>
            <pc:sldMk cId="4248148312" sldId="283"/>
            <ac:spMk id="3" creationId="{38B14D6A-087B-FD45-8566-B10445E26C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5/19/2023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5/19/2023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5/19/2023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5/19/2023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5/19/2023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5/19/2023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0" y="2751151"/>
            <a:ext cx="12364278" cy="1636552"/>
          </a:xfrm>
        </p:spPr>
        <p:txBody>
          <a:bodyPr/>
          <a:lstStyle/>
          <a:p>
            <a:r>
              <a:rPr lang="en-US" dirty="0"/>
              <a:t>RESUME BUILDER</a:t>
            </a:r>
            <a:br>
              <a:rPr lang="en-US" dirty="0"/>
            </a:br>
            <a:r>
              <a:rPr lang="en-US" dirty="0"/>
              <a:t>WEBSITE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169357" y="4548243"/>
            <a:ext cx="9500507" cy="806675"/>
          </a:xfrm>
        </p:spPr>
        <p:txBody>
          <a:bodyPr/>
          <a:lstStyle/>
          <a:p>
            <a:r>
              <a:rPr lang="sv-SE" sz="1600" dirty="0"/>
              <a:t>Group Members:</a:t>
            </a:r>
          </a:p>
          <a:p>
            <a:r>
              <a:rPr lang="sv-SE" sz="1600" dirty="0"/>
              <a:t>Ch. K. N. Karthik</a:t>
            </a:r>
          </a:p>
          <a:p>
            <a:r>
              <a:rPr lang="sv-SE" sz="1600" dirty="0"/>
              <a:t>B. Naga Muni Reddy</a:t>
            </a:r>
          </a:p>
          <a:p>
            <a:r>
              <a:rPr lang="sv-SE" sz="1600" dirty="0"/>
              <a:t>K. Srinivas </a:t>
            </a:r>
          </a:p>
          <a:p>
            <a:r>
              <a:rPr lang="sv-SE" sz="1600" dirty="0"/>
              <a:t>T. Manikanta </a:t>
            </a:r>
          </a:p>
          <a:p>
            <a:r>
              <a:rPr lang="sv-SE" sz="1600" dirty="0"/>
              <a:t>B. Kishore</a:t>
            </a:r>
            <a:endParaRPr lang="en-US" sz="1600" dirty="0"/>
          </a:p>
        </p:txBody>
      </p:sp>
      <p:pic>
        <p:nvPicPr>
          <p:cNvPr id="6" name="Picture 5" descr="cutm logo1 (1)">
            <a:extLst>
              <a:ext uri="{FF2B5EF4-FFF2-40B4-BE49-F238E27FC236}">
                <a16:creationId xmlns:a16="http://schemas.microsoft.com/office/drawing/2014/main" id="{3DEF3B94-9E3A-3F3F-AC57-92E744070A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25986" y="278744"/>
            <a:ext cx="1562100" cy="2232660"/>
          </a:xfrm>
          <a:prstGeom prst="rect">
            <a:avLst/>
          </a:prstGeom>
          <a:noFill/>
          <a:ln>
            <a:noFill/>
          </a:ln>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88315" y="691764"/>
            <a:ext cx="2575087" cy="572493"/>
          </a:xfrm>
        </p:spPr>
        <p:txBody>
          <a:bodyPr/>
          <a:lstStyle/>
          <a:p>
            <a:r>
              <a:rPr lang="en-US" dirty="0"/>
              <a:t>Output</a:t>
            </a:r>
          </a:p>
        </p:txBody>
      </p:sp>
      <p:pic>
        <p:nvPicPr>
          <p:cNvPr id="5" name="Content Placeholder 4">
            <a:extLst>
              <a:ext uri="{FF2B5EF4-FFF2-40B4-BE49-F238E27FC236}">
                <a16:creationId xmlns:a16="http://schemas.microsoft.com/office/drawing/2014/main" id="{3E5F179B-1BF1-F9E9-6651-6BDDF47B69B5}"/>
              </a:ext>
            </a:extLst>
          </p:cNvPr>
          <p:cNvPicPr>
            <a:picLocks noGrp="1" noChangeAspect="1"/>
          </p:cNvPicPr>
          <p:nvPr>
            <p:ph idx="1"/>
          </p:nvPr>
        </p:nvPicPr>
        <p:blipFill>
          <a:blip r:embed="rId2"/>
          <a:stretch>
            <a:fillRect/>
          </a:stretch>
        </p:blipFill>
        <p:spPr>
          <a:xfrm>
            <a:off x="0" y="0"/>
            <a:ext cx="12191999" cy="6858000"/>
          </a:xfrm>
        </p:spPr>
      </p:pic>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5/19/2023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6" name="TextBox 5">
            <a:extLst>
              <a:ext uri="{FF2B5EF4-FFF2-40B4-BE49-F238E27FC236}">
                <a16:creationId xmlns:a16="http://schemas.microsoft.com/office/drawing/2014/main" id="{C237BD44-F4DC-0828-503F-A21690E5EDBE}"/>
              </a:ext>
            </a:extLst>
          </p:cNvPr>
          <p:cNvSpPr txBox="1"/>
          <p:nvPr/>
        </p:nvSpPr>
        <p:spPr>
          <a:xfrm>
            <a:off x="5124810" y="381000"/>
            <a:ext cx="3536830" cy="707886"/>
          </a:xfrm>
          <a:prstGeom prst="rect">
            <a:avLst/>
          </a:prstGeom>
          <a:noFill/>
        </p:spPr>
        <p:txBody>
          <a:bodyPr wrap="square" rtlCol="0">
            <a:spAutoFit/>
          </a:bodyPr>
          <a:lstStyle/>
          <a:p>
            <a:r>
              <a:rPr lang="en-US" sz="4000" b="1" dirty="0"/>
              <a:t>Output</a:t>
            </a:r>
            <a:endParaRPr lang="en-IN" sz="4000" b="1" dirty="0"/>
          </a:p>
        </p:txBody>
      </p:sp>
    </p:spTree>
    <p:extLst>
      <p:ext uri="{BB962C8B-B14F-4D97-AF65-F5344CB8AC3E}">
        <p14:creationId xmlns:p14="http://schemas.microsoft.com/office/powerpoint/2010/main" val="256311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31F5A4-10B7-47E1-6D1F-5F6C8EE837FC}"/>
              </a:ext>
            </a:extLst>
          </p:cNvPr>
          <p:cNvSpPr>
            <a:spLocks noGrp="1"/>
          </p:cNvSpPr>
          <p:nvPr>
            <p:ph type="dt" sz="half" idx="2"/>
          </p:nvPr>
        </p:nvSpPr>
        <p:spPr/>
        <p:txBody>
          <a:bodyPr/>
          <a:lstStyle/>
          <a:p>
            <a:fld id="{7E7AB22C-8B7E-9B4A-8C65-396C3C874D86}" type="datetime1">
              <a:rPr lang="en-US" smtClean="0"/>
              <a:pPr/>
              <a:t>5/19/2023</a:t>
            </a:fld>
            <a:endParaRPr lang="en-US" dirty="0"/>
          </a:p>
        </p:txBody>
      </p:sp>
      <p:sp>
        <p:nvSpPr>
          <p:cNvPr id="5" name="Footer Placeholder 4">
            <a:extLst>
              <a:ext uri="{FF2B5EF4-FFF2-40B4-BE49-F238E27FC236}">
                <a16:creationId xmlns:a16="http://schemas.microsoft.com/office/drawing/2014/main" id="{F89716B3-DB61-3042-4F46-8EC98F2AE38C}"/>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B41F3E6-C448-7B37-98E9-5AD23F486C00}"/>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12" name="Content Placeholder 11">
            <a:extLst>
              <a:ext uri="{FF2B5EF4-FFF2-40B4-BE49-F238E27FC236}">
                <a16:creationId xmlns:a16="http://schemas.microsoft.com/office/drawing/2014/main" id="{0E3E0047-1B2B-140D-7416-EC0689A08237}"/>
              </a:ext>
            </a:extLst>
          </p:cNvPr>
          <p:cNvPicPr>
            <a:picLocks noGrp="1" noChangeAspect="1"/>
          </p:cNvPicPr>
          <p:nvPr>
            <p:ph idx="1"/>
          </p:nvPr>
        </p:nvPicPr>
        <p:blipFill>
          <a:blip r:embed="rId2"/>
          <a:stretch>
            <a:fillRect/>
          </a:stretch>
        </p:blipFill>
        <p:spPr>
          <a:xfrm>
            <a:off x="0" y="0"/>
            <a:ext cx="12192000" cy="7056407"/>
          </a:xfrm>
        </p:spPr>
      </p:pic>
    </p:spTree>
    <p:extLst>
      <p:ext uri="{BB962C8B-B14F-4D97-AF65-F5344CB8AC3E}">
        <p14:creationId xmlns:p14="http://schemas.microsoft.com/office/powerpoint/2010/main" val="3306524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5F052DA-EA6B-2431-8B61-53FA6801631B}"/>
              </a:ext>
            </a:extLst>
          </p:cNvPr>
          <p:cNvSpPr>
            <a:spLocks noGrp="1"/>
          </p:cNvSpPr>
          <p:nvPr>
            <p:ph type="dt" sz="half" idx="10"/>
          </p:nvPr>
        </p:nvSpPr>
        <p:spPr/>
        <p:txBody>
          <a:bodyPr/>
          <a:lstStyle/>
          <a:p>
            <a:endParaRPr lang="en-US" dirty="0"/>
          </a:p>
        </p:txBody>
      </p:sp>
      <p:sp>
        <p:nvSpPr>
          <p:cNvPr id="7" name="Footer Placeholder 6">
            <a:extLst>
              <a:ext uri="{FF2B5EF4-FFF2-40B4-BE49-F238E27FC236}">
                <a16:creationId xmlns:a16="http://schemas.microsoft.com/office/drawing/2014/main" id="{7B26B937-015D-0D25-BF2B-C5A91F12A797}"/>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92E88E00-CC62-9B21-664F-DDE9E0A80BE4}"/>
              </a:ext>
            </a:extLst>
          </p:cNvPr>
          <p:cNvSpPr>
            <a:spLocks noGrp="1"/>
          </p:cNvSpPr>
          <p:nvPr>
            <p:ph type="sldNum" sz="quarter" idx="12"/>
          </p:nvPr>
        </p:nvSpPr>
        <p:spPr/>
        <p:txBody>
          <a:bodyPr/>
          <a:lstStyle/>
          <a:p>
            <a:fld id="{294A09A9-5501-47C1-A89A-A340965A2BE2}" type="slidenum">
              <a:rPr lang="en-US" smtClean="0"/>
              <a:pPr/>
              <a:t>12</a:t>
            </a:fld>
            <a:endParaRPr lang="en-US" dirty="0"/>
          </a:p>
        </p:txBody>
      </p:sp>
      <p:pic>
        <p:nvPicPr>
          <p:cNvPr id="10" name="Picture 9">
            <a:extLst>
              <a:ext uri="{FF2B5EF4-FFF2-40B4-BE49-F238E27FC236}">
                <a16:creationId xmlns:a16="http://schemas.microsoft.com/office/drawing/2014/main" id="{DA78A96E-FCBF-3CB5-BA98-123811D3CAA8}"/>
              </a:ext>
            </a:extLst>
          </p:cNvPr>
          <p:cNvPicPr>
            <a:picLocks noChangeAspect="1"/>
          </p:cNvPicPr>
          <p:nvPr/>
        </p:nvPicPr>
        <p:blipFill>
          <a:blip r:embed="rId2"/>
          <a:stretch>
            <a:fillRect/>
          </a:stretch>
        </p:blipFill>
        <p:spPr>
          <a:xfrm>
            <a:off x="2962980" y="0"/>
            <a:ext cx="5876220" cy="6858000"/>
          </a:xfrm>
          <a:prstGeom prst="rect">
            <a:avLst/>
          </a:prstGeom>
        </p:spPr>
      </p:pic>
    </p:spTree>
    <p:extLst>
      <p:ext uri="{BB962C8B-B14F-4D97-AF65-F5344CB8AC3E}">
        <p14:creationId xmlns:p14="http://schemas.microsoft.com/office/powerpoint/2010/main" val="2559771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017B06E-070F-E338-9D5E-987AB99530E2}"/>
              </a:ext>
            </a:extLst>
          </p:cNvPr>
          <p:cNvSpPr>
            <a:spLocks noGrp="1"/>
          </p:cNvSpPr>
          <p:nvPr>
            <p:ph type="dt" sz="half" idx="2"/>
          </p:nvPr>
        </p:nvSpPr>
        <p:spPr/>
        <p:txBody>
          <a:bodyPr/>
          <a:lstStyle/>
          <a:p>
            <a:fld id="{7E7AB22C-8B7E-9B4A-8C65-396C3C874D86}" type="datetime1">
              <a:rPr lang="en-US" smtClean="0"/>
              <a:pPr/>
              <a:t>5/19/2023</a:t>
            </a:fld>
            <a:endParaRPr lang="en-US" dirty="0"/>
          </a:p>
        </p:txBody>
      </p:sp>
      <p:sp>
        <p:nvSpPr>
          <p:cNvPr id="5" name="Footer Placeholder 4">
            <a:extLst>
              <a:ext uri="{FF2B5EF4-FFF2-40B4-BE49-F238E27FC236}">
                <a16:creationId xmlns:a16="http://schemas.microsoft.com/office/drawing/2014/main" id="{E8B84596-B2F5-DEA0-1026-1BAFF731381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8C12ECF-667A-46D3-72DE-D4097653B1A8}"/>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12" name="Content Placeholder 11">
            <a:extLst>
              <a:ext uri="{FF2B5EF4-FFF2-40B4-BE49-F238E27FC236}">
                <a16:creationId xmlns:a16="http://schemas.microsoft.com/office/drawing/2014/main" id="{13F02338-F15C-C9E4-E6F9-6225856AE134}"/>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13982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7066D0D-BFED-3ABA-2ED0-B3EE29DBB838}"/>
              </a:ext>
            </a:extLst>
          </p:cNvPr>
          <p:cNvPicPr>
            <a:picLocks noGrp="1" noChangeAspect="1"/>
          </p:cNvPicPr>
          <p:nvPr>
            <p:ph idx="1"/>
          </p:nvPr>
        </p:nvPicPr>
        <p:blipFill>
          <a:blip r:embed="rId2"/>
          <a:stretch>
            <a:fillRect/>
          </a:stretch>
        </p:blipFill>
        <p:spPr>
          <a:xfrm>
            <a:off x="0" y="0"/>
            <a:ext cx="12192000" cy="6857999"/>
          </a:xfrm>
        </p:spPr>
      </p:pic>
      <p:sp>
        <p:nvSpPr>
          <p:cNvPr id="4" name="Date Placeholder 3">
            <a:extLst>
              <a:ext uri="{FF2B5EF4-FFF2-40B4-BE49-F238E27FC236}">
                <a16:creationId xmlns:a16="http://schemas.microsoft.com/office/drawing/2014/main" id="{8BBA2CFF-7F93-9A87-536E-EF1F43C4E2C7}"/>
              </a:ext>
            </a:extLst>
          </p:cNvPr>
          <p:cNvSpPr>
            <a:spLocks noGrp="1"/>
          </p:cNvSpPr>
          <p:nvPr>
            <p:ph type="dt" sz="half" idx="2"/>
          </p:nvPr>
        </p:nvSpPr>
        <p:spPr/>
        <p:txBody>
          <a:bodyPr/>
          <a:lstStyle/>
          <a:p>
            <a:fld id="{7E7AB22C-8B7E-9B4A-8C65-396C3C874D86}" type="datetime1">
              <a:rPr lang="en-US" smtClean="0"/>
              <a:pPr/>
              <a:t>5/19/2023</a:t>
            </a:fld>
            <a:endParaRPr lang="en-US" dirty="0"/>
          </a:p>
        </p:txBody>
      </p:sp>
      <p:sp>
        <p:nvSpPr>
          <p:cNvPr id="5" name="Footer Placeholder 4">
            <a:extLst>
              <a:ext uri="{FF2B5EF4-FFF2-40B4-BE49-F238E27FC236}">
                <a16:creationId xmlns:a16="http://schemas.microsoft.com/office/drawing/2014/main" id="{4D71BEBA-ABF2-4E9B-CAA7-34CD965E4916}"/>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C7683C7-D445-F7CA-CDA2-564FC4CD2B5A}"/>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462615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739472" y="352201"/>
            <a:ext cx="5273065" cy="851452"/>
          </a:xfrm>
        </p:spPr>
        <p:txBody>
          <a:bodyPr/>
          <a:lstStyle/>
          <a:p>
            <a:r>
              <a:rPr lang="en-US" dirty="0"/>
              <a:t>Conclusion</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739472" y="1184743"/>
            <a:ext cx="10312842" cy="4104861"/>
          </a:xfrm>
        </p:spPr>
        <p:txBody>
          <a:bodyPr vert="horz" lIns="91440" tIns="45720" rIns="91440" bIns="45720" rtlCol="0" anchor="t">
            <a:noAutofit/>
          </a:bodyPr>
          <a:lstStyle/>
          <a:p>
            <a:pPr algn="just"/>
            <a:r>
              <a:rPr lang="en-US" sz="2800" b="0" i="0" dirty="0">
                <a:solidFill>
                  <a:srgbClr val="374151"/>
                </a:solidFill>
                <a:effectLst/>
                <a:latin typeface="Söhne"/>
              </a:rPr>
              <a:t>In conclusion, the resume building  web project is an essential tool for job seekers to create a professional-looking and well-structured resume that can effectively showcase their skills and experience to potential employers. The project should include user-friendly interface, customizable templates, and features such as spell-check and grammar correction to ensure the accuracy and quality of the final product</a:t>
            </a:r>
            <a:r>
              <a:rPr lang="en-US" sz="2800" b="0" i="0">
                <a:solidFill>
                  <a:srgbClr val="374151"/>
                </a:solidFill>
                <a:effectLst/>
                <a:latin typeface="Söhne"/>
              </a:rPr>
              <a:t>. Overall</a:t>
            </a:r>
            <a:r>
              <a:rPr lang="en-US" sz="2800" b="0" i="0" dirty="0">
                <a:solidFill>
                  <a:srgbClr val="374151"/>
                </a:solidFill>
                <a:effectLst/>
                <a:latin typeface="Söhne"/>
              </a:rPr>
              <a:t>, a successful resume building web project can greatly benefit job seekers in their career search by helping them stand out in a competitive job market.</a:t>
            </a:r>
            <a:endParaRPr lang="en-US" sz="2800"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5/19/2023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uclidean, Green Brush Thank you, thank you and white cloud illustration, blue, text, cloud png thumbnail">
            <a:extLst>
              <a:ext uri="{FF2B5EF4-FFF2-40B4-BE49-F238E27FC236}">
                <a16:creationId xmlns:a16="http://schemas.microsoft.com/office/drawing/2014/main" id="{B2C2546D-035B-4ACD-A61F-4F8D81B24D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485" r="1" b="6083"/>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26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87557-FF20-E1EC-22C7-1482B326D98F}"/>
              </a:ext>
            </a:extLst>
          </p:cNvPr>
          <p:cNvSpPr>
            <a:spLocks noGrp="1"/>
          </p:cNvSpPr>
          <p:nvPr>
            <p:ph type="title"/>
          </p:nvPr>
        </p:nvSpPr>
        <p:spPr>
          <a:xfrm>
            <a:off x="1167492" y="993516"/>
            <a:ext cx="5551360" cy="1050235"/>
          </a:xfrm>
        </p:spPr>
        <p:txBody>
          <a:bodyPr/>
          <a:lstStyle/>
          <a:p>
            <a:r>
              <a:rPr lang="en-US" dirty="0"/>
              <a:t>Abstract</a:t>
            </a:r>
          </a:p>
        </p:txBody>
      </p:sp>
      <p:sp>
        <p:nvSpPr>
          <p:cNvPr id="3" name="Text Placeholder 2">
            <a:extLst>
              <a:ext uri="{FF2B5EF4-FFF2-40B4-BE49-F238E27FC236}">
                <a16:creationId xmlns:a16="http://schemas.microsoft.com/office/drawing/2014/main" id="{5EB8C9B8-19A4-A9DC-12EF-1AB6C0CF657C}"/>
              </a:ext>
            </a:extLst>
          </p:cNvPr>
          <p:cNvSpPr>
            <a:spLocks noGrp="1"/>
          </p:cNvSpPr>
          <p:nvPr>
            <p:ph type="body" idx="1"/>
          </p:nvPr>
        </p:nvSpPr>
        <p:spPr/>
        <p:txBody>
          <a:bodyPr/>
          <a:lstStyle/>
          <a:p>
            <a:pPr algn="just"/>
            <a:r>
              <a:rPr lang="en-US" dirty="0"/>
              <a:t>A resume also spelled resume or resume also called curriculum vitae or CV, is a document that contains a summary or listing of relevant job experience and education. The resume or CV is typically the first item that a potential employer encounters regarding the job seeker and is typically used to screen applicants, often followed by an interview, when seeking employment.</a:t>
            </a:r>
          </a:p>
        </p:txBody>
      </p:sp>
      <p:sp>
        <p:nvSpPr>
          <p:cNvPr id="4" name="Date Placeholder 3">
            <a:extLst>
              <a:ext uri="{FF2B5EF4-FFF2-40B4-BE49-F238E27FC236}">
                <a16:creationId xmlns:a16="http://schemas.microsoft.com/office/drawing/2014/main" id="{C334F31D-642E-563B-672A-B1ACA6580C6C}"/>
              </a:ext>
            </a:extLst>
          </p:cNvPr>
          <p:cNvSpPr>
            <a:spLocks noGrp="1"/>
          </p:cNvSpPr>
          <p:nvPr>
            <p:ph type="dt" sz="half" idx="10"/>
          </p:nvPr>
        </p:nvSpPr>
        <p:spPr/>
        <p:txBody>
          <a:bodyPr/>
          <a:lstStyle/>
          <a:p>
            <a:fld id="{F5592931-05C6-8543-8B6E-A8BD29BD5C2B}" type="datetime1">
              <a:rPr lang="en-US" smtClean="0"/>
              <a:pPr/>
              <a:t>5/19/2023</a:t>
            </a:fld>
            <a:endParaRPr lang="en-US" dirty="0"/>
          </a:p>
        </p:txBody>
      </p:sp>
      <p:sp>
        <p:nvSpPr>
          <p:cNvPr id="5" name="Footer Placeholder 4">
            <a:extLst>
              <a:ext uri="{FF2B5EF4-FFF2-40B4-BE49-F238E27FC236}">
                <a16:creationId xmlns:a16="http://schemas.microsoft.com/office/drawing/2014/main" id="{EC2DA54B-515B-8AB8-65E2-B396DEB9A8A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298BFF7-3CD9-517C-6741-F236EC5C67C2}"/>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44908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064125" y="76835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524787" y="2385391"/>
            <a:ext cx="10040226" cy="3704259"/>
          </a:xfrm>
        </p:spPr>
        <p:txBody>
          <a:bodyPr vert="horz" lIns="91440" tIns="45720" rIns="91440" bIns="45720" rtlCol="0" anchor="t">
            <a:noAutofit/>
          </a:bodyPr>
          <a:lstStyle/>
          <a:p>
            <a:pPr algn="just"/>
            <a:r>
              <a:rPr lang="en-US" sz="1800" dirty="0"/>
              <a:t>Resume is the first thing which creates an impression whether it might be good or bad among you by the employers. That’s why resume is very important. However, resume looks great when it is in a structured manner. Resume is said to be good or bad which is based on what information you decided to include. Its not that much easy to build a well-structured or well-designed resume. In this project, we will reduce your work regarding the making of an effective resume for you. Resume builder simplifies your work by allowing you to create your own resume by just entering the information all about you which is required. This will be done by providing some user-friendly software. Resume builder can display some resume templates for you, so that you can choose one template which you like according to your interests. Then you can enter the respective data into the data fields provided within the template itself.</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4097-EDBD-401A-6A40-8515924A8793}"/>
              </a:ext>
            </a:extLst>
          </p:cNvPr>
          <p:cNvSpPr>
            <a:spLocks noGrp="1"/>
          </p:cNvSpPr>
          <p:nvPr>
            <p:ph type="ctrTitle"/>
          </p:nvPr>
        </p:nvSpPr>
        <p:spPr>
          <a:xfrm>
            <a:off x="1029472" y="608079"/>
            <a:ext cx="6220278" cy="801328"/>
          </a:xfrm>
        </p:spPr>
        <p:txBody>
          <a:bodyPr/>
          <a:lstStyle/>
          <a:p>
            <a:r>
              <a:rPr lang="en-US" sz="4000" dirty="0"/>
              <a:t>System Requirements</a:t>
            </a:r>
            <a:endParaRPr lang="en-IN" sz="4000" dirty="0"/>
          </a:p>
        </p:txBody>
      </p:sp>
      <p:sp>
        <p:nvSpPr>
          <p:cNvPr id="3" name="Subtitle 2">
            <a:extLst>
              <a:ext uri="{FF2B5EF4-FFF2-40B4-BE49-F238E27FC236}">
                <a16:creationId xmlns:a16="http://schemas.microsoft.com/office/drawing/2014/main" id="{38B14D6A-087B-FD45-8566-B10445E26CE3}"/>
              </a:ext>
            </a:extLst>
          </p:cNvPr>
          <p:cNvSpPr>
            <a:spLocks noGrp="1"/>
          </p:cNvSpPr>
          <p:nvPr>
            <p:ph type="subTitle" idx="1"/>
          </p:nvPr>
        </p:nvSpPr>
        <p:spPr>
          <a:xfrm>
            <a:off x="1029472" y="1613140"/>
            <a:ext cx="6358298" cy="4636781"/>
          </a:xfrm>
        </p:spPr>
        <p:txBody>
          <a:bodyPr/>
          <a:lstStyle/>
          <a:p>
            <a:pPr>
              <a:lnSpc>
                <a:spcPct val="100000"/>
              </a:lnSpc>
            </a:pPr>
            <a:r>
              <a:rPr lang="en-US" sz="2000" b="1" dirty="0"/>
              <a:t>SOFTWARE REQUIRMENTS:</a:t>
            </a:r>
            <a:endParaRPr lang="en-IN" altLang="en-US" sz="2000" b="1" dirty="0"/>
          </a:p>
          <a:p>
            <a:pPr>
              <a:lnSpc>
                <a:spcPct val="100000"/>
              </a:lnSpc>
            </a:pPr>
            <a:r>
              <a:rPr lang="en-IN" sz="2000" dirty="0"/>
              <a:t>Editor: </a:t>
            </a:r>
            <a:r>
              <a:rPr lang="en-IN" altLang="en-US" sz="2000" dirty="0">
                <a:solidFill>
                  <a:schemeClr val="tx1"/>
                </a:solidFill>
              </a:rPr>
              <a:t> visual</a:t>
            </a:r>
            <a:r>
              <a:rPr lang="en-IN" altLang="en-US" sz="2000" dirty="0"/>
              <a:t> </a:t>
            </a:r>
            <a:r>
              <a:rPr lang="en-IN" altLang="en-US" sz="2000" dirty="0">
                <a:solidFill>
                  <a:schemeClr val="tx1"/>
                </a:solidFill>
              </a:rPr>
              <a:t>studio code</a:t>
            </a:r>
          </a:p>
          <a:p>
            <a:pPr>
              <a:lnSpc>
                <a:spcPct val="100000"/>
              </a:lnSpc>
            </a:pPr>
            <a:r>
              <a:rPr lang="en-IN" sz="2000" dirty="0"/>
              <a:t>composer software for converting into pdf</a:t>
            </a:r>
          </a:p>
          <a:p>
            <a:pPr>
              <a:lnSpc>
                <a:spcPct val="100000"/>
              </a:lnSpc>
            </a:pPr>
            <a:r>
              <a:rPr lang="en-IN" altLang="en-US" sz="2000" dirty="0">
                <a:solidFill>
                  <a:schemeClr val="tx1"/>
                </a:solidFill>
              </a:rPr>
              <a:t>Database : </a:t>
            </a:r>
            <a:r>
              <a:rPr lang="en-IN" altLang="en-US" sz="2000" dirty="0" err="1">
                <a:solidFill>
                  <a:schemeClr val="tx1"/>
                </a:solidFill>
              </a:rPr>
              <a:t>Xampp</a:t>
            </a:r>
            <a:r>
              <a:rPr lang="en-IN" altLang="en-US" sz="2000" dirty="0">
                <a:solidFill>
                  <a:schemeClr val="tx1"/>
                </a:solidFill>
              </a:rPr>
              <a:t> server</a:t>
            </a:r>
          </a:p>
          <a:p>
            <a:pPr>
              <a:lnSpc>
                <a:spcPct val="100000"/>
              </a:lnSpc>
            </a:pPr>
            <a:r>
              <a:rPr lang="en-IN" sz="2000" dirty="0"/>
              <a:t>Any browser compatible with the editor</a:t>
            </a:r>
            <a:endParaRPr lang="en-US" sz="2000" dirty="0"/>
          </a:p>
          <a:p>
            <a:pPr>
              <a:lnSpc>
                <a:spcPct val="100000"/>
              </a:lnSpc>
            </a:pPr>
            <a:r>
              <a:rPr lang="en-US" sz="2000" b="1" dirty="0"/>
              <a:t>HARDWARE REQUIREMENTS</a:t>
            </a:r>
            <a:r>
              <a:rPr lang="en-US" sz="2000" dirty="0"/>
              <a:t>:</a:t>
            </a:r>
          </a:p>
          <a:p>
            <a:pPr>
              <a:lnSpc>
                <a:spcPct val="100000"/>
              </a:lnSpc>
            </a:pPr>
            <a:r>
              <a:rPr lang="en-IN" altLang="en-US" sz="2000" dirty="0">
                <a:solidFill>
                  <a:schemeClr val="tx1"/>
                </a:solidFill>
              </a:rPr>
              <a:t>Operating System : Windows </a:t>
            </a:r>
            <a:r>
              <a:rPr lang="en-US" altLang="en-US" sz="2000" dirty="0"/>
              <a:t>7 </a:t>
            </a:r>
            <a:endParaRPr lang="en-IN" altLang="en-US" sz="2000" dirty="0">
              <a:solidFill>
                <a:schemeClr val="tx1"/>
              </a:solidFill>
            </a:endParaRPr>
          </a:p>
          <a:p>
            <a:pPr>
              <a:lnSpc>
                <a:spcPct val="100000"/>
              </a:lnSpc>
            </a:pPr>
            <a:r>
              <a:rPr lang="en-IN" altLang="en-US" sz="2000" dirty="0" err="1"/>
              <a:t>Harddisk</a:t>
            </a:r>
            <a:r>
              <a:rPr lang="en-IN" altLang="en-US" sz="2000" dirty="0"/>
              <a:t> : </a:t>
            </a:r>
            <a:r>
              <a:rPr lang="en-US" altLang="en-IN" sz="2000" dirty="0"/>
              <a:t>256</a:t>
            </a:r>
            <a:r>
              <a:rPr lang="en-IN" altLang="en-US" sz="2000" dirty="0"/>
              <a:t>GB</a:t>
            </a:r>
          </a:p>
          <a:p>
            <a:pPr>
              <a:lnSpc>
                <a:spcPct val="100000"/>
              </a:lnSpc>
            </a:pPr>
            <a:r>
              <a:rPr lang="en-IN" altLang="en-US" sz="2000" dirty="0"/>
              <a:t>Processor: Intel core </a:t>
            </a:r>
            <a:r>
              <a:rPr lang="en-IN" altLang="en-US" sz="2000" dirty="0" err="1"/>
              <a:t>i</a:t>
            </a:r>
            <a:r>
              <a:rPr lang="en-US" altLang="en-IN" sz="2000" dirty="0"/>
              <a:t>5</a:t>
            </a:r>
            <a:r>
              <a:rPr lang="en-IN" altLang="en-US" sz="2000" dirty="0"/>
              <a:t> </a:t>
            </a:r>
          </a:p>
          <a:p>
            <a:pPr>
              <a:lnSpc>
                <a:spcPct val="100000"/>
              </a:lnSpc>
            </a:pPr>
            <a:r>
              <a:rPr lang="en-IN" altLang="en-US" sz="2000" dirty="0"/>
              <a:t>Ram: </a:t>
            </a:r>
            <a:r>
              <a:rPr lang="en-US" altLang="en-IN" sz="2000" dirty="0"/>
              <a:t>8</a:t>
            </a:r>
            <a:r>
              <a:rPr lang="en-IN" altLang="en-US" sz="2000" dirty="0"/>
              <a:t>GB</a:t>
            </a:r>
          </a:p>
        </p:txBody>
      </p:sp>
    </p:spTree>
    <p:extLst>
      <p:ext uri="{BB962C8B-B14F-4D97-AF65-F5344CB8AC3E}">
        <p14:creationId xmlns:p14="http://schemas.microsoft.com/office/powerpoint/2010/main" val="4248148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800738" y="879609"/>
            <a:ext cx="7085962" cy="921188"/>
          </a:xfrm>
        </p:spPr>
        <p:txBody>
          <a:bodyPr/>
          <a:lstStyle/>
          <a:p>
            <a:r>
              <a:rPr lang="en-US" dirty="0"/>
              <a:t>Existing System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5/19/2023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9" name="Content Placeholder 8">
            <a:extLst>
              <a:ext uri="{FF2B5EF4-FFF2-40B4-BE49-F238E27FC236}">
                <a16:creationId xmlns:a16="http://schemas.microsoft.com/office/drawing/2014/main" id="{960873EE-0959-162E-D30F-C2555F3F4934}"/>
              </a:ext>
            </a:extLst>
          </p:cNvPr>
          <p:cNvSpPr>
            <a:spLocks noGrp="1"/>
          </p:cNvSpPr>
          <p:nvPr>
            <p:ph idx="1"/>
          </p:nvPr>
        </p:nvSpPr>
        <p:spPr>
          <a:xfrm>
            <a:off x="852115" y="1843350"/>
            <a:ext cx="10328744" cy="5363155"/>
          </a:xfrm>
        </p:spPr>
        <p:txBody>
          <a:bodyPr/>
          <a:lstStyle/>
          <a:p>
            <a:pPr algn="just"/>
            <a:r>
              <a:rPr lang="en-US" b="0" i="0" dirty="0">
                <a:solidFill>
                  <a:srgbClr val="374151"/>
                </a:solidFill>
                <a:effectLst/>
                <a:latin typeface="Söhne"/>
              </a:rPr>
              <a:t>A resume building web project can be developed as an extension of an existing system/application that already has user data, such as an online job portal or social media platform, by integrating a resume builder feature that enables users to create and edit their professional resumes using the existing data on their profile. The feature could be designed to allow users to select a template, input their personal and professional information, add relevant experience, and highlight their skills and achievements, with the option to save and download their resume as a PDF or share it with potential employers.</a:t>
            </a:r>
            <a:endParaRPr lang="en-US" dirty="0">
              <a:latin typeface="+mj-lt"/>
            </a:endParaRP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C323-7A57-57BD-D876-3BFE5EB99527}"/>
              </a:ext>
            </a:extLst>
          </p:cNvPr>
          <p:cNvSpPr>
            <a:spLocks noGrp="1"/>
          </p:cNvSpPr>
          <p:nvPr>
            <p:ph type="title"/>
          </p:nvPr>
        </p:nvSpPr>
        <p:spPr>
          <a:xfrm>
            <a:off x="717349" y="615009"/>
            <a:ext cx="9435927" cy="529770"/>
          </a:xfrm>
        </p:spPr>
        <p:txBody>
          <a:bodyPr/>
          <a:lstStyle/>
          <a:p>
            <a:r>
              <a:rPr lang="en-US" sz="4000" dirty="0"/>
              <a:t>Disadvantages of Existing System</a:t>
            </a:r>
          </a:p>
        </p:txBody>
      </p:sp>
      <p:sp>
        <p:nvSpPr>
          <p:cNvPr id="3" name="Content Placeholder 2">
            <a:extLst>
              <a:ext uri="{FF2B5EF4-FFF2-40B4-BE49-F238E27FC236}">
                <a16:creationId xmlns:a16="http://schemas.microsoft.com/office/drawing/2014/main" id="{718C4512-0FC0-F184-F67E-820A33A25C5C}"/>
              </a:ext>
            </a:extLst>
          </p:cNvPr>
          <p:cNvSpPr>
            <a:spLocks noGrp="1"/>
          </p:cNvSpPr>
          <p:nvPr>
            <p:ph idx="1"/>
          </p:nvPr>
        </p:nvSpPr>
        <p:spPr>
          <a:xfrm>
            <a:off x="928953" y="1466724"/>
            <a:ext cx="10942344" cy="4567681"/>
          </a:xfrm>
        </p:spPr>
        <p:txBody>
          <a:bodyPr/>
          <a:lstStyle/>
          <a:p>
            <a:pPr algn="just"/>
            <a:r>
              <a:rPr lang="en-US" dirty="0"/>
              <a:t>The present system for resume building just provides information based on user own format. Though user can prepare resume only in given format. </a:t>
            </a:r>
          </a:p>
          <a:p>
            <a:r>
              <a:rPr lang="en-US" dirty="0"/>
              <a:t>Disadvantages: </a:t>
            </a:r>
          </a:p>
          <a:p>
            <a:r>
              <a:rPr lang="en-US" dirty="0"/>
              <a:t>• Inability of modification of data </a:t>
            </a:r>
          </a:p>
          <a:p>
            <a:r>
              <a:rPr lang="en-US" dirty="0"/>
              <a:t>• Provides fixed format of resume </a:t>
            </a:r>
          </a:p>
          <a:p>
            <a:r>
              <a:rPr lang="en-US" dirty="0"/>
              <a:t>• Lack of immediate retrieval </a:t>
            </a:r>
          </a:p>
          <a:p>
            <a:r>
              <a:rPr lang="en-US" dirty="0"/>
              <a:t>• Inability of sharing the resume data </a:t>
            </a:r>
          </a:p>
          <a:p>
            <a:r>
              <a:rPr lang="en-US" dirty="0"/>
              <a:t>• Lack of expert guidance at every step of building resume</a:t>
            </a:r>
          </a:p>
        </p:txBody>
      </p:sp>
      <p:sp>
        <p:nvSpPr>
          <p:cNvPr id="4" name="Date Placeholder 3">
            <a:extLst>
              <a:ext uri="{FF2B5EF4-FFF2-40B4-BE49-F238E27FC236}">
                <a16:creationId xmlns:a16="http://schemas.microsoft.com/office/drawing/2014/main" id="{90348235-D108-E76F-D397-B1F62EA4670B}"/>
              </a:ext>
            </a:extLst>
          </p:cNvPr>
          <p:cNvSpPr>
            <a:spLocks noGrp="1"/>
          </p:cNvSpPr>
          <p:nvPr>
            <p:ph type="dt" sz="half" idx="2"/>
          </p:nvPr>
        </p:nvSpPr>
        <p:spPr/>
        <p:txBody>
          <a:bodyPr/>
          <a:lstStyle/>
          <a:p>
            <a:fld id="{7E7AB22C-8B7E-9B4A-8C65-396C3C874D86}" type="datetime1">
              <a:rPr lang="en-US" smtClean="0"/>
              <a:pPr/>
              <a:t>5/19/2023</a:t>
            </a:fld>
            <a:endParaRPr lang="en-US" dirty="0"/>
          </a:p>
        </p:txBody>
      </p:sp>
      <p:sp>
        <p:nvSpPr>
          <p:cNvPr id="5" name="Footer Placeholder 4">
            <a:extLst>
              <a:ext uri="{FF2B5EF4-FFF2-40B4-BE49-F238E27FC236}">
                <a16:creationId xmlns:a16="http://schemas.microsoft.com/office/drawing/2014/main" id="{572DE7B0-CEDB-CBCE-8568-0AF0354366A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999016F-087B-78E8-0D74-DFC76C57795F}"/>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16253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43124" y="501650"/>
            <a:ext cx="9404122" cy="800114"/>
          </a:xfrm>
        </p:spPr>
        <p:txBody>
          <a:bodyPr/>
          <a:lstStyle/>
          <a:p>
            <a:r>
              <a:rPr lang="en-US" dirty="0"/>
              <a:t>Proposed System</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5/19/2023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8" name="Content Placeholder 7">
            <a:extLst>
              <a:ext uri="{FF2B5EF4-FFF2-40B4-BE49-F238E27FC236}">
                <a16:creationId xmlns:a16="http://schemas.microsoft.com/office/drawing/2014/main" id="{8F70DCA9-F465-EB19-69DB-3AC776D64243}"/>
              </a:ext>
            </a:extLst>
          </p:cNvPr>
          <p:cNvSpPr>
            <a:spLocks noGrp="1"/>
          </p:cNvSpPr>
          <p:nvPr>
            <p:ph idx="1"/>
          </p:nvPr>
        </p:nvSpPr>
        <p:spPr>
          <a:xfrm>
            <a:off x="222636" y="2074656"/>
            <a:ext cx="11513489" cy="4015408"/>
          </a:xfrm>
        </p:spPr>
        <p:txBody>
          <a:bodyPr/>
          <a:lstStyle/>
          <a:p>
            <a:pPr algn="just"/>
            <a:r>
              <a:rPr lang="en-US" b="0" i="0" dirty="0">
                <a:solidFill>
                  <a:srgbClr val="374151"/>
                </a:solidFill>
                <a:effectLst/>
                <a:latin typeface="Söhne"/>
              </a:rPr>
              <a:t>The proposed system for a resume building website includes an easy-to-use user interface with options for selecting templates and design elements, as well as a database for storing user information such as personal details and work experience. The website should also have features for editing and formatting resumes, and options for exporting and sharing the resumes. Overall, the system aims to streamline the resume building process and provide users with a professional and effective tool for job searching, career development, and recruitment.</a:t>
            </a:r>
            <a:endParaRPr lang="en-US" dirty="0"/>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1C03-2F60-E986-6F5D-B8FDC812CDA1}"/>
              </a:ext>
            </a:extLst>
          </p:cNvPr>
          <p:cNvSpPr>
            <a:spLocks noGrp="1"/>
          </p:cNvSpPr>
          <p:nvPr>
            <p:ph type="title"/>
          </p:nvPr>
        </p:nvSpPr>
        <p:spPr>
          <a:xfrm>
            <a:off x="230588" y="136525"/>
            <a:ext cx="9404122" cy="744455"/>
          </a:xfrm>
        </p:spPr>
        <p:txBody>
          <a:bodyPr/>
          <a:lstStyle/>
          <a:p>
            <a:r>
              <a:rPr lang="en-US" dirty="0"/>
              <a:t>Advantages Of Proposed System</a:t>
            </a:r>
          </a:p>
        </p:txBody>
      </p:sp>
      <p:sp>
        <p:nvSpPr>
          <p:cNvPr id="3" name="Content Placeholder 2">
            <a:extLst>
              <a:ext uri="{FF2B5EF4-FFF2-40B4-BE49-F238E27FC236}">
                <a16:creationId xmlns:a16="http://schemas.microsoft.com/office/drawing/2014/main" id="{E6163271-E1C3-8586-1CED-B2532FDB6143}"/>
              </a:ext>
            </a:extLst>
          </p:cNvPr>
          <p:cNvSpPr>
            <a:spLocks noGrp="1"/>
          </p:cNvSpPr>
          <p:nvPr>
            <p:ph idx="1"/>
          </p:nvPr>
        </p:nvSpPr>
        <p:spPr>
          <a:xfrm>
            <a:off x="698366" y="1228822"/>
            <a:ext cx="9779182" cy="3366813"/>
          </a:xfrm>
        </p:spPr>
        <p:txBody>
          <a:bodyPr/>
          <a:lstStyle/>
          <a:p>
            <a:pPr algn="just"/>
            <a:r>
              <a:rPr lang="en-US" dirty="0"/>
              <a:t>In proposed system, we make an user friendly website in which anyone is can build their own resume with ease without consulting any expert explicitly. It leads to some advantages mentioned as follows….. </a:t>
            </a:r>
          </a:p>
          <a:p>
            <a:r>
              <a:rPr lang="en-US" dirty="0"/>
              <a:t>Advantages:</a:t>
            </a:r>
          </a:p>
          <a:p>
            <a:r>
              <a:rPr lang="en-US" dirty="0"/>
              <a:t>• Easy to update and edit resume </a:t>
            </a:r>
          </a:p>
          <a:p>
            <a:r>
              <a:rPr lang="en-US" dirty="0"/>
              <a:t>• Free resume hosting </a:t>
            </a:r>
          </a:p>
          <a:p>
            <a:r>
              <a:rPr lang="en-US" dirty="0"/>
              <a:t>• Various types of templates </a:t>
            </a:r>
          </a:p>
          <a:p>
            <a:r>
              <a:rPr lang="en-US" dirty="0"/>
              <a:t>• Expert guidance at every step of resume building </a:t>
            </a:r>
          </a:p>
          <a:p>
            <a:r>
              <a:rPr lang="en-US" dirty="0"/>
              <a:t>• Search for a particular candidate by skills</a:t>
            </a:r>
          </a:p>
        </p:txBody>
      </p:sp>
      <p:sp>
        <p:nvSpPr>
          <p:cNvPr id="4" name="Date Placeholder 3">
            <a:extLst>
              <a:ext uri="{FF2B5EF4-FFF2-40B4-BE49-F238E27FC236}">
                <a16:creationId xmlns:a16="http://schemas.microsoft.com/office/drawing/2014/main" id="{2699DDAF-C347-3085-2F60-F5FC127460F4}"/>
              </a:ext>
            </a:extLst>
          </p:cNvPr>
          <p:cNvSpPr>
            <a:spLocks noGrp="1"/>
          </p:cNvSpPr>
          <p:nvPr>
            <p:ph type="dt" sz="half" idx="2"/>
          </p:nvPr>
        </p:nvSpPr>
        <p:spPr/>
        <p:txBody>
          <a:bodyPr/>
          <a:lstStyle/>
          <a:p>
            <a:fld id="{8CE9AC2A-20AD-8C48-B5EB-B5322BDBCDEE}" type="datetime1">
              <a:rPr lang="en-US" smtClean="0"/>
              <a:pPr/>
              <a:t>5/19/2023</a:t>
            </a:fld>
            <a:endParaRPr lang="en-US" dirty="0"/>
          </a:p>
        </p:txBody>
      </p:sp>
      <p:sp>
        <p:nvSpPr>
          <p:cNvPr id="5" name="Footer Placeholder 4">
            <a:extLst>
              <a:ext uri="{FF2B5EF4-FFF2-40B4-BE49-F238E27FC236}">
                <a16:creationId xmlns:a16="http://schemas.microsoft.com/office/drawing/2014/main" id="{A807D7FA-79E5-014F-D1CB-D26CAE4AD43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3E6F1F3-3E93-C273-C18E-1D43E042D014}"/>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716182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05DC39-68E4-7744-7F4C-D1D2B20E850D}"/>
              </a:ext>
            </a:extLst>
          </p:cNvPr>
          <p:cNvSpPr>
            <a:spLocks noGrp="1"/>
          </p:cNvSpPr>
          <p:nvPr>
            <p:ph type="dt" sz="half" idx="10"/>
          </p:nvPr>
        </p:nvSpPr>
        <p:spPr/>
        <p:txBody>
          <a:bodyPr/>
          <a:lstStyle/>
          <a:p>
            <a:fld id="{F5592931-05C6-8543-8B6E-A8BD29BD5C2B}" type="datetime1">
              <a:rPr lang="en-US" smtClean="0"/>
              <a:pPr/>
              <a:t>5/19/2023</a:t>
            </a:fld>
            <a:endParaRPr lang="en-US" dirty="0"/>
          </a:p>
        </p:txBody>
      </p:sp>
      <p:sp>
        <p:nvSpPr>
          <p:cNvPr id="5" name="Footer Placeholder 4">
            <a:extLst>
              <a:ext uri="{FF2B5EF4-FFF2-40B4-BE49-F238E27FC236}">
                <a16:creationId xmlns:a16="http://schemas.microsoft.com/office/drawing/2014/main" id="{34457D45-A775-5188-322A-C33502B2A0D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294C0F9-822E-3A26-1264-A7DAD554ECA3}"/>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
        <p:nvSpPr>
          <p:cNvPr id="8" name="Title 1">
            <a:extLst>
              <a:ext uri="{FF2B5EF4-FFF2-40B4-BE49-F238E27FC236}">
                <a16:creationId xmlns:a16="http://schemas.microsoft.com/office/drawing/2014/main" id="{254374BF-674B-7B8B-3DC4-999A9D00921B}"/>
              </a:ext>
            </a:extLst>
          </p:cNvPr>
          <p:cNvSpPr>
            <a:spLocks noGrp="1"/>
          </p:cNvSpPr>
          <p:nvPr>
            <p:ph type="body" idx="1"/>
          </p:nvPr>
        </p:nvSpPr>
        <p:spPr>
          <a:xfrm>
            <a:off x="1015206" y="674687"/>
            <a:ext cx="9780587" cy="5864225"/>
          </a:xfrm>
        </p:spPr>
        <p:txBody>
          <a:bodyPr/>
          <a:lstStyle/>
          <a:p>
            <a:pPr algn="l"/>
            <a:r>
              <a:rPr lang="en-US" sz="2400" b="1" dirty="0">
                <a:solidFill>
                  <a:schemeClr val="tx1">
                    <a:lumMod val="95000"/>
                    <a:lumOff val="5000"/>
                  </a:schemeClr>
                </a:solidFill>
              </a:rPr>
              <a:t>What are the main components of a resume builder?</a:t>
            </a:r>
            <a:endParaRPr lang="en-US" b="1" dirty="0">
              <a:solidFill>
                <a:schemeClr val="bg2">
                  <a:lumMod val="10000"/>
                </a:schemeClr>
              </a:solidFill>
              <a:latin typeface="Söhne"/>
            </a:endParaRPr>
          </a:p>
          <a:p>
            <a:pPr algn="l">
              <a:lnSpc>
                <a:spcPct val="100000"/>
              </a:lnSpc>
            </a:pPr>
            <a:r>
              <a:rPr lang="en-US" sz="2400" b="0" i="0" dirty="0">
                <a:solidFill>
                  <a:schemeClr val="bg2">
                    <a:lumMod val="10000"/>
                  </a:schemeClr>
                </a:solidFill>
                <a:effectLst/>
                <a:latin typeface="Söhne"/>
              </a:rPr>
              <a:t>A resume builder website typically consists of several main components that work together to help users create and customize their resumes. </a:t>
            </a:r>
          </a:p>
          <a:p>
            <a:pPr algn="l">
              <a:lnSpc>
                <a:spcPct val="100000"/>
              </a:lnSpc>
            </a:pPr>
            <a:r>
              <a:rPr lang="en-US" sz="2400" b="0" i="0" dirty="0">
                <a:solidFill>
                  <a:schemeClr val="bg1">
                    <a:lumMod val="95000"/>
                  </a:schemeClr>
                </a:solidFill>
                <a:effectLst/>
                <a:latin typeface="Söhne"/>
              </a:rPr>
              <a:t>These components can vary slightly depending on the specific website, but here are some common elements you'll find in a resume builder:</a:t>
            </a:r>
          </a:p>
          <a:p>
            <a:pPr algn="l">
              <a:lnSpc>
                <a:spcPct val="100000"/>
              </a:lnSpc>
              <a:buFont typeface="+mj-lt"/>
              <a:buAutoNum type="arabicPeriod"/>
            </a:pPr>
            <a:r>
              <a:rPr lang="en-US" sz="2400" b="0" i="0" dirty="0">
                <a:solidFill>
                  <a:schemeClr val="bg1">
                    <a:lumMod val="95000"/>
                  </a:schemeClr>
                </a:solidFill>
                <a:effectLst/>
                <a:latin typeface="Söhne"/>
              </a:rPr>
              <a:t>User Interface.</a:t>
            </a:r>
          </a:p>
          <a:p>
            <a:pPr algn="l">
              <a:lnSpc>
                <a:spcPct val="100000"/>
              </a:lnSpc>
              <a:buFont typeface="+mj-lt"/>
              <a:buAutoNum type="arabicPeriod"/>
            </a:pPr>
            <a:r>
              <a:rPr lang="en-US" sz="2400" b="0" i="0" dirty="0">
                <a:solidFill>
                  <a:schemeClr val="bg1">
                    <a:lumMod val="95000"/>
                  </a:schemeClr>
                </a:solidFill>
                <a:effectLst/>
                <a:latin typeface="Söhne"/>
              </a:rPr>
              <a:t>Registration and Login.</a:t>
            </a:r>
          </a:p>
          <a:p>
            <a:pPr algn="l">
              <a:lnSpc>
                <a:spcPct val="100000"/>
              </a:lnSpc>
              <a:buFont typeface="+mj-lt"/>
              <a:buAutoNum type="arabicPeriod"/>
            </a:pPr>
            <a:r>
              <a:rPr lang="en-US" sz="2400" b="0" i="0" dirty="0">
                <a:solidFill>
                  <a:schemeClr val="bg1">
                    <a:lumMod val="95000"/>
                  </a:schemeClr>
                </a:solidFill>
                <a:effectLst/>
                <a:latin typeface="Söhne"/>
              </a:rPr>
              <a:t>Resume Templates.</a:t>
            </a:r>
          </a:p>
          <a:p>
            <a:pPr algn="l">
              <a:lnSpc>
                <a:spcPct val="100000"/>
              </a:lnSpc>
              <a:buFont typeface="+mj-lt"/>
              <a:buAutoNum type="arabicPeriod"/>
            </a:pPr>
            <a:r>
              <a:rPr lang="en-US" sz="2400" dirty="0">
                <a:solidFill>
                  <a:schemeClr val="bg1">
                    <a:lumMod val="95000"/>
                  </a:schemeClr>
                </a:solidFill>
                <a:latin typeface="Söhne"/>
              </a:rPr>
              <a:t>Content input.</a:t>
            </a:r>
          </a:p>
          <a:p>
            <a:pPr algn="l">
              <a:lnSpc>
                <a:spcPct val="100000"/>
              </a:lnSpc>
              <a:buFont typeface="+mj-lt"/>
              <a:buAutoNum type="arabicPeriod"/>
            </a:pPr>
            <a:r>
              <a:rPr lang="en-US" sz="2400" dirty="0">
                <a:solidFill>
                  <a:schemeClr val="bg1">
                    <a:lumMod val="95000"/>
                  </a:schemeClr>
                </a:solidFill>
                <a:latin typeface="Söhne"/>
              </a:rPr>
              <a:t>Formatting and styling tools.</a:t>
            </a:r>
          </a:p>
          <a:p>
            <a:pPr algn="l">
              <a:lnSpc>
                <a:spcPct val="100000"/>
              </a:lnSpc>
              <a:buFont typeface="+mj-lt"/>
              <a:buAutoNum type="arabicPeriod"/>
            </a:pPr>
            <a:r>
              <a:rPr lang="en-US" sz="2400" dirty="0">
                <a:solidFill>
                  <a:schemeClr val="bg1">
                    <a:lumMod val="95000"/>
                  </a:schemeClr>
                </a:solidFill>
                <a:latin typeface="Söhne"/>
              </a:rPr>
              <a:t>Saving and downloading</a:t>
            </a:r>
            <a:endParaRPr lang="en-IN" dirty="0">
              <a:solidFill>
                <a:schemeClr val="bg1">
                  <a:lumMod val="95000"/>
                </a:schemeClr>
              </a:solidFill>
            </a:endParaRPr>
          </a:p>
        </p:txBody>
      </p:sp>
    </p:spTree>
    <p:extLst>
      <p:ext uri="{BB962C8B-B14F-4D97-AF65-F5344CB8AC3E}">
        <p14:creationId xmlns:p14="http://schemas.microsoft.com/office/powerpoint/2010/main" val="403402302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{E92431B9-04AB-4DE6-9218-048BFBE7EA52}tf45331398_win32</Template>
  <TotalTime>137</TotalTime>
  <Words>876</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Söhne</vt:lpstr>
      <vt:lpstr>Tenorite</vt:lpstr>
      <vt:lpstr>Office Theme</vt:lpstr>
      <vt:lpstr>RESUME BUILDER WEBSITE</vt:lpstr>
      <vt:lpstr>Abstract</vt:lpstr>
      <vt:lpstr>Introduction</vt:lpstr>
      <vt:lpstr>System Requirements</vt:lpstr>
      <vt:lpstr>Existing System</vt:lpstr>
      <vt:lpstr>Disadvantages of Existing System</vt:lpstr>
      <vt:lpstr>Proposed System</vt:lpstr>
      <vt:lpstr>Advantages Of Proposed System</vt:lpstr>
      <vt:lpstr>PowerPoint Presentation</vt:lpstr>
      <vt:lpstr>Output</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BUILDER WEBSITE</dc:title>
  <dc:creator>Harsha Vardhan</dc:creator>
  <cp:lastModifiedBy>Karthik Chilukoti</cp:lastModifiedBy>
  <cp:revision>5</cp:revision>
  <dcterms:created xsi:type="dcterms:W3CDTF">2023-05-04T15:09:38Z</dcterms:created>
  <dcterms:modified xsi:type="dcterms:W3CDTF">2023-05-19T05:27:45Z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