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muthulakshmi M" userId="2cb98fea3bb6495c" providerId="LiveId" clId="{3A47B034-1FC0-4982-AC5E-0FBCF051214B}"/>
    <pc:docChg chg="undo custSel addSld modSld">
      <pc:chgData name="Nagamuthulakshmi M" userId="2cb98fea3bb6495c" providerId="LiveId" clId="{3A47B034-1FC0-4982-AC5E-0FBCF051214B}" dt="2023-03-10T05:32:33.382" v="15" actId="22"/>
      <pc:docMkLst>
        <pc:docMk/>
      </pc:docMkLst>
      <pc:sldChg chg="addSp new mod">
        <pc:chgData name="Nagamuthulakshmi M" userId="2cb98fea3bb6495c" providerId="LiveId" clId="{3A47B034-1FC0-4982-AC5E-0FBCF051214B}" dt="2023-03-10T05:27:00.892" v="1" actId="22"/>
        <pc:sldMkLst>
          <pc:docMk/>
          <pc:sldMk cId="313595280" sldId="259"/>
        </pc:sldMkLst>
        <pc:picChg chg="add">
          <ac:chgData name="Nagamuthulakshmi M" userId="2cb98fea3bb6495c" providerId="LiveId" clId="{3A47B034-1FC0-4982-AC5E-0FBCF051214B}" dt="2023-03-10T05:27:00.892" v="1" actId="22"/>
          <ac:picMkLst>
            <pc:docMk/>
            <pc:sldMk cId="313595280" sldId="259"/>
            <ac:picMk id="5" creationId="{32C4A4B6-23D9-73E3-6102-8F3C1C5A13FB}"/>
          </ac:picMkLst>
        </pc:picChg>
      </pc:sldChg>
      <pc:sldChg chg="addSp new mod">
        <pc:chgData name="Nagamuthulakshmi M" userId="2cb98fea3bb6495c" providerId="LiveId" clId="{3A47B034-1FC0-4982-AC5E-0FBCF051214B}" dt="2023-03-10T05:27:27.569" v="3" actId="22"/>
        <pc:sldMkLst>
          <pc:docMk/>
          <pc:sldMk cId="1466220185" sldId="260"/>
        </pc:sldMkLst>
        <pc:picChg chg="add">
          <ac:chgData name="Nagamuthulakshmi M" userId="2cb98fea3bb6495c" providerId="LiveId" clId="{3A47B034-1FC0-4982-AC5E-0FBCF051214B}" dt="2023-03-10T05:27:27.569" v="3" actId="22"/>
          <ac:picMkLst>
            <pc:docMk/>
            <pc:sldMk cId="1466220185" sldId="260"/>
            <ac:picMk id="5" creationId="{3A9E9281-1EDD-FF09-030B-8C8F6A74E060}"/>
          </ac:picMkLst>
        </pc:picChg>
      </pc:sldChg>
      <pc:sldChg chg="addSp new mod">
        <pc:chgData name="Nagamuthulakshmi M" userId="2cb98fea3bb6495c" providerId="LiveId" clId="{3A47B034-1FC0-4982-AC5E-0FBCF051214B}" dt="2023-03-10T05:29:39.026" v="5" actId="22"/>
        <pc:sldMkLst>
          <pc:docMk/>
          <pc:sldMk cId="3896614230" sldId="261"/>
        </pc:sldMkLst>
        <pc:picChg chg="add">
          <ac:chgData name="Nagamuthulakshmi M" userId="2cb98fea3bb6495c" providerId="LiveId" clId="{3A47B034-1FC0-4982-AC5E-0FBCF051214B}" dt="2023-03-10T05:29:39.026" v="5" actId="22"/>
          <ac:picMkLst>
            <pc:docMk/>
            <pc:sldMk cId="3896614230" sldId="261"/>
            <ac:picMk id="5" creationId="{9C0CE68B-BD2A-2239-63D6-4D61DCB1B017}"/>
          </ac:picMkLst>
        </pc:picChg>
      </pc:sldChg>
      <pc:sldChg chg="addSp new mod">
        <pc:chgData name="Nagamuthulakshmi M" userId="2cb98fea3bb6495c" providerId="LiveId" clId="{3A47B034-1FC0-4982-AC5E-0FBCF051214B}" dt="2023-03-10T05:29:58.010" v="7" actId="22"/>
        <pc:sldMkLst>
          <pc:docMk/>
          <pc:sldMk cId="505935441" sldId="262"/>
        </pc:sldMkLst>
        <pc:picChg chg="add">
          <ac:chgData name="Nagamuthulakshmi M" userId="2cb98fea3bb6495c" providerId="LiveId" clId="{3A47B034-1FC0-4982-AC5E-0FBCF051214B}" dt="2023-03-10T05:29:58.010" v="7" actId="22"/>
          <ac:picMkLst>
            <pc:docMk/>
            <pc:sldMk cId="505935441" sldId="262"/>
            <ac:picMk id="5" creationId="{F18AD6F0-B947-B68F-A5E9-1A6A97369D84}"/>
          </ac:picMkLst>
        </pc:picChg>
      </pc:sldChg>
      <pc:sldChg chg="addSp delSp new mod">
        <pc:chgData name="Nagamuthulakshmi M" userId="2cb98fea3bb6495c" providerId="LiveId" clId="{3A47B034-1FC0-4982-AC5E-0FBCF051214B}" dt="2023-03-10T05:31:54.156" v="11" actId="22"/>
        <pc:sldMkLst>
          <pc:docMk/>
          <pc:sldMk cId="1224400402" sldId="263"/>
        </pc:sldMkLst>
        <pc:picChg chg="add">
          <ac:chgData name="Nagamuthulakshmi M" userId="2cb98fea3bb6495c" providerId="LiveId" clId="{3A47B034-1FC0-4982-AC5E-0FBCF051214B}" dt="2023-03-10T05:30:36.124" v="9" actId="22"/>
          <ac:picMkLst>
            <pc:docMk/>
            <pc:sldMk cId="1224400402" sldId="263"/>
            <ac:picMk id="5" creationId="{F9B60BC6-C681-847A-906D-253311DB41B3}"/>
          </ac:picMkLst>
        </pc:picChg>
        <pc:picChg chg="add del">
          <ac:chgData name="Nagamuthulakshmi M" userId="2cb98fea3bb6495c" providerId="LiveId" clId="{3A47B034-1FC0-4982-AC5E-0FBCF051214B}" dt="2023-03-10T05:31:54.156" v="11" actId="22"/>
          <ac:picMkLst>
            <pc:docMk/>
            <pc:sldMk cId="1224400402" sldId="263"/>
            <ac:picMk id="7" creationId="{68C6EBF6-C0A9-6398-7400-9856E47330EB}"/>
          </ac:picMkLst>
        </pc:picChg>
      </pc:sldChg>
      <pc:sldChg chg="addSp new mod">
        <pc:chgData name="Nagamuthulakshmi M" userId="2cb98fea3bb6495c" providerId="LiveId" clId="{3A47B034-1FC0-4982-AC5E-0FBCF051214B}" dt="2023-03-10T05:31:57.431" v="13" actId="22"/>
        <pc:sldMkLst>
          <pc:docMk/>
          <pc:sldMk cId="2256963636" sldId="264"/>
        </pc:sldMkLst>
        <pc:picChg chg="add">
          <ac:chgData name="Nagamuthulakshmi M" userId="2cb98fea3bb6495c" providerId="LiveId" clId="{3A47B034-1FC0-4982-AC5E-0FBCF051214B}" dt="2023-03-10T05:31:57.431" v="13" actId="22"/>
          <ac:picMkLst>
            <pc:docMk/>
            <pc:sldMk cId="2256963636" sldId="264"/>
            <ac:picMk id="5" creationId="{FCA732A6-32D8-9232-37AB-4057AE5F1BB3}"/>
          </ac:picMkLst>
        </pc:picChg>
      </pc:sldChg>
      <pc:sldChg chg="addSp new mod">
        <pc:chgData name="Nagamuthulakshmi M" userId="2cb98fea3bb6495c" providerId="LiveId" clId="{3A47B034-1FC0-4982-AC5E-0FBCF051214B}" dt="2023-03-10T05:32:33.382" v="15" actId="22"/>
        <pc:sldMkLst>
          <pc:docMk/>
          <pc:sldMk cId="4075898366" sldId="265"/>
        </pc:sldMkLst>
        <pc:picChg chg="add">
          <ac:chgData name="Nagamuthulakshmi M" userId="2cb98fea3bb6495c" providerId="LiveId" clId="{3A47B034-1FC0-4982-AC5E-0FBCF051214B}" dt="2023-03-10T05:32:33.382" v="15" actId="22"/>
          <ac:picMkLst>
            <pc:docMk/>
            <pc:sldMk cId="4075898366" sldId="265"/>
            <ac:picMk id="5" creationId="{FB14668F-C6C5-FDBC-5237-C0DF1F02B0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6752D7-E4E4-7E2E-B6A7-E5390C91A2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9255F67-C5EE-620C-B247-90A30200C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ACBDC0B-125C-F557-6E21-2C6B0ACD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BB47-5797-473B-A5D4-87E33897ADEA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F2B92A-353B-AE85-5E40-6CC6BD92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6DC40C-DA06-AE60-C8A6-D5EB1811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1ABC-D181-4FCD-B74E-8466C852A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03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6A54AB-30D8-C8F9-63F1-527E470E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0B74521-EEAA-19A4-7AC3-9CBEB1F11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99F9FFD-97F5-9973-20CE-FFCB1A02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BB47-5797-473B-A5D4-87E33897ADEA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43B409-0EF3-2BAC-005F-AC8DC416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4CCB6E-7311-400A-C96B-A760398E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1ABC-D181-4FCD-B74E-8466C852A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7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739D577-A37A-5A16-FB20-A5EA27977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296F96C-0FC8-2941-32FB-3FA6BE2D1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69F6BF-8359-2A0A-517C-8D86F66F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BB47-5797-473B-A5D4-87E33897ADEA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5C9659-31FC-51C9-CDCA-F9EA963C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90AF42-5BD0-E207-B185-B948FB91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1ABC-D181-4FCD-B74E-8466C852A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87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1388C-E496-2256-7820-310513B2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8CBA32-41A4-3B9D-6D51-D54332729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4627847-070D-F928-DF8D-E007B097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BB47-5797-473B-A5D4-87E33897ADEA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67855A-B1F0-D1C9-2AC3-16DCEFD7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C0020A-4241-B812-11B7-8D2CD98B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1ABC-D181-4FCD-B74E-8466C852A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95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7E9A7E-7360-43C1-46CC-3A0B9B8B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75E5937-235E-C021-69E0-9CF228FDC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5C1515-C9CB-9B92-198D-9C938D0E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BB47-5797-473B-A5D4-87E33897ADEA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E6541E-E6C7-CD57-D44E-9E138C06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4FC604-CC26-3DA1-0F31-2C49DB77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1ABC-D181-4FCD-B74E-8466C852A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01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1462C4-AC63-0486-4BC2-7A45C8A9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7E6332-A1BF-B1B4-A6C6-D36A9F392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9B5EC39-5BA5-1395-A9F3-952716497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DC12A4A-D67C-6ED2-B1A6-A9ECFBD1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BB47-5797-473B-A5D4-87E33897ADEA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2D3E28D-DB64-75BC-1E26-9C261EA5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467C86-1561-6438-AE86-2B6BC9B9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1ABC-D181-4FCD-B74E-8466C852A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87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03C2E5-93C8-6291-DA3C-081C9E28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9CC484-A8A3-ED57-4F55-57C7DCD4A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9D36B27-5775-C562-CEBB-4C5A7C879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E41DB4A-36CC-E7EA-F0C4-5D9EB5F82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3FCD290-3476-44AC-51D8-03E029A82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35CB762-D39D-EE82-2DFC-DC2B836D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BB47-5797-473B-A5D4-87E33897ADEA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9BECA8B-DFC0-A9F0-BC1A-A6E7FD70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3AAF732-0B6C-1B24-FC4E-619E5D6D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1ABC-D181-4FCD-B74E-8466C852A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04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7044B8-7D0A-C06F-1474-8ECC7060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3AD688F-BC31-BEE4-09EF-ACD19470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BB47-5797-473B-A5D4-87E33897ADEA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82CB73-A89A-0C14-3E82-C8C8689C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ED04322-A1C2-0813-F6A4-E9D3A207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1ABC-D181-4FCD-B74E-8466C852A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70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011B14F-6059-C21F-B04E-A035750E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BB47-5797-473B-A5D4-87E33897ADEA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9E16DDD-8FBE-54C8-2916-3AB3FF32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3FCA5F0-751F-7D44-63FF-75B6B989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1ABC-D181-4FCD-B74E-8466C852A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05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2D4D4-8EF0-67DE-D936-5343C3A5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A61EF0-ED18-C30C-4231-EFDFE1DA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D466DE6-D6B8-A679-93F1-75F992197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297A8E7-63F4-D411-042E-7083C589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BB47-5797-473B-A5D4-87E33897ADEA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3BBBE1B-2B86-8C6E-802F-CA225143A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BA5272-1E28-64B2-3442-407B9306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1ABC-D181-4FCD-B74E-8466C852A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01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E5C1EB-8308-9C54-7AD1-B73BCCDE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BCE08A6-625B-C130-B442-7AE4A175D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545F4D9-DD22-5A15-667A-6C6830A53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497156D-78D1-F390-5377-739131B6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BB47-5797-473B-A5D4-87E33897ADEA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62BC479-AAEB-BC23-444B-72C24A36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3F4B6A5-91DF-EC9D-508B-73C753BB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B1ABC-D181-4FCD-B74E-8466C852A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3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E2A8280-A065-C596-2776-8C4257D01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D69847F-4157-B994-45F9-EA0D976BF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25F1B4-50C9-0AFD-8E50-9E600F060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7BB47-5797-473B-A5D4-87E33897ADEA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BCA99B5-F59A-BF80-C3E0-E94AE0114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59A11A-914C-EC87-C6E4-5293BA552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B1ABC-D181-4FCD-B74E-8466C852A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7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0"/>
            <a:ext cx="10933611" cy="687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392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7" y="44857"/>
            <a:ext cx="8895805" cy="6776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33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0" y="0"/>
            <a:ext cx="12110446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03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314" y="11162"/>
            <a:ext cx="7509643" cy="68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50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9188"/>
            <a:ext cx="12192001" cy="6796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6502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5"/>
            <a:ext cx="12191999" cy="6856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314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15693"/>
            <a:ext cx="10763793" cy="6836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31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38" y="0"/>
            <a:ext cx="10741614" cy="686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545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48" y="-12784"/>
            <a:ext cx="10502537" cy="6910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210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49" y="-24365"/>
            <a:ext cx="11364686" cy="686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59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97" y="-6077"/>
            <a:ext cx="10607039" cy="687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894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663" y="3371"/>
            <a:ext cx="9653451" cy="6862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622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89" y="0"/>
            <a:ext cx="11317582" cy="6864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89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7" y="1"/>
            <a:ext cx="11760489" cy="6849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894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12" y="836023"/>
            <a:ext cx="11849627" cy="5185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989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0</Words>
  <Application>Microsoft Office PowerPoint</Application>
  <PresentationFormat>Custom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Nagamuthulakshmi M</dc:creator>
  <cp:lastModifiedBy>Nagamuthulakshmi M</cp:lastModifiedBy>
  <cp:revision>6</cp:revision>
  <dcterms:created xsi:type="dcterms:W3CDTF">2023-03-10T05:17:22Z</dcterms:created>
  <dcterms:modified xsi:type="dcterms:W3CDTF">2023-03-20T05:41:32Z</dcterms:modified>
</cp:coreProperties>
</file>