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52" d="100"/>
          <a:sy n="52" d="100"/>
        </p:scale>
        <p:origin x="8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87A8-EB9B-4DA4-BFC9-168A7C9E2E7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E5B0-DDC7-49EF-A3B3-03E7CC8C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2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E5B0-DDC7-49EF-A3B3-03E7CC8C05C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9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E5B0-DDC7-49EF-A3B3-03E7CC8C05C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E5B0-DDC7-49EF-A3B3-03E7CC8C05C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E5B0-DDC7-49EF-A3B3-03E7CC8C05C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9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00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0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00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0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00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33830" cy="10287000"/>
          </a:xfrm>
          <a:custGeom>
            <a:avLst/>
            <a:gdLst/>
            <a:ahLst/>
            <a:cxnLst/>
            <a:rect l="l" t="t" r="r" b="b"/>
            <a:pathLst>
              <a:path w="1433830" h="10287000">
                <a:moveTo>
                  <a:pt x="1433813" y="0"/>
                </a:moveTo>
                <a:lnTo>
                  <a:pt x="1433813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433813" y="0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7059" y="0"/>
            <a:ext cx="4610939" cy="420573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528308" y="495297"/>
            <a:ext cx="1285875" cy="1285875"/>
          </a:xfrm>
          <a:custGeom>
            <a:avLst/>
            <a:gdLst/>
            <a:ahLst/>
            <a:cxnLst/>
            <a:rect l="l" t="t" r="r" b="b"/>
            <a:pathLst>
              <a:path w="1285875" h="1285875">
                <a:moveTo>
                  <a:pt x="737085" y="39057"/>
                </a:moveTo>
                <a:lnTo>
                  <a:pt x="1246529" y="548500"/>
                </a:lnTo>
                <a:lnTo>
                  <a:pt x="1275435" y="591762"/>
                </a:lnTo>
                <a:lnTo>
                  <a:pt x="1285586" y="642793"/>
                </a:lnTo>
                <a:lnTo>
                  <a:pt x="1283000" y="668930"/>
                </a:lnTo>
                <a:lnTo>
                  <a:pt x="1263181" y="716776"/>
                </a:lnTo>
                <a:lnTo>
                  <a:pt x="737085" y="1246529"/>
                </a:lnTo>
                <a:lnTo>
                  <a:pt x="693824" y="1275436"/>
                </a:lnTo>
                <a:lnTo>
                  <a:pt x="642793" y="1285587"/>
                </a:lnTo>
                <a:lnTo>
                  <a:pt x="616656" y="1283001"/>
                </a:lnTo>
                <a:lnTo>
                  <a:pt x="568810" y="1263182"/>
                </a:lnTo>
                <a:lnTo>
                  <a:pt x="39056" y="737086"/>
                </a:lnTo>
                <a:lnTo>
                  <a:pt x="10150" y="693824"/>
                </a:lnTo>
                <a:lnTo>
                  <a:pt x="0" y="642793"/>
                </a:lnTo>
                <a:lnTo>
                  <a:pt x="2585" y="616656"/>
                </a:lnTo>
                <a:lnTo>
                  <a:pt x="22404" y="568810"/>
                </a:lnTo>
                <a:lnTo>
                  <a:pt x="548500" y="39057"/>
                </a:lnTo>
                <a:lnTo>
                  <a:pt x="591762" y="10150"/>
                </a:lnTo>
                <a:lnTo>
                  <a:pt x="642793" y="0"/>
                </a:lnTo>
                <a:lnTo>
                  <a:pt x="668929" y="2585"/>
                </a:lnTo>
                <a:lnTo>
                  <a:pt x="693824" y="10150"/>
                </a:lnTo>
                <a:lnTo>
                  <a:pt x="716776" y="22404"/>
                </a:lnTo>
                <a:lnTo>
                  <a:pt x="737085" y="39057"/>
                </a:lnTo>
                <a:close/>
              </a:path>
            </a:pathLst>
          </a:custGeom>
          <a:solidFill>
            <a:srgbClr val="333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9383" y="5046548"/>
            <a:ext cx="6057899" cy="524045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9168" y="299274"/>
            <a:ext cx="7915312" cy="95821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3389621" cy="161395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963" y="874036"/>
            <a:ext cx="1285875" cy="1285875"/>
          </a:xfrm>
          <a:custGeom>
            <a:avLst/>
            <a:gdLst/>
            <a:ahLst/>
            <a:cxnLst/>
            <a:rect l="l" t="t" r="r" b="b"/>
            <a:pathLst>
              <a:path w="1285875" h="1285875">
                <a:moveTo>
                  <a:pt x="1246529" y="737086"/>
                </a:moveTo>
                <a:lnTo>
                  <a:pt x="737086" y="1246529"/>
                </a:lnTo>
                <a:lnTo>
                  <a:pt x="693824" y="1275436"/>
                </a:lnTo>
                <a:lnTo>
                  <a:pt x="642793" y="1285587"/>
                </a:lnTo>
                <a:lnTo>
                  <a:pt x="616656" y="1283001"/>
                </a:lnTo>
                <a:lnTo>
                  <a:pt x="568810" y="1263182"/>
                </a:lnTo>
                <a:lnTo>
                  <a:pt x="39057" y="737086"/>
                </a:lnTo>
                <a:lnTo>
                  <a:pt x="10150" y="693824"/>
                </a:lnTo>
                <a:lnTo>
                  <a:pt x="0" y="642793"/>
                </a:lnTo>
                <a:lnTo>
                  <a:pt x="2585" y="616656"/>
                </a:lnTo>
                <a:lnTo>
                  <a:pt x="22404" y="568810"/>
                </a:lnTo>
                <a:lnTo>
                  <a:pt x="548500" y="39057"/>
                </a:lnTo>
                <a:lnTo>
                  <a:pt x="591762" y="10150"/>
                </a:lnTo>
                <a:lnTo>
                  <a:pt x="642793" y="0"/>
                </a:lnTo>
                <a:lnTo>
                  <a:pt x="668930" y="2585"/>
                </a:lnTo>
                <a:lnTo>
                  <a:pt x="716776" y="22404"/>
                </a:lnTo>
                <a:lnTo>
                  <a:pt x="1246529" y="548500"/>
                </a:lnTo>
                <a:lnTo>
                  <a:pt x="1275436" y="591762"/>
                </a:lnTo>
                <a:lnTo>
                  <a:pt x="1285586" y="642793"/>
                </a:lnTo>
                <a:lnTo>
                  <a:pt x="1283001" y="668930"/>
                </a:lnTo>
                <a:lnTo>
                  <a:pt x="1275436" y="693824"/>
                </a:lnTo>
                <a:lnTo>
                  <a:pt x="1263182" y="716776"/>
                </a:lnTo>
                <a:lnTo>
                  <a:pt x="1246529" y="737086"/>
                </a:lnTo>
                <a:close/>
              </a:path>
            </a:pathLst>
          </a:custGeom>
          <a:solidFill>
            <a:srgbClr val="333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00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7053" y="254634"/>
            <a:ext cx="13803994" cy="2299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00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9890" y="3566813"/>
            <a:ext cx="11656694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0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0156" y="0"/>
            <a:ext cx="17127855" cy="10287000"/>
            <a:chOff x="1160156" y="0"/>
            <a:chExt cx="17127855" cy="10287000"/>
          </a:xfrm>
        </p:grpSpPr>
        <p:sp>
          <p:nvSpPr>
            <p:cNvPr id="3" name="object 3"/>
            <p:cNvSpPr/>
            <p:nvPr/>
          </p:nvSpPr>
          <p:spPr>
            <a:xfrm>
              <a:off x="11664899" y="0"/>
              <a:ext cx="5864225" cy="5872480"/>
            </a:xfrm>
            <a:custGeom>
              <a:avLst/>
              <a:gdLst/>
              <a:ahLst/>
              <a:cxnLst/>
              <a:rect l="l" t="t" r="r" b="b"/>
              <a:pathLst>
                <a:path w="5864225" h="5872480">
                  <a:moveTo>
                    <a:pt x="5864050" y="4415641"/>
                  </a:moveTo>
                  <a:lnTo>
                    <a:pt x="3143230" y="5872058"/>
                  </a:lnTo>
                  <a:lnTo>
                    <a:pt x="0" y="0"/>
                  </a:lnTo>
                  <a:lnTo>
                    <a:pt x="3500419" y="0"/>
                  </a:lnTo>
                  <a:lnTo>
                    <a:pt x="5864050" y="4415641"/>
                  </a:lnTo>
                  <a:close/>
                </a:path>
              </a:pathLst>
            </a:custGeom>
            <a:solidFill>
              <a:srgbClr val="252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59848" y="0"/>
              <a:ext cx="6428740" cy="10287000"/>
            </a:xfrm>
            <a:custGeom>
              <a:avLst/>
              <a:gdLst/>
              <a:ahLst/>
              <a:cxnLst/>
              <a:rect l="l" t="t" r="r" b="b"/>
              <a:pathLst>
                <a:path w="6428740" h="10287000">
                  <a:moveTo>
                    <a:pt x="6428151" y="0"/>
                  </a:moveTo>
                  <a:lnTo>
                    <a:pt x="5118573" y="0"/>
                  </a:lnTo>
                  <a:lnTo>
                    <a:pt x="3003602" y="4228275"/>
                  </a:lnTo>
                  <a:lnTo>
                    <a:pt x="0" y="10286999"/>
                  </a:lnTo>
                  <a:lnTo>
                    <a:pt x="4701083" y="10286999"/>
                  </a:lnTo>
                  <a:lnTo>
                    <a:pt x="6428151" y="6779920"/>
                  </a:lnTo>
                  <a:lnTo>
                    <a:pt x="6428151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64313" y="0"/>
              <a:ext cx="5523865" cy="8951595"/>
            </a:xfrm>
            <a:custGeom>
              <a:avLst/>
              <a:gdLst/>
              <a:ahLst/>
              <a:cxnLst/>
              <a:rect l="l" t="t" r="r" b="b"/>
              <a:pathLst>
                <a:path w="5523865" h="8951595">
                  <a:moveTo>
                    <a:pt x="4671811" y="0"/>
                  </a:moveTo>
                  <a:lnTo>
                    <a:pt x="0" y="0"/>
                  </a:lnTo>
                  <a:lnTo>
                    <a:pt x="4442968" y="8951029"/>
                  </a:lnTo>
                  <a:lnTo>
                    <a:pt x="5523686" y="8951029"/>
                  </a:lnTo>
                  <a:lnTo>
                    <a:pt x="5523686" y="1703195"/>
                  </a:lnTo>
                  <a:lnTo>
                    <a:pt x="4671811" y="0"/>
                  </a:lnTo>
                  <a:close/>
                </a:path>
              </a:pathLst>
            </a:custGeom>
            <a:solidFill>
              <a:srgbClr val="185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57870" y="8951029"/>
              <a:ext cx="1730375" cy="1336040"/>
            </a:xfrm>
            <a:custGeom>
              <a:avLst/>
              <a:gdLst/>
              <a:ahLst/>
              <a:cxnLst/>
              <a:rect l="l" t="t" r="r" b="b"/>
              <a:pathLst>
                <a:path w="1730375" h="1336040">
                  <a:moveTo>
                    <a:pt x="1730129" y="0"/>
                  </a:moveTo>
                  <a:lnTo>
                    <a:pt x="649411" y="0"/>
                  </a:lnTo>
                  <a:lnTo>
                    <a:pt x="0" y="1335970"/>
                  </a:lnTo>
                  <a:lnTo>
                    <a:pt x="1730129" y="1335970"/>
                  </a:lnTo>
                  <a:lnTo>
                    <a:pt x="1730129" y="0"/>
                  </a:lnTo>
                  <a:close/>
                </a:path>
              </a:pathLst>
            </a:custGeom>
            <a:solidFill>
              <a:srgbClr val="252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5406" y="2310022"/>
              <a:ext cx="11133455" cy="4352925"/>
            </a:xfrm>
            <a:custGeom>
              <a:avLst/>
              <a:gdLst/>
              <a:ahLst/>
              <a:cxnLst/>
              <a:rect l="l" t="t" r="r" b="b"/>
              <a:pathLst>
                <a:path w="11133455" h="4352925">
                  <a:moveTo>
                    <a:pt x="133349" y="0"/>
                  </a:moveTo>
                  <a:lnTo>
                    <a:pt x="10999578" y="0"/>
                  </a:lnTo>
                  <a:lnTo>
                    <a:pt x="11041727" y="6797"/>
                  </a:lnTo>
                  <a:lnTo>
                    <a:pt x="11078332" y="25728"/>
                  </a:lnTo>
                  <a:lnTo>
                    <a:pt x="11107199" y="54594"/>
                  </a:lnTo>
                  <a:lnTo>
                    <a:pt x="11126130" y="91200"/>
                  </a:lnTo>
                  <a:lnTo>
                    <a:pt x="11132928" y="133349"/>
                  </a:lnTo>
                  <a:lnTo>
                    <a:pt x="11132928" y="4219129"/>
                  </a:lnTo>
                  <a:lnTo>
                    <a:pt x="11126130" y="4261278"/>
                  </a:lnTo>
                  <a:lnTo>
                    <a:pt x="11107199" y="4297883"/>
                  </a:lnTo>
                  <a:lnTo>
                    <a:pt x="11078332" y="4326750"/>
                  </a:lnTo>
                  <a:lnTo>
                    <a:pt x="11041726" y="4345680"/>
                  </a:lnTo>
                  <a:lnTo>
                    <a:pt x="10999578" y="4352478"/>
                  </a:lnTo>
                  <a:lnTo>
                    <a:pt x="133349" y="4352478"/>
                  </a:lnTo>
                  <a:lnTo>
                    <a:pt x="91200" y="4345680"/>
                  </a:lnTo>
                  <a:lnTo>
                    <a:pt x="54594" y="4326749"/>
                  </a:lnTo>
                  <a:lnTo>
                    <a:pt x="25728" y="4297883"/>
                  </a:lnTo>
                  <a:lnTo>
                    <a:pt x="6798" y="4261277"/>
                  </a:lnTo>
                  <a:lnTo>
                    <a:pt x="0" y="4219128"/>
                  </a:lnTo>
                  <a:lnTo>
                    <a:pt x="0" y="133349"/>
                  </a:lnTo>
                  <a:lnTo>
                    <a:pt x="6798" y="91200"/>
                  </a:lnTo>
                  <a:lnTo>
                    <a:pt x="25728" y="54594"/>
                  </a:lnTo>
                  <a:lnTo>
                    <a:pt x="54594" y="25728"/>
                  </a:lnTo>
                  <a:lnTo>
                    <a:pt x="91200" y="6798"/>
                  </a:lnTo>
                  <a:lnTo>
                    <a:pt x="133349" y="0"/>
                  </a:lnTo>
                </a:path>
              </a:pathLst>
            </a:custGeom>
            <a:ln w="190499">
              <a:solidFill>
                <a:srgbClr val="185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75453" y="2998228"/>
            <a:ext cx="10493359" cy="326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12705"/>
              </a:lnSpc>
              <a:spcBef>
                <a:spcPts val="95"/>
              </a:spcBef>
            </a:pPr>
            <a:r>
              <a:rPr lang="en-IN" sz="10950" spc="-1025" dirty="0">
                <a:solidFill>
                  <a:srgbClr val="33326A"/>
                </a:solidFill>
                <a:latin typeface="Arial"/>
                <a:cs typeface="Arial"/>
              </a:rPr>
              <a:t>E- MUSIC  USING </a:t>
            </a:r>
            <a:br>
              <a:rPr lang="en-IN" sz="10950" spc="-1025" dirty="0">
                <a:solidFill>
                  <a:srgbClr val="33326A"/>
                </a:solidFill>
                <a:latin typeface="Arial"/>
                <a:cs typeface="Arial"/>
              </a:rPr>
            </a:br>
            <a:r>
              <a:rPr lang="en-IN" sz="10950" spc="-1025" dirty="0">
                <a:solidFill>
                  <a:srgbClr val="33326A"/>
                </a:solidFill>
                <a:latin typeface="Arial"/>
                <a:cs typeface="Arial"/>
              </a:rPr>
              <a:t>AI</a:t>
            </a:r>
            <a:endParaRPr sz="109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8485" y="7626985"/>
            <a:ext cx="759311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-290" dirty="0">
                <a:solidFill>
                  <a:srgbClr val="00003B"/>
                </a:solidFill>
                <a:latin typeface="Arial Black"/>
                <a:cs typeface="Arial Black"/>
              </a:rPr>
              <a:t>COURSE</a:t>
            </a:r>
            <a:endParaRPr sz="30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1416" y="7621096"/>
            <a:ext cx="5334000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500" spc="-254" baseline="3703" dirty="0">
                <a:solidFill>
                  <a:srgbClr val="00003B"/>
                </a:solidFill>
                <a:latin typeface="Arial Black"/>
                <a:cs typeface="Arial Black"/>
              </a:rPr>
              <a:t>  :</a:t>
            </a:r>
            <a:r>
              <a:rPr lang="en-US" sz="4500" spc="-434" baseline="3703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lang="en-US" sz="4500" spc="-382" baseline="2777" dirty="0">
                <a:solidFill>
                  <a:srgbClr val="00003B"/>
                </a:solidFill>
                <a:latin typeface="Arial Black"/>
                <a:cs typeface="Arial Black"/>
              </a:rPr>
              <a:t>PYTHO</a:t>
            </a:r>
            <a:r>
              <a:rPr lang="en-US" sz="4500" spc="-382" baseline="1851" dirty="0">
                <a:solidFill>
                  <a:srgbClr val="00003B"/>
                </a:solidFill>
                <a:latin typeface="Arial Black"/>
                <a:cs typeface="Arial Black"/>
              </a:rPr>
              <a:t>N</a:t>
            </a:r>
            <a:r>
              <a:rPr lang="en-US" sz="4500" spc="-434" baseline="1851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lang="en-US" sz="4500" spc="-419" baseline="1851" dirty="0">
                <a:solidFill>
                  <a:srgbClr val="00003B"/>
                </a:solidFill>
                <a:latin typeface="Arial Black"/>
                <a:cs typeface="Arial Black"/>
              </a:rPr>
              <a:t>TEC</a:t>
            </a:r>
            <a:r>
              <a:rPr lang="en-US" sz="3000" spc="-280" dirty="0">
                <a:solidFill>
                  <a:srgbClr val="00003B"/>
                </a:solidFill>
                <a:latin typeface="Arial Black"/>
                <a:cs typeface="Arial Black"/>
              </a:rPr>
              <a:t>H</a:t>
            </a:r>
            <a:r>
              <a:rPr lang="en-US" sz="3000" spc="-290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lang="en-US" sz="3000" spc="-360" dirty="0">
                <a:solidFill>
                  <a:srgbClr val="00003B"/>
                </a:solidFill>
                <a:latin typeface="Arial Black"/>
                <a:cs typeface="Arial Black"/>
              </a:rPr>
              <a:t>STACK</a:t>
            </a:r>
            <a:endParaRPr lang="en-US" sz="300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8485" y="8267700"/>
            <a:ext cx="8921115" cy="103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13199"/>
              </a:lnSpc>
              <a:spcBef>
                <a:spcPts val="95"/>
              </a:spcBef>
            </a:pPr>
            <a:r>
              <a:rPr sz="4500" spc="-375" baseline="3703" dirty="0">
                <a:solidFill>
                  <a:srgbClr val="00003B"/>
                </a:solidFill>
                <a:latin typeface="Arial Black"/>
                <a:cs typeface="Arial Black"/>
              </a:rPr>
              <a:t>M</a:t>
            </a:r>
            <a:r>
              <a:rPr sz="4500" spc="-375" baseline="2777" dirty="0">
                <a:solidFill>
                  <a:srgbClr val="00003B"/>
                </a:solidFill>
                <a:latin typeface="Arial Black"/>
                <a:cs typeface="Arial Black"/>
              </a:rPr>
              <a:t>ENTO</a:t>
            </a:r>
            <a:r>
              <a:rPr sz="4500" spc="-375" baseline="1851" dirty="0">
                <a:solidFill>
                  <a:srgbClr val="00003B"/>
                </a:solidFill>
                <a:latin typeface="Arial Black"/>
                <a:cs typeface="Arial Black"/>
              </a:rPr>
              <a:t>R</a:t>
            </a:r>
            <a:r>
              <a:rPr sz="4500" spc="-434" baseline="1851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sz="4500" spc="-307" baseline="1851" dirty="0">
                <a:solidFill>
                  <a:srgbClr val="00003B"/>
                </a:solidFill>
                <a:latin typeface="Arial Black"/>
                <a:cs typeface="Arial Black"/>
              </a:rPr>
              <a:t>NAM</a:t>
            </a:r>
            <a:r>
              <a:rPr lang="en-US" sz="4500" spc="-204" baseline="1851" dirty="0">
                <a:solidFill>
                  <a:srgbClr val="00003B"/>
                </a:solidFill>
                <a:latin typeface="Arial Black"/>
                <a:cs typeface="Arial Black"/>
              </a:rPr>
              <a:t>E  </a:t>
            </a:r>
            <a:r>
              <a:rPr sz="3000" spc="-170" dirty="0">
                <a:solidFill>
                  <a:srgbClr val="00003B"/>
                </a:solidFill>
                <a:latin typeface="Arial Black"/>
                <a:cs typeface="Arial Black"/>
              </a:rPr>
              <a:t>:</a:t>
            </a:r>
            <a:r>
              <a:rPr sz="3000" spc="-285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sz="3000" spc="-155" dirty="0">
                <a:solidFill>
                  <a:srgbClr val="00003B"/>
                </a:solidFill>
                <a:latin typeface="Arial Black"/>
                <a:cs typeface="Arial Black"/>
              </a:rPr>
              <a:t>M</a:t>
            </a:r>
            <a:r>
              <a:rPr lang="en-IN" sz="3000" spc="-155" dirty="0">
                <a:solidFill>
                  <a:srgbClr val="00003B"/>
                </a:solidFill>
                <a:latin typeface="Arial Black"/>
                <a:cs typeface="Arial Black"/>
              </a:rPr>
              <a:t>R. J.MOHAMMAD THARIK</a:t>
            </a:r>
          </a:p>
          <a:p>
            <a:pPr marL="12700" marR="5080" indent="2540">
              <a:lnSpc>
                <a:spcPct val="113199"/>
              </a:lnSpc>
              <a:spcBef>
                <a:spcPts val="95"/>
              </a:spcBef>
            </a:pPr>
            <a:endParaRPr sz="4500" baseline="-1851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4725" y="874232"/>
            <a:ext cx="717994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125" spc="-390" baseline="6060" dirty="0">
                <a:solidFill>
                  <a:srgbClr val="00003B"/>
                </a:solidFill>
                <a:latin typeface="Arial Black"/>
                <a:cs typeface="Arial Black"/>
              </a:rPr>
              <a:t>INFO</a:t>
            </a:r>
            <a:r>
              <a:rPr sz="4125" spc="-390" baseline="5050" dirty="0">
                <a:solidFill>
                  <a:srgbClr val="00003B"/>
                </a:solidFill>
                <a:latin typeface="Arial Black"/>
                <a:cs typeface="Arial Black"/>
              </a:rPr>
              <a:t>SYS</a:t>
            </a:r>
            <a:r>
              <a:rPr sz="4125" spc="-352" baseline="5050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sz="4125" spc="-345" baseline="5050" dirty="0">
                <a:solidFill>
                  <a:srgbClr val="00003B"/>
                </a:solidFill>
                <a:latin typeface="Arial Black"/>
                <a:cs typeface="Arial Black"/>
              </a:rPr>
              <a:t>SP</a:t>
            </a:r>
            <a:r>
              <a:rPr sz="4125" spc="-345" baseline="4040" dirty="0">
                <a:solidFill>
                  <a:srgbClr val="00003B"/>
                </a:solidFill>
                <a:latin typeface="Arial Black"/>
                <a:cs typeface="Arial Black"/>
              </a:rPr>
              <a:t>RINGB</a:t>
            </a:r>
            <a:r>
              <a:rPr sz="4125" spc="-345" baseline="3030" dirty="0">
                <a:solidFill>
                  <a:srgbClr val="00003B"/>
                </a:solidFill>
                <a:latin typeface="Arial Black"/>
                <a:cs typeface="Arial Black"/>
              </a:rPr>
              <a:t>OARD</a:t>
            </a:r>
            <a:r>
              <a:rPr sz="4125" spc="-352" baseline="3030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sz="4125" spc="-367" baseline="2020" dirty="0">
                <a:solidFill>
                  <a:srgbClr val="00003B"/>
                </a:solidFill>
                <a:latin typeface="Arial Black"/>
                <a:cs typeface="Arial Black"/>
              </a:rPr>
              <a:t>INTER</a:t>
            </a:r>
            <a:r>
              <a:rPr sz="4125" spc="-367" baseline="1010" dirty="0">
                <a:solidFill>
                  <a:srgbClr val="00003B"/>
                </a:solidFill>
                <a:latin typeface="Arial Black"/>
                <a:cs typeface="Arial Black"/>
              </a:rPr>
              <a:t>NSHIP</a:t>
            </a:r>
            <a:r>
              <a:rPr sz="4125" spc="-352" baseline="1010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sz="2750" spc="-25" dirty="0">
                <a:solidFill>
                  <a:srgbClr val="00003B"/>
                </a:solidFill>
                <a:latin typeface="Arial Black"/>
                <a:cs typeface="Arial Black"/>
              </a:rPr>
              <a:t>5.0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4989" y="1028699"/>
            <a:ext cx="12458700" cy="1903095"/>
          </a:xfrm>
          <a:custGeom>
            <a:avLst/>
            <a:gdLst/>
            <a:ahLst/>
            <a:cxnLst/>
            <a:rect l="l" t="t" r="r" b="b"/>
            <a:pathLst>
              <a:path w="12458700" h="1903095">
                <a:moveTo>
                  <a:pt x="133346" y="0"/>
                </a:moveTo>
                <a:lnTo>
                  <a:pt x="12325004" y="0"/>
                </a:lnTo>
                <a:lnTo>
                  <a:pt x="12367152" y="6797"/>
                </a:lnTo>
                <a:lnTo>
                  <a:pt x="12403757" y="25727"/>
                </a:lnTo>
                <a:lnTo>
                  <a:pt x="12432623" y="54593"/>
                </a:lnTo>
                <a:lnTo>
                  <a:pt x="12451554" y="91198"/>
                </a:lnTo>
                <a:lnTo>
                  <a:pt x="12458352" y="133346"/>
                </a:lnTo>
                <a:lnTo>
                  <a:pt x="12458352" y="1769718"/>
                </a:lnTo>
                <a:lnTo>
                  <a:pt x="12451554" y="1811866"/>
                </a:lnTo>
                <a:lnTo>
                  <a:pt x="12432623" y="1848471"/>
                </a:lnTo>
                <a:lnTo>
                  <a:pt x="12403757" y="1877337"/>
                </a:lnTo>
                <a:lnTo>
                  <a:pt x="12367152" y="1896267"/>
                </a:lnTo>
                <a:lnTo>
                  <a:pt x="12325004" y="1903065"/>
                </a:lnTo>
                <a:lnTo>
                  <a:pt x="133346" y="1903065"/>
                </a:lnTo>
                <a:lnTo>
                  <a:pt x="91198" y="1896266"/>
                </a:lnTo>
                <a:lnTo>
                  <a:pt x="54593" y="1877336"/>
                </a:lnTo>
                <a:lnTo>
                  <a:pt x="25728" y="1848471"/>
                </a:lnTo>
                <a:lnTo>
                  <a:pt x="6798" y="1811866"/>
                </a:lnTo>
                <a:lnTo>
                  <a:pt x="0" y="1769718"/>
                </a:lnTo>
                <a:lnTo>
                  <a:pt x="0" y="133346"/>
                </a:lnTo>
                <a:lnTo>
                  <a:pt x="6798" y="91198"/>
                </a:lnTo>
                <a:lnTo>
                  <a:pt x="25728" y="54593"/>
                </a:lnTo>
                <a:lnTo>
                  <a:pt x="54593" y="25728"/>
                </a:lnTo>
                <a:lnTo>
                  <a:pt x="91198" y="6798"/>
                </a:lnTo>
                <a:lnTo>
                  <a:pt x="133346" y="0"/>
                </a:lnTo>
              </a:path>
            </a:pathLst>
          </a:custGeom>
          <a:ln w="190499">
            <a:solidFill>
              <a:srgbClr val="185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418" rIns="0" bIns="0" rtlCol="0">
            <a:spAutoFit/>
          </a:bodyPr>
          <a:lstStyle/>
          <a:p>
            <a:pPr marL="597662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5240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028699" y="0"/>
              <a:ext cx="17259300" cy="605790"/>
            </a:xfrm>
            <a:custGeom>
              <a:avLst/>
              <a:gdLst/>
              <a:ahLst/>
              <a:cxnLst/>
              <a:rect l="l" t="t" r="r" b="b"/>
              <a:pathLst>
                <a:path w="17259300" h="605790">
                  <a:moveTo>
                    <a:pt x="17259299" y="605336"/>
                  </a:moveTo>
                  <a:lnTo>
                    <a:pt x="0" y="605336"/>
                  </a:lnTo>
                  <a:lnTo>
                    <a:pt x="0" y="0"/>
                  </a:lnTo>
                  <a:lnTo>
                    <a:pt x="17259299" y="0"/>
                  </a:lnTo>
                  <a:lnTo>
                    <a:pt x="17259299" y="605336"/>
                  </a:lnTo>
                  <a:close/>
                </a:path>
              </a:pathLst>
            </a:custGeom>
            <a:solidFill>
              <a:srgbClr val="185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984625" cy="8017509"/>
            </a:xfrm>
            <a:custGeom>
              <a:avLst/>
              <a:gdLst/>
              <a:ahLst/>
              <a:cxnLst/>
              <a:rect l="l" t="t" r="r" b="b"/>
              <a:pathLst>
                <a:path w="3984625" h="8017509">
                  <a:moveTo>
                    <a:pt x="0" y="8017014"/>
                  </a:moveTo>
                  <a:lnTo>
                    <a:pt x="1091261" y="5835352"/>
                  </a:lnTo>
                  <a:lnTo>
                    <a:pt x="3984127" y="0"/>
                  </a:lnTo>
                  <a:lnTo>
                    <a:pt x="0" y="0"/>
                  </a:lnTo>
                  <a:lnTo>
                    <a:pt x="0" y="8017014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636492"/>
              <a:ext cx="3301365" cy="6650990"/>
            </a:xfrm>
            <a:custGeom>
              <a:avLst/>
              <a:gdLst/>
              <a:ahLst/>
              <a:cxnLst/>
              <a:rect l="l" t="t" r="r" b="b"/>
              <a:pathLst>
                <a:path w="3301365" h="6650990">
                  <a:moveTo>
                    <a:pt x="0" y="6650508"/>
                  </a:moveTo>
                  <a:lnTo>
                    <a:pt x="3301292" y="6650508"/>
                  </a:lnTo>
                  <a:lnTo>
                    <a:pt x="0" y="0"/>
                  </a:lnTo>
                  <a:lnTo>
                    <a:pt x="0" y="6650508"/>
                  </a:lnTo>
                  <a:close/>
                </a:path>
              </a:pathLst>
            </a:custGeom>
            <a:solidFill>
              <a:srgbClr val="185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1115" y="3884313"/>
              <a:ext cx="152400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1115" y="5103513"/>
              <a:ext cx="152400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4052" y="5708350"/>
              <a:ext cx="161924" cy="161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4052" y="6317950"/>
              <a:ext cx="161924" cy="161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052" y="6927551"/>
              <a:ext cx="161924" cy="161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1115" y="7541913"/>
              <a:ext cx="152400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4052" y="8146750"/>
              <a:ext cx="161924" cy="1619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5169890" y="3566813"/>
            <a:ext cx="13118110" cy="548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">
              <a:lnSpc>
                <a:spcPct val="133300"/>
              </a:lnSpc>
              <a:spcBef>
                <a:spcPts val="100"/>
              </a:spcBef>
            </a:pPr>
            <a:r>
              <a:rPr lang="en-US" b="1" dirty="0"/>
              <a:t>E-Music</a:t>
            </a:r>
            <a:r>
              <a:rPr lang="en-US" dirty="0"/>
              <a:t> can become a leading choice for music lovers seeking personalized and smart music streaming</a:t>
            </a:r>
          </a:p>
          <a:p>
            <a:pPr marL="12700" marR="38100">
              <a:lnSpc>
                <a:spcPct val="133300"/>
              </a:lnSpc>
              <a:spcBef>
                <a:spcPts val="100"/>
              </a:spcBef>
            </a:pPr>
            <a:r>
              <a:rPr b="1" spc="-95" dirty="0">
                <a:latin typeface="Tahoma"/>
                <a:cs typeface="Tahoma"/>
              </a:rPr>
              <a:t>Key</a:t>
            </a:r>
            <a:r>
              <a:rPr b="1" spc="-145" dirty="0">
                <a:latin typeface="Tahoma"/>
                <a:cs typeface="Tahoma"/>
              </a:rPr>
              <a:t> </a:t>
            </a:r>
            <a:r>
              <a:rPr b="1" spc="-55" dirty="0">
                <a:latin typeface="Tahoma"/>
                <a:cs typeface="Tahoma"/>
              </a:rPr>
              <a:t>achievements</a:t>
            </a:r>
            <a:r>
              <a:rPr b="1" spc="-14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include</a:t>
            </a:r>
            <a:r>
              <a:rPr spc="-10" dirty="0"/>
              <a:t>:</a:t>
            </a:r>
          </a:p>
          <a:p>
            <a:pPr marL="659765" marR="2310765">
              <a:lnSpc>
                <a:spcPct val="133300"/>
              </a:lnSpc>
            </a:pPr>
            <a:r>
              <a:rPr lang="en-US" spc="-40" dirty="0"/>
              <a:t>Tailored song and playlist recommendations</a:t>
            </a:r>
          </a:p>
          <a:p>
            <a:pPr marL="659765">
              <a:lnSpc>
                <a:spcPct val="100000"/>
              </a:lnSpc>
              <a:spcBef>
                <a:spcPts val="1200"/>
              </a:spcBef>
            </a:pPr>
            <a:r>
              <a:rPr lang="en-IN" spc="-40" dirty="0"/>
              <a:t>Automated mood based and activity specific playlists</a:t>
            </a:r>
          </a:p>
          <a:p>
            <a:pPr marL="659765">
              <a:lnSpc>
                <a:spcPct val="100000"/>
              </a:lnSpc>
              <a:spcBef>
                <a:spcPts val="1200"/>
              </a:spcBef>
            </a:pPr>
            <a:r>
              <a:rPr lang="en-US" spc="-40" dirty="0"/>
              <a:t>Better audio quality and performance</a:t>
            </a:r>
            <a:endParaRPr lang="en-US" spc="-10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25" dirty="0">
                <a:latin typeface="Tahoma"/>
                <a:cs typeface="Tahoma"/>
              </a:rPr>
              <a:t>Impact</a:t>
            </a:r>
            <a:r>
              <a:rPr spc="-25" dirty="0"/>
              <a:t>:</a:t>
            </a:r>
          </a:p>
          <a:p>
            <a:pPr marL="659765" marR="5080">
              <a:lnSpc>
                <a:spcPct val="133300"/>
              </a:lnSpc>
            </a:pPr>
            <a:r>
              <a:rPr lang="en-US" dirty="0"/>
              <a:t>AI in </a:t>
            </a:r>
            <a:r>
              <a:rPr lang="en-US" b="1" dirty="0"/>
              <a:t>E-Music</a:t>
            </a:r>
            <a:r>
              <a:rPr lang="en-US" dirty="0"/>
              <a:t> revolutionizes music discovery, enhances engagement, and supports the growth of the music industry.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608" y="0"/>
            <a:ext cx="17132935" cy="10287000"/>
            <a:chOff x="1155608" y="0"/>
            <a:chExt cx="17132935" cy="10287000"/>
          </a:xfrm>
        </p:grpSpPr>
        <p:sp>
          <p:nvSpPr>
            <p:cNvPr id="3" name="object 3"/>
            <p:cNvSpPr/>
            <p:nvPr/>
          </p:nvSpPr>
          <p:spPr>
            <a:xfrm>
              <a:off x="11664900" y="0"/>
              <a:ext cx="5864225" cy="5872480"/>
            </a:xfrm>
            <a:custGeom>
              <a:avLst/>
              <a:gdLst/>
              <a:ahLst/>
              <a:cxnLst/>
              <a:rect l="l" t="t" r="r" b="b"/>
              <a:pathLst>
                <a:path w="5864225" h="5872480">
                  <a:moveTo>
                    <a:pt x="5864050" y="4415641"/>
                  </a:moveTo>
                  <a:lnTo>
                    <a:pt x="3143230" y="5872058"/>
                  </a:lnTo>
                  <a:lnTo>
                    <a:pt x="0" y="0"/>
                  </a:lnTo>
                  <a:lnTo>
                    <a:pt x="3500419" y="0"/>
                  </a:lnTo>
                  <a:lnTo>
                    <a:pt x="5864050" y="4415641"/>
                  </a:lnTo>
                  <a:close/>
                </a:path>
              </a:pathLst>
            </a:custGeom>
            <a:solidFill>
              <a:srgbClr val="252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42149" y="0"/>
              <a:ext cx="6245860" cy="10287000"/>
            </a:xfrm>
            <a:custGeom>
              <a:avLst/>
              <a:gdLst/>
              <a:ahLst/>
              <a:cxnLst/>
              <a:rect l="l" t="t" r="r" b="b"/>
              <a:pathLst>
                <a:path w="6245859" h="10287000">
                  <a:moveTo>
                    <a:pt x="6245849" y="0"/>
                  </a:moveTo>
                  <a:lnTo>
                    <a:pt x="5119715" y="0"/>
                  </a:lnTo>
                  <a:lnTo>
                    <a:pt x="2876346" y="4484971"/>
                  </a:lnTo>
                  <a:lnTo>
                    <a:pt x="0" y="10286999"/>
                  </a:lnTo>
                  <a:lnTo>
                    <a:pt x="4700324" y="10286999"/>
                  </a:lnTo>
                  <a:lnTo>
                    <a:pt x="6245849" y="7148441"/>
                  </a:lnTo>
                  <a:lnTo>
                    <a:pt x="6245849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91921" y="0"/>
              <a:ext cx="5596255" cy="9208135"/>
            </a:xfrm>
            <a:custGeom>
              <a:avLst/>
              <a:gdLst/>
              <a:ahLst/>
              <a:cxnLst/>
              <a:rect l="l" t="t" r="r" b="b"/>
              <a:pathLst>
                <a:path w="5596255" h="9208135">
                  <a:moveTo>
                    <a:pt x="4670859" y="0"/>
                  </a:moveTo>
                  <a:lnTo>
                    <a:pt x="0" y="0"/>
                  </a:lnTo>
                  <a:lnTo>
                    <a:pt x="4570405" y="9207724"/>
                  </a:lnTo>
                  <a:lnTo>
                    <a:pt x="5596078" y="9207724"/>
                  </a:lnTo>
                  <a:lnTo>
                    <a:pt x="5596078" y="1849836"/>
                  </a:lnTo>
                  <a:lnTo>
                    <a:pt x="4670859" y="0"/>
                  </a:lnTo>
                  <a:close/>
                </a:path>
              </a:pathLst>
            </a:custGeom>
            <a:solidFill>
              <a:srgbClr val="185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37694" y="9207724"/>
              <a:ext cx="1550670" cy="1079500"/>
            </a:xfrm>
            <a:custGeom>
              <a:avLst/>
              <a:gdLst/>
              <a:ahLst/>
              <a:cxnLst/>
              <a:rect l="l" t="t" r="r" b="b"/>
              <a:pathLst>
                <a:path w="1550669" h="1079500">
                  <a:moveTo>
                    <a:pt x="1550305" y="0"/>
                  </a:moveTo>
                  <a:lnTo>
                    <a:pt x="524632" y="0"/>
                  </a:lnTo>
                  <a:lnTo>
                    <a:pt x="0" y="1079275"/>
                  </a:lnTo>
                  <a:lnTo>
                    <a:pt x="1550305" y="1079275"/>
                  </a:lnTo>
                  <a:lnTo>
                    <a:pt x="1550305" y="0"/>
                  </a:lnTo>
                  <a:close/>
                </a:path>
              </a:pathLst>
            </a:custGeom>
            <a:solidFill>
              <a:srgbClr val="252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0858" y="1994606"/>
              <a:ext cx="10887075" cy="7820025"/>
            </a:xfrm>
            <a:custGeom>
              <a:avLst/>
              <a:gdLst/>
              <a:ahLst/>
              <a:cxnLst/>
              <a:rect l="l" t="t" r="r" b="b"/>
              <a:pathLst>
                <a:path w="10887075" h="7820025">
                  <a:moveTo>
                    <a:pt x="10887074" y="7710430"/>
                  </a:moveTo>
                  <a:lnTo>
                    <a:pt x="10883847" y="7730435"/>
                  </a:lnTo>
                  <a:lnTo>
                    <a:pt x="10864917" y="7767040"/>
                  </a:lnTo>
                  <a:lnTo>
                    <a:pt x="10836051" y="7795906"/>
                  </a:lnTo>
                  <a:lnTo>
                    <a:pt x="10799445" y="7814836"/>
                  </a:lnTo>
                  <a:lnTo>
                    <a:pt x="10767282" y="7820024"/>
                  </a:lnTo>
                </a:path>
                <a:path w="10887075" h="7820025">
                  <a:moveTo>
                    <a:pt x="123363" y="7820024"/>
                  </a:moveTo>
                  <a:lnTo>
                    <a:pt x="54594" y="7795906"/>
                  </a:lnTo>
                  <a:lnTo>
                    <a:pt x="25728" y="7767040"/>
                  </a:lnTo>
                  <a:lnTo>
                    <a:pt x="6798" y="7730434"/>
                  </a:lnTo>
                  <a:lnTo>
                    <a:pt x="0" y="7688286"/>
                  </a:lnTo>
                  <a:lnTo>
                    <a:pt x="0" y="133374"/>
                  </a:lnTo>
                  <a:lnTo>
                    <a:pt x="6798" y="91226"/>
                  </a:lnTo>
                  <a:lnTo>
                    <a:pt x="25728" y="54621"/>
                  </a:lnTo>
                  <a:lnTo>
                    <a:pt x="54594" y="25755"/>
                  </a:lnTo>
                  <a:lnTo>
                    <a:pt x="91199" y="6824"/>
                  </a:lnTo>
                  <a:lnTo>
                    <a:pt x="133348" y="0"/>
                  </a:lnTo>
                  <a:lnTo>
                    <a:pt x="10757301" y="0"/>
                  </a:lnTo>
                  <a:lnTo>
                    <a:pt x="10799445" y="6824"/>
                  </a:lnTo>
                  <a:lnTo>
                    <a:pt x="10836051" y="25754"/>
                  </a:lnTo>
                  <a:lnTo>
                    <a:pt x="10864917" y="54620"/>
                  </a:lnTo>
                  <a:lnTo>
                    <a:pt x="10883847" y="91226"/>
                  </a:lnTo>
                  <a:lnTo>
                    <a:pt x="10887074" y="111231"/>
                  </a:lnTo>
                </a:path>
              </a:pathLst>
            </a:custGeom>
            <a:ln w="190499">
              <a:solidFill>
                <a:srgbClr val="185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03681" y="2876909"/>
            <a:ext cx="9513570" cy="2103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600" spc="-695" dirty="0">
                <a:solidFill>
                  <a:srgbClr val="33326A"/>
                </a:solidFill>
                <a:latin typeface="Arial"/>
                <a:cs typeface="Arial"/>
              </a:rPr>
              <a:t>THANK</a:t>
            </a:r>
            <a:r>
              <a:rPr sz="13600" spc="-775" dirty="0">
                <a:solidFill>
                  <a:srgbClr val="33326A"/>
                </a:solidFill>
                <a:latin typeface="Arial"/>
                <a:cs typeface="Arial"/>
              </a:rPr>
              <a:t> </a:t>
            </a:r>
            <a:r>
              <a:rPr sz="13600" spc="-810" dirty="0">
                <a:solidFill>
                  <a:srgbClr val="33326A"/>
                </a:solidFill>
                <a:latin typeface="Arial"/>
                <a:cs typeface="Arial"/>
              </a:rPr>
              <a:t>YOU</a:t>
            </a:r>
            <a:endParaRPr sz="13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7686" y="5400194"/>
            <a:ext cx="9029065" cy="3445510"/>
            <a:chOff x="1957686" y="5400194"/>
            <a:chExt cx="9029065" cy="3445510"/>
          </a:xfrm>
        </p:grpSpPr>
        <p:sp>
          <p:nvSpPr>
            <p:cNvPr id="10" name="object 10"/>
            <p:cNvSpPr/>
            <p:nvPr/>
          </p:nvSpPr>
          <p:spPr>
            <a:xfrm>
              <a:off x="2425307" y="5419244"/>
              <a:ext cx="8542020" cy="19050"/>
            </a:xfrm>
            <a:custGeom>
              <a:avLst/>
              <a:gdLst/>
              <a:ahLst/>
              <a:cxnLst/>
              <a:rect l="l" t="t" r="r" b="b"/>
              <a:pathLst>
                <a:path w="8542020" h="19050">
                  <a:moveTo>
                    <a:pt x="0" y="0"/>
                  </a:moveTo>
                  <a:lnTo>
                    <a:pt x="8541883" y="19049"/>
                  </a:lnTo>
                </a:path>
              </a:pathLst>
            </a:custGeom>
            <a:ln w="38099">
              <a:solidFill>
                <a:srgbClr val="185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9948" y="6578666"/>
              <a:ext cx="133398" cy="1333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882" y="7112057"/>
              <a:ext cx="133398" cy="1333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3817" y="7645448"/>
              <a:ext cx="133398" cy="1333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0751" y="8178839"/>
              <a:ext cx="133398" cy="13339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7686" y="8712231"/>
              <a:ext cx="133398" cy="13339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35078" y="5775085"/>
            <a:ext cx="7051722" cy="43826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4500" spc="-405" baseline="1851" dirty="0">
                <a:solidFill>
                  <a:srgbClr val="00003B"/>
                </a:solidFill>
                <a:latin typeface="Arial Black"/>
                <a:cs typeface="Arial Black"/>
              </a:rPr>
              <a:t>I</a:t>
            </a:r>
            <a:r>
              <a:rPr sz="3000" spc="-270" dirty="0">
                <a:solidFill>
                  <a:srgbClr val="00003B"/>
                </a:solidFill>
                <a:latin typeface="Arial Black"/>
                <a:cs typeface="Arial Black"/>
              </a:rPr>
              <a:t>NTERNS</a:t>
            </a:r>
            <a:r>
              <a:rPr sz="3000" spc="-295" dirty="0">
                <a:solidFill>
                  <a:srgbClr val="00003B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00003B"/>
                </a:solidFill>
                <a:latin typeface="Arial Black"/>
                <a:cs typeface="Arial Black"/>
              </a:rPr>
              <a:t>:</a:t>
            </a:r>
            <a:endParaRPr lang="en-IN" sz="3000" spc="-50" dirty="0">
              <a:solidFill>
                <a:srgbClr val="00003B"/>
              </a:solidFill>
              <a:latin typeface="Arial Black"/>
              <a:cs typeface="Arial Black"/>
            </a:endParaRPr>
          </a:p>
          <a:p>
            <a:pPr marL="658495" marR="549275" lvl="2" indent="5715" algn="l">
              <a:lnSpc>
                <a:spcPct val="116700"/>
              </a:lnSpc>
              <a:spcBef>
                <a:spcPts val="70"/>
              </a:spcBef>
            </a:pPr>
            <a:r>
              <a:rPr lang="en-IN" sz="4500" spc="-450" baseline="1851" dirty="0">
                <a:solidFill>
                  <a:srgbClr val="00003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ahoma" panose="020B0604030504040204" pitchFamily="34" charset="0"/>
              </a:rPr>
              <a:t>DEEPTHISREE</a:t>
            </a:r>
            <a:r>
              <a:rPr lang="en-IN" sz="3000" spc="-140" dirty="0">
                <a:solidFill>
                  <a:srgbClr val="00003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ahoma" panose="020B0604030504040204" pitchFamily="34" charset="0"/>
              </a:rPr>
              <a:t>  S</a:t>
            </a:r>
          </a:p>
          <a:p>
            <a:pPr marL="658495" marR="549275" lvl="1" indent="5715" algn="l">
              <a:lnSpc>
                <a:spcPct val="116700"/>
              </a:lnSpc>
              <a:spcBef>
                <a:spcPts val="70"/>
              </a:spcBef>
            </a:pPr>
            <a:r>
              <a:rPr lang="en-IN" sz="4500" spc="-375" baseline="2777" dirty="0">
                <a:solidFill>
                  <a:srgbClr val="00003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ahoma" panose="020B0604030504040204" pitchFamily="34" charset="0"/>
              </a:rPr>
              <a:t>RESHMI  SUBHA  GKR</a:t>
            </a:r>
          </a:p>
          <a:p>
            <a:pPr marL="658495" marR="549275" lvl="1" indent="5715" algn="l">
              <a:lnSpc>
                <a:spcPct val="116700"/>
              </a:lnSpc>
              <a:spcBef>
                <a:spcPts val="70"/>
              </a:spcBef>
            </a:pPr>
            <a:r>
              <a:rPr lang="en-IN" sz="4500" spc="-375" baseline="2777" dirty="0">
                <a:solidFill>
                  <a:srgbClr val="00003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ahoma" panose="020B0604030504040204" pitchFamily="34" charset="0"/>
              </a:rPr>
              <a:t>BHARAT KOLHE</a:t>
            </a:r>
          </a:p>
          <a:p>
            <a:pPr marL="658495" marR="549275" lvl="1" indent="5715" algn="l">
              <a:lnSpc>
                <a:spcPct val="116700"/>
              </a:lnSpc>
              <a:spcBef>
                <a:spcPts val="70"/>
              </a:spcBef>
            </a:pPr>
            <a:r>
              <a:rPr lang="en-IN" sz="4500" spc="-375" baseline="2777" dirty="0">
                <a:solidFill>
                  <a:srgbClr val="00003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ahoma" panose="020B0604030504040204" pitchFamily="34" charset="0"/>
              </a:rPr>
              <a:t>RAMAKOTI  ABHIRAM  SHARMA</a:t>
            </a:r>
          </a:p>
          <a:p>
            <a:pPr marL="658495" marR="549275" lvl="1" indent="5715" algn="l">
              <a:lnSpc>
                <a:spcPct val="116700"/>
              </a:lnSpc>
              <a:spcBef>
                <a:spcPts val="70"/>
              </a:spcBef>
            </a:pPr>
            <a:r>
              <a:rPr lang="en-IN" sz="3000" spc="-150" dirty="0">
                <a:solidFill>
                  <a:srgbClr val="00003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ahoma" panose="020B0604030504040204" pitchFamily="34" charset="0"/>
              </a:rPr>
              <a:t>NAGANATHAN S</a:t>
            </a:r>
          </a:p>
          <a:p>
            <a:pPr marL="658495" marR="549275" lvl="1" indent="5715" algn="l">
              <a:lnSpc>
                <a:spcPct val="116700"/>
              </a:lnSpc>
              <a:spcBef>
                <a:spcPts val="70"/>
              </a:spcBef>
            </a:pPr>
            <a:r>
              <a:rPr lang="en-IN" sz="3000" spc="-150" dirty="0">
                <a:solidFill>
                  <a:srgbClr val="00003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ahoma" panose="020B0604030504040204" pitchFamily="34" charset="0"/>
              </a:rPr>
              <a:t>VIVIN LOBO</a:t>
            </a:r>
          </a:p>
          <a:p>
            <a:pPr marL="658495" marR="549275" lvl="1" indent="5715" algn="l">
              <a:lnSpc>
                <a:spcPct val="116700"/>
              </a:lnSpc>
              <a:spcBef>
                <a:spcPts val="70"/>
              </a:spcBef>
            </a:pPr>
            <a:endParaRPr lang="en-IN" sz="30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Tahoma" panose="020B0604030504040204" pitchFamily="34" charset="0"/>
            </a:endParaRPr>
          </a:p>
        </p:txBody>
      </p:sp>
      <p:pic>
        <p:nvPicPr>
          <p:cNvPr id="19" name="object 11">
            <a:extLst>
              <a:ext uri="{FF2B5EF4-FFF2-40B4-BE49-F238E27FC236}">
                <a16:creationId xmlns:a16="http://schemas.microsoft.com/office/drawing/2014/main" id="{E9EFE8DD-D64C-E270-5935-E47E8214C3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9948" y="9257896"/>
            <a:ext cx="142875" cy="1444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563" cy="10287545"/>
            <a:chOff x="0" y="0"/>
            <a:chExt cx="18288563" cy="1028754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75368" y="0"/>
              <a:ext cx="6513195" cy="10287000"/>
            </a:xfrm>
            <a:custGeom>
              <a:avLst/>
              <a:gdLst/>
              <a:ahLst/>
              <a:cxnLst/>
              <a:rect l="l" t="t" r="r" b="b"/>
              <a:pathLst>
                <a:path w="6513194" h="10287000">
                  <a:moveTo>
                    <a:pt x="6512631" y="0"/>
                  </a:moveTo>
                  <a:lnTo>
                    <a:pt x="5120711" y="0"/>
                  </a:lnTo>
                  <a:lnTo>
                    <a:pt x="2765297" y="4708973"/>
                  </a:lnTo>
                  <a:lnTo>
                    <a:pt x="0" y="10286999"/>
                  </a:lnTo>
                  <a:lnTo>
                    <a:pt x="5001117" y="10286999"/>
                  </a:lnTo>
                  <a:lnTo>
                    <a:pt x="6512631" y="7216947"/>
                  </a:lnTo>
                  <a:lnTo>
                    <a:pt x="6512631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02883" y="0"/>
              <a:ext cx="6085205" cy="9735820"/>
            </a:xfrm>
            <a:custGeom>
              <a:avLst/>
              <a:gdLst/>
              <a:ahLst/>
              <a:cxnLst/>
              <a:rect l="l" t="t" r="r" b="b"/>
              <a:pathLst>
                <a:path w="6085205" h="9735820">
                  <a:moveTo>
                    <a:pt x="4971763" y="0"/>
                  </a:moveTo>
                  <a:lnTo>
                    <a:pt x="0" y="0"/>
                  </a:lnTo>
                  <a:lnTo>
                    <a:pt x="4832484" y="9735730"/>
                  </a:lnTo>
                  <a:lnTo>
                    <a:pt x="6085115" y="9735730"/>
                  </a:lnTo>
                  <a:lnTo>
                    <a:pt x="6085115" y="2225981"/>
                  </a:lnTo>
                  <a:lnTo>
                    <a:pt x="4971763" y="0"/>
                  </a:lnTo>
                  <a:close/>
                </a:path>
              </a:pathLst>
            </a:custGeom>
            <a:solidFill>
              <a:srgbClr val="185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7398" y="9735730"/>
              <a:ext cx="1520825" cy="551815"/>
            </a:xfrm>
            <a:custGeom>
              <a:avLst/>
              <a:gdLst/>
              <a:ahLst/>
              <a:cxnLst/>
              <a:rect l="l" t="t" r="r" b="b"/>
              <a:pathLst>
                <a:path w="1520825" h="551815">
                  <a:moveTo>
                    <a:pt x="1520601" y="0"/>
                  </a:moveTo>
                  <a:lnTo>
                    <a:pt x="267970" y="0"/>
                  </a:lnTo>
                  <a:lnTo>
                    <a:pt x="0" y="551269"/>
                  </a:lnTo>
                  <a:lnTo>
                    <a:pt x="1520601" y="551269"/>
                  </a:lnTo>
                  <a:lnTo>
                    <a:pt x="1520601" y="0"/>
                  </a:lnTo>
                  <a:close/>
                </a:path>
              </a:pathLst>
            </a:custGeom>
            <a:solidFill>
              <a:srgbClr val="252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7053" y="414014"/>
            <a:ext cx="7670165" cy="1292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300" spc="-675" dirty="0"/>
              <a:t>INTRODUCTION</a:t>
            </a:r>
            <a:endParaRPr sz="8300"/>
          </a:p>
        </p:txBody>
      </p:sp>
      <p:sp>
        <p:nvSpPr>
          <p:cNvPr id="10" name="object 10"/>
          <p:cNvSpPr/>
          <p:nvPr/>
        </p:nvSpPr>
        <p:spPr>
          <a:xfrm>
            <a:off x="-224" y="0"/>
            <a:ext cx="1028700" cy="10401300"/>
          </a:xfrm>
          <a:custGeom>
            <a:avLst/>
            <a:gdLst/>
            <a:ahLst/>
            <a:cxnLst/>
            <a:rect l="l" t="t" r="r" b="b"/>
            <a:pathLst>
              <a:path w="1028700" h="10287000">
                <a:moveTo>
                  <a:pt x="0" y="10287000"/>
                </a:moveTo>
                <a:lnTo>
                  <a:pt x="0" y="0"/>
                </a:lnTo>
                <a:lnTo>
                  <a:pt x="1028627" y="0"/>
                </a:lnTo>
                <a:lnTo>
                  <a:pt x="1028627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224767" y="2143605"/>
            <a:ext cx="10354310" cy="6893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2325"/>
              </a:spcBef>
            </a:pPr>
            <a:r>
              <a:rPr lang="en-US" sz="295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95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E-Music</a:t>
            </a:r>
            <a:r>
              <a:rPr lang="en-US" sz="295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95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r>
              <a:rPr lang="en-US" sz="295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powered by </a:t>
            </a:r>
            <a:r>
              <a:rPr lang="en-US" sz="295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</a:t>
            </a:r>
            <a:r>
              <a:rPr lang="en-US" sz="295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an innovative platform designed with cutting-edge AI algorithms and transforms your musical ideas into masterpieces for seamless sound creation and personalization and every note reflects your unique style.</a:t>
            </a: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lang="en-IN" sz="2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IN" sz="2950" b="1" spc="-10" dirty="0">
                <a:solidFill>
                  <a:srgbClr val="00003B"/>
                </a:solidFill>
                <a:latin typeface="Tahoma"/>
                <a:cs typeface="Tahoma"/>
              </a:rPr>
              <a:t>Purpose: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Suggest music based on listening habits or tailor music to suit individual tastes.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Combine different genres and sounds to create unique tracks.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Makes it easy to share music with friends, fans, or social media platforms.</a:t>
            </a:r>
            <a:endParaRPr lang="en-US" sz="2950" dirty="0">
              <a:latin typeface="Verdana"/>
              <a:cs typeface="Verdan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C8EC68-2FAC-31CB-8279-A780E9A0F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10" y="1809750"/>
            <a:ext cx="55626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23571"/>
            <a:ext cx="8294370" cy="2182495"/>
            <a:chOff x="0" y="723571"/>
            <a:chExt cx="8294370" cy="218249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3571"/>
              <a:ext cx="929601" cy="18327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1560" y="2034222"/>
              <a:ext cx="7647305" cy="752475"/>
            </a:xfrm>
            <a:custGeom>
              <a:avLst/>
              <a:gdLst/>
              <a:ahLst/>
              <a:cxnLst/>
              <a:rect l="l" t="t" r="r" b="b"/>
              <a:pathLst>
                <a:path w="7647305" h="752475">
                  <a:moveTo>
                    <a:pt x="343734" y="752474"/>
                  </a:moveTo>
                  <a:lnTo>
                    <a:pt x="284383" y="743036"/>
                  </a:lnTo>
                  <a:lnTo>
                    <a:pt x="240920" y="729163"/>
                  </a:lnTo>
                  <a:lnTo>
                    <a:pt x="199918" y="710354"/>
                  </a:lnTo>
                  <a:lnTo>
                    <a:pt x="161731" y="686962"/>
                  </a:lnTo>
                  <a:lnTo>
                    <a:pt x="126713" y="659341"/>
                  </a:lnTo>
                  <a:lnTo>
                    <a:pt x="95216" y="627845"/>
                  </a:lnTo>
                  <a:lnTo>
                    <a:pt x="67595" y="592826"/>
                  </a:lnTo>
                  <a:lnTo>
                    <a:pt x="44204" y="554640"/>
                  </a:lnTo>
                  <a:lnTo>
                    <a:pt x="25395" y="513638"/>
                  </a:lnTo>
                  <a:lnTo>
                    <a:pt x="11522" y="470175"/>
                  </a:lnTo>
                  <a:lnTo>
                    <a:pt x="2939" y="424604"/>
                  </a:lnTo>
                  <a:lnTo>
                    <a:pt x="0" y="377279"/>
                  </a:lnTo>
                  <a:lnTo>
                    <a:pt x="2939" y="329954"/>
                  </a:lnTo>
                  <a:lnTo>
                    <a:pt x="11522" y="284383"/>
                  </a:lnTo>
                  <a:lnTo>
                    <a:pt x="25395" y="240920"/>
                  </a:lnTo>
                  <a:lnTo>
                    <a:pt x="44204" y="199918"/>
                  </a:lnTo>
                  <a:lnTo>
                    <a:pt x="67595" y="161731"/>
                  </a:lnTo>
                  <a:lnTo>
                    <a:pt x="95216" y="126713"/>
                  </a:lnTo>
                  <a:lnTo>
                    <a:pt x="126713" y="95216"/>
                  </a:lnTo>
                  <a:lnTo>
                    <a:pt x="161731" y="67595"/>
                  </a:lnTo>
                  <a:lnTo>
                    <a:pt x="199918" y="44204"/>
                  </a:lnTo>
                  <a:lnTo>
                    <a:pt x="240920" y="25395"/>
                  </a:lnTo>
                  <a:lnTo>
                    <a:pt x="284383" y="11522"/>
                  </a:lnTo>
                  <a:lnTo>
                    <a:pt x="329954" y="2939"/>
                  </a:lnTo>
                  <a:lnTo>
                    <a:pt x="377279" y="0"/>
                  </a:lnTo>
                  <a:lnTo>
                    <a:pt x="7269429" y="0"/>
                  </a:lnTo>
                  <a:lnTo>
                    <a:pt x="7316754" y="2939"/>
                  </a:lnTo>
                  <a:lnTo>
                    <a:pt x="7362325" y="11522"/>
                  </a:lnTo>
                  <a:lnTo>
                    <a:pt x="7405788" y="25395"/>
                  </a:lnTo>
                  <a:lnTo>
                    <a:pt x="7446790" y="44204"/>
                  </a:lnTo>
                  <a:lnTo>
                    <a:pt x="7484977" y="67595"/>
                  </a:lnTo>
                  <a:lnTo>
                    <a:pt x="7519995" y="95216"/>
                  </a:lnTo>
                  <a:lnTo>
                    <a:pt x="7551491" y="126712"/>
                  </a:lnTo>
                  <a:lnTo>
                    <a:pt x="7579112" y="161731"/>
                  </a:lnTo>
                  <a:lnTo>
                    <a:pt x="7602504" y="199918"/>
                  </a:lnTo>
                  <a:lnTo>
                    <a:pt x="7621313" y="240919"/>
                  </a:lnTo>
                  <a:lnTo>
                    <a:pt x="7635186" y="284383"/>
                  </a:lnTo>
                  <a:lnTo>
                    <a:pt x="7643769" y="329954"/>
                  </a:lnTo>
                  <a:lnTo>
                    <a:pt x="7646708" y="377279"/>
                  </a:lnTo>
                  <a:lnTo>
                    <a:pt x="7643769" y="424604"/>
                  </a:lnTo>
                  <a:lnTo>
                    <a:pt x="7635186" y="470175"/>
                  </a:lnTo>
                  <a:lnTo>
                    <a:pt x="7621313" y="513638"/>
                  </a:lnTo>
                  <a:lnTo>
                    <a:pt x="7602504" y="554640"/>
                  </a:lnTo>
                  <a:lnTo>
                    <a:pt x="7579112" y="592827"/>
                  </a:lnTo>
                  <a:lnTo>
                    <a:pt x="7551492" y="627845"/>
                  </a:lnTo>
                  <a:lnTo>
                    <a:pt x="7519995" y="659342"/>
                  </a:lnTo>
                  <a:lnTo>
                    <a:pt x="7484977" y="686962"/>
                  </a:lnTo>
                  <a:lnTo>
                    <a:pt x="7446790" y="710354"/>
                  </a:lnTo>
                  <a:lnTo>
                    <a:pt x="7405788" y="729163"/>
                  </a:lnTo>
                  <a:lnTo>
                    <a:pt x="7362325" y="743036"/>
                  </a:lnTo>
                  <a:lnTo>
                    <a:pt x="7316754" y="751619"/>
                  </a:lnTo>
                  <a:lnTo>
                    <a:pt x="7302974" y="752474"/>
                  </a:lnTo>
                </a:path>
              </a:pathLst>
            </a:custGeom>
            <a:ln w="171449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5309" y="1799640"/>
              <a:ext cx="1106805" cy="1106805"/>
            </a:xfrm>
            <a:custGeom>
              <a:avLst/>
              <a:gdLst/>
              <a:ahLst/>
              <a:cxnLst/>
              <a:rect l="l" t="t" r="r" b="b"/>
              <a:pathLst>
                <a:path w="1106805" h="1106805">
                  <a:moveTo>
                    <a:pt x="553131" y="1106263"/>
                  </a:moveTo>
                  <a:lnTo>
                    <a:pt x="505405" y="1104233"/>
                  </a:lnTo>
                  <a:lnTo>
                    <a:pt x="458806" y="1098252"/>
                  </a:lnTo>
                  <a:lnTo>
                    <a:pt x="413500" y="1088488"/>
                  </a:lnTo>
                  <a:lnTo>
                    <a:pt x="369654" y="1075106"/>
                  </a:lnTo>
                  <a:lnTo>
                    <a:pt x="327434" y="1058272"/>
                  </a:lnTo>
                  <a:lnTo>
                    <a:pt x="287005" y="1038152"/>
                  </a:lnTo>
                  <a:lnTo>
                    <a:pt x="248533" y="1014913"/>
                  </a:lnTo>
                  <a:lnTo>
                    <a:pt x="212185" y="988719"/>
                  </a:lnTo>
                  <a:lnTo>
                    <a:pt x="178127" y="959738"/>
                  </a:lnTo>
                  <a:lnTo>
                    <a:pt x="146524" y="928136"/>
                  </a:lnTo>
                  <a:lnTo>
                    <a:pt x="117543" y="894077"/>
                  </a:lnTo>
                  <a:lnTo>
                    <a:pt x="91350" y="857729"/>
                  </a:lnTo>
                  <a:lnTo>
                    <a:pt x="68110" y="819258"/>
                  </a:lnTo>
                  <a:lnTo>
                    <a:pt x="47990" y="778829"/>
                  </a:lnTo>
                  <a:lnTo>
                    <a:pt x="31156" y="736608"/>
                  </a:lnTo>
                  <a:lnTo>
                    <a:pt x="17774" y="692762"/>
                  </a:lnTo>
                  <a:lnTo>
                    <a:pt x="8010" y="647457"/>
                  </a:lnTo>
                  <a:lnTo>
                    <a:pt x="2030" y="600858"/>
                  </a:lnTo>
                  <a:lnTo>
                    <a:pt x="0" y="553131"/>
                  </a:lnTo>
                  <a:lnTo>
                    <a:pt x="2030" y="505405"/>
                  </a:lnTo>
                  <a:lnTo>
                    <a:pt x="8010" y="458806"/>
                  </a:lnTo>
                  <a:lnTo>
                    <a:pt x="17774" y="413500"/>
                  </a:lnTo>
                  <a:lnTo>
                    <a:pt x="31156" y="369654"/>
                  </a:lnTo>
                  <a:lnTo>
                    <a:pt x="47990" y="327434"/>
                  </a:lnTo>
                  <a:lnTo>
                    <a:pt x="68110" y="287005"/>
                  </a:lnTo>
                  <a:lnTo>
                    <a:pt x="91350" y="248533"/>
                  </a:lnTo>
                  <a:lnTo>
                    <a:pt x="117543" y="212185"/>
                  </a:lnTo>
                  <a:lnTo>
                    <a:pt x="146524" y="178127"/>
                  </a:lnTo>
                  <a:lnTo>
                    <a:pt x="178127" y="146524"/>
                  </a:lnTo>
                  <a:lnTo>
                    <a:pt x="212185" y="117543"/>
                  </a:lnTo>
                  <a:lnTo>
                    <a:pt x="248533" y="91350"/>
                  </a:lnTo>
                  <a:lnTo>
                    <a:pt x="287005" y="68110"/>
                  </a:lnTo>
                  <a:lnTo>
                    <a:pt x="327434" y="47990"/>
                  </a:lnTo>
                  <a:lnTo>
                    <a:pt x="369654" y="31156"/>
                  </a:lnTo>
                  <a:lnTo>
                    <a:pt x="413500" y="17774"/>
                  </a:lnTo>
                  <a:lnTo>
                    <a:pt x="458806" y="8010"/>
                  </a:lnTo>
                  <a:lnTo>
                    <a:pt x="505405" y="2030"/>
                  </a:lnTo>
                  <a:lnTo>
                    <a:pt x="553131" y="0"/>
                  </a:lnTo>
                  <a:lnTo>
                    <a:pt x="600858" y="2030"/>
                  </a:lnTo>
                  <a:lnTo>
                    <a:pt x="647456" y="8010"/>
                  </a:lnTo>
                  <a:lnTo>
                    <a:pt x="692762" y="17774"/>
                  </a:lnTo>
                  <a:lnTo>
                    <a:pt x="736608" y="31156"/>
                  </a:lnTo>
                  <a:lnTo>
                    <a:pt x="778829" y="47990"/>
                  </a:lnTo>
                  <a:lnTo>
                    <a:pt x="819258" y="68110"/>
                  </a:lnTo>
                  <a:lnTo>
                    <a:pt x="857729" y="91350"/>
                  </a:lnTo>
                  <a:lnTo>
                    <a:pt x="894077" y="117543"/>
                  </a:lnTo>
                  <a:lnTo>
                    <a:pt x="928136" y="146524"/>
                  </a:lnTo>
                  <a:lnTo>
                    <a:pt x="959738" y="178127"/>
                  </a:lnTo>
                  <a:lnTo>
                    <a:pt x="988720" y="212185"/>
                  </a:lnTo>
                  <a:lnTo>
                    <a:pt x="1014913" y="248533"/>
                  </a:lnTo>
                  <a:lnTo>
                    <a:pt x="1038152" y="287005"/>
                  </a:lnTo>
                  <a:lnTo>
                    <a:pt x="1058272" y="327434"/>
                  </a:lnTo>
                  <a:lnTo>
                    <a:pt x="1075106" y="369654"/>
                  </a:lnTo>
                  <a:lnTo>
                    <a:pt x="1088488" y="413500"/>
                  </a:lnTo>
                  <a:lnTo>
                    <a:pt x="1098252" y="458806"/>
                  </a:lnTo>
                  <a:lnTo>
                    <a:pt x="1104233" y="505405"/>
                  </a:lnTo>
                  <a:lnTo>
                    <a:pt x="1106263" y="553131"/>
                  </a:lnTo>
                  <a:lnTo>
                    <a:pt x="1104233" y="600858"/>
                  </a:lnTo>
                  <a:lnTo>
                    <a:pt x="1098252" y="647457"/>
                  </a:lnTo>
                  <a:lnTo>
                    <a:pt x="1088488" y="692762"/>
                  </a:lnTo>
                  <a:lnTo>
                    <a:pt x="1075106" y="736608"/>
                  </a:lnTo>
                  <a:lnTo>
                    <a:pt x="1058272" y="778829"/>
                  </a:lnTo>
                  <a:lnTo>
                    <a:pt x="1038152" y="819258"/>
                  </a:lnTo>
                  <a:lnTo>
                    <a:pt x="1014913" y="857729"/>
                  </a:lnTo>
                  <a:lnTo>
                    <a:pt x="988720" y="894077"/>
                  </a:lnTo>
                  <a:lnTo>
                    <a:pt x="959738" y="928136"/>
                  </a:lnTo>
                  <a:lnTo>
                    <a:pt x="928136" y="959738"/>
                  </a:lnTo>
                  <a:lnTo>
                    <a:pt x="894077" y="988719"/>
                  </a:lnTo>
                  <a:lnTo>
                    <a:pt x="857729" y="1014913"/>
                  </a:lnTo>
                  <a:lnTo>
                    <a:pt x="819258" y="1038152"/>
                  </a:lnTo>
                  <a:lnTo>
                    <a:pt x="778829" y="1058272"/>
                  </a:lnTo>
                  <a:lnTo>
                    <a:pt x="736608" y="1075106"/>
                  </a:lnTo>
                  <a:lnTo>
                    <a:pt x="692762" y="1088488"/>
                  </a:lnTo>
                  <a:lnTo>
                    <a:pt x="647456" y="1098252"/>
                  </a:lnTo>
                  <a:lnTo>
                    <a:pt x="600858" y="1104233"/>
                  </a:lnTo>
                  <a:lnTo>
                    <a:pt x="553131" y="1106263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150" y="2060086"/>
              <a:ext cx="561340" cy="586740"/>
            </a:xfrm>
            <a:custGeom>
              <a:avLst/>
              <a:gdLst/>
              <a:ahLst/>
              <a:cxnLst/>
              <a:rect l="l" t="t" r="r" b="b"/>
              <a:pathLst>
                <a:path w="561340" h="586739">
                  <a:moveTo>
                    <a:pt x="131505" y="566419"/>
                  </a:moveTo>
                  <a:lnTo>
                    <a:pt x="92668" y="561339"/>
                  </a:lnTo>
                  <a:lnTo>
                    <a:pt x="60519" y="539749"/>
                  </a:lnTo>
                  <a:lnTo>
                    <a:pt x="52636" y="500379"/>
                  </a:lnTo>
                  <a:lnTo>
                    <a:pt x="52443" y="494029"/>
                  </a:lnTo>
                  <a:lnTo>
                    <a:pt x="52366" y="491489"/>
                  </a:lnTo>
                  <a:lnTo>
                    <a:pt x="42476" y="449579"/>
                  </a:lnTo>
                  <a:lnTo>
                    <a:pt x="36413" y="440689"/>
                  </a:lnTo>
                  <a:lnTo>
                    <a:pt x="35678" y="439419"/>
                  </a:lnTo>
                  <a:lnTo>
                    <a:pt x="35142" y="438149"/>
                  </a:lnTo>
                  <a:lnTo>
                    <a:pt x="34804" y="436879"/>
                  </a:lnTo>
                  <a:lnTo>
                    <a:pt x="34366" y="436879"/>
                  </a:lnTo>
                  <a:lnTo>
                    <a:pt x="33928" y="435609"/>
                  </a:lnTo>
                  <a:lnTo>
                    <a:pt x="33490" y="435609"/>
                  </a:lnTo>
                  <a:lnTo>
                    <a:pt x="32004" y="431799"/>
                  </a:lnTo>
                  <a:lnTo>
                    <a:pt x="32017" y="420369"/>
                  </a:lnTo>
                  <a:lnTo>
                    <a:pt x="32175" y="419099"/>
                  </a:lnTo>
                  <a:lnTo>
                    <a:pt x="30150" y="416559"/>
                  </a:lnTo>
                  <a:lnTo>
                    <a:pt x="29175" y="412749"/>
                  </a:lnTo>
                  <a:lnTo>
                    <a:pt x="29226" y="410209"/>
                  </a:lnTo>
                  <a:lnTo>
                    <a:pt x="29338" y="407669"/>
                  </a:lnTo>
                  <a:lnTo>
                    <a:pt x="29424" y="406399"/>
                  </a:lnTo>
                  <a:lnTo>
                    <a:pt x="29511" y="405129"/>
                  </a:lnTo>
                  <a:lnTo>
                    <a:pt x="29597" y="403859"/>
                  </a:lnTo>
                  <a:lnTo>
                    <a:pt x="28635" y="400049"/>
                  </a:lnTo>
                  <a:lnTo>
                    <a:pt x="24098" y="391159"/>
                  </a:lnTo>
                  <a:lnTo>
                    <a:pt x="20895" y="388619"/>
                  </a:lnTo>
                  <a:lnTo>
                    <a:pt x="13126" y="384809"/>
                  </a:lnTo>
                  <a:lnTo>
                    <a:pt x="10000" y="382269"/>
                  </a:lnTo>
                  <a:lnTo>
                    <a:pt x="4754" y="375919"/>
                  </a:lnTo>
                  <a:lnTo>
                    <a:pt x="2837" y="372109"/>
                  </a:lnTo>
                  <a:lnTo>
                    <a:pt x="413" y="364489"/>
                  </a:lnTo>
                  <a:lnTo>
                    <a:pt x="0" y="360679"/>
                  </a:lnTo>
                  <a:lnTo>
                    <a:pt x="769" y="351789"/>
                  </a:lnTo>
                  <a:lnTo>
                    <a:pt x="1923" y="347979"/>
                  </a:lnTo>
                  <a:lnTo>
                    <a:pt x="7071" y="337819"/>
                  </a:lnTo>
                  <a:lnTo>
                    <a:pt x="10690" y="331469"/>
                  </a:lnTo>
                  <a:lnTo>
                    <a:pt x="14704" y="326389"/>
                  </a:lnTo>
                  <a:lnTo>
                    <a:pt x="19113" y="320039"/>
                  </a:lnTo>
                  <a:lnTo>
                    <a:pt x="39245" y="283209"/>
                  </a:lnTo>
                  <a:lnTo>
                    <a:pt x="44045" y="257809"/>
                  </a:lnTo>
                  <a:lnTo>
                    <a:pt x="44170" y="256539"/>
                  </a:lnTo>
                  <a:lnTo>
                    <a:pt x="44295" y="255269"/>
                  </a:lnTo>
                  <a:lnTo>
                    <a:pt x="44420" y="253999"/>
                  </a:lnTo>
                  <a:lnTo>
                    <a:pt x="44544" y="252729"/>
                  </a:lnTo>
                  <a:lnTo>
                    <a:pt x="45373" y="241299"/>
                  </a:lnTo>
                  <a:lnTo>
                    <a:pt x="46800" y="218439"/>
                  </a:lnTo>
                  <a:lnTo>
                    <a:pt x="47552" y="210819"/>
                  </a:lnTo>
                  <a:lnTo>
                    <a:pt x="47677" y="209549"/>
                  </a:lnTo>
                  <a:lnTo>
                    <a:pt x="58644" y="161289"/>
                  </a:lnTo>
                  <a:lnTo>
                    <a:pt x="58757" y="160795"/>
                  </a:lnTo>
                  <a:lnTo>
                    <a:pt x="58882" y="160246"/>
                  </a:lnTo>
                  <a:lnTo>
                    <a:pt x="58933" y="160019"/>
                  </a:lnTo>
                  <a:lnTo>
                    <a:pt x="81024" y="116839"/>
                  </a:lnTo>
                  <a:lnTo>
                    <a:pt x="113854" y="83819"/>
                  </a:lnTo>
                  <a:lnTo>
                    <a:pt x="157329" y="58419"/>
                  </a:lnTo>
                  <a:lnTo>
                    <a:pt x="163539" y="54609"/>
                  </a:lnTo>
                  <a:lnTo>
                    <a:pt x="169968" y="52069"/>
                  </a:lnTo>
                  <a:lnTo>
                    <a:pt x="176616" y="50799"/>
                  </a:lnTo>
                  <a:lnTo>
                    <a:pt x="178256" y="44449"/>
                  </a:lnTo>
                  <a:lnTo>
                    <a:pt x="200565" y="12699"/>
                  </a:lnTo>
                  <a:lnTo>
                    <a:pt x="205745" y="10159"/>
                  </a:lnTo>
                  <a:lnTo>
                    <a:pt x="217137" y="3809"/>
                  </a:lnTo>
                  <a:lnTo>
                    <a:pt x="223133" y="1269"/>
                  </a:lnTo>
                  <a:lnTo>
                    <a:pt x="229428" y="0"/>
                  </a:lnTo>
                  <a:lnTo>
                    <a:pt x="506208" y="0"/>
                  </a:lnTo>
                  <a:lnTo>
                    <a:pt x="514522" y="1269"/>
                  </a:lnTo>
                  <a:lnTo>
                    <a:pt x="526414" y="5079"/>
                  </a:lnTo>
                  <a:lnTo>
                    <a:pt x="530140" y="7619"/>
                  </a:lnTo>
                  <a:lnTo>
                    <a:pt x="537192" y="11429"/>
                  </a:lnTo>
                  <a:lnTo>
                    <a:pt x="540443" y="13969"/>
                  </a:lnTo>
                  <a:lnTo>
                    <a:pt x="545203" y="19049"/>
                  </a:lnTo>
                  <a:lnTo>
                    <a:pt x="399030" y="19049"/>
                  </a:lnTo>
                  <a:lnTo>
                    <a:pt x="358284" y="20319"/>
                  </a:lnTo>
                  <a:lnTo>
                    <a:pt x="231252" y="20319"/>
                  </a:lnTo>
                  <a:lnTo>
                    <a:pt x="223964" y="22859"/>
                  </a:lnTo>
                  <a:lnTo>
                    <a:pt x="210444" y="30479"/>
                  </a:lnTo>
                  <a:lnTo>
                    <a:pt x="205265" y="35559"/>
                  </a:lnTo>
                  <a:lnTo>
                    <a:pt x="201666" y="43179"/>
                  </a:lnTo>
                  <a:lnTo>
                    <a:pt x="198345" y="49529"/>
                  </a:lnTo>
                  <a:lnTo>
                    <a:pt x="196711" y="57149"/>
                  </a:lnTo>
                  <a:lnTo>
                    <a:pt x="196715" y="71119"/>
                  </a:lnTo>
                  <a:lnTo>
                    <a:pt x="176540" y="71119"/>
                  </a:lnTo>
                  <a:lnTo>
                    <a:pt x="132952" y="93979"/>
                  </a:lnTo>
                  <a:lnTo>
                    <a:pt x="99444" y="125729"/>
                  </a:lnTo>
                  <a:lnTo>
                    <a:pt x="77880" y="166369"/>
                  </a:lnTo>
                  <a:lnTo>
                    <a:pt x="68632" y="210819"/>
                  </a:lnTo>
                  <a:lnTo>
                    <a:pt x="66562" y="237489"/>
                  </a:lnTo>
                  <a:lnTo>
                    <a:pt x="66441" y="240029"/>
                  </a:lnTo>
                  <a:lnTo>
                    <a:pt x="66381" y="241299"/>
                  </a:lnTo>
                  <a:lnTo>
                    <a:pt x="66260" y="243839"/>
                  </a:lnTo>
                  <a:lnTo>
                    <a:pt x="66138" y="246379"/>
                  </a:lnTo>
                  <a:lnTo>
                    <a:pt x="66017" y="248919"/>
                  </a:lnTo>
                  <a:lnTo>
                    <a:pt x="65896" y="251459"/>
                  </a:lnTo>
                  <a:lnTo>
                    <a:pt x="65836" y="252729"/>
                  </a:lnTo>
                  <a:lnTo>
                    <a:pt x="64145" y="266699"/>
                  </a:lnTo>
                  <a:lnTo>
                    <a:pt x="52667" y="303529"/>
                  </a:lnTo>
                  <a:lnTo>
                    <a:pt x="32341" y="336549"/>
                  </a:lnTo>
                  <a:lnTo>
                    <a:pt x="28990" y="340359"/>
                  </a:lnTo>
                  <a:lnTo>
                    <a:pt x="26041" y="345439"/>
                  </a:lnTo>
                  <a:lnTo>
                    <a:pt x="23495" y="349249"/>
                  </a:lnTo>
                  <a:lnTo>
                    <a:pt x="20953" y="355599"/>
                  </a:lnTo>
                  <a:lnTo>
                    <a:pt x="20957" y="360679"/>
                  </a:lnTo>
                  <a:lnTo>
                    <a:pt x="23618" y="365759"/>
                  </a:lnTo>
                  <a:lnTo>
                    <a:pt x="29048" y="369569"/>
                  </a:lnTo>
                  <a:lnTo>
                    <a:pt x="35349" y="373379"/>
                  </a:lnTo>
                  <a:lnTo>
                    <a:pt x="40311" y="378459"/>
                  </a:lnTo>
                  <a:lnTo>
                    <a:pt x="47554" y="391159"/>
                  </a:lnTo>
                  <a:lnTo>
                    <a:pt x="49313" y="397509"/>
                  </a:lnTo>
                  <a:lnTo>
                    <a:pt x="49210" y="405129"/>
                  </a:lnTo>
                  <a:lnTo>
                    <a:pt x="48968" y="406399"/>
                  </a:lnTo>
                  <a:lnTo>
                    <a:pt x="49383" y="407669"/>
                  </a:lnTo>
                  <a:lnTo>
                    <a:pt x="50457" y="408939"/>
                  </a:lnTo>
                  <a:lnTo>
                    <a:pt x="51896" y="410209"/>
                  </a:lnTo>
                  <a:lnTo>
                    <a:pt x="90433" y="410209"/>
                  </a:lnTo>
                  <a:lnTo>
                    <a:pt x="93281" y="411479"/>
                  </a:lnTo>
                  <a:lnTo>
                    <a:pt x="95670" y="414019"/>
                  </a:lnTo>
                  <a:lnTo>
                    <a:pt x="97582" y="415289"/>
                  </a:lnTo>
                  <a:lnTo>
                    <a:pt x="98385" y="417829"/>
                  </a:lnTo>
                  <a:lnTo>
                    <a:pt x="98283" y="419099"/>
                  </a:lnTo>
                  <a:lnTo>
                    <a:pt x="98182" y="420369"/>
                  </a:lnTo>
                  <a:lnTo>
                    <a:pt x="98080" y="421639"/>
                  </a:lnTo>
                  <a:lnTo>
                    <a:pt x="97861" y="426719"/>
                  </a:lnTo>
                  <a:lnTo>
                    <a:pt x="93917" y="430529"/>
                  </a:lnTo>
                  <a:lnTo>
                    <a:pt x="56228" y="430529"/>
                  </a:lnTo>
                  <a:lnTo>
                    <a:pt x="64879" y="445769"/>
                  </a:lnTo>
                  <a:lnTo>
                    <a:pt x="70788" y="462279"/>
                  </a:lnTo>
                  <a:lnTo>
                    <a:pt x="73955" y="478789"/>
                  </a:lnTo>
                  <a:lnTo>
                    <a:pt x="74077" y="483869"/>
                  </a:lnTo>
                  <a:lnTo>
                    <a:pt x="74168" y="487679"/>
                  </a:lnTo>
                  <a:lnTo>
                    <a:pt x="74260" y="491489"/>
                  </a:lnTo>
                  <a:lnTo>
                    <a:pt x="80153" y="529589"/>
                  </a:lnTo>
                  <a:lnTo>
                    <a:pt x="145956" y="543559"/>
                  </a:lnTo>
                  <a:lnTo>
                    <a:pt x="210602" y="543559"/>
                  </a:lnTo>
                  <a:lnTo>
                    <a:pt x="205103" y="547369"/>
                  </a:lnTo>
                  <a:lnTo>
                    <a:pt x="207589" y="552449"/>
                  </a:lnTo>
                  <a:lnTo>
                    <a:pt x="209232" y="556259"/>
                  </a:lnTo>
                  <a:lnTo>
                    <a:pt x="186655" y="556259"/>
                  </a:lnTo>
                  <a:lnTo>
                    <a:pt x="168521" y="561339"/>
                  </a:lnTo>
                  <a:lnTo>
                    <a:pt x="150138" y="565149"/>
                  </a:lnTo>
                  <a:lnTo>
                    <a:pt x="131505" y="566419"/>
                  </a:lnTo>
                  <a:close/>
                </a:path>
                <a:path w="561340" h="586739">
                  <a:moveTo>
                    <a:pt x="303796" y="339089"/>
                  </a:moveTo>
                  <a:lnTo>
                    <a:pt x="275435" y="339089"/>
                  </a:lnTo>
                  <a:lnTo>
                    <a:pt x="285031" y="330199"/>
                  </a:lnTo>
                  <a:lnTo>
                    <a:pt x="294219" y="321309"/>
                  </a:lnTo>
                  <a:lnTo>
                    <a:pt x="302999" y="312419"/>
                  </a:lnTo>
                  <a:lnTo>
                    <a:pt x="311371" y="303529"/>
                  </a:lnTo>
                  <a:lnTo>
                    <a:pt x="318951" y="294639"/>
                  </a:lnTo>
                  <a:lnTo>
                    <a:pt x="326993" y="287019"/>
                  </a:lnTo>
                  <a:lnTo>
                    <a:pt x="335192" y="278129"/>
                  </a:lnTo>
                  <a:lnTo>
                    <a:pt x="343243" y="270509"/>
                  </a:lnTo>
                  <a:lnTo>
                    <a:pt x="349119" y="264159"/>
                  </a:lnTo>
                  <a:lnTo>
                    <a:pt x="356472" y="261619"/>
                  </a:lnTo>
                  <a:lnTo>
                    <a:pt x="504915" y="261619"/>
                  </a:lnTo>
                  <a:lnTo>
                    <a:pt x="508481" y="260349"/>
                  </a:lnTo>
                  <a:lnTo>
                    <a:pt x="522002" y="255269"/>
                  </a:lnTo>
                  <a:lnTo>
                    <a:pt x="532175" y="246379"/>
                  </a:lnTo>
                  <a:lnTo>
                    <a:pt x="538609" y="233679"/>
                  </a:lnTo>
                  <a:lnTo>
                    <a:pt x="540912" y="218439"/>
                  </a:lnTo>
                  <a:lnTo>
                    <a:pt x="540912" y="63499"/>
                  </a:lnTo>
                  <a:lnTo>
                    <a:pt x="522171" y="26669"/>
                  </a:lnTo>
                  <a:lnTo>
                    <a:pt x="506393" y="20319"/>
                  </a:lnTo>
                  <a:lnTo>
                    <a:pt x="497671" y="20319"/>
                  </a:lnTo>
                  <a:lnTo>
                    <a:pt x="475503" y="19049"/>
                  </a:lnTo>
                  <a:lnTo>
                    <a:pt x="545203" y="19049"/>
                  </a:lnTo>
                  <a:lnTo>
                    <a:pt x="546393" y="20319"/>
                  </a:lnTo>
                  <a:lnTo>
                    <a:pt x="549029" y="24129"/>
                  </a:lnTo>
                  <a:lnTo>
                    <a:pt x="553622" y="30479"/>
                  </a:lnTo>
                  <a:lnTo>
                    <a:pt x="561067" y="218439"/>
                  </a:lnTo>
                  <a:lnTo>
                    <a:pt x="557102" y="241299"/>
                  </a:lnTo>
                  <a:lnTo>
                    <a:pt x="546260" y="260349"/>
                  </a:lnTo>
                  <a:lnTo>
                    <a:pt x="529472" y="274319"/>
                  </a:lnTo>
                  <a:lnTo>
                    <a:pt x="507673" y="280669"/>
                  </a:lnTo>
                  <a:lnTo>
                    <a:pt x="370911" y="280669"/>
                  </a:lnTo>
                  <a:lnTo>
                    <a:pt x="365212" y="281939"/>
                  </a:lnTo>
                  <a:lnTo>
                    <a:pt x="357052" y="285749"/>
                  </a:lnTo>
                  <a:lnTo>
                    <a:pt x="352256" y="289559"/>
                  </a:lnTo>
                  <a:lnTo>
                    <a:pt x="344218" y="297179"/>
                  </a:lnTo>
                  <a:lnTo>
                    <a:pt x="331798" y="308609"/>
                  </a:lnTo>
                  <a:lnTo>
                    <a:pt x="327417" y="313689"/>
                  </a:lnTo>
                  <a:lnTo>
                    <a:pt x="326979" y="313689"/>
                  </a:lnTo>
                  <a:lnTo>
                    <a:pt x="309705" y="332739"/>
                  </a:lnTo>
                  <a:lnTo>
                    <a:pt x="303796" y="339089"/>
                  </a:lnTo>
                  <a:close/>
                </a:path>
                <a:path w="561340" h="586739">
                  <a:moveTo>
                    <a:pt x="328514" y="21589"/>
                  </a:moveTo>
                  <a:lnTo>
                    <a:pt x="298707" y="21589"/>
                  </a:lnTo>
                  <a:lnTo>
                    <a:pt x="268885" y="20319"/>
                  </a:lnTo>
                  <a:lnTo>
                    <a:pt x="358284" y="20319"/>
                  </a:lnTo>
                  <a:lnTo>
                    <a:pt x="328514" y="21589"/>
                  </a:lnTo>
                  <a:close/>
                </a:path>
                <a:path w="561340" h="586739">
                  <a:moveTo>
                    <a:pt x="258022" y="383539"/>
                  </a:moveTo>
                  <a:lnTo>
                    <a:pt x="257294" y="355599"/>
                  </a:lnTo>
                  <a:lnTo>
                    <a:pt x="257194" y="351789"/>
                  </a:lnTo>
                  <a:lnTo>
                    <a:pt x="257128" y="349249"/>
                  </a:lnTo>
                  <a:lnTo>
                    <a:pt x="257029" y="345439"/>
                  </a:lnTo>
                  <a:lnTo>
                    <a:pt x="256930" y="341629"/>
                  </a:lnTo>
                  <a:lnTo>
                    <a:pt x="256897" y="340359"/>
                  </a:lnTo>
                  <a:lnTo>
                    <a:pt x="256797" y="336549"/>
                  </a:lnTo>
                  <a:lnTo>
                    <a:pt x="256698" y="332739"/>
                  </a:lnTo>
                  <a:lnTo>
                    <a:pt x="256632" y="281939"/>
                  </a:lnTo>
                  <a:lnTo>
                    <a:pt x="231758" y="281939"/>
                  </a:lnTo>
                  <a:lnTo>
                    <a:pt x="223989" y="279399"/>
                  </a:lnTo>
                  <a:lnTo>
                    <a:pt x="216419" y="278129"/>
                  </a:lnTo>
                  <a:lnTo>
                    <a:pt x="209047" y="274319"/>
                  </a:lnTo>
                  <a:lnTo>
                    <a:pt x="180009" y="248919"/>
                  </a:lnTo>
                  <a:lnTo>
                    <a:pt x="176540" y="233679"/>
                  </a:lnTo>
                  <a:lnTo>
                    <a:pt x="176540" y="71119"/>
                  </a:lnTo>
                  <a:lnTo>
                    <a:pt x="196715" y="71119"/>
                  </a:lnTo>
                  <a:lnTo>
                    <a:pt x="196763" y="218439"/>
                  </a:lnTo>
                  <a:lnTo>
                    <a:pt x="196611" y="220979"/>
                  </a:lnTo>
                  <a:lnTo>
                    <a:pt x="196754" y="224789"/>
                  </a:lnTo>
                  <a:lnTo>
                    <a:pt x="210504" y="251459"/>
                  </a:lnTo>
                  <a:lnTo>
                    <a:pt x="212693" y="253999"/>
                  </a:lnTo>
                  <a:lnTo>
                    <a:pt x="217447" y="256539"/>
                  </a:lnTo>
                  <a:lnTo>
                    <a:pt x="219960" y="257809"/>
                  </a:lnTo>
                  <a:lnTo>
                    <a:pt x="225260" y="260349"/>
                  </a:lnTo>
                  <a:lnTo>
                    <a:pt x="227989" y="260349"/>
                  </a:lnTo>
                  <a:lnTo>
                    <a:pt x="233606" y="261619"/>
                  </a:lnTo>
                  <a:lnTo>
                    <a:pt x="269768" y="261619"/>
                  </a:lnTo>
                  <a:lnTo>
                    <a:pt x="273048" y="264159"/>
                  </a:lnTo>
                  <a:lnTo>
                    <a:pt x="276070" y="267969"/>
                  </a:lnTo>
                  <a:lnTo>
                    <a:pt x="277329" y="271779"/>
                  </a:lnTo>
                  <a:lnTo>
                    <a:pt x="276825" y="276859"/>
                  </a:lnTo>
                  <a:lnTo>
                    <a:pt x="276724" y="283209"/>
                  </a:lnTo>
                  <a:lnTo>
                    <a:pt x="276603" y="290829"/>
                  </a:lnTo>
                  <a:lnTo>
                    <a:pt x="276482" y="298449"/>
                  </a:lnTo>
                  <a:lnTo>
                    <a:pt x="276365" y="303529"/>
                  </a:lnTo>
                  <a:lnTo>
                    <a:pt x="276249" y="308609"/>
                  </a:lnTo>
                  <a:lnTo>
                    <a:pt x="276132" y="313689"/>
                  </a:lnTo>
                  <a:lnTo>
                    <a:pt x="276073" y="316229"/>
                  </a:lnTo>
                  <a:lnTo>
                    <a:pt x="275946" y="321309"/>
                  </a:lnTo>
                  <a:lnTo>
                    <a:pt x="275819" y="326389"/>
                  </a:lnTo>
                  <a:lnTo>
                    <a:pt x="275692" y="331469"/>
                  </a:lnTo>
                  <a:lnTo>
                    <a:pt x="275521" y="336549"/>
                  </a:lnTo>
                  <a:lnTo>
                    <a:pt x="275435" y="339089"/>
                  </a:lnTo>
                  <a:lnTo>
                    <a:pt x="303796" y="339089"/>
                  </a:lnTo>
                  <a:lnTo>
                    <a:pt x="301432" y="341629"/>
                  </a:lnTo>
                  <a:lnTo>
                    <a:pt x="291816" y="350519"/>
                  </a:lnTo>
                  <a:lnTo>
                    <a:pt x="279786" y="361949"/>
                  </a:lnTo>
                  <a:lnTo>
                    <a:pt x="269972" y="372109"/>
                  </a:lnTo>
                  <a:lnTo>
                    <a:pt x="264247" y="377189"/>
                  </a:lnTo>
                  <a:lnTo>
                    <a:pt x="258022" y="383539"/>
                  </a:lnTo>
                  <a:close/>
                </a:path>
                <a:path w="561340" h="586739">
                  <a:moveTo>
                    <a:pt x="373516" y="115569"/>
                  </a:moveTo>
                  <a:lnTo>
                    <a:pt x="235893" y="115569"/>
                  </a:lnTo>
                  <a:lnTo>
                    <a:pt x="231802" y="110489"/>
                  </a:lnTo>
                  <a:lnTo>
                    <a:pt x="230780" y="107949"/>
                  </a:lnTo>
                  <a:lnTo>
                    <a:pt x="230780" y="102869"/>
                  </a:lnTo>
                  <a:lnTo>
                    <a:pt x="231802" y="100329"/>
                  </a:lnTo>
                  <a:lnTo>
                    <a:pt x="235893" y="95249"/>
                  </a:lnTo>
                  <a:lnTo>
                    <a:pt x="238389" y="93979"/>
                  </a:lnTo>
                  <a:lnTo>
                    <a:pt x="371020" y="93979"/>
                  </a:lnTo>
                  <a:lnTo>
                    <a:pt x="373516" y="95249"/>
                  </a:lnTo>
                  <a:lnTo>
                    <a:pt x="377606" y="100329"/>
                  </a:lnTo>
                  <a:lnTo>
                    <a:pt x="378629" y="102869"/>
                  </a:lnTo>
                  <a:lnTo>
                    <a:pt x="378629" y="107949"/>
                  </a:lnTo>
                  <a:lnTo>
                    <a:pt x="377606" y="110489"/>
                  </a:lnTo>
                  <a:lnTo>
                    <a:pt x="373516" y="115569"/>
                  </a:lnTo>
                  <a:close/>
                </a:path>
                <a:path w="561340" h="586739">
                  <a:moveTo>
                    <a:pt x="497111" y="153669"/>
                  </a:moveTo>
                  <a:lnTo>
                    <a:pt x="237512" y="153669"/>
                  </a:lnTo>
                  <a:lnTo>
                    <a:pt x="495443" y="152393"/>
                  </a:lnTo>
                  <a:lnTo>
                    <a:pt x="494151" y="152393"/>
                  </a:lnTo>
                  <a:lnTo>
                    <a:pt x="497111" y="153669"/>
                  </a:lnTo>
                  <a:close/>
                </a:path>
                <a:path w="561340" h="586739">
                  <a:moveTo>
                    <a:pt x="497111" y="175259"/>
                  </a:moveTo>
                  <a:lnTo>
                    <a:pt x="237512" y="175259"/>
                  </a:lnTo>
                  <a:lnTo>
                    <a:pt x="235017" y="173989"/>
                  </a:lnTo>
                  <a:lnTo>
                    <a:pt x="230926" y="168909"/>
                  </a:lnTo>
                  <a:lnTo>
                    <a:pt x="229903" y="166369"/>
                  </a:lnTo>
                  <a:lnTo>
                    <a:pt x="229903" y="161289"/>
                  </a:lnTo>
                  <a:lnTo>
                    <a:pt x="230926" y="158749"/>
                  </a:lnTo>
                  <a:lnTo>
                    <a:pt x="235017" y="153669"/>
                  </a:lnTo>
                  <a:lnTo>
                    <a:pt x="499607" y="153669"/>
                  </a:lnTo>
                  <a:lnTo>
                    <a:pt x="503697" y="158749"/>
                  </a:lnTo>
                  <a:lnTo>
                    <a:pt x="504720" y="161289"/>
                  </a:lnTo>
                  <a:lnTo>
                    <a:pt x="504720" y="166369"/>
                  </a:lnTo>
                  <a:lnTo>
                    <a:pt x="503697" y="168909"/>
                  </a:lnTo>
                  <a:lnTo>
                    <a:pt x="499607" y="173989"/>
                  </a:lnTo>
                  <a:lnTo>
                    <a:pt x="497111" y="175259"/>
                  </a:lnTo>
                  <a:close/>
                </a:path>
                <a:path w="561340" h="586739">
                  <a:moveTo>
                    <a:pt x="452488" y="562609"/>
                  </a:moveTo>
                  <a:lnTo>
                    <a:pt x="430467" y="562609"/>
                  </a:lnTo>
                  <a:lnTo>
                    <a:pt x="426709" y="547369"/>
                  </a:lnTo>
                  <a:lnTo>
                    <a:pt x="424145" y="533399"/>
                  </a:lnTo>
                  <a:lnTo>
                    <a:pt x="423118" y="521969"/>
                  </a:lnTo>
                  <a:lnTo>
                    <a:pt x="423003" y="520699"/>
                  </a:lnTo>
                  <a:lnTo>
                    <a:pt x="422889" y="519429"/>
                  </a:lnTo>
                  <a:lnTo>
                    <a:pt x="422775" y="518159"/>
                  </a:lnTo>
                  <a:lnTo>
                    <a:pt x="422716" y="513079"/>
                  </a:lnTo>
                  <a:lnTo>
                    <a:pt x="422599" y="502919"/>
                  </a:lnTo>
                  <a:lnTo>
                    <a:pt x="423610" y="487679"/>
                  </a:lnTo>
                  <a:lnTo>
                    <a:pt x="433745" y="443229"/>
                  </a:lnTo>
                  <a:lnTo>
                    <a:pt x="450927" y="396239"/>
                  </a:lnTo>
                  <a:lnTo>
                    <a:pt x="459956" y="372109"/>
                  </a:lnTo>
                  <a:lnTo>
                    <a:pt x="469032" y="349249"/>
                  </a:lnTo>
                  <a:lnTo>
                    <a:pt x="473708" y="337819"/>
                  </a:lnTo>
                  <a:lnTo>
                    <a:pt x="478545" y="323849"/>
                  </a:lnTo>
                  <a:lnTo>
                    <a:pt x="482410" y="309879"/>
                  </a:lnTo>
                  <a:lnTo>
                    <a:pt x="485302" y="295909"/>
                  </a:lnTo>
                  <a:lnTo>
                    <a:pt x="487223" y="281939"/>
                  </a:lnTo>
                  <a:lnTo>
                    <a:pt x="376845" y="281939"/>
                  </a:lnTo>
                  <a:lnTo>
                    <a:pt x="370911" y="280669"/>
                  </a:lnTo>
                  <a:lnTo>
                    <a:pt x="507673" y="280669"/>
                  </a:lnTo>
                  <a:lnTo>
                    <a:pt x="505592" y="298449"/>
                  </a:lnTo>
                  <a:lnTo>
                    <a:pt x="491302" y="349249"/>
                  </a:lnTo>
                  <a:lnTo>
                    <a:pt x="473807" y="392429"/>
                  </a:lnTo>
                  <a:lnTo>
                    <a:pt x="466381" y="411479"/>
                  </a:lnTo>
                  <a:lnTo>
                    <a:pt x="459166" y="430529"/>
                  </a:lnTo>
                  <a:lnTo>
                    <a:pt x="450002" y="458469"/>
                  </a:lnTo>
                  <a:lnTo>
                    <a:pt x="444604" y="483869"/>
                  </a:lnTo>
                  <a:lnTo>
                    <a:pt x="442898" y="509269"/>
                  </a:lnTo>
                  <a:lnTo>
                    <a:pt x="444493" y="528319"/>
                  </a:lnTo>
                  <a:lnTo>
                    <a:pt x="444600" y="529589"/>
                  </a:lnTo>
                  <a:lnTo>
                    <a:pt x="444706" y="530859"/>
                  </a:lnTo>
                  <a:lnTo>
                    <a:pt x="444812" y="532129"/>
                  </a:lnTo>
                  <a:lnTo>
                    <a:pt x="446182" y="539749"/>
                  </a:lnTo>
                  <a:lnTo>
                    <a:pt x="447771" y="546099"/>
                  </a:lnTo>
                  <a:lnTo>
                    <a:pt x="449581" y="552449"/>
                  </a:lnTo>
                  <a:lnTo>
                    <a:pt x="451611" y="560069"/>
                  </a:lnTo>
                  <a:lnTo>
                    <a:pt x="452488" y="562609"/>
                  </a:lnTo>
                  <a:close/>
                </a:path>
                <a:path w="561340" h="586739">
                  <a:moveTo>
                    <a:pt x="210602" y="543559"/>
                  </a:moveTo>
                  <a:lnTo>
                    <a:pt x="145956" y="543559"/>
                  </a:lnTo>
                  <a:lnTo>
                    <a:pt x="178710" y="535939"/>
                  </a:lnTo>
                  <a:lnTo>
                    <a:pt x="206821" y="519429"/>
                  </a:lnTo>
                  <a:lnTo>
                    <a:pt x="226913" y="491489"/>
                  </a:lnTo>
                  <a:lnTo>
                    <a:pt x="233147" y="486409"/>
                  </a:lnTo>
                  <a:lnTo>
                    <a:pt x="240727" y="487679"/>
                  </a:lnTo>
                  <a:lnTo>
                    <a:pt x="246121" y="494029"/>
                  </a:lnTo>
                  <a:lnTo>
                    <a:pt x="245891" y="500379"/>
                  </a:lnTo>
                  <a:lnTo>
                    <a:pt x="245799" y="502919"/>
                  </a:lnTo>
                  <a:lnTo>
                    <a:pt x="238282" y="515619"/>
                  </a:lnTo>
                  <a:lnTo>
                    <a:pt x="228993" y="528319"/>
                  </a:lnTo>
                  <a:lnTo>
                    <a:pt x="217934" y="538479"/>
                  </a:lnTo>
                  <a:lnTo>
                    <a:pt x="210602" y="543559"/>
                  </a:lnTo>
                  <a:close/>
                </a:path>
                <a:path w="561340" h="586739">
                  <a:moveTo>
                    <a:pt x="210717" y="586739"/>
                  </a:moveTo>
                  <a:lnTo>
                    <a:pt x="187970" y="560069"/>
                  </a:lnTo>
                  <a:lnTo>
                    <a:pt x="186655" y="556259"/>
                  </a:lnTo>
                  <a:lnTo>
                    <a:pt x="209232" y="556259"/>
                  </a:lnTo>
                  <a:lnTo>
                    <a:pt x="209779" y="557529"/>
                  </a:lnTo>
                  <a:lnTo>
                    <a:pt x="211608" y="562609"/>
                  </a:lnTo>
                  <a:lnTo>
                    <a:pt x="452488" y="562609"/>
                  </a:lnTo>
                  <a:lnTo>
                    <a:pt x="453364" y="565149"/>
                  </a:lnTo>
                  <a:lnTo>
                    <a:pt x="454165" y="568959"/>
                  </a:lnTo>
                  <a:lnTo>
                    <a:pt x="454764" y="570229"/>
                  </a:lnTo>
                  <a:lnTo>
                    <a:pt x="455084" y="571499"/>
                  </a:lnTo>
                  <a:lnTo>
                    <a:pt x="455163" y="574039"/>
                  </a:lnTo>
                  <a:lnTo>
                    <a:pt x="454919" y="575309"/>
                  </a:lnTo>
                  <a:lnTo>
                    <a:pt x="453864" y="577849"/>
                  </a:lnTo>
                  <a:lnTo>
                    <a:pt x="453098" y="579119"/>
                  </a:lnTo>
                  <a:lnTo>
                    <a:pt x="451089" y="580389"/>
                  </a:lnTo>
                  <a:lnTo>
                    <a:pt x="449931" y="581659"/>
                  </a:lnTo>
                  <a:lnTo>
                    <a:pt x="447621" y="582929"/>
                  </a:lnTo>
                  <a:lnTo>
                    <a:pt x="445553" y="582929"/>
                  </a:lnTo>
                  <a:lnTo>
                    <a:pt x="443878" y="584199"/>
                  </a:lnTo>
                  <a:lnTo>
                    <a:pt x="217953" y="584199"/>
                  </a:lnTo>
                  <a:lnTo>
                    <a:pt x="210717" y="5867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80157" y="396076"/>
            <a:ext cx="5361305" cy="1357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750" spc="-495" dirty="0"/>
              <a:t>FEATURES</a:t>
            </a:r>
            <a:endParaRPr sz="8750"/>
          </a:p>
        </p:txBody>
      </p:sp>
      <p:sp>
        <p:nvSpPr>
          <p:cNvPr id="8" name="object 8"/>
          <p:cNvSpPr txBox="1"/>
          <p:nvPr/>
        </p:nvSpPr>
        <p:spPr>
          <a:xfrm>
            <a:off x="810700" y="2166545"/>
            <a:ext cx="7114100" cy="138435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7690" algn="ctr">
              <a:lnSpc>
                <a:spcPct val="100000"/>
              </a:lnSpc>
              <a:spcBef>
                <a:spcPts val="135"/>
              </a:spcBef>
            </a:pPr>
            <a:r>
              <a:rPr lang="en-IN" sz="3200" b="1" dirty="0"/>
              <a:t>Easy Music Creation</a:t>
            </a:r>
          </a:p>
          <a:p>
            <a:pPr marL="567690" algn="ctr">
              <a:lnSpc>
                <a:spcPct val="100000"/>
              </a:lnSpc>
              <a:spcBef>
                <a:spcPts val="135"/>
              </a:spcBef>
            </a:pPr>
            <a:r>
              <a:rPr lang="en-US" sz="2800" dirty="0"/>
              <a:t>Create music using virtual instruments</a:t>
            </a:r>
          </a:p>
          <a:p>
            <a:pPr marL="567690" algn="ctr">
              <a:lnSpc>
                <a:spcPct val="100000"/>
              </a:lnSpc>
              <a:spcBef>
                <a:spcPts val="135"/>
              </a:spcBef>
            </a:pPr>
            <a:r>
              <a:rPr lang="en-US" sz="2800" dirty="0"/>
              <a:t> and sounds.</a:t>
            </a:r>
            <a:endParaRPr sz="245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95781" y="2769579"/>
            <a:ext cx="8106409" cy="1120775"/>
            <a:chOff x="9595781" y="2769579"/>
            <a:chExt cx="8106409" cy="1120775"/>
          </a:xfrm>
        </p:grpSpPr>
        <p:sp>
          <p:nvSpPr>
            <p:cNvPr id="10" name="object 10"/>
            <p:cNvSpPr/>
            <p:nvPr/>
          </p:nvSpPr>
          <p:spPr>
            <a:xfrm>
              <a:off x="10034377" y="2988795"/>
              <a:ext cx="7581900" cy="768350"/>
            </a:xfrm>
            <a:custGeom>
              <a:avLst/>
              <a:gdLst/>
              <a:ahLst/>
              <a:cxnLst/>
              <a:rect l="l" t="t" r="r" b="b"/>
              <a:pathLst>
                <a:path w="7581900" h="768350">
                  <a:moveTo>
                    <a:pt x="7581507" y="413735"/>
                  </a:moveTo>
                  <a:lnTo>
                    <a:pt x="7571675" y="478521"/>
                  </a:lnTo>
                  <a:lnTo>
                    <a:pt x="7557622" y="522756"/>
                  </a:lnTo>
                  <a:lnTo>
                    <a:pt x="7538568" y="564486"/>
                  </a:lnTo>
                  <a:lnTo>
                    <a:pt x="7514873" y="603350"/>
                  </a:lnTo>
                  <a:lnTo>
                    <a:pt x="7486893" y="638990"/>
                  </a:lnTo>
                  <a:lnTo>
                    <a:pt x="7454987" y="671046"/>
                  </a:lnTo>
                  <a:lnTo>
                    <a:pt x="7419514" y="699157"/>
                  </a:lnTo>
                  <a:lnTo>
                    <a:pt x="7380831" y="722964"/>
                  </a:lnTo>
                  <a:lnTo>
                    <a:pt x="7339296" y="742107"/>
                  </a:lnTo>
                  <a:lnTo>
                    <a:pt x="7295269" y="756226"/>
                  </a:lnTo>
                  <a:lnTo>
                    <a:pt x="7249106" y="764961"/>
                  </a:lnTo>
                  <a:lnTo>
                    <a:pt x="7201166" y="767953"/>
                  </a:lnTo>
                  <a:lnTo>
                    <a:pt x="382180" y="767953"/>
                  </a:lnTo>
                  <a:lnTo>
                    <a:pt x="334240" y="764961"/>
                  </a:lnTo>
                  <a:lnTo>
                    <a:pt x="288077" y="756225"/>
                  </a:lnTo>
                  <a:lnTo>
                    <a:pt x="244049" y="742106"/>
                  </a:lnTo>
                  <a:lnTo>
                    <a:pt x="202515" y="722964"/>
                  </a:lnTo>
                  <a:lnTo>
                    <a:pt x="163832" y="699157"/>
                  </a:lnTo>
                  <a:lnTo>
                    <a:pt x="128359" y="671045"/>
                  </a:lnTo>
                  <a:lnTo>
                    <a:pt x="96453" y="638990"/>
                  </a:lnTo>
                  <a:lnTo>
                    <a:pt x="68473" y="603350"/>
                  </a:lnTo>
                  <a:lnTo>
                    <a:pt x="44778" y="564485"/>
                  </a:lnTo>
                  <a:lnTo>
                    <a:pt x="25725" y="522756"/>
                  </a:lnTo>
                  <a:lnTo>
                    <a:pt x="11672" y="478521"/>
                  </a:lnTo>
                  <a:lnTo>
                    <a:pt x="2977" y="432141"/>
                  </a:lnTo>
                  <a:lnTo>
                    <a:pt x="0" y="383976"/>
                  </a:lnTo>
                  <a:lnTo>
                    <a:pt x="2977" y="335811"/>
                  </a:lnTo>
                  <a:lnTo>
                    <a:pt x="11672" y="289431"/>
                  </a:lnTo>
                  <a:lnTo>
                    <a:pt x="25725" y="245196"/>
                  </a:lnTo>
                  <a:lnTo>
                    <a:pt x="44778" y="203467"/>
                  </a:lnTo>
                  <a:lnTo>
                    <a:pt x="68474" y="164602"/>
                  </a:lnTo>
                  <a:lnTo>
                    <a:pt x="96453" y="128962"/>
                  </a:lnTo>
                  <a:lnTo>
                    <a:pt x="128359" y="96907"/>
                  </a:lnTo>
                  <a:lnTo>
                    <a:pt x="163832" y="68795"/>
                  </a:lnTo>
                  <a:lnTo>
                    <a:pt x="202515" y="44988"/>
                  </a:lnTo>
                  <a:lnTo>
                    <a:pt x="244049" y="25846"/>
                  </a:lnTo>
                  <a:lnTo>
                    <a:pt x="288077" y="11727"/>
                  </a:lnTo>
                  <a:lnTo>
                    <a:pt x="334240" y="2991"/>
                  </a:lnTo>
                  <a:lnTo>
                    <a:pt x="382180" y="0"/>
                  </a:lnTo>
                  <a:lnTo>
                    <a:pt x="7201166" y="0"/>
                  </a:lnTo>
                  <a:lnTo>
                    <a:pt x="7249106" y="2991"/>
                  </a:lnTo>
                  <a:lnTo>
                    <a:pt x="7295269" y="11726"/>
                  </a:lnTo>
                  <a:lnTo>
                    <a:pt x="7339296" y="25845"/>
                  </a:lnTo>
                  <a:lnTo>
                    <a:pt x="7380831" y="44988"/>
                  </a:lnTo>
                  <a:lnTo>
                    <a:pt x="7419514" y="68795"/>
                  </a:lnTo>
                  <a:lnTo>
                    <a:pt x="7454987" y="96906"/>
                  </a:lnTo>
                  <a:lnTo>
                    <a:pt x="7486893" y="128961"/>
                  </a:lnTo>
                  <a:lnTo>
                    <a:pt x="7514873" y="164602"/>
                  </a:lnTo>
                  <a:lnTo>
                    <a:pt x="7538569" y="203466"/>
                  </a:lnTo>
                  <a:lnTo>
                    <a:pt x="7557622" y="245196"/>
                  </a:lnTo>
                  <a:lnTo>
                    <a:pt x="7571675" y="289431"/>
                  </a:lnTo>
                  <a:lnTo>
                    <a:pt x="7580369" y="335811"/>
                  </a:lnTo>
                  <a:lnTo>
                    <a:pt x="7581507" y="354217"/>
                  </a:lnTo>
                </a:path>
              </a:pathLst>
            </a:custGeom>
            <a:ln w="171449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5781" y="2769579"/>
              <a:ext cx="1120775" cy="1120775"/>
            </a:xfrm>
            <a:custGeom>
              <a:avLst/>
              <a:gdLst/>
              <a:ahLst/>
              <a:cxnLst/>
              <a:rect l="l" t="t" r="r" b="b"/>
              <a:pathLst>
                <a:path w="1120775" h="1120775">
                  <a:moveTo>
                    <a:pt x="560307" y="1120614"/>
                  </a:moveTo>
                  <a:lnTo>
                    <a:pt x="511961" y="1118557"/>
                  </a:lnTo>
                  <a:lnTo>
                    <a:pt x="464758" y="1112499"/>
                  </a:lnTo>
                  <a:lnTo>
                    <a:pt x="418865" y="1102608"/>
                  </a:lnTo>
                  <a:lnTo>
                    <a:pt x="374450" y="1089053"/>
                  </a:lnTo>
                  <a:lnTo>
                    <a:pt x="331681" y="1072000"/>
                  </a:lnTo>
                  <a:lnTo>
                    <a:pt x="290728" y="1051620"/>
                  </a:lnTo>
                  <a:lnTo>
                    <a:pt x="251757" y="1028079"/>
                  </a:lnTo>
                  <a:lnTo>
                    <a:pt x="214938" y="1001546"/>
                  </a:lnTo>
                  <a:lnTo>
                    <a:pt x="180437" y="972189"/>
                  </a:lnTo>
                  <a:lnTo>
                    <a:pt x="148425" y="940176"/>
                  </a:lnTo>
                  <a:lnTo>
                    <a:pt x="119068" y="905676"/>
                  </a:lnTo>
                  <a:lnTo>
                    <a:pt x="92535" y="868856"/>
                  </a:lnTo>
                  <a:lnTo>
                    <a:pt x="68994" y="829886"/>
                  </a:lnTo>
                  <a:lnTo>
                    <a:pt x="48613" y="788932"/>
                  </a:lnTo>
                  <a:lnTo>
                    <a:pt x="31561" y="746164"/>
                  </a:lnTo>
                  <a:lnTo>
                    <a:pt x="18005" y="701749"/>
                  </a:lnTo>
                  <a:lnTo>
                    <a:pt x="8114" y="655856"/>
                  </a:lnTo>
                  <a:lnTo>
                    <a:pt x="2056" y="608652"/>
                  </a:lnTo>
                  <a:lnTo>
                    <a:pt x="0" y="560307"/>
                  </a:lnTo>
                  <a:lnTo>
                    <a:pt x="2056" y="511961"/>
                  </a:lnTo>
                  <a:lnTo>
                    <a:pt x="8114" y="464758"/>
                  </a:lnTo>
                  <a:lnTo>
                    <a:pt x="18005" y="418865"/>
                  </a:lnTo>
                  <a:lnTo>
                    <a:pt x="31561" y="374450"/>
                  </a:lnTo>
                  <a:lnTo>
                    <a:pt x="48613" y="331681"/>
                  </a:lnTo>
                  <a:lnTo>
                    <a:pt x="68994" y="290728"/>
                  </a:lnTo>
                  <a:lnTo>
                    <a:pt x="92535" y="251757"/>
                  </a:lnTo>
                  <a:lnTo>
                    <a:pt x="119068" y="214938"/>
                  </a:lnTo>
                  <a:lnTo>
                    <a:pt x="148425" y="180438"/>
                  </a:lnTo>
                  <a:lnTo>
                    <a:pt x="180437" y="148425"/>
                  </a:lnTo>
                  <a:lnTo>
                    <a:pt x="214938" y="119068"/>
                  </a:lnTo>
                  <a:lnTo>
                    <a:pt x="251757" y="92535"/>
                  </a:lnTo>
                  <a:lnTo>
                    <a:pt x="290728" y="68994"/>
                  </a:lnTo>
                  <a:lnTo>
                    <a:pt x="331681" y="48613"/>
                  </a:lnTo>
                  <a:lnTo>
                    <a:pt x="374450" y="31561"/>
                  </a:lnTo>
                  <a:lnTo>
                    <a:pt x="418865" y="18005"/>
                  </a:lnTo>
                  <a:lnTo>
                    <a:pt x="464758" y="8114"/>
                  </a:lnTo>
                  <a:lnTo>
                    <a:pt x="511961" y="2056"/>
                  </a:lnTo>
                  <a:lnTo>
                    <a:pt x="560307" y="0"/>
                  </a:lnTo>
                  <a:lnTo>
                    <a:pt x="608652" y="2056"/>
                  </a:lnTo>
                  <a:lnTo>
                    <a:pt x="655856" y="8114"/>
                  </a:lnTo>
                  <a:lnTo>
                    <a:pt x="701749" y="18005"/>
                  </a:lnTo>
                  <a:lnTo>
                    <a:pt x="746164" y="31561"/>
                  </a:lnTo>
                  <a:lnTo>
                    <a:pt x="788932" y="48613"/>
                  </a:lnTo>
                  <a:lnTo>
                    <a:pt x="829886" y="68994"/>
                  </a:lnTo>
                  <a:lnTo>
                    <a:pt x="868857" y="92535"/>
                  </a:lnTo>
                  <a:lnTo>
                    <a:pt x="905676" y="119068"/>
                  </a:lnTo>
                  <a:lnTo>
                    <a:pt x="940176" y="148425"/>
                  </a:lnTo>
                  <a:lnTo>
                    <a:pt x="972189" y="180438"/>
                  </a:lnTo>
                  <a:lnTo>
                    <a:pt x="1001546" y="214938"/>
                  </a:lnTo>
                  <a:lnTo>
                    <a:pt x="1028079" y="251757"/>
                  </a:lnTo>
                  <a:lnTo>
                    <a:pt x="1051620" y="290728"/>
                  </a:lnTo>
                  <a:lnTo>
                    <a:pt x="1072001" y="331681"/>
                  </a:lnTo>
                  <a:lnTo>
                    <a:pt x="1089053" y="374450"/>
                  </a:lnTo>
                  <a:lnTo>
                    <a:pt x="1102609" y="418865"/>
                  </a:lnTo>
                  <a:lnTo>
                    <a:pt x="1112500" y="464758"/>
                  </a:lnTo>
                  <a:lnTo>
                    <a:pt x="1118558" y="511961"/>
                  </a:lnTo>
                  <a:lnTo>
                    <a:pt x="1120614" y="560307"/>
                  </a:lnTo>
                  <a:lnTo>
                    <a:pt x="1118558" y="608652"/>
                  </a:lnTo>
                  <a:lnTo>
                    <a:pt x="1112500" y="655856"/>
                  </a:lnTo>
                  <a:lnTo>
                    <a:pt x="1102609" y="701749"/>
                  </a:lnTo>
                  <a:lnTo>
                    <a:pt x="1089053" y="746164"/>
                  </a:lnTo>
                  <a:lnTo>
                    <a:pt x="1072001" y="788932"/>
                  </a:lnTo>
                  <a:lnTo>
                    <a:pt x="1051620" y="829886"/>
                  </a:lnTo>
                  <a:lnTo>
                    <a:pt x="1028079" y="868856"/>
                  </a:lnTo>
                  <a:lnTo>
                    <a:pt x="1001546" y="905676"/>
                  </a:lnTo>
                  <a:lnTo>
                    <a:pt x="972189" y="940176"/>
                  </a:lnTo>
                  <a:lnTo>
                    <a:pt x="940176" y="972189"/>
                  </a:lnTo>
                  <a:lnTo>
                    <a:pt x="905676" y="1001546"/>
                  </a:lnTo>
                  <a:lnTo>
                    <a:pt x="868857" y="1028079"/>
                  </a:lnTo>
                  <a:lnTo>
                    <a:pt x="829886" y="1051620"/>
                  </a:lnTo>
                  <a:lnTo>
                    <a:pt x="788932" y="1072000"/>
                  </a:lnTo>
                  <a:lnTo>
                    <a:pt x="746164" y="1089053"/>
                  </a:lnTo>
                  <a:lnTo>
                    <a:pt x="701749" y="1102608"/>
                  </a:lnTo>
                  <a:lnTo>
                    <a:pt x="655856" y="1112499"/>
                  </a:lnTo>
                  <a:lnTo>
                    <a:pt x="608652" y="1118557"/>
                  </a:lnTo>
                  <a:lnTo>
                    <a:pt x="560307" y="1120614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41989" y="3004179"/>
              <a:ext cx="568960" cy="589280"/>
            </a:xfrm>
            <a:custGeom>
              <a:avLst/>
              <a:gdLst/>
              <a:ahLst/>
              <a:cxnLst/>
              <a:rect l="l" t="t" r="r" b="b"/>
              <a:pathLst>
                <a:path w="568959" h="589279">
                  <a:moveTo>
                    <a:pt x="133205" y="572770"/>
                  </a:moveTo>
                  <a:lnTo>
                    <a:pt x="93867" y="567690"/>
                  </a:lnTo>
                  <a:lnTo>
                    <a:pt x="61302" y="546100"/>
                  </a:lnTo>
                  <a:lnTo>
                    <a:pt x="53317" y="506730"/>
                  </a:lnTo>
                  <a:lnTo>
                    <a:pt x="52953" y="486410"/>
                  </a:lnTo>
                  <a:lnTo>
                    <a:pt x="51060" y="474980"/>
                  </a:lnTo>
                  <a:lnTo>
                    <a:pt x="47751" y="464820"/>
                  </a:lnTo>
                  <a:lnTo>
                    <a:pt x="43025" y="454660"/>
                  </a:lnTo>
                  <a:lnTo>
                    <a:pt x="36884" y="445770"/>
                  </a:lnTo>
                  <a:lnTo>
                    <a:pt x="36140" y="444500"/>
                  </a:lnTo>
                  <a:lnTo>
                    <a:pt x="35597" y="443230"/>
                  </a:lnTo>
                  <a:lnTo>
                    <a:pt x="35254" y="441960"/>
                  </a:lnTo>
                  <a:lnTo>
                    <a:pt x="34366" y="440690"/>
                  </a:lnTo>
                  <a:lnTo>
                    <a:pt x="33923" y="440690"/>
                  </a:lnTo>
                  <a:lnTo>
                    <a:pt x="32418" y="436880"/>
                  </a:lnTo>
                  <a:lnTo>
                    <a:pt x="32431" y="425450"/>
                  </a:lnTo>
                  <a:lnTo>
                    <a:pt x="32591" y="425450"/>
                  </a:lnTo>
                  <a:lnTo>
                    <a:pt x="30540" y="420370"/>
                  </a:lnTo>
                  <a:lnTo>
                    <a:pt x="29552" y="417830"/>
                  </a:lnTo>
                  <a:lnTo>
                    <a:pt x="29595" y="415290"/>
                  </a:lnTo>
                  <a:lnTo>
                    <a:pt x="29708" y="412750"/>
                  </a:lnTo>
                  <a:lnTo>
                    <a:pt x="29980" y="408940"/>
                  </a:lnTo>
                  <a:lnTo>
                    <a:pt x="29006" y="403860"/>
                  </a:lnTo>
                  <a:lnTo>
                    <a:pt x="24410" y="396240"/>
                  </a:lnTo>
                  <a:lnTo>
                    <a:pt x="21165" y="393700"/>
                  </a:lnTo>
                  <a:lnTo>
                    <a:pt x="13296" y="388620"/>
                  </a:lnTo>
                  <a:lnTo>
                    <a:pt x="10129" y="386080"/>
                  </a:lnTo>
                  <a:lnTo>
                    <a:pt x="4816" y="379730"/>
                  </a:lnTo>
                  <a:lnTo>
                    <a:pt x="2874" y="377190"/>
                  </a:lnTo>
                  <a:lnTo>
                    <a:pt x="418" y="368300"/>
                  </a:lnTo>
                  <a:lnTo>
                    <a:pt x="0" y="364490"/>
                  </a:lnTo>
                  <a:lnTo>
                    <a:pt x="779" y="355600"/>
                  </a:lnTo>
                  <a:lnTo>
                    <a:pt x="1948" y="351790"/>
                  </a:lnTo>
                  <a:lnTo>
                    <a:pt x="7162" y="341630"/>
                  </a:lnTo>
                  <a:lnTo>
                    <a:pt x="10828" y="336550"/>
                  </a:lnTo>
                  <a:lnTo>
                    <a:pt x="14894" y="330200"/>
                  </a:lnTo>
                  <a:lnTo>
                    <a:pt x="39752" y="287020"/>
                  </a:lnTo>
                  <a:lnTo>
                    <a:pt x="44867" y="257810"/>
                  </a:lnTo>
                  <a:lnTo>
                    <a:pt x="44994" y="256540"/>
                  </a:lnTo>
                  <a:lnTo>
                    <a:pt x="45121" y="255270"/>
                  </a:lnTo>
                  <a:lnTo>
                    <a:pt x="45702" y="247650"/>
                  </a:lnTo>
                  <a:lnTo>
                    <a:pt x="45799" y="246380"/>
                  </a:lnTo>
                  <a:lnTo>
                    <a:pt x="59695" y="161290"/>
                  </a:lnTo>
                  <a:lnTo>
                    <a:pt x="82072" y="118110"/>
                  </a:lnTo>
                  <a:lnTo>
                    <a:pt x="115326" y="83820"/>
                  </a:lnTo>
                  <a:lnTo>
                    <a:pt x="159364" y="58420"/>
                  </a:lnTo>
                  <a:lnTo>
                    <a:pt x="165654" y="54610"/>
                  </a:lnTo>
                  <a:lnTo>
                    <a:pt x="172166" y="53340"/>
                  </a:lnTo>
                  <a:lnTo>
                    <a:pt x="178899" y="50800"/>
                  </a:lnTo>
                  <a:lnTo>
                    <a:pt x="180561" y="44450"/>
                  </a:lnTo>
                  <a:lnTo>
                    <a:pt x="183051" y="38100"/>
                  </a:lnTo>
                  <a:lnTo>
                    <a:pt x="189689" y="26670"/>
                  </a:lnTo>
                  <a:lnTo>
                    <a:pt x="193710" y="22860"/>
                  </a:lnTo>
                  <a:lnTo>
                    <a:pt x="203158" y="12700"/>
                  </a:lnTo>
                  <a:lnTo>
                    <a:pt x="512754" y="0"/>
                  </a:lnTo>
                  <a:lnTo>
                    <a:pt x="525269" y="1270"/>
                  </a:lnTo>
                  <a:lnTo>
                    <a:pt x="533221" y="5080"/>
                  </a:lnTo>
                  <a:lnTo>
                    <a:pt x="536995" y="7620"/>
                  </a:lnTo>
                  <a:lnTo>
                    <a:pt x="544138" y="11430"/>
                  </a:lnTo>
                  <a:lnTo>
                    <a:pt x="547431" y="13970"/>
                  </a:lnTo>
                  <a:lnTo>
                    <a:pt x="551951" y="19050"/>
                  </a:lnTo>
                  <a:lnTo>
                    <a:pt x="404190" y="19050"/>
                  </a:lnTo>
                  <a:lnTo>
                    <a:pt x="362917" y="20320"/>
                  </a:lnTo>
                  <a:lnTo>
                    <a:pt x="234242" y="20320"/>
                  </a:lnTo>
                  <a:lnTo>
                    <a:pt x="226860" y="22860"/>
                  </a:lnTo>
                  <a:lnTo>
                    <a:pt x="213165" y="30480"/>
                  </a:lnTo>
                  <a:lnTo>
                    <a:pt x="207919" y="35560"/>
                  </a:lnTo>
                  <a:lnTo>
                    <a:pt x="204274" y="43180"/>
                  </a:lnTo>
                  <a:lnTo>
                    <a:pt x="200910" y="49530"/>
                  </a:lnTo>
                  <a:lnTo>
                    <a:pt x="199254" y="57150"/>
                  </a:lnTo>
                  <a:lnTo>
                    <a:pt x="199284" y="72390"/>
                  </a:lnTo>
                  <a:lnTo>
                    <a:pt x="178823" y="72390"/>
                  </a:lnTo>
                  <a:lnTo>
                    <a:pt x="171171" y="76200"/>
                  </a:lnTo>
                  <a:lnTo>
                    <a:pt x="163519" y="78740"/>
                  </a:lnTo>
                  <a:lnTo>
                    <a:pt x="148214" y="86360"/>
                  </a:lnTo>
                  <a:lnTo>
                    <a:pt x="110929" y="114300"/>
                  </a:lnTo>
                  <a:lnTo>
                    <a:pt x="84593" y="153670"/>
                  </a:lnTo>
                  <a:lnTo>
                    <a:pt x="71759" y="198120"/>
                  </a:lnTo>
                  <a:lnTo>
                    <a:pt x="67292" y="243840"/>
                  </a:lnTo>
                  <a:lnTo>
                    <a:pt x="67168" y="246380"/>
                  </a:lnTo>
                  <a:lnTo>
                    <a:pt x="67106" y="247650"/>
                  </a:lnTo>
                  <a:lnTo>
                    <a:pt x="66982" y="250190"/>
                  </a:lnTo>
                  <a:lnTo>
                    <a:pt x="66920" y="251460"/>
                  </a:lnTo>
                  <a:lnTo>
                    <a:pt x="66796" y="254000"/>
                  </a:lnTo>
                  <a:lnTo>
                    <a:pt x="58273" y="294640"/>
                  </a:lnTo>
                  <a:lnTo>
                    <a:pt x="40591" y="330200"/>
                  </a:lnTo>
                  <a:lnTo>
                    <a:pt x="29364" y="344170"/>
                  </a:lnTo>
                  <a:lnTo>
                    <a:pt x="26378" y="349250"/>
                  </a:lnTo>
                  <a:lnTo>
                    <a:pt x="23799" y="353060"/>
                  </a:lnTo>
                  <a:lnTo>
                    <a:pt x="21223" y="360680"/>
                  </a:lnTo>
                  <a:lnTo>
                    <a:pt x="21228" y="365760"/>
                  </a:lnTo>
                  <a:lnTo>
                    <a:pt x="23924" y="370840"/>
                  </a:lnTo>
                  <a:lnTo>
                    <a:pt x="29423" y="374650"/>
                  </a:lnTo>
                  <a:lnTo>
                    <a:pt x="35807" y="378460"/>
                  </a:lnTo>
                  <a:lnTo>
                    <a:pt x="40832" y="382270"/>
                  </a:lnTo>
                  <a:lnTo>
                    <a:pt x="48169" y="396240"/>
                  </a:lnTo>
                  <a:lnTo>
                    <a:pt x="49951" y="402590"/>
                  </a:lnTo>
                  <a:lnTo>
                    <a:pt x="49847" y="408940"/>
                  </a:lnTo>
                  <a:lnTo>
                    <a:pt x="49601" y="411480"/>
                  </a:lnTo>
                  <a:lnTo>
                    <a:pt x="50022" y="412750"/>
                  </a:lnTo>
                  <a:lnTo>
                    <a:pt x="51109" y="414020"/>
                  </a:lnTo>
                  <a:lnTo>
                    <a:pt x="52567" y="415290"/>
                  </a:lnTo>
                  <a:lnTo>
                    <a:pt x="93045" y="415290"/>
                  </a:lnTo>
                  <a:lnTo>
                    <a:pt x="94487" y="416560"/>
                  </a:lnTo>
                  <a:lnTo>
                    <a:pt x="96907" y="419100"/>
                  </a:lnTo>
                  <a:lnTo>
                    <a:pt x="98844" y="420370"/>
                  </a:lnTo>
                  <a:lnTo>
                    <a:pt x="99658" y="422910"/>
                  </a:lnTo>
                  <a:lnTo>
                    <a:pt x="99451" y="425450"/>
                  </a:lnTo>
                  <a:lnTo>
                    <a:pt x="99348" y="426720"/>
                  </a:lnTo>
                  <a:lnTo>
                    <a:pt x="99126" y="433070"/>
                  </a:lnTo>
                  <a:lnTo>
                    <a:pt x="95132" y="435610"/>
                  </a:lnTo>
                  <a:lnTo>
                    <a:pt x="56955" y="435610"/>
                  </a:lnTo>
                  <a:lnTo>
                    <a:pt x="65718" y="452120"/>
                  </a:lnTo>
                  <a:lnTo>
                    <a:pt x="71703" y="467360"/>
                  </a:lnTo>
                  <a:lnTo>
                    <a:pt x="74912" y="485140"/>
                  </a:lnTo>
                  <a:lnTo>
                    <a:pt x="74948" y="486410"/>
                  </a:lnTo>
                  <a:lnTo>
                    <a:pt x="75056" y="490220"/>
                  </a:lnTo>
                  <a:lnTo>
                    <a:pt x="75127" y="494030"/>
                  </a:lnTo>
                  <a:lnTo>
                    <a:pt x="75224" y="500380"/>
                  </a:lnTo>
                  <a:lnTo>
                    <a:pt x="75298" y="511810"/>
                  </a:lnTo>
                  <a:lnTo>
                    <a:pt x="75761" y="519430"/>
                  </a:lnTo>
                  <a:lnTo>
                    <a:pt x="104740" y="547370"/>
                  </a:lnTo>
                  <a:lnTo>
                    <a:pt x="147844" y="549910"/>
                  </a:lnTo>
                  <a:lnTo>
                    <a:pt x="213171" y="549910"/>
                  </a:lnTo>
                  <a:lnTo>
                    <a:pt x="207755" y="553720"/>
                  </a:lnTo>
                  <a:lnTo>
                    <a:pt x="210273" y="560070"/>
                  </a:lnTo>
                  <a:lnTo>
                    <a:pt x="211858" y="563880"/>
                  </a:lnTo>
                  <a:lnTo>
                    <a:pt x="189069" y="563880"/>
                  </a:lnTo>
                  <a:lnTo>
                    <a:pt x="170700" y="568960"/>
                  </a:lnTo>
                  <a:lnTo>
                    <a:pt x="152079" y="571500"/>
                  </a:lnTo>
                  <a:lnTo>
                    <a:pt x="133205" y="572770"/>
                  </a:lnTo>
                  <a:close/>
                </a:path>
                <a:path w="568959" h="589279">
                  <a:moveTo>
                    <a:pt x="552323" y="265430"/>
                  </a:moveTo>
                  <a:lnTo>
                    <a:pt x="507794" y="265430"/>
                  </a:lnTo>
                  <a:lnTo>
                    <a:pt x="515056" y="262890"/>
                  </a:lnTo>
                  <a:lnTo>
                    <a:pt x="528753" y="257810"/>
                  </a:lnTo>
                  <a:lnTo>
                    <a:pt x="539057" y="250190"/>
                  </a:lnTo>
                  <a:lnTo>
                    <a:pt x="545574" y="236220"/>
                  </a:lnTo>
                  <a:lnTo>
                    <a:pt x="547907" y="220980"/>
                  </a:lnTo>
                  <a:lnTo>
                    <a:pt x="547907" y="63500"/>
                  </a:lnTo>
                  <a:lnTo>
                    <a:pt x="528923" y="26670"/>
                  </a:lnTo>
                  <a:lnTo>
                    <a:pt x="504106" y="19050"/>
                  </a:lnTo>
                  <a:lnTo>
                    <a:pt x="551951" y="19050"/>
                  </a:lnTo>
                  <a:lnTo>
                    <a:pt x="553458" y="20320"/>
                  </a:lnTo>
                  <a:lnTo>
                    <a:pt x="556128" y="24130"/>
                  </a:lnTo>
                  <a:lnTo>
                    <a:pt x="560781" y="30480"/>
                  </a:lnTo>
                  <a:lnTo>
                    <a:pt x="568444" y="57150"/>
                  </a:lnTo>
                  <a:lnTo>
                    <a:pt x="568526" y="58420"/>
                  </a:lnTo>
                  <a:lnTo>
                    <a:pt x="568330" y="63500"/>
                  </a:lnTo>
                  <a:lnTo>
                    <a:pt x="568322" y="220980"/>
                  </a:lnTo>
                  <a:lnTo>
                    <a:pt x="564306" y="245110"/>
                  </a:lnTo>
                  <a:lnTo>
                    <a:pt x="553323" y="264160"/>
                  </a:lnTo>
                  <a:lnTo>
                    <a:pt x="552323" y="265430"/>
                  </a:lnTo>
                  <a:close/>
                </a:path>
                <a:path w="568959" h="589279">
                  <a:moveTo>
                    <a:pt x="332762" y="21590"/>
                  </a:moveTo>
                  <a:lnTo>
                    <a:pt x="302570" y="21590"/>
                  </a:lnTo>
                  <a:lnTo>
                    <a:pt x="272362" y="20320"/>
                  </a:lnTo>
                  <a:lnTo>
                    <a:pt x="362917" y="20320"/>
                  </a:lnTo>
                  <a:lnTo>
                    <a:pt x="332762" y="21590"/>
                  </a:lnTo>
                  <a:close/>
                </a:path>
                <a:path w="568959" h="589279">
                  <a:moveTo>
                    <a:pt x="261358" y="388620"/>
                  </a:moveTo>
                  <a:lnTo>
                    <a:pt x="261294" y="386080"/>
                  </a:lnTo>
                  <a:lnTo>
                    <a:pt x="261196" y="382270"/>
                  </a:lnTo>
                  <a:lnTo>
                    <a:pt x="261099" y="378460"/>
                  </a:lnTo>
                  <a:lnTo>
                    <a:pt x="261002" y="374650"/>
                  </a:lnTo>
                  <a:lnTo>
                    <a:pt x="260905" y="370840"/>
                  </a:lnTo>
                  <a:lnTo>
                    <a:pt x="260840" y="368300"/>
                  </a:lnTo>
                  <a:lnTo>
                    <a:pt x="260743" y="364490"/>
                  </a:lnTo>
                  <a:lnTo>
                    <a:pt x="260645" y="360680"/>
                  </a:lnTo>
                  <a:lnTo>
                    <a:pt x="260613" y="359410"/>
                  </a:lnTo>
                  <a:lnTo>
                    <a:pt x="260516" y="355600"/>
                  </a:lnTo>
                  <a:lnTo>
                    <a:pt x="260451" y="353060"/>
                  </a:lnTo>
                  <a:lnTo>
                    <a:pt x="260354" y="349250"/>
                  </a:lnTo>
                  <a:lnTo>
                    <a:pt x="260257" y="345440"/>
                  </a:lnTo>
                  <a:lnTo>
                    <a:pt x="260224" y="344170"/>
                  </a:lnTo>
                  <a:lnTo>
                    <a:pt x="260127" y="340360"/>
                  </a:lnTo>
                  <a:lnTo>
                    <a:pt x="260030" y="336550"/>
                  </a:lnTo>
                  <a:lnTo>
                    <a:pt x="259950" y="284480"/>
                  </a:lnTo>
                  <a:lnTo>
                    <a:pt x="234755" y="284480"/>
                  </a:lnTo>
                  <a:lnTo>
                    <a:pt x="197812" y="270510"/>
                  </a:lnTo>
                  <a:lnTo>
                    <a:pt x="178823" y="236220"/>
                  </a:lnTo>
                  <a:lnTo>
                    <a:pt x="178823" y="72390"/>
                  </a:lnTo>
                  <a:lnTo>
                    <a:pt x="199284" y="72390"/>
                  </a:lnTo>
                  <a:lnTo>
                    <a:pt x="199308" y="220980"/>
                  </a:lnTo>
                  <a:lnTo>
                    <a:pt x="199153" y="224790"/>
                  </a:lnTo>
                  <a:lnTo>
                    <a:pt x="199298" y="226060"/>
                  </a:lnTo>
                  <a:lnTo>
                    <a:pt x="200187" y="232410"/>
                  </a:lnTo>
                  <a:lnTo>
                    <a:pt x="200921" y="234950"/>
                  </a:lnTo>
                  <a:lnTo>
                    <a:pt x="202969" y="240030"/>
                  </a:lnTo>
                  <a:lnTo>
                    <a:pt x="204260" y="243840"/>
                  </a:lnTo>
                  <a:lnTo>
                    <a:pt x="207379" y="247650"/>
                  </a:lnTo>
                  <a:lnTo>
                    <a:pt x="209172" y="250190"/>
                  </a:lnTo>
                  <a:lnTo>
                    <a:pt x="213226" y="254000"/>
                  </a:lnTo>
                  <a:lnTo>
                    <a:pt x="215443" y="256540"/>
                  </a:lnTo>
                  <a:lnTo>
                    <a:pt x="220259" y="259080"/>
                  </a:lnTo>
                  <a:lnTo>
                    <a:pt x="222804" y="261620"/>
                  </a:lnTo>
                  <a:lnTo>
                    <a:pt x="230937" y="262890"/>
                  </a:lnTo>
                  <a:lnTo>
                    <a:pt x="236627" y="265430"/>
                  </a:lnTo>
                  <a:lnTo>
                    <a:pt x="273256" y="265430"/>
                  </a:lnTo>
                  <a:lnTo>
                    <a:pt x="276578" y="267970"/>
                  </a:lnTo>
                  <a:lnTo>
                    <a:pt x="279640" y="271780"/>
                  </a:lnTo>
                  <a:lnTo>
                    <a:pt x="280915" y="275590"/>
                  </a:lnTo>
                  <a:lnTo>
                    <a:pt x="280404" y="280670"/>
                  </a:lnTo>
                  <a:lnTo>
                    <a:pt x="280293" y="287020"/>
                  </a:lnTo>
                  <a:lnTo>
                    <a:pt x="279650" y="320040"/>
                  </a:lnTo>
                  <a:lnTo>
                    <a:pt x="279542" y="325120"/>
                  </a:lnTo>
                  <a:lnTo>
                    <a:pt x="279437" y="328930"/>
                  </a:lnTo>
                  <a:lnTo>
                    <a:pt x="279402" y="330200"/>
                  </a:lnTo>
                  <a:lnTo>
                    <a:pt x="279298" y="334010"/>
                  </a:lnTo>
                  <a:lnTo>
                    <a:pt x="279075" y="340360"/>
                  </a:lnTo>
                  <a:lnTo>
                    <a:pt x="278997" y="342900"/>
                  </a:lnTo>
                  <a:lnTo>
                    <a:pt x="307616" y="342900"/>
                  </a:lnTo>
                  <a:lnTo>
                    <a:pt x="305330" y="345440"/>
                  </a:lnTo>
                  <a:lnTo>
                    <a:pt x="295589" y="355600"/>
                  </a:lnTo>
                  <a:lnTo>
                    <a:pt x="283404" y="367030"/>
                  </a:lnTo>
                  <a:lnTo>
                    <a:pt x="278721" y="370840"/>
                  </a:lnTo>
                  <a:lnTo>
                    <a:pt x="273463" y="377190"/>
                  </a:lnTo>
                  <a:lnTo>
                    <a:pt x="267664" y="382270"/>
                  </a:lnTo>
                  <a:lnTo>
                    <a:pt x="261358" y="388620"/>
                  </a:lnTo>
                  <a:close/>
                </a:path>
                <a:path w="568959" h="589279">
                  <a:moveTo>
                    <a:pt x="378346" y="116840"/>
                  </a:moveTo>
                  <a:lnTo>
                    <a:pt x="238943" y="116840"/>
                  </a:lnTo>
                  <a:lnTo>
                    <a:pt x="234800" y="111760"/>
                  </a:lnTo>
                  <a:lnTo>
                    <a:pt x="233764" y="109220"/>
                  </a:lnTo>
                  <a:lnTo>
                    <a:pt x="233764" y="102870"/>
                  </a:lnTo>
                  <a:lnTo>
                    <a:pt x="234800" y="100330"/>
                  </a:lnTo>
                  <a:lnTo>
                    <a:pt x="238943" y="96520"/>
                  </a:lnTo>
                  <a:lnTo>
                    <a:pt x="241471" y="95250"/>
                  </a:lnTo>
                  <a:lnTo>
                    <a:pt x="375818" y="95250"/>
                  </a:lnTo>
                  <a:lnTo>
                    <a:pt x="378346" y="96520"/>
                  </a:lnTo>
                  <a:lnTo>
                    <a:pt x="382489" y="100330"/>
                  </a:lnTo>
                  <a:lnTo>
                    <a:pt x="383525" y="102870"/>
                  </a:lnTo>
                  <a:lnTo>
                    <a:pt x="383525" y="109220"/>
                  </a:lnTo>
                  <a:lnTo>
                    <a:pt x="382489" y="111760"/>
                  </a:lnTo>
                  <a:lnTo>
                    <a:pt x="378346" y="116840"/>
                  </a:lnTo>
                  <a:close/>
                </a:path>
                <a:path w="568959" h="589279">
                  <a:moveTo>
                    <a:pt x="503539" y="176530"/>
                  </a:moveTo>
                  <a:lnTo>
                    <a:pt x="240583" y="176530"/>
                  </a:lnTo>
                  <a:lnTo>
                    <a:pt x="238056" y="175260"/>
                  </a:lnTo>
                  <a:lnTo>
                    <a:pt x="233912" y="171450"/>
                  </a:lnTo>
                  <a:lnTo>
                    <a:pt x="232876" y="168910"/>
                  </a:lnTo>
                  <a:lnTo>
                    <a:pt x="232876" y="162560"/>
                  </a:lnTo>
                  <a:lnTo>
                    <a:pt x="233912" y="160020"/>
                  </a:lnTo>
                  <a:lnTo>
                    <a:pt x="238056" y="156210"/>
                  </a:lnTo>
                  <a:lnTo>
                    <a:pt x="240583" y="154940"/>
                  </a:lnTo>
                  <a:lnTo>
                    <a:pt x="503539" y="154940"/>
                  </a:lnTo>
                  <a:lnTo>
                    <a:pt x="506067" y="156210"/>
                  </a:lnTo>
                  <a:lnTo>
                    <a:pt x="510211" y="160020"/>
                  </a:lnTo>
                  <a:lnTo>
                    <a:pt x="511246" y="162560"/>
                  </a:lnTo>
                  <a:lnTo>
                    <a:pt x="511246" y="168910"/>
                  </a:lnTo>
                  <a:lnTo>
                    <a:pt x="510211" y="171450"/>
                  </a:lnTo>
                  <a:lnTo>
                    <a:pt x="506067" y="175260"/>
                  </a:lnTo>
                  <a:lnTo>
                    <a:pt x="503539" y="176530"/>
                  </a:lnTo>
                  <a:close/>
                </a:path>
                <a:path w="568959" h="589279">
                  <a:moveTo>
                    <a:pt x="273256" y="265430"/>
                  </a:moveTo>
                  <a:lnTo>
                    <a:pt x="265330" y="265430"/>
                  </a:lnTo>
                  <a:lnTo>
                    <a:pt x="269506" y="264160"/>
                  </a:lnTo>
                  <a:lnTo>
                    <a:pt x="273256" y="265430"/>
                  </a:lnTo>
                  <a:close/>
                </a:path>
                <a:path w="568959" h="589279">
                  <a:moveTo>
                    <a:pt x="307616" y="342900"/>
                  </a:moveTo>
                  <a:lnTo>
                    <a:pt x="278997" y="342900"/>
                  </a:lnTo>
                  <a:lnTo>
                    <a:pt x="288717" y="334010"/>
                  </a:lnTo>
                  <a:lnTo>
                    <a:pt x="298024" y="325120"/>
                  </a:lnTo>
                  <a:lnTo>
                    <a:pt x="306917" y="316230"/>
                  </a:lnTo>
                  <a:lnTo>
                    <a:pt x="315398" y="306070"/>
                  </a:lnTo>
                  <a:lnTo>
                    <a:pt x="323075" y="297180"/>
                  </a:lnTo>
                  <a:lnTo>
                    <a:pt x="331221" y="289560"/>
                  </a:lnTo>
                  <a:lnTo>
                    <a:pt x="339526" y="281940"/>
                  </a:lnTo>
                  <a:lnTo>
                    <a:pt x="347682" y="274320"/>
                  </a:lnTo>
                  <a:lnTo>
                    <a:pt x="353633" y="266700"/>
                  </a:lnTo>
                  <a:lnTo>
                    <a:pt x="361081" y="264160"/>
                  </a:lnTo>
                  <a:lnTo>
                    <a:pt x="370026" y="265430"/>
                  </a:lnTo>
                  <a:lnTo>
                    <a:pt x="552323" y="265430"/>
                  </a:lnTo>
                  <a:lnTo>
                    <a:pt x="536319" y="276860"/>
                  </a:lnTo>
                  <a:lnTo>
                    <a:pt x="514237" y="284480"/>
                  </a:lnTo>
                  <a:lnTo>
                    <a:pt x="375707" y="284480"/>
                  </a:lnTo>
                  <a:lnTo>
                    <a:pt x="369935" y="285750"/>
                  </a:lnTo>
                  <a:lnTo>
                    <a:pt x="361669" y="289560"/>
                  </a:lnTo>
                  <a:lnTo>
                    <a:pt x="348669" y="299720"/>
                  </a:lnTo>
                  <a:lnTo>
                    <a:pt x="331651" y="317500"/>
                  </a:lnTo>
                  <a:lnTo>
                    <a:pt x="331207" y="317500"/>
                  </a:lnTo>
                  <a:lnTo>
                    <a:pt x="313710" y="336550"/>
                  </a:lnTo>
                  <a:lnTo>
                    <a:pt x="307616" y="342900"/>
                  </a:lnTo>
                  <a:close/>
                </a:path>
                <a:path w="568959" h="589279">
                  <a:moveTo>
                    <a:pt x="458339" y="568960"/>
                  </a:moveTo>
                  <a:lnTo>
                    <a:pt x="436033" y="568960"/>
                  </a:lnTo>
                  <a:lnTo>
                    <a:pt x="432227" y="553720"/>
                  </a:lnTo>
                  <a:lnTo>
                    <a:pt x="429630" y="539750"/>
                  </a:lnTo>
                  <a:lnTo>
                    <a:pt x="428311" y="524510"/>
                  </a:lnTo>
                  <a:lnTo>
                    <a:pt x="428188" y="519430"/>
                  </a:lnTo>
                  <a:lnTo>
                    <a:pt x="428063" y="509270"/>
                  </a:lnTo>
                  <a:lnTo>
                    <a:pt x="429088" y="494030"/>
                  </a:lnTo>
                  <a:lnTo>
                    <a:pt x="431312" y="478790"/>
                  </a:lnTo>
                  <a:lnTo>
                    <a:pt x="434734" y="463550"/>
                  </a:lnTo>
                  <a:lnTo>
                    <a:pt x="439354" y="448310"/>
                  </a:lnTo>
                  <a:lnTo>
                    <a:pt x="447845" y="425450"/>
                  </a:lnTo>
                  <a:lnTo>
                    <a:pt x="456758" y="401320"/>
                  </a:lnTo>
                  <a:lnTo>
                    <a:pt x="465904" y="377190"/>
                  </a:lnTo>
                  <a:lnTo>
                    <a:pt x="475097" y="353060"/>
                  </a:lnTo>
                  <a:lnTo>
                    <a:pt x="479834" y="341630"/>
                  </a:lnTo>
                  <a:lnTo>
                    <a:pt x="484733" y="328930"/>
                  </a:lnTo>
                  <a:lnTo>
                    <a:pt x="488648" y="313690"/>
                  </a:lnTo>
                  <a:lnTo>
                    <a:pt x="491578" y="299720"/>
                  </a:lnTo>
                  <a:lnTo>
                    <a:pt x="493523" y="285750"/>
                  </a:lnTo>
                  <a:lnTo>
                    <a:pt x="404150" y="285750"/>
                  </a:lnTo>
                  <a:lnTo>
                    <a:pt x="381718" y="284480"/>
                  </a:lnTo>
                  <a:lnTo>
                    <a:pt x="514237" y="284480"/>
                  </a:lnTo>
                  <a:lnTo>
                    <a:pt x="512130" y="302260"/>
                  </a:lnTo>
                  <a:lnTo>
                    <a:pt x="508664" y="320040"/>
                  </a:lnTo>
                  <a:lnTo>
                    <a:pt x="503839" y="336550"/>
                  </a:lnTo>
                  <a:lnTo>
                    <a:pt x="497655" y="353060"/>
                  </a:lnTo>
                  <a:lnTo>
                    <a:pt x="495069" y="359410"/>
                  </a:lnTo>
                  <a:lnTo>
                    <a:pt x="487532" y="378460"/>
                  </a:lnTo>
                  <a:lnTo>
                    <a:pt x="472412" y="416560"/>
                  </a:lnTo>
                  <a:lnTo>
                    <a:pt x="455821" y="463550"/>
                  </a:lnTo>
                  <a:lnTo>
                    <a:pt x="448625" y="515620"/>
                  </a:lnTo>
                  <a:lnTo>
                    <a:pt x="450241" y="534670"/>
                  </a:lnTo>
                  <a:lnTo>
                    <a:pt x="450349" y="535940"/>
                  </a:lnTo>
                  <a:lnTo>
                    <a:pt x="450456" y="537210"/>
                  </a:lnTo>
                  <a:lnTo>
                    <a:pt x="450564" y="538480"/>
                  </a:lnTo>
                  <a:lnTo>
                    <a:pt x="451951" y="546100"/>
                  </a:lnTo>
                  <a:lnTo>
                    <a:pt x="453561" y="552450"/>
                  </a:lnTo>
                  <a:lnTo>
                    <a:pt x="455395" y="560070"/>
                  </a:lnTo>
                  <a:lnTo>
                    <a:pt x="457451" y="566420"/>
                  </a:lnTo>
                  <a:lnTo>
                    <a:pt x="458339" y="568960"/>
                  </a:lnTo>
                  <a:close/>
                </a:path>
                <a:path w="568959" h="589279">
                  <a:moveTo>
                    <a:pt x="213171" y="549910"/>
                  </a:moveTo>
                  <a:lnTo>
                    <a:pt x="147844" y="549910"/>
                  </a:lnTo>
                  <a:lnTo>
                    <a:pt x="181021" y="542290"/>
                  </a:lnTo>
                  <a:lnTo>
                    <a:pt x="209495" y="524510"/>
                  </a:lnTo>
                  <a:lnTo>
                    <a:pt x="229847" y="497840"/>
                  </a:lnTo>
                  <a:lnTo>
                    <a:pt x="236162" y="492760"/>
                  </a:lnTo>
                  <a:lnTo>
                    <a:pt x="243840" y="494030"/>
                  </a:lnTo>
                  <a:lnTo>
                    <a:pt x="249304" y="500380"/>
                  </a:lnTo>
                  <a:lnTo>
                    <a:pt x="249071" y="506730"/>
                  </a:lnTo>
                  <a:lnTo>
                    <a:pt x="248977" y="509270"/>
                  </a:lnTo>
                  <a:lnTo>
                    <a:pt x="241363" y="523240"/>
                  </a:lnTo>
                  <a:lnTo>
                    <a:pt x="231954" y="534670"/>
                  </a:lnTo>
                  <a:lnTo>
                    <a:pt x="220752" y="544830"/>
                  </a:lnTo>
                  <a:lnTo>
                    <a:pt x="213171" y="549910"/>
                  </a:lnTo>
                  <a:close/>
                </a:path>
                <a:path w="568959" h="589279">
                  <a:moveTo>
                    <a:pt x="454763" y="589280"/>
                  </a:moveTo>
                  <a:lnTo>
                    <a:pt x="203173" y="589280"/>
                  </a:lnTo>
                  <a:lnTo>
                    <a:pt x="200838" y="586740"/>
                  </a:lnTo>
                  <a:lnTo>
                    <a:pt x="195871" y="581660"/>
                  </a:lnTo>
                  <a:lnTo>
                    <a:pt x="192392" y="575310"/>
                  </a:lnTo>
                  <a:lnTo>
                    <a:pt x="190400" y="567690"/>
                  </a:lnTo>
                  <a:lnTo>
                    <a:pt x="189811" y="565150"/>
                  </a:lnTo>
                  <a:lnTo>
                    <a:pt x="189069" y="563880"/>
                  </a:lnTo>
                  <a:lnTo>
                    <a:pt x="211858" y="563880"/>
                  </a:lnTo>
                  <a:lnTo>
                    <a:pt x="214344" y="568960"/>
                  </a:lnTo>
                  <a:lnTo>
                    <a:pt x="458339" y="568960"/>
                  </a:lnTo>
                  <a:lnTo>
                    <a:pt x="459226" y="572770"/>
                  </a:lnTo>
                  <a:lnTo>
                    <a:pt x="460038" y="575310"/>
                  </a:lnTo>
                  <a:lnTo>
                    <a:pt x="460645" y="576580"/>
                  </a:lnTo>
                  <a:lnTo>
                    <a:pt x="460969" y="579120"/>
                  </a:lnTo>
                  <a:lnTo>
                    <a:pt x="460925" y="581660"/>
                  </a:lnTo>
                  <a:lnTo>
                    <a:pt x="460802" y="582930"/>
                  </a:lnTo>
                  <a:lnTo>
                    <a:pt x="459733" y="584200"/>
                  </a:lnTo>
                  <a:lnTo>
                    <a:pt x="458957" y="586740"/>
                  </a:lnTo>
                  <a:lnTo>
                    <a:pt x="456922" y="588010"/>
                  </a:lnTo>
                  <a:lnTo>
                    <a:pt x="455749" y="588010"/>
                  </a:lnTo>
                  <a:lnTo>
                    <a:pt x="454763" y="589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29699" y="3132308"/>
            <a:ext cx="7226300" cy="188833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125"/>
              </a:spcBef>
            </a:pPr>
            <a:r>
              <a:rPr lang="en-IN" sz="3200" b="1" dirty="0"/>
              <a:t>AI Suggestions</a:t>
            </a:r>
          </a:p>
          <a:p>
            <a:pPr marL="819785" algn="ctr">
              <a:lnSpc>
                <a:spcPct val="100000"/>
              </a:lnSpc>
              <a:spcBef>
                <a:spcPts val="125"/>
              </a:spcBef>
            </a:pPr>
            <a:endParaRPr lang="en-IN" sz="3200" b="1" dirty="0"/>
          </a:p>
          <a:p>
            <a:pPr marL="819785" algn="ctr">
              <a:lnSpc>
                <a:spcPct val="100000"/>
              </a:lnSpc>
              <a:spcBef>
                <a:spcPts val="125"/>
              </a:spcBef>
            </a:pPr>
            <a:r>
              <a:rPr lang="en-US" sz="2800" dirty="0"/>
              <a:t>Get music ideas and suggestions from AI to help you create faster.</a:t>
            </a:r>
            <a:endParaRPr lang="en-US" sz="28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5309" y="4367069"/>
            <a:ext cx="7839075" cy="1094105"/>
            <a:chOff x="455309" y="4367069"/>
            <a:chExt cx="7839075" cy="1094105"/>
          </a:xfrm>
        </p:grpSpPr>
        <p:sp>
          <p:nvSpPr>
            <p:cNvPr id="15" name="object 15"/>
            <p:cNvSpPr/>
            <p:nvPr/>
          </p:nvSpPr>
          <p:spPr>
            <a:xfrm>
              <a:off x="560510" y="4599065"/>
              <a:ext cx="7647940" cy="742950"/>
            </a:xfrm>
            <a:custGeom>
              <a:avLst/>
              <a:gdLst/>
              <a:ahLst/>
              <a:cxnLst/>
              <a:rect l="l" t="t" r="r" b="b"/>
              <a:pathLst>
                <a:path w="7647940" h="742950">
                  <a:moveTo>
                    <a:pt x="324360" y="742949"/>
                  </a:moveTo>
                  <a:lnTo>
                    <a:pt x="281242" y="734828"/>
                  </a:lnTo>
                  <a:lnTo>
                    <a:pt x="238259" y="721109"/>
                  </a:lnTo>
                  <a:lnTo>
                    <a:pt x="197710" y="702508"/>
                  </a:lnTo>
                  <a:lnTo>
                    <a:pt x="159945" y="679374"/>
                  </a:lnTo>
                  <a:lnTo>
                    <a:pt x="125313" y="652059"/>
                  </a:lnTo>
                  <a:lnTo>
                    <a:pt x="94164" y="620910"/>
                  </a:lnTo>
                  <a:lnTo>
                    <a:pt x="66849" y="586278"/>
                  </a:lnTo>
                  <a:lnTo>
                    <a:pt x="43715" y="548513"/>
                  </a:lnTo>
                  <a:lnTo>
                    <a:pt x="25114" y="507964"/>
                  </a:lnTo>
                  <a:lnTo>
                    <a:pt x="11395" y="464981"/>
                  </a:lnTo>
                  <a:lnTo>
                    <a:pt x="2907" y="419914"/>
                  </a:lnTo>
                  <a:lnTo>
                    <a:pt x="0" y="373111"/>
                  </a:lnTo>
                  <a:lnTo>
                    <a:pt x="2907" y="326309"/>
                  </a:lnTo>
                  <a:lnTo>
                    <a:pt x="11395" y="281242"/>
                  </a:lnTo>
                  <a:lnTo>
                    <a:pt x="25114" y="238259"/>
                  </a:lnTo>
                  <a:lnTo>
                    <a:pt x="43715" y="197710"/>
                  </a:lnTo>
                  <a:lnTo>
                    <a:pt x="66849" y="159945"/>
                  </a:lnTo>
                  <a:lnTo>
                    <a:pt x="94165" y="125313"/>
                  </a:lnTo>
                  <a:lnTo>
                    <a:pt x="125313" y="94164"/>
                  </a:lnTo>
                  <a:lnTo>
                    <a:pt x="159945" y="66849"/>
                  </a:lnTo>
                  <a:lnTo>
                    <a:pt x="197710" y="43715"/>
                  </a:lnTo>
                  <a:lnTo>
                    <a:pt x="238259" y="25114"/>
                  </a:lnTo>
                  <a:lnTo>
                    <a:pt x="281242" y="11395"/>
                  </a:lnTo>
                  <a:lnTo>
                    <a:pt x="326309" y="2907"/>
                  </a:lnTo>
                  <a:lnTo>
                    <a:pt x="373112" y="0"/>
                  </a:lnTo>
                  <a:lnTo>
                    <a:pt x="7274556" y="0"/>
                  </a:lnTo>
                  <a:lnTo>
                    <a:pt x="7321359" y="2907"/>
                  </a:lnTo>
                  <a:lnTo>
                    <a:pt x="7366426" y="11395"/>
                  </a:lnTo>
                  <a:lnTo>
                    <a:pt x="7409409" y="25114"/>
                  </a:lnTo>
                  <a:lnTo>
                    <a:pt x="7449958" y="43715"/>
                  </a:lnTo>
                  <a:lnTo>
                    <a:pt x="7487723" y="66849"/>
                  </a:lnTo>
                  <a:lnTo>
                    <a:pt x="7522355" y="94164"/>
                  </a:lnTo>
                  <a:lnTo>
                    <a:pt x="7553503" y="125313"/>
                  </a:lnTo>
                  <a:lnTo>
                    <a:pt x="7580819" y="159944"/>
                  </a:lnTo>
                  <a:lnTo>
                    <a:pt x="7603952" y="197710"/>
                  </a:lnTo>
                  <a:lnTo>
                    <a:pt x="7622554" y="238258"/>
                  </a:lnTo>
                  <a:lnTo>
                    <a:pt x="7636273" y="281242"/>
                  </a:lnTo>
                  <a:lnTo>
                    <a:pt x="7644761" y="326309"/>
                  </a:lnTo>
                  <a:lnTo>
                    <a:pt x="7647668" y="373111"/>
                  </a:lnTo>
                  <a:lnTo>
                    <a:pt x="7644761" y="419914"/>
                  </a:lnTo>
                  <a:lnTo>
                    <a:pt x="7636273" y="464981"/>
                  </a:lnTo>
                  <a:lnTo>
                    <a:pt x="7622554" y="507964"/>
                  </a:lnTo>
                  <a:lnTo>
                    <a:pt x="7603952" y="548513"/>
                  </a:lnTo>
                  <a:lnTo>
                    <a:pt x="7580819" y="586279"/>
                  </a:lnTo>
                  <a:lnTo>
                    <a:pt x="7553503" y="620910"/>
                  </a:lnTo>
                  <a:lnTo>
                    <a:pt x="7522355" y="652059"/>
                  </a:lnTo>
                  <a:lnTo>
                    <a:pt x="7487723" y="679374"/>
                  </a:lnTo>
                  <a:lnTo>
                    <a:pt x="7449958" y="702508"/>
                  </a:lnTo>
                  <a:lnTo>
                    <a:pt x="7409409" y="721109"/>
                  </a:lnTo>
                  <a:lnTo>
                    <a:pt x="7366426" y="734828"/>
                  </a:lnTo>
                  <a:lnTo>
                    <a:pt x="7323308" y="742949"/>
                  </a:lnTo>
                </a:path>
              </a:pathLst>
            </a:custGeom>
            <a:ln w="171449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309" y="4367069"/>
              <a:ext cx="1094105" cy="1094105"/>
            </a:xfrm>
            <a:custGeom>
              <a:avLst/>
              <a:gdLst/>
              <a:ahLst/>
              <a:cxnLst/>
              <a:rect l="l" t="t" r="r" b="b"/>
              <a:pathLst>
                <a:path w="1094105" h="1094104">
                  <a:moveTo>
                    <a:pt x="547036" y="1094073"/>
                  </a:moveTo>
                  <a:lnTo>
                    <a:pt x="499836" y="1092065"/>
                  </a:lnTo>
                  <a:lnTo>
                    <a:pt x="453750" y="1086151"/>
                  </a:lnTo>
                  <a:lnTo>
                    <a:pt x="408944" y="1076494"/>
                  </a:lnTo>
                  <a:lnTo>
                    <a:pt x="365581" y="1063260"/>
                  </a:lnTo>
                  <a:lnTo>
                    <a:pt x="323826" y="1046611"/>
                  </a:lnTo>
                  <a:lnTo>
                    <a:pt x="283842" y="1026713"/>
                  </a:lnTo>
                  <a:lnTo>
                    <a:pt x="245795" y="1003730"/>
                  </a:lnTo>
                  <a:lnTo>
                    <a:pt x="209847" y="977825"/>
                  </a:lnTo>
                  <a:lnTo>
                    <a:pt x="176164" y="949163"/>
                  </a:lnTo>
                  <a:lnTo>
                    <a:pt x="144909" y="917909"/>
                  </a:lnTo>
                  <a:lnTo>
                    <a:pt x="116248" y="884226"/>
                  </a:lnTo>
                  <a:lnTo>
                    <a:pt x="90343" y="848278"/>
                  </a:lnTo>
                  <a:lnTo>
                    <a:pt x="67360" y="810231"/>
                  </a:lnTo>
                  <a:lnTo>
                    <a:pt x="47462" y="770247"/>
                  </a:lnTo>
                  <a:lnTo>
                    <a:pt x="30813" y="728492"/>
                  </a:lnTo>
                  <a:lnTo>
                    <a:pt x="17578" y="685129"/>
                  </a:lnTo>
                  <a:lnTo>
                    <a:pt x="7922" y="640322"/>
                  </a:lnTo>
                  <a:lnTo>
                    <a:pt x="2007" y="594237"/>
                  </a:lnTo>
                  <a:lnTo>
                    <a:pt x="0" y="547036"/>
                  </a:lnTo>
                  <a:lnTo>
                    <a:pt x="2007" y="499836"/>
                  </a:lnTo>
                  <a:lnTo>
                    <a:pt x="7922" y="453750"/>
                  </a:lnTo>
                  <a:lnTo>
                    <a:pt x="17578" y="408944"/>
                  </a:lnTo>
                  <a:lnTo>
                    <a:pt x="30813" y="365581"/>
                  </a:lnTo>
                  <a:lnTo>
                    <a:pt x="47462" y="323826"/>
                  </a:lnTo>
                  <a:lnTo>
                    <a:pt x="67360" y="283842"/>
                  </a:lnTo>
                  <a:lnTo>
                    <a:pt x="90343" y="245794"/>
                  </a:lnTo>
                  <a:lnTo>
                    <a:pt x="116248" y="209847"/>
                  </a:lnTo>
                  <a:lnTo>
                    <a:pt x="144909" y="176164"/>
                  </a:lnTo>
                  <a:lnTo>
                    <a:pt x="176164" y="144909"/>
                  </a:lnTo>
                  <a:lnTo>
                    <a:pt x="209847" y="116248"/>
                  </a:lnTo>
                  <a:lnTo>
                    <a:pt x="245795" y="90343"/>
                  </a:lnTo>
                  <a:lnTo>
                    <a:pt x="283842" y="67360"/>
                  </a:lnTo>
                  <a:lnTo>
                    <a:pt x="323826" y="47462"/>
                  </a:lnTo>
                  <a:lnTo>
                    <a:pt x="365581" y="30813"/>
                  </a:lnTo>
                  <a:lnTo>
                    <a:pt x="408944" y="17578"/>
                  </a:lnTo>
                  <a:lnTo>
                    <a:pt x="453750" y="7922"/>
                  </a:lnTo>
                  <a:lnTo>
                    <a:pt x="499836" y="2007"/>
                  </a:lnTo>
                  <a:lnTo>
                    <a:pt x="547036" y="0"/>
                  </a:lnTo>
                  <a:lnTo>
                    <a:pt x="594237" y="2007"/>
                  </a:lnTo>
                  <a:lnTo>
                    <a:pt x="640322" y="7922"/>
                  </a:lnTo>
                  <a:lnTo>
                    <a:pt x="685129" y="17578"/>
                  </a:lnTo>
                  <a:lnTo>
                    <a:pt x="728492" y="30813"/>
                  </a:lnTo>
                  <a:lnTo>
                    <a:pt x="770247" y="47462"/>
                  </a:lnTo>
                  <a:lnTo>
                    <a:pt x="810231" y="67360"/>
                  </a:lnTo>
                  <a:lnTo>
                    <a:pt x="848278" y="90343"/>
                  </a:lnTo>
                  <a:lnTo>
                    <a:pt x="884226" y="116248"/>
                  </a:lnTo>
                  <a:lnTo>
                    <a:pt x="917909" y="144909"/>
                  </a:lnTo>
                  <a:lnTo>
                    <a:pt x="949163" y="176164"/>
                  </a:lnTo>
                  <a:lnTo>
                    <a:pt x="977825" y="209847"/>
                  </a:lnTo>
                  <a:lnTo>
                    <a:pt x="1003730" y="245794"/>
                  </a:lnTo>
                  <a:lnTo>
                    <a:pt x="1026713" y="283842"/>
                  </a:lnTo>
                  <a:lnTo>
                    <a:pt x="1046611" y="323826"/>
                  </a:lnTo>
                  <a:lnTo>
                    <a:pt x="1063260" y="365581"/>
                  </a:lnTo>
                  <a:lnTo>
                    <a:pt x="1076494" y="408944"/>
                  </a:lnTo>
                  <a:lnTo>
                    <a:pt x="1086151" y="453750"/>
                  </a:lnTo>
                  <a:lnTo>
                    <a:pt x="1092065" y="499836"/>
                  </a:lnTo>
                  <a:lnTo>
                    <a:pt x="1094073" y="547036"/>
                  </a:lnTo>
                  <a:lnTo>
                    <a:pt x="1092065" y="594237"/>
                  </a:lnTo>
                  <a:lnTo>
                    <a:pt x="1086151" y="640322"/>
                  </a:lnTo>
                  <a:lnTo>
                    <a:pt x="1076494" y="685129"/>
                  </a:lnTo>
                  <a:lnTo>
                    <a:pt x="1063260" y="728492"/>
                  </a:lnTo>
                  <a:lnTo>
                    <a:pt x="1046611" y="770247"/>
                  </a:lnTo>
                  <a:lnTo>
                    <a:pt x="1026713" y="810231"/>
                  </a:lnTo>
                  <a:lnTo>
                    <a:pt x="1003730" y="848278"/>
                  </a:lnTo>
                  <a:lnTo>
                    <a:pt x="977825" y="884226"/>
                  </a:lnTo>
                  <a:lnTo>
                    <a:pt x="949163" y="917909"/>
                  </a:lnTo>
                  <a:lnTo>
                    <a:pt x="917909" y="949163"/>
                  </a:lnTo>
                  <a:lnTo>
                    <a:pt x="884226" y="977825"/>
                  </a:lnTo>
                  <a:lnTo>
                    <a:pt x="848278" y="1003730"/>
                  </a:lnTo>
                  <a:lnTo>
                    <a:pt x="810231" y="1026713"/>
                  </a:lnTo>
                  <a:lnTo>
                    <a:pt x="770247" y="1046611"/>
                  </a:lnTo>
                  <a:lnTo>
                    <a:pt x="728492" y="1063260"/>
                  </a:lnTo>
                  <a:lnTo>
                    <a:pt x="685129" y="1076494"/>
                  </a:lnTo>
                  <a:lnTo>
                    <a:pt x="640322" y="1086151"/>
                  </a:lnTo>
                  <a:lnTo>
                    <a:pt x="594237" y="1092065"/>
                  </a:lnTo>
                  <a:lnTo>
                    <a:pt x="547036" y="1094073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166" y="4624645"/>
              <a:ext cx="554990" cy="579120"/>
            </a:xfrm>
            <a:custGeom>
              <a:avLst/>
              <a:gdLst/>
              <a:ahLst/>
              <a:cxnLst/>
              <a:rect l="l" t="t" r="r" b="b"/>
              <a:pathLst>
                <a:path w="554990" h="579120">
                  <a:moveTo>
                    <a:pt x="130037" y="560069"/>
                  </a:moveTo>
                  <a:lnTo>
                    <a:pt x="91635" y="554989"/>
                  </a:lnTo>
                  <a:lnTo>
                    <a:pt x="59844" y="533399"/>
                  </a:lnTo>
                  <a:lnTo>
                    <a:pt x="52119" y="496569"/>
                  </a:lnTo>
                  <a:lnTo>
                    <a:pt x="52049" y="495299"/>
                  </a:lnTo>
                  <a:lnTo>
                    <a:pt x="51934" y="491489"/>
                  </a:lnTo>
                  <a:lnTo>
                    <a:pt x="51820" y="487679"/>
                  </a:lnTo>
                  <a:lnTo>
                    <a:pt x="51694" y="474979"/>
                  </a:lnTo>
                  <a:lnTo>
                    <a:pt x="49846" y="463549"/>
                  </a:lnTo>
                  <a:lnTo>
                    <a:pt x="46615" y="453389"/>
                  </a:lnTo>
                  <a:lnTo>
                    <a:pt x="42002" y="444499"/>
                  </a:lnTo>
                  <a:lnTo>
                    <a:pt x="36007" y="435609"/>
                  </a:lnTo>
                  <a:lnTo>
                    <a:pt x="35280" y="434339"/>
                  </a:lnTo>
                  <a:lnTo>
                    <a:pt x="34750" y="433069"/>
                  </a:lnTo>
                  <a:lnTo>
                    <a:pt x="34416" y="431799"/>
                  </a:lnTo>
                  <a:lnTo>
                    <a:pt x="33982" y="431799"/>
                  </a:lnTo>
                  <a:lnTo>
                    <a:pt x="33549" y="430529"/>
                  </a:lnTo>
                  <a:lnTo>
                    <a:pt x="33116" y="430529"/>
                  </a:lnTo>
                  <a:lnTo>
                    <a:pt x="32127" y="429259"/>
                  </a:lnTo>
                  <a:lnTo>
                    <a:pt x="31647" y="426719"/>
                  </a:lnTo>
                  <a:lnTo>
                    <a:pt x="31661" y="414994"/>
                  </a:lnTo>
                  <a:lnTo>
                    <a:pt x="29813" y="411479"/>
                  </a:lnTo>
                  <a:lnTo>
                    <a:pt x="28850" y="407669"/>
                  </a:lnTo>
                  <a:lnTo>
                    <a:pt x="28925" y="403859"/>
                  </a:lnTo>
                  <a:lnTo>
                    <a:pt x="29153" y="401319"/>
                  </a:lnTo>
                  <a:lnTo>
                    <a:pt x="29267" y="400049"/>
                  </a:lnTo>
                  <a:lnTo>
                    <a:pt x="28316" y="394969"/>
                  </a:lnTo>
                  <a:lnTo>
                    <a:pt x="23829" y="387349"/>
                  </a:lnTo>
                  <a:lnTo>
                    <a:pt x="20662" y="383539"/>
                  </a:lnTo>
                  <a:lnTo>
                    <a:pt x="12980" y="379729"/>
                  </a:lnTo>
                  <a:lnTo>
                    <a:pt x="9888" y="377189"/>
                  </a:lnTo>
                  <a:lnTo>
                    <a:pt x="0" y="355599"/>
                  </a:lnTo>
                  <a:lnTo>
                    <a:pt x="761" y="347979"/>
                  </a:lnTo>
                  <a:lnTo>
                    <a:pt x="1902" y="344169"/>
                  </a:lnTo>
                  <a:lnTo>
                    <a:pt x="6992" y="334009"/>
                  </a:lnTo>
                  <a:lnTo>
                    <a:pt x="10571" y="328929"/>
                  </a:lnTo>
                  <a:lnTo>
                    <a:pt x="14540" y="322579"/>
                  </a:lnTo>
                  <a:lnTo>
                    <a:pt x="38807" y="280669"/>
                  </a:lnTo>
                  <a:lnTo>
                    <a:pt x="44709" y="240029"/>
                  </a:lnTo>
                  <a:lnTo>
                    <a:pt x="46278" y="215899"/>
                  </a:lnTo>
                  <a:lnTo>
                    <a:pt x="47021" y="208279"/>
                  </a:lnTo>
                  <a:lnTo>
                    <a:pt x="58276" y="157479"/>
                  </a:lnTo>
                  <a:lnTo>
                    <a:pt x="80120" y="115569"/>
                  </a:lnTo>
                  <a:lnTo>
                    <a:pt x="112584" y="82549"/>
                  </a:lnTo>
                  <a:lnTo>
                    <a:pt x="155574" y="57149"/>
                  </a:lnTo>
                  <a:lnTo>
                    <a:pt x="174645" y="49529"/>
                  </a:lnTo>
                  <a:lnTo>
                    <a:pt x="176267" y="43179"/>
                  </a:lnTo>
                  <a:lnTo>
                    <a:pt x="203449" y="8889"/>
                  </a:lnTo>
                  <a:lnTo>
                    <a:pt x="226869" y="0"/>
                  </a:lnTo>
                  <a:lnTo>
                    <a:pt x="500560" y="0"/>
                  </a:lnTo>
                  <a:lnTo>
                    <a:pt x="508782" y="1269"/>
                  </a:lnTo>
                  <a:lnTo>
                    <a:pt x="520542" y="5079"/>
                  </a:lnTo>
                  <a:lnTo>
                    <a:pt x="524226" y="7619"/>
                  </a:lnTo>
                  <a:lnTo>
                    <a:pt x="531199" y="11429"/>
                  </a:lnTo>
                  <a:lnTo>
                    <a:pt x="534413" y="13969"/>
                  </a:lnTo>
                  <a:lnTo>
                    <a:pt x="539120" y="19049"/>
                  </a:lnTo>
                  <a:lnTo>
                    <a:pt x="394579" y="19049"/>
                  </a:lnTo>
                  <a:lnTo>
                    <a:pt x="354287" y="20319"/>
                  </a:lnTo>
                  <a:lnTo>
                    <a:pt x="228672" y="20319"/>
                  </a:lnTo>
                  <a:lnTo>
                    <a:pt x="221465" y="21589"/>
                  </a:lnTo>
                  <a:lnTo>
                    <a:pt x="194516" y="55879"/>
                  </a:lnTo>
                  <a:lnTo>
                    <a:pt x="194521" y="71119"/>
                  </a:lnTo>
                  <a:lnTo>
                    <a:pt x="174570" y="71119"/>
                  </a:lnTo>
                  <a:lnTo>
                    <a:pt x="131469" y="92709"/>
                  </a:lnTo>
                  <a:lnTo>
                    <a:pt x="98334" y="124459"/>
                  </a:lnTo>
                  <a:lnTo>
                    <a:pt x="77011" y="163829"/>
                  </a:lnTo>
                  <a:lnTo>
                    <a:pt x="67866" y="208279"/>
                  </a:lnTo>
                  <a:lnTo>
                    <a:pt x="65820" y="234949"/>
                  </a:lnTo>
                  <a:lnTo>
                    <a:pt x="65700" y="237489"/>
                  </a:lnTo>
                  <a:lnTo>
                    <a:pt x="65580" y="240029"/>
                  </a:lnTo>
                  <a:lnTo>
                    <a:pt x="65460" y="242569"/>
                  </a:lnTo>
                  <a:lnTo>
                    <a:pt x="65341" y="245109"/>
                  </a:lnTo>
                  <a:lnTo>
                    <a:pt x="65281" y="246379"/>
                  </a:lnTo>
                  <a:lnTo>
                    <a:pt x="65161" y="248919"/>
                  </a:lnTo>
                  <a:lnTo>
                    <a:pt x="65101" y="250189"/>
                  </a:lnTo>
                  <a:lnTo>
                    <a:pt x="63429" y="262889"/>
                  </a:lnTo>
                  <a:lnTo>
                    <a:pt x="52079" y="299719"/>
                  </a:lnTo>
                  <a:lnTo>
                    <a:pt x="31980" y="332739"/>
                  </a:lnTo>
                  <a:lnTo>
                    <a:pt x="28666" y="336549"/>
                  </a:lnTo>
                  <a:lnTo>
                    <a:pt x="25750" y="341629"/>
                  </a:lnTo>
                  <a:lnTo>
                    <a:pt x="23233" y="345439"/>
                  </a:lnTo>
                  <a:lnTo>
                    <a:pt x="20719" y="351789"/>
                  </a:lnTo>
                  <a:lnTo>
                    <a:pt x="20723" y="356869"/>
                  </a:lnTo>
                  <a:lnTo>
                    <a:pt x="23355" y="361949"/>
                  </a:lnTo>
                  <a:lnTo>
                    <a:pt x="28723" y="365759"/>
                  </a:lnTo>
                  <a:lnTo>
                    <a:pt x="34955" y="369569"/>
                  </a:lnTo>
                  <a:lnTo>
                    <a:pt x="39861" y="374649"/>
                  </a:lnTo>
                  <a:lnTo>
                    <a:pt x="47023" y="386079"/>
                  </a:lnTo>
                  <a:lnTo>
                    <a:pt x="48763" y="392429"/>
                  </a:lnTo>
                  <a:lnTo>
                    <a:pt x="48661" y="400049"/>
                  </a:lnTo>
                  <a:lnTo>
                    <a:pt x="48421" y="401319"/>
                  </a:lnTo>
                  <a:lnTo>
                    <a:pt x="48832" y="403859"/>
                  </a:lnTo>
                  <a:lnTo>
                    <a:pt x="49894" y="405129"/>
                  </a:lnTo>
                  <a:lnTo>
                    <a:pt x="51317" y="405129"/>
                  </a:lnTo>
                  <a:lnTo>
                    <a:pt x="52906" y="406399"/>
                  </a:lnTo>
                  <a:lnTo>
                    <a:pt x="92240" y="406399"/>
                  </a:lnTo>
                  <a:lnTo>
                    <a:pt x="94603" y="408939"/>
                  </a:lnTo>
                  <a:lnTo>
                    <a:pt x="96493" y="411479"/>
                  </a:lnTo>
                  <a:lnTo>
                    <a:pt x="97288" y="414019"/>
                  </a:lnTo>
                  <a:lnTo>
                    <a:pt x="96986" y="416559"/>
                  </a:lnTo>
                  <a:lnTo>
                    <a:pt x="96769" y="422909"/>
                  </a:lnTo>
                  <a:lnTo>
                    <a:pt x="92870" y="425449"/>
                  </a:lnTo>
                  <a:lnTo>
                    <a:pt x="55601" y="425449"/>
                  </a:lnTo>
                  <a:lnTo>
                    <a:pt x="64155" y="440689"/>
                  </a:lnTo>
                  <a:lnTo>
                    <a:pt x="69998" y="457199"/>
                  </a:lnTo>
                  <a:lnTo>
                    <a:pt x="73130" y="473709"/>
                  </a:lnTo>
                  <a:lnTo>
                    <a:pt x="73251" y="478789"/>
                  </a:lnTo>
                  <a:lnTo>
                    <a:pt x="73341" y="482599"/>
                  </a:lnTo>
                  <a:lnTo>
                    <a:pt x="73461" y="487679"/>
                  </a:lnTo>
                  <a:lnTo>
                    <a:pt x="73508" y="499109"/>
                  </a:lnTo>
                  <a:lnTo>
                    <a:pt x="73960" y="507999"/>
                  </a:lnTo>
                  <a:lnTo>
                    <a:pt x="102249" y="534669"/>
                  </a:lnTo>
                  <a:lnTo>
                    <a:pt x="144328" y="537209"/>
                  </a:lnTo>
                  <a:lnTo>
                    <a:pt x="208253" y="537209"/>
                  </a:lnTo>
                  <a:lnTo>
                    <a:pt x="202815" y="541019"/>
                  </a:lnTo>
                  <a:lnTo>
                    <a:pt x="205273" y="546099"/>
                  </a:lnTo>
                  <a:lnTo>
                    <a:pt x="206897" y="549909"/>
                  </a:lnTo>
                  <a:lnTo>
                    <a:pt x="184573" y="549909"/>
                  </a:lnTo>
                  <a:lnTo>
                    <a:pt x="166641" y="554989"/>
                  </a:lnTo>
                  <a:lnTo>
                    <a:pt x="148463" y="558799"/>
                  </a:lnTo>
                  <a:lnTo>
                    <a:pt x="130037" y="560069"/>
                  </a:lnTo>
                  <a:close/>
                </a:path>
                <a:path w="554990" h="579120">
                  <a:moveTo>
                    <a:pt x="538656" y="259079"/>
                  </a:moveTo>
                  <a:lnTo>
                    <a:pt x="495719" y="259079"/>
                  </a:lnTo>
                  <a:lnTo>
                    <a:pt x="499282" y="257809"/>
                  </a:lnTo>
                  <a:lnTo>
                    <a:pt x="502808" y="257809"/>
                  </a:lnTo>
                  <a:lnTo>
                    <a:pt x="516179" y="252729"/>
                  </a:lnTo>
                  <a:lnTo>
                    <a:pt x="526238" y="243839"/>
                  </a:lnTo>
                  <a:lnTo>
                    <a:pt x="532600" y="231139"/>
                  </a:lnTo>
                  <a:lnTo>
                    <a:pt x="534878" y="215899"/>
                  </a:lnTo>
                  <a:lnTo>
                    <a:pt x="534878" y="62229"/>
                  </a:lnTo>
                  <a:lnTo>
                    <a:pt x="534619" y="57149"/>
                  </a:lnTo>
                  <a:lnTo>
                    <a:pt x="534554" y="55879"/>
                  </a:lnTo>
                  <a:lnTo>
                    <a:pt x="534489" y="54609"/>
                  </a:lnTo>
                  <a:lnTo>
                    <a:pt x="534424" y="53339"/>
                  </a:lnTo>
                  <a:lnTo>
                    <a:pt x="508820" y="22859"/>
                  </a:lnTo>
                  <a:lnTo>
                    <a:pt x="492119" y="19049"/>
                  </a:lnTo>
                  <a:lnTo>
                    <a:pt x="539120" y="19049"/>
                  </a:lnTo>
                  <a:lnTo>
                    <a:pt x="540297" y="20319"/>
                  </a:lnTo>
                  <a:lnTo>
                    <a:pt x="542904" y="22859"/>
                  </a:lnTo>
                  <a:lnTo>
                    <a:pt x="547446" y="30479"/>
                  </a:lnTo>
                  <a:lnTo>
                    <a:pt x="554808" y="215899"/>
                  </a:lnTo>
                  <a:lnTo>
                    <a:pt x="550887" y="238759"/>
                  </a:lnTo>
                  <a:lnTo>
                    <a:pt x="540165" y="257809"/>
                  </a:lnTo>
                  <a:lnTo>
                    <a:pt x="538656" y="259079"/>
                  </a:lnTo>
                  <a:close/>
                </a:path>
                <a:path w="554990" h="579120">
                  <a:moveTo>
                    <a:pt x="324849" y="21589"/>
                  </a:moveTo>
                  <a:lnTo>
                    <a:pt x="295375" y="21589"/>
                  </a:lnTo>
                  <a:lnTo>
                    <a:pt x="265885" y="20319"/>
                  </a:lnTo>
                  <a:lnTo>
                    <a:pt x="354287" y="20319"/>
                  </a:lnTo>
                  <a:lnTo>
                    <a:pt x="324849" y="21589"/>
                  </a:lnTo>
                  <a:close/>
                </a:path>
                <a:path w="554990" h="579120">
                  <a:moveTo>
                    <a:pt x="255143" y="379729"/>
                  </a:moveTo>
                  <a:lnTo>
                    <a:pt x="255078" y="377189"/>
                  </a:lnTo>
                  <a:lnTo>
                    <a:pt x="254980" y="373379"/>
                  </a:lnTo>
                  <a:lnTo>
                    <a:pt x="254881" y="369569"/>
                  </a:lnTo>
                  <a:lnTo>
                    <a:pt x="254783" y="365759"/>
                  </a:lnTo>
                  <a:lnTo>
                    <a:pt x="254685" y="361949"/>
                  </a:lnTo>
                  <a:lnTo>
                    <a:pt x="254587" y="358139"/>
                  </a:lnTo>
                  <a:lnTo>
                    <a:pt x="254522" y="355599"/>
                  </a:lnTo>
                  <a:lnTo>
                    <a:pt x="254423" y="351789"/>
                  </a:lnTo>
                  <a:lnTo>
                    <a:pt x="254325" y="347979"/>
                  </a:lnTo>
                  <a:lnTo>
                    <a:pt x="254260" y="345439"/>
                  </a:lnTo>
                  <a:lnTo>
                    <a:pt x="254162" y="341629"/>
                  </a:lnTo>
                  <a:lnTo>
                    <a:pt x="254063" y="337819"/>
                  </a:lnTo>
                  <a:lnTo>
                    <a:pt x="254031" y="336549"/>
                  </a:lnTo>
                  <a:lnTo>
                    <a:pt x="253932" y="332739"/>
                  </a:lnTo>
                  <a:lnTo>
                    <a:pt x="253834" y="328929"/>
                  </a:lnTo>
                  <a:lnTo>
                    <a:pt x="253769" y="278129"/>
                  </a:lnTo>
                  <a:lnTo>
                    <a:pt x="229173" y="278129"/>
                  </a:lnTo>
                  <a:lnTo>
                    <a:pt x="221491" y="276859"/>
                  </a:lnTo>
                  <a:lnTo>
                    <a:pt x="187355" y="259079"/>
                  </a:lnTo>
                  <a:lnTo>
                    <a:pt x="174570" y="231139"/>
                  </a:lnTo>
                  <a:lnTo>
                    <a:pt x="174570" y="71119"/>
                  </a:lnTo>
                  <a:lnTo>
                    <a:pt x="194521" y="71119"/>
                  </a:lnTo>
                  <a:lnTo>
                    <a:pt x="194568" y="215899"/>
                  </a:lnTo>
                  <a:lnTo>
                    <a:pt x="194417" y="218439"/>
                  </a:lnTo>
                  <a:lnTo>
                    <a:pt x="194559" y="222249"/>
                  </a:lnTo>
                  <a:lnTo>
                    <a:pt x="210320" y="250189"/>
                  </a:lnTo>
                  <a:lnTo>
                    <a:pt x="215021" y="253999"/>
                  </a:lnTo>
                  <a:lnTo>
                    <a:pt x="217506" y="255269"/>
                  </a:lnTo>
                  <a:lnTo>
                    <a:pt x="222747" y="256539"/>
                  </a:lnTo>
                  <a:lnTo>
                    <a:pt x="225446" y="257809"/>
                  </a:lnTo>
                  <a:lnTo>
                    <a:pt x="231000" y="259079"/>
                  </a:lnTo>
                  <a:lnTo>
                    <a:pt x="266758" y="259079"/>
                  </a:lnTo>
                  <a:lnTo>
                    <a:pt x="270001" y="261619"/>
                  </a:lnTo>
                  <a:lnTo>
                    <a:pt x="272990" y="265429"/>
                  </a:lnTo>
                  <a:lnTo>
                    <a:pt x="274235" y="269239"/>
                  </a:lnTo>
                  <a:lnTo>
                    <a:pt x="273737" y="274319"/>
                  </a:lnTo>
                  <a:lnTo>
                    <a:pt x="273631" y="280669"/>
                  </a:lnTo>
                  <a:lnTo>
                    <a:pt x="273546" y="285749"/>
                  </a:lnTo>
                  <a:lnTo>
                    <a:pt x="273461" y="290829"/>
                  </a:lnTo>
                  <a:lnTo>
                    <a:pt x="273155" y="306069"/>
                  </a:lnTo>
                  <a:lnTo>
                    <a:pt x="273047" y="311149"/>
                  </a:lnTo>
                  <a:lnTo>
                    <a:pt x="272993" y="313689"/>
                  </a:lnTo>
                  <a:lnTo>
                    <a:pt x="272447" y="332739"/>
                  </a:lnTo>
                  <a:lnTo>
                    <a:pt x="272362" y="335279"/>
                  </a:lnTo>
                  <a:lnTo>
                    <a:pt x="300407" y="335279"/>
                  </a:lnTo>
                  <a:lnTo>
                    <a:pt x="298070" y="337819"/>
                  </a:lnTo>
                  <a:lnTo>
                    <a:pt x="288560" y="346709"/>
                  </a:lnTo>
                  <a:lnTo>
                    <a:pt x="276665" y="358139"/>
                  </a:lnTo>
                  <a:lnTo>
                    <a:pt x="266960" y="368299"/>
                  </a:lnTo>
                  <a:lnTo>
                    <a:pt x="261299" y="373379"/>
                  </a:lnTo>
                  <a:lnTo>
                    <a:pt x="255143" y="379729"/>
                  </a:lnTo>
                  <a:close/>
                </a:path>
                <a:path w="554990" h="579120">
                  <a:moveTo>
                    <a:pt x="366881" y="114299"/>
                  </a:moveTo>
                  <a:lnTo>
                    <a:pt x="235729" y="114299"/>
                  </a:lnTo>
                  <a:lnTo>
                    <a:pt x="233261" y="113029"/>
                  </a:lnTo>
                  <a:lnTo>
                    <a:pt x="229216" y="109219"/>
                  </a:lnTo>
                  <a:lnTo>
                    <a:pt x="228205" y="106679"/>
                  </a:lnTo>
                  <a:lnTo>
                    <a:pt x="228205" y="101599"/>
                  </a:lnTo>
                  <a:lnTo>
                    <a:pt x="229216" y="99059"/>
                  </a:lnTo>
                  <a:lnTo>
                    <a:pt x="233261" y="93979"/>
                  </a:lnTo>
                  <a:lnTo>
                    <a:pt x="235729" y="92709"/>
                  </a:lnTo>
                  <a:lnTo>
                    <a:pt x="366881" y="92709"/>
                  </a:lnTo>
                  <a:lnTo>
                    <a:pt x="369349" y="93979"/>
                  </a:lnTo>
                  <a:lnTo>
                    <a:pt x="373394" y="99059"/>
                  </a:lnTo>
                  <a:lnTo>
                    <a:pt x="374405" y="101599"/>
                  </a:lnTo>
                  <a:lnTo>
                    <a:pt x="374405" y="106679"/>
                  </a:lnTo>
                  <a:lnTo>
                    <a:pt x="373394" y="109219"/>
                  </a:lnTo>
                  <a:lnTo>
                    <a:pt x="369349" y="113029"/>
                  </a:lnTo>
                  <a:lnTo>
                    <a:pt x="366881" y="114299"/>
                  </a:lnTo>
                  <a:close/>
                </a:path>
                <a:path w="554990" h="579120">
                  <a:moveTo>
                    <a:pt x="491565" y="172719"/>
                  </a:moveTo>
                  <a:lnTo>
                    <a:pt x="234862" y="172719"/>
                  </a:lnTo>
                  <a:lnTo>
                    <a:pt x="232395" y="171449"/>
                  </a:lnTo>
                  <a:lnTo>
                    <a:pt x="228350" y="167639"/>
                  </a:lnTo>
                  <a:lnTo>
                    <a:pt x="227438" y="165349"/>
                  </a:lnTo>
                  <a:lnTo>
                    <a:pt x="227447" y="158476"/>
                  </a:lnTo>
                  <a:lnTo>
                    <a:pt x="228350" y="156209"/>
                  </a:lnTo>
                  <a:lnTo>
                    <a:pt x="232395" y="152399"/>
                  </a:lnTo>
                  <a:lnTo>
                    <a:pt x="234862" y="151129"/>
                  </a:lnTo>
                  <a:lnTo>
                    <a:pt x="491565" y="151129"/>
                  </a:lnTo>
                  <a:lnTo>
                    <a:pt x="494033" y="152399"/>
                  </a:lnTo>
                  <a:lnTo>
                    <a:pt x="498078" y="156209"/>
                  </a:lnTo>
                  <a:lnTo>
                    <a:pt x="498980" y="158476"/>
                  </a:lnTo>
                  <a:lnTo>
                    <a:pt x="498990" y="165349"/>
                  </a:lnTo>
                  <a:lnTo>
                    <a:pt x="498078" y="167639"/>
                  </a:lnTo>
                  <a:lnTo>
                    <a:pt x="494033" y="171449"/>
                  </a:lnTo>
                  <a:lnTo>
                    <a:pt x="491565" y="172719"/>
                  </a:lnTo>
                  <a:close/>
                </a:path>
                <a:path w="554990" h="579120">
                  <a:moveTo>
                    <a:pt x="266758" y="259079"/>
                  </a:moveTo>
                  <a:lnTo>
                    <a:pt x="259020" y="259079"/>
                  </a:lnTo>
                  <a:lnTo>
                    <a:pt x="263098" y="257809"/>
                  </a:lnTo>
                  <a:lnTo>
                    <a:pt x="266758" y="259079"/>
                  </a:lnTo>
                  <a:close/>
                </a:path>
                <a:path w="554990" h="579120">
                  <a:moveTo>
                    <a:pt x="300407" y="335279"/>
                  </a:moveTo>
                  <a:lnTo>
                    <a:pt x="272362" y="335279"/>
                  </a:lnTo>
                  <a:lnTo>
                    <a:pt x="281851" y="326389"/>
                  </a:lnTo>
                  <a:lnTo>
                    <a:pt x="290937" y="318769"/>
                  </a:lnTo>
                  <a:lnTo>
                    <a:pt x="299619" y="308609"/>
                  </a:lnTo>
                  <a:lnTo>
                    <a:pt x="307897" y="299719"/>
                  </a:lnTo>
                  <a:lnTo>
                    <a:pt x="315392" y="290829"/>
                  </a:lnTo>
                  <a:lnTo>
                    <a:pt x="323345" y="283209"/>
                  </a:lnTo>
                  <a:lnTo>
                    <a:pt x="331453" y="275589"/>
                  </a:lnTo>
                  <a:lnTo>
                    <a:pt x="339414" y="267969"/>
                  </a:lnTo>
                  <a:lnTo>
                    <a:pt x="345224" y="261619"/>
                  </a:lnTo>
                  <a:lnTo>
                    <a:pt x="352495" y="257809"/>
                  </a:lnTo>
                  <a:lnTo>
                    <a:pt x="361227" y="259079"/>
                  </a:lnTo>
                  <a:lnTo>
                    <a:pt x="538656" y="259079"/>
                  </a:lnTo>
                  <a:lnTo>
                    <a:pt x="523565" y="271779"/>
                  </a:lnTo>
                  <a:lnTo>
                    <a:pt x="502009" y="278129"/>
                  </a:lnTo>
                  <a:lnTo>
                    <a:pt x="366773" y="278129"/>
                  </a:lnTo>
                  <a:lnTo>
                    <a:pt x="361138" y="279399"/>
                  </a:lnTo>
                  <a:lnTo>
                    <a:pt x="353069" y="283209"/>
                  </a:lnTo>
                  <a:lnTo>
                    <a:pt x="348326" y="285749"/>
                  </a:lnTo>
                  <a:lnTo>
                    <a:pt x="340378" y="293369"/>
                  </a:lnTo>
                  <a:lnTo>
                    <a:pt x="328097" y="306069"/>
                  </a:lnTo>
                  <a:lnTo>
                    <a:pt x="323764" y="309879"/>
                  </a:lnTo>
                  <a:lnTo>
                    <a:pt x="323331" y="311149"/>
                  </a:lnTo>
                  <a:lnTo>
                    <a:pt x="306250" y="328929"/>
                  </a:lnTo>
                  <a:lnTo>
                    <a:pt x="300407" y="335279"/>
                  </a:lnTo>
                  <a:close/>
                </a:path>
                <a:path w="554990" h="579120">
                  <a:moveTo>
                    <a:pt x="394539" y="279399"/>
                  </a:moveTo>
                  <a:lnTo>
                    <a:pt x="372641" y="278129"/>
                  </a:lnTo>
                  <a:lnTo>
                    <a:pt x="481787" y="278129"/>
                  </a:lnTo>
                  <a:lnTo>
                    <a:pt x="394539" y="279399"/>
                  </a:lnTo>
                  <a:close/>
                </a:path>
                <a:path w="554990" h="579120">
                  <a:moveTo>
                    <a:pt x="447440" y="556259"/>
                  </a:moveTo>
                  <a:lnTo>
                    <a:pt x="425664" y="556259"/>
                  </a:lnTo>
                  <a:lnTo>
                    <a:pt x="421949" y="541019"/>
                  </a:lnTo>
                  <a:lnTo>
                    <a:pt x="419413" y="527049"/>
                  </a:lnTo>
                  <a:lnTo>
                    <a:pt x="418171" y="513079"/>
                  </a:lnTo>
                  <a:lnTo>
                    <a:pt x="418059" y="511809"/>
                  </a:lnTo>
                  <a:lnTo>
                    <a:pt x="417975" y="495299"/>
                  </a:lnTo>
                  <a:lnTo>
                    <a:pt x="418885" y="482599"/>
                  </a:lnTo>
                  <a:lnTo>
                    <a:pt x="421055" y="467359"/>
                  </a:lnTo>
                  <a:lnTo>
                    <a:pt x="424396" y="452119"/>
                  </a:lnTo>
                  <a:lnTo>
                    <a:pt x="428906" y="438149"/>
                  </a:lnTo>
                  <a:lnTo>
                    <a:pt x="437219" y="415225"/>
                  </a:lnTo>
                  <a:lnTo>
                    <a:pt x="445896" y="391159"/>
                  </a:lnTo>
                  <a:lnTo>
                    <a:pt x="454825" y="368299"/>
                  </a:lnTo>
                  <a:lnTo>
                    <a:pt x="463799" y="345439"/>
                  </a:lnTo>
                  <a:lnTo>
                    <a:pt x="468423" y="334009"/>
                  </a:lnTo>
                  <a:lnTo>
                    <a:pt x="473206" y="320039"/>
                  </a:lnTo>
                  <a:lnTo>
                    <a:pt x="477028" y="307339"/>
                  </a:lnTo>
                  <a:lnTo>
                    <a:pt x="479888" y="293369"/>
                  </a:lnTo>
                  <a:lnTo>
                    <a:pt x="481787" y="278129"/>
                  </a:lnTo>
                  <a:lnTo>
                    <a:pt x="502009" y="278129"/>
                  </a:lnTo>
                  <a:lnTo>
                    <a:pt x="491858" y="328929"/>
                  </a:lnTo>
                  <a:lnTo>
                    <a:pt x="468521" y="388619"/>
                  </a:lnTo>
                  <a:lnTo>
                    <a:pt x="461178" y="407669"/>
                  </a:lnTo>
                  <a:lnTo>
                    <a:pt x="454043" y="425449"/>
                  </a:lnTo>
                  <a:lnTo>
                    <a:pt x="444982" y="453389"/>
                  </a:lnTo>
                  <a:lnTo>
                    <a:pt x="439644" y="478789"/>
                  </a:lnTo>
                  <a:lnTo>
                    <a:pt x="437957" y="502919"/>
                  </a:lnTo>
                  <a:lnTo>
                    <a:pt x="439850" y="527049"/>
                  </a:lnTo>
                  <a:lnTo>
                    <a:pt x="441204" y="533399"/>
                  </a:lnTo>
                  <a:lnTo>
                    <a:pt x="442776" y="539749"/>
                  </a:lnTo>
                  <a:lnTo>
                    <a:pt x="444566" y="547369"/>
                  </a:lnTo>
                  <a:lnTo>
                    <a:pt x="446573" y="553719"/>
                  </a:lnTo>
                  <a:lnTo>
                    <a:pt x="447440" y="556259"/>
                  </a:lnTo>
                  <a:close/>
                </a:path>
                <a:path w="554990" h="579120">
                  <a:moveTo>
                    <a:pt x="92240" y="406399"/>
                  </a:moveTo>
                  <a:lnTo>
                    <a:pt x="86154" y="406399"/>
                  </a:lnTo>
                  <a:lnTo>
                    <a:pt x="89424" y="405129"/>
                  </a:lnTo>
                  <a:lnTo>
                    <a:pt x="92240" y="406399"/>
                  </a:lnTo>
                  <a:close/>
                </a:path>
                <a:path w="554990" h="579120">
                  <a:moveTo>
                    <a:pt x="208253" y="537209"/>
                  </a:moveTo>
                  <a:lnTo>
                    <a:pt x="144328" y="537209"/>
                  </a:lnTo>
                  <a:lnTo>
                    <a:pt x="176716" y="529589"/>
                  </a:lnTo>
                  <a:lnTo>
                    <a:pt x="204513" y="513079"/>
                  </a:lnTo>
                  <a:lnTo>
                    <a:pt x="224381" y="486409"/>
                  </a:lnTo>
                  <a:lnTo>
                    <a:pt x="230546" y="480059"/>
                  </a:lnTo>
                  <a:lnTo>
                    <a:pt x="238041" y="481329"/>
                  </a:lnTo>
                  <a:lnTo>
                    <a:pt x="243375" y="487679"/>
                  </a:lnTo>
                  <a:lnTo>
                    <a:pt x="243102" y="495299"/>
                  </a:lnTo>
                  <a:lnTo>
                    <a:pt x="243057" y="496569"/>
                  </a:lnTo>
                  <a:lnTo>
                    <a:pt x="235623" y="510539"/>
                  </a:lnTo>
                  <a:lnTo>
                    <a:pt x="226439" y="521969"/>
                  </a:lnTo>
                  <a:lnTo>
                    <a:pt x="215502" y="532129"/>
                  </a:lnTo>
                  <a:lnTo>
                    <a:pt x="208253" y="537209"/>
                  </a:lnTo>
                  <a:close/>
                </a:path>
                <a:path w="554990" h="579120">
                  <a:moveTo>
                    <a:pt x="208366" y="579119"/>
                  </a:moveTo>
                  <a:lnTo>
                    <a:pt x="185873" y="553719"/>
                  </a:lnTo>
                  <a:lnTo>
                    <a:pt x="184573" y="549909"/>
                  </a:lnTo>
                  <a:lnTo>
                    <a:pt x="206897" y="549909"/>
                  </a:lnTo>
                  <a:lnTo>
                    <a:pt x="207439" y="551179"/>
                  </a:lnTo>
                  <a:lnTo>
                    <a:pt x="209247" y="556259"/>
                  </a:lnTo>
                  <a:lnTo>
                    <a:pt x="447440" y="556259"/>
                  </a:lnTo>
                  <a:lnTo>
                    <a:pt x="448306" y="558799"/>
                  </a:lnTo>
                  <a:lnTo>
                    <a:pt x="449098" y="562609"/>
                  </a:lnTo>
                  <a:lnTo>
                    <a:pt x="449691" y="563879"/>
                  </a:lnTo>
                  <a:lnTo>
                    <a:pt x="450007" y="565149"/>
                  </a:lnTo>
                  <a:lnTo>
                    <a:pt x="450085" y="567689"/>
                  </a:lnTo>
                  <a:lnTo>
                    <a:pt x="449844" y="568959"/>
                  </a:lnTo>
                  <a:lnTo>
                    <a:pt x="448801" y="571499"/>
                  </a:lnTo>
                  <a:lnTo>
                    <a:pt x="448043" y="572769"/>
                  </a:lnTo>
                  <a:lnTo>
                    <a:pt x="446056" y="574039"/>
                  </a:lnTo>
                  <a:lnTo>
                    <a:pt x="444911" y="575309"/>
                  </a:lnTo>
                  <a:lnTo>
                    <a:pt x="442627" y="576579"/>
                  </a:lnTo>
                  <a:lnTo>
                    <a:pt x="440582" y="576579"/>
                  </a:lnTo>
                  <a:lnTo>
                    <a:pt x="438926" y="577849"/>
                  </a:lnTo>
                  <a:lnTo>
                    <a:pt x="215522" y="577849"/>
                  </a:lnTo>
                  <a:lnTo>
                    <a:pt x="208366" y="5791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66026" y="4703106"/>
            <a:ext cx="6025374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135" algn="ctr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/>
              <a:t>Music Templates</a:t>
            </a:r>
          </a:p>
          <a:p>
            <a:pPr marL="1080135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Start with pre-designed music templates for different genres.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52078" y="5797954"/>
            <a:ext cx="7991475" cy="1082675"/>
            <a:chOff x="9652078" y="5797954"/>
            <a:chExt cx="7991475" cy="1082675"/>
          </a:xfrm>
        </p:grpSpPr>
        <p:sp>
          <p:nvSpPr>
            <p:cNvPr id="20" name="object 20"/>
            <p:cNvSpPr/>
            <p:nvPr/>
          </p:nvSpPr>
          <p:spPr>
            <a:xfrm>
              <a:off x="10109496" y="5947597"/>
              <a:ext cx="7448550" cy="847090"/>
            </a:xfrm>
            <a:custGeom>
              <a:avLst/>
              <a:gdLst/>
              <a:ahLst/>
              <a:cxnLst/>
              <a:rect l="l" t="t" r="r" b="b"/>
              <a:pathLst>
                <a:path w="7448550" h="847090">
                  <a:moveTo>
                    <a:pt x="7447984" y="478755"/>
                  </a:moveTo>
                  <a:lnTo>
                    <a:pt x="7440497" y="527764"/>
                  </a:lnTo>
                  <a:lnTo>
                    <a:pt x="7427867" y="576551"/>
                  </a:lnTo>
                  <a:lnTo>
                    <a:pt x="7410744" y="622575"/>
                  </a:lnTo>
                  <a:lnTo>
                    <a:pt x="7389448" y="665439"/>
                  </a:lnTo>
                  <a:lnTo>
                    <a:pt x="7364302" y="704747"/>
                  </a:lnTo>
                  <a:lnTo>
                    <a:pt x="7335627" y="740101"/>
                  </a:lnTo>
                  <a:lnTo>
                    <a:pt x="7303746" y="771105"/>
                  </a:lnTo>
                  <a:lnTo>
                    <a:pt x="7268981" y="797362"/>
                  </a:lnTo>
                  <a:lnTo>
                    <a:pt x="7231652" y="818475"/>
                  </a:lnTo>
                  <a:lnTo>
                    <a:pt x="7192083" y="834047"/>
                  </a:lnTo>
                  <a:lnTo>
                    <a:pt x="7150595" y="843681"/>
                  </a:lnTo>
                  <a:lnTo>
                    <a:pt x="7107510" y="846981"/>
                  </a:lnTo>
                  <a:lnTo>
                    <a:pt x="343477" y="846981"/>
                  </a:lnTo>
                  <a:lnTo>
                    <a:pt x="300392" y="843681"/>
                  </a:lnTo>
                  <a:lnTo>
                    <a:pt x="258903" y="834047"/>
                  </a:lnTo>
                  <a:lnTo>
                    <a:pt x="219334" y="818475"/>
                  </a:lnTo>
                  <a:lnTo>
                    <a:pt x="182006" y="797362"/>
                  </a:lnTo>
                  <a:lnTo>
                    <a:pt x="147241" y="771105"/>
                  </a:lnTo>
                  <a:lnTo>
                    <a:pt x="115360" y="740101"/>
                  </a:lnTo>
                  <a:lnTo>
                    <a:pt x="86685" y="704747"/>
                  </a:lnTo>
                  <a:lnTo>
                    <a:pt x="61539" y="665439"/>
                  </a:lnTo>
                  <a:lnTo>
                    <a:pt x="40243" y="622575"/>
                  </a:lnTo>
                  <a:lnTo>
                    <a:pt x="23119" y="576551"/>
                  </a:lnTo>
                  <a:lnTo>
                    <a:pt x="10490" y="527764"/>
                  </a:lnTo>
                  <a:lnTo>
                    <a:pt x="2676" y="476612"/>
                  </a:lnTo>
                  <a:lnTo>
                    <a:pt x="0" y="423490"/>
                  </a:lnTo>
                  <a:lnTo>
                    <a:pt x="2676" y="370368"/>
                  </a:lnTo>
                  <a:lnTo>
                    <a:pt x="10490" y="319216"/>
                  </a:lnTo>
                  <a:lnTo>
                    <a:pt x="23120" y="270429"/>
                  </a:lnTo>
                  <a:lnTo>
                    <a:pt x="40243" y="224405"/>
                  </a:lnTo>
                  <a:lnTo>
                    <a:pt x="61539" y="181541"/>
                  </a:lnTo>
                  <a:lnTo>
                    <a:pt x="86686" y="142233"/>
                  </a:lnTo>
                  <a:lnTo>
                    <a:pt x="115360" y="106879"/>
                  </a:lnTo>
                  <a:lnTo>
                    <a:pt x="147241" y="75875"/>
                  </a:lnTo>
                  <a:lnTo>
                    <a:pt x="182006" y="49618"/>
                  </a:lnTo>
                  <a:lnTo>
                    <a:pt x="219335" y="28505"/>
                  </a:lnTo>
                  <a:lnTo>
                    <a:pt x="258904" y="12933"/>
                  </a:lnTo>
                  <a:lnTo>
                    <a:pt x="300392" y="3299"/>
                  </a:lnTo>
                  <a:lnTo>
                    <a:pt x="343477" y="0"/>
                  </a:lnTo>
                  <a:lnTo>
                    <a:pt x="7107510" y="0"/>
                  </a:lnTo>
                  <a:lnTo>
                    <a:pt x="7150595" y="3299"/>
                  </a:lnTo>
                  <a:lnTo>
                    <a:pt x="7192083" y="12933"/>
                  </a:lnTo>
                  <a:lnTo>
                    <a:pt x="7231652" y="28505"/>
                  </a:lnTo>
                  <a:lnTo>
                    <a:pt x="7268980" y="49618"/>
                  </a:lnTo>
                  <a:lnTo>
                    <a:pt x="7303746" y="75875"/>
                  </a:lnTo>
                  <a:lnTo>
                    <a:pt x="7335627" y="106879"/>
                  </a:lnTo>
                  <a:lnTo>
                    <a:pt x="7364301" y="142233"/>
                  </a:lnTo>
                  <a:lnTo>
                    <a:pt x="7389447" y="181541"/>
                  </a:lnTo>
                  <a:lnTo>
                    <a:pt x="7410743" y="224405"/>
                  </a:lnTo>
                  <a:lnTo>
                    <a:pt x="7427867" y="270429"/>
                  </a:lnTo>
                  <a:lnTo>
                    <a:pt x="7440497" y="319216"/>
                  </a:lnTo>
                  <a:lnTo>
                    <a:pt x="7447984" y="368226"/>
                  </a:lnTo>
                </a:path>
              </a:pathLst>
            </a:custGeom>
            <a:ln w="171450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52078" y="5797954"/>
              <a:ext cx="1007744" cy="1007744"/>
            </a:xfrm>
            <a:custGeom>
              <a:avLst/>
              <a:gdLst/>
              <a:ahLst/>
              <a:cxnLst/>
              <a:rect l="l" t="t" r="r" b="b"/>
              <a:pathLst>
                <a:path w="1007745" h="1007745">
                  <a:moveTo>
                    <a:pt x="503584" y="1007168"/>
                  </a:moveTo>
                  <a:lnTo>
                    <a:pt x="455085" y="1004863"/>
                  </a:lnTo>
                  <a:lnTo>
                    <a:pt x="407891" y="998088"/>
                  </a:lnTo>
                  <a:lnTo>
                    <a:pt x="362212" y="987054"/>
                  </a:lnTo>
                  <a:lnTo>
                    <a:pt x="318260" y="971972"/>
                  </a:lnTo>
                  <a:lnTo>
                    <a:pt x="276245" y="953054"/>
                  </a:lnTo>
                  <a:lnTo>
                    <a:pt x="236378" y="930510"/>
                  </a:lnTo>
                  <a:lnTo>
                    <a:pt x="198871" y="904551"/>
                  </a:lnTo>
                  <a:lnTo>
                    <a:pt x="163934" y="875388"/>
                  </a:lnTo>
                  <a:lnTo>
                    <a:pt x="131779" y="843233"/>
                  </a:lnTo>
                  <a:lnTo>
                    <a:pt x="102617" y="808297"/>
                  </a:lnTo>
                  <a:lnTo>
                    <a:pt x="76658" y="770789"/>
                  </a:lnTo>
                  <a:lnTo>
                    <a:pt x="54114" y="730923"/>
                  </a:lnTo>
                  <a:lnTo>
                    <a:pt x="35196" y="688908"/>
                  </a:lnTo>
                  <a:lnTo>
                    <a:pt x="20114" y="644955"/>
                  </a:lnTo>
                  <a:lnTo>
                    <a:pt x="9080" y="599276"/>
                  </a:lnTo>
                  <a:lnTo>
                    <a:pt x="2305" y="552082"/>
                  </a:lnTo>
                  <a:lnTo>
                    <a:pt x="0" y="503584"/>
                  </a:lnTo>
                  <a:lnTo>
                    <a:pt x="2305" y="455085"/>
                  </a:lnTo>
                  <a:lnTo>
                    <a:pt x="9080" y="407891"/>
                  </a:lnTo>
                  <a:lnTo>
                    <a:pt x="20114" y="362212"/>
                  </a:lnTo>
                  <a:lnTo>
                    <a:pt x="35196" y="318260"/>
                  </a:lnTo>
                  <a:lnTo>
                    <a:pt x="54114" y="276245"/>
                  </a:lnTo>
                  <a:lnTo>
                    <a:pt x="76658" y="236378"/>
                  </a:lnTo>
                  <a:lnTo>
                    <a:pt x="102617" y="198871"/>
                  </a:lnTo>
                  <a:lnTo>
                    <a:pt x="131779" y="163934"/>
                  </a:lnTo>
                  <a:lnTo>
                    <a:pt x="163934" y="131779"/>
                  </a:lnTo>
                  <a:lnTo>
                    <a:pt x="198871" y="102617"/>
                  </a:lnTo>
                  <a:lnTo>
                    <a:pt x="236378" y="76658"/>
                  </a:lnTo>
                  <a:lnTo>
                    <a:pt x="276245" y="54114"/>
                  </a:lnTo>
                  <a:lnTo>
                    <a:pt x="318260" y="35195"/>
                  </a:lnTo>
                  <a:lnTo>
                    <a:pt x="362212" y="20114"/>
                  </a:lnTo>
                  <a:lnTo>
                    <a:pt x="407891" y="9080"/>
                  </a:lnTo>
                  <a:lnTo>
                    <a:pt x="455085" y="2305"/>
                  </a:lnTo>
                  <a:lnTo>
                    <a:pt x="503584" y="0"/>
                  </a:lnTo>
                  <a:lnTo>
                    <a:pt x="552082" y="2305"/>
                  </a:lnTo>
                  <a:lnTo>
                    <a:pt x="599277" y="9080"/>
                  </a:lnTo>
                  <a:lnTo>
                    <a:pt x="644956" y="20114"/>
                  </a:lnTo>
                  <a:lnTo>
                    <a:pt x="688908" y="35195"/>
                  </a:lnTo>
                  <a:lnTo>
                    <a:pt x="730923" y="54114"/>
                  </a:lnTo>
                  <a:lnTo>
                    <a:pt x="770790" y="76658"/>
                  </a:lnTo>
                  <a:lnTo>
                    <a:pt x="808297" y="102617"/>
                  </a:lnTo>
                  <a:lnTo>
                    <a:pt x="843233" y="131779"/>
                  </a:lnTo>
                  <a:lnTo>
                    <a:pt x="875388" y="163934"/>
                  </a:lnTo>
                  <a:lnTo>
                    <a:pt x="904551" y="198871"/>
                  </a:lnTo>
                  <a:lnTo>
                    <a:pt x="930509" y="236378"/>
                  </a:lnTo>
                  <a:lnTo>
                    <a:pt x="953053" y="276245"/>
                  </a:lnTo>
                  <a:lnTo>
                    <a:pt x="971972" y="318260"/>
                  </a:lnTo>
                  <a:lnTo>
                    <a:pt x="987054" y="362212"/>
                  </a:lnTo>
                  <a:lnTo>
                    <a:pt x="998087" y="407891"/>
                  </a:lnTo>
                  <a:lnTo>
                    <a:pt x="1004863" y="455085"/>
                  </a:lnTo>
                  <a:lnTo>
                    <a:pt x="1007168" y="503584"/>
                  </a:lnTo>
                  <a:lnTo>
                    <a:pt x="1004863" y="552082"/>
                  </a:lnTo>
                  <a:lnTo>
                    <a:pt x="998087" y="599276"/>
                  </a:lnTo>
                  <a:lnTo>
                    <a:pt x="987054" y="644955"/>
                  </a:lnTo>
                  <a:lnTo>
                    <a:pt x="971972" y="688908"/>
                  </a:lnTo>
                  <a:lnTo>
                    <a:pt x="953053" y="730923"/>
                  </a:lnTo>
                  <a:lnTo>
                    <a:pt x="930509" y="770789"/>
                  </a:lnTo>
                  <a:lnTo>
                    <a:pt x="904551" y="808297"/>
                  </a:lnTo>
                  <a:lnTo>
                    <a:pt x="875388" y="843233"/>
                  </a:lnTo>
                  <a:lnTo>
                    <a:pt x="843233" y="875388"/>
                  </a:lnTo>
                  <a:lnTo>
                    <a:pt x="808297" y="904551"/>
                  </a:lnTo>
                  <a:lnTo>
                    <a:pt x="770790" y="930510"/>
                  </a:lnTo>
                  <a:lnTo>
                    <a:pt x="730923" y="953054"/>
                  </a:lnTo>
                  <a:lnTo>
                    <a:pt x="688908" y="971972"/>
                  </a:lnTo>
                  <a:lnTo>
                    <a:pt x="644956" y="987054"/>
                  </a:lnTo>
                  <a:lnTo>
                    <a:pt x="599277" y="998088"/>
                  </a:lnTo>
                  <a:lnTo>
                    <a:pt x="552082" y="1004863"/>
                  </a:lnTo>
                  <a:lnTo>
                    <a:pt x="503584" y="1007168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0510" y="6069633"/>
              <a:ext cx="511175" cy="533400"/>
            </a:xfrm>
            <a:custGeom>
              <a:avLst/>
              <a:gdLst/>
              <a:ahLst/>
              <a:cxnLst/>
              <a:rect l="l" t="t" r="r" b="b"/>
              <a:pathLst>
                <a:path w="511175" h="533400">
                  <a:moveTo>
                    <a:pt x="119701" y="515620"/>
                  </a:moveTo>
                  <a:lnTo>
                    <a:pt x="75676" y="506730"/>
                  </a:lnTo>
                  <a:lnTo>
                    <a:pt x="49180" y="474980"/>
                  </a:lnTo>
                  <a:lnTo>
                    <a:pt x="47736" y="449580"/>
                  </a:lnTo>
                  <a:lnTo>
                    <a:pt x="47666" y="447040"/>
                  </a:lnTo>
                  <a:lnTo>
                    <a:pt x="38663" y="408940"/>
                  </a:lnTo>
                  <a:lnTo>
                    <a:pt x="33145" y="401320"/>
                  </a:lnTo>
                  <a:lnTo>
                    <a:pt x="32476" y="400050"/>
                  </a:lnTo>
                  <a:lnTo>
                    <a:pt x="31988" y="398780"/>
                  </a:lnTo>
                  <a:lnTo>
                    <a:pt x="31680" y="397510"/>
                  </a:lnTo>
                  <a:lnTo>
                    <a:pt x="31281" y="397510"/>
                  </a:lnTo>
                  <a:lnTo>
                    <a:pt x="30882" y="396240"/>
                  </a:lnTo>
                  <a:lnTo>
                    <a:pt x="30484" y="396240"/>
                  </a:lnTo>
                  <a:lnTo>
                    <a:pt x="29574" y="394970"/>
                  </a:lnTo>
                  <a:lnTo>
                    <a:pt x="29131" y="392430"/>
                  </a:lnTo>
                  <a:lnTo>
                    <a:pt x="29144" y="381974"/>
                  </a:lnTo>
                  <a:lnTo>
                    <a:pt x="27444" y="378460"/>
                  </a:lnTo>
                  <a:lnTo>
                    <a:pt x="26556" y="375920"/>
                  </a:lnTo>
                  <a:lnTo>
                    <a:pt x="26626" y="372110"/>
                  </a:lnTo>
                  <a:lnTo>
                    <a:pt x="26731" y="370840"/>
                  </a:lnTo>
                  <a:lnTo>
                    <a:pt x="26836" y="369570"/>
                  </a:lnTo>
                  <a:lnTo>
                    <a:pt x="26940" y="368300"/>
                  </a:lnTo>
                  <a:lnTo>
                    <a:pt x="9102" y="347980"/>
                  </a:lnTo>
                  <a:lnTo>
                    <a:pt x="4328" y="341630"/>
                  </a:lnTo>
                  <a:lnTo>
                    <a:pt x="2582" y="339090"/>
                  </a:lnTo>
                  <a:lnTo>
                    <a:pt x="376" y="331470"/>
                  </a:lnTo>
                  <a:lnTo>
                    <a:pt x="0" y="327660"/>
                  </a:lnTo>
                  <a:lnTo>
                    <a:pt x="700" y="320040"/>
                  </a:lnTo>
                  <a:lnTo>
                    <a:pt x="1751" y="316230"/>
                  </a:lnTo>
                  <a:lnTo>
                    <a:pt x="3501" y="313690"/>
                  </a:lnTo>
                  <a:lnTo>
                    <a:pt x="6436" y="307340"/>
                  </a:lnTo>
                  <a:lnTo>
                    <a:pt x="9730" y="302260"/>
                  </a:lnTo>
                  <a:lnTo>
                    <a:pt x="13384" y="297180"/>
                  </a:lnTo>
                  <a:lnTo>
                    <a:pt x="17398" y="292100"/>
                  </a:lnTo>
                  <a:lnTo>
                    <a:pt x="25084" y="280670"/>
                  </a:lnTo>
                  <a:lnTo>
                    <a:pt x="39750" y="237490"/>
                  </a:lnTo>
                  <a:lnTo>
                    <a:pt x="42520" y="199390"/>
                  </a:lnTo>
                  <a:lnTo>
                    <a:pt x="42600" y="198120"/>
                  </a:lnTo>
                  <a:lnTo>
                    <a:pt x="43397" y="190500"/>
                  </a:lnTo>
                  <a:lnTo>
                    <a:pt x="53643" y="144780"/>
                  </a:lnTo>
                  <a:lnTo>
                    <a:pt x="73751" y="106680"/>
                  </a:lnTo>
                  <a:lnTo>
                    <a:pt x="103635" y="76200"/>
                  </a:lnTo>
                  <a:lnTo>
                    <a:pt x="143208" y="52070"/>
                  </a:lnTo>
                  <a:lnTo>
                    <a:pt x="154712" y="48260"/>
                  </a:lnTo>
                  <a:lnTo>
                    <a:pt x="160763" y="45720"/>
                  </a:lnTo>
                  <a:lnTo>
                    <a:pt x="182563" y="11430"/>
                  </a:lnTo>
                  <a:lnTo>
                    <a:pt x="208836" y="0"/>
                  </a:lnTo>
                  <a:lnTo>
                    <a:pt x="460772" y="0"/>
                  </a:lnTo>
                  <a:lnTo>
                    <a:pt x="468340" y="1270"/>
                  </a:lnTo>
                  <a:lnTo>
                    <a:pt x="472019" y="1270"/>
                  </a:lnTo>
                  <a:lnTo>
                    <a:pt x="479165" y="5080"/>
                  </a:lnTo>
                  <a:lnTo>
                    <a:pt x="482557" y="6350"/>
                  </a:lnTo>
                  <a:lnTo>
                    <a:pt x="488975" y="10160"/>
                  </a:lnTo>
                  <a:lnTo>
                    <a:pt x="491934" y="12700"/>
                  </a:lnTo>
                  <a:lnTo>
                    <a:pt x="495184" y="16510"/>
                  </a:lnTo>
                  <a:lnTo>
                    <a:pt x="400837" y="16510"/>
                  </a:lnTo>
                  <a:lnTo>
                    <a:pt x="326126" y="19050"/>
                  </a:lnTo>
                  <a:lnTo>
                    <a:pt x="210495" y="19050"/>
                  </a:lnTo>
                  <a:lnTo>
                    <a:pt x="203861" y="20320"/>
                  </a:lnTo>
                  <a:lnTo>
                    <a:pt x="179054" y="52070"/>
                  </a:lnTo>
                  <a:lnTo>
                    <a:pt x="179059" y="64770"/>
                  </a:lnTo>
                  <a:lnTo>
                    <a:pt x="160694" y="64770"/>
                  </a:lnTo>
                  <a:lnTo>
                    <a:pt x="153818" y="68580"/>
                  </a:lnTo>
                  <a:lnTo>
                    <a:pt x="146942" y="71120"/>
                  </a:lnTo>
                  <a:lnTo>
                    <a:pt x="133189" y="78740"/>
                  </a:lnTo>
                  <a:lnTo>
                    <a:pt x="99683" y="102870"/>
                  </a:lnTo>
                  <a:lnTo>
                    <a:pt x="76017" y="138430"/>
                  </a:lnTo>
                  <a:lnTo>
                    <a:pt x="64484" y="177800"/>
                  </a:lnTo>
                  <a:lnTo>
                    <a:pt x="59984" y="229870"/>
                  </a:lnTo>
                  <a:lnTo>
                    <a:pt x="59926" y="231140"/>
                  </a:lnTo>
                  <a:lnTo>
                    <a:pt x="47939" y="275590"/>
                  </a:lnTo>
                  <a:lnTo>
                    <a:pt x="26388" y="309880"/>
                  </a:lnTo>
                  <a:lnTo>
                    <a:pt x="23703" y="313690"/>
                  </a:lnTo>
                  <a:lnTo>
                    <a:pt x="21386" y="317500"/>
                  </a:lnTo>
                  <a:lnTo>
                    <a:pt x="16800" y="326390"/>
                  </a:lnTo>
                  <a:lnTo>
                    <a:pt x="18127" y="331470"/>
                  </a:lnTo>
                  <a:lnTo>
                    <a:pt x="26440" y="336550"/>
                  </a:lnTo>
                  <a:lnTo>
                    <a:pt x="32177" y="340360"/>
                  </a:lnTo>
                  <a:lnTo>
                    <a:pt x="36693" y="344170"/>
                  </a:lnTo>
                  <a:lnTo>
                    <a:pt x="43285" y="355600"/>
                  </a:lnTo>
                  <a:lnTo>
                    <a:pt x="44887" y="361950"/>
                  </a:lnTo>
                  <a:lnTo>
                    <a:pt x="44793" y="368300"/>
                  </a:lnTo>
                  <a:lnTo>
                    <a:pt x="44572" y="369570"/>
                  </a:lnTo>
                  <a:lnTo>
                    <a:pt x="44951" y="370840"/>
                  </a:lnTo>
                  <a:lnTo>
                    <a:pt x="45928" y="372110"/>
                  </a:lnTo>
                  <a:lnTo>
                    <a:pt x="47238" y="373380"/>
                  </a:lnTo>
                  <a:lnTo>
                    <a:pt x="82316" y="373380"/>
                  </a:lnTo>
                  <a:lnTo>
                    <a:pt x="84908" y="374650"/>
                  </a:lnTo>
                  <a:lnTo>
                    <a:pt x="87083" y="375920"/>
                  </a:lnTo>
                  <a:lnTo>
                    <a:pt x="88823" y="378460"/>
                  </a:lnTo>
                  <a:lnTo>
                    <a:pt x="89555" y="381000"/>
                  </a:lnTo>
                  <a:lnTo>
                    <a:pt x="89276" y="383540"/>
                  </a:lnTo>
                  <a:lnTo>
                    <a:pt x="89077" y="388620"/>
                  </a:lnTo>
                  <a:lnTo>
                    <a:pt x="86684" y="391160"/>
                  </a:lnTo>
                  <a:lnTo>
                    <a:pt x="51181" y="391160"/>
                  </a:lnTo>
                  <a:lnTo>
                    <a:pt x="59055" y="406400"/>
                  </a:lnTo>
                  <a:lnTo>
                    <a:pt x="67556" y="445770"/>
                  </a:lnTo>
                  <a:lnTo>
                    <a:pt x="67665" y="459740"/>
                  </a:lnTo>
                  <a:lnTo>
                    <a:pt x="68081" y="467360"/>
                  </a:lnTo>
                  <a:lnTo>
                    <a:pt x="101888" y="494030"/>
                  </a:lnTo>
                  <a:lnTo>
                    <a:pt x="132856" y="495300"/>
                  </a:lnTo>
                  <a:lnTo>
                    <a:pt x="190587" y="495300"/>
                  </a:lnTo>
                  <a:lnTo>
                    <a:pt x="186694" y="497840"/>
                  </a:lnTo>
                  <a:lnTo>
                    <a:pt x="188956" y="502920"/>
                  </a:lnTo>
                  <a:lnTo>
                    <a:pt x="190452" y="506730"/>
                  </a:lnTo>
                  <a:lnTo>
                    <a:pt x="169902" y="506730"/>
                  </a:lnTo>
                  <a:lnTo>
                    <a:pt x="153395" y="511810"/>
                  </a:lnTo>
                  <a:lnTo>
                    <a:pt x="136662" y="514350"/>
                  </a:lnTo>
                  <a:lnTo>
                    <a:pt x="119701" y="515620"/>
                  </a:lnTo>
                  <a:close/>
                </a:path>
                <a:path w="511175" h="533400">
                  <a:moveTo>
                    <a:pt x="275644" y="308610"/>
                  </a:moveTo>
                  <a:lnTo>
                    <a:pt x="250713" y="308610"/>
                  </a:lnTo>
                  <a:lnTo>
                    <a:pt x="259448" y="300990"/>
                  </a:lnTo>
                  <a:lnTo>
                    <a:pt x="267811" y="293370"/>
                  </a:lnTo>
                  <a:lnTo>
                    <a:pt x="275803" y="284480"/>
                  </a:lnTo>
                  <a:lnTo>
                    <a:pt x="283424" y="275590"/>
                  </a:lnTo>
                  <a:lnTo>
                    <a:pt x="290323" y="267970"/>
                  </a:lnTo>
                  <a:lnTo>
                    <a:pt x="297643" y="260350"/>
                  </a:lnTo>
                  <a:lnTo>
                    <a:pt x="305106" y="254000"/>
                  </a:lnTo>
                  <a:lnTo>
                    <a:pt x="312435" y="246380"/>
                  </a:lnTo>
                  <a:lnTo>
                    <a:pt x="317783" y="240030"/>
                  </a:lnTo>
                  <a:lnTo>
                    <a:pt x="324476" y="237490"/>
                  </a:lnTo>
                  <a:lnTo>
                    <a:pt x="462841" y="237490"/>
                  </a:lnTo>
                  <a:lnTo>
                    <a:pt x="475149" y="232410"/>
                  </a:lnTo>
                  <a:lnTo>
                    <a:pt x="484409" y="224790"/>
                  </a:lnTo>
                  <a:lnTo>
                    <a:pt x="490265" y="213360"/>
                  </a:lnTo>
                  <a:lnTo>
                    <a:pt x="492362" y="198120"/>
                  </a:lnTo>
                  <a:lnTo>
                    <a:pt x="492362" y="57150"/>
                  </a:lnTo>
                  <a:lnTo>
                    <a:pt x="468375" y="20320"/>
                  </a:lnTo>
                  <a:lnTo>
                    <a:pt x="432823" y="16510"/>
                  </a:lnTo>
                  <a:lnTo>
                    <a:pt x="495184" y="16510"/>
                  </a:lnTo>
                  <a:lnTo>
                    <a:pt x="497350" y="19050"/>
                  </a:lnTo>
                  <a:lnTo>
                    <a:pt x="499750" y="21590"/>
                  </a:lnTo>
                  <a:lnTo>
                    <a:pt x="503931" y="27940"/>
                  </a:lnTo>
                  <a:lnTo>
                    <a:pt x="510708" y="198120"/>
                  </a:lnTo>
                  <a:lnTo>
                    <a:pt x="507099" y="219710"/>
                  </a:lnTo>
                  <a:lnTo>
                    <a:pt x="497229" y="237490"/>
                  </a:lnTo>
                  <a:lnTo>
                    <a:pt x="481949" y="250190"/>
                  </a:lnTo>
                  <a:lnTo>
                    <a:pt x="462106" y="255270"/>
                  </a:lnTo>
                  <a:lnTo>
                    <a:pt x="461960" y="256540"/>
                  </a:lnTo>
                  <a:lnTo>
                    <a:pt x="332432" y="256540"/>
                  </a:lnTo>
                  <a:lnTo>
                    <a:pt x="325004" y="260350"/>
                  </a:lnTo>
                  <a:lnTo>
                    <a:pt x="320638" y="262890"/>
                  </a:lnTo>
                  <a:lnTo>
                    <a:pt x="313322" y="270510"/>
                  </a:lnTo>
                  <a:lnTo>
                    <a:pt x="302017" y="281940"/>
                  </a:lnTo>
                  <a:lnTo>
                    <a:pt x="298029" y="285750"/>
                  </a:lnTo>
                  <a:lnTo>
                    <a:pt x="297630" y="285750"/>
                  </a:lnTo>
                  <a:lnTo>
                    <a:pt x="281907" y="302260"/>
                  </a:lnTo>
                  <a:lnTo>
                    <a:pt x="275644" y="308610"/>
                  </a:lnTo>
                  <a:close/>
                </a:path>
                <a:path w="511175" h="533400">
                  <a:moveTo>
                    <a:pt x="234863" y="349250"/>
                  </a:moveTo>
                  <a:lnTo>
                    <a:pt x="234408" y="331470"/>
                  </a:lnTo>
                  <a:lnTo>
                    <a:pt x="234311" y="327660"/>
                  </a:lnTo>
                  <a:lnTo>
                    <a:pt x="234214" y="323850"/>
                  </a:lnTo>
                  <a:lnTo>
                    <a:pt x="234116" y="320040"/>
                  </a:lnTo>
                  <a:lnTo>
                    <a:pt x="234052" y="317500"/>
                  </a:lnTo>
                  <a:lnTo>
                    <a:pt x="233954" y="313690"/>
                  </a:lnTo>
                  <a:lnTo>
                    <a:pt x="233857" y="309880"/>
                  </a:lnTo>
                  <a:lnTo>
                    <a:pt x="233792" y="307340"/>
                  </a:lnTo>
                  <a:lnTo>
                    <a:pt x="233695" y="303530"/>
                  </a:lnTo>
                  <a:lnTo>
                    <a:pt x="233597" y="256540"/>
                  </a:lnTo>
                  <a:lnTo>
                    <a:pt x="210956" y="256540"/>
                  </a:lnTo>
                  <a:lnTo>
                    <a:pt x="203885" y="255270"/>
                  </a:lnTo>
                  <a:lnTo>
                    <a:pt x="167811" y="232410"/>
                  </a:lnTo>
                  <a:lnTo>
                    <a:pt x="160694" y="213360"/>
                  </a:lnTo>
                  <a:lnTo>
                    <a:pt x="160694" y="64770"/>
                  </a:lnTo>
                  <a:lnTo>
                    <a:pt x="179059" y="64770"/>
                  </a:lnTo>
                  <a:lnTo>
                    <a:pt x="179102" y="199390"/>
                  </a:lnTo>
                  <a:lnTo>
                    <a:pt x="178822" y="204470"/>
                  </a:lnTo>
                  <a:lnTo>
                    <a:pt x="179612" y="209550"/>
                  </a:lnTo>
                  <a:lnTo>
                    <a:pt x="207507" y="237490"/>
                  </a:lnTo>
                  <a:lnTo>
                    <a:pt x="212564" y="238760"/>
                  </a:lnTo>
                  <a:lnTo>
                    <a:pt x="245554" y="238760"/>
                  </a:lnTo>
                  <a:lnTo>
                    <a:pt x="248540" y="241300"/>
                  </a:lnTo>
                  <a:lnTo>
                    <a:pt x="251291" y="243840"/>
                  </a:lnTo>
                  <a:lnTo>
                    <a:pt x="252437" y="247650"/>
                  </a:lnTo>
                  <a:lnTo>
                    <a:pt x="251978" y="251460"/>
                  </a:lnTo>
                  <a:lnTo>
                    <a:pt x="251881" y="257810"/>
                  </a:lnTo>
                  <a:lnTo>
                    <a:pt x="251764" y="265430"/>
                  </a:lnTo>
                  <a:lnTo>
                    <a:pt x="251666" y="271780"/>
                  </a:lnTo>
                  <a:lnTo>
                    <a:pt x="251580" y="275590"/>
                  </a:lnTo>
                  <a:lnTo>
                    <a:pt x="251051" y="297180"/>
                  </a:lnTo>
                  <a:lnTo>
                    <a:pt x="250947" y="300990"/>
                  </a:lnTo>
                  <a:lnTo>
                    <a:pt x="250869" y="303530"/>
                  </a:lnTo>
                  <a:lnTo>
                    <a:pt x="250752" y="307340"/>
                  </a:lnTo>
                  <a:lnTo>
                    <a:pt x="250713" y="308610"/>
                  </a:lnTo>
                  <a:lnTo>
                    <a:pt x="275644" y="308610"/>
                  </a:lnTo>
                  <a:lnTo>
                    <a:pt x="265623" y="318770"/>
                  </a:lnTo>
                  <a:lnTo>
                    <a:pt x="254673" y="330200"/>
                  </a:lnTo>
                  <a:lnTo>
                    <a:pt x="245740" y="339090"/>
                  </a:lnTo>
                  <a:lnTo>
                    <a:pt x="240529" y="344170"/>
                  </a:lnTo>
                  <a:lnTo>
                    <a:pt x="234863" y="349250"/>
                  </a:lnTo>
                  <a:close/>
                </a:path>
                <a:path w="511175" h="533400">
                  <a:moveTo>
                    <a:pt x="337719" y="105410"/>
                  </a:moveTo>
                  <a:lnTo>
                    <a:pt x="216992" y="105410"/>
                  </a:lnTo>
                  <a:lnTo>
                    <a:pt x="214720" y="104140"/>
                  </a:lnTo>
                  <a:lnTo>
                    <a:pt x="210997" y="100330"/>
                  </a:lnTo>
                  <a:lnTo>
                    <a:pt x="210066" y="97790"/>
                  </a:lnTo>
                  <a:lnTo>
                    <a:pt x="210066" y="92710"/>
                  </a:lnTo>
                  <a:lnTo>
                    <a:pt x="210997" y="90170"/>
                  </a:lnTo>
                  <a:lnTo>
                    <a:pt x="214720" y="86360"/>
                  </a:lnTo>
                  <a:lnTo>
                    <a:pt x="339990" y="86360"/>
                  </a:lnTo>
                  <a:lnTo>
                    <a:pt x="343714" y="90170"/>
                  </a:lnTo>
                  <a:lnTo>
                    <a:pt x="344645" y="92710"/>
                  </a:lnTo>
                  <a:lnTo>
                    <a:pt x="344645" y="97790"/>
                  </a:lnTo>
                  <a:lnTo>
                    <a:pt x="343714" y="100330"/>
                  </a:lnTo>
                  <a:lnTo>
                    <a:pt x="339990" y="104140"/>
                  </a:lnTo>
                  <a:lnTo>
                    <a:pt x="337719" y="105410"/>
                  </a:lnTo>
                  <a:close/>
                </a:path>
                <a:path w="511175" h="533400">
                  <a:moveTo>
                    <a:pt x="452492" y="158750"/>
                  </a:moveTo>
                  <a:lnTo>
                    <a:pt x="216194" y="158750"/>
                  </a:lnTo>
                  <a:lnTo>
                    <a:pt x="213922" y="157480"/>
                  </a:lnTo>
                  <a:lnTo>
                    <a:pt x="210199" y="153670"/>
                  </a:lnTo>
                  <a:lnTo>
                    <a:pt x="209268" y="152400"/>
                  </a:lnTo>
                  <a:lnTo>
                    <a:pt x="209268" y="146050"/>
                  </a:lnTo>
                  <a:lnTo>
                    <a:pt x="210199" y="144780"/>
                  </a:lnTo>
                  <a:lnTo>
                    <a:pt x="213922" y="140970"/>
                  </a:lnTo>
                  <a:lnTo>
                    <a:pt x="216194" y="139700"/>
                  </a:lnTo>
                  <a:lnTo>
                    <a:pt x="452492" y="139700"/>
                  </a:lnTo>
                  <a:lnTo>
                    <a:pt x="454764" y="140970"/>
                  </a:lnTo>
                  <a:lnTo>
                    <a:pt x="458487" y="144780"/>
                  </a:lnTo>
                  <a:lnTo>
                    <a:pt x="459418" y="146050"/>
                  </a:lnTo>
                  <a:lnTo>
                    <a:pt x="459418" y="152400"/>
                  </a:lnTo>
                  <a:lnTo>
                    <a:pt x="458487" y="153670"/>
                  </a:lnTo>
                  <a:lnTo>
                    <a:pt x="454764" y="157480"/>
                  </a:lnTo>
                  <a:lnTo>
                    <a:pt x="452492" y="158750"/>
                  </a:lnTo>
                  <a:close/>
                </a:path>
                <a:path w="511175" h="533400">
                  <a:moveTo>
                    <a:pt x="245554" y="238760"/>
                  </a:moveTo>
                  <a:lnTo>
                    <a:pt x="238432" y="238760"/>
                  </a:lnTo>
                  <a:lnTo>
                    <a:pt x="242185" y="237490"/>
                  </a:lnTo>
                  <a:lnTo>
                    <a:pt x="245554" y="238760"/>
                  </a:lnTo>
                  <a:close/>
                </a:path>
                <a:path w="511175" h="533400">
                  <a:moveTo>
                    <a:pt x="411874" y="511810"/>
                  </a:moveTo>
                  <a:lnTo>
                    <a:pt x="391829" y="511810"/>
                  </a:lnTo>
                  <a:lnTo>
                    <a:pt x="388409" y="497840"/>
                  </a:lnTo>
                  <a:lnTo>
                    <a:pt x="386075" y="485140"/>
                  </a:lnTo>
                  <a:lnTo>
                    <a:pt x="384942" y="472440"/>
                  </a:lnTo>
                  <a:lnTo>
                    <a:pt x="384828" y="471170"/>
                  </a:lnTo>
                  <a:lnTo>
                    <a:pt x="387587" y="430530"/>
                  </a:lnTo>
                  <a:lnTo>
                    <a:pt x="402465" y="382213"/>
                  </a:lnTo>
                  <a:lnTo>
                    <a:pt x="418672" y="339090"/>
                  </a:lnTo>
                  <a:lnTo>
                    <a:pt x="426933" y="318770"/>
                  </a:lnTo>
                  <a:lnTo>
                    <a:pt x="431190" y="307340"/>
                  </a:lnTo>
                  <a:lnTo>
                    <a:pt x="435592" y="294640"/>
                  </a:lnTo>
                  <a:lnTo>
                    <a:pt x="439110" y="281940"/>
                  </a:lnTo>
                  <a:lnTo>
                    <a:pt x="441743" y="269240"/>
                  </a:lnTo>
                  <a:lnTo>
                    <a:pt x="443491" y="256540"/>
                  </a:lnTo>
                  <a:lnTo>
                    <a:pt x="461960" y="256540"/>
                  </a:lnTo>
                  <a:lnTo>
                    <a:pt x="452761" y="303530"/>
                  </a:lnTo>
                  <a:lnTo>
                    <a:pt x="444880" y="323850"/>
                  </a:lnTo>
                  <a:lnTo>
                    <a:pt x="431280" y="358140"/>
                  </a:lnTo>
                  <a:lnTo>
                    <a:pt x="409611" y="417830"/>
                  </a:lnTo>
                  <a:lnTo>
                    <a:pt x="403145" y="463550"/>
                  </a:lnTo>
                  <a:lnTo>
                    <a:pt x="404887" y="485140"/>
                  </a:lnTo>
                  <a:lnTo>
                    <a:pt x="406134" y="491490"/>
                  </a:lnTo>
                  <a:lnTo>
                    <a:pt x="407581" y="496570"/>
                  </a:lnTo>
                  <a:lnTo>
                    <a:pt x="409228" y="502920"/>
                  </a:lnTo>
                  <a:lnTo>
                    <a:pt x="411076" y="509270"/>
                  </a:lnTo>
                  <a:lnTo>
                    <a:pt x="411874" y="511810"/>
                  </a:lnTo>
                  <a:close/>
                </a:path>
                <a:path w="511175" h="533400">
                  <a:moveTo>
                    <a:pt x="85488" y="392430"/>
                  </a:moveTo>
                  <a:lnTo>
                    <a:pt x="57494" y="392430"/>
                  </a:lnTo>
                  <a:lnTo>
                    <a:pt x="51181" y="391160"/>
                  </a:lnTo>
                  <a:lnTo>
                    <a:pt x="86684" y="391160"/>
                  </a:lnTo>
                  <a:lnTo>
                    <a:pt x="85488" y="392430"/>
                  </a:lnTo>
                  <a:close/>
                </a:path>
                <a:path w="511175" h="533400">
                  <a:moveTo>
                    <a:pt x="190587" y="495300"/>
                  </a:moveTo>
                  <a:lnTo>
                    <a:pt x="132856" y="495300"/>
                  </a:lnTo>
                  <a:lnTo>
                    <a:pt x="162670" y="487680"/>
                  </a:lnTo>
                  <a:lnTo>
                    <a:pt x="188257" y="472440"/>
                  </a:lnTo>
                  <a:lnTo>
                    <a:pt x="206546" y="447040"/>
                  </a:lnTo>
                  <a:lnTo>
                    <a:pt x="212221" y="441960"/>
                  </a:lnTo>
                  <a:lnTo>
                    <a:pt x="219120" y="443230"/>
                  </a:lnTo>
                  <a:lnTo>
                    <a:pt x="224030" y="449580"/>
                  </a:lnTo>
                  <a:lnTo>
                    <a:pt x="223786" y="455930"/>
                  </a:lnTo>
                  <a:lnTo>
                    <a:pt x="223737" y="457200"/>
                  </a:lnTo>
                  <a:lnTo>
                    <a:pt x="216894" y="469900"/>
                  </a:lnTo>
                  <a:lnTo>
                    <a:pt x="208440" y="481330"/>
                  </a:lnTo>
                  <a:lnTo>
                    <a:pt x="198373" y="490220"/>
                  </a:lnTo>
                  <a:lnTo>
                    <a:pt x="190587" y="495300"/>
                  </a:lnTo>
                  <a:close/>
                </a:path>
                <a:path w="511175" h="533400">
                  <a:moveTo>
                    <a:pt x="191804" y="533400"/>
                  </a:moveTo>
                  <a:lnTo>
                    <a:pt x="171098" y="509270"/>
                  </a:lnTo>
                  <a:lnTo>
                    <a:pt x="169902" y="506730"/>
                  </a:lnTo>
                  <a:lnTo>
                    <a:pt x="190452" y="506730"/>
                  </a:lnTo>
                  <a:lnTo>
                    <a:pt x="190950" y="508000"/>
                  </a:lnTo>
                  <a:lnTo>
                    <a:pt x="192614" y="511810"/>
                  </a:lnTo>
                  <a:lnTo>
                    <a:pt x="411874" y="511810"/>
                  </a:lnTo>
                  <a:lnTo>
                    <a:pt x="412671" y="514350"/>
                  </a:lnTo>
                  <a:lnTo>
                    <a:pt x="413400" y="516890"/>
                  </a:lnTo>
                  <a:lnTo>
                    <a:pt x="414543" y="519430"/>
                  </a:lnTo>
                  <a:lnTo>
                    <a:pt x="414612" y="521970"/>
                  </a:lnTo>
                  <a:lnTo>
                    <a:pt x="412602" y="527050"/>
                  </a:lnTo>
                  <a:lnTo>
                    <a:pt x="410851" y="529590"/>
                  </a:lnTo>
                  <a:lnTo>
                    <a:pt x="407444" y="529590"/>
                  </a:lnTo>
                  <a:lnTo>
                    <a:pt x="406513" y="530860"/>
                  </a:lnTo>
                  <a:lnTo>
                    <a:pt x="404037" y="530860"/>
                  </a:lnTo>
                  <a:lnTo>
                    <a:pt x="402396" y="532130"/>
                  </a:lnTo>
                  <a:lnTo>
                    <a:pt x="198390" y="532130"/>
                  </a:lnTo>
                  <a:lnTo>
                    <a:pt x="191804" y="5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474621" y="6135362"/>
            <a:ext cx="6718300" cy="18254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9225" algn="ctr">
              <a:lnSpc>
                <a:spcPct val="100000"/>
              </a:lnSpc>
              <a:spcBef>
                <a:spcPts val="114"/>
              </a:spcBef>
            </a:pPr>
            <a:r>
              <a:rPr lang="en-IN" sz="3200" b="1" dirty="0"/>
              <a:t>Mix Tracks</a:t>
            </a:r>
          </a:p>
          <a:p>
            <a:pPr marL="149225" algn="ctr">
              <a:lnSpc>
                <a:spcPct val="100000"/>
              </a:lnSpc>
              <a:spcBef>
                <a:spcPts val="114"/>
              </a:spcBef>
            </a:pPr>
            <a:endParaRPr lang="en-IN" sz="2800" b="1" dirty="0"/>
          </a:p>
          <a:p>
            <a:pPr marL="149225" algn="ctr">
              <a:lnSpc>
                <a:spcPct val="100000"/>
              </a:lnSpc>
              <a:spcBef>
                <a:spcPts val="114"/>
              </a:spcBef>
            </a:pPr>
            <a:r>
              <a:rPr lang="en-US" sz="2800" dirty="0"/>
              <a:t>Combine and adjust different music tracks to make them sound perfect.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1074" y="7253406"/>
            <a:ext cx="7733030" cy="1011555"/>
            <a:chOff x="561074" y="7253406"/>
            <a:chExt cx="7733030" cy="1011555"/>
          </a:xfrm>
        </p:grpSpPr>
        <p:sp>
          <p:nvSpPr>
            <p:cNvPr id="25" name="object 25"/>
            <p:cNvSpPr/>
            <p:nvPr/>
          </p:nvSpPr>
          <p:spPr>
            <a:xfrm>
              <a:off x="658306" y="7467862"/>
              <a:ext cx="7550150" cy="685800"/>
            </a:xfrm>
            <a:custGeom>
              <a:avLst/>
              <a:gdLst/>
              <a:ahLst/>
              <a:cxnLst/>
              <a:rect l="l" t="t" r="r" b="b"/>
              <a:pathLst>
                <a:path w="7550150" h="685800">
                  <a:moveTo>
                    <a:pt x="293849" y="685799"/>
                  </a:moveTo>
                  <a:lnTo>
                    <a:pt x="253218" y="677497"/>
                  </a:lnTo>
                  <a:lnTo>
                    <a:pt x="210654" y="662713"/>
                  </a:lnTo>
                  <a:lnTo>
                    <a:pt x="170826" y="642728"/>
                  </a:lnTo>
                  <a:lnTo>
                    <a:pt x="134145" y="617952"/>
                  </a:lnTo>
                  <a:lnTo>
                    <a:pt x="101021" y="588796"/>
                  </a:lnTo>
                  <a:lnTo>
                    <a:pt x="71866" y="555672"/>
                  </a:lnTo>
                  <a:lnTo>
                    <a:pt x="47090" y="518991"/>
                  </a:lnTo>
                  <a:lnTo>
                    <a:pt x="27104" y="479163"/>
                  </a:lnTo>
                  <a:lnTo>
                    <a:pt x="12320" y="436599"/>
                  </a:lnTo>
                  <a:lnTo>
                    <a:pt x="3148" y="391711"/>
                  </a:lnTo>
                  <a:lnTo>
                    <a:pt x="0" y="344908"/>
                  </a:lnTo>
                  <a:lnTo>
                    <a:pt x="3148" y="298106"/>
                  </a:lnTo>
                  <a:lnTo>
                    <a:pt x="12320" y="253218"/>
                  </a:lnTo>
                  <a:lnTo>
                    <a:pt x="27104" y="210654"/>
                  </a:lnTo>
                  <a:lnTo>
                    <a:pt x="47090" y="170826"/>
                  </a:lnTo>
                  <a:lnTo>
                    <a:pt x="71866" y="134145"/>
                  </a:lnTo>
                  <a:lnTo>
                    <a:pt x="101021" y="101021"/>
                  </a:lnTo>
                  <a:lnTo>
                    <a:pt x="134145" y="71866"/>
                  </a:lnTo>
                  <a:lnTo>
                    <a:pt x="170826" y="47090"/>
                  </a:lnTo>
                  <a:lnTo>
                    <a:pt x="210654" y="27104"/>
                  </a:lnTo>
                  <a:lnTo>
                    <a:pt x="253218" y="12320"/>
                  </a:lnTo>
                  <a:lnTo>
                    <a:pt x="298106" y="3148"/>
                  </a:lnTo>
                  <a:lnTo>
                    <a:pt x="344909" y="0"/>
                  </a:lnTo>
                  <a:lnTo>
                    <a:pt x="7205099" y="0"/>
                  </a:lnTo>
                  <a:lnTo>
                    <a:pt x="7251901" y="3148"/>
                  </a:lnTo>
                  <a:lnTo>
                    <a:pt x="7296790" y="12320"/>
                  </a:lnTo>
                  <a:lnTo>
                    <a:pt x="7339353" y="27104"/>
                  </a:lnTo>
                  <a:lnTo>
                    <a:pt x="7379182" y="47089"/>
                  </a:lnTo>
                  <a:lnTo>
                    <a:pt x="7415863" y="71865"/>
                  </a:lnTo>
                  <a:lnTo>
                    <a:pt x="7448987" y="101021"/>
                  </a:lnTo>
                  <a:lnTo>
                    <a:pt x="7478142" y="134145"/>
                  </a:lnTo>
                  <a:lnTo>
                    <a:pt x="7502918" y="170826"/>
                  </a:lnTo>
                  <a:lnTo>
                    <a:pt x="7522904" y="210654"/>
                  </a:lnTo>
                  <a:lnTo>
                    <a:pt x="7537688" y="253218"/>
                  </a:lnTo>
                  <a:lnTo>
                    <a:pt x="7546860" y="298106"/>
                  </a:lnTo>
                  <a:lnTo>
                    <a:pt x="7550009" y="344909"/>
                  </a:lnTo>
                  <a:lnTo>
                    <a:pt x="7546860" y="391711"/>
                  </a:lnTo>
                  <a:lnTo>
                    <a:pt x="7537688" y="436599"/>
                  </a:lnTo>
                  <a:lnTo>
                    <a:pt x="7522904" y="479163"/>
                  </a:lnTo>
                  <a:lnTo>
                    <a:pt x="7502919" y="518991"/>
                  </a:lnTo>
                  <a:lnTo>
                    <a:pt x="7478143" y="555673"/>
                  </a:lnTo>
                  <a:lnTo>
                    <a:pt x="7448987" y="588796"/>
                  </a:lnTo>
                  <a:lnTo>
                    <a:pt x="7415863" y="617952"/>
                  </a:lnTo>
                  <a:lnTo>
                    <a:pt x="7379182" y="642728"/>
                  </a:lnTo>
                  <a:lnTo>
                    <a:pt x="7339354" y="662713"/>
                  </a:lnTo>
                  <a:lnTo>
                    <a:pt x="7296790" y="677498"/>
                  </a:lnTo>
                  <a:lnTo>
                    <a:pt x="7256159" y="685799"/>
                  </a:lnTo>
                </a:path>
              </a:pathLst>
            </a:custGeom>
            <a:ln w="171449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1074" y="7253406"/>
              <a:ext cx="1011555" cy="1011555"/>
            </a:xfrm>
            <a:custGeom>
              <a:avLst/>
              <a:gdLst/>
              <a:ahLst/>
              <a:cxnLst/>
              <a:rect l="l" t="t" r="r" b="b"/>
              <a:pathLst>
                <a:path w="1011555" h="1011554">
                  <a:moveTo>
                    <a:pt x="505675" y="1011350"/>
                  </a:moveTo>
                  <a:lnTo>
                    <a:pt x="456975" y="1009035"/>
                  </a:lnTo>
                  <a:lnTo>
                    <a:pt x="409585" y="1002232"/>
                  </a:lnTo>
                  <a:lnTo>
                    <a:pt x="363716" y="991152"/>
                  </a:lnTo>
                  <a:lnTo>
                    <a:pt x="319581" y="976008"/>
                  </a:lnTo>
                  <a:lnTo>
                    <a:pt x="277392" y="957011"/>
                  </a:lnTo>
                  <a:lnTo>
                    <a:pt x="237359" y="934373"/>
                  </a:lnTo>
                  <a:lnTo>
                    <a:pt x="199697" y="908306"/>
                  </a:lnTo>
                  <a:lnTo>
                    <a:pt x="164615" y="879023"/>
                  </a:lnTo>
                  <a:lnTo>
                    <a:pt x="132326" y="846734"/>
                  </a:lnTo>
                  <a:lnTo>
                    <a:pt x="103043" y="811653"/>
                  </a:lnTo>
                  <a:lnTo>
                    <a:pt x="76976" y="773990"/>
                  </a:lnTo>
                  <a:lnTo>
                    <a:pt x="54339" y="733958"/>
                  </a:lnTo>
                  <a:lnTo>
                    <a:pt x="35342" y="691768"/>
                  </a:lnTo>
                  <a:lnTo>
                    <a:pt x="20197" y="647633"/>
                  </a:lnTo>
                  <a:lnTo>
                    <a:pt x="9118" y="601764"/>
                  </a:lnTo>
                  <a:lnTo>
                    <a:pt x="2314" y="554374"/>
                  </a:lnTo>
                  <a:lnTo>
                    <a:pt x="0" y="505674"/>
                  </a:lnTo>
                  <a:lnTo>
                    <a:pt x="2314" y="456974"/>
                  </a:lnTo>
                  <a:lnTo>
                    <a:pt x="9118" y="409584"/>
                  </a:lnTo>
                  <a:lnTo>
                    <a:pt x="20197" y="363716"/>
                  </a:lnTo>
                  <a:lnTo>
                    <a:pt x="35342" y="319581"/>
                  </a:lnTo>
                  <a:lnTo>
                    <a:pt x="54339" y="277392"/>
                  </a:lnTo>
                  <a:lnTo>
                    <a:pt x="76976" y="237359"/>
                  </a:lnTo>
                  <a:lnTo>
                    <a:pt x="103043" y="199697"/>
                  </a:lnTo>
                  <a:lnTo>
                    <a:pt x="132326" y="164615"/>
                  </a:lnTo>
                  <a:lnTo>
                    <a:pt x="164615" y="132326"/>
                  </a:lnTo>
                  <a:lnTo>
                    <a:pt x="199697" y="103043"/>
                  </a:lnTo>
                  <a:lnTo>
                    <a:pt x="237359" y="76976"/>
                  </a:lnTo>
                  <a:lnTo>
                    <a:pt x="277392" y="54339"/>
                  </a:lnTo>
                  <a:lnTo>
                    <a:pt x="319581" y="35342"/>
                  </a:lnTo>
                  <a:lnTo>
                    <a:pt x="363716" y="20197"/>
                  </a:lnTo>
                  <a:lnTo>
                    <a:pt x="409585" y="9118"/>
                  </a:lnTo>
                  <a:lnTo>
                    <a:pt x="456975" y="2314"/>
                  </a:lnTo>
                  <a:lnTo>
                    <a:pt x="505675" y="0"/>
                  </a:lnTo>
                  <a:lnTo>
                    <a:pt x="554375" y="2314"/>
                  </a:lnTo>
                  <a:lnTo>
                    <a:pt x="601765" y="9118"/>
                  </a:lnTo>
                  <a:lnTo>
                    <a:pt x="647633" y="20197"/>
                  </a:lnTo>
                  <a:lnTo>
                    <a:pt x="691768" y="35342"/>
                  </a:lnTo>
                  <a:lnTo>
                    <a:pt x="733958" y="54339"/>
                  </a:lnTo>
                  <a:lnTo>
                    <a:pt x="773990" y="76976"/>
                  </a:lnTo>
                  <a:lnTo>
                    <a:pt x="811653" y="103043"/>
                  </a:lnTo>
                  <a:lnTo>
                    <a:pt x="846734" y="132326"/>
                  </a:lnTo>
                  <a:lnTo>
                    <a:pt x="879023" y="164615"/>
                  </a:lnTo>
                  <a:lnTo>
                    <a:pt x="908306" y="199697"/>
                  </a:lnTo>
                  <a:lnTo>
                    <a:pt x="934373" y="237359"/>
                  </a:lnTo>
                  <a:lnTo>
                    <a:pt x="957011" y="277392"/>
                  </a:lnTo>
                  <a:lnTo>
                    <a:pt x="976008" y="319581"/>
                  </a:lnTo>
                  <a:lnTo>
                    <a:pt x="991152" y="363716"/>
                  </a:lnTo>
                  <a:lnTo>
                    <a:pt x="1002232" y="409584"/>
                  </a:lnTo>
                  <a:lnTo>
                    <a:pt x="1009035" y="456974"/>
                  </a:lnTo>
                  <a:lnTo>
                    <a:pt x="1011350" y="505674"/>
                  </a:lnTo>
                  <a:lnTo>
                    <a:pt x="1009035" y="554374"/>
                  </a:lnTo>
                  <a:lnTo>
                    <a:pt x="1002232" y="601764"/>
                  </a:lnTo>
                  <a:lnTo>
                    <a:pt x="991152" y="647633"/>
                  </a:lnTo>
                  <a:lnTo>
                    <a:pt x="976008" y="691768"/>
                  </a:lnTo>
                  <a:lnTo>
                    <a:pt x="957011" y="733958"/>
                  </a:lnTo>
                  <a:lnTo>
                    <a:pt x="934373" y="773990"/>
                  </a:lnTo>
                  <a:lnTo>
                    <a:pt x="908306" y="811653"/>
                  </a:lnTo>
                  <a:lnTo>
                    <a:pt x="879023" y="846734"/>
                  </a:lnTo>
                  <a:lnTo>
                    <a:pt x="846734" y="879023"/>
                  </a:lnTo>
                  <a:lnTo>
                    <a:pt x="811653" y="908306"/>
                  </a:lnTo>
                  <a:lnTo>
                    <a:pt x="773990" y="934373"/>
                  </a:lnTo>
                  <a:lnTo>
                    <a:pt x="733958" y="957011"/>
                  </a:lnTo>
                  <a:lnTo>
                    <a:pt x="691768" y="976008"/>
                  </a:lnTo>
                  <a:lnTo>
                    <a:pt x="647633" y="991152"/>
                  </a:lnTo>
                  <a:lnTo>
                    <a:pt x="601765" y="1002232"/>
                  </a:lnTo>
                  <a:lnTo>
                    <a:pt x="554375" y="1009035"/>
                  </a:lnTo>
                  <a:lnTo>
                    <a:pt x="505675" y="1011350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0699" y="7545187"/>
              <a:ext cx="512445" cy="532130"/>
            </a:xfrm>
            <a:custGeom>
              <a:avLst/>
              <a:gdLst/>
              <a:ahLst/>
              <a:cxnLst/>
              <a:rect l="l" t="t" r="r" b="b"/>
              <a:pathLst>
                <a:path w="512444" h="532129">
                  <a:moveTo>
                    <a:pt x="120084" y="516889"/>
                  </a:moveTo>
                  <a:lnTo>
                    <a:pt x="75875" y="509269"/>
                  </a:lnTo>
                  <a:lnTo>
                    <a:pt x="49269" y="476249"/>
                  </a:lnTo>
                  <a:lnTo>
                    <a:pt x="48621" y="468629"/>
                  </a:lnTo>
                  <a:lnTo>
                    <a:pt x="48513" y="467359"/>
                  </a:lnTo>
                  <a:lnTo>
                    <a:pt x="47994" y="457199"/>
                  </a:lnTo>
                  <a:lnTo>
                    <a:pt x="47799" y="450849"/>
                  </a:lnTo>
                  <a:lnTo>
                    <a:pt x="47734" y="448309"/>
                  </a:lnTo>
                  <a:lnTo>
                    <a:pt x="47667" y="438149"/>
                  </a:lnTo>
                  <a:lnTo>
                    <a:pt x="45958" y="429259"/>
                  </a:lnTo>
                  <a:lnTo>
                    <a:pt x="42972" y="419099"/>
                  </a:lnTo>
                  <a:lnTo>
                    <a:pt x="38708" y="410209"/>
                  </a:lnTo>
                  <a:lnTo>
                    <a:pt x="33166" y="401319"/>
                  </a:lnTo>
                  <a:lnTo>
                    <a:pt x="32494" y="401319"/>
                  </a:lnTo>
                  <a:lnTo>
                    <a:pt x="32004" y="400049"/>
                  </a:lnTo>
                  <a:lnTo>
                    <a:pt x="31695" y="398779"/>
                  </a:lnTo>
                  <a:lnTo>
                    <a:pt x="30894" y="397509"/>
                  </a:lnTo>
                  <a:lnTo>
                    <a:pt x="30494" y="397509"/>
                  </a:lnTo>
                  <a:lnTo>
                    <a:pt x="29580" y="396239"/>
                  </a:lnTo>
                  <a:lnTo>
                    <a:pt x="29136" y="394969"/>
                  </a:lnTo>
                  <a:lnTo>
                    <a:pt x="29148" y="383244"/>
                  </a:lnTo>
                  <a:lnTo>
                    <a:pt x="27441" y="379729"/>
                  </a:lnTo>
                  <a:lnTo>
                    <a:pt x="26550" y="377189"/>
                  </a:lnTo>
                  <a:lnTo>
                    <a:pt x="26673" y="372109"/>
                  </a:lnTo>
                  <a:lnTo>
                    <a:pt x="26778" y="370839"/>
                  </a:lnTo>
                  <a:lnTo>
                    <a:pt x="26883" y="369569"/>
                  </a:lnTo>
                  <a:lnTo>
                    <a:pt x="9023" y="349249"/>
                  </a:lnTo>
                  <a:lnTo>
                    <a:pt x="4228" y="342899"/>
                  </a:lnTo>
                  <a:lnTo>
                    <a:pt x="2476" y="340359"/>
                  </a:lnTo>
                  <a:lnTo>
                    <a:pt x="260" y="332739"/>
                  </a:lnTo>
                  <a:lnTo>
                    <a:pt x="8" y="330199"/>
                  </a:lnTo>
                  <a:lnTo>
                    <a:pt x="0" y="327659"/>
                  </a:lnTo>
                  <a:lnTo>
                    <a:pt x="586" y="321309"/>
                  </a:lnTo>
                  <a:lnTo>
                    <a:pt x="1641" y="317499"/>
                  </a:lnTo>
                  <a:lnTo>
                    <a:pt x="3398" y="313689"/>
                  </a:lnTo>
                  <a:lnTo>
                    <a:pt x="6345" y="308609"/>
                  </a:lnTo>
                  <a:lnTo>
                    <a:pt x="9654" y="303529"/>
                  </a:lnTo>
                  <a:lnTo>
                    <a:pt x="13323" y="297179"/>
                  </a:lnTo>
                  <a:lnTo>
                    <a:pt x="35754" y="259079"/>
                  </a:lnTo>
                  <a:lnTo>
                    <a:pt x="42660" y="199389"/>
                  </a:lnTo>
                  <a:lnTo>
                    <a:pt x="43461" y="191769"/>
                  </a:lnTo>
                  <a:lnTo>
                    <a:pt x="53750" y="146049"/>
                  </a:lnTo>
                  <a:lnTo>
                    <a:pt x="73942" y="106679"/>
                  </a:lnTo>
                  <a:lnTo>
                    <a:pt x="103951" y="76199"/>
                  </a:lnTo>
                  <a:lnTo>
                    <a:pt x="143689" y="52069"/>
                  </a:lnTo>
                  <a:lnTo>
                    <a:pt x="155241" y="48259"/>
                  </a:lnTo>
                  <a:lnTo>
                    <a:pt x="161317" y="45719"/>
                  </a:lnTo>
                  <a:lnTo>
                    <a:pt x="183208" y="11429"/>
                  </a:lnTo>
                  <a:lnTo>
                    <a:pt x="187943" y="8889"/>
                  </a:lnTo>
                  <a:lnTo>
                    <a:pt x="198356" y="2539"/>
                  </a:lnTo>
                  <a:lnTo>
                    <a:pt x="203837" y="1269"/>
                  </a:lnTo>
                  <a:lnTo>
                    <a:pt x="209591" y="0"/>
                  </a:lnTo>
                  <a:lnTo>
                    <a:pt x="462580" y="0"/>
                  </a:lnTo>
                  <a:lnTo>
                    <a:pt x="473874" y="1269"/>
                  </a:lnTo>
                  <a:lnTo>
                    <a:pt x="481050" y="3809"/>
                  </a:lnTo>
                  <a:lnTo>
                    <a:pt x="484455" y="6349"/>
                  </a:lnTo>
                  <a:lnTo>
                    <a:pt x="490901" y="10159"/>
                  </a:lnTo>
                  <a:lnTo>
                    <a:pt x="493872" y="12699"/>
                  </a:lnTo>
                  <a:lnTo>
                    <a:pt x="497951" y="16509"/>
                  </a:lnTo>
                  <a:lnTo>
                    <a:pt x="402395" y="16509"/>
                  </a:lnTo>
                  <a:lnTo>
                    <a:pt x="327371" y="19049"/>
                  </a:lnTo>
                  <a:lnTo>
                    <a:pt x="211258" y="19049"/>
                  </a:lnTo>
                  <a:lnTo>
                    <a:pt x="204596" y="20319"/>
                  </a:lnTo>
                  <a:lnTo>
                    <a:pt x="179685" y="50799"/>
                  </a:lnTo>
                  <a:lnTo>
                    <a:pt x="179712" y="64769"/>
                  </a:lnTo>
                  <a:lnTo>
                    <a:pt x="161248" y="64769"/>
                  </a:lnTo>
                  <a:lnTo>
                    <a:pt x="154343" y="68579"/>
                  </a:lnTo>
                  <a:lnTo>
                    <a:pt x="147438" y="71119"/>
                  </a:lnTo>
                  <a:lnTo>
                    <a:pt x="133628" y="77469"/>
                  </a:lnTo>
                  <a:lnTo>
                    <a:pt x="99983" y="104139"/>
                  </a:lnTo>
                  <a:lnTo>
                    <a:pt x="76218" y="138429"/>
                  </a:lnTo>
                  <a:lnTo>
                    <a:pt x="64636" y="177799"/>
                  </a:lnTo>
                  <a:lnTo>
                    <a:pt x="61399" y="204469"/>
                  </a:lnTo>
                  <a:lnTo>
                    <a:pt x="61277" y="205739"/>
                  </a:lnTo>
                  <a:lnTo>
                    <a:pt x="60610" y="219709"/>
                  </a:lnTo>
                  <a:lnTo>
                    <a:pt x="60489" y="222249"/>
                  </a:lnTo>
                  <a:lnTo>
                    <a:pt x="60368" y="224789"/>
                  </a:lnTo>
                  <a:lnTo>
                    <a:pt x="60247" y="227329"/>
                  </a:lnTo>
                  <a:lnTo>
                    <a:pt x="52467" y="265429"/>
                  </a:lnTo>
                  <a:lnTo>
                    <a:pt x="29444" y="307339"/>
                  </a:lnTo>
                  <a:lnTo>
                    <a:pt x="26381" y="311149"/>
                  </a:lnTo>
                  <a:lnTo>
                    <a:pt x="23685" y="314959"/>
                  </a:lnTo>
                  <a:lnTo>
                    <a:pt x="21358" y="318769"/>
                  </a:lnTo>
                  <a:lnTo>
                    <a:pt x="16753" y="327659"/>
                  </a:lnTo>
                  <a:lnTo>
                    <a:pt x="18085" y="332739"/>
                  </a:lnTo>
                  <a:lnTo>
                    <a:pt x="26433" y="337819"/>
                  </a:lnTo>
                  <a:lnTo>
                    <a:pt x="32194" y="341629"/>
                  </a:lnTo>
                  <a:lnTo>
                    <a:pt x="36729" y="345439"/>
                  </a:lnTo>
                  <a:lnTo>
                    <a:pt x="43349" y="356869"/>
                  </a:lnTo>
                  <a:lnTo>
                    <a:pt x="44957" y="363219"/>
                  </a:lnTo>
                  <a:lnTo>
                    <a:pt x="44863" y="369569"/>
                  </a:lnTo>
                  <a:lnTo>
                    <a:pt x="44641" y="370839"/>
                  </a:lnTo>
                  <a:lnTo>
                    <a:pt x="45021" y="372109"/>
                  </a:lnTo>
                  <a:lnTo>
                    <a:pt x="46003" y="373379"/>
                  </a:lnTo>
                  <a:lnTo>
                    <a:pt x="47318" y="374649"/>
                  </a:lnTo>
                  <a:lnTo>
                    <a:pt x="83844" y="374649"/>
                  </a:lnTo>
                  <a:lnTo>
                    <a:pt x="85146" y="375919"/>
                  </a:lnTo>
                  <a:lnTo>
                    <a:pt x="87329" y="377189"/>
                  </a:lnTo>
                  <a:lnTo>
                    <a:pt x="89077" y="379729"/>
                  </a:lnTo>
                  <a:lnTo>
                    <a:pt x="89811" y="382269"/>
                  </a:lnTo>
                  <a:lnTo>
                    <a:pt x="89532" y="384809"/>
                  </a:lnTo>
                  <a:lnTo>
                    <a:pt x="89332" y="389889"/>
                  </a:lnTo>
                  <a:lnTo>
                    <a:pt x="85727" y="392429"/>
                  </a:lnTo>
                  <a:lnTo>
                    <a:pt x="51278" y="392429"/>
                  </a:lnTo>
                  <a:lnTo>
                    <a:pt x="59185" y="407669"/>
                  </a:lnTo>
                  <a:lnTo>
                    <a:pt x="64586" y="421639"/>
                  </a:lnTo>
                  <a:lnTo>
                    <a:pt x="67481" y="436879"/>
                  </a:lnTo>
                  <a:lnTo>
                    <a:pt x="67507" y="438149"/>
                  </a:lnTo>
                  <a:lnTo>
                    <a:pt x="67611" y="443229"/>
                  </a:lnTo>
                  <a:lnTo>
                    <a:pt x="67676" y="445769"/>
                  </a:lnTo>
                  <a:lnTo>
                    <a:pt x="67759" y="450849"/>
                  </a:lnTo>
                  <a:lnTo>
                    <a:pt x="67830" y="461009"/>
                  </a:lnTo>
                  <a:lnTo>
                    <a:pt x="68178" y="467359"/>
                  </a:lnTo>
                  <a:lnTo>
                    <a:pt x="102196" y="495299"/>
                  </a:lnTo>
                  <a:lnTo>
                    <a:pt x="133293" y="496569"/>
                  </a:lnTo>
                  <a:lnTo>
                    <a:pt x="192243" y="496569"/>
                  </a:lnTo>
                  <a:lnTo>
                    <a:pt x="187357" y="500379"/>
                  </a:lnTo>
                  <a:lnTo>
                    <a:pt x="189628" y="504189"/>
                  </a:lnTo>
                  <a:lnTo>
                    <a:pt x="191059" y="507999"/>
                  </a:lnTo>
                  <a:lnTo>
                    <a:pt x="170494" y="507999"/>
                  </a:lnTo>
                  <a:lnTo>
                    <a:pt x="153919" y="513079"/>
                  </a:lnTo>
                  <a:lnTo>
                    <a:pt x="137115" y="515619"/>
                  </a:lnTo>
                  <a:lnTo>
                    <a:pt x="120084" y="516889"/>
                  </a:lnTo>
                  <a:close/>
                </a:path>
                <a:path w="512444" h="532129">
                  <a:moveTo>
                    <a:pt x="499189" y="238759"/>
                  </a:moveTo>
                  <a:lnTo>
                    <a:pt x="458105" y="238759"/>
                  </a:lnTo>
                  <a:lnTo>
                    <a:pt x="464658" y="237489"/>
                  </a:lnTo>
                  <a:lnTo>
                    <a:pt x="477017" y="232409"/>
                  </a:lnTo>
                  <a:lnTo>
                    <a:pt x="486316" y="224789"/>
                  </a:lnTo>
                  <a:lnTo>
                    <a:pt x="492196" y="213359"/>
                  </a:lnTo>
                  <a:lnTo>
                    <a:pt x="494302" y="199389"/>
                  </a:lnTo>
                  <a:lnTo>
                    <a:pt x="494302" y="57149"/>
                  </a:lnTo>
                  <a:lnTo>
                    <a:pt x="494022" y="52069"/>
                  </a:lnTo>
                  <a:lnTo>
                    <a:pt x="493952" y="50799"/>
                  </a:lnTo>
                  <a:lnTo>
                    <a:pt x="470215" y="20319"/>
                  </a:lnTo>
                  <a:lnTo>
                    <a:pt x="434514" y="16509"/>
                  </a:lnTo>
                  <a:lnTo>
                    <a:pt x="497951" y="16509"/>
                  </a:lnTo>
                  <a:lnTo>
                    <a:pt x="499311" y="17779"/>
                  </a:lnTo>
                  <a:lnTo>
                    <a:pt x="501721" y="21589"/>
                  </a:lnTo>
                  <a:lnTo>
                    <a:pt x="505919" y="27939"/>
                  </a:lnTo>
                  <a:lnTo>
                    <a:pt x="507664" y="31749"/>
                  </a:lnTo>
                  <a:lnTo>
                    <a:pt x="510442" y="38099"/>
                  </a:lnTo>
                  <a:lnTo>
                    <a:pt x="511447" y="41909"/>
                  </a:lnTo>
                  <a:lnTo>
                    <a:pt x="512317" y="46989"/>
                  </a:lnTo>
                  <a:lnTo>
                    <a:pt x="512317" y="201929"/>
                  </a:lnTo>
                  <a:lnTo>
                    <a:pt x="509100" y="220979"/>
                  </a:lnTo>
                  <a:lnTo>
                    <a:pt x="499189" y="238759"/>
                  </a:lnTo>
                  <a:close/>
                </a:path>
                <a:path w="512444" h="532129">
                  <a:moveTo>
                    <a:pt x="235727" y="350519"/>
                  </a:moveTo>
                  <a:lnTo>
                    <a:pt x="235694" y="349249"/>
                  </a:lnTo>
                  <a:lnTo>
                    <a:pt x="235597" y="345439"/>
                  </a:lnTo>
                  <a:lnTo>
                    <a:pt x="235500" y="341629"/>
                  </a:lnTo>
                  <a:lnTo>
                    <a:pt x="235403" y="337819"/>
                  </a:lnTo>
                  <a:lnTo>
                    <a:pt x="235338" y="335279"/>
                  </a:lnTo>
                  <a:lnTo>
                    <a:pt x="235273" y="332739"/>
                  </a:lnTo>
                  <a:lnTo>
                    <a:pt x="235176" y="328929"/>
                  </a:lnTo>
                  <a:lnTo>
                    <a:pt x="235079" y="325119"/>
                  </a:lnTo>
                  <a:lnTo>
                    <a:pt x="234981" y="321309"/>
                  </a:lnTo>
                  <a:lnTo>
                    <a:pt x="234917" y="318769"/>
                  </a:lnTo>
                  <a:lnTo>
                    <a:pt x="234819" y="314959"/>
                  </a:lnTo>
                  <a:lnTo>
                    <a:pt x="234722" y="311149"/>
                  </a:lnTo>
                  <a:lnTo>
                    <a:pt x="234625" y="307339"/>
                  </a:lnTo>
                  <a:lnTo>
                    <a:pt x="234528" y="303529"/>
                  </a:lnTo>
                  <a:lnTo>
                    <a:pt x="234456" y="256539"/>
                  </a:lnTo>
                  <a:lnTo>
                    <a:pt x="211720" y="256539"/>
                  </a:lnTo>
                  <a:lnTo>
                    <a:pt x="173066" y="238759"/>
                  </a:lnTo>
                  <a:lnTo>
                    <a:pt x="161248" y="213359"/>
                  </a:lnTo>
                  <a:lnTo>
                    <a:pt x="161248" y="64769"/>
                  </a:lnTo>
                  <a:lnTo>
                    <a:pt x="179712" y="64769"/>
                  </a:lnTo>
                  <a:lnTo>
                    <a:pt x="179733" y="199389"/>
                  </a:lnTo>
                  <a:lnTo>
                    <a:pt x="179452" y="204469"/>
                  </a:lnTo>
                  <a:lnTo>
                    <a:pt x="180245" y="209549"/>
                  </a:lnTo>
                  <a:lnTo>
                    <a:pt x="208256" y="238759"/>
                  </a:lnTo>
                  <a:lnTo>
                    <a:pt x="246463" y="238759"/>
                  </a:lnTo>
                  <a:lnTo>
                    <a:pt x="249461" y="241299"/>
                  </a:lnTo>
                  <a:lnTo>
                    <a:pt x="252224" y="245109"/>
                  </a:lnTo>
                  <a:lnTo>
                    <a:pt x="253374" y="248919"/>
                  </a:lnTo>
                  <a:lnTo>
                    <a:pt x="252913" y="252729"/>
                  </a:lnTo>
                  <a:lnTo>
                    <a:pt x="252805" y="259079"/>
                  </a:lnTo>
                  <a:lnTo>
                    <a:pt x="252703" y="265429"/>
                  </a:lnTo>
                  <a:lnTo>
                    <a:pt x="252600" y="271779"/>
                  </a:lnTo>
                  <a:lnTo>
                    <a:pt x="252491" y="276859"/>
                  </a:lnTo>
                  <a:lnTo>
                    <a:pt x="252381" y="281939"/>
                  </a:lnTo>
                  <a:lnTo>
                    <a:pt x="252272" y="287019"/>
                  </a:lnTo>
                  <a:lnTo>
                    <a:pt x="252244" y="288289"/>
                  </a:lnTo>
                  <a:lnTo>
                    <a:pt x="252135" y="293369"/>
                  </a:lnTo>
                  <a:lnTo>
                    <a:pt x="251867" y="302259"/>
                  </a:lnTo>
                  <a:lnTo>
                    <a:pt x="251828" y="303529"/>
                  </a:lnTo>
                  <a:lnTo>
                    <a:pt x="251714" y="307339"/>
                  </a:lnTo>
                  <a:lnTo>
                    <a:pt x="251643" y="309879"/>
                  </a:lnTo>
                  <a:lnTo>
                    <a:pt x="277468" y="309879"/>
                  </a:lnTo>
                  <a:lnTo>
                    <a:pt x="275406" y="311149"/>
                  </a:lnTo>
                  <a:lnTo>
                    <a:pt x="266616" y="320039"/>
                  </a:lnTo>
                  <a:lnTo>
                    <a:pt x="255620" y="330199"/>
                  </a:lnTo>
                  <a:lnTo>
                    <a:pt x="251394" y="335279"/>
                  </a:lnTo>
                  <a:lnTo>
                    <a:pt x="246650" y="340359"/>
                  </a:lnTo>
                  <a:lnTo>
                    <a:pt x="241417" y="344169"/>
                  </a:lnTo>
                  <a:lnTo>
                    <a:pt x="235727" y="350519"/>
                  </a:lnTo>
                  <a:close/>
                </a:path>
                <a:path w="512444" h="532129">
                  <a:moveTo>
                    <a:pt x="341294" y="105409"/>
                  </a:moveTo>
                  <a:lnTo>
                    <a:pt x="215500" y="105409"/>
                  </a:lnTo>
                  <a:lnTo>
                    <a:pt x="210826" y="99059"/>
                  </a:lnTo>
                  <a:lnTo>
                    <a:pt x="210826" y="92709"/>
                  </a:lnTo>
                  <a:lnTo>
                    <a:pt x="211761" y="90169"/>
                  </a:lnTo>
                  <a:lnTo>
                    <a:pt x="215500" y="87629"/>
                  </a:lnTo>
                  <a:lnTo>
                    <a:pt x="217781" y="85089"/>
                  </a:lnTo>
                  <a:lnTo>
                    <a:pt x="339013" y="85089"/>
                  </a:lnTo>
                  <a:lnTo>
                    <a:pt x="341294" y="87629"/>
                  </a:lnTo>
                  <a:lnTo>
                    <a:pt x="345033" y="90169"/>
                  </a:lnTo>
                  <a:lnTo>
                    <a:pt x="345967" y="92709"/>
                  </a:lnTo>
                  <a:lnTo>
                    <a:pt x="345967" y="99059"/>
                  </a:lnTo>
                  <a:lnTo>
                    <a:pt x="341294" y="105409"/>
                  </a:lnTo>
                  <a:close/>
                </a:path>
                <a:path w="512444" h="532129">
                  <a:moveTo>
                    <a:pt x="454265" y="160019"/>
                  </a:moveTo>
                  <a:lnTo>
                    <a:pt x="216980" y="160019"/>
                  </a:lnTo>
                  <a:lnTo>
                    <a:pt x="214699" y="158749"/>
                  </a:lnTo>
                  <a:lnTo>
                    <a:pt x="210960" y="154939"/>
                  </a:lnTo>
                  <a:lnTo>
                    <a:pt x="210025" y="152399"/>
                  </a:lnTo>
                  <a:lnTo>
                    <a:pt x="210025" y="147319"/>
                  </a:lnTo>
                  <a:lnTo>
                    <a:pt x="210960" y="144779"/>
                  </a:lnTo>
                  <a:lnTo>
                    <a:pt x="214699" y="140969"/>
                  </a:lnTo>
                  <a:lnTo>
                    <a:pt x="216980" y="139699"/>
                  </a:lnTo>
                  <a:lnTo>
                    <a:pt x="454265" y="139699"/>
                  </a:lnTo>
                  <a:lnTo>
                    <a:pt x="456546" y="140969"/>
                  </a:lnTo>
                  <a:lnTo>
                    <a:pt x="460285" y="144779"/>
                  </a:lnTo>
                  <a:lnTo>
                    <a:pt x="461220" y="147319"/>
                  </a:lnTo>
                  <a:lnTo>
                    <a:pt x="461220" y="152399"/>
                  </a:lnTo>
                  <a:lnTo>
                    <a:pt x="460285" y="154939"/>
                  </a:lnTo>
                  <a:lnTo>
                    <a:pt x="456546" y="158749"/>
                  </a:lnTo>
                  <a:lnTo>
                    <a:pt x="454265" y="160019"/>
                  </a:lnTo>
                  <a:close/>
                </a:path>
                <a:path w="512444" h="532129">
                  <a:moveTo>
                    <a:pt x="277468" y="309879"/>
                  </a:moveTo>
                  <a:lnTo>
                    <a:pt x="251643" y="309879"/>
                  </a:lnTo>
                  <a:lnTo>
                    <a:pt x="260414" y="302259"/>
                  </a:lnTo>
                  <a:lnTo>
                    <a:pt x="268813" y="293369"/>
                  </a:lnTo>
                  <a:lnTo>
                    <a:pt x="276838" y="285749"/>
                  </a:lnTo>
                  <a:lnTo>
                    <a:pt x="284490" y="276859"/>
                  </a:lnTo>
                  <a:lnTo>
                    <a:pt x="291419" y="269239"/>
                  </a:lnTo>
                  <a:lnTo>
                    <a:pt x="298769" y="261619"/>
                  </a:lnTo>
                  <a:lnTo>
                    <a:pt x="306264" y="253999"/>
                  </a:lnTo>
                  <a:lnTo>
                    <a:pt x="313623" y="247649"/>
                  </a:lnTo>
                  <a:lnTo>
                    <a:pt x="318993" y="241299"/>
                  </a:lnTo>
                  <a:lnTo>
                    <a:pt x="325714" y="238759"/>
                  </a:lnTo>
                  <a:lnTo>
                    <a:pt x="498287" y="238759"/>
                  </a:lnTo>
                  <a:lnTo>
                    <a:pt x="483845" y="250189"/>
                  </a:lnTo>
                  <a:lnTo>
                    <a:pt x="463919" y="256539"/>
                  </a:lnTo>
                  <a:lnTo>
                    <a:pt x="338912" y="256539"/>
                  </a:lnTo>
                  <a:lnTo>
                    <a:pt x="333704" y="257809"/>
                  </a:lnTo>
                  <a:lnTo>
                    <a:pt x="328711" y="259079"/>
                  </a:lnTo>
                  <a:lnTo>
                    <a:pt x="326245" y="261619"/>
                  </a:lnTo>
                  <a:lnTo>
                    <a:pt x="321861" y="264159"/>
                  </a:lnTo>
                  <a:lnTo>
                    <a:pt x="314514" y="270509"/>
                  </a:lnTo>
                  <a:lnTo>
                    <a:pt x="299157" y="287019"/>
                  </a:lnTo>
                  <a:lnTo>
                    <a:pt x="298756" y="287019"/>
                  </a:lnTo>
                  <a:lnTo>
                    <a:pt x="282967" y="303529"/>
                  </a:lnTo>
                  <a:lnTo>
                    <a:pt x="277468" y="309879"/>
                  </a:lnTo>
                  <a:close/>
                </a:path>
                <a:path w="512444" h="532129">
                  <a:moveTo>
                    <a:pt x="413477" y="514349"/>
                  </a:moveTo>
                  <a:lnTo>
                    <a:pt x="393349" y="514349"/>
                  </a:lnTo>
                  <a:lnTo>
                    <a:pt x="389915" y="500379"/>
                  </a:lnTo>
                  <a:lnTo>
                    <a:pt x="387571" y="486409"/>
                  </a:lnTo>
                  <a:lnTo>
                    <a:pt x="386381" y="473709"/>
                  </a:lnTo>
                  <a:lnTo>
                    <a:pt x="386270" y="468629"/>
                  </a:lnTo>
                  <a:lnTo>
                    <a:pt x="386157" y="459739"/>
                  </a:lnTo>
                  <a:lnTo>
                    <a:pt x="387082" y="445769"/>
                  </a:lnTo>
                  <a:lnTo>
                    <a:pt x="396346" y="405129"/>
                  </a:lnTo>
                  <a:lnTo>
                    <a:pt x="412051" y="361949"/>
                  </a:lnTo>
                  <a:lnTo>
                    <a:pt x="428600" y="318769"/>
                  </a:lnTo>
                  <a:lnTo>
                    <a:pt x="432874" y="308609"/>
                  </a:lnTo>
                  <a:lnTo>
                    <a:pt x="437295" y="295909"/>
                  </a:lnTo>
                  <a:lnTo>
                    <a:pt x="440827" y="283209"/>
                  </a:lnTo>
                  <a:lnTo>
                    <a:pt x="443472" y="270509"/>
                  </a:lnTo>
                  <a:lnTo>
                    <a:pt x="445227" y="257809"/>
                  </a:lnTo>
                  <a:lnTo>
                    <a:pt x="364578" y="257809"/>
                  </a:lnTo>
                  <a:lnTo>
                    <a:pt x="344337" y="256539"/>
                  </a:lnTo>
                  <a:lnTo>
                    <a:pt x="463919" y="256539"/>
                  </a:lnTo>
                  <a:lnTo>
                    <a:pt x="462018" y="273049"/>
                  </a:lnTo>
                  <a:lnTo>
                    <a:pt x="458890" y="288289"/>
                  </a:lnTo>
                  <a:lnTo>
                    <a:pt x="454536" y="303529"/>
                  </a:lnTo>
                  <a:lnTo>
                    <a:pt x="446622" y="325119"/>
                  </a:lnTo>
                  <a:lnTo>
                    <a:pt x="439821" y="341629"/>
                  </a:lnTo>
                  <a:lnTo>
                    <a:pt x="432964" y="359409"/>
                  </a:lnTo>
                  <a:lnTo>
                    <a:pt x="411205" y="419099"/>
                  </a:lnTo>
                  <a:lnTo>
                    <a:pt x="404712" y="464819"/>
                  </a:lnTo>
                  <a:lnTo>
                    <a:pt x="406153" y="482599"/>
                  </a:lnTo>
                  <a:lnTo>
                    <a:pt x="406256" y="483869"/>
                  </a:lnTo>
                  <a:lnTo>
                    <a:pt x="406359" y="485139"/>
                  </a:lnTo>
                  <a:lnTo>
                    <a:pt x="406462" y="486409"/>
                  </a:lnTo>
                  <a:lnTo>
                    <a:pt x="407714" y="492759"/>
                  </a:lnTo>
                  <a:lnTo>
                    <a:pt x="409166" y="499109"/>
                  </a:lnTo>
                  <a:lnTo>
                    <a:pt x="410821" y="504189"/>
                  </a:lnTo>
                  <a:lnTo>
                    <a:pt x="412676" y="510539"/>
                  </a:lnTo>
                  <a:lnTo>
                    <a:pt x="413477" y="514349"/>
                  </a:lnTo>
                  <a:close/>
                </a:path>
                <a:path w="512444" h="532129">
                  <a:moveTo>
                    <a:pt x="192243" y="496569"/>
                  </a:moveTo>
                  <a:lnTo>
                    <a:pt x="133293" y="496569"/>
                  </a:lnTo>
                  <a:lnTo>
                    <a:pt x="163232" y="490219"/>
                  </a:lnTo>
                  <a:lnTo>
                    <a:pt x="188926" y="473709"/>
                  </a:lnTo>
                  <a:lnTo>
                    <a:pt x="207292" y="448309"/>
                  </a:lnTo>
                  <a:lnTo>
                    <a:pt x="212990" y="444499"/>
                  </a:lnTo>
                  <a:lnTo>
                    <a:pt x="219918" y="445769"/>
                  </a:lnTo>
                  <a:lnTo>
                    <a:pt x="224849" y="450849"/>
                  </a:lnTo>
                  <a:lnTo>
                    <a:pt x="224638" y="457199"/>
                  </a:lnTo>
                  <a:lnTo>
                    <a:pt x="224554" y="459739"/>
                  </a:lnTo>
                  <a:lnTo>
                    <a:pt x="217683" y="471169"/>
                  </a:lnTo>
                  <a:lnTo>
                    <a:pt x="209193" y="482599"/>
                  </a:lnTo>
                  <a:lnTo>
                    <a:pt x="199084" y="491489"/>
                  </a:lnTo>
                  <a:lnTo>
                    <a:pt x="192243" y="496569"/>
                  </a:lnTo>
                  <a:close/>
                </a:path>
                <a:path w="512444" h="532129">
                  <a:moveTo>
                    <a:pt x="409942" y="532129"/>
                  </a:moveTo>
                  <a:lnTo>
                    <a:pt x="183779" y="532129"/>
                  </a:lnTo>
                  <a:lnTo>
                    <a:pt x="181114" y="529589"/>
                  </a:lnTo>
                  <a:lnTo>
                    <a:pt x="176632" y="524509"/>
                  </a:lnTo>
                  <a:lnTo>
                    <a:pt x="173493" y="518159"/>
                  </a:lnTo>
                  <a:lnTo>
                    <a:pt x="171696" y="511809"/>
                  </a:lnTo>
                  <a:lnTo>
                    <a:pt x="171164" y="510539"/>
                  </a:lnTo>
                  <a:lnTo>
                    <a:pt x="170494" y="507999"/>
                  </a:lnTo>
                  <a:lnTo>
                    <a:pt x="191059" y="507999"/>
                  </a:lnTo>
                  <a:lnTo>
                    <a:pt x="193302" y="514349"/>
                  </a:lnTo>
                  <a:lnTo>
                    <a:pt x="413477" y="514349"/>
                  </a:lnTo>
                  <a:lnTo>
                    <a:pt x="414278" y="516889"/>
                  </a:lnTo>
                  <a:lnTo>
                    <a:pt x="415010" y="519429"/>
                  </a:lnTo>
                  <a:lnTo>
                    <a:pt x="416158" y="521969"/>
                  </a:lnTo>
                  <a:lnTo>
                    <a:pt x="416227" y="524509"/>
                  </a:lnTo>
                  <a:lnTo>
                    <a:pt x="414209" y="529589"/>
                  </a:lnTo>
                  <a:lnTo>
                    <a:pt x="412450" y="530859"/>
                  </a:lnTo>
                  <a:lnTo>
                    <a:pt x="409942" y="532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72629" y="7587610"/>
            <a:ext cx="6558774" cy="13837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7178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dirty="0"/>
              <a:t>Share Music</a:t>
            </a:r>
          </a:p>
          <a:p>
            <a:pPr marR="271780" algn="ctr">
              <a:lnSpc>
                <a:spcPct val="100000"/>
              </a:lnSpc>
              <a:spcBef>
                <a:spcPts val="130"/>
              </a:spcBef>
            </a:pPr>
            <a:r>
              <a:rPr lang="en-US" sz="2800" dirty="0"/>
              <a:t>Easily share your music on social media or music platforms.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584960" cy="1176020"/>
          </a:xfrm>
          <a:custGeom>
            <a:avLst/>
            <a:gdLst/>
            <a:ahLst/>
            <a:cxnLst/>
            <a:rect l="l" t="t" r="r" b="b"/>
            <a:pathLst>
              <a:path w="1584960" h="1176020">
                <a:moveTo>
                  <a:pt x="561912" y="1136471"/>
                </a:moveTo>
                <a:lnTo>
                  <a:pt x="0" y="574559"/>
                </a:lnTo>
                <a:lnTo>
                  <a:pt x="0" y="0"/>
                </a:lnTo>
                <a:lnTo>
                  <a:pt x="1393037" y="0"/>
                </a:lnTo>
                <a:lnTo>
                  <a:pt x="1545710" y="152673"/>
                </a:lnTo>
                <a:lnTo>
                  <a:pt x="1574617" y="195934"/>
                </a:lnTo>
                <a:lnTo>
                  <a:pt x="1584768" y="246965"/>
                </a:lnTo>
                <a:lnTo>
                  <a:pt x="1582182" y="273102"/>
                </a:lnTo>
                <a:lnTo>
                  <a:pt x="1562363" y="320948"/>
                </a:lnTo>
                <a:lnTo>
                  <a:pt x="750497" y="1136471"/>
                </a:lnTo>
                <a:lnTo>
                  <a:pt x="707235" y="1165378"/>
                </a:lnTo>
                <a:lnTo>
                  <a:pt x="656205" y="1175528"/>
                </a:lnTo>
                <a:lnTo>
                  <a:pt x="630068" y="1172942"/>
                </a:lnTo>
                <a:lnTo>
                  <a:pt x="605174" y="1165378"/>
                </a:lnTo>
                <a:lnTo>
                  <a:pt x="582222" y="1153124"/>
                </a:lnTo>
                <a:lnTo>
                  <a:pt x="561912" y="1136471"/>
                </a:lnTo>
                <a:close/>
              </a:path>
            </a:pathLst>
          </a:custGeom>
          <a:solidFill>
            <a:srgbClr val="333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3137384" y="8375709"/>
            <a:ext cx="5151120" cy="1911350"/>
            <a:chOff x="13137384" y="8375709"/>
            <a:chExt cx="5151120" cy="19113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9294" y="8562601"/>
              <a:ext cx="2728704" cy="17243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7384" y="8375709"/>
              <a:ext cx="1765182" cy="176518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622671" y="9205404"/>
              <a:ext cx="1285875" cy="1082040"/>
            </a:xfrm>
            <a:custGeom>
              <a:avLst/>
              <a:gdLst/>
              <a:ahLst/>
              <a:cxnLst/>
              <a:rect l="l" t="t" r="r" b="b"/>
              <a:pathLst>
                <a:path w="1285875" h="1082040">
                  <a:moveTo>
                    <a:pt x="39056" y="548500"/>
                  </a:moveTo>
                  <a:lnTo>
                    <a:pt x="548499" y="39056"/>
                  </a:lnTo>
                  <a:lnTo>
                    <a:pt x="591762" y="10150"/>
                  </a:lnTo>
                  <a:lnTo>
                    <a:pt x="642793" y="0"/>
                  </a:lnTo>
                  <a:lnTo>
                    <a:pt x="668930" y="2585"/>
                  </a:lnTo>
                  <a:lnTo>
                    <a:pt x="716776" y="22403"/>
                  </a:lnTo>
                  <a:lnTo>
                    <a:pt x="1246529" y="548500"/>
                  </a:lnTo>
                  <a:lnTo>
                    <a:pt x="1275435" y="591762"/>
                  </a:lnTo>
                  <a:lnTo>
                    <a:pt x="1285586" y="642793"/>
                  </a:lnTo>
                  <a:lnTo>
                    <a:pt x="1283000" y="668929"/>
                  </a:lnTo>
                  <a:lnTo>
                    <a:pt x="1263181" y="716775"/>
                  </a:lnTo>
                  <a:lnTo>
                    <a:pt x="902018" y="1081596"/>
                  </a:lnTo>
                  <a:lnTo>
                    <a:pt x="383567" y="1081596"/>
                  </a:lnTo>
                  <a:lnTo>
                    <a:pt x="39057" y="737085"/>
                  </a:lnTo>
                  <a:lnTo>
                    <a:pt x="22404" y="716775"/>
                  </a:lnTo>
                  <a:lnTo>
                    <a:pt x="10150" y="693823"/>
                  </a:lnTo>
                  <a:lnTo>
                    <a:pt x="2585" y="668929"/>
                  </a:lnTo>
                  <a:lnTo>
                    <a:pt x="0" y="642793"/>
                  </a:lnTo>
                  <a:lnTo>
                    <a:pt x="2585" y="616656"/>
                  </a:lnTo>
                  <a:lnTo>
                    <a:pt x="10150" y="591762"/>
                  </a:lnTo>
                  <a:lnTo>
                    <a:pt x="22404" y="568810"/>
                  </a:lnTo>
                  <a:lnTo>
                    <a:pt x="39056" y="548500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9175100" y="371475"/>
            <a:ext cx="7810500" cy="1493520"/>
          </a:xfrm>
          <a:custGeom>
            <a:avLst/>
            <a:gdLst/>
            <a:ahLst/>
            <a:cxnLst/>
            <a:rect l="l" t="t" r="r" b="b"/>
            <a:pathLst>
              <a:path w="7810500" h="1493520">
                <a:moveTo>
                  <a:pt x="7810499" y="1387950"/>
                </a:moveTo>
                <a:lnTo>
                  <a:pt x="7789304" y="1438598"/>
                </a:lnTo>
                <a:lnTo>
                  <a:pt x="7760438" y="1467464"/>
                </a:lnTo>
                <a:lnTo>
                  <a:pt x="7723833" y="1486394"/>
                </a:lnTo>
                <a:lnTo>
                  <a:pt x="7681685" y="1493192"/>
                </a:lnTo>
                <a:lnTo>
                  <a:pt x="133426" y="1493192"/>
                </a:lnTo>
                <a:lnTo>
                  <a:pt x="91279" y="1486394"/>
                </a:lnTo>
                <a:lnTo>
                  <a:pt x="54674" y="1467464"/>
                </a:lnTo>
                <a:lnTo>
                  <a:pt x="25808" y="1438598"/>
                </a:lnTo>
                <a:lnTo>
                  <a:pt x="6878" y="1401993"/>
                </a:lnTo>
                <a:lnTo>
                  <a:pt x="0" y="1359845"/>
                </a:lnTo>
                <a:lnTo>
                  <a:pt x="2" y="133334"/>
                </a:lnTo>
                <a:lnTo>
                  <a:pt x="6878" y="91198"/>
                </a:lnTo>
                <a:lnTo>
                  <a:pt x="25808" y="54594"/>
                </a:lnTo>
                <a:lnTo>
                  <a:pt x="54673" y="25728"/>
                </a:lnTo>
                <a:lnTo>
                  <a:pt x="91278" y="6798"/>
                </a:lnTo>
                <a:lnTo>
                  <a:pt x="133426" y="0"/>
                </a:lnTo>
                <a:lnTo>
                  <a:pt x="7681685" y="0"/>
                </a:lnTo>
                <a:lnTo>
                  <a:pt x="7723833" y="6798"/>
                </a:lnTo>
                <a:lnTo>
                  <a:pt x="7760438" y="25728"/>
                </a:lnTo>
                <a:lnTo>
                  <a:pt x="7789304" y="54593"/>
                </a:lnTo>
                <a:lnTo>
                  <a:pt x="7808234" y="91198"/>
                </a:lnTo>
                <a:lnTo>
                  <a:pt x="7810499" y="105242"/>
                </a:lnTo>
              </a:path>
            </a:pathLst>
          </a:custGeom>
          <a:ln w="190500">
            <a:solidFill>
              <a:srgbClr val="185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3830" cy="10287000"/>
          </a:xfrm>
          <a:custGeom>
            <a:avLst/>
            <a:gdLst/>
            <a:ahLst/>
            <a:cxnLst/>
            <a:rect l="l" t="t" r="r" b="b"/>
            <a:pathLst>
              <a:path w="1433830" h="10287000">
                <a:moveTo>
                  <a:pt x="1433813" y="0"/>
                </a:moveTo>
                <a:lnTo>
                  <a:pt x="1433813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433813" y="0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1034" y="615548"/>
            <a:ext cx="8446770" cy="1164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450" spc="-370" dirty="0"/>
              <a:t>TECHNICAL</a:t>
            </a:r>
            <a:r>
              <a:rPr sz="7450" spc="-430" dirty="0"/>
              <a:t> </a:t>
            </a:r>
            <a:r>
              <a:rPr sz="7450" spc="-25" dirty="0"/>
              <a:t>STACK</a:t>
            </a:r>
            <a:endParaRPr sz="74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159" y="6062479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159" y="6767329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6159" y="7472178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159" y="8177028"/>
            <a:ext cx="171450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159" y="8881878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6159" y="9586729"/>
            <a:ext cx="171450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21034" y="2167103"/>
            <a:ext cx="11197050" cy="791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46245">
              <a:lnSpc>
                <a:spcPct val="132100"/>
              </a:lnSpc>
              <a:spcBef>
                <a:spcPts val="100"/>
              </a:spcBef>
            </a:pPr>
            <a:r>
              <a:rPr lang="en-IN" sz="3500" b="1" spc="-114" dirty="0">
                <a:solidFill>
                  <a:schemeClr val="tx1"/>
                </a:solidFill>
                <a:latin typeface="Tahoma"/>
                <a:cs typeface="Tahoma"/>
              </a:rPr>
              <a:t>Frontend            :</a:t>
            </a:r>
            <a:r>
              <a:rPr lang="en-IN" sz="3500" b="1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IN" sz="3500" spc="-45" dirty="0">
                <a:solidFill>
                  <a:schemeClr val="tx1"/>
                </a:solidFill>
                <a:latin typeface="Verdana"/>
                <a:cs typeface="Tahoma"/>
              </a:rPr>
              <a:t>HTML</a:t>
            </a:r>
            <a:r>
              <a:rPr lang="en-IN" sz="35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</a:p>
          <a:p>
            <a:pPr marL="12700" marR="4246245">
              <a:lnSpc>
                <a:spcPct val="132100"/>
              </a:lnSpc>
              <a:spcBef>
                <a:spcPts val="100"/>
              </a:spcBef>
            </a:pPr>
            <a:r>
              <a:rPr lang="en-IN" sz="3500" b="1" spc="-130" dirty="0">
                <a:solidFill>
                  <a:schemeClr val="tx1"/>
                </a:solidFill>
                <a:latin typeface="Tahoma"/>
                <a:cs typeface="Tahoma"/>
              </a:rPr>
              <a:t>Backend             </a:t>
            </a:r>
            <a:r>
              <a:rPr lang="en-IN" sz="3500" b="1" spc="-13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IN" sz="3500" spc="-38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500" spc="-10" dirty="0">
                <a:solidFill>
                  <a:schemeClr val="tx1"/>
                </a:solidFill>
                <a:latin typeface="Verdana"/>
                <a:cs typeface="Verdana"/>
              </a:rPr>
              <a:t>Django </a:t>
            </a:r>
          </a:p>
          <a:p>
            <a:pPr marL="12700" marR="4246245">
              <a:lnSpc>
                <a:spcPct val="132100"/>
              </a:lnSpc>
              <a:spcBef>
                <a:spcPts val="100"/>
              </a:spcBef>
            </a:pPr>
            <a:r>
              <a:rPr lang="en-IN" sz="3500" b="1" spc="-100" dirty="0">
                <a:solidFill>
                  <a:schemeClr val="tx1"/>
                </a:solidFill>
                <a:latin typeface="Tahoma"/>
                <a:cs typeface="Tahoma"/>
              </a:rPr>
              <a:t>Database           </a:t>
            </a:r>
            <a:r>
              <a:rPr lang="en-IN" sz="3500" b="1" spc="-10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lang="en-IN" sz="3500" b="1" spc="-3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IN" sz="3500" spc="-10" dirty="0">
                <a:solidFill>
                  <a:schemeClr val="tx1"/>
                </a:solidFill>
                <a:latin typeface="Verdana"/>
                <a:cs typeface="Verdana"/>
              </a:rPr>
              <a:t>SQLite</a:t>
            </a:r>
            <a:endParaRPr lang="en-IN" sz="35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lang="en-IN" sz="3500" b="1" spc="-350" dirty="0">
                <a:solidFill>
                  <a:schemeClr val="tx1"/>
                </a:solidFill>
                <a:latin typeface="Tahoma"/>
                <a:cs typeface="Tahoma"/>
              </a:rPr>
              <a:t>API</a:t>
            </a:r>
            <a:r>
              <a:rPr lang="en-IN" sz="3500" b="1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IN" sz="3500" b="1" spc="-120" dirty="0">
                <a:solidFill>
                  <a:schemeClr val="tx1"/>
                </a:solidFill>
                <a:latin typeface="Tahoma"/>
                <a:cs typeface="Tahoma"/>
              </a:rPr>
              <a:t>Integration :</a:t>
            </a:r>
            <a:r>
              <a:rPr lang="en-IN" sz="3500" b="1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Spotify API</a:t>
            </a:r>
            <a:endParaRPr lang="en-IN" sz="35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lang="en-IN" sz="3500" b="1" spc="-70" dirty="0">
                <a:solidFill>
                  <a:schemeClr val="tx1"/>
                </a:solidFill>
                <a:latin typeface="Tahoma"/>
                <a:cs typeface="Tahoma"/>
              </a:rPr>
              <a:t>Libraries</a:t>
            </a:r>
            <a:r>
              <a:rPr lang="en-IN" sz="3500" b="1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IN" sz="3500" b="1" spc="-10" dirty="0">
                <a:solidFill>
                  <a:schemeClr val="tx1"/>
                </a:solidFill>
                <a:latin typeface="Tahoma"/>
                <a:cs typeface="Tahoma"/>
              </a:rPr>
              <a:t>Used:</a:t>
            </a:r>
            <a:endParaRPr lang="en-IN" sz="35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770890" marR="5080">
              <a:lnSpc>
                <a:spcPct val="132100"/>
              </a:lnSpc>
            </a:pPr>
            <a:r>
              <a:rPr lang="en-IN" sz="3600" dirty="0">
                <a:solidFill>
                  <a:schemeClr val="tx1"/>
                </a:solidFill>
              </a:rPr>
              <a:t>HTML5 : Building structure of web pages</a:t>
            </a:r>
          </a:p>
          <a:p>
            <a:pPr marL="770890" marR="5080">
              <a:lnSpc>
                <a:spcPct val="132100"/>
              </a:lnSpc>
            </a:pPr>
            <a:r>
              <a:rPr lang="en-IN" sz="3600" dirty="0">
                <a:solidFill>
                  <a:schemeClr val="tx1"/>
                </a:solidFill>
              </a:rPr>
              <a:t>Bootstrap : For responsive design.</a:t>
            </a:r>
          </a:p>
          <a:p>
            <a:pPr marL="770890" marR="5080">
              <a:lnSpc>
                <a:spcPct val="132100"/>
              </a:lnSpc>
            </a:pPr>
            <a:r>
              <a:rPr lang="en-IN" sz="3500" spc="-250" dirty="0">
                <a:solidFill>
                  <a:schemeClr val="tx1"/>
                </a:solidFill>
                <a:latin typeface="Verdana"/>
                <a:cs typeface="Verdana"/>
              </a:rPr>
              <a:t>CSS3 : </a:t>
            </a:r>
            <a:r>
              <a:rPr lang="en-IN" sz="3600" dirty="0"/>
              <a:t>For styling the user interface.</a:t>
            </a:r>
            <a:endParaRPr lang="en-IN" sz="35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70890" marR="2336165">
              <a:lnSpc>
                <a:spcPct val="132100"/>
              </a:lnSpc>
            </a:pPr>
            <a:r>
              <a:rPr lang="en-IN" sz="3600" dirty="0"/>
              <a:t>Django </a:t>
            </a:r>
            <a:r>
              <a:rPr lang="en-IN" sz="3600" dirty="0" err="1"/>
              <a:t>Allauth</a:t>
            </a:r>
            <a:r>
              <a:rPr lang="en-IN" sz="3600" dirty="0"/>
              <a:t> : For user authentication</a:t>
            </a:r>
          </a:p>
          <a:p>
            <a:pPr marL="770890" marR="2336165">
              <a:lnSpc>
                <a:spcPct val="132100"/>
              </a:lnSpc>
            </a:pPr>
            <a:r>
              <a:rPr lang="en-IN" sz="3600" dirty="0"/>
              <a:t>Django Crispy Forms</a:t>
            </a:r>
          </a:p>
          <a:p>
            <a:pPr marL="770890" marR="2336165">
              <a:lnSpc>
                <a:spcPct val="132100"/>
              </a:lnSpc>
            </a:pPr>
            <a:r>
              <a:rPr lang="en-IN" sz="3600" dirty="0"/>
              <a:t>SQLite3</a:t>
            </a:r>
            <a:endParaRPr lang="en-IN" sz="35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677059" y="0"/>
            <a:ext cx="4611370" cy="4206240"/>
            <a:chOff x="13677059" y="0"/>
            <a:chExt cx="4611370" cy="42062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77059" y="0"/>
              <a:ext cx="4610939" cy="42057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528308" y="495297"/>
              <a:ext cx="1285875" cy="1285875"/>
            </a:xfrm>
            <a:custGeom>
              <a:avLst/>
              <a:gdLst/>
              <a:ahLst/>
              <a:cxnLst/>
              <a:rect l="l" t="t" r="r" b="b"/>
              <a:pathLst>
                <a:path w="1285875" h="1285875">
                  <a:moveTo>
                    <a:pt x="737085" y="39057"/>
                  </a:moveTo>
                  <a:lnTo>
                    <a:pt x="1246529" y="548500"/>
                  </a:lnTo>
                  <a:lnTo>
                    <a:pt x="1275435" y="591762"/>
                  </a:lnTo>
                  <a:lnTo>
                    <a:pt x="1285586" y="642793"/>
                  </a:lnTo>
                  <a:lnTo>
                    <a:pt x="1283000" y="668930"/>
                  </a:lnTo>
                  <a:lnTo>
                    <a:pt x="1263181" y="716776"/>
                  </a:lnTo>
                  <a:lnTo>
                    <a:pt x="737085" y="1246529"/>
                  </a:lnTo>
                  <a:lnTo>
                    <a:pt x="693824" y="1275436"/>
                  </a:lnTo>
                  <a:lnTo>
                    <a:pt x="642793" y="1285587"/>
                  </a:lnTo>
                  <a:lnTo>
                    <a:pt x="616656" y="1283001"/>
                  </a:lnTo>
                  <a:lnTo>
                    <a:pt x="568810" y="1263182"/>
                  </a:lnTo>
                  <a:lnTo>
                    <a:pt x="39056" y="737086"/>
                  </a:lnTo>
                  <a:lnTo>
                    <a:pt x="10150" y="693824"/>
                  </a:lnTo>
                  <a:lnTo>
                    <a:pt x="0" y="642793"/>
                  </a:lnTo>
                  <a:lnTo>
                    <a:pt x="2585" y="616656"/>
                  </a:lnTo>
                  <a:lnTo>
                    <a:pt x="22404" y="568810"/>
                  </a:lnTo>
                  <a:lnTo>
                    <a:pt x="548500" y="39057"/>
                  </a:lnTo>
                  <a:lnTo>
                    <a:pt x="591762" y="10150"/>
                  </a:lnTo>
                  <a:lnTo>
                    <a:pt x="642793" y="0"/>
                  </a:lnTo>
                  <a:lnTo>
                    <a:pt x="668929" y="2585"/>
                  </a:lnTo>
                  <a:lnTo>
                    <a:pt x="693824" y="10150"/>
                  </a:lnTo>
                  <a:lnTo>
                    <a:pt x="716776" y="22404"/>
                  </a:lnTo>
                  <a:lnTo>
                    <a:pt x="737085" y="39057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2600" y="3924300"/>
            <a:ext cx="4940882" cy="5399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519" y="3452531"/>
            <a:ext cx="16266267" cy="40766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02002" y="5720815"/>
            <a:ext cx="11601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15199"/>
              </a:lnSpc>
              <a:spcBef>
                <a:spcPts val="100"/>
              </a:spcBef>
            </a:pP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WEEK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1-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1506" y="3853286"/>
            <a:ext cx="11601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15199"/>
              </a:lnSpc>
              <a:spcBef>
                <a:spcPts val="100"/>
              </a:spcBef>
            </a:pP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WEEK </a:t>
            </a:r>
            <a:r>
              <a:rPr sz="3200" b="1" spc="185" dirty="0">
                <a:solidFill>
                  <a:srgbClr val="FFFFFF"/>
                </a:solidFill>
                <a:latin typeface="Tahoma"/>
                <a:cs typeface="Tahoma"/>
              </a:rPr>
              <a:t>3-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7738" y="5656503"/>
            <a:ext cx="11601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6375">
              <a:lnSpc>
                <a:spcPct val="115199"/>
              </a:lnSpc>
              <a:spcBef>
                <a:spcPts val="100"/>
              </a:spcBef>
            </a:pP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WEEK </a:t>
            </a:r>
            <a:r>
              <a:rPr sz="3200" b="1" spc="175" dirty="0">
                <a:solidFill>
                  <a:srgbClr val="FFFFFF"/>
                </a:solidFill>
                <a:latin typeface="Tahoma"/>
                <a:cs typeface="Tahoma"/>
              </a:rPr>
              <a:t>5-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1074" y="3910436"/>
            <a:ext cx="11601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 marR="5080" indent="-263525">
              <a:lnSpc>
                <a:spcPct val="115199"/>
              </a:lnSpc>
              <a:spcBef>
                <a:spcPts val="100"/>
              </a:spcBef>
            </a:pP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WEEK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7-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37280" y="6123885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COMPLETION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10C5CF-772F-880E-D3C7-D3382D249347}"/>
              </a:ext>
            </a:extLst>
          </p:cNvPr>
          <p:cNvGrpSpPr/>
          <p:nvPr/>
        </p:nvGrpSpPr>
        <p:grpSpPr>
          <a:xfrm>
            <a:off x="791392" y="3719401"/>
            <a:ext cx="3541509" cy="1417119"/>
            <a:chOff x="573737" y="3235078"/>
            <a:chExt cx="3541509" cy="141711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37" y="3378729"/>
              <a:ext cx="112243" cy="112243"/>
            </a:xfrm>
            <a:prstGeom prst="rect">
              <a:avLst/>
            </a:prstGeom>
          </p:spPr>
        </p:pic>
        <p:sp>
          <p:nvSpPr>
            <p:cNvPr id="9" name="object 9"/>
            <p:cNvSpPr txBox="1"/>
            <p:nvPr/>
          </p:nvSpPr>
          <p:spPr>
            <a:xfrm>
              <a:off x="839281" y="3235078"/>
              <a:ext cx="3275965" cy="1417119"/>
            </a:xfrm>
            <a:prstGeom prst="rect">
              <a:avLst/>
            </a:prstGeom>
          </p:spPr>
          <p:txBody>
            <a:bodyPr vert="horz" wrap="square" lIns="0" tIns="42545" rIns="0" bIns="0" rtlCol="0">
              <a:spAutoFit/>
            </a:bodyPr>
            <a:lstStyle/>
            <a:p>
              <a:pPr marL="27940" marR="5080">
                <a:lnSpc>
                  <a:spcPts val="2650"/>
                </a:lnSpc>
                <a:spcBef>
                  <a:spcPts val="335"/>
                </a:spcBef>
              </a:pPr>
              <a:r>
                <a:rPr sz="2350" b="1" spc="-90" dirty="0">
                  <a:solidFill>
                    <a:srgbClr val="333C4A"/>
                  </a:solidFill>
                  <a:latin typeface="Tahoma"/>
                  <a:cs typeface="Tahoma"/>
                </a:rPr>
                <a:t>User</a:t>
              </a:r>
              <a:r>
                <a:rPr sz="2350" b="1" spc="-130" dirty="0">
                  <a:solidFill>
                    <a:srgbClr val="333C4A"/>
                  </a:solidFill>
                  <a:latin typeface="Tahoma"/>
                  <a:cs typeface="Tahoma"/>
                </a:rPr>
                <a:t> </a:t>
              </a:r>
              <a:r>
                <a:rPr lang="en-IN" sz="2350" b="1" spc="-130" dirty="0">
                  <a:solidFill>
                    <a:srgbClr val="333C4A"/>
                  </a:solidFill>
                  <a:latin typeface="Tahoma"/>
                  <a:cs typeface="Tahoma"/>
                </a:rPr>
                <a:t>Login and </a:t>
              </a:r>
              <a:r>
                <a:rPr sz="2350" b="1" spc="-55" dirty="0">
                  <a:solidFill>
                    <a:srgbClr val="333C4A"/>
                  </a:solidFill>
                  <a:latin typeface="Tahoma"/>
                  <a:cs typeface="Tahoma"/>
                </a:rPr>
                <a:t>Management</a:t>
              </a:r>
              <a:endParaRPr sz="2350" dirty="0">
                <a:latin typeface="Tahoma"/>
                <a:cs typeface="Tahoma"/>
              </a:endParaRPr>
            </a:p>
            <a:p>
              <a:pPr marL="12700" marR="774065">
                <a:lnSpc>
                  <a:spcPct val="106100"/>
                </a:lnSpc>
                <a:spcBef>
                  <a:spcPts val="1325"/>
                </a:spcBef>
              </a:pPr>
              <a:r>
                <a:rPr sz="1650" spc="-50" dirty="0">
                  <a:solidFill>
                    <a:srgbClr val="45483F"/>
                  </a:solidFill>
                  <a:latin typeface="Verdana"/>
                  <a:cs typeface="Verdana"/>
                </a:rPr>
                <a:t>Registration,</a:t>
              </a:r>
              <a:r>
                <a:rPr sz="1650" spc="-135" dirty="0">
                  <a:solidFill>
                    <a:srgbClr val="45483F"/>
                  </a:solidFill>
                  <a:latin typeface="Verdana"/>
                  <a:cs typeface="Verdana"/>
                </a:rPr>
                <a:t> </a:t>
              </a:r>
              <a:r>
                <a:rPr sz="1650" spc="-30" dirty="0">
                  <a:solidFill>
                    <a:srgbClr val="45483F"/>
                  </a:solidFill>
                  <a:latin typeface="Verdana"/>
                  <a:cs typeface="Verdana"/>
                </a:rPr>
                <a:t>login,</a:t>
              </a:r>
              <a:r>
                <a:rPr sz="1650" spc="-135" dirty="0">
                  <a:solidFill>
                    <a:srgbClr val="45483F"/>
                  </a:solidFill>
                  <a:latin typeface="Verdana"/>
                  <a:cs typeface="Verdana"/>
                </a:rPr>
                <a:t> </a:t>
              </a:r>
              <a:r>
                <a:rPr sz="1650" spc="-25" dirty="0">
                  <a:solidFill>
                    <a:srgbClr val="45483F"/>
                  </a:solidFill>
                  <a:latin typeface="Verdana"/>
                  <a:cs typeface="Verdana"/>
                </a:rPr>
                <a:t>and </a:t>
              </a:r>
              <a:r>
                <a:rPr lang="en-IN" sz="1650" spc="-25" dirty="0">
                  <a:solidFill>
                    <a:srgbClr val="45483F"/>
                  </a:solidFill>
                  <a:latin typeface="Verdana"/>
                  <a:cs typeface="Verdana"/>
                </a:rPr>
                <a:t>signup.</a:t>
              </a:r>
              <a:endParaRPr sz="1650" dirty="0">
                <a:latin typeface="Verdana"/>
                <a:cs typeface="Verdana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328265" y="4498340"/>
            <a:ext cx="1892935" cy="7213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335"/>
              </a:spcBef>
            </a:pPr>
            <a:r>
              <a:rPr sz="2350" b="1" spc="-10" dirty="0">
                <a:solidFill>
                  <a:srgbClr val="333C4A"/>
                </a:solidFill>
                <a:latin typeface="Tahoma"/>
                <a:cs typeface="Tahoma"/>
              </a:rPr>
              <a:t>PROJECT </a:t>
            </a:r>
            <a:r>
              <a:rPr sz="2350" b="1" spc="-145" dirty="0">
                <a:solidFill>
                  <a:srgbClr val="333C4A"/>
                </a:solidFill>
                <a:latin typeface="Tahoma"/>
                <a:cs typeface="Tahoma"/>
              </a:rPr>
              <a:t>COMPLETION</a:t>
            </a:r>
            <a:endParaRPr sz="2350" dirty="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9284121"/>
            <a:ext cx="18288000" cy="1003300"/>
          </a:xfrm>
          <a:custGeom>
            <a:avLst/>
            <a:gdLst/>
            <a:ahLst/>
            <a:cxnLst/>
            <a:rect l="l" t="t" r="r" b="b"/>
            <a:pathLst>
              <a:path w="18288000" h="1003300">
                <a:moveTo>
                  <a:pt x="18288000" y="1002878"/>
                </a:moveTo>
                <a:lnTo>
                  <a:pt x="0" y="1002878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02878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387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95"/>
              </a:spcBef>
            </a:pPr>
            <a:r>
              <a:rPr sz="8350" spc="-165" dirty="0"/>
              <a:t>DEVELOPMENT</a:t>
            </a:r>
            <a:r>
              <a:rPr sz="8350" spc="-409" dirty="0"/>
              <a:t> </a:t>
            </a:r>
            <a:r>
              <a:rPr sz="8350" spc="-95" dirty="0"/>
              <a:t>PROCESS</a:t>
            </a:r>
            <a:endParaRPr sz="8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42DA71-9155-68B1-B7CB-DA70BB52CC61}"/>
              </a:ext>
            </a:extLst>
          </p:cNvPr>
          <p:cNvGrpSpPr/>
          <p:nvPr/>
        </p:nvGrpSpPr>
        <p:grpSpPr>
          <a:xfrm>
            <a:off x="7984807" y="3086100"/>
            <a:ext cx="2318385" cy="2037134"/>
            <a:chOff x="7758816" y="3164950"/>
            <a:chExt cx="2318385" cy="2037134"/>
          </a:xfrm>
        </p:grpSpPr>
        <p:sp>
          <p:nvSpPr>
            <p:cNvPr id="14" name="object 14"/>
            <p:cNvSpPr txBox="1"/>
            <p:nvPr/>
          </p:nvSpPr>
          <p:spPr>
            <a:xfrm>
              <a:off x="7776685" y="3164950"/>
              <a:ext cx="2276475" cy="3848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IN" sz="2350" b="1" spc="-55" dirty="0">
                  <a:solidFill>
                    <a:srgbClr val="333C4A"/>
                  </a:solidFill>
                  <a:latin typeface="Tahoma"/>
                  <a:cs typeface="Tahoma"/>
                </a:rPr>
                <a:t>Subscription &amp;</a:t>
              </a:r>
              <a:endParaRPr sz="2350" dirty="0">
                <a:latin typeface="Tahoma"/>
                <a:cs typeface="Tahoma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758816" y="3501682"/>
              <a:ext cx="2318385" cy="170040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0480">
                <a:lnSpc>
                  <a:spcPct val="100000"/>
                </a:lnSpc>
                <a:spcBef>
                  <a:spcPts val="105"/>
                </a:spcBef>
              </a:pPr>
              <a:r>
                <a:rPr lang="en-IN" sz="2350" b="1" spc="-10" dirty="0">
                  <a:solidFill>
                    <a:srgbClr val="333C4A"/>
                  </a:solidFill>
                  <a:latin typeface="Tahoma"/>
                  <a:cs typeface="Tahoma"/>
                </a:rPr>
                <a:t>Genres of music</a:t>
              </a:r>
              <a:endParaRPr sz="2350" dirty="0">
                <a:latin typeface="Tahoma"/>
                <a:cs typeface="Tahoma"/>
              </a:endParaRPr>
            </a:p>
            <a:p>
              <a:pPr marL="12700" marR="5080">
                <a:lnSpc>
                  <a:spcPct val="106100"/>
                </a:lnSpc>
                <a:spcBef>
                  <a:spcPts val="1425"/>
                </a:spcBef>
              </a:pPr>
              <a:r>
                <a:rPr lang="en-IN" sz="1650" spc="-10" dirty="0">
                  <a:solidFill>
                    <a:srgbClr val="45483F"/>
                  </a:solidFill>
                  <a:latin typeface="Verdana"/>
                  <a:cs typeface="Verdana"/>
                </a:rPr>
                <a:t>Subscription pack , categories or songs and genres</a:t>
              </a:r>
              <a:endParaRPr sz="1650" dirty="0">
                <a:latin typeface="Verdana"/>
                <a:cs typeface="Verdana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28491" y="6348331"/>
            <a:ext cx="2133601" cy="14684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480" marR="81915">
              <a:lnSpc>
                <a:spcPts val="2650"/>
              </a:lnSpc>
              <a:spcBef>
                <a:spcPts val="335"/>
              </a:spcBef>
            </a:pPr>
            <a:r>
              <a:rPr lang="en-IN" sz="2350" b="1" dirty="0">
                <a:solidFill>
                  <a:srgbClr val="333C4A"/>
                </a:solidFill>
                <a:latin typeface="Tahoma"/>
                <a:cs typeface="Tahoma"/>
              </a:rPr>
              <a:t>Dashboard Management</a:t>
            </a:r>
            <a:endParaRPr sz="2350" dirty="0">
              <a:latin typeface="Tahoma"/>
              <a:cs typeface="Tahoma"/>
            </a:endParaRPr>
          </a:p>
          <a:p>
            <a:pPr marL="12700" marR="5080" algn="just">
              <a:lnSpc>
                <a:spcPct val="106100"/>
              </a:lnSpc>
              <a:spcBef>
                <a:spcPts val="1670"/>
              </a:spcBef>
            </a:pPr>
            <a:r>
              <a:rPr lang="en-IN" sz="1650" spc="-130" dirty="0">
                <a:solidFill>
                  <a:srgbClr val="45483F"/>
                </a:solidFill>
                <a:latin typeface="Verdana"/>
                <a:cs typeface="Verdana"/>
              </a:rPr>
              <a:t>Contact us , About us and Home page</a:t>
            </a:r>
            <a:endParaRPr sz="1650" dirty="0">
              <a:latin typeface="Verdana"/>
              <a:cs typeface="Verdana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9841F2-2310-5B83-0571-259D1C188346}"/>
              </a:ext>
            </a:extLst>
          </p:cNvPr>
          <p:cNvGrpSpPr/>
          <p:nvPr/>
        </p:nvGrpSpPr>
        <p:grpSpPr>
          <a:xfrm>
            <a:off x="7772400" y="3202457"/>
            <a:ext cx="7482774" cy="5129183"/>
            <a:chOff x="7772400" y="3202457"/>
            <a:chExt cx="7482774" cy="5129183"/>
          </a:xfrm>
        </p:grpSpPr>
        <p:grpSp>
          <p:nvGrpSpPr>
            <p:cNvPr id="10" name="object 10"/>
            <p:cNvGrpSpPr/>
            <p:nvPr/>
          </p:nvGrpSpPr>
          <p:grpSpPr>
            <a:xfrm>
              <a:off x="7772400" y="3202457"/>
              <a:ext cx="7482774" cy="3306760"/>
              <a:chOff x="7772400" y="3202457"/>
              <a:chExt cx="7482774" cy="3306760"/>
            </a:xfrm>
          </p:grpSpPr>
          <p:pic>
            <p:nvPicPr>
              <p:cNvPr id="11" name="object 1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72400" y="3202457"/>
                <a:ext cx="112243" cy="112243"/>
              </a:xfrm>
              <a:prstGeom prst="rect">
                <a:avLst/>
              </a:prstGeom>
            </p:spPr>
          </p:pic>
          <p:pic>
            <p:nvPicPr>
              <p:cNvPr id="12" name="object 1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142931" y="4619844"/>
                <a:ext cx="112243" cy="112243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442955" y="6396974"/>
                <a:ext cx="112243" cy="112243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11618663" y="6253285"/>
              <a:ext cx="2738120" cy="2078355"/>
            </a:xfrm>
            <a:prstGeom prst="rect">
              <a:avLst/>
            </a:prstGeom>
          </p:spPr>
          <p:txBody>
            <a:bodyPr vert="horz" wrap="square" lIns="0" tIns="42545" rIns="0" bIns="0" rtlCol="0">
              <a:spAutoFit/>
            </a:bodyPr>
            <a:lstStyle/>
            <a:p>
              <a:pPr marL="12700" marR="347345">
                <a:lnSpc>
                  <a:spcPts val="2650"/>
                </a:lnSpc>
                <a:spcBef>
                  <a:spcPts val="335"/>
                </a:spcBef>
              </a:pPr>
              <a:r>
                <a:rPr sz="2350" b="1" spc="-90" dirty="0">
                  <a:solidFill>
                    <a:srgbClr val="333C4A"/>
                  </a:solidFill>
                  <a:latin typeface="Tahoma"/>
                  <a:cs typeface="Tahoma"/>
                </a:rPr>
                <a:t>Review,</a:t>
              </a:r>
              <a:r>
                <a:rPr sz="2350" b="1" spc="-110" dirty="0">
                  <a:solidFill>
                    <a:srgbClr val="333C4A"/>
                  </a:solidFill>
                  <a:latin typeface="Tahoma"/>
                  <a:cs typeface="Tahoma"/>
                </a:rPr>
                <a:t> </a:t>
              </a:r>
              <a:r>
                <a:rPr sz="2350" b="1" spc="-30" dirty="0">
                  <a:solidFill>
                    <a:srgbClr val="333C4A"/>
                  </a:solidFill>
                  <a:latin typeface="Tahoma"/>
                  <a:cs typeface="Tahoma"/>
                </a:rPr>
                <a:t>Testing, </a:t>
              </a:r>
              <a:r>
                <a:rPr sz="2350" b="1" spc="-25" dirty="0">
                  <a:solidFill>
                    <a:srgbClr val="333C4A"/>
                  </a:solidFill>
                  <a:latin typeface="Tahoma"/>
                  <a:cs typeface="Tahoma"/>
                </a:rPr>
                <a:t>and </a:t>
              </a:r>
              <a:r>
                <a:rPr sz="2350" b="1" spc="-10" dirty="0">
                  <a:solidFill>
                    <a:srgbClr val="333C4A"/>
                  </a:solidFill>
                  <a:latin typeface="Tahoma"/>
                  <a:cs typeface="Tahoma"/>
                </a:rPr>
                <a:t>Documentation</a:t>
              </a:r>
              <a:endParaRPr sz="2350" dirty="0">
                <a:latin typeface="Tahoma"/>
                <a:cs typeface="Tahoma"/>
              </a:endParaRPr>
            </a:p>
            <a:p>
              <a:pPr marL="25400" marR="5080">
                <a:lnSpc>
                  <a:spcPct val="106100"/>
                </a:lnSpc>
                <a:spcBef>
                  <a:spcPts val="1670"/>
                </a:spcBef>
              </a:pPr>
              <a:r>
                <a:rPr sz="1650" spc="-45" dirty="0">
                  <a:solidFill>
                    <a:srgbClr val="45483F"/>
                  </a:solidFill>
                  <a:latin typeface="Verdana"/>
                  <a:cs typeface="Verdana"/>
                </a:rPr>
                <a:t>Unit</a:t>
              </a:r>
              <a:r>
                <a:rPr sz="1650" spc="-160" dirty="0">
                  <a:solidFill>
                    <a:srgbClr val="45483F"/>
                  </a:solidFill>
                  <a:latin typeface="Verdana"/>
                  <a:cs typeface="Verdana"/>
                </a:rPr>
                <a:t> </a:t>
              </a:r>
              <a:r>
                <a:rPr sz="1650" spc="-40" dirty="0">
                  <a:solidFill>
                    <a:srgbClr val="45483F"/>
                  </a:solidFill>
                  <a:latin typeface="Verdana"/>
                  <a:cs typeface="Verdana"/>
                </a:rPr>
                <a:t>testing,</a:t>
              </a:r>
              <a:r>
                <a:rPr sz="1650" spc="-155" dirty="0">
                  <a:solidFill>
                    <a:srgbClr val="45483F"/>
                  </a:solidFill>
                  <a:latin typeface="Verdana"/>
                  <a:cs typeface="Verdana"/>
                </a:rPr>
                <a:t> </a:t>
              </a:r>
              <a:r>
                <a:rPr sz="1650" spc="-25" dirty="0">
                  <a:solidFill>
                    <a:srgbClr val="45483F"/>
                  </a:solidFill>
                  <a:latin typeface="Verdana"/>
                  <a:cs typeface="Verdana"/>
                </a:rPr>
                <a:t>bug</a:t>
              </a:r>
              <a:r>
                <a:rPr sz="1650" spc="-160" dirty="0">
                  <a:solidFill>
                    <a:srgbClr val="45483F"/>
                  </a:solidFill>
                  <a:latin typeface="Verdana"/>
                  <a:cs typeface="Verdana"/>
                </a:rPr>
                <a:t> </a:t>
              </a:r>
              <a:r>
                <a:rPr sz="1650" spc="-50" dirty="0">
                  <a:solidFill>
                    <a:srgbClr val="45483F"/>
                  </a:solidFill>
                  <a:latin typeface="Verdana"/>
                  <a:cs typeface="Verdana"/>
                </a:rPr>
                <a:t>fixes,</a:t>
              </a:r>
              <a:r>
                <a:rPr sz="1650" spc="-155" dirty="0">
                  <a:solidFill>
                    <a:srgbClr val="45483F"/>
                  </a:solidFill>
                  <a:latin typeface="Verdana"/>
                  <a:cs typeface="Verdana"/>
                </a:rPr>
                <a:t> </a:t>
              </a:r>
              <a:r>
                <a:rPr sz="1650" spc="-25" dirty="0">
                  <a:solidFill>
                    <a:srgbClr val="45483F"/>
                  </a:solidFill>
                  <a:latin typeface="Verdana"/>
                  <a:cs typeface="Verdana"/>
                </a:rPr>
                <a:t>and </a:t>
              </a:r>
              <a:r>
                <a:rPr sz="1650" spc="-10" dirty="0">
                  <a:solidFill>
                    <a:srgbClr val="45483F"/>
                  </a:solidFill>
                  <a:latin typeface="Verdana"/>
                  <a:cs typeface="Verdana"/>
                </a:rPr>
                <a:t>documentation preparation.</a:t>
              </a:r>
              <a:endParaRPr sz="1650" dirty="0">
                <a:latin typeface="Verdana"/>
                <a:cs typeface="Verdan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5840" y="2725916"/>
            <a:ext cx="5819774" cy="5810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9731" y="62408"/>
            <a:ext cx="7151870" cy="1320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0" spc="-1115" dirty="0"/>
              <a:t>UI</a:t>
            </a:r>
            <a:r>
              <a:rPr sz="8500" spc="5" dirty="0"/>
              <a:t> </a:t>
            </a:r>
            <a:r>
              <a:rPr sz="8500" spc="-415" dirty="0"/>
              <a:t>OVERVIEW</a:t>
            </a:r>
            <a:endParaRPr sz="8500" dirty="0"/>
          </a:p>
        </p:txBody>
      </p:sp>
      <p:sp>
        <p:nvSpPr>
          <p:cNvPr id="4" name="object 4"/>
          <p:cNvSpPr txBox="1"/>
          <p:nvPr/>
        </p:nvSpPr>
        <p:spPr>
          <a:xfrm>
            <a:off x="2471987" y="4577561"/>
            <a:ext cx="3473103" cy="175260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39520">
              <a:lnSpc>
                <a:spcPct val="100000"/>
              </a:lnSpc>
              <a:spcBef>
                <a:spcPts val="2115"/>
              </a:spcBef>
            </a:pPr>
            <a:r>
              <a:rPr sz="3000" b="1" spc="-245" dirty="0">
                <a:solidFill>
                  <a:srgbClr val="00003B"/>
                </a:solidFill>
                <a:latin typeface="Tahoma"/>
                <a:cs typeface="Tahoma"/>
              </a:rPr>
              <a:t>HOME</a:t>
            </a:r>
            <a:r>
              <a:rPr sz="3000" b="1" spc="-305" dirty="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sz="3000" b="1" spc="-150" dirty="0">
                <a:solidFill>
                  <a:srgbClr val="00003B"/>
                </a:solidFill>
                <a:latin typeface="Tahoma"/>
                <a:cs typeface="Tahoma"/>
              </a:rPr>
              <a:t>PAGE</a:t>
            </a:r>
            <a:endParaRPr sz="3000" dirty="0">
              <a:latin typeface="Tahoma"/>
              <a:cs typeface="Tahoma"/>
            </a:endParaRPr>
          </a:p>
          <a:p>
            <a:pPr marL="375285" marR="8255" indent="-363220">
              <a:lnSpc>
                <a:spcPct val="110000"/>
              </a:lnSpc>
              <a:spcBef>
                <a:spcPts val="1380"/>
              </a:spcBef>
            </a:pPr>
            <a:r>
              <a:rPr sz="2500" spc="-65" dirty="0">
                <a:solidFill>
                  <a:srgbClr val="00003B"/>
                </a:solidFill>
                <a:latin typeface="Verdana"/>
                <a:cs typeface="Verdana"/>
              </a:rPr>
              <a:t>Displays</a:t>
            </a:r>
            <a:r>
              <a:rPr sz="2500" spc="-24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00003B"/>
                </a:solidFill>
                <a:latin typeface="Verdana"/>
                <a:cs typeface="Verdana"/>
              </a:rPr>
              <a:t>features</a:t>
            </a:r>
            <a:r>
              <a:rPr sz="2500" spc="-235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00003B"/>
                </a:solidFill>
                <a:latin typeface="Verdana"/>
                <a:cs typeface="Verdana"/>
              </a:rPr>
              <a:t>and </a:t>
            </a:r>
            <a:r>
              <a:rPr sz="2500" spc="-45" dirty="0">
                <a:solidFill>
                  <a:srgbClr val="00003B"/>
                </a:solidFill>
                <a:latin typeface="Verdana"/>
                <a:cs typeface="Verdana"/>
              </a:rPr>
              <a:t>navigation</a:t>
            </a:r>
            <a:r>
              <a:rPr sz="2500" spc="-225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00003B"/>
                </a:solidFill>
                <a:latin typeface="Verdana"/>
                <a:cs typeface="Verdana"/>
              </a:rPr>
              <a:t>options.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7751" y="7705232"/>
            <a:ext cx="5950468" cy="2296783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497205" algn="ctr">
              <a:lnSpc>
                <a:spcPct val="100000"/>
              </a:lnSpc>
              <a:spcBef>
                <a:spcPts val="2130"/>
              </a:spcBef>
            </a:pPr>
            <a:r>
              <a:rPr sz="3000" b="1" spc="-140" dirty="0">
                <a:solidFill>
                  <a:srgbClr val="00003B"/>
                </a:solidFill>
                <a:latin typeface="Tahoma"/>
                <a:cs typeface="Tahoma"/>
              </a:rPr>
              <a:t>DASHBOARD</a:t>
            </a:r>
            <a:endParaRPr lang="en-IN" sz="3000" b="1" spc="-140" dirty="0">
              <a:solidFill>
                <a:srgbClr val="00003B"/>
              </a:solidFill>
              <a:latin typeface="Tahoma"/>
              <a:cs typeface="Tahoma"/>
            </a:endParaRPr>
          </a:p>
          <a:p>
            <a:pPr marL="497205" algn="ctr">
              <a:lnSpc>
                <a:spcPct val="100000"/>
              </a:lnSpc>
              <a:spcBef>
                <a:spcPts val="2130"/>
              </a:spcBef>
            </a:pPr>
            <a:r>
              <a:rPr lang="en-US" sz="2800" dirty="0"/>
              <a:t>Offers a tailored music experience, providing insights into user preferences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0" y="1576507"/>
            <a:ext cx="6910458" cy="1661993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65"/>
              </a:spcBef>
            </a:pPr>
            <a:r>
              <a:rPr lang="en-IN" sz="3000" b="1" spc="-245" dirty="0">
                <a:solidFill>
                  <a:srgbClr val="00003B"/>
                </a:solidFill>
                <a:latin typeface="Tahoma"/>
                <a:cs typeface="Tahoma"/>
              </a:rPr>
              <a:t>GENRES OF MUSIC</a:t>
            </a:r>
            <a:endParaRPr sz="3000" dirty="0">
              <a:latin typeface="Tahoma"/>
              <a:cs typeface="Tahoma"/>
            </a:endParaRPr>
          </a:p>
          <a:p>
            <a:pPr marL="12700" marR="5080" algn="l">
              <a:lnSpc>
                <a:spcPct val="110000"/>
              </a:lnSpc>
              <a:spcBef>
                <a:spcPts val="835"/>
              </a:spcBef>
            </a:pPr>
            <a:r>
              <a:rPr lang="en-US" sz="2800" dirty="0"/>
              <a:t>Allows users to easily discover and enjoy music based on their preferences.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68756" y="4846833"/>
            <a:ext cx="4763135" cy="147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5" dirty="0">
                <a:solidFill>
                  <a:srgbClr val="00003B"/>
                </a:solidFill>
                <a:latin typeface="Tahoma"/>
                <a:cs typeface="Tahoma"/>
              </a:rPr>
              <a:t>TEMPLATES</a:t>
            </a: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  <a:spcBef>
                <a:spcPts val="1500"/>
              </a:spcBef>
            </a:pPr>
            <a:r>
              <a:rPr lang="en-IN" sz="2500" spc="-70" dirty="0">
                <a:solidFill>
                  <a:srgbClr val="00003B"/>
                </a:solidFill>
                <a:latin typeface="Verdana"/>
                <a:cs typeface="Verdana"/>
              </a:rPr>
              <a:t>About us , Contact us and Subscription packs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8400" y="8085969"/>
            <a:ext cx="5290185" cy="155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00003B"/>
                </a:solidFill>
                <a:latin typeface="Tahoma"/>
                <a:cs typeface="Tahoma"/>
              </a:rPr>
              <a:t>USER</a:t>
            </a:r>
            <a:r>
              <a:rPr sz="3000" b="1" spc="-330" dirty="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sz="3000" b="1" spc="-90" dirty="0">
                <a:solidFill>
                  <a:srgbClr val="00003B"/>
                </a:solidFill>
                <a:latin typeface="Tahoma"/>
                <a:cs typeface="Tahoma"/>
              </a:rPr>
              <a:t>MANAGEMENT</a:t>
            </a: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  <a:spcBef>
                <a:spcPts val="1835"/>
              </a:spcBef>
            </a:pPr>
            <a:r>
              <a:rPr sz="2500" spc="-55" dirty="0">
                <a:solidFill>
                  <a:srgbClr val="00003B"/>
                </a:solidFill>
                <a:latin typeface="Verdana"/>
                <a:cs typeface="Verdana"/>
              </a:rPr>
              <a:t>Admin</a:t>
            </a:r>
            <a:r>
              <a:rPr sz="2500" spc="-25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00003B"/>
                </a:solidFill>
                <a:latin typeface="Verdana"/>
                <a:cs typeface="Verdana"/>
              </a:rPr>
              <a:t>manages</a:t>
            </a:r>
            <a:r>
              <a:rPr sz="2500" spc="-25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00003B"/>
                </a:solidFill>
                <a:latin typeface="Verdana"/>
                <a:cs typeface="Verdana"/>
              </a:rPr>
              <a:t>users </a:t>
            </a:r>
            <a:r>
              <a:rPr sz="2500" dirty="0">
                <a:solidFill>
                  <a:srgbClr val="00003B"/>
                </a:solidFill>
                <a:latin typeface="Verdana"/>
                <a:cs typeface="Verdana"/>
              </a:rPr>
              <a:t>(enable/disable)</a:t>
            </a:r>
            <a:r>
              <a:rPr sz="2500" spc="-28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00003B"/>
                </a:solidFill>
                <a:latin typeface="Verdana"/>
                <a:cs typeface="Verdana"/>
              </a:rPr>
              <a:t>and</a:t>
            </a:r>
            <a:r>
              <a:rPr sz="2500" spc="-275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00003B"/>
                </a:solidFill>
                <a:latin typeface="Verdana"/>
                <a:cs typeface="Verdana"/>
              </a:rPr>
              <a:t>permissions.</a:t>
            </a:r>
            <a:endParaRPr sz="2500" dirty="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00189" y="3238291"/>
            <a:ext cx="5162550" cy="4516755"/>
            <a:chOff x="6300189" y="3238291"/>
            <a:chExt cx="5162550" cy="45167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9412" y="6557982"/>
              <a:ext cx="1297867" cy="11945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6400" y="3243168"/>
              <a:ext cx="1043325" cy="10744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00178" y="3238296"/>
              <a:ext cx="5162550" cy="4516755"/>
            </a:xfrm>
            <a:custGeom>
              <a:avLst/>
              <a:gdLst/>
              <a:ahLst/>
              <a:cxnLst/>
              <a:rect l="l" t="t" r="r" b="b"/>
              <a:pathLst>
                <a:path w="5162550" h="4516755">
                  <a:moveTo>
                    <a:pt x="1110500" y="2674505"/>
                  </a:moveTo>
                  <a:lnTo>
                    <a:pt x="1109853" y="2670162"/>
                  </a:lnTo>
                  <a:lnTo>
                    <a:pt x="1109027" y="2667812"/>
                  </a:lnTo>
                  <a:lnTo>
                    <a:pt x="1107732" y="2665615"/>
                  </a:lnTo>
                  <a:lnTo>
                    <a:pt x="1106589" y="2663571"/>
                  </a:lnTo>
                  <a:lnTo>
                    <a:pt x="1106030" y="2662580"/>
                  </a:lnTo>
                  <a:lnTo>
                    <a:pt x="1058913" y="2578646"/>
                  </a:lnTo>
                  <a:lnTo>
                    <a:pt x="1058913" y="2662580"/>
                  </a:lnTo>
                  <a:lnTo>
                    <a:pt x="806246" y="2662580"/>
                  </a:lnTo>
                  <a:lnTo>
                    <a:pt x="759180" y="2582405"/>
                  </a:lnTo>
                  <a:lnTo>
                    <a:pt x="759180" y="2663571"/>
                  </a:lnTo>
                  <a:lnTo>
                    <a:pt x="56807" y="2663571"/>
                  </a:lnTo>
                  <a:lnTo>
                    <a:pt x="408000" y="2065210"/>
                  </a:lnTo>
                  <a:lnTo>
                    <a:pt x="759180" y="2663571"/>
                  </a:lnTo>
                  <a:lnTo>
                    <a:pt x="759180" y="2582405"/>
                  </a:lnTo>
                  <a:lnTo>
                    <a:pt x="726351" y="2526461"/>
                  </a:lnTo>
                  <a:lnTo>
                    <a:pt x="727392" y="2525407"/>
                  </a:lnTo>
                  <a:lnTo>
                    <a:pt x="728332" y="2524290"/>
                  </a:lnTo>
                  <a:lnTo>
                    <a:pt x="753160" y="2487701"/>
                  </a:lnTo>
                  <a:lnTo>
                    <a:pt x="866787" y="2320290"/>
                  </a:lnTo>
                  <a:lnTo>
                    <a:pt x="1058913" y="2662580"/>
                  </a:lnTo>
                  <a:lnTo>
                    <a:pt x="1058913" y="2578646"/>
                  </a:lnTo>
                  <a:lnTo>
                    <a:pt x="913904" y="2320290"/>
                  </a:lnTo>
                  <a:lnTo>
                    <a:pt x="886904" y="2272144"/>
                  </a:lnTo>
                  <a:lnTo>
                    <a:pt x="885050" y="2268474"/>
                  </a:lnTo>
                  <a:lnTo>
                    <a:pt x="882065" y="2265629"/>
                  </a:lnTo>
                  <a:lnTo>
                    <a:pt x="874052" y="2262098"/>
                  </a:lnTo>
                  <a:lnTo>
                    <a:pt x="869950" y="2261806"/>
                  </a:lnTo>
                  <a:lnTo>
                    <a:pt x="865733" y="2262987"/>
                  </a:lnTo>
                  <a:lnTo>
                    <a:pt x="858901" y="2263330"/>
                  </a:lnTo>
                  <a:lnTo>
                    <a:pt x="853630" y="2266378"/>
                  </a:lnTo>
                  <a:lnTo>
                    <a:pt x="849922" y="2272144"/>
                  </a:lnTo>
                  <a:lnTo>
                    <a:pt x="703605" y="2487701"/>
                  </a:lnTo>
                  <a:lnTo>
                    <a:pt x="455650" y="2065210"/>
                  </a:lnTo>
                  <a:lnTo>
                    <a:pt x="426059" y="2014791"/>
                  </a:lnTo>
                  <a:lnTo>
                    <a:pt x="426059" y="1885149"/>
                  </a:lnTo>
                  <a:lnTo>
                    <a:pt x="671283" y="1885149"/>
                  </a:lnTo>
                  <a:lnTo>
                    <a:pt x="673481" y="1884743"/>
                  </a:lnTo>
                  <a:lnTo>
                    <a:pt x="688136" y="1867877"/>
                  </a:lnTo>
                  <a:lnTo>
                    <a:pt x="688060" y="1865210"/>
                  </a:lnTo>
                  <a:lnTo>
                    <a:pt x="688530" y="1863547"/>
                  </a:lnTo>
                  <a:lnTo>
                    <a:pt x="688784" y="1861832"/>
                  </a:lnTo>
                  <a:lnTo>
                    <a:pt x="688784" y="1844027"/>
                  </a:lnTo>
                  <a:lnTo>
                    <a:pt x="688759" y="1736420"/>
                  </a:lnTo>
                  <a:lnTo>
                    <a:pt x="677456" y="1699120"/>
                  </a:lnTo>
                  <a:lnTo>
                    <a:pt x="673849" y="1696440"/>
                  </a:lnTo>
                  <a:lnTo>
                    <a:pt x="669480" y="1695056"/>
                  </a:lnTo>
                  <a:lnTo>
                    <a:pt x="647738" y="1695056"/>
                  </a:lnTo>
                  <a:lnTo>
                    <a:pt x="647738" y="1736420"/>
                  </a:lnTo>
                  <a:lnTo>
                    <a:pt x="647738" y="1844027"/>
                  </a:lnTo>
                  <a:lnTo>
                    <a:pt x="426059" y="1844027"/>
                  </a:lnTo>
                  <a:lnTo>
                    <a:pt x="426059" y="1736420"/>
                  </a:lnTo>
                  <a:lnTo>
                    <a:pt x="647738" y="1736420"/>
                  </a:lnTo>
                  <a:lnTo>
                    <a:pt x="647738" y="1695056"/>
                  </a:lnTo>
                  <a:lnTo>
                    <a:pt x="400824" y="1695056"/>
                  </a:lnTo>
                  <a:lnTo>
                    <a:pt x="395770" y="1697342"/>
                  </a:lnTo>
                  <a:lnTo>
                    <a:pt x="391845" y="1702130"/>
                  </a:lnTo>
                  <a:lnTo>
                    <a:pt x="387057" y="1706067"/>
                  </a:lnTo>
                  <a:lnTo>
                    <a:pt x="384771" y="1711134"/>
                  </a:lnTo>
                  <a:lnTo>
                    <a:pt x="384860" y="1713471"/>
                  </a:lnTo>
                  <a:lnTo>
                    <a:pt x="385000" y="1717344"/>
                  </a:lnTo>
                  <a:lnTo>
                    <a:pt x="385000" y="2023237"/>
                  </a:lnTo>
                  <a:lnTo>
                    <a:pt x="2755" y="2674505"/>
                  </a:lnTo>
                  <a:lnTo>
                    <a:pt x="812" y="2678125"/>
                  </a:lnTo>
                  <a:lnTo>
                    <a:pt x="0" y="2681973"/>
                  </a:lnTo>
                  <a:lnTo>
                    <a:pt x="63" y="2682646"/>
                  </a:lnTo>
                  <a:lnTo>
                    <a:pt x="660" y="2690152"/>
                  </a:lnTo>
                  <a:lnTo>
                    <a:pt x="2070" y="2693835"/>
                  </a:lnTo>
                  <a:lnTo>
                    <a:pt x="7061" y="2700337"/>
                  </a:lnTo>
                  <a:lnTo>
                    <a:pt x="10236" y="2702661"/>
                  </a:lnTo>
                  <a:lnTo>
                    <a:pt x="17957" y="2705417"/>
                  </a:lnTo>
                  <a:lnTo>
                    <a:pt x="22796" y="2705417"/>
                  </a:lnTo>
                  <a:lnTo>
                    <a:pt x="26847" y="2704452"/>
                  </a:lnTo>
                  <a:lnTo>
                    <a:pt x="789292" y="2704452"/>
                  </a:lnTo>
                  <a:lnTo>
                    <a:pt x="793089" y="2705417"/>
                  </a:lnTo>
                  <a:lnTo>
                    <a:pt x="795058" y="2705417"/>
                  </a:lnTo>
                  <a:lnTo>
                    <a:pt x="797585" y="2705265"/>
                  </a:lnTo>
                  <a:lnTo>
                    <a:pt x="799668" y="2704452"/>
                  </a:lnTo>
                  <a:lnTo>
                    <a:pt x="801611" y="2703703"/>
                  </a:lnTo>
                  <a:lnTo>
                    <a:pt x="1083360" y="2703703"/>
                  </a:lnTo>
                  <a:lnTo>
                    <a:pt x="1087272" y="2703855"/>
                  </a:lnTo>
                  <a:lnTo>
                    <a:pt x="1087843" y="2703703"/>
                  </a:lnTo>
                  <a:lnTo>
                    <a:pt x="1090879" y="2702877"/>
                  </a:lnTo>
                  <a:lnTo>
                    <a:pt x="1097457" y="2698623"/>
                  </a:lnTo>
                  <a:lnTo>
                    <a:pt x="1099832" y="2695752"/>
                  </a:lnTo>
                  <a:lnTo>
                    <a:pt x="1101318" y="2692120"/>
                  </a:lnTo>
                  <a:lnTo>
                    <a:pt x="1103464" y="2690761"/>
                  </a:lnTo>
                  <a:lnTo>
                    <a:pt x="1105281" y="2689060"/>
                  </a:lnTo>
                  <a:lnTo>
                    <a:pt x="1108252" y="2684919"/>
                  </a:lnTo>
                  <a:lnTo>
                    <a:pt x="1109294" y="2682646"/>
                  </a:lnTo>
                  <a:lnTo>
                    <a:pt x="1110386" y="2678125"/>
                  </a:lnTo>
                  <a:lnTo>
                    <a:pt x="1110500" y="2674505"/>
                  </a:lnTo>
                  <a:close/>
                </a:path>
                <a:path w="5162550" h="4516755">
                  <a:moveTo>
                    <a:pt x="1245704" y="4310215"/>
                  </a:moveTo>
                  <a:lnTo>
                    <a:pt x="1072756" y="4310215"/>
                  </a:lnTo>
                  <a:lnTo>
                    <a:pt x="1072756" y="4516666"/>
                  </a:lnTo>
                  <a:lnTo>
                    <a:pt x="1245704" y="4516666"/>
                  </a:lnTo>
                  <a:lnTo>
                    <a:pt x="1245704" y="4310215"/>
                  </a:lnTo>
                  <a:close/>
                </a:path>
                <a:path w="5162550" h="4516755">
                  <a:moveTo>
                    <a:pt x="1263345" y="3867493"/>
                  </a:moveTo>
                  <a:lnTo>
                    <a:pt x="1251826" y="3822154"/>
                  </a:lnTo>
                  <a:lnTo>
                    <a:pt x="1219898" y="3787178"/>
                  </a:lnTo>
                  <a:lnTo>
                    <a:pt x="1184084" y="3772217"/>
                  </a:lnTo>
                  <a:lnTo>
                    <a:pt x="1164678" y="3770363"/>
                  </a:lnTo>
                  <a:lnTo>
                    <a:pt x="1164183" y="3770363"/>
                  </a:lnTo>
                  <a:lnTo>
                    <a:pt x="1155573" y="3770807"/>
                  </a:lnTo>
                  <a:lnTo>
                    <a:pt x="1154772" y="3770807"/>
                  </a:lnTo>
                  <a:lnTo>
                    <a:pt x="1145565" y="3772217"/>
                  </a:lnTo>
                  <a:lnTo>
                    <a:pt x="1145235" y="3772217"/>
                  </a:lnTo>
                  <a:lnTo>
                    <a:pt x="1135329" y="3774770"/>
                  </a:lnTo>
                  <a:lnTo>
                    <a:pt x="1101178" y="3793477"/>
                  </a:lnTo>
                  <a:lnTo>
                    <a:pt x="1075448" y="3825786"/>
                  </a:lnTo>
                  <a:lnTo>
                    <a:pt x="1065961" y="3862540"/>
                  </a:lnTo>
                  <a:lnTo>
                    <a:pt x="1066050" y="3868915"/>
                  </a:lnTo>
                  <a:lnTo>
                    <a:pt x="1066126" y="3875290"/>
                  </a:lnTo>
                  <a:lnTo>
                    <a:pt x="1079741" y="3917277"/>
                  </a:lnTo>
                  <a:lnTo>
                    <a:pt x="1111059" y="3948823"/>
                  </a:lnTo>
                  <a:lnTo>
                    <a:pt x="1146810" y="3963149"/>
                  </a:lnTo>
                  <a:lnTo>
                    <a:pt x="1165059" y="3964914"/>
                  </a:lnTo>
                  <a:lnTo>
                    <a:pt x="1172400" y="3964914"/>
                  </a:lnTo>
                  <a:lnTo>
                    <a:pt x="1214501" y="3951897"/>
                  </a:lnTo>
                  <a:lnTo>
                    <a:pt x="1250124" y="3916210"/>
                  </a:lnTo>
                  <a:lnTo>
                    <a:pt x="1263269" y="3873893"/>
                  </a:lnTo>
                  <a:lnTo>
                    <a:pt x="1263345" y="3867493"/>
                  </a:lnTo>
                  <a:close/>
                </a:path>
                <a:path w="5162550" h="4516755">
                  <a:moveTo>
                    <a:pt x="1345171" y="4213149"/>
                  </a:moveTo>
                  <a:lnTo>
                    <a:pt x="1322717" y="4181017"/>
                  </a:lnTo>
                  <a:lnTo>
                    <a:pt x="1294688" y="4153611"/>
                  </a:lnTo>
                  <a:lnTo>
                    <a:pt x="1262075" y="4131932"/>
                  </a:lnTo>
                  <a:lnTo>
                    <a:pt x="1225677" y="4116654"/>
                  </a:lnTo>
                  <a:lnTo>
                    <a:pt x="1187894" y="4108602"/>
                  </a:lnTo>
                  <a:lnTo>
                    <a:pt x="1173467" y="4107370"/>
                  </a:lnTo>
                  <a:lnTo>
                    <a:pt x="1160576" y="4107370"/>
                  </a:lnTo>
                  <a:lnTo>
                    <a:pt x="1118222" y="4112895"/>
                  </a:lnTo>
                  <a:lnTo>
                    <a:pt x="1077861" y="4126954"/>
                  </a:lnTo>
                  <a:lnTo>
                    <a:pt x="1041120" y="4149039"/>
                  </a:lnTo>
                  <a:lnTo>
                    <a:pt x="1009637" y="4178198"/>
                  </a:lnTo>
                  <a:lnTo>
                    <a:pt x="984732" y="4213149"/>
                  </a:lnTo>
                  <a:lnTo>
                    <a:pt x="1345171" y="4213149"/>
                  </a:lnTo>
                  <a:close/>
                </a:path>
                <a:path w="5162550" h="4516755">
                  <a:moveTo>
                    <a:pt x="1540497" y="3668077"/>
                  </a:moveTo>
                  <a:lnTo>
                    <a:pt x="1515973" y="3641902"/>
                  </a:lnTo>
                  <a:lnTo>
                    <a:pt x="1513154" y="3641902"/>
                  </a:lnTo>
                  <a:lnTo>
                    <a:pt x="1377429" y="3735730"/>
                  </a:lnTo>
                  <a:lnTo>
                    <a:pt x="1366850" y="3755580"/>
                  </a:lnTo>
                  <a:lnTo>
                    <a:pt x="1366964" y="3758869"/>
                  </a:lnTo>
                  <a:lnTo>
                    <a:pt x="1390904" y="3781717"/>
                  </a:lnTo>
                  <a:lnTo>
                    <a:pt x="1394663" y="3781717"/>
                  </a:lnTo>
                  <a:lnTo>
                    <a:pt x="1529969" y="3687927"/>
                  </a:lnTo>
                  <a:lnTo>
                    <a:pt x="1540497" y="3668077"/>
                  </a:lnTo>
                  <a:close/>
                </a:path>
                <a:path w="5162550" h="4516755">
                  <a:moveTo>
                    <a:pt x="1693252" y="4084764"/>
                  </a:moveTo>
                  <a:lnTo>
                    <a:pt x="1520342" y="4084764"/>
                  </a:lnTo>
                  <a:lnTo>
                    <a:pt x="1520342" y="4516666"/>
                  </a:lnTo>
                  <a:lnTo>
                    <a:pt x="1693252" y="4516666"/>
                  </a:lnTo>
                  <a:lnTo>
                    <a:pt x="1693252" y="4084764"/>
                  </a:lnTo>
                  <a:close/>
                </a:path>
                <a:path w="5162550" h="4516755">
                  <a:moveTo>
                    <a:pt x="1765935" y="3505339"/>
                  </a:moveTo>
                  <a:lnTo>
                    <a:pt x="1741347" y="3479088"/>
                  </a:lnTo>
                  <a:lnTo>
                    <a:pt x="1738452" y="3479088"/>
                  </a:lnTo>
                  <a:lnTo>
                    <a:pt x="1602867" y="3573005"/>
                  </a:lnTo>
                  <a:lnTo>
                    <a:pt x="1593380" y="3592588"/>
                  </a:lnTo>
                  <a:lnTo>
                    <a:pt x="1593557" y="3595763"/>
                  </a:lnTo>
                  <a:lnTo>
                    <a:pt x="1617192" y="3618280"/>
                  </a:lnTo>
                  <a:lnTo>
                    <a:pt x="1620393" y="3618280"/>
                  </a:lnTo>
                  <a:lnTo>
                    <a:pt x="1755406" y="3525202"/>
                  </a:lnTo>
                  <a:lnTo>
                    <a:pt x="1765935" y="3505339"/>
                  </a:lnTo>
                  <a:close/>
                </a:path>
                <a:path w="5162550" h="4516755">
                  <a:moveTo>
                    <a:pt x="2096884" y="3867658"/>
                  </a:moveTo>
                  <a:lnTo>
                    <a:pt x="1923973" y="3867658"/>
                  </a:lnTo>
                  <a:lnTo>
                    <a:pt x="1923973" y="4516666"/>
                  </a:lnTo>
                  <a:lnTo>
                    <a:pt x="2096884" y="4516666"/>
                  </a:lnTo>
                  <a:lnTo>
                    <a:pt x="2096884" y="3867658"/>
                  </a:lnTo>
                  <a:close/>
                </a:path>
                <a:path w="5162550" h="4516755">
                  <a:moveTo>
                    <a:pt x="2107031" y="3413976"/>
                  </a:moveTo>
                  <a:lnTo>
                    <a:pt x="2095500" y="3368637"/>
                  </a:lnTo>
                  <a:lnTo>
                    <a:pt x="2063572" y="3333673"/>
                  </a:lnTo>
                  <a:lnTo>
                    <a:pt x="2027783" y="3318713"/>
                  </a:lnTo>
                  <a:lnTo>
                    <a:pt x="2008403" y="3316871"/>
                  </a:lnTo>
                  <a:lnTo>
                    <a:pt x="2007895" y="3316871"/>
                  </a:lnTo>
                  <a:lnTo>
                    <a:pt x="1999221" y="3317316"/>
                  </a:lnTo>
                  <a:lnTo>
                    <a:pt x="1998459" y="3317316"/>
                  </a:lnTo>
                  <a:lnTo>
                    <a:pt x="1989251" y="3318713"/>
                  </a:lnTo>
                  <a:lnTo>
                    <a:pt x="1988921" y="3318713"/>
                  </a:lnTo>
                  <a:lnTo>
                    <a:pt x="1979041" y="3321278"/>
                  </a:lnTo>
                  <a:lnTo>
                    <a:pt x="1944890" y="3339973"/>
                  </a:lnTo>
                  <a:lnTo>
                    <a:pt x="1916938" y="3378047"/>
                  </a:lnTo>
                  <a:lnTo>
                    <a:pt x="1909737" y="3415017"/>
                  </a:lnTo>
                  <a:lnTo>
                    <a:pt x="1910346" y="3424618"/>
                  </a:lnTo>
                  <a:lnTo>
                    <a:pt x="1927098" y="3468865"/>
                  </a:lnTo>
                  <a:lnTo>
                    <a:pt x="1954733" y="3495319"/>
                  </a:lnTo>
                  <a:lnTo>
                    <a:pt x="1990458" y="3509645"/>
                  </a:lnTo>
                  <a:lnTo>
                    <a:pt x="2008339" y="3511410"/>
                  </a:lnTo>
                  <a:lnTo>
                    <a:pt x="2016061" y="3511410"/>
                  </a:lnTo>
                  <a:lnTo>
                    <a:pt x="2058174" y="3498380"/>
                  </a:lnTo>
                  <a:lnTo>
                    <a:pt x="2093798" y="3462705"/>
                  </a:lnTo>
                  <a:lnTo>
                    <a:pt x="2106942" y="3420376"/>
                  </a:lnTo>
                  <a:lnTo>
                    <a:pt x="2107031" y="3413976"/>
                  </a:lnTo>
                  <a:close/>
                </a:path>
                <a:path w="5162550" h="4516755">
                  <a:moveTo>
                    <a:pt x="2188807" y="3759695"/>
                  </a:moveTo>
                  <a:lnTo>
                    <a:pt x="2166353" y="3727551"/>
                  </a:lnTo>
                  <a:lnTo>
                    <a:pt x="2138311" y="3700132"/>
                  </a:lnTo>
                  <a:lnTo>
                    <a:pt x="2105698" y="3678453"/>
                  </a:lnTo>
                  <a:lnTo>
                    <a:pt x="2069490" y="3663226"/>
                  </a:lnTo>
                  <a:lnTo>
                    <a:pt x="2031517" y="3655098"/>
                  </a:lnTo>
                  <a:lnTo>
                    <a:pt x="2017699" y="3653929"/>
                  </a:lnTo>
                  <a:lnTo>
                    <a:pt x="2004212" y="3653929"/>
                  </a:lnTo>
                  <a:lnTo>
                    <a:pt x="1961845" y="3659454"/>
                  </a:lnTo>
                  <a:lnTo>
                    <a:pt x="1921484" y="3673525"/>
                  </a:lnTo>
                  <a:lnTo>
                    <a:pt x="1884756" y="3695598"/>
                  </a:lnTo>
                  <a:lnTo>
                    <a:pt x="1853260" y="3724757"/>
                  </a:lnTo>
                  <a:lnTo>
                    <a:pt x="1828368" y="3759695"/>
                  </a:lnTo>
                  <a:lnTo>
                    <a:pt x="2188807" y="3759695"/>
                  </a:lnTo>
                  <a:close/>
                </a:path>
                <a:path w="5162550" h="4516755">
                  <a:moveTo>
                    <a:pt x="3651415" y="193040"/>
                  </a:moveTo>
                  <a:lnTo>
                    <a:pt x="3636975" y="175260"/>
                  </a:lnTo>
                  <a:lnTo>
                    <a:pt x="3391471" y="175260"/>
                  </a:lnTo>
                  <a:lnTo>
                    <a:pt x="3377031" y="193040"/>
                  </a:lnTo>
                  <a:lnTo>
                    <a:pt x="3377031" y="198120"/>
                  </a:lnTo>
                  <a:lnTo>
                    <a:pt x="3377514" y="200660"/>
                  </a:lnTo>
                  <a:lnTo>
                    <a:pt x="3379482" y="205740"/>
                  </a:lnTo>
                  <a:lnTo>
                    <a:pt x="3380892" y="207010"/>
                  </a:lnTo>
                  <a:lnTo>
                    <a:pt x="3384550" y="210820"/>
                  </a:lnTo>
                  <a:lnTo>
                    <a:pt x="3386658" y="212090"/>
                  </a:lnTo>
                  <a:lnTo>
                    <a:pt x="3391471" y="214630"/>
                  </a:lnTo>
                  <a:lnTo>
                    <a:pt x="3393986" y="215900"/>
                  </a:lnTo>
                  <a:lnTo>
                    <a:pt x="3634460" y="215900"/>
                  </a:lnTo>
                  <a:lnTo>
                    <a:pt x="3636975" y="214630"/>
                  </a:lnTo>
                  <a:lnTo>
                    <a:pt x="3641788" y="212090"/>
                  </a:lnTo>
                  <a:lnTo>
                    <a:pt x="3643896" y="210820"/>
                  </a:lnTo>
                  <a:lnTo>
                    <a:pt x="3647554" y="207010"/>
                  </a:lnTo>
                  <a:lnTo>
                    <a:pt x="3648951" y="205740"/>
                  </a:lnTo>
                  <a:lnTo>
                    <a:pt x="3650932" y="200660"/>
                  </a:lnTo>
                  <a:lnTo>
                    <a:pt x="3651415" y="198120"/>
                  </a:lnTo>
                  <a:lnTo>
                    <a:pt x="3651415" y="193040"/>
                  </a:lnTo>
                  <a:close/>
                </a:path>
                <a:path w="5162550" h="4516755">
                  <a:moveTo>
                    <a:pt x="3885425" y="300990"/>
                  </a:moveTo>
                  <a:lnTo>
                    <a:pt x="3884942" y="298450"/>
                  </a:lnTo>
                  <a:lnTo>
                    <a:pt x="3882974" y="293370"/>
                  </a:lnTo>
                  <a:lnTo>
                    <a:pt x="3881564" y="292100"/>
                  </a:lnTo>
                  <a:lnTo>
                    <a:pt x="3877907" y="288290"/>
                  </a:lnTo>
                  <a:lnTo>
                    <a:pt x="3875798" y="287020"/>
                  </a:lnTo>
                  <a:lnTo>
                    <a:pt x="3870985" y="284480"/>
                  </a:lnTo>
                  <a:lnTo>
                    <a:pt x="3868470" y="283210"/>
                  </a:lnTo>
                  <a:lnTo>
                    <a:pt x="3392360" y="283210"/>
                  </a:lnTo>
                  <a:lnTo>
                    <a:pt x="3389846" y="284480"/>
                  </a:lnTo>
                  <a:lnTo>
                    <a:pt x="3385032" y="287020"/>
                  </a:lnTo>
                  <a:lnTo>
                    <a:pt x="3382924" y="288290"/>
                  </a:lnTo>
                  <a:lnTo>
                    <a:pt x="3379266" y="292100"/>
                  </a:lnTo>
                  <a:lnTo>
                    <a:pt x="3377857" y="293370"/>
                  </a:lnTo>
                  <a:lnTo>
                    <a:pt x="3375888" y="298450"/>
                  </a:lnTo>
                  <a:lnTo>
                    <a:pt x="3375850" y="298653"/>
                  </a:lnTo>
                  <a:lnTo>
                    <a:pt x="3375406" y="300990"/>
                  </a:lnTo>
                  <a:lnTo>
                    <a:pt x="3375406" y="306070"/>
                  </a:lnTo>
                  <a:lnTo>
                    <a:pt x="3375888" y="308610"/>
                  </a:lnTo>
                  <a:lnTo>
                    <a:pt x="3375964" y="308787"/>
                  </a:lnTo>
                  <a:lnTo>
                    <a:pt x="3377857" y="313690"/>
                  </a:lnTo>
                  <a:lnTo>
                    <a:pt x="3379266" y="316230"/>
                  </a:lnTo>
                  <a:lnTo>
                    <a:pt x="3382924" y="320040"/>
                  </a:lnTo>
                  <a:lnTo>
                    <a:pt x="3385032" y="321310"/>
                  </a:lnTo>
                  <a:lnTo>
                    <a:pt x="3389846" y="323850"/>
                  </a:lnTo>
                  <a:lnTo>
                    <a:pt x="3870985" y="323850"/>
                  </a:lnTo>
                  <a:lnTo>
                    <a:pt x="3885425" y="306070"/>
                  </a:lnTo>
                  <a:lnTo>
                    <a:pt x="3885425" y="300990"/>
                  </a:lnTo>
                  <a:close/>
                </a:path>
                <a:path w="5162550" h="4516755">
                  <a:moveTo>
                    <a:pt x="3990378" y="109220"/>
                  </a:moveTo>
                  <a:lnTo>
                    <a:pt x="3990302" y="107950"/>
                  </a:lnTo>
                  <a:lnTo>
                    <a:pt x="3989921" y="101600"/>
                  </a:lnTo>
                  <a:lnTo>
                    <a:pt x="3987406" y="86360"/>
                  </a:lnTo>
                  <a:lnTo>
                    <a:pt x="3967657" y="44450"/>
                  </a:lnTo>
                  <a:lnTo>
                    <a:pt x="3952595" y="27571"/>
                  </a:lnTo>
                  <a:lnTo>
                    <a:pt x="3952595" y="405130"/>
                  </a:lnTo>
                  <a:lnTo>
                    <a:pt x="3948328" y="433070"/>
                  </a:lnTo>
                  <a:lnTo>
                    <a:pt x="3936390" y="455930"/>
                  </a:lnTo>
                  <a:lnTo>
                    <a:pt x="3917505" y="473710"/>
                  </a:lnTo>
                  <a:lnTo>
                    <a:pt x="3892410" y="482600"/>
                  </a:lnTo>
                  <a:lnTo>
                    <a:pt x="3879100" y="485140"/>
                  </a:lnTo>
                  <a:lnTo>
                    <a:pt x="3852951" y="485140"/>
                  </a:lnTo>
                  <a:lnTo>
                    <a:pt x="3852951" y="521970"/>
                  </a:lnTo>
                  <a:lnTo>
                    <a:pt x="3844023" y="574040"/>
                  </a:lnTo>
                  <a:lnTo>
                    <a:pt x="3827881" y="624840"/>
                  </a:lnTo>
                  <a:lnTo>
                    <a:pt x="3802354" y="689610"/>
                  </a:lnTo>
                  <a:lnTo>
                    <a:pt x="3785590" y="732790"/>
                  </a:lnTo>
                  <a:lnTo>
                    <a:pt x="3769271" y="777240"/>
                  </a:lnTo>
                  <a:lnTo>
                    <a:pt x="3753713" y="820420"/>
                  </a:lnTo>
                  <a:lnTo>
                    <a:pt x="3738969" y="875030"/>
                  </a:lnTo>
                  <a:lnTo>
                    <a:pt x="3733101" y="929640"/>
                  </a:lnTo>
                  <a:lnTo>
                    <a:pt x="3733203" y="946150"/>
                  </a:lnTo>
                  <a:lnTo>
                    <a:pt x="3735895" y="986790"/>
                  </a:lnTo>
                  <a:lnTo>
                    <a:pt x="3747617" y="1041400"/>
                  </a:lnTo>
                  <a:lnTo>
                    <a:pt x="3341446" y="1041400"/>
                  </a:lnTo>
                  <a:lnTo>
                    <a:pt x="3338779" y="1035050"/>
                  </a:lnTo>
                  <a:lnTo>
                    <a:pt x="3336836" y="1029970"/>
                  </a:lnTo>
                  <a:lnTo>
                    <a:pt x="3335871" y="1027430"/>
                  </a:lnTo>
                  <a:lnTo>
                    <a:pt x="3332734" y="1021080"/>
                  </a:lnTo>
                  <a:lnTo>
                    <a:pt x="3329368" y="1013460"/>
                  </a:lnTo>
                  <a:lnTo>
                    <a:pt x="3339439" y="1007110"/>
                  </a:lnTo>
                  <a:lnTo>
                    <a:pt x="3341459" y="1005840"/>
                  </a:lnTo>
                  <a:lnTo>
                    <a:pt x="3352850" y="996950"/>
                  </a:lnTo>
                  <a:lnTo>
                    <a:pt x="3382759" y="966470"/>
                  </a:lnTo>
                  <a:lnTo>
                    <a:pt x="3404895" y="929640"/>
                  </a:lnTo>
                  <a:lnTo>
                    <a:pt x="3405492" y="913130"/>
                  </a:lnTo>
                  <a:lnTo>
                    <a:pt x="3395484" y="901700"/>
                  </a:lnTo>
                  <a:lnTo>
                    <a:pt x="3381425" y="899160"/>
                  </a:lnTo>
                  <a:lnTo>
                    <a:pt x="3369856" y="909320"/>
                  </a:lnTo>
                  <a:lnTo>
                    <a:pt x="3341408" y="952500"/>
                  </a:lnTo>
                  <a:lnTo>
                    <a:pt x="3302647" y="981710"/>
                  </a:lnTo>
                  <a:lnTo>
                    <a:pt x="3256762" y="999490"/>
                  </a:lnTo>
                  <a:lnTo>
                    <a:pt x="3206966" y="1007110"/>
                  </a:lnTo>
                  <a:lnTo>
                    <a:pt x="3156458" y="1003300"/>
                  </a:lnTo>
                  <a:lnTo>
                    <a:pt x="3109036" y="990600"/>
                  </a:lnTo>
                  <a:lnTo>
                    <a:pt x="3087535" y="949960"/>
                  </a:lnTo>
                  <a:lnTo>
                    <a:pt x="3086684" y="934720"/>
                  </a:lnTo>
                  <a:lnTo>
                    <a:pt x="3086773" y="919480"/>
                  </a:lnTo>
                  <a:lnTo>
                    <a:pt x="3086887" y="901700"/>
                  </a:lnTo>
                  <a:lnTo>
                    <a:pt x="3085884" y="886460"/>
                  </a:lnTo>
                  <a:lnTo>
                    <a:pt x="3074924" y="839470"/>
                  </a:lnTo>
                  <a:lnTo>
                    <a:pt x="3053080" y="796290"/>
                  </a:lnTo>
                  <a:lnTo>
                    <a:pt x="3062744" y="797560"/>
                  </a:lnTo>
                  <a:lnTo>
                    <a:pt x="3110153" y="797560"/>
                  </a:lnTo>
                  <a:lnTo>
                    <a:pt x="3118739" y="796290"/>
                  </a:lnTo>
                  <a:lnTo>
                    <a:pt x="3125127" y="792480"/>
                  </a:lnTo>
                  <a:lnTo>
                    <a:pt x="3129165" y="787400"/>
                  </a:lnTo>
                  <a:lnTo>
                    <a:pt x="3130753" y="779780"/>
                  </a:lnTo>
                  <a:lnTo>
                    <a:pt x="3131312" y="774700"/>
                  </a:lnTo>
                  <a:lnTo>
                    <a:pt x="3129826" y="769620"/>
                  </a:lnTo>
                  <a:lnTo>
                    <a:pt x="3126282" y="765810"/>
                  </a:lnTo>
                  <a:lnTo>
                    <a:pt x="3121837" y="762000"/>
                  </a:lnTo>
                  <a:lnTo>
                    <a:pt x="3119196" y="760730"/>
                  </a:lnTo>
                  <a:lnTo>
                    <a:pt x="3116554" y="759460"/>
                  </a:lnTo>
                  <a:lnTo>
                    <a:pt x="3051314" y="759460"/>
                  </a:lnTo>
                  <a:lnTo>
                    <a:pt x="3048025" y="760730"/>
                  </a:lnTo>
                  <a:lnTo>
                    <a:pt x="3045041" y="759460"/>
                  </a:lnTo>
                  <a:lnTo>
                    <a:pt x="3042361" y="758190"/>
                  </a:lnTo>
                  <a:lnTo>
                    <a:pt x="3040380" y="755650"/>
                  </a:lnTo>
                  <a:lnTo>
                    <a:pt x="3039605" y="751840"/>
                  </a:lnTo>
                  <a:lnTo>
                    <a:pt x="3040049" y="749300"/>
                  </a:lnTo>
                  <a:lnTo>
                    <a:pt x="3040151" y="742950"/>
                  </a:lnTo>
                  <a:lnTo>
                    <a:pt x="3026956" y="706120"/>
                  </a:lnTo>
                  <a:lnTo>
                    <a:pt x="3002635" y="685800"/>
                  </a:lnTo>
                  <a:lnTo>
                    <a:pt x="2992551" y="676910"/>
                  </a:lnTo>
                  <a:lnTo>
                    <a:pt x="2987624" y="669290"/>
                  </a:lnTo>
                  <a:lnTo>
                    <a:pt x="2987611" y="659130"/>
                  </a:lnTo>
                  <a:lnTo>
                    <a:pt x="2992323" y="647700"/>
                  </a:lnTo>
                  <a:lnTo>
                    <a:pt x="2996006" y="641350"/>
                  </a:lnTo>
                  <a:lnTo>
                    <a:pt x="2999981" y="635000"/>
                  </a:lnTo>
                  <a:lnTo>
                    <a:pt x="3004223" y="628650"/>
                  </a:lnTo>
                  <a:lnTo>
                    <a:pt x="3008744" y="623570"/>
                  </a:lnTo>
                  <a:lnTo>
                    <a:pt x="3023095" y="604520"/>
                  </a:lnTo>
                  <a:lnTo>
                    <a:pt x="3046463" y="562610"/>
                  </a:lnTo>
                  <a:lnTo>
                    <a:pt x="3062630" y="516890"/>
                  </a:lnTo>
                  <a:lnTo>
                    <a:pt x="3070910" y="468630"/>
                  </a:lnTo>
                  <a:lnTo>
                    <a:pt x="3071088" y="464820"/>
                  </a:lnTo>
                  <a:lnTo>
                    <a:pt x="3073374" y="417830"/>
                  </a:lnTo>
                  <a:lnTo>
                    <a:pt x="3080207" y="361950"/>
                  </a:lnTo>
                  <a:lnTo>
                    <a:pt x="3089084" y="321310"/>
                  </a:lnTo>
                  <a:lnTo>
                    <a:pt x="3103791" y="280670"/>
                  </a:lnTo>
                  <a:lnTo>
                    <a:pt x="3117177" y="256540"/>
                  </a:lnTo>
                  <a:lnTo>
                    <a:pt x="3124898" y="243840"/>
                  </a:lnTo>
                  <a:lnTo>
                    <a:pt x="3151873" y="210820"/>
                  </a:lnTo>
                  <a:lnTo>
                    <a:pt x="3183979" y="182880"/>
                  </a:lnTo>
                  <a:lnTo>
                    <a:pt x="3220288" y="160020"/>
                  </a:lnTo>
                  <a:lnTo>
                    <a:pt x="3234309" y="152400"/>
                  </a:lnTo>
                  <a:lnTo>
                    <a:pt x="3276358" y="133350"/>
                  </a:lnTo>
                  <a:lnTo>
                    <a:pt x="3276358" y="433070"/>
                  </a:lnTo>
                  <a:lnTo>
                    <a:pt x="3278174" y="444500"/>
                  </a:lnTo>
                  <a:lnTo>
                    <a:pt x="3300361" y="485140"/>
                  </a:lnTo>
                  <a:lnTo>
                    <a:pt x="3336696" y="509270"/>
                  </a:lnTo>
                  <a:lnTo>
                    <a:pt x="3378847" y="520700"/>
                  </a:lnTo>
                  <a:lnTo>
                    <a:pt x="3393630" y="521970"/>
                  </a:lnTo>
                  <a:lnTo>
                    <a:pt x="3424999" y="521970"/>
                  </a:lnTo>
                  <a:lnTo>
                    <a:pt x="3425126" y="615950"/>
                  </a:lnTo>
                  <a:lnTo>
                    <a:pt x="3425164" y="617220"/>
                  </a:lnTo>
                  <a:lnTo>
                    <a:pt x="3427590" y="709930"/>
                  </a:lnTo>
                  <a:lnTo>
                    <a:pt x="3439134" y="698500"/>
                  </a:lnTo>
                  <a:lnTo>
                    <a:pt x="3449764" y="688340"/>
                  </a:lnTo>
                  <a:lnTo>
                    <a:pt x="3459391" y="679450"/>
                  </a:lnTo>
                  <a:lnTo>
                    <a:pt x="3467976" y="671830"/>
                  </a:lnTo>
                  <a:lnTo>
                    <a:pt x="3490303" y="648970"/>
                  </a:lnTo>
                  <a:lnTo>
                    <a:pt x="3511994" y="627380"/>
                  </a:lnTo>
                  <a:lnTo>
                    <a:pt x="3523500" y="615950"/>
                  </a:lnTo>
                  <a:lnTo>
                    <a:pt x="3548557" y="589280"/>
                  </a:lnTo>
                  <a:lnTo>
                    <a:pt x="3587559" y="549910"/>
                  </a:lnTo>
                  <a:lnTo>
                    <a:pt x="3631920" y="521970"/>
                  </a:lnTo>
                  <a:lnTo>
                    <a:pt x="3852951" y="521970"/>
                  </a:lnTo>
                  <a:lnTo>
                    <a:pt x="3852951" y="485140"/>
                  </a:lnTo>
                  <a:lnTo>
                    <a:pt x="3673843" y="485140"/>
                  </a:lnTo>
                  <a:lnTo>
                    <a:pt x="3626688" y="483870"/>
                  </a:lnTo>
                  <a:lnTo>
                    <a:pt x="3618915" y="483870"/>
                  </a:lnTo>
                  <a:lnTo>
                    <a:pt x="3611448" y="485140"/>
                  </a:lnTo>
                  <a:lnTo>
                    <a:pt x="3597084" y="491490"/>
                  </a:lnTo>
                  <a:lnTo>
                    <a:pt x="3590912" y="495300"/>
                  </a:lnTo>
                  <a:lnTo>
                    <a:pt x="3585743" y="501650"/>
                  </a:lnTo>
                  <a:lnTo>
                    <a:pt x="3570808" y="515620"/>
                  </a:lnTo>
                  <a:lnTo>
                    <a:pt x="3555593" y="530860"/>
                  </a:lnTo>
                  <a:lnTo>
                    <a:pt x="3540658" y="544830"/>
                  </a:lnTo>
                  <a:lnTo>
                    <a:pt x="3526599" y="561340"/>
                  </a:lnTo>
                  <a:lnTo>
                    <a:pt x="3511054" y="579120"/>
                  </a:lnTo>
                  <a:lnTo>
                    <a:pt x="3494760" y="595630"/>
                  </a:lnTo>
                  <a:lnTo>
                    <a:pt x="3477717" y="612140"/>
                  </a:lnTo>
                  <a:lnTo>
                    <a:pt x="3459899" y="627380"/>
                  </a:lnTo>
                  <a:lnTo>
                    <a:pt x="3459950" y="626110"/>
                  </a:lnTo>
                  <a:lnTo>
                    <a:pt x="3460026" y="623570"/>
                  </a:lnTo>
                  <a:lnTo>
                    <a:pt x="3461169" y="582930"/>
                  </a:lnTo>
                  <a:lnTo>
                    <a:pt x="3461283" y="577850"/>
                  </a:lnTo>
                  <a:lnTo>
                    <a:pt x="3461397" y="572770"/>
                  </a:lnTo>
                  <a:lnTo>
                    <a:pt x="3461842" y="552450"/>
                  </a:lnTo>
                  <a:lnTo>
                    <a:pt x="3461969" y="544830"/>
                  </a:lnTo>
                  <a:lnTo>
                    <a:pt x="3462045" y="539750"/>
                  </a:lnTo>
                  <a:lnTo>
                    <a:pt x="3462109" y="535940"/>
                  </a:lnTo>
                  <a:lnTo>
                    <a:pt x="3462197" y="530860"/>
                  </a:lnTo>
                  <a:lnTo>
                    <a:pt x="3462261" y="527050"/>
                  </a:lnTo>
                  <a:lnTo>
                    <a:pt x="3462363" y="520700"/>
                  </a:lnTo>
                  <a:lnTo>
                    <a:pt x="3462477" y="513080"/>
                  </a:lnTo>
                  <a:lnTo>
                    <a:pt x="3463417" y="504190"/>
                  </a:lnTo>
                  <a:lnTo>
                    <a:pt x="3461080" y="496570"/>
                  </a:lnTo>
                  <a:lnTo>
                    <a:pt x="3455466" y="490220"/>
                  </a:lnTo>
                  <a:lnTo>
                    <a:pt x="3449383" y="485140"/>
                  </a:lnTo>
                  <a:lnTo>
                    <a:pt x="3442512" y="483870"/>
                  </a:lnTo>
                  <a:lnTo>
                    <a:pt x="3434867" y="485140"/>
                  </a:lnTo>
                  <a:lnTo>
                    <a:pt x="3382276" y="485140"/>
                  </a:lnTo>
                  <a:lnTo>
                    <a:pt x="3343465" y="469900"/>
                  </a:lnTo>
                  <a:lnTo>
                    <a:pt x="3316846" y="430530"/>
                  </a:lnTo>
                  <a:lnTo>
                    <a:pt x="3313607" y="410210"/>
                  </a:lnTo>
                  <a:lnTo>
                    <a:pt x="3313900" y="405130"/>
                  </a:lnTo>
                  <a:lnTo>
                    <a:pt x="3313836" y="133350"/>
                  </a:lnTo>
                  <a:lnTo>
                    <a:pt x="3318954" y="88900"/>
                  </a:lnTo>
                  <a:lnTo>
                    <a:pt x="3340163" y="57150"/>
                  </a:lnTo>
                  <a:lnTo>
                    <a:pt x="3378301" y="39370"/>
                  </a:lnTo>
                  <a:lnTo>
                    <a:pt x="3447745" y="39370"/>
                  </a:lnTo>
                  <a:lnTo>
                    <a:pt x="3503091" y="40640"/>
                  </a:lnTo>
                  <a:lnTo>
                    <a:pt x="3558413" y="40640"/>
                  </a:lnTo>
                  <a:lnTo>
                    <a:pt x="3586035" y="39370"/>
                  </a:lnTo>
                  <a:lnTo>
                    <a:pt x="3613658" y="38100"/>
                  </a:lnTo>
                  <a:lnTo>
                    <a:pt x="3735984" y="35560"/>
                  </a:lnTo>
                  <a:lnTo>
                    <a:pt x="3841762" y="35560"/>
                  </a:lnTo>
                  <a:lnTo>
                    <a:pt x="3872344" y="36830"/>
                  </a:lnTo>
                  <a:lnTo>
                    <a:pt x="3917823" y="49530"/>
                  </a:lnTo>
                  <a:lnTo>
                    <a:pt x="3944442" y="78740"/>
                  </a:lnTo>
                  <a:lnTo>
                    <a:pt x="3952544" y="254000"/>
                  </a:lnTo>
                  <a:lnTo>
                    <a:pt x="3952557" y="258241"/>
                  </a:lnTo>
                  <a:lnTo>
                    <a:pt x="3952595" y="405130"/>
                  </a:lnTo>
                  <a:lnTo>
                    <a:pt x="3952595" y="27571"/>
                  </a:lnTo>
                  <a:lnTo>
                    <a:pt x="3951732" y="26670"/>
                  </a:lnTo>
                  <a:lnTo>
                    <a:pt x="3945699" y="22860"/>
                  </a:lnTo>
                  <a:lnTo>
                    <a:pt x="3932605" y="13970"/>
                  </a:lnTo>
                  <a:lnTo>
                    <a:pt x="3925697" y="10160"/>
                  </a:lnTo>
                  <a:lnTo>
                    <a:pt x="3903624" y="2540"/>
                  </a:lnTo>
                  <a:lnTo>
                    <a:pt x="3888194" y="0"/>
                  </a:lnTo>
                  <a:lnTo>
                    <a:pt x="3482263" y="0"/>
                  </a:lnTo>
                  <a:lnTo>
                    <a:pt x="3428403" y="1270"/>
                  </a:lnTo>
                  <a:lnTo>
                    <a:pt x="3374517" y="1270"/>
                  </a:lnTo>
                  <a:lnTo>
                    <a:pt x="3333381" y="17780"/>
                  </a:lnTo>
                  <a:lnTo>
                    <a:pt x="3326003" y="21590"/>
                  </a:lnTo>
                  <a:lnTo>
                    <a:pt x="3318967" y="27940"/>
                  </a:lnTo>
                  <a:lnTo>
                    <a:pt x="3312299" y="33020"/>
                  </a:lnTo>
                  <a:lnTo>
                    <a:pt x="3306051" y="39370"/>
                  </a:lnTo>
                  <a:lnTo>
                    <a:pt x="3300272" y="46990"/>
                  </a:lnTo>
                  <a:lnTo>
                    <a:pt x="3294989" y="53340"/>
                  </a:lnTo>
                  <a:lnTo>
                    <a:pt x="3290189" y="60960"/>
                  </a:lnTo>
                  <a:lnTo>
                    <a:pt x="3285909" y="68580"/>
                  </a:lnTo>
                  <a:lnTo>
                    <a:pt x="3282213" y="77470"/>
                  </a:lnTo>
                  <a:lnTo>
                    <a:pt x="3279076" y="85090"/>
                  </a:lnTo>
                  <a:lnTo>
                    <a:pt x="3276498" y="93980"/>
                  </a:lnTo>
                  <a:lnTo>
                    <a:pt x="3267329" y="96520"/>
                  </a:lnTo>
                  <a:lnTo>
                    <a:pt x="3197910" y="129540"/>
                  </a:lnTo>
                  <a:lnTo>
                    <a:pt x="3160026" y="154940"/>
                  </a:lnTo>
                  <a:lnTo>
                    <a:pt x="3127083" y="184150"/>
                  </a:lnTo>
                  <a:lnTo>
                    <a:pt x="3099092" y="217170"/>
                  </a:lnTo>
                  <a:lnTo>
                    <a:pt x="3076092" y="254000"/>
                  </a:lnTo>
                  <a:lnTo>
                    <a:pt x="3058096" y="295910"/>
                  </a:lnTo>
                  <a:lnTo>
                    <a:pt x="3045129" y="340360"/>
                  </a:lnTo>
                  <a:lnTo>
                    <a:pt x="3037205" y="388620"/>
                  </a:lnTo>
                  <a:lnTo>
                    <a:pt x="3037090" y="389890"/>
                  </a:lnTo>
                  <a:lnTo>
                    <a:pt x="3036100" y="400050"/>
                  </a:lnTo>
                  <a:lnTo>
                    <a:pt x="3035185" y="411480"/>
                  </a:lnTo>
                  <a:lnTo>
                    <a:pt x="3034411" y="422910"/>
                  </a:lnTo>
                  <a:lnTo>
                    <a:pt x="3032633" y="450850"/>
                  </a:lnTo>
                  <a:lnTo>
                    <a:pt x="3031388" y="467360"/>
                  </a:lnTo>
                  <a:lnTo>
                    <a:pt x="3031274" y="468630"/>
                  </a:lnTo>
                  <a:lnTo>
                    <a:pt x="3031147" y="469900"/>
                  </a:lnTo>
                  <a:lnTo>
                    <a:pt x="3029775" y="483870"/>
                  </a:lnTo>
                  <a:lnTo>
                    <a:pt x="3021558" y="525780"/>
                  </a:lnTo>
                  <a:lnTo>
                    <a:pt x="2999867" y="572770"/>
                  </a:lnTo>
                  <a:lnTo>
                    <a:pt x="2984195" y="593090"/>
                  </a:lnTo>
                  <a:lnTo>
                    <a:pt x="2976016" y="604520"/>
                  </a:lnTo>
                  <a:lnTo>
                    <a:pt x="2955861" y="637540"/>
                  </a:lnTo>
                  <a:lnTo>
                    <a:pt x="2949079" y="662940"/>
                  </a:lnTo>
                  <a:lnTo>
                    <a:pt x="2949105" y="666750"/>
                  </a:lnTo>
                  <a:lnTo>
                    <a:pt x="2957906" y="694690"/>
                  </a:lnTo>
                  <a:lnTo>
                    <a:pt x="2960001" y="698500"/>
                  </a:lnTo>
                  <a:lnTo>
                    <a:pt x="2987497" y="718820"/>
                  </a:lnTo>
                  <a:lnTo>
                    <a:pt x="2993453" y="725170"/>
                  </a:lnTo>
                  <a:lnTo>
                    <a:pt x="3001873" y="740410"/>
                  </a:lnTo>
                  <a:lnTo>
                    <a:pt x="3003651" y="748030"/>
                  </a:lnTo>
                  <a:lnTo>
                    <a:pt x="3003562" y="749300"/>
                  </a:lnTo>
                  <a:lnTo>
                    <a:pt x="3003105" y="755650"/>
                  </a:lnTo>
                  <a:lnTo>
                    <a:pt x="3002991" y="758190"/>
                  </a:lnTo>
                  <a:lnTo>
                    <a:pt x="3002864" y="764540"/>
                  </a:lnTo>
                  <a:lnTo>
                    <a:pt x="3004680" y="770890"/>
                  </a:lnTo>
                  <a:lnTo>
                    <a:pt x="3008439" y="777240"/>
                  </a:lnTo>
                  <a:lnTo>
                    <a:pt x="3008147" y="778510"/>
                  </a:lnTo>
                  <a:lnTo>
                    <a:pt x="3008122" y="798830"/>
                  </a:lnTo>
                  <a:lnTo>
                    <a:pt x="3009023" y="802640"/>
                  </a:lnTo>
                  <a:lnTo>
                    <a:pt x="3010878" y="806450"/>
                  </a:lnTo>
                  <a:lnTo>
                    <a:pt x="3011690" y="806450"/>
                  </a:lnTo>
                  <a:lnTo>
                    <a:pt x="3013316" y="808990"/>
                  </a:lnTo>
                  <a:lnTo>
                    <a:pt x="3013938" y="811530"/>
                  </a:lnTo>
                  <a:lnTo>
                    <a:pt x="3014942" y="812800"/>
                  </a:lnTo>
                  <a:lnTo>
                    <a:pt x="3016300" y="815340"/>
                  </a:lnTo>
                  <a:lnTo>
                    <a:pt x="3036214" y="849630"/>
                  </a:lnTo>
                  <a:lnTo>
                    <a:pt x="3045739" y="889000"/>
                  </a:lnTo>
                  <a:lnTo>
                    <a:pt x="3045841" y="908050"/>
                  </a:lnTo>
                  <a:lnTo>
                    <a:pt x="3045879" y="909320"/>
                  </a:lnTo>
                  <a:lnTo>
                    <a:pt x="3045993" y="913130"/>
                  </a:lnTo>
                  <a:lnTo>
                    <a:pt x="3046412" y="927100"/>
                  </a:lnTo>
                  <a:lnTo>
                    <a:pt x="3047466" y="946150"/>
                  </a:lnTo>
                  <a:lnTo>
                    <a:pt x="3056940" y="990600"/>
                  </a:lnTo>
                  <a:lnTo>
                    <a:pt x="3085884" y="1023620"/>
                  </a:lnTo>
                  <a:lnTo>
                    <a:pt x="3138944" y="1042670"/>
                  </a:lnTo>
                  <a:lnTo>
                    <a:pt x="3157740" y="1043940"/>
                  </a:lnTo>
                  <a:lnTo>
                    <a:pt x="3192780" y="1047750"/>
                  </a:lnTo>
                  <a:lnTo>
                    <a:pt x="3227362" y="1046480"/>
                  </a:lnTo>
                  <a:lnTo>
                    <a:pt x="3261487" y="1040130"/>
                  </a:lnTo>
                  <a:lnTo>
                    <a:pt x="3295142" y="1029970"/>
                  </a:lnTo>
                  <a:lnTo>
                    <a:pt x="3296501" y="1033780"/>
                  </a:lnTo>
                  <a:lnTo>
                    <a:pt x="3297580" y="1036320"/>
                  </a:lnTo>
                  <a:lnTo>
                    <a:pt x="3300819" y="1046480"/>
                  </a:lnTo>
                  <a:lnTo>
                    <a:pt x="3305098" y="1056640"/>
                  </a:lnTo>
                  <a:lnTo>
                    <a:pt x="3340493" y="1083310"/>
                  </a:lnTo>
                  <a:lnTo>
                    <a:pt x="3346869" y="1083310"/>
                  </a:lnTo>
                  <a:lnTo>
                    <a:pt x="3353219" y="1082040"/>
                  </a:lnTo>
                  <a:lnTo>
                    <a:pt x="3769169" y="1082040"/>
                  </a:lnTo>
                  <a:lnTo>
                    <a:pt x="3772509" y="1080770"/>
                  </a:lnTo>
                  <a:lnTo>
                    <a:pt x="3775621" y="1079500"/>
                  </a:lnTo>
                  <a:lnTo>
                    <a:pt x="3777564" y="1078230"/>
                  </a:lnTo>
                  <a:lnTo>
                    <a:pt x="3781310" y="1078230"/>
                  </a:lnTo>
                  <a:lnTo>
                    <a:pt x="3793452" y="1062990"/>
                  </a:lnTo>
                  <a:lnTo>
                    <a:pt x="3793388" y="1060450"/>
                  </a:lnTo>
                  <a:lnTo>
                    <a:pt x="3793312" y="1056640"/>
                  </a:lnTo>
                  <a:lnTo>
                    <a:pt x="3792715" y="1055370"/>
                  </a:lnTo>
                  <a:lnTo>
                    <a:pt x="3791610" y="1052830"/>
                  </a:lnTo>
                  <a:lnTo>
                    <a:pt x="3790124" y="1046480"/>
                  </a:lnTo>
                  <a:lnTo>
                    <a:pt x="3788486" y="1041400"/>
                  </a:lnTo>
                  <a:lnTo>
                    <a:pt x="3776789" y="998220"/>
                  </a:lnTo>
                  <a:lnTo>
                    <a:pt x="3770693" y="942340"/>
                  </a:lnTo>
                  <a:lnTo>
                    <a:pt x="3773855" y="896620"/>
                  </a:lnTo>
                  <a:lnTo>
                    <a:pt x="3783876" y="848360"/>
                  </a:lnTo>
                  <a:lnTo>
                    <a:pt x="3800881" y="796290"/>
                  </a:lnTo>
                  <a:lnTo>
                    <a:pt x="3828059" y="727710"/>
                  </a:lnTo>
                  <a:lnTo>
                    <a:pt x="3841978" y="693420"/>
                  </a:lnTo>
                  <a:lnTo>
                    <a:pt x="3855783" y="659130"/>
                  </a:lnTo>
                  <a:lnTo>
                    <a:pt x="3871861" y="617220"/>
                  </a:lnTo>
                  <a:lnTo>
                    <a:pt x="3887051" y="553720"/>
                  </a:lnTo>
                  <a:lnTo>
                    <a:pt x="3890759" y="521970"/>
                  </a:lnTo>
                  <a:lnTo>
                    <a:pt x="3890911" y="520700"/>
                  </a:lnTo>
                  <a:lnTo>
                    <a:pt x="3931361" y="508000"/>
                  </a:lnTo>
                  <a:lnTo>
                    <a:pt x="3962527" y="483870"/>
                  </a:lnTo>
                  <a:lnTo>
                    <a:pt x="3982643" y="448310"/>
                  </a:lnTo>
                  <a:lnTo>
                    <a:pt x="3990009" y="403860"/>
                  </a:lnTo>
                  <a:lnTo>
                    <a:pt x="3990022" y="116840"/>
                  </a:lnTo>
                  <a:lnTo>
                    <a:pt x="3990378" y="109220"/>
                  </a:lnTo>
                  <a:close/>
                </a:path>
                <a:path w="5162550" h="4516755">
                  <a:moveTo>
                    <a:pt x="4390390" y="2226424"/>
                  </a:moveTo>
                  <a:lnTo>
                    <a:pt x="4389742" y="2223884"/>
                  </a:lnTo>
                  <a:lnTo>
                    <a:pt x="4387189" y="2217534"/>
                  </a:lnTo>
                  <a:lnTo>
                    <a:pt x="4385373" y="2213724"/>
                  </a:lnTo>
                  <a:lnTo>
                    <a:pt x="4380649" y="2209914"/>
                  </a:lnTo>
                  <a:lnTo>
                    <a:pt x="4377918" y="2207374"/>
                  </a:lnTo>
                  <a:lnTo>
                    <a:pt x="4371746" y="2204834"/>
                  </a:lnTo>
                  <a:lnTo>
                    <a:pt x="4067213" y="2204834"/>
                  </a:lnTo>
                  <a:lnTo>
                    <a:pt x="4061041" y="2207374"/>
                  </a:lnTo>
                  <a:lnTo>
                    <a:pt x="4058310" y="2209914"/>
                  </a:lnTo>
                  <a:lnTo>
                    <a:pt x="4053586" y="2213724"/>
                  </a:lnTo>
                  <a:lnTo>
                    <a:pt x="4051770" y="2217534"/>
                  </a:lnTo>
                  <a:lnTo>
                    <a:pt x="4049204" y="2223884"/>
                  </a:lnTo>
                  <a:lnTo>
                    <a:pt x="4048569" y="2226424"/>
                  </a:lnTo>
                  <a:lnTo>
                    <a:pt x="4048569" y="2232774"/>
                  </a:lnTo>
                  <a:lnTo>
                    <a:pt x="4070426" y="2255634"/>
                  </a:lnTo>
                  <a:lnTo>
                    <a:pt x="4368533" y="2255634"/>
                  </a:lnTo>
                  <a:lnTo>
                    <a:pt x="4390390" y="2232774"/>
                  </a:lnTo>
                  <a:lnTo>
                    <a:pt x="4390390" y="2226424"/>
                  </a:lnTo>
                  <a:close/>
                </a:path>
                <a:path w="5162550" h="4516755">
                  <a:moveTo>
                    <a:pt x="4572940" y="2362314"/>
                  </a:moveTo>
                  <a:lnTo>
                    <a:pt x="4572305" y="2358504"/>
                  </a:lnTo>
                  <a:lnTo>
                    <a:pt x="4569752" y="2353424"/>
                  </a:lnTo>
                  <a:lnTo>
                    <a:pt x="4567923" y="2349614"/>
                  </a:lnTo>
                  <a:lnTo>
                    <a:pt x="4563199" y="2345804"/>
                  </a:lnTo>
                  <a:lnTo>
                    <a:pt x="4560481" y="2343264"/>
                  </a:lnTo>
                  <a:lnTo>
                    <a:pt x="4554296" y="2340724"/>
                  </a:lnTo>
                  <a:lnTo>
                    <a:pt x="4065181" y="2340724"/>
                  </a:lnTo>
                  <a:lnTo>
                    <a:pt x="4059009" y="2343264"/>
                  </a:lnTo>
                  <a:lnTo>
                    <a:pt x="4056278" y="2345804"/>
                  </a:lnTo>
                  <a:lnTo>
                    <a:pt x="4051554" y="2349614"/>
                  </a:lnTo>
                  <a:lnTo>
                    <a:pt x="4049738" y="2353424"/>
                  </a:lnTo>
                  <a:lnTo>
                    <a:pt x="4047172" y="2358504"/>
                  </a:lnTo>
                  <a:lnTo>
                    <a:pt x="4046537" y="2362314"/>
                  </a:lnTo>
                  <a:lnTo>
                    <a:pt x="4046537" y="2368664"/>
                  </a:lnTo>
                  <a:lnTo>
                    <a:pt x="4047172" y="2372474"/>
                  </a:lnTo>
                  <a:lnTo>
                    <a:pt x="4068394" y="2391524"/>
                  </a:lnTo>
                  <a:lnTo>
                    <a:pt x="4551083" y="2391524"/>
                  </a:lnTo>
                  <a:lnTo>
                    <a:pt x="4572940" y="2368664"/>
                  </a:lnTo>
                  <a:lnTo>
                    <a:pt x="4572940" y="2362314"/>
                  </a:lnTo>
                  <a:close/>
                </a:path>
                <a:path w="5162550" h="4516755">
                  <a:moveTo>
                    <a:pt x="4870678" y="1945754"/>
                  </a:moveTo>
                  <a:lnTo>
                    <a:pt x="4852047" y="1924164"/>
                  </a:lnTo>
                  <a:lnTo>
                    <a:pt x="4547501" y="1924164"/>
                  </a:lnTo>
                  <a:lnTo>
                    <a:pt x="4528871" y="1945754"/>
                  </a:lnTo>
                  <a:lnTo>
                    <a:pt x="4528871" y="1952104"/>
                  </a:lnTo>
                  <a:lnTo>
                    <a:pt x="4529506" y="1955914"/>
                  </a:lnTo>
                  <a:lnTo>
                    <a:pt x="4532058" y="1962264"/>
                  </a:lnTo>
                  <a:lnTo>
                    <a:pt x="4533887" y="1964804"/>
                  </a:lnTo>
                  <a:lnTo>
                    <a:pt x="4538611" y="1968614"/>
                  </a:lnTo>
                  <a:lnTo>
                    <a:pt x="4541329" y="1971154"/>
                  </a:lnTo>
                  <a:lnTo>
                    <a:pt x="4547501" y="1973694"/>
                  </a:lnTo>
                  <a:lnTo>
                    <a:pt x="4852035" y="1973694"/>
                  </a:lnTo>
                  <a:lnTo>
                    <a:pt x="4858220" y="1971154"/>
                  </a:lnTo>
                  <a:lnTo>
                    <a:pt x="4860937" y="1968614"/>
                  </a:lnTo>
                  <a:lnTo>
                    <a:pt x="4865662" y="1964804"/>
                  </a:lnTo>
                  <a:lnTo>
                    <a:pt x="4867491" y="1962264"/>
                  </a:lnTo>
                  <a:lnTo>
                    <a:pt x="4870043" y="1955914"/>
                  </a:lnTo>
                  <a:lnTo>
                    <a:pt x="4870678" y="1952104"/>
                  </a:lnTo>
                  <a:lnTo>
                    <a:pt x="4870678" y="1945754"/>
                  </a:lnTo>
                  <a:close/>
                </a:path>
                <a:path w="5162550" h="4516755">
                  <a:moveTo>
                    <a:pt x="5040693" y="1811134"/>
                  </a:moveTo>
                  <a:lnTo>
                    <a:pt x="5022050" y="1789544"/>
                  </a:lnTo>
                  <a:lnTo>
                    <a:pt x="4532922" y="1789544"/>
                  </a:lnTo>
                  <a:lnTo>
                    <a:pt x="4514291" y="1811134"/>
                  </a:lnTo>
                  <a:lnTo>
                    <a:pt x="4514291" y="1817484"/>
                  </a:lnTo>
                  <a:lnTo>
                    <a:pt x="4536135" y="1840344"/>
                  </a:lnTo>
                  <a:lnTo>
                    <a:pt x="5018837" y="1840344"/>
                  </a:lnTo>
                  <a:lnTo>
                    <a:pt x="5040693" y="1817484"/>
                  </a:lnTo>
                  <a:lnTo>
                    <a:pt x="5040693" y="1811134"/>
                  </a:lnTo>
                  <a:close/>
                </a:path>
                <a:path w="5162550" h="4516755">
                  <a:moveTo>
                    <a:pt x="5162486" y="1728584"/>
                  </a:moveTo>
                  <a:lnTo>
                    <a:pt x="5145532" y="1687944"/>
                  </a:lnTo>
                  <a:lnTo>
                    <a:pt x="5124577" y="1660004"/>
                  </a:lnTo>
                  <a:lnTo>
                    <a:pt x="5118112" y="1653654"/>
                  </a:lnTo>
                  <a:lnTo>
                    <a:pt x="5116347" y="1652041"/>
                  </a:lnTo>
                  <a:lnTo>
                    <a:pt x="5116347" y="1753984"/>
                  </a:lnTo>
                  <a:lnTo>
                    <a:pt x="5116119" y="1757794"/>
                  </a:lnTo>
                  <a:lnTo>
                    <a:pt x="5116093" y="2044814"/>
                  </a:lnTo>
                  <a:lnTo>
                    <a:pt x="5116296" y="2048624"/>
                  </a:lnTo>
                  <a:lnTo>
                    <a:pt x="5115953" y="2054974"/>
                  </a:lnTo>
                  <a:lnTo>
                    <a:pt x="5104625" y="2093074"/>
                  </a:lnTo>
                  <a:lnTo>
                    <a:pt x="5079187" y="2122284"/>
                  </a:lnTo>
                  <a:lnTo>
                    <a:pt x="5031079" y="2141334"/>
                  </a:lnTo>
                  <a:lnTo>
                    <a:pt x="4959058" y="2141334"/>
                  </a:lnTo>
                  <a:lnTo>
                    <a:pt x="4952530" y="2142604"/>
                  </a:lnTo>
                  <a:lnTo>
                    <a:pt x="4931638" y="2169274"/>
                  </a:lnTo>
                  <a:lnTo>
                    <a:pt x="4931753" y="2180704"/>
                  </a:lnTo>
                  <a:lnTo>
                    <a:pt x="4931880" y="2188324"/>
                  </a:lnTo>
                  <a:lnTo>
                    <a:pt x="4931981" y="2194674"/>
                  </a:lnTo>
                  <a:lnTo>
                    <a:pt x="4932045" y="2198484"/>
                  </a:lnTo>
                  <a:lnTo>
                    <a:pt x="4932172" y="2206104"/>
                  </a:lnTo>
                  <a:lnTo>
                    <a:pt x="4932286" y="2213724"/>
                  </a:lnTo>
                  <a:lnTo>
                    <a:pt x="4932350" y="2217534"/>
                  </a:lnTo>
                  <a:lnTo>
                    <a:pt x="4932451" y="2223884"/>
                  </a:lnTo>
                  <a:lnTo>
                    <a:pt x="4932502" y="2226424"/>
                  </a:lnTo>
                  <a:lnTo>
                    <a:pt x="4933480" y="2268334"/>
                  </a:lnTo>
                  <a:lnTo>
                    <a:pt x="4934890" y="2320404"/>
                  </a:lnTo>
                  <a:lnTo>
                    <a:pt x="4912842" y="2300084"/>
                  </a:lnTo>
                  <a:lnTo>
                    <a:pt x="4891722" y="2279764"/>
                  </a:lnTo>
                  <a:lnTo>
                    <a:pt x="4871517" y="2258174"/>
                  </a:lnTo>
                  <a:lnTo>
                    <a:pt x="4852238" y="2236584"/>
                  </a:lnTo>
                  <a:lnTo>
                    <a:pt x="4834915" y="2217534"/>
                  </a:lnTo>
                  <a:lnTo>
                    <a:pt x="4816462" y="2198484"/>
                  </a:lnTo>
                  <a:lnTo>
                    <a:pt x="4804346" y="2187054"/>
                  </a:lnTo>
                  <a:lnTo>
                    <a:pt x="4797628" y="2180704"/>
                  </a:lnTo>
                  <a:lnTo>
                    <a:pt x="4779175" y="2162924"/>
                  </a:lnTo>
                  <a:lnTo>
                    <a:pt x="4774108" y="2157844"/>
                  </a:lnTo>
                  <a:lnTo>
                    <a:pt x="4768583" y="2152764"/>
                  </a:lnTo>
                  <a:lnTo>
                    <a:pt x="4762601" y="2148954"/>
                  </a:lnTo>
                  <a:lnTo>
                    <a:pt x="4756137" y="2146414"/>
                  </a:lnTo>
                  <a:lnTo>
                    <a:pt x="4742472" y="2141334"/>
                  </a:lnTo>
                  <a:lnTo>
                    <a:pt x="4655667" y="2141334"/>
                  </a:lnTo>
                  <a:lnTo>
                    <a:pt x="4655667" y="2447404"/>
                  </a:lnTo>
                  <a:lnTo>
                    <a:pt x="4655426" y="2453754"/>
                  </a:lnTo>
                  <a:lnTo>
                    <a:pt x="4644250" y="2491854"/>
                  </a:lnTo>
                  <a:lnTo>
                    <a:pt x="4618304" y="2522334"/>
                  </a:lnTo>
                  <a:lnTo>
                    <a:pt x="4569041" y="2541384"/>
                  </a:lnTo>
                  <a:lnTo>
                    <a:pt x="4562411" y="2541384"/>
                  </a:lnTo>
                  <a:lnTo>
                    <a:pt x="4555756" y="2540114"/>
                  </a:lnTo>
                  <a:lnTo>
                    <a:pt x="4506531" y="2541384"/>
                  </a:lnTo>
                  <a:lnTo>
                    <a:pt x="4408119" y="2541384"/>
                  </a:lnTo>
                  <a:lnTo>
                    <a:pt x="4358894" y="2540114"/>
                  </a:lnTo>
                  <a:lnTo>
                    <a:pt x="4351744" y="2540114"/>
                  </a:lnTo>
                  <a:lnTo>
                    <a:pt x="4313199" y="2556624"/>
                  </a:lnTo>
                  <a:lnTo>
                    <a:pt x="4308157" y="2561704"/>
                  </a:lnTo>
                  <a:lnTo>
                    <a:pt x="4289628" y="2579484"/>
                  </a:lnTo>
                  <a:lnTo>
                    <a:pt x="4270781" y="2598534"/>
                  </a:lnTo>
                  <a:lnTo>
                    <a:pt x="4252315" y="2616314"/>
                  </a:lnTo>
                  <a:lnTo>
                    <a:pt x="4234929" y="2635364"/>
                  </a:lnTo>
                  <a:lnTo>
                    <a:pt x="4215663" y="2658224"/>
                  </a:lnTo>
                  <a:lnTo>
                    <a:pt x="4195483" y="2679814"/>
                  </a:lnTo>
                  <a:lnTo>
                    <a:pt x="4174350" y="2700134"/>
                  </a:lnTo>
                  <a:lnTo>
                    <a:pt x="4152277" y="2719184"/>
                  </a:lnTo>
                  <a:lnTo>
                    <a:pt x="4152938" y="2697594"/>
                  </a:lnTo>
                  <a:lnTo>
                    <a:pt x="4153751" y="2668384"/>
                  </a:lnTo>
                  <a:lnTo>
                    <a:pt x="4154690" y="2625204"/>
                  </a:lnTo>
                  <a:lnTo>
                    <a:pt x="4154754" y="2621394"/>
                  </a:lnTo>
                  <a:lnTo>
                    <a:pt x="4154830" y="2616314"/>
                  </a:lnTo>
                  <a:lnTo>
                    <a:pt x="4155465" y="2575674"/>
                  </a:lnTo>
                  <a:lnTo>
                    <a:pt x="4134688" y="2541384"/>
                  </a:lnTo>
                  <a:lnTo>
                    <a:pt x="4128122" y="2540114"/>
                  </a:lnTo>
                  <a:lnTo>
                    <a:pt x="4121200" y="2540114"/>
                  </a:lnTo>
                  <a:lnTo>
                    <a:pt x="4108196" y="2541384"/>
                  </a:lnTo>
                  <a:lnTo>
                    <a:pt x="4082135" y="2541384"/>
                  </a:lnTo>
                  <a:lnTo>
                    <a:pt x="4069130" y="2540114"/>
                  </a:lnTo>
                  <a:lnTo>
                    <a:pt x="4062590" y="2541384"/>
                  </a:lnTo>
                  <a:lnTo>
                    <a:pt x="4056088" y="2540114"/>
                  </a:lnTo>
                  <a:lnTo>
                    <a:pt x="4018953" y="2528684"/>
                  </a:lnTo>
                  <a:lnTo>
                    <a:pt x="3989717" y="2503284"/>
                  </a:lnTo>
                  <a:lnTo>
                    <a:pt x="3973385" y="2467724"/>
                  </a:lnTo>
                  <a:lnTo>
                    <a:pt x="3971023" y="2447404"/>
                  </a:lnTo>
                  <a:lnTo>
                    <a:pt x="3971366" y="2441054"/>
                  </a:lnTo>
                  <a:lnTo>
                    <a:pt x="3971277" y="2146414"/>
                  </a:lnTo>
                  <a:lnTo>
                    <a:pt x="3982326" y="2108314"/>
                  </a:lnTo>
                  <a:lnTo>
                    <a:pt x="4007548" y="2079104"/>
                  </a:lnTo>
                  <a:lnTo>
                    <a:pt x="4042651" y="2061324"/>
                  </a:lnTo>
                  <a:lnTo>
                    <a:pt x="4055567" y="2060054"/>
                  </a:lnTo>
                  <a:lnTo>
                    <a:pt x="4062069" y="2058784"/>
                  </a:lnTo>
                  <a:lnTo>
                    <a:pt x="4386605" y="2058784"/>
                  </a:lnTo>
                  <a:lnTo>
                    <a:pt x="4387494" y="2067674"/>
                  </a:lnTo>
                  <a:lnTo>
                    <a:pt x="4388942" y="2076564"/>
                  </a:lnTo>
                  <a:lnTo>
                    <a:pt x="4404220" y="2117204"/>
                  </a:lnTo>
                  <a:lnTo>
                    <a:pt x="4431589" y="2151494"/>
                  </a:lnTo>
                  <a:lnTo>
                    <a:pt x="4452683" y="2166734"/>
                  </a:lnTo>
                  <a:lnTo>
                    <a:pt x="4460354" y="2171814"/>
                  </a:lnTo>
                  <a:lnTo>
                    <a:pt x="4477309" y="2179434"/>
                  </a:lnTo>
                  <a:lnTo>
                    <a:pt x="4494746" y="2184514"/>
                  </a:lnTo>
                  <a:lnTo>
                    <a:pt x="4512665" y="2187054"/>
                  </a:lnTo>
                  <a:lnTo>
                    <a:pt x="4531068" y="2188324"/>
                  </a:lnTo>
                  <a:lnTo>
                    <a:pt x="4655197" y="2188324"/>
                  </a:lnTo>
                  <a:lnTo>
                    <a:pt x="4655197" y="2441054"/>
                  </a:lnTo>
                  <a:lnTo>
                    <a:pt x="4655667" y="2447404"/>
                  </a:lnTo>
                  <a:lnTo>
                    <a:pt x="4655667" y="2141334"/>
                  </a:lnTo>
                  <a:lnTo>
                    <a:pt x="4531398" y="2141334"/>
                  </a:lnTo>
                  <a:lnTo>
                    <a:pt x="4493920" y="2134984"/>
                  </a:lnTo>
                  <a:lnTo>
                    <a:pt x="4443768" y="2093074"/>
                  </a:lnTo>
                  <a:lnTo>
                    <a:pt x="4432414" y="2052434"/>
                  </a:lnTo>
                  <a:lnTo>
                    <a:pt x="4431881" y="1757794"/>
                  </a:lnTo>
                  <a:lnTo>
                    <a:pt x="4431550" y="1752714"/>
                  </a:lnTo>
                  <a:lnTo>
                    <a:pt x="4439971" y="1714614"/>
                  </a:lnTo>
                  <a:lnTo>
                    <a:pt x="4463224" y="1682864"/>
                  </a:lnTo>
                  <a:lnTo>
                    <a:pt x="4497248" y="1663814"/>
                  </a:lnTo>
                  <a:lnTo>
                    <a:pt x="4516488" y="1660004"/>
                  </a:lnTo>
                  <a:lnTo>
                    <a:pt x="5031765" y="1660004"/>
                  </a:lnTo>
                  <a:lnTo>
                    <a:pt x="5068887" y="1672704"/>
                  </a:lnTo>
                  <a:lnTo>
                    <a:pt x="5097983" y="1698104"/>
                  </a:lnTo>
                  <a:lnTo>
                    <a:pt x="5114112" y="1733664"/>
                  </a:lnTo>
                  <a:lnTo>
                    <a:pt x="5116347" y="1753984"/>
                  </a:lnTo>
                  <a:lnTo>
                    <a:pt x="5116347" y="1652041"/>
                  </a:lnTo>
                  <a:lnTo>
                    <a:pt x="5109832" y="1646034"/>
                  </a:lnTo>
                  <a:lnTo>
                    <a:pt x="5101107" y="1638414"/>
                  </a:lnTo>
                  <a:lnTo>
                    <a:pt x="5091938" y="1633334"/>
                  </a:lnTo>
                  <a:lnTo>
                    <a:pt x="5082324" y="1626984"/>
                  </a:lnTo>
                  <a:lnTo>
                    <a:pt x="5072354" y="1621904"/>
                  </a:lnTo>
                  <a:lnTo>
                    <a:pt x="5062118" y="1618094"/>
                  </a:lnTo>
                  <a:lnTo>
                    <a:pt x="5040871" y="1613014"/>
                  </a:lnTo>
                  <a:lnTo>
                    <a:pt x="4507890" y="1613014"/>
                  </a:lnTo>
                  <a:lnTo>
                    <a:pt x="4458144" y="1632064"/>
                  </a:lnTo>
                  <a:lnTo>
                    <a:pt x="4420222" y="1662544"/>
                  </a:lnTo>
                  <a:lnTo>
                    <a:pt x="4395190" y="1704454"/>
                  </a:lnTo>
                  <a:lnTo>
                    <a:pt x="4384091" y="1757794"/>
                  </a:lnTo>
                  <a:lnTo>
                    <a:pt x="4384167" y="1760334"/>
                  </a:lnTo>
                  <a:lnTo>
                    <a:pt x="4385437" y="1799704"/>
                  </a:lnTo>
                  <a:lnTo>
                    <a:pt x="4385437" y="2011794"/>
                  </a:lnTo>
                  <a:lnTo>
                    <a:pt x="4046448" y="2011794"/>
                  </a:lnTo>
                  <a:lnTo>
                    <a:pt x="4035691" y="2014334"/>
                  </a:lnTo>
                  <a:lnTo>
                    <a:pt x="3995369" y="2032114"/>
                  </a:lnTo>
                  <a:lnTo>
                    <a:pt x="3961422" y="2060054"/>
                  </a:lnTo>
                  <a:lnTo>
                    <a:pt x="3936466" y="2096884"/>
                  </a:lnTo>
                  <a:lnTo>
                    <a:pt x="3924833" y="2127364"/>
                  </a:lnTo>
                  <a:lnTo>
                    <a:pt x="3924833" y="2476614"/>
                  </a:lnTo>
                  <a:lnTo>
                    <a:pt x="3936060" y="2514714"/>
                  </a:lnTo>
                  <a:lnTo>
                    <a:pt x="3967950" y="2552814"/>
                  </a:lnTo>
                  <a:lnTo>
                    <a:pt x="4016540" y="2578214"/>
                  </a:lnTo>
                  <a:lnTo>
                    <a:pt x="4070134" y="2587104"/>
                  </a:lnTo>
                  <a:lnTo>
                    <a:pt x="4108945" y="2587104"/>
                  </a:lnTo>
                  <a:lnTo>
                    <a:pt x="4109008" y="2700134"/>
                  </a:lnTo>
                  <a:lnTo>
                    <a:pt x="4109097" y="2703944"/>
                  </a:lnTo>
                  <a:lnTo>
                    <a:pt x="4109720" y="2729344"/>
                  </a:lnTo>
                  <a:lnTo>
                    <a:pt x="4112133" y="2822054"/>
                  </a:lnTo>
                  <a:lnTo>
                    <a:pt x="4126446" y="2808084"/>
                  </a:lnTo>
                  <a:lnTo>
                    <a:pt x="4162183" y="2773794"/>
                  </a:lnTo>
                  <a:lnTo>
                    <a:pt x="4189844" y="2745854"/>
                  </a:lnTo>
                  <a:lnTo>
                    <a:pt x="4211955" y="2724264"/>
                  </a:lnTo>
                  <a:lnTo>
                    <a:pt x="4216705" y="2719184"/>
                  </a:lnTo>
                  <a:lnTo>
                    <a:pt x="4262018" y="2670924"/>
                  </a:lnTo>
                  <a:lnTo>
                    <a:pt x="4275467" y="2656954"/>
                  </a:lnTo>
                  <a:lnTo>
                    <a:pt x="4281792" y="2650604"/>
                  </a:lnTo>
                  <a:lnTo>
                    <a:pt x="4310380" y="2621394"/>
                  </a:lnTo>
                  <a:lnTo>
                    <a:pt x="4339920" y="2597264"/>
                  </a:lnTo>
                  <a:lnTo>
                    <a:pt x="4375302" y="2587104"/>
                  </a:lnTo>
                  <a:lnTo>
                    <a:pt x="4428045" y="2587104"/>
                  </a:lnTo>
                  <a:lnTo>
                    <a:pt x="4470705" y="2588374"/>
                  </a:lnTo>
                  <a:lnTo>
                    <a:pt x="4513389" y="2587104"/>
                  </a:lnTo>
                  <a:lnTo>
                    <a:pt x="4570577" y="2587104"/>
                  </a:lnTo>
                  <a:lnTo>
                    <a:pt x="4577778" y="2585834"/>
                  </a:lnTo>
                  <a:lnTo>
                    <a:pt x="4584966" y="2585834"/>
                  </a:lnTo>
                  <a:lnTo>
                    <a:pt x="4592078" y="2584564"/>
                  </a:lnTo>
                  <a:lnTo>
                    <a:pt x="4599102" y="2582024"/>
                  </a:lnTo>
                  <a:lnTo>
                    <a:pt x="4606023" y="2580754"/>
                  </a:lnTo>
                  <a:lnTo>
                    <a:pt x="4612843" y="2578214"/>
                  </a:lnTo>
                  <a:lnTo>
                    <a:pt x="4619536" y="2574404"/>
                  </a:lnTo>
                  <a:lnTo>
                    <a:pt x="4626038" y="2571864"/>
                  </a:lnTo>
                  <a:lnTo>
                    <a:pt x="4632388" y="2568054"/>
                  </a:lnTo>
                  <a:lnTo>
                    <a:pt x="4638548" y="2564244"/>
                  </a:lnTo>
                  <a:lnTo>
                    <a:pt x="4644517" y="2560434"/>
                  </a:lnTo>
                  <a:lnTo>
                    <a:pt x="4650244" y="2555354"/>
                  </a:lnTo>
                  <a:lnTo>
                    <a:pt x="4655731" y="2551544"/>
                  </a:lnTo>
                  <a:lnTo>
                    <a:pt x="4660976" y="2546464"/>
                  </a:lnTo>
                  <a:lnTo>
                    <a:pt x="4665967" y="2541384"/>
                  </a:lnTo>
                  <a:lnTo>
                    <a:pt x="4670653" y="2535034"/>
                  </a:lnTo>
                  <a:lnTo>
                    <a:pt x="4675060" y="2529954"/>
                  </a:lnTo>
                  <a:lnTo>
                    <a:pt x="4694758" y="2490584"/>
                  </a:lnTo>
                  <a:lnTo>
                    <a:pt x="4696841" y="2484234"/>
                  </a:lnTo>
                  <a:lnTo>
                    <a:pt x="4701514" y="2453754"/>
                  </a:lnTo>
                  <a:lnTo>
                    <a:pt x="4701705" y="2447404"/>
                  </a:lnTo>
                  <a:lnTo>
                    <a:pt x="4701565" y="2441054"/>
                  </a:lnTo>
                  <a:lnTo>
                    <a:pt x="4701667" y="2423274"/>
                  </a:lnTo>
                  <a:lnTo>
                    <a:pt x="4701730" y="2204834"/>
                  </a:lnTo>
                  <a:lnTo>
                    <a:pt x="4702238" y="2187054"/>
                  </a:lnTo>
                  <a:lnTo>
                    <a:pt x="4712284" y="2187054"/>
                  </a:lnTo>
                  <a:lnTo>
                    <a:pt x="4758296" y="2206104"/>
                  </a:lnTo>
                  <a:lnTo>
                    <a:pt x="4805375" y="2250554"/>
                  </a:lnTo>
                  <a:lnTo>
                    <a:pt x="4811712" y="2258174"/>
                  </a:lnTo>
                  <a:lnTo>
                    <a:pt x="4817427" y="2263254"/>
                  </a:lnTo>
                  <a:lnTo>
                    <a:pt x="4837798" y="2286114"/>
                  </a:lnTo>
                  <a:lnTo>
                    <a:pt x="4856289" y="2305164"/>
                  </a:lnTo>
                  <a:lnTo>
                    <a:pt x="4875352" y="2324214"/>
                  </a:lnTo>
                  <a:lnTo>
                    <a:pt x="4897488" y="2347074"/>
                  </a:lnTo>
                  <a:lnTo>
                    <a:pt x="4925136" y="2375014"/>
                  </a:lnTo>
                  <a:lnTo>
                    <a:pt x="4975199" y="2423274"/>
                  </a:lnTo>
                  <a:lnTo>
                    <a:pt x="4977701" y="2320404"/>
                  </a:lnTo>
                  <a:lnTo>
                    <a:pt x="4978197" y="2300084"/>
                  </a:lnTo>
                  <a:lnTo>
                    <a:pt x="4978222" y="2188324"/>
                  </a:lnTo>
                  <a:lnTo>
                    <a:pt x="5017198" y="2188324"/>
                  </a:lnTo>
                  <a:lnTo>
                    <a:pt x="5035474" y="2187054"/>
                  </a:lnTo>
                  <a:lnTo>
                    <a:pt x="5087569" y="2171814"/>
                  </a:lnTo>
                  <a:lnTo>
                    <a:pt x="5132590" y="2141334"/>
                  </a:lnTo>
                  <a:lnTo>
                    <a:pt x="5156428" y="2103234"/>
                  </a:lnTo>
                  <a:lnTo>
                    <a:pt x="5162486" y="2077834"/>
                  </a:lnTo>
                  <a:lnTo>
                    <a:pt x="5162486" y="1728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34384FBF-C5B6-7ADF-E59B-D4E167D73E11}"/>
              </a:ext>
            </a:extLst>
          </p:cNvPr>
          <p:cNvSpPr/>
          <p:nvPr/>
        </p:nvSpPr>
        <p:spPr>
          <a:xfrm>
            <a:off x="0" y="0"/>
            <a:ext cx="1433830" cy="10287000"/>
          </a:xfrm>
          <a:custGeom>
            <a:avLst/>
            <a:gdLst/>
            <a:ahLst/>
            <a:cxnLst/>
            <a:rect l="l" t="t" r="r" b="b"/>
            <a:pathLst>
              <a:path w="1433830" h="10287000">
                <a:moveTo>
                  <a:pt x="1433813" y="0"/>
                </a:moveTo>
                <a:lnTo>
                  <a:pt x="1433813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433813" y="0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3DE06-3CC9-64A4-58A1-6F3D30D76B9D}"/>
              </a:ext>
            </a:extLst>
          </p:cNvPr>
          <p:cNvSpPr txBox="1"/>
          <p:nvPr/>
        </p:nvSpPr>
        <p:spPr>
          <a:xfrm>
            <a:off x="3788655" y="1779915"/>
            <a:ext cx="37418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spc="-245" dirty="0">
                <a:solidFill>
                  <a:srgbClr val="00003B"/>
                </a:solidFill>
                <a:latin typeface="Tahoma"/>
                <a:cs typeface="Tahoma"/>
              </a:rPr>
              <a:t>LOGIN</a:t>
            </a:r>
            <a:endParaRPr lang="en-IN" sz="3000" dirty="0">
              <a:latin typeface="Tahoma"/>
              <a:cs typeface="Tahoma"/>
            </a:endParaRPr>
          </a:p>
          <a:p>
            <a:pPr algn="ctr"/>
            <a:r>
              <a:rPr lang="en-IN" sz="2500" spc="-65" dirty="0">
                <a:solidFill>
                  <a:srgbClr val="00003B"/>
                </a:solidFill>
                <a:latin typeface="Verdana"/>
                <a:cs typeface="Verdana"/>
              </a:rPr>
              <a:t>Displays </a:t>
            </a:r>
            <a:r>
              <a:rPr lang="en-US" sz="2500" spc="-65" dirty="0">
                <a:solidFill>
                  <a:srgbClr val="00003B"/>
                </a:solidFill>
                <a:latin typeface="Verdana"/>
                <a:cs typeface="Verdana"/>
              </a:rPr>
              <a:t>authentication process for user and admin</a:t>
            </a:r>
            <a:endParaRPr lang="en-IN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37EE0DF-2D55-75CF-8315-B7CA95FF82FF}"/>
              </a:ext>
            </a:extLst>
          </p:cNvPr>
          <p:cNvSpPr/>
          <p:nvPr/>
        </p:nvSpPr>
        <p:spPr>
          <a:xfrm>
            <a:off x="0" y="0"/>
            <a:ext cx="1433830" cy="10287000"/>
          </a:xfrm>
          <a:custGeom>
            <a:avLst/>
            <a:gdLst/>
            <a:ahLst/>
            <a:cxnLst/>
            <a:rect l="l" t="t" r="r" b="b"/>
            <a:pathLst>
              <a:path w="1433830" h="10287000">
                <a:moveTo>
                  <a:pt x="1433813" y="0"/>
                </a:moveTo>
                <a:lnTo>
                  <a:pt x="1433813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433813" y="0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878F5C39-1CA9-6490-C9A2-F0B68D6B5E47}"/>
              </a:ext>
            </a:extLst>
          </p:cNvPr>
          <p:cNvSpPr/>
          <p:nvPr/>
        </p:nvSpPr>
        <p:spPr>
          <a:xfrm>
            <a:off x="1524000" y="23352"/>
            <a:ext cx="1584960" cy="1176020"/>
          </a:xfrm>
          <a:custGeom>
            <a:avLst/>
            <a:gdLst/>
            <a:ahLst/>
            <a:cxnLst/>
            <a:rect l="l" t="t" r="r" b="b"/>
            <a:pathLst>
              <a:path w="1584960" h="1176020">
                <a:moveTo>
                  <a:pt x="561912" y="1136471"/>
                </a:moveTo>
                <a:lnTo>
                  <a:pt x="0" y="574559"/>
                </a:lnTo>
                <a:lnTo>
                  <a:pt x="0" y="0"/>
                </a:lnTo>
                <a:lnTo>
                  <a:pt x="1393037" y="0"/>
                </a:lnTo>
                <a:lnTo>
                  <a:pt x="1545710" y="152673"/>
                </a:lnTo>
                <a:lnTo>
                  <a:pt x="1574617" y="195934"/>
                </a:lnTo>
                <a:lnTo>
                  <a:pt x="1584768" y="246965"/>
                </a:lnTo>
                <a:lnTo>
                  <a:pt x="1582182" y="273102"/>
                </a:lnTo>
                <a:lnTo>
                  <a:pt x="1562363" y="320948"/>
                </a:lnTo>
                <a:lnTo>
                  <a:pt x="750497" y="1136471"/>
                </a:lnTo>
                <a:lnTo>
                  <a:pt x="707235" y="1165378"/>
                </a:lnTo>
                <a:lnTo>
                  <a:pt x="656205" y="1175528"/>
                </a:lnTo>
                <a:lnTo>
                  <a:pt x="630068" y="1172942"/>
                </a:lnTo>
                <a:lnTo>
                  <a:pt x="605174" y="1165378"/>
                </a:lnTo>
                <a:lnTo>
                  <a:pt x="582222" y="1153124"/>
                </a:lnTo>
                <a:lnTo>
                  <a:pt x="561912" y="1136471"/>
                </a:lnTo>
                <a:close/>
              </a:path>
            </a:pathLst>
          </a:custGeom>
          <a:solidFill>
            <a:srgbClr val="333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35B0A7A6-B340-94AA-F0CC-9A8EB69703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615049"/>
            <a:ext cx="929601" cy="1832790"/>
          </a:xfrm>
          <a:prstGeom prst="rect">
            <a:avLst/>
          </a:prstGeom>
        </p:spPr>
      </p:pic>
      <p:grpSp>
        <p:nvGrpSpPr>
          <p:cNvPr id="7" name="object 11">
            <a:extLst>
              <a:ext uri="{FF2B5EF4-FFF2-40B4-BE49-F238E27FC236}">
                <a16:creationId xmlns:a16="http://schemas.microsoft.com/office/drawing/2014/main" id="{6DE2B6B0-BB9B-E2D1-2EC0-BBA30893F55F}"/>
              </a:ext>
            </a:extLst>
          </p:cNvPr>
          <p:cNvGrpSpPr/>
          <p:nvPr/>
        </p:nvGrpSpPr>
        <p:grpSpPr>
          <a:xfrm>
            <a:off x="13676630" y="0"/>
            <a:ext cx="4611370" cy="4206240"/>
            <a:chOff x="13677059" y="0"/>
            <a:chExt cx="4611370" cy="4206240"/>
          </a:xfrm>
        </p:grpSpPr>
        <p:pic>
          <p:nvPicPr>
            <p:cNvPr id="8" name="object 12">
              <a:extLst>
                <a:ext uri="{FF2B5EF4-FFF2-40B4-BE49-F238E27FC236}">
                  <a16:creationId xmlns:a16="http://schemas.microsoft.com/office/drawing/2014/main" id="{1B5F48AE-749E-118E-BCAB-E0ACE63B63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77059" y="0"/>
              <a:ext cx="4610939" cy="4205733"/>
            </a:xfrm>
            <a:prstGeom prst="rect">
              <a:avLst/>
            </a:prstGeom>
          </p:spPr>
        </p:pic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A32E21CA-6B47-2D0C-6BC0-C68425E8DD30}"/>
                </a:ext>
              </a:extLst>
            </p:cNvPr>
            <p:cNvSpPr/>
            <p:nvPr/>
          </p:nvSpPr>
          <p:spPr>
            <a:xfrm>
              <a:off x="16528308" y="495297"/>
              <a:ext cx="1285875" cy="1285875"/>
            </a:xfrm>
            <a:custGeom>
              <a:avLst/>
              <a:gdLst/>
              <a:ahLst/>
              <a:cxnLst/>
              <a:rect l="l" t="t" r="r" b="b"/>
              <a:pathLst>
                <a:path w="1285875" h="1285875">
                  <a:moveTo>
                    <a:pt x="737085" y="39057"/>
                  </a:moveTo>
                  <a:lnTo>
                    <a:pt x="1246529" y="548500"/>
                  </a:lnTo>
                  <a:lnTo>
                    <a:pt x="1275435" y="591762"/>
                  </a:lnTo>
                  <a:lnTo>
                    <a:pt x="1285586" y="642793"/>
                  </a:lnTo>
                  <a:lnTo>
                    <a:pt x="1283000" y="668930"/>
                  </a:lnTo>
                  <a:lnTo>
                    <a:pt x="1263181" y="716776"/>
                  </a:lnTo>
                  <a:lnTo>
                    <a:pt x="737085" y="1246529"/>
                  </a:lnTo>
                  <a:lnTo>
                    <a:pt x="693824" y="1275436"/>
                  </a:lnTo>
                  <a:lnTo>
                    <a:pt x="642793" y="1285587"/>
                  </a:lnTo>
                  <a:lnTo>
                    <a:pt x="616656" y="1283001"/>
                  </a:lnTo>
                  <a:lnTo>
                    <a:pt x="568810" y="1263182"/>
                  </a:lnTo>
                  <a:lnTo>
                    <a:pt x="39056" y="737086"/>
                  </a:lnTo>
                  <a:lnTo>
                    <a:pt x="10150" y="693824"/>
                  </a:lnTo>
                  <a:lnTo>
                    <a:pt x="0" y="642793"/>
                  </a:lnTo>
                  <a:lnTo>
                    <a:pt x="2585" y="616656"/>
                  </a:lnTo>
                  <a:lnTo>
                    <a:pt x="22404" y="568810"/>
                  </a:lnTo>
                  <a:lnTo>
                    <a:pt x="548500" y="39057"/>
                  </a:lnTo>
                  <a:lnTo>
                    <a:pt x="591762" y="10150"/>
                  </a:lnTo>
                  <a:lnTo>
                    <a:pt x="642793" y="0"/>
                  </a:lnTo>
                  <a:lnTo>
                    <a:pt x="668929" y="2585"/>
                  </a:lnTo>
                  <a:lnTo>
                    <a:pt x="693824" y="10150"/>
                  </a:lnTo>
                  <a:lnTo>
                    <a:pt x="716776" y="22404"/>
                  </a:lnTo>
                  <a:lnTo>
                    <a:pt x="737085" y="39057"/>
                  </a:lnTo>
                  <a:close/>
                </a:path>
              </a:pathLst>
            </a:custGeom>
            <a:solidFill>
              <a:srgbClr val="333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3">
            <a:extLst>
              <a:ext uri="{FF2B5EF4-FFF2-40B4-BE49-F238E27FC236}">
                <a16:creationId xmlns:a16="http://schemas.microsoft.com/office/drawing/2014/main" id="{BB345774-7847-604C-C3F4-98FD051B5B74}"/>
              </a:ext>
            </a:extLst>
          </p:cNvPr>
          <p:cNvSpPr/>
          <p:nvPr/>
        </p:nvSpPr>
        <p:spPr>
          <a:xfrm>
            <a:off x="11582400" y="3238500"/>
            <a:ext cx="5743575" cy="1095375"/>
          </a:xfrm>
          <a:custGeom>
            <a:avLst/>
            <a:gdLst/>
            <a:ahLst/>
            <a:cxnLst/>
            <a:rect l="l" t="t" r="r" b="b"/>
            <a:pathLst>
              <a:path w="5743575" h="1095375">
                <a:moveTo>
                  <a:pt x="5743288" y="975580"/>
                </a:moveTo>
                <a:lnTo>
                  <a:pt x="5738434" y="1005672"/>
                </a:lnTo>
                <a:lnTo>
                  <a:pt x="5719506" y="1042273"/>
                </a:lnTo>
                <a:lnTo>
                  <a:pt x="5690643" y="1071137"/>
                </a:lnTo>
                <a:lnTo>
                  <a:pt x="5654041" y="1090065"/>
                </a:lnTo>
                <a:lnTo>
                  <a:pt x="5621124" y="1095374"/>
                </a:lnTo>
              </a:path>
              <a:path w="5743575" h="1095375">
                <a:moveTo>
                  <a:pt x="124107" y="1095374"/>
                </a:moveTo>
                <a:lnTo>
                  <a:pt x="54589" y="1071137"/>
                </a:lnTo>
                <a:lnTo>
                  <a:pt x="25725" y="1042273"/>
                </a:lnTo>
                <a:lnTo>
                  <a:pt x="6797" y="1005672"/>
                </a:lnTo>
                <a:lnTo>
                  <a:pt x="0" y="963527"/>
                </a:lnTo>
                <a:lnTo>
                  <a:pt x="0" y="133335"/>
                </a:lnTo>
                <a:lnTo>
                  <a:pt x="6797" y="91191"/>
                </a:lnTo>
                <a:lnTo>
                  <a:pt x="25725" y="54589"/>
                </a:lnTo>
                <a:lnTo>
                  <a:pt x="54589" y="25726"/>
                </a:lnTo>
                <a:lnTo>
                  <a:pt x="91190" y="6797"/>
                </a:lnTo>
                <a:lnTo>
                  <a:pt x="133335" y="0"/>
                </a:lnTo>
                <a:lnTo>
                  <a:pt x="5611896" y="0"/>
                </a:lnTo>
                <a:lnTo>
                  <a:pt x="5654041" y="6797"/>
                </a:lnTo>
                <a:lnTo>
                  <a:pt x="5690643" y="25725"/>
                </a:lnTo>
                <a:lnTo>
                  <a:pt x="5719506" y="54589"/>
                </a:lnTo>
                <a:lnTo>
                  <a:pt x="5738434" y="91191"/>
                </a:lnTo>
                <a:lnTo>
                  <a:pt x="5743287" y="121282"/>
                </a:lnTo>
              </a:path>
            </a:pathLst>
          </a:custGeom>
          <a:ln w="190499">
            <a:solidFill>
              <a:srgbClr val="185758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IN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  <a:endParaRPr sz="6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1AE23F-418E-B02D-2CD1-0620C0D5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0" y="4697343"/>
            <a:ext cx="3886200" cy="3733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DBD34-1152-0405-EBB4-FE990458F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30" y="106926"/>
            <a:ext cx="7673340" cy="100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7782" y="3091776"/>
            <a:ext cx="12921782" cy="1440180"/>
            <a:chOff x="2707782" y="3091776"/>
            <a:chExt cx="12921782" cy="1440180"/>
          </a:xfrm>
        </p:grpSpPr>
        <p:sp>
          <p:nvSpPr>
            <p:cNvPr id="3" name="object 3"/>
            <p:cNvSpPr/>
            <p:nvPr/>
          </p:nvSpPr>
          <p:spPr>
            <a:xfrm>
              <a:off x="2707949" y="3238092"/>
              <a:ext cx="12921615" cy="1169035"/>
            </a:xfrm>
            <a:custGeom>
              <a:avLst/>
              <a:gdLst/>
              <a:ahLst/>
              <a:cxnLst/>
              <a:rect l="l" t="t" r="r" b="b"/>
              <a:pathLst>
                <a:path w="12921615" h="1169035">
                  <a:moveTo>
                    <a:pt x="12336772" y="0"/>
                  </a:moveTo>
                  <a:lnTo>
                    <a:pt x="12384705" y="1937"/>
                  </a:lnTo>
                  <a:lnTo>
                    <a:pt x="12431572" y="7649"/>
                  </a:lnTo>
                  <a:lnTo>
                    <a:pt x="12477221" y="16985"/>
                  </a:lnTo>
                  <a:lnTo>
                    <a:pt x="12521503" y="29795"/>
                  </a:lnTo>
                  <a:lnTo>
                    <a:pt x="12564266" y="45928"/>
                  </a:lnTo>
                  <a:lnTo>
                    <a:pt x="12605360" y="65234"/>
                  </a:lnTo>
                  <a:lnTo>
                    <a:pt x="12644634" y="87563"/>
                  </a:lnTo>
                  <a:lnTo>
                    <a:pt x="12681940" y="112764"/>
                  </a:lnTo>
                  <a:lnTo>
                    <a:pt x="12717125" y="140686"/>
                  </a:lnTo>
                  <a:lnTo>
                    <a:pt x="12750040" y="171180"/>
                  </a:lnTo>
                  <a:lnTo>
                    <a:pt x="12780533" y="204094"/>
                  </a:lnTo>
                  <a:lnTo>
                    <a:pt x="12808456" y="239279"/>
                  </a:lnTo>
                  <a:lnTo>
                    <a:pt x="12833657" y="276585"/>
                  </a:lnTo>
                  <a:lnTo>
                    <a:pt x="12855986" y="315859"/>
                  </a:lnTo>
                  <a:lnTo>
                    <a:pt x="12875292" y="356953"/>
                  </a:lnTo>
                  <a:lnTo>
                    <a:pt x="12891426" y="399716"/>
                  </a:lnTo>
                  <a:lnTo>
                    <a:pt x="12904236" y="443997"/>
                  </a:lnTo>
                  <a:lnTo>
                    <a:pt x="12913572" y="489647"/>
                  </a:lnTo>
                  <a:lnTo>
                    <a:pt x="12919284" y="536514"/>
                  </a:lnTo>
                  <a:lnTo>
                    <a:pt x="12921221" y="584447"/>
                  </a:lnTo>
                  <a:lnTo>
                    <a:pt x="12919284" y="632381"/>
                  </a:lnTo>
                  <a:lnTo>
                    <a:pt x="12913572" y="679248"/>
                  </a:lnTo>
                  <a:lnTo>
                    <a:pt x="12904236" y="724897"/>
                  </a:lnTo>
                  <a:lnTo>
                    <a:pt x="12891426" y="769179"/>
                  </a:lnTo>
                  <a:lnTo>
                    <a:pt x="12875292" y="811942"/>
                  </a:lnTo>
                  <a:lnTo>
                    <a:pt x="12855986" y="853036"/>
                  </a:lnTo>
                  <a:lnTo>
                    <a:pt x="12833657" y="892310"/>
                  </a:lnTo>
                  <a:lnTo>
                    <a:pt x="12808456" y="929615"/>
                  </a:lnTo>
                  <a:lnTo>
                    <a:pt x="12780533" y="964801"/>
                  </a:lnTo>
                  <a:lnTo>
                    <a:pt x="12750040" y="997715"/>
                  </a:lnTo>
                  <a:lnTo>
                    <a:pt x="12717125" y="1028209"/>
                  </a:lnTo>
                  <a:lnTo>
                    <a:pt x="12681940" y="1056131"/>
                  </a:lnTo>
                  <a:lnTo>
                    <a:pt x="12644634" y="1081332"/>
                  </a:lnTo>
                  <a:lnTo>
                    <a:pt x="12605360" y="1103661"/>
                  </a:lnTo>
                  <a:lnTo>
                    <a:pt x="12564266" y="1122967"/>
                  </a:lnTo>
                  <a:lnTo>
                    <a:pt x="12521503" y="1139100"/>
                  </a:lnTo>
                  <a:lnTo>
                    <a:pt x="12477222" y="1151910"/>
                  </a:lnTo>
                  <a:lnTo>
                    <a:pt x="12431572" y="1161246"/>
                  </a:lnTo>
                  <a:lnTo>
                    <a:pt x="12384706" y="1166958"/>
                  </a:lnTo>
                  <a:lnTo>
                    <a:pt x="12336772" y="1168896"/>
                  </a:lnTo>
                  <a:lnTo>
                    <a:pt x="584447" y="1168896"/>
                  </a:lnTo>
                  <a:lnTo>
                    <a:pt x="536514" y="1166958"/>
                  </a:lnTo>
                  <a:lnTo>
                    <a:pt x="489647" y="1161246"/>
                  </a:lnTo>
                  <a:lnTo>
                    <a:pt x="443998" y="1151910"/>
                  </a:lnTo>
                  <a:lnTo>
                    <a:pt x="399717" y="1139100"/>
                  </a:lnTo>
                  <a:lnTo>
                    <a:pt x="356954" y="1122967"/>
                  </a:lnTo>
                  <a:lnTo>
                    <a:pt x="315860" y="1103660"/>
                  </a:lnTo>
                  <a:lnTo>
                    <a:pt x="276585" y="1081332"/>
                  </a:lnTo>
                  <a:lnTo>
                    <a:pt x="239280" y="1056131"/>
                  </a:lnTo>
                  <a:lnTo>
                    <a:pt x="204095" y="1028208"/>
                  </a:lnTo>
                  <a:lnTo>
                    <a:pt x="171180" y="997715"/>
                  </a:lnTo>
                  <a:lnTo>
                    <a:pt x="140686" y="964800"/>
                  </a:lnTo>
                  <a:lnTo>
                    <a:pt x="112764" y="929615"/>
                  </a:lnTo>
                  <a:lnTo>
                    <a:pt x="87563" y="892310"/>
                  </a:lnTo>
                  <a:lnTo>
                    <a:pt x="65234" y="853035"/>
                  </a:lnTo>
                  <a:lnTo>
                    <a:pt x="45928" y="811941"/>
                  </a:lnTo>
                  <a:lnTo>
                    <a:pt x="29795" y="769178"/>
                  </a:lnTo>
                  <a:lnTo>
                    <a:pt x="16985" y="724897"/>
                  </a:lnTo>
                  <a:lnTo>
                    <a:pt x="7649" y="679248"/>
                  </a:lnTo>
                  <a:lnTo>
                    <a:pt x="1937" y="632381"/>
                  </a:lnTo>
                  <a:lnTo>
                    <a:pt x="0" y="584447"/>
                  </a:lnTo>
                  <a:lnTo>
                    <a:pt x="1937" y="536514"/>
                  </a:lnTo>
                  <a:lnTo>
                    <a:pt x="7649" y="489647"/>
                  </a:lnTo>
                  <a:lnTo>
                    <a:pt x="16985" y="443998"/>
                  </a:lnTo>
                  <a:lnTo>
                    <a:pt x="29795" y="399717"/>
                  </a:lnTo>
                  <a:lnTo>
                    <a:pt x="45928" y="356954"/>
                  </a:lnTo>
                  <a:lnTo>
                    <a:pt x="65235" y="315860"/>
                  </a:lnTo>
                  <a:lnTo>
                    <a:pt x="87563" y="276585"/>
                  </a:lnTo>
                  <a:lnTo>
                    <a:pt x="112764" y="239280"/>
                  </a:lnTo>
                  <a:lnTo>
                    <a:pt x="140687" y="204095"/>
                  </a:lnTo>
                  <a:lnTo>
                    <a:pt x="171180" y="171180"/>
                  </a:lnTo>
                  <a:lnTo>
                    <a:pt x="204095" y="140687"/>
                  </a:lnTo>
                  <a:lnTo>
                    <a:pt x="239280" y="112764"/>
                  </a:lnTo>
                  <a:lnTo>
                    <a:pt x="276585" y="87563"/>
                  </a:lnTo>
                  <a:lnTo>
                    <a:pt x="315860" y="65234"/>
                  </a:lnTo>
                  <a:lnTo>
                    <a:pt x="356954" y="45928"/>
                  </a:lnTo>
                  <a:lnTo>
                    <a:pt x="399717" y="29795"/>
                  </a:lnTo>
                  <a:lnTo>
                    <a:pt x="443998" y="16985"/>
                  </a:lnTo>
                  <a:lnTo>
                    <a:pt x="489647" y="7649"/>
                  </a:lnTo>
                  <a:lnTo>
                    <a:pt x="536514" y="1937"/>
                  </a:lnTo>
                  <a:lnTo>
                    <a:pt x="584447" y="0"/>
                  </a:lnTo>
                  <a:lnTo>
                    <a:pt x="12336772" y="0"/>
                  </a:lnTo>
                </a:path>
              </a:pathLst>
            </a:custGeom>
            <a:ln w="209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7782" y="3091776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79" h="1440179">
                  <a:moveTo>
                    <a:pt x="719987" y="1439976"/>
                  </a:moveTo>
                  <a:lnTo>
                    <a:pt x="672648" y="1438444"/>
                  </a:lnTo>
                  <a:lnTo>
                    <a:pt x="626126" y="1433913"/>
                  </a:lnTo>
                  <a:lnTo>
                    <a:pt x="580517" y="1426477"/>
                  </a:lnTo>
                  <a:lnTo>
                    <a:pt x="535915" y="1416231"/>
                  </a:lnTo>
                  <a:lnTo>
                    <a:pt x="492416" y="1403270"/>
                  </a:lnTo>
                  <a:lnTo>
                    <a:pt x="450113" y="1387689"/>
                  </a:lnTo>
                  <a:lnTo>
                    <a:pt x="409103" y="1369582"/>
                  </a:lnTo>
                  <a:lnTo>
                    <a:pt x="369479" y="1349045"/>
                  </a:lnTo>
                  <a:lnTo>
                    <a:pt x="331337" y="1326173"/>
                  </a:lnTo>
                  <a:lnTo>
                    <a:pt x="294772" y="1301060"/>
                  </a:lnTo>
                  <a:lnTo>
                    <a:pt x="259878" y="1273800"/>
                  </a:lnTo>
                  <a:lnTo>
                    <a:pt x="226751" y="1244490"/>
                  </a:lnTo>
                  <a:lnTo>
                    <a:pt x="195485" y="1213224"/>
                  </a:lnTo>
                  <a:lnTo>
                    <a:pt x="166175" y="1180097"/>
                  </a:lnTo>
                  <a:lnTo>
                    <a:pt x="138915" y="1145203"/>
                  </a:lnTo>
                  <a:lnTo>
                    <a:pt x="113802" y="1108638"/>
                  </a:lnTo>
                  <a:lnTo>
                    <a:pt x="90930" y="1070496"/>
                  </a:lnTo>
                  <a:lnTo>
                    <a:pt x="70393" y="1030872"/>
                  </a:lnTo>
                  <a:lnTo>
                    <a:pt x="52286" y="989862"/>
                  </a:lnTo>
                  <a:lnTo>
                    <a:pt x="36705" y="947559"/>
                  </a:lnTo>
                  <a:lnTo>
                    <a:pt x="23744" y="904060"/>
                  </a:lnTo>
                  <a:lnTo>
                    <a:pt x="13498" y="859458"/>
                  </a:lnTo>
                  <a:lnTo>
                    <a:pt x="6062" y="813849"/>
                  </a:lnTo>
                  <a:lnTo>
                    <a:pt x="1531" y="767327"/>
                  </a:lnTo>
                  <a:lnTo>
                    <a:pt x="0" y="719988"/>
                  </a:lnTo>
                  <a:lnTo>
                    <a:pt x="1531" y="672648"/>
                  </a:lnTo>
                  <a:lnTo>
                    <a:pt x="6062" y="626126"/>
                  </a:lnTo>
                  <a:lnTo>
                    <a:pt x="13498" y="580517"/>
                  </a:lnTo>
                  <a:lnTo>
                    <a:pt x="23744" y="535915"/>
                  </a:lnTo>
                  <a:lnTo>
                    <a:pt x="36705" y="492416"/>
                  </a:lnTo>
                  <a:lnTo>
                    <a:pt x="52286" y="450113"/>
                  </a:lnTo>
                  <a:lnTo>
                    <a:pt x="70393" y="409103"/>
                  </a:lnTo>
                  <a:lnTo>
                    <a:pt x="90930" y="369479"/>
                  </a:lnTo>
                  <a:lnTo>
                    <a:pt x="113802" y="331337"/>
                  </a:lnTo>
                  <a:lnTo>
                    <a:pt x="138915" y="294772"/>
                  </a:lnTo>
                  <a:lnTo>
                    <a:pt x="166175" y="259878"/>
                  </a:lnTo>
                  <a:lnTo>
                    <a:pt x="195485" y="226751"/>
                  </a:lnTo>
                  <a:lnTo>
                    <a:pt x="226751" y="195485"/>
                  </a:lnTo>
                  <a:lnTo>
                    <a:pt x="259878" y="166174"/>
                  </a:lnTo>
                  <a:lnTo>
                    <a:pt x="294772" y="138915"/>
                  </a:lnTo>
                  <a:lnTo>
                    <a:pt x="331337" y="113802"/>
                  </a:lnTo>
                  <a:lnTo>
                    <a:pt x="369479" y="90930"/>
                  </a:lnTo>
                  <a:lnTo>
                    <a:pt x="409103" y="70393"/>
                  </a:lnTo>
                  <a:lnTo>
                    <a:pt x="450113" y="52286"/>
                  </a:lnTo>
                  <a:lnTo>
                    <a:pt x="492416" y="36705"/>
                  </a:lnTo>
                  <a:lnTo>
                    <a:pt x="535915" y="23744"/>
                  </a:lnTo>
                  <a:lnTo>
                    <a:pt x="580517" y="13498"/>
                  </a:lnTo>
                  <a:lnTo>
                    <a:pt x="626126" y="6062"/>
                  </a:lnTo>
                  <a:lnTo>
                    <a:pt x="672648" y="1531"/>
                  </a:lnTo>
                  <a:lnTo>
                    <a:pt x="719987" y="0"/>
                  </a:lnTo>
                  <a:lnTo>
                    <a:pt x="767327" y="1531"/>
                  </a:lnTo>
                  <a:lnTo>
                    <a:pt x="813849" y="6062"/>
                  </a:lnTo>
                  <a:lnTo>
                    <a:pt x="859458" y="13498"/>
                  </a:lnTo>
                  <a:lnTo>
                    <a:pt x="904060" y="23744"/>
                  </a:lnTo>
                  <a:lnTo>
                    <a:pt x="947559" y="36705"/>
                  </a:lnTo>
                  <a:lnTo>
                    <a:pt x="989862" y="52286"/>
                  </a:lnTo>
                  <a:lnTo>
                    <a:pt x="1030872" y="70393"/>
                  </a:lnTo>
                  <a:lnTo>
                    <a:pt x="1070496" y="90930"/>
                  </a:lnTo>
                  <a:lnTo>
                    <a:pt x="1108638" y="113802"/>
                  </a:lnTo>
                  <a:lnTo>
                    <a:pt x="1145203" y="138915"/>
                  </a:lnTo>
                  <a:lnTo>
                    <a:pt x="1180097" y="166174"/>
                  </a:lnTo>
                  <a:lnTo>
                    <a:pt x="1213224" y="195485"/>
                  </a:lnTo>
                  <a:lnTo>
                    <a:pt x="1244490" y="226751"/>
                  </a:lnTo>
                  <a:lnTo>
                    <a:pt x="1273800" y="259878"/>
                  </a:lnTo>
                  <a:lnTo>
                    <a:pt x="1301059" y="294772"/>
                  </a:lnTo>
                  <a:lnTo>
                    <a:pt x="1326173" y="331337"/>
                  </a:lnTo>
                  <a:lnTo>
                    <a:pt x="1349045" y="369479"/>
                  </a:lnTo>
                  <a:lnTo>
                    <a:pt x="1369582" y="409103"/>
                  </a:lnTo>
                  <a:lnTo>
                    <a:pt x="1387689" y="450113"/>
                  </a:lnTo>
                  <a:lnTo>
                    <a:pt x="1403270" y="492416"/>
                  </a:lnTo>
                  <a:lnTo>
                    <a:pt x="1416231" y="535915"/>
                  </a:lnTo>
                  <a:lnTo>
                    <a:pt x="1426477" y="580517"/>
                  </a:lnTo>
                  <a:lnTo>
                    <a:pt x="1433913" y="626126"/>
                  </a:lnTo>
                  <a:lnTo>
                    <a:pt x="1438444" y="672648"/>
                  </a:lnTo>
                  <a:lnTo>
                    <a:pt x="1439975" y="719988"/>
                  </a:lnTo>
                  <a:lnTo>
                    <a:pt x="1438444" y="767327"/>
                  </a:lnTo>
                  <a:lnTo>
                    <a:pt x="1433913" y="813849"/>
                  </a:lnTo>
                  <a:lnTo>
                    <a:pt x="1426477" y="859458"/>
                  </a:lnTo>
                  <a:lnTo>
                    <a:pt x="1416231" y="904060"/>
                  </a:lnTo>
                  <a:lnTo>
                    <a:pt x="1403270" y="947559"/>
                  </a:lnTo>
                  <a:lnTo>
                    <a:pt x="1387689" y="989862"/>
                  </a:lnTo>
                  <a:lnTo>
                    <a:pt x="1369582" y="1030872"/>
                  </a:lnTo>
                  <a:lnTo>
                    <a:pt x="1349045" y="1070496"/>
                  </a:lnTo>
                  <a:lnTo>
                    <a:pt x="1326173" y="1108638"/>
                  </a:lnTo>
                  <a:lnTo>
                    <a:pt x="1301059" y="1145203"/>
                  </a:lnTo>
                  <a:lnTo>
                    <a:pt x="1273800" y="1180097"/>
                  </a:lnTo>
                  <a:lnTo>
                    <a:pt x="1244490" y="1213224"/>
                  </a:lnTo>
                  <a:lnTo>
                    <a:pt x="1213224" y="1244490"/>
                  </a:lnTo>
                  <a:lnTo>
                    <a:pt x="1180097" y="1273800"/>
                  </a:lnTo>
                  <a:lnTo>
                    <a:pt x="1145203" y="1301060"/>
                  </a:lnTo>
                  <a:lnTo>
                    <a:pt x="1108638" y="1326173"/>
                  </a:lnTo>
                  <a:lnTo>
                    <a:pt x="1070496" y="1349045"/>
                  </a:lnTo>
                  <a:lnTo>
                    <a:pt x="1030872" y="1369582"/>
                  </a:lnTo>
                  <a:lnTo>
                    <a:pt x="989862" y="1387689"/>
                  </a:lnTo>
                  <a:lnTo>
                    <a:pt x="947559" y="1403270"/>
                  </a:lnTo>
                  <a:lnTo>
                    <a:pt x="904060" y="1416231"/>
                  </a:lnTo>
                  <a:lnTo>
                    <a:pt x="859458" y="1426477"/>
                  </a:lnTo>
                  <a:lnTo>
                    <a:pt x="813849" y="1433913"/>
                  </a:lnTo>
                  <a:lnTo>
                    <a:pt x="767327" y="1438444"/>
                  </a:lnTo>
                  <a:lnTo>
                    <a:pt x="719987" y="143997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5509" rIns="0" bIns="0" rtlCol="0">
            <a:spAutoFit/>
          </a:bodyPr>
          <a:lstStyle/>
          <a:p>
            <a:pPr marL="5492750">
              <a:lnSpc>
                <a:spcPct val="100000"/>
              </a:lnSpc>
              <a:spcBef>
                <a:spcPts val="100"/>
              </a:spcBef>
            </a:pPr>
            <a:r>
              <a:rPr sz="8800" spc="-560" dirty="0"/>
              <a:t>TESTING</a:t>
            </a:r>
            <a:endParaRPr sz="88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896" y="5330496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896" y="5949621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896" y="6568746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896" y="8464221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896" y="9083346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25554" y="3555635"/>
            <a:ext cx="13027025" cy="6511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925">
              <a:lnSpc>
                <a:spcPct val="100000"/>
              </a:lnSpc>
              <a:spcBef>
                <a:spcPts val="100"/>
              </a:spcBef>
            </a:pPr>
            <a:r>
              <a:rPr sz="3650" b="1" spc="-270" dirty="0">
                <a:solidFill>
                  <a:srgbClr val="00003B"/>
                </a:solidFill>
                <a:latin typeface="Tahoma"/>
                <a:cs typeface="Tahoma"/>
              </a:rPr>
              <a:t>APPROACH</a:t>
            </a:r>
            <a:endParaRPr sz="36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35"/>
              </a:spcBef>
            </a:pPr>
            <a:endParaRPr sz="3650" dirty="0">
              <a:latin typeface="Tahoma"/>
              <a:cs typeface="Tahoma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3050" b="1" spc="-90" dirty="0">
                <a:solidFill>
                  <a:srgbClr val="00003B"/>
                </a:solidFill>
                <a:latin typeface="Tahoma"/>
                <a:cs typeface="Tahoma"/>
              </a:rPr>
              <a:t>Unit</a:t>
            </a:r>
            <a:r>
              <a:rPr sz="3050" b="1" spc="-145" dirty="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sz="3050" b="1" spc="-125" dirty="0">
                <a:solidFill>
                  <a:srgbClr val="00003B"/>
                </a:solidFill>
                <a:latin typeface="Tahoma"/>
                <a:cs typeface="Tahoma"/>
              </a:rPr>
              <a:t>Testing</a:t>
            </a:r>
            <a:r>
              <a:rPr sz="3050" spc="-125" dirty="0">
                <a:solidFill>
                  <a:srgbClr val="00003B"/>
                </a:solidFill>
                <a:latin typeface="Verdana"/>
                <a:cs typeface="Verdana"/>
              </a:rPr>
              <a:t>:</a:t>
            </a:r>
            <a:r>
              <a:rPr sz="3050" spc="-32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spc="-95" dirty="0">
                <a:solidFill>
                  <a:srgbClr val="00003B"/>
                </a:solidFill>
                <a:latin typeface="Verdana"/>
                <a:cs typeface="Verdana"/>
              </a:rPr>
              <a:t>Individual</a:t>
            </a:r>
            <a:r>
              <a:rPr sz="3050" spc="-32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spc="-60" dirty="0">
                <a:solidFill>
                  <a:srgbClr val="00003B"/>
                </a:solidFill>
                <a:latin typeface="Verdana"/>
                <a:cs typeface="Verdana"/>
              </a:rPr>
              <a:t>features</a:t>
            </a:r>
            <a:r>
              <a:rPr sz="3050" spc="-32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lang="en-US" sz="3050" spc="-320" dirty="0">
                <a:solidFill>
                  <a:srgbClr val="00003B"/>
                </a:solidFill>
                <a:latin typeface="Verdana"/>
                <a:cs typeface="Verdana"/>
              </a:rPr>
              <a:t>are tested.</a:t>
            </a:r>
            <a:endParaRPr sz="3050" dirty="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1215"/>
              </a:spcBef>
            </a:pPr>
            <a:r>
              <a:rPr sz="3050" b="1" spc="-114" dirty="0">
                <a:solidFill>
                  <a:srgbClr val="00003B"/>
                </a:solidFill>
                <a:latin typeface="Tahoma"/>
                <a:cs typeface="Tahoma"/>
              </a:rPr>
              <a:t>Integration</a:t>
            </a:r>
            <a:r>
              <a:rPr sz="3050" b="1" spc="-140" dirty="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sz="3050" b="1" spc="-125" dirty="0">
                <a:solidFill>
                  <a:srgbClr val="00003B"/>
                </a:solidFill>
                <a:latin typeface="Tahoma"/>
                <a:cs typeface="Tahoma"/>
              </a:rPr>
              <a:t>Testing</a:t>
            </a:r>
            <a:r>
              <a:rPr sz="3050" spc="-125" dirty="0">
                <a:solidFill>
                  <a:srgbClr val="00003B"/>
                </a:solidFill>
                <a:latin typeface="Verdana"/>
                <a:cs typeface="Verdana"/>
              </a:rPr>
              <a:t>:</a:t>
            </a:r>
            <a:r>
              <a:rPr sz="3050" spc="-32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spc="-60" dirty="0">
                <a:solidFill>
                  <a:srgbClr val="00003B"/>
                </a:solidFill>
                <a:latin typeface="Verdana"/>
                <a:cs typeface="Verdana"/>
              </a:rPr>
              <a:t>Backend</a:t>
            </a:r>
            <a:r>
              <a:rPr sz="3050" spc="-315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00003B"/>
                </a:solidFill>
                <a:latin typeface="Verdana"/>
                <a:cs typeface="Verdana"/>
              </a:rPr>
              <a:t>logic</a:t>
            </a:r>
            <a:r>
              <a:rPr sz="3050" spc="-32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00003B"/>
                </a:solidFill>
                <a:latin typeface="Verdana"/>
                <a:cs typeface="Verdana"/>
              </a:rPr>
              <a:t>and</a:t>
            </a:r>
            <a:r>
              <a:rPr sz="3050" spc="-32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lang="en-IN" sz="3050" spc="-40" dirty="0">
                <a:solidFill>
                  <a:srgbClr val="00003B"/>
                </a:solidFill>
                <a:latin typeface="Verdana"/>
                <a:cs typeface="Verdana"/>
              </a:rPr>
              <a:t>Spotify API call are tested</a:t>
            </a:r>
            <a:r>
              <a:rPr sz="3050" spc="-10" dirty="0">
                <a:solidFill>
                  <a:srgbClr val="00003B"/>
                </a:solidFill>
                <a:latin typeface="Verdana"/>
                <a:cs typeface="Verdana"/>
              </a:rPr>
              <a:t>.</a:t>
            </a:r>
            <a:endParaRPr sz="3050" dirty="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1215"/>
              </a:spcBef>
            </a:pPr>
            <a:r>
              <a:rPr sz="3050" b="1" spc="-80" dirty="0">
                <a:solidFill>
                  <a:srgbClr val="00003B"/>
                </a:solidFill>
                <a:latin typeface="Tahoma"/>
                <a:cs typeface="Tahoma"/>
              </a:rPr>
              <a:t>System</a:t>
            </a:r>
            <a:r>
              <a:rPr sz="3050" b="1" spc="-125" dirty="0">
                <a:solidFill>
                  <a:srgbClr val="00003B"/>
                </a:solidFill>
                <a:latin typeface="Tahoma"/>
                <a:cs typeface="Tahoma"/>
              </a:rPr>
              <a:t> Testing</a:t>
            </a:r>
            <a:r>
              <a:rPr sz="3050" spc="-125" dirty="0">
                <a:solidFill>
                  <a:srgbClr val="00003B"/>
                </a:solidFill>
                <a:latin typeface="Verdana"/>
                <a:cs typeface="Verdana"/>
              </a:rPr>
              <a:t>:</a:t>
            </a:r>
            <a:r>
              <a:rPr sz="3050" spc="-30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00003B"/>
                </a:solidFill>
                <a:latin typeface="Verdana"/>
                <a:cs typeface="Verdana"/>
              </a:rPr>
              <a:t>End-</a:t>
            </a:r>
            <a:r>
              <a:rPr sz="3050" spc="125" dirty="0">
                <a:solidFill>
                  <a:srgbClr val="00003B"/>
                </a:solidFill>
                <a:latin typeface="Verdana"/>
                <a:cs typeface="Verdana"/>
              </a:rPr>
              <a:t>to-</a:t>
            </a:r>
            <a:r>
              <a:rPr sz="3050" spc="-50" dirty="0">
                <a:solidFill>
                  <a:srgbClr val="00003B"/>
                </a:solidFill>
                <a:latin typeface="Verdana"/>
                <a:cs typeface="Verdana"/>
              </a:rPr>
              <a:t>end</a:t>
            </a:r>
            <a:r>
              <a:rPr sz="3050" spc="-30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spc="-30" dirty="0">
                <a:solidFill>
                  <a:srgbClr val="00003B"/>
                </a:solidFill>
                <a:latin typeface="Verdana"/>
                <a:cs typeface="Verdana"/>
              </a:rPr>
              <a:t>validation</a:t>
            </a:r>
            <a:r>
              <a:rPr sz="3050" spc="-300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00003B"/>
                </a:solidFill>
                <a:latin typeface="Verdana"/>
                <a:cs typeface="Verdana"/>
              </a:rPr>
              <a:t>of</a:t>
            </a:r>
            <a:r>
              <a:rPr sz="3050" spc="-305" dirty="0">
                <a:solidFill>
                  <a:srgbClr val="00003B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00003B"/>
                </a:solidFill>
                <a:latin typeface="Verdana"/>
                <a:cs typeface="Verdana"/>
              </a:rPr>
              <a:t>workflows.</a:t>
            </a:r>
            <a:endParaRPr lang="en-IN" sz="3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05"/>
              </a:spcBef>
            </a:pPr>
            <a:endParaRPr lang="en-IN" sz="3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50" b="1" spc="-10" dirty="0">
                <a:solidFill>
                  <a:srgbClr val="00003B"/>
                </a:solidFill>
                <a:latin typeface="Tahoma"/>
                <a:cs typeface="Tahoma"/>
              </a:rPr>
              <a:t>Outcomes:</a:t>
            </a:r>
            <a:endParaRPr sz="3250" dirty="0">
              <a:latin typeface="Tahoma"/>
              <a:cs typeface="Tahoma"/>
            </a:endParaRPr>
          </a:p>
          <a:p>
            <a:pPr marL="291465" marR="3719195">
              <a:lnSpc>
                <a:spcPct val="133200"/>
              </a:lnSpc>
              <a:spcBef>
                <a:spcPts val="35"/>
              </a:spcBef>
            </a:pPr>
            <a:r>
              <a:rPr lang="en-IN" sz="3200" dirty="0"/>
              <a:t>Personalized music recommendations.</a:t>
            </a:r>
          </a:p>
          <a:p>
            <a:pPr marL="291465" marR="3719195">
              <a:lnSpc>
                <a:spcPct val="133200"/>
              </a:lnSpc>
              <a:spcBef>
                <a:spcPts val="35"/>
              </a:spcBef>
            </a:pPr>
            <a:r>
              <a:rPr lang="en-US" sz="3200" dirty="0"/>
              <a:t>Discover new music, creates custom playlists.</a:t>
            </a:r>
            <a:endParaRPr lang="en-US" sz="3050" dirty="0">
              <a:latin typeface="Verdana"/>
            </a:endParaRPr>
          </a:p>
          <a:p>
            <a:pPr marL="291465" marR="3719195">
              <a:lnSpc>
                <a:spcPct val="133200"/>
              </a:lnSpc>
              <a:spcBef>
                <a:spcPts val="35"/>
              </a:spcBef>
            </a:pPr>
            <a:r>
              <a:rPr lang="en-US" sz="3200" dirty="0"/>
              <a:t>Encourages sharing music, exploring new artists</a:t>
            </a:r>
            <a:r>
              <a:rPr lang="en-US" sz="3050" dirty="0">
                <a:latin typeface="Verdana"/>
              </a:rPr>
              <a:t>.</a:t>
            </a:r>
            <a:endParaRPr lang="en-US" sz="3200" dirty="0"/>
          </a:p>
        </p:txBody>
      </p:sp>
      <p:sp>
        <p:nvSpPr>
          <p:cNvPr id="12" name="object 12"/>
          <p:cNvSpPr/>
          <p:nvPr/>
        </p:nvSpPr>
        <p:spPr>
          <a:xfrm>
            <a:off x="3045885" y="3241471"/>
            <a:ext cx="766445" cy="1105535"/>
          </a:xfrm>
          <a:custGeom>
            <a:avLst/>
            <a:gdLst/>
            <a:ahLst/>
            <a:cxnLst/>
            <a:rect l="l" t="t" r="r" b="b"/>
            <a:pathLst>
              <a:path w="766445" h="1105535">
                <a:moveTo>
                  <a:pt x="388498" y="120887"/>
                </a:moveTo>
                <a:lnTo>
                  <a:pt x="382295" y="120720"/>
                </a:lnTo>
                <a:lnTo>
                  <a:pt x="378368" y="120720"/>
                </a:lnTo>
                <a:lnTo>
                  <a:pt x="375339" y="120096"/>
                </a:lnTo>
                <a:lnTo>
                  <a:pt x="358340" y="98759"/>
                </a:lnTo>
                <a:lnTo>
                  <a:pt x="358633" y="95661"/>
                </a:lnTo>
                <a:lnTo>
                  <a:pt x="358665" y="70887"/>
                </a:lnTo>
                <a:lnTo>
                  <a:pt x="358781" y="24614"/>
                </a:lnTo>
                <a:lnTo>
                  <a:pt x="358621" y="21541"/>
                </a:lnTo>
                <a:lnTo>
                  <a:pt x="359093" y="18423"/>
                </a:lnTo>
                <a:lnTo>
                  <a:pt x="385426" y="0"/>
                </a:lnTo>
                <a:lnTo>
                  <a:pt x="388517" y="624"/>
                </a:lnTo>
                <a:lnTo>
                  <a:pt x="405956" y="103005"/>
                </a:lnTo>
                <a:lnTo>
                  <a:pt x="403492" y="109317"/>
                </a:lnTo>
                <a:lnTo>
                  <a:pt x="398384" y="114597"/>
                </a:lnTo>
                <a:lnTo>
                  <a:pt x="393861" y="118846"/>
                </a:lnTo>
                <a:lnTo>
                  <a:pt x="388498" y="120887"/>
                </a:lnTo>
                <a:close/>
              </a:path>
              <a:path w="766445" h="1105535">
                <a:moveTo>
                  <a:pt x="465430" y="887053"/>
                </a:moveTo>
                <a:lnTo>
                  <a:pt x="288771" y="887053"/>
                </a:lnTo>
                <a:lnTo>
                  <a:pt x="286348" y="885783"/>
                </a:lnTo>
                <a:lnTo>
                  <a:pt x="281621" y="884513"/>
                </a:lnTo>
                <a:lnTo>
                  <a:pt x="279375" y="883243"/>
                </a:lnTo>
                <a:lnTo>
                  <a:pt x="275118" y="880703"/>
                </a:lnTo>
                <a:lnTo>
                  <a:pt x="273159" y="879433"/>
                </a:lnTo>
                <a:lnTo>
                  <a:pt x="269578" y="875623"/>
                </a:lnTo>
                <a:lnTo>
                  <a:pt x="268000" y="874353"/>
                </a:lnTo>
                <a:lnTo>
                  <a:pt x="265269" y="869273"/>
                </a:lnTo>
                <a:lnTo>
                  <a:pt x="264150" y="868003"/>
                </a:lnTo>
                <a:lnTo>
                  <a:pt x="262402" y="862923"/>
                </a:lnTo>
                <a:lnTo>
                  <a:pt x="261795" y="860383"/>
                </a:lnTo>
                <a:lnTo>
                  <a:pt x="261114" y="855303"/>
                </a:lnTo>
                <a:lnTo>
                  <a:pt x="261049" y="852763"/>
                </a:lnTo>
                <a:lnTo>
                  <a:pt x="261259" y="850223"/>
                </a:lnTo>
                <a:lnTo>
                  <a:pt x="259437" y="812123"/>
                </a:lnTo>
                <a:lnTo>
                  <a:pt x="245555" y="738463"/>
                </a:lnTo>
                <a:lnTo>
                  <a:pt x="224748" y="683853"/>
                </a:lnTo>
                <a:lnTo>
                  <a:pt x="202459" y="649563"/>
                </a:lnTo>
                <a:lnTo>
                  <a:pt x="188916" y="634323"/>
                </a:lnTo>
                <a:lnTo>
                  <a:pt x="155137" y="593683"/>
                </a:lnTo>
                <a:lnTo>
                  <a:pt x="130226" y="549233"/>
                </a:lnTo>
                <a:lnTo>
                  <a:pt x="114370" y="503513"/>
                </a:lnTo>
                <a:lnTo>
                  <a:pt x="107757" y="456523"/>
                </a:lnTo>
                <a:lnTo>
                  <a:pt x="110574" y="406993"/>
                </a:lnTo>
                <a:lnTo>
                  <a:pt x="123009" y="354923"/>
                </a:lnTo>
                <a:lnTo>
                  <a:pt x="143833" y="306663"/>
                </a:lnTo>
                <a:lnTo>
                  <a:pt x="171286" y="264753"/>
                </a:lnTo>
                <a:lnTo>
                  <a:pt x="205162" y="229193"/>
                </a:lnTo>
                <a:lnTo>
                  <a:pt x="245255" y="202523"/>
                </a:lnTo>
                <a:lnTo>
                  <a:pt x="291359" y="182203"/>
                </a:lnTo>
                <a:lnTo>
                  <a:pt x="343269" y="170773"/>
                </a:lnTo>
                <a:lnTo>
                  <a:pt x="358783" y="168233"/>
                </a:lnTo>
                <a:lnTo>
                  <a:pt x="405585" y="168233"/>
                </a:lnTo>
                <a:lnTo>
                  <a:pt x="451715" y="175853"/>
                </a:lnTo>
                <a:lnTo>
                  <a:pt x="488661" y="188553"/>
                </a:lnTo>
                <a:lnTo>
                  <a:pt x="495818" y="192363"/>
                </a:lnTo>
                <a:lnTo>
                  <a:pt x="502883" y="194903"/>
                </a:lnTo>
                <a:lnTo>
                  <a:pt x="516700" y="202523"/>
                </a:lnTo>
                <a:lnTo>
                  <a:pt x="530091" y="210143"/>
                </a:lnTo>
                <a:lnTo>
                  <a:pt x="533347" y="212683"/>
                </a:lnTo>
                <a:lnTo>
                  <a:pt x="363615" y="212683"/>
                </a:lnTo>
                <a:lnTo>
                  <a:pt x="310104" y="222843"/>
                </a:lnTo>
                <a:lnTo>
                  <a:pt x="263417" y="243163"/>
                </a:lnTo>
                <a:lnTo>
                  <a:pt x="223924" y="272373"/>
                </a:lnTo>
                <a:lnTo>
                  <a:pt x="191996" y="311743"/>
                </a:lnTo>
                <a:lnTo>
                  <a:pt x="168001" y="361273"/>
                </a:lnTo>
                <a:lnTo>
                  <a:pt x="154275" y="413343"/>
                </a:lnTo>
                <a:lnTo>
                  <a:pt x="152882" y="464143"/>
                </a:lnTo>
                <a:lnTo>
                  <a:pt x="163507" y="513673"/>
                </a:lnTo>
                <a:lnTo>
                  <a:pt x="185832" y="559393"/>
                </a:lnTo>
                <a:lnTo>
                  <a:pt x="219542" y="602573"/>
                </a:lnTo>
                <a:lnTo>
                  <a:pt x="230078" y="614003"/>
                </a:lnTo>
                <a:lnTo>
                  <a:pt x="235239" y="620353"/>
                </a:lnTo>
                <a:lnTo>
                  <a:pt x="263230" y="662263"/>
                </a:lnTo>
                <a:lnTo>
                  <a:pt x="281153" y="701633"/>
                </a:lnTo>
                <a:lnTo>
                  <a:pt x="293686" y="743543"/>
                </a:lnTo>
                <a:lnTo>
                  <a:pt x="300556" y="786723"/>
                </a:lnTo>
                <a:lnTo>
                  <a:pt x="304690" y="826093"/>
                </a:lnTo>
                <a:lnTo>
                  <a:pt x="306094" y="841333"/>
                </a:lnTo>
                <a:lnTo>
                  <a:pt x="504211" y="842603"/>
                </a:lnTo>
                <a:lnTo>
                  <a:pt x="503588" y="850223"/>
                </a:lnTo>
                <a:lnTo>
                  <a:pt x="500149" y="865463"/>
                </a:lnTo>
                <a:lnTo>
                  <a:pt x="492838" y="878163"/>
                </a:lnTo>
                <a:lnTo>
                  <a:pt x="481364" y="884513"/>
                </a:lnTo>
                <a:lnTo>
                  <a:pt x="465430" y="887053"/>
                </a:lnTo>
                <a:close/>
              </a:path>
              <a:path w="766445" h="1105535">
                <a:moveTo>
                  <a:pt x="92528" y="290153"/>
                </a:moveTo>
                <a:lnTo>
                  <a:pt x="84736" y="290153"/>
                </a:lnTo>
                <a:lnTo>
                  <a:pt x="81324" y="288883"/>
                </a:lnTo>
                <a:lnTo>
                  <a:pt x="78160" y="287613"/>
                </a:lnTo>
                <a:lnTo>
                  <a:pt x="60305" y="277453"/>
                </a:lnTo>
                <a:lnTo>
                  <a:pt x="43170" y="268563"/>
                </a:lnTo>
                <a:lnTo>
                  <a:pt x="26623" y="258403"/>
                </a:lnTo>
                <a:lnTo>
                  <a:pt x="6498" y="245703"/>
                </a:lnTo>
                <a:lnTo>
                  <a:pt x="3698" y="241893"/>
                </a:lnTo>
                <a:lnTo>
                  <a:pt x="2130" y="236813"/>
                </a:lnTo>
                <a:lnTo>
                  <a:pt x="1630" y="236813"/>
                </a:lnTo>
                <a:lnTo>
                  <a:pt x="1289" y="235543"/>
                </a:lnTo>
                <a:lnTo>
                  <a:pt x="279" y="234273"/>
                </a:lnTo>
                <a:lnTo>
                  <a:pt x="219" y="226653"/>
                </a:lnTo>
                <a:lnTo>
                  <a:pt x="1318" y="222843"/>
                </a:lnTo>
                <a:lnTo>
                  <a:pt x="5835" y="213953"/>
                </a:lnTo>
                <a:lnTo>
                  <a:pt x="8960" y="211413"/>
                </a:lnTo>
                <a:lnTo>
                  <a:pt x="12950" y="208873"/>
                </a:lnTo>
                <a:lnTo>
                  <a:pt x="16223" y="206333"/>
                </a:lnTo>
                <a:lnTo>
                  <a:pt x="30866" y="206333"/>
                </a:lnTo>
                <a:lnTo>
                  <a:pt x="34165" y="208873"/>
                </a:lnTo>
                <a:lnTo>
                  <a:pt x="51783" y="217763"/>
                </a:lnTo>
                <a:lnTo>
                  <a:pt x="69007" y="227923"/>
                </a:lnTo>
                <a:lnTo>
                  <a:pt x="85539" y="238083"/>
                </a:lnTo>
                <a:lnTo>
                  <a:pt x="101083" y="246973"/>
                </a:lnTo>
                <a:lnTo>
                  <a:pt x="111819" y="264753"/>
                </a:lnTo>
                <a:lnTo>
                  <a:pt x="111901" y="266023"/>
                </a:lnTo>
                <a:lnTo>
                  <a:pt x="111123" y="272373"/>
                </a:lnTo>
                <a:lnTo>
                  <a:pt x="110209" y="274913"/>
                </a:lnTo>
                <a:lnTo>
                  <a:pt x="108771" y="277453"/>
                </a:lnTo>
                <a:lnTo>
                  <a:pt x="105684" y="283803"/>
                </a:lnTo>
                <a:lnTo>
                  <a:pt x="100938" y="287613"/>
                </a:lnTo>
                <a:lnTo>
                  <a:pt x="94533" y="288883"/>
                </a:lnTo>
                <a:lnTo>
                  <a:pt x="92528" y="290153"/>
                </a:lnTo>
                <a:close/>
              </a:path>
              <a:path w="766445" h="1105535">
                <a:moveTo>
                  <a:pt x="680538" y="290153"/>
                </a:moveTo>
                <a:lnTo>
                  <a:pt x="671928" y="290153"/>
                </a:lnTo>
                <a:lnTo>
                  <a:pt x="668004" y="288883"/>
                </a:lnTo>
                <a:lnTo>
                  <a:pt x="660756" y="285073"/>
                </a:lnTo>
                <a:lnTo>
                  <a:pt x="657941" y="281263"/>
                </a:lnTo>
                <a:lnTo>
                  <a:pt x="655933" y="278723"/>
                </a:lnTo>
                <a:lnTo>
                  <a:pt x="654402" y="274913"/>
                </a:lnTo>
                <a:lnTo>
                  <a:pt x="653457" y="272373"/>
                </a:lnTo>
                <a:lnTo>
                  <a:pt x="652740" y="266023"/>
                </a:lnTo>
                <a:lnTo>
                  <a:pt x="652994" y="263483"/>
                </a:lnTo>
                <a:lnTo>
                  <a:pt x="665188" y="245703"/>
                </a:lnTo>
                <a:lnTo>
                  <a:pt x="727408" y="210143"/>
                </a:lnTo>
                <a:lnTo>
                  <a:pt x="731122" y="207603"/>
                </a:lnTo>
                <a:lnTo>
                  <a:pt x="735138" y="206333"/>
                </a:lnTo>
                <a:lnTo>
                  <a:pt x="743772" y="206333"/>
                </a:lnTo>
                <a:lnTo>
                  <a:pt x="765431" y="226653"/>
                </a:lnTo>
                <a:lnTo>
                  <a:pt x="765523" y="227923"/>
                </a:lnTo>
                <a:lnTo>
                  <a:pt x="765615" y="229193"/>
                </a:lnTo>
                <a:lnTo>
                  <a:pt x="765708" y="230463"/>
                </a:lnTo>
                <a:lnTo>
                  <a:pt x="766120" y="233003"/>
                </a:lnTo>
                <a:lnTo>
                  <a:pt x="764284" y="235543"/>
                </a:lnTo>
                <a:lnTo>
                  <a:pt x="761707" y="239353"/>
                </a:lnTo>
                <a:lnTo>
                  <a:pt x="759349" y="243163"/>
                </a:lnTo>
                <a:lnTo>
                  <a:pt x="756174" y="246973"/>
                </a:lnTo>
                <a:lnTo>
                  <a:pt x="736168" y="259673"/>
                </a:lnTo>
                <a:lnTo>
                  <a:pt x="704089" y="277453"/>
                </a:lnTo>
                <a:lnTo>
                  <a:pt x="688396" y="286343"/>
                </a:lnTo>
                <a:lnTo>
                  <a:pt x="684620" y="288883"/>
                </a:lnTo>
                <a:lnTo>
                  <a:pt x="680538" y="290153"/>
                </a:lnTo>
                <a:close/>
              </a:path>
              <a:path w="766445" h="1105535">
                <a:moveTo>
                  <a:pt x="504211" y="842603"/>
                </a:moveTo>
                <a:lnTo>
                  <a:pt x="458881" y="842603"/>
                </a:lnTo>
                <a:lnTo>
                  <a:pt x="459308" y="837523"/>
                </a:lnTo>
                <a:lnTo>
                  <a:pt x="459308" y="832443"/>
                </a:lnTo>
                <a:lnTo>
                  <a:pt x="460006" y="827363"/>
                </a:lnTo>
                <a:lnTo>
                  <a:pt x="462793" y="805773"/>
                </a:lnTo>
                <a:lnTo>
                  <a:pt x="465482" y="784183"/>
                </a:lnTo>
                <a:lnTo>
                  <a:pt x="468569" y="762593"/>
                </a:lnTo>
                <a:lnTo>
                  <a:pt x="477198" y="720683"/>
                </a:lnTo>
                <a:lnTo>
                  <a:pt x="491008" y="682583"/>
                </a:lnTo>
                <a:lnTo>
                  <a:pt x="510719" y="645753"/>
                </a:lnTo>
                <a:lnTo>
                  <a:pt x="535636" y="612733"/>
                </a:lnTo>
                <a:lnTo>
                  <a:pt x="550003" y="597493"/>
                </a:lnTo>
                <a:lnTo>
                  <a:pt x="563898" y="582253"/>
                </a:lnTo>
                <a:lnTo>
                  <a:pt x="586181" y="547963"/>
                </a:lnTo>
                <a:lnTo>
                  <a:pt x="607658" y="485733"/>
                </a:lnTo>
                <a:lnTo>
                  <a:pt x="611953" y="442553"/>
                </a:lnTo>
                <a:lnTo>
                  <a:pt x="608230" y="401913"/>
                </a:lnTo>
                <a:lnTo>
                  <a:pt x="596798" y="360003"/>
                </a:lnTo>
                <a:lnTo>
                  <a:pt x="578664" y="323173"/>
                </a:lnTo>
                <a:lnTo>
                  <a:pt x="554373" y="288883"/>
                </a:lnTo>
                <a:lnTo>
                  <a:pt x="524583" y="260943"/>
                </a:lnTo>
                <a:lnTo>
                  <a:pt x="489953" y="238083"/>
                </a:lnTo>
                <a:lnTo>
                  <a:pt x="451142" y="221573"/>
                </a:lnTo>
                <a:lnTo>
                  <a:pt x="408810" y="212683"/>
                </a:lnTo>
                <a:lnTo>
                  <a:pt x="533347" y="212683"/>
                </a:lnTo>
                <a:lnTo>
                  <a:pt x="536603" y="215223"/>
                </a:lnTo>
                <a:lnTo>
                  <a:pt x="542990" y="219033"/>
                </a:lnTo>
                <a:lnTo>
                  <a:pt x="549251" y="224113"/>
                </a:lnTo>
                <a:lnTo>
                  <a:pt x="578406" y="249513"/>
                </a:lnTo>
                <a:lnTo>
                  <a:pt x="588977" y="262213"/>
                </a:lnTo>
                <a:lnTo>
                  <a:pt x="594016" y="267293"/>
                </a:lnTo>
                <a:lnTo>
                  <a:pt x="616538" y="299043"/>
                </a:lnTo>
                <a:lnTo>
                  <a:pt x="620481" y="306663"/>
                </a:lnTo>
                <a:lnTo>
                  <a:pt x="624231" y="313013"/>
                </a:lnTo>
                <a:lnTo>
                  <a:pt x="627786" y="319363"/>
                </a:lnTo>
                <a:lnTo>
                  <a:pt x="631141" y="326983"/>
                </a:lnTo>
                <a:lnTo>
                  <a:pt x="634291" y="334603"/>
                </a:lnTo>
                <a:lnTo>
                  <a:pt x="637235" y="340953"/>
                </a:lnTo>
                <a:lnTo>
                  <a:pt x="648803" y="379053"/>
                </a:lnTo>
                <a:lnTo>
                  <a:pt x="654949" y="417153"/>
                </a:lnTo>
                <a:lnTo>
                  <a:pt x="655873" y="448903"/>
                </a:lnTo>
                <a:lnTo>
                  <a:pt x="655546" y="456523"/>
                </a:lnTo>
                <a:lnTo>
                  <a:pt x="650809" y="494623"/>
                </a:lnTo>
                <a:lnTo>
                  <a:pt x="638048" y="539073"/>
                </a:lnTo>
                <a:lnTo>
                  <a:pt x="617539" y="582253"/>
                </a:lnTo>
                <a:lnTo>
                  <a:pt x="590220" y="619083"/>
                </a:lnTo>
                <a:lnTo>
                  <a:pt x="563012" y="648293"/>
                </a:lnTo>
                <a:lnTo>
                  <a:pt x="552982" y="660993"/>
                </a:lnTo>
                <a:lnTo>
                  <a:pt x="529123" y="704173"/>
                </a:lnTo>
                <a:lnTo>
                  <a:pt x="515690" y="752433"/>
                </a:lnTo>
                <a:lnTo>
                  <a:pt x="508234" y="800693"/>
                </a:lnTo>
                <a:lnTo>
                  <a:pt x="504314" y="841333"/>
                </a:lnTo>
                <a:lnTo>
                  <a:pt x="504211" y="842603"/>
                </a:lnTo>
                <a:close/>
              </a:path>
              <a:path w="766445" h="1105535">
                <a:moveTo>
                  <a:pt x="26971" y="667343"/>
                </a:moveTo>
                <a:lnTo>
                  <a:pt x="19256" y="667343"/>
                </a:lnTo>
                <a:lnTo>
                  <a:pt x="15341" y="666073"/>
                </a:lnTo>
                <a:lnTo>
                  <a:pt x="8140" y="660993"/>
                </a:lnTo>
                <a:lnTo>
                  <a:pt x="5363" y="658453"/>
                </a:lnTo>
                <a:lnTo>
                  <a:pt x="3411" y="654643"/>
                </a:lnTo>
                <a:lnTo>
                  <a:pt x="1930" y="652103"/>
                </a:lnTo>
                <a:lnTo>
                  <a:pt x="952" y="649563"/>
                </a:lnTo>
                <a:lnTo>
                  <a:pt x="0" y="644483"/>
                </a:lnTo>
                <a:lnTo>
                  <a:pt x="59" y="641943"/>
                </a:lnTo>
                <a:lnTo>
                  <a:pt x="9818" y="625433"/>
                </a:lnTo>
                <a:lnTo>
                  <a:pt x="38401" y="607653"/>
                </a:lnTo>
                <a:lnTo>
                  <a:pt x="52785" y="600033"/>
                </a:lnTo>
                <a:lnTo>
                  <a:pt x="67197" y="591143"/>
                </a:lnTo>
                <a:lnTo>
                  <a:pt x="78857" y="584793"/>
                </a:lnTo>
                <a:lnTo>
                  <a:pt x="80906" y="583523"/>
                </a:lnTo>
                <a:lnTo>
                  <a:pt x="85407" y="583523"/>
                </a:lnTo>
                <a:lnTo>
                  <a:pt x="87984" y="582253"/>
                </a:lnTo>
                <a:lnTo>
                  <a:pt x="93111" y="582253"/>
                </a:lnTo>
                <a:lnTo>
                  <a:pt x="97737" y="583523"/>
                </a:lnTo>
                <a:lnTo>
                  <a:pt x="105985" y="589873"/>
                </a:lnTo>
                <a:lnTo>
                  <a:pt x="108763" y="593683"/>
                </a:lnTo>
                <a:lnTo>
                  <a:pt x="110195" y="598763"/>
                </a:lnTo>
                <a:lnTo>
                  <a:pt x="111151" y="601303"/>
                </a:lnTo>
                <a:lnTo>
                  <a:pt x="111679" y="603843"/>
                </a:lnTo>
                <a:lnTo>
                  <a:pt x="111778" y="606383"/>
                </a:lnTo>
                <a:lnTo>
                  <a:pt x="111878" y="608923"/>
                </a:lnTo>
                <a:lnTo>
                  <a:pt x="111544" y="611463"/>
                </a:lnTo>
                <a:lnTo>
                  <a:pt x="110007" y="616543"/>
                </a:lnTo>
                <a:lnTo>
                  <a:pt x="108851" y="617813"/>
                </a:lnTo>
                <a:lnTo>
                  <a:pt x="105764" y="622893"/>
                </a:lnTo>
                <a:lnTo>
                  <a:pt x="103926" y="624163"/>
                </a:lnTo>
                <a:lnTo>
                  <a:pt x="101795" y="625433"/>
                </a:lnTo>
                <a:lnTo>
                  <a:pt x="83886" y="635593"/>
                </a:lnTo>
                <a:lnTo>
                  <a:pt x="66592" y="645753"/>
                </a:lnTo>
                <a:lnTo>
                  <a:pt x="49777" y="655913"/>
                </a:lnTo>
                <a:lnTo>
                  <a:pt x="33310" y="664803"/>
                </a:lnTo>
                <a:lnTo>
                  <a:pt x="30246" y="666073"/>
                </a:lnTo>
                <a:lnTo>
                  <a:pt x="26971" y="667343"/>
                </a:lnTo>
                <a:close/>
              </a:path>
              <a:path w="766445" h="1105535">
                <a:moveTo>
                  <a:pt x="745136" y="667343"/>
                </a:moveTo>
                <a:lnTo>
                  <a:pt x="738086" y="667343"/>
                </a:lnTo>
                <a:lnTo>
                  <a:pt x="734811" y="666073"/>
                </a:lnTo>
                <a:lnTo>
                  <a:pt x="731953" y="664803"/>
                </a:lnTo>
                <a:lnTo>
                  <a:pt x="729201" y="663533"/>
                </a:lnTo>
                <a:lnTo>
                  <a:pt x="726553" y="662263"/>
                </a:lnTo>
                <a:lnTo>
                  <a:pt x="711523" y="653373"/>
                </a:lnTo>
                <a:lnTo>
                  <a:pt x="696547" y="645753"/>
                </a:lnTo>
                <a:lnTo>
                  <a:pt x="666754" y="627973"/>
                </a:lnTo>
                <a:lnTo>
                  <a:pt x="663791" y="626703"/>
                </a:lnTo>
                <a:lnTo>
                  <a:pt x="661226" y="624163"/>
                </a:lnTo>
                <a:lnTo>
                  <a:pt x="656896" y="619083"/>
                </a:lnTo>
                <a:lnTo>
                  <a:pt x="655303" y="616543"/>
                </a:lnTo>
                <a:lnTo>
                  <a:pt x="653261" y="610193"/>
                </a:lnTo>
                <a:lnTo>
                  <a:pt x="653078" y="608923"/>
                </a:lnTo>
                <a:lnTo>
                  <a:pt x="653123" y="605113"/>
                </a:lnTo>
                <a:lnTo>
                  <a:pt x="653238" y="603843"/>
                </a:lnTo>
                <a:lnTo>
                  <a:pt x="653353" y="602573"/>
                </a:lnTo>
                <a:lnTo>
                  <a:pt x="676904" y="582253"/>
                </a:lnTo>
                <a:lnTo>
                  <a:pt x="683739" y="583523"/>
                </a:lnTo>
                <a:lnTo>
                  <a:pt x="690104" y="587333"/>
                </a:lnTo>
                <a:lnTo>
                  <a:pt x="752182" y="622893"/>
                </a:lnTo>
                <a:lnTo>
                  <a:pt x="764252" y="644483"/>
                </a:lnTo>
                <a:lnTo>
                  <a:pt x="763922" y="647023"/>
                </a:lnTo>
                <a:lnTo>
                  <a:pt x="763145" y="649563"/>
                </a:lnTo>
                <a:lnTo>
                  <a:pt x="761766" y="654643"/>
                </a:lnTo>
                <a:lnTo>
                  <a:pt x="758877" y="659723"/>
                </a:lnTo>
                <a:lnTo>
                  <a:pt x="750078" y="666073"/>
                </a:lnTo>
                <a:lnTo>
                  <a:pt x="745136" y="667343"/>
                </a:lnTo>
                <a:close/>
              </a:path>
              <a:path w="766445" h="1105535">
                <a:moveTo>
                  <a:pt x="455603" y="1105264"/>
                </a:moveTo>
                <a:lnTo>
                  <a:pt x="310751" y="1105264"/>
                </a:lnTo>
                <a:lnTo>
                  <a:pt x="306951" y="1104884"/>
                </a:lnTo>
                <a:lnTo>
                  <a:pt x="270536" y="1085389"/>
                </a:lnTo>
                <a:lnTo>
                  <a:pt x="256235" y="1051621"/>
                </a:lnTo>
                <a:lnTo>
                  <a:pt x="256237" y="957003"/>
                </a:lnTo>
                <a:lnTo>
                  <a:pt x="275990" y="917799"/>
                </a:lnTo>
                <a:lnTo>
                  <a:pt x="310809" y="903376"/>
                </a:lnTo>
                <a:lnTo>
                  <a:pt x="455547" y="903376"/>
                </a:lnTo>
                <a:lnTo>
                  <a:pt x="495807" y="923233"/>
                </a:lnTo>
                <a:lnTo>
                  <a:pt x="507270" y="943050"/>
                </a:lnTo>
                <a:lnTo>
                  <a:pt x="312400" y="943050"/>
                </a:lnTo>
                <a:lnTo>
                  <a:pt x="309760" y="943574"/>
                </a:lnTo>
                <a:lnTo>
                  <a:pt x="295855" y="959401"/>
                </a:lnTo>
                <a:lnTo>
                  <a:pt x="295855" y="1049233"/>
                </a:lnTo>
                <a:lnTo>
                  <a:pt x="312083" y="1065533"/>
                </a:lnTo>
                <a:lnTo>
                  <a:pt x="507297" y="1065533"/>
                </a:lnTo>
                <a:lnTo>
                  <a:pt x="504330" y="1072680"/>
                </a:lnTo>
                <a:lnTo>
                  <a:pt x="470595" y="1102265"/>
                </a:lnTo>
                <a:lnTo>
                  <a:pt x="459406" y="1104884"/>
                </a:lnTo>
                <a:lnTo>
                  <a:pt x="455603" y="1105264"/>
                </a:lnTo>
                <a:close/>
              </a:path>
              <a:path w="766445" h="1105535">
                <a:moveTo>
                  <a:pt x="507291" y="1065533"/>
                </a:moveTo>
                <a:lnTo>
                  <a:pt x="454243" y="1065533"/>
                </a:lnTo>
                <a:lnTo>
                  <a:pt x="456627" y="1065046"/>
                </a:lnTo>
                <a:lnTo>
                  <a:pt x="461203" y="1063125"/>
                </a:lnTo>
                <a:lnTo>
                  <a:pt x="470419" y="959401"/>
                </a:lnTo>
                <a:lnTo>
                  <a:pt x="469946" y="957003"/>
                </a:lnTo>
                <a:lnTo>
                  <a:pt x="453949" y="943050"/>
                </a:lnTo>
                <a:lnTo>
                  <a:pt x="507272" y="943050"/>
                </a:lnTo>
                <a:lnTo>
                  <a:pt x="508385" y="946709"/>
                </a:lnTo>
                <a:lnTo>
                  <a:pt x="509894" y="954246"/>
                </a:lnTo>
                <a:lnTo>
                  <a:pt x="510169" y="957003"/>
                </a:lnTo>
                <a:lnTo>
                  <a:pt x="510172" y="1051621"/>
                </a:lnTo>
                <a:lnTo>
                  <a:pt x="509895" y="1054396"/>
                </a:lnTo>
                <a:lnTo>
                  <a:pt x="508421" y="1061764"/>
                </a:lnTo>
                <a:lnTo>
                  <a:pt x="507291" y="106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0">
            <a:extLst>
              <a:ext uri="{FF2B5EF4-FFF2-40B4-BE49-F238E27FC236}">
                <a16:creationId xmlns:a16="http://schemas.microsoft.com/office/drawing/2014/main" id="{68F154D0-3E67-BFD8-9549-C02622DC42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349" y="9702471"/>
            <a:ext cx="152400" cy="152399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E2869BD5-0DFF-D453-89D6-ECA11BF0D0C5}"/>
              </a:ext>
            </a:extLst>
          </p:cNvPr>
          <p:cNvSpPr/>
          <p:nvPr/>
        </p:nvSpPr>
        <p:spPr>
          <a:xfrm>
            <a:off x="0" y="0"/>
            <a:ext cx="1137285" cy="10287000"/>
          </a:xfrm>
          <a:custGeom>
            <a:avLst/>
            <a:gdLst/>
            <a:ahLst/>
            <a:cxnLst/>
            <a:rect l="l" t="t" r="r" b="b"/>
            <a:pathLst>
              <a:path w="1137285" h="10287000">
                <a:moveTo>
                  <a:pt x="1136803" y="0"/>
                </a:moveTo>
                <a:lnTo>
                  <a:pt x="1136803" y="10287000"/>
                </a:lnTo>
                <a:lnTo>
                  <a:pt x="0" y="10287000"/>
                </a:lnTo>
                <a:lnTo>
                  <a:pt x="0" y="0"/>
                </a:lnTo>
                <a:lnTo>
                  <a:pt x="1136803" y="0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7285" cy="10287000"/>
          </a:xfrm>
          <a:custGeom>
            <a:avLst/>
            <a:gdLst/>
            <a:ahLst/>
            <a:cxnLst/>
            <a:rect l="l" t="t" r="r" b="b"/>
            <a:pathLst>
              <a:path w="1137285" h="10287000">
                <a:moveTo>
                  <a:pt x="1136803" y="0"/>
                </a:moveTo>
                <a:lnTo>
                  <a:pt x="1136803" y="10287000"/>
                </a:lnTo>
                <a:lnTo>
                  <a:pt x="0" y="10287000"/>
                </a:lnTo>
                <a:lnTo>
                  <a:pt x="0" y="0"/>
                </a:lnTo>
                <a:lnTo>
                  <a:pt x="1136803" y="0"/>
                </a:lnTo>
                <a:close/>
              </a:path>
            </a:pathLst>
          </a:custGeom>
          <a:solidFill>
            <a:srgbClr val="18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73340" y="180975"/>
            <a:ext cx="10991215" cy="1695450"/>
            <a:chOff x="4073340" y="180975"/>
            <a:chExt cx="10991215" cy="1695450"/>
          </a:xfrm>
        </p:grpSpPr>
        <p:sp>
          <p:nvSpPr>
            <p:cNvPr id="4" name="object 4"/>
            <p:cNvSpPr/>
            <p:nvPr/>
          </p:nvSpPr>
          <p:spPr>
            <a:xfrm>
              <a:off x="4149539" y="257175"/>
              <a:ext cx="10837545" cy="1543050"/>
            </a:xfrm>
            <a:custGeom>
              <a:avLst/>
              <a:gdLst/>
              <a:ahLst/>
              <a:cxnLst/>
              <a:rect l="l" t="t" r="r" b="b"/>
              <a:pathLst>
                <a:path w="10837544" h="1543050">
                  <a:moveTo>
                    <a:pt x="10067047" y="1543049"/>
                  </a:moveTo>
                  <a:lnTo>
                    <a:pt x="771525" y="1543049"/>
                  </a:lnTo>
                  <a:lnTo>
                    <a:pt x="722732" y="1541531"/>
                  </a:lnTo>
                  <a:lnTo>
                    <a:pt x="674746" y="1537038"/>
                  </a:lnTo>
                  <a:lnTo>
                    <a:pt x="627657" y="1529660"/>
                  </a:lnTo>
                  <a:lnTo>
                    <a:pt x="581555" y="1519486"/>
                  </a:lnTo>
                  <a:lnTo>
                    <a:pt x="536531" y="1506609"/>
                  </a:lnTo>
                  <a:lnTo>
                    <a:pt x="492674" y="1491117"/>
                  </a:lnTo>
                  <a:lnTo>
                    <a:pt x="450076" y="1473102"/>
                  </a:lnTo>
                  <a:lnTo>
                    <a:pt x="408827" y="1452653"/>
                  </a:lnTo>
                  <a:lnTo>
                    <a:pt x="369016" y="1429862"/>
                  </a:lnTo>
                  <a:lnTo>
                    <a:pt x="330736" y="1404818"/>
                  </a:lnTo>
                  <a:lnTo>
                    <a:pt x="294075" y="1377612"/>
                  </a:lnTo>
                  <a:lnTo>
                    <a:pt x="259124" y="1348334"/>
                  </a:lnTo>
                  <a:lnTo>
                    <a:pt x="225974" y="1317075"/>
                  </a:lnTo>
                  <a:lnTo>
                    <a:pt x="194715" y="1283925"/>
                  </a:lnTo>
                  <a:lnTo>
                    <a:pt x="165437" y="1248974"/>
                  </a:lnTo>
                  <a:lnTo>
                    <a:pt x="138231" y="1212313"/>
                  </a:lnTo>
                  <a:lnTo>
                    <a:pt x="113187" y="1174032"/>
                  </a:lnTo>
                  <a:lnTo>
                    <a:pt x="90396" y="1134222"/>
                  </a:lnTo>
                  <a:lnTo>
                    <a:pt x="69947" y="1092973"/>
                  </a:lnTo>
                  <a:lnTo>
                    <a:pt x="51932" y="1050375"/>
                  </a:lnTo>
                  <a:lnTo>
                    <a:pt x="36440" y="1006518"/>
                  </a:lnTo>
                  <a:lnTo>
                    <a:pt x="23563" y="961494"/>
                  </a:lnTo>
                  <a:lnTo>
                    <a:pt x="13389" y="915392"/>
                  </a:lnTo>
                  <a:lnTo>
                    <a:pt x="6011" y="868303"/>
                  </a:lnTo>
                  <a:lnTo>
                    <a:pt x="1517" y="820317"/>
                  </a:lnTo>
                  <a:lnTo>
                    <a:pt x="0" y="771524"/>
                  </a:lnTo>
                  <a:lnTo>
                    <a:pt x="1517" y="722732"/>
                  </a:lnTo>
                  <a:lnTo>
                    <a:pt x="6011" y="674746"/>
                  </a:lnTo>
                  <a:lnTo>
                    <a:pt x="13389" y="627657"/>
                  </a:lnTo>
                  <a:lnTo>
                    <a:pt x="23563" y="581555"/>
                  </a:lnTo>
                  <a:lnTo>
                    <a:pt x="36440" y="536531"/>
                  </a:lnTo>
                  <a:lnTo>
                    <a:pt x="51932" y="492674"/>
                  </a:lnTo>
                  <a:lnTo>
                    <a:pt x="69947" y="450076"/>
                  </a:lnTo>
                  <a:lnTo>
                    <a:pt x="90396" y="408827"/>
                  </a:lnTo>
                  <a:lnTo>
                    <a:pt x="113187" y="369016"/>
                  </a:lnTo>
                  <a:lnTo>
                    <a:pt x="138231" y="330736"/>
                  </a:lnTo>
                  <a:lnTo>
                    <a:pt x="165437" y="294075"/>
                  </a:lnTo>
                  <a:lnTo>
                    <a:pt x="194715" y="259124"/>
                  </a:lnTo>
                  <a:lnTo>
                    <a:pt x="225974" y="225974"/>
                  </a:lnTo>
                  <a:lnTo>
                    <a:pt x="259124" y="194715"/>
                  </a:lnTo>
                  <a:lnTo>
                    <a:pt x="294075" y="165437"/>
                  </a:lnTo>
                  <a:lnTo>
                    <a:pt x="330736" y="138231"/>
                  </a:lnTo>
                  <a:lnTo>
                    <a:pt x="369016" y="113187"/>
                  </a:lnTo>
                  <a:lnTo>
                    <a:pt x="408827" y="90396"/>
                  </a:lnTo>
                  <a:lnTo>
                    <a:pt x="450076" y="69947"/>
                  </a:lnTo>
                  <a:lnTo>
                    <a:pt x="492674" y="51932"/>
                  </a:lnTo>
                  <a:lnTo>
                    <a:pt x="536531" y="36440"/>
                  </a:lnTo>
                  <a:lnTo>
                    <a:pt x="581555" y="23563"/>
                  </a:lnTo>
                  <a:lnTo>
                    <a:pt x="627657" y="13389"/>
                  </a:lnTo>
                  <a:lnTo>
                    <a:pt x="674746" y="6011"/>
                  </a:lnTo>
                  <a:lnTo>
                    <a:pt x="722732" y="1517"/>
                  </a:lnTo>
                  <a:lnTo>
                    <a:pt x="771525" y="0"/>
                  </a:lnTo>
                  <a:lnTo>
                    <a:pt x="10067047" y="0"/>
                  </a:lnTo>
                  <a:lnTo>
                    <a:pt x="10115839" y="1517"/>
                  </a:lnTo>
                  <a:lnTo>
                    <a:pt x="10163825" y="6011"/>
                  </a:lnTo>
                  <a:lnTo>
                    <a:pt x="10210914" y="13389"/>
                  </a:lnTo>
                  <a:lnTo>
                    <a:pt x="10257016" y="23563"/>
                  </a:lnTo>
                  <a:lnTo>
                    <a:pt x="10302041" y="36440"/>
                  </a:lnTo>
                  <a:lnTo>
                    <a:pt x="10345897" y="51932"/>
                  </a:lnTo>
                  <a:lnTo>
                    <a:pt x="10388495" y="69947"/>
                  </a:lnTo>
                  <a:lnTo>
                    <a:pt x="10429745" y="90396"/>
                  </a:lnTo>
                  <a:lnTo>
                    <a:pt x="10469555" y="113187"/>
                  </a:lnTo>
                  <a:lnTo>
                    <a:pt x="10507836" y="138231"/>
                  </a:lnTo>
                  <a:lnTo>
                    <a:pt x="10544497" y="165437"/>
                  </a:lnTo>
                  <a:lnTo>
                    <a:pt x="10579447" y="194715"/>
                  </a:lnTo>
                  <a:lnTo>
                    <a:pt x="10612597" y="225974"/>
                  </a:lnTo>
                  <a:lnTo>
                    <a:pt x="10643856" y="259124"/>
                  </a:lnTo>
                  <a:lnTo>
                    <a:pt x="10673134" y="294075"/>
                  </a:lnTo>
                  <a:lnTo>
                    <a:pt x="10700340" y="330736"/>
                  </a:lnTo>
                  <a:lnTo>
                    <a:pt x="10725384" y="369016"/>
                  </a:lnTo>
                  <a:lnTo>
                    <a:pt x="10748175" y="408827"/>
                  </a:lnTo>
                  <a:lnTo>
                    <a:pt x="10768624" y="450076"/>
                  </a:lnTo>
                  <a:lnTo>
                    <a:pt x="10786639" y="492674"/>
                  </a:lnTo>
                  <a:lnTo>
                    <a:pt x="10802131" y="536531"/>
                  </a:lnTo>
                  <a:lnTo>
                    <a:pt x="10815008" y="581555"/>
                  </a:lnTo>
                  <a:lnTo>
                    <a:pt x="10825182" y="627657"/>
                  </a:lnTo>
                  <a:lnTo>
                    <a:pt x="10832560" y="674746"/>
                  </a:lnTo>
                  <a:lnTo>
                    <a:pt x="10837054" y="722732"/>
                  </a:lnTo>
                  <a:lnTo>
                    <a:pt x="10837514" y="737535"/>
                  </a:lnTo>
                  <a:lnTo>
                    <a:pt x="10837514" y="805513"/>
                  </a:lnTo>
                  <a:lnTo>
                    <a:pt x="10832560" y="868303"/>
                  </a:lnTo>
                  <a:lnTo>
                    <a:pt x="10825182" y="915392"/>
                  </a:lnTo>
                  <a:lnTo>
                    <a:pt x="10815008" y="961494"/>
                  </a:lnTo>
                  <a:lnTo>
                    <a:pt x="10802131" y="1006518"/>
                  </a:lnTo>
                  <a:lnTo>
                    <a:pt x="10786639" y="1050375"/>
                  </a:lnTo>
                  <a:lnTo>
                    <a:pt x="10768624" y="1092973"/>
                  </a:lnTo>
                  <a:lnTo>
                    <a:pt x="10748175" y="1134222"/>
                  </a:lnTo>
                  <a:lnTo>
                    <a:pt x="10725384" y="1174032"/>
                  </a:lnTo>
                  <a:lnTo>
                    <a:pt x="10700340" y="1212313"/>
                  </a:lnTo>
                  <a:lnTo>
                    <a:pt x="10673134" y="1248974"/>
                  </a:lnTo>
                  <a:lnTo>
                    <a:pt x="10643856" y="1283925"/>
                  </a:lnTo>
                  <a:lnTo>
                    <a:pt x="10612597" y="1317075"/>
                  </a:lnTo>
                  <a:lnTo>
                    <a:pt x="10579447" y="1348334"/>
                  </a:lnTo>
                  <a:lnTo>
                    <a:pt x="10544497" y="1377612"/>
                  </a:lnTo>
                  <a:lnTo>
                    <a:pt x="10507836" y="1404818"/>
                  </a:lnTo>
                  <a:lnTo>
                    <a:pt x="10469555" y="1429862"/>
                  </a:lnTo>
                  <a:lnTo>
                    <a:pt x="10429745" y="1452653"/>
                  </a:lnTo>
                  <a:lnTo>
                    <a:pt x="10388495" y="1473102"/>
                  </a:lnTo>
                  <a:lnTo>
                    <a:pt x="10345897" y="1491117"/>
                  </a:lnTo>
                  <a:lnTo>
                    <a:pt x="10302041" y="1506609"/>
                  </a:lnTo>
                  <a:lnTo>
                    <a:pt x="10257016" y="1519486"/>
                  </a:lnTo>
                  <a:lnTo>
                    <a:pt x="10210914" y="1529660"/>
                  </a:lnTo>
                  <a:lnTo>
                    <a:pt x="10163825" y="1537038"/>
                  </a:lnTo>
                  <a:lnTo>
                    <a:pt x="10115839" y="1541531"/>
                  </a:lnTo>
                  <a:lnTo>
                    <a:pt x="10067047" y="1543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9540" y="257175"/>
              <a:ext cx="10838815" cy="1543050"/>
            </a:xfrm>
            <a:custGeom>
              <a:avLst/>
              <a:gdLst/>
              <a:ahLst/>
              <a:cxnLst/>
              <a:rect l="l" t="t" r="r" b="b"/>
              <a:pathLst>
                <a:path w="10838815" h="1543050">
                  <a:moveTo>
                    <a:pt x="10067033" y="0"/>
                  </a:moveTo>
                  <a:lnTo>
                    <a:pt x="10115826" y="1516"/>
                  </a:lnTo>
                  <a:lnTo>
                    <a:pt x="10163812" y="6009"/>
                  </a:lnTo>
                  <a:lnTo>
                    <a:pt x="10210902" y="13386"/>
                  </a:lnTo>
                  <a:lnTo>
                    <a:pt x="10257004" y="23559"/>
                  </a:lnTo>
                  <a:lnTo>
                    <a:pt x="10302029" y="36436"/>
                  </a:lnTo>
                  <a:lnTo>
                    <a:pt x="10345886" y="51927"/>
                  </a:lnTo>
                  <a:lnTo>
                    <a:pt x="10388485" y="69942"/>
                  </a:lnTo>
                  <a:lnTo>
                    <a:pt x="10429735" y="90390"/>
                  </a:lnTo>
                  <a:lnTo>
                    <a:pt x="10469546" y="113181"/>
                  </a:lnTo>
                  <a:lnTo>
                    <a:pt x="10507827" y="138224"/>
                  </a:lnTo>
                  <a:lnTo>
                    <a:pt x="10544489" y="165430"/>
                  </a:lnTo>
                  <a:lnTo>
                    <a:pt x="10579441" y="194708"/>
                  </a:lnTo>
                  <a:lnTo>
                    <a:pt x="10612591" y="225967"/>
                  </a:lnTo>
                  <a:lnTo>
                    <a:pt x="10643851" y="259117"/>
                  </a:lnTo>
                  <a:lnTo>
                    <a:pt x="10673130" y="294068"/>
                  </a:lnTo>
                  <a:lnTo>
                    <a:pt x="10700337" y="330729"/>
                  </a:lnTo>
                  <a:lnTo>
                    <a:pt x="10725381" y="369010"/>
                  </a:lnTo>
                  <a:lnTo>
                    <a:pt x="10748173" y="408821"/>
                  </a:lnTo>
                  <a:lnTo>
                    <a:pt x="10768623" y="450071"/>
                  </a:lnTo>
                  <a:lnTo>
                    <a:pt x="10786638" y="492670"/>
                  </a:lnTo>
                  <a:lnTo>
                    <a:pt x="10802131" y="536527"/>
                  </a:lnTo>
                  <a:lnTo>
                    <a:pt x="10815009" y="581552"/>
                  </a:lnTo>
                  <a:lnTo>
                    <a:pt x="10825182" y="627655"/>
                  </a:lnTo>
                  <a:lnTo>
                    <a:pt x="10832561" y="674745"/>
                  </a:lnTo>
                  <a:lnTo>
                    <a:pt x="10837054" y="722732"/>
                  </a:lnTo>
                  <a:lnTo>
                    <a:pt x="10838572" y="771525"/>
                  </a:lnTo>
                  <a:lnTo>
                    <a:pt x="10837054" y="820318"/>
                  </a:lnTo>
                  <a:lnTo>
                    <a:pt x="10832561" y="868305"/>
                  </a:lnTo>
                  <a:lnTo>
                    <a:pt x="10825182" y="915395"/>
                  </a:lnTo>
                  <a:lnTo>
                    <a:pt x="10815008" y="961498"/>
                  </a:lnTo>
                  <a:lnTo>
                    <a:pt x="10802130" y="1006523"/>
                  </a:lnTo>
                  <a:lnTo>
                    <a:pt x="10786638" y="1050380"/>
                  </a:lnTo>
                  <a:lnTo>
                    <a:pt x="10768622" y="1092979"/>
                  </a:lnTo>
                  <a:lnTo>
                    <a:pt x="10748173" y="1134229"/>
                  </a:lnTo>
                  <a:lnTo>
                    <a:pt x="10725380" y="1174039"/>
                  </a:lnTo>
                  <a:lnTo>
                    <a:pt x="10700336" y="1212320"/>
                  </a:lnTo>
                  <a:lnTo>
                    <a:pt x="10673129" y="1248981"/>
                  </a:lnTo>
                  <a:lnTo>
                    <a:pt x="10643850" y="1283932"/>
                  </a:lnTo>
                  <a:lnTo>
                    <a:pt x="10612591" y="1317082"/>
                  </a:lnTo>
                  <a:lnTo>
                    <a:pt x="10579440" y="1348341"/>
                  </a:lnTo>
                  <a:lnTo>
                    <a:pt x="10544488" y="1377619"/>
                  </a:lnTo>
                  <a:lnTo>
                    <a:pt x="10507826" y="1404825"/>
                  </a:lnTo>
                  <a:lnTo>
                    <a:pt x="10469545" y="1429868"/>
                  </a:lnTo>
                  <a:lnTo>
                    <a:pt x="10429734" y="1452659"/>
                  </a:lnTo>
                  <a:lnTo>
                    <a:pt x="10388484" y="1473107"/>
                  </a:lnTo>
                  <a:lnTo>
                    <a:pt x="10345885" y="1491122"/>
                  </a:lnTo>
                  <a:lnTo>
                    <a:pt x="10302028" y="1506613"/>
                  </a:lnTo>
                  <a:lnTo>
                    <a:pt x="10257003" y="1519489"/>
                  </a:lnTo>
                  <a:lnTo>
                    <a:pt x="10210901" y="1529662"/>
                  </a:lnTo>
                  <a:lnTo>
                    <a:pt x="10163812" y="1537040"/>
                  </a:lnTo>
                  <a:lnTo>
                    <a:pt x="10115825" y="1541532"/>
                  </a:lnTo>
                  <a:lnTo>
                    <a:pt x="10067033" y="1543050"/>
                  </a:lnTo>
                  <a:lnTo>
                    <a:pt x="771523" y="1543049"/>
                  </a:lnTo>
                  <a:lnTo>
                    <a:pt x="722731" y="1541532"/>
                  </a:lnTo>
                  <a:lnTo>
                    <a:pt x="674745" y="1537038"/>
                  </a:lnTo>
                  <a:lnTo>
                    <a:pt x="627656" y="1529659"/>
                  </a:lnTo>
                  <a:lnTo>
                    <a:pt x="581554" y="1519486"/>
                  </a:lnTo>
                  <a:lnTo>
                    <a:pt x="536530" y="1506608"/>
                  </a:lnTo>
                  <a:lnTo>
                    <a:pt x="492673" y="1491117"/>
                  </a:lnTo>
                  <a:lnTo>
                    <a:pt x="450075" y="1473101"/>
                  </a:lnTo>
                  <a:lnTo>
                    <a:pt x="408826" y="1452653"/>
                  </a:lnTo>
                  <a:lnTo>
                    <a:pt x="369016" y="1429861"/>
                  </a:lnTo>
                  <a:lnTo>
                    <a:pt x="330735" y="1404817"/>
                  </a:lnTo>
                  <a:lnTo>
                    <a:pt x="294074" y="1377611"/>
                  </a:lnTo>
                  <a:lnTo>
                    <a:pt x="259123" y="1348334"/>
                  </a:lnTo>
                  <a:lnTo>
                    <a:pt x="225973" y="1317075"/>
                  </a:lnTo>
                  <a:lnTo>
                    <a:pt x="194714" y="1283924"/>
                  </a:lnTo>
                  <a:lnTo>
                    <a:pt x="165437" y="1248974"/>
                  </a:lnTo>
                  <a:lnTo>
                    <a:pt x="138231" y="1212313"/>
                  </a:lnTo>
                  <a:lnTo>
                    <a:pt x="113187" y="1174032"/>
                  </a:lnTo>
                  <a:lnTo>
                    <a:pt x="90396" y="1134222"/>
                  </a:lnTo>
                  <a:lnTo>
                    <a:pt x="69947" y="1092973"/>
                  </a:lnTo>
                  <a:lnTo>
                    <a:pt x="51932" y="1050375"/>
                  </a:lnTo>
                  <a:lnTo>
                    <a:pt x="36440" y="1006518"/>
                  </a:lnTo>
                  <a:lnTo>
                    <a:pt x="23563" y="961494"/>
                  </a:lnTo>
                  <a:lnTo>
                    <a:pt x="13389" y="915392"/>
                  </a:lnTo>
                  <a:lnTo>
                    <a:pt x="6011" y="868303"/>
                  </a:lnTo>
                  <a:lnTo>
                    <a:pt x="1517" y="820317"/>
                  </a:lnTo>
                  <a:lnTo>
                    <a:pt x="0" y="771525"/>
                  </a:lnTo>
                  <a:lnTo>
                    <a:pt x="1517" y="722732"/>
                  </a:lnTo>
                  <a:lnTo>
                    <a:pt x="6011" y="674746"/>
                  </a:lnTo>
                  <a:lnTo>
                    <a:pt x="13389" y="627657"/>
                  </a:lnTo>
                  <a:lnTo>
                    <a:pt x="23562" y="581555"/>
                  </a:lnTo>
                  <a:lnTo>
                    <a:pt x="36440" y="536531"/>
                  </a:lnTo>
                  <a:lnTo>
                    <a:pt x="51932" y="492675"/>
                  </a:lnTo>
                  <a:lnTo>
                    <a:pt x="69947" y="450077"/>
                  </a:lnTo>
                  <a:lnTo>
                    <a:pt x="90395" y="408827"/>
                  </a:lnTo>
                  <a:lnTo>
                    <a:pt x="113187" y="369017"/>
                  </a:lnTo>
                  <a:lnTo>
                    <a:pt x="138231" y="330736"/>
                  </a:lnTo>
                  <a:lnTo>
                    <a:pt x="165437" y="294075"/>
                  </a:lnTo>
                  <a:lnTo>
                    <a:pt x="194714" y="259125"/>
                  </a:lnTo>
                  <a:lnTo>
                    <a:pt x="225973" y="225974"/>
                  </a:lnTo>
                  <a:lnTo>
                    <a:pt x="259123" y="194715"/>
                  </a:lnTo>
                  <a:lnTo>
                    <a:pt x="294074" y="165438"/>
                  </a:lnTo>
                  <a:lnTo>
                    <a:pt x="330735" y="138232"/>
                  </a:lnTo>
                  <a:lnTo>
                    <a:pt x="369016" y="113188"/>
                  </a:lnTo>
                  <a:lnTo>
                    <a:pt x="408826" y="90396"/>
                  </a:lnTo>
                  <a:lnTo>
                    <a:pt x="450075" y="69948"/>
                  </a:lnTo>
                  <a:lnTo>
                    <a:pt x="492673" y="51932"/>
                  </a:lnTo>
                  <a:lnTo>
                    <a:pt x="536530" y="36441"/>
                  </a:lnTo>
                  <a:lnTo>
                    <a:pt x="581554" y="23563"/>
                  </a:lnTo>
                  <a:lnTo>
                    <a:pt x="627656" y="13389"/>
                  </a:lnTo>
                  <a:lnTo>
                    <a:pt x="674745" y="6011"/>
                  </a:lnTo>
                  <a:lnTo>
                    <a:pt x="722731" y="1517"/>
                  </a:lnTo>
                  <a:lnTo>
                    <a:pt x="771523" y="0"/>
                  </a:lnTo>
                  <a:lnTo>
                    <a:pt x="10067033" y="0"/>
                  </a:lnTo>
                </a:path>
              </a:pathLst>
            </a:custGeom>
            <a:ln w="152400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838497" y="2639664"/>
            <a:ext cx="4829175" cy="991240"/>
            <a:chOff x="6924222" y="2725389"/>
            <a:chExt cx="4829175" cy="991240"/>
          </a:xfrm>
        </p:grpSpPr>
        <p:sp>
          <p:nvSpPr>
            <p:cNvPr id="7" name="object 7"/>
            <p:cNvSpPr/>
            <p:nvPr/>
          </p:nvSpPr>
          <p:spPr>
            <a:xfrm>
              <a:off x="6924222" y="2725394"/>
              <a:ext cx="4829175" cy="991235"/>
            </a:xfrm>
            <a:custGeom>
              <a:avLst/>
              <a:gdLst/>
              <a:ahLst/>
              <a:cxnLst/>
              <a:rect l="l" t="t" r="r" b="b"/>
              <a:pathLst>
                <a:path w="4829175" h="991235">
                  <a:moveTo>
                    <a:pt x="4476177" y="990795"/>
                  </a:moveTo>
                  <a:lnTo>
                    <a:pt x="352425" y="990795"/>
                  </a:lnTo>
                  <a:lnTo>
                    <a:pt x="304603" y="987578"/>
                  </a:lnTo>
                  <a:lnTo>
                    <a:pt x="258736" y="978206"/>
                  </a:lnTo>
                  <a:lnTo>
                    <a:pt x="215245" y="963100"/>
                  </a:lnTo>
                  <a:lnTo>
                    <a:pt x="174549" y="942679"/>
                  </a:lnTo>
                  <a:lnTo>
                    <a:pt x="137068" y="917363"/>
                  </a:lnTo>
                  <a:lnTo>
                    <a:pt x="103222" y="887572"/>
                  </a:lnTo>
                  <a:lnTo>
                    <a:pt x="73432" y="853727"/>
                  </a:lnTo>
                  <a:lnTo>
                    <a:pt x="48116" y="816246"/>
                  </a:lnTo>
                  <a:lnTo>
                    <a:pt x="27695" y="775550"/>
                  </a:lnTo>
                  <a:lnTo>
                    <a:pt x="12588" y="732059"/>
                  </a:lnTo>
                  <a:lnTo>
                    <a:pt x="3217" y="686192"/>
                  </a:lnTo>
                  <a:lnTo>
                    <a:pt x="0" y="638370"/>
                  </a:lnTo>
                  <a:lnTo>
                    <a:pt x="0" y="352425"/>
                  </a:lnTo>
                  <a:lnTo>
                    <a:pt x="3217" y="304603"/>
                  </a:lnTo>
                  <a:lnTo>
                    <a:pt x="12588" y="258736"/>
                  </a:lnTo>
                  <a:lnTo>
                    <a:pt x="27695" y="215245"/>
                  </a:lnTo>
                  <a:lnTo>
                    <a:pt x="48116" y="174549"/>
                  </a:lnTo>
                  <a:lnTo>
                    <a:pt x="73432" y="137068"/>
                  </a:lnTo>
                  <a:lnTo>
                    <a:pt x="103222" y="103222"/>
                  </a:lnTo>
                  <a:lnTo>
                    <a:pt x="137068" y="73432"/>
                  </a:lnTo>
                  <a:lnTo>
                    <a:pt x="174549" y="48116"/>
                  </a:lnTo>
                  <a:lnTo>
                    <a:pt x="215245" y="27695"/>
                  </a:lnTo>
                  <a:lnTo>
                    <a:pt x="258736" y="12588"/>
                  </a:lnTo>
                  <a:lnTo>
                    <a:pt x="304603" y="3217"/>
                  </a:lnTo>
                  <a:lnTo>
                    <a:pt x="352425" y="0"/>
                  </a:lnTo>
                  <a:lnTo>
                    <a:pt x="4476177" y="0"/>
                  </a:lnTo>
                  <a:lnTo>
                    <a:pt x="4523999" y="3217"/>
                  </a:lnTo>
                  <a:lnTo>
                    <a:pt x="4569865" y="12588"/>
                  </a:lnTo>
                  <a:lnTo>
                    <a:pt x="4613356" y="27695"/>
                  </a:lnTo>
                  <a:lnTo>
                    <a:pt x="4654052" y="48116"/>
                  </a:lnTo>
                  <a:lnTo>
                    <a:pt x="4691533" y="73432"/>
                  </a:lnTo>
                  <a:lnTo>
                    <a:pt x="4725379" y="103222"/>
                  </a:lnTo>
                  <a:lnTo>
                    <a:pt x="4755169" y="137068"/>
                  </a:lnTo>
                  <a:lnTo>
                    <a:pt x="4780485" y="174549"/>
                  </a:lnTo>
                  <a:lnTo>
                    <a:pt x="4800906" y="215245"/>
                  </a:lnTo>
                  <a:lnTo>
                    <a:pt x="4816013" y="258736"/>
                  </a:lnTo>
                  <a:lnTo>
                    <a:pt x="4825384" y="304603"/>
                  </a:lnTo>
                  <a:lnTo>
                    <a:pt x="4828602" y="352425"/>
                  </a:lnTo>
                  <a:lnTo>
                    <a:pt x="4828602" y="638370"/>
                  </a:lnTo>
                  <a:lnTo>
                    <a:pt x="4825384" y="686192"/>
                  </a:lnTo>
                  <a:lnTo>
                    <a:pt x="4816013" y="732059"/>
                  </a:lnTo>
                  <a:lnTo>
                    <a:pt x="4800906" y="775550"/>
                  </a:lnTo>
                  <a:lnTo>
                    <a:pt x="4780485" y="816246"/>
                  </a:lnTo>
                  <a:lnTo>
                    <a:pt x="4755169" y="853727"/>
                  </a:lnTo>
                  <a:lnTo>
                    <a:pt x="4725379" y="887572"/>
                  </a:lnTo>
                  <a:lnTo>
                    <a:pt x="4691533" y="917363"/>
                  </a:lnTo>
                  <a:lnTo>
                    <a:pt x="4654052" y="942679"/>
                  </a:lnTo>
                  <a:lnTo>
                    <a:pt x="4613356" y="963100"/>
                  </a:lnTo>
                  <a:lnTo>
                    <a:pt x="4569865" y="978206"/>
                  </a:lnTo>
                  <a:lnTo>
                    <a:pt x="4523999" y="987578"/>
                  </a:lnTo>
                  <a:lnTo>
                    <a:pt x="4476177" y="9907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924222" y="2725389"/>
              <a:ext cx="4829175" cy="990600"/>
            </a:xfrm>
            <a:custGeom>
              <a:avLst/>
              <a:gdLst/>
              <a:ahLst/>
              <a:cxnLst/>
              <a:rect l="l" t="t" r="r" b="b"/>
              <a:pathLst>
                <a:path w="4829175" h="990600">
                  <a:moveTo>
                    <a:pt x="349519" y="990557"/>
                  </a:moveTo>
                  <a:lnTo>
                    <a:pt x="304678" y="987599"/>
                  </a:lnTo>
                  <a:lnTo>
                    <a:pt x="258802" y="978235"/>
                  </a:lnTo>
                  <a:lnTo>
                    <a:pt x="215300" y="963133"/>
                  </a:lnTo>
                  <a:lnTo>
                    <a:pt x="174593" y="942714"/>
                  </a:lnTo>
                  <a:lnTo>
                    <a:pt x="137101" y="917397"/>
                  </a:lnTo>
                  <a:lnTo>
                    <a:pt x="103244" y="887603"/>
                  </a:lnTo>
                  <a:lnTo>
                    <a:pt x="73444" y="853750"/>
                  </a:lnTo>
                  <a:lnTo>
                    <a:pt x="48121" y="816261"/>
                  </a:lnTo>
                  <a:lnTo>
                    <a:pt x="27694" y="775554"/>
                  </a:lnTo>
                  <a:lnTo>
                    <a:pt x="12586" y="732051"/>
                  </a:lnTo>
                  <a:lnTo>
                    <a:pt x="3215" y="686172"/>
                  </a:lnTo>
                  <a:lnTo>
                    <a:pt x="0" y="638346"/>
                  </a:lnTo>
                  <a:lnTo>
                    <a:pt x="1" y="352407"/>
                  </a:lnTo>
                  <a:lnTo>
                    <a:pt x="3224" y="304574"/>
                  </a:lnTo>
                  <a:lnTo>
                    <a:pt x="12603" y="258699"/>
                  </a:lnTo>
                  <a:lnTo>
                    <a:pt x="27719" y="215202"/>
                  </a:lnTo>
                  <a:lnTo>
                    <a:pt x="48151" y="174502"/>
                  </a:lnTo>
                  <a:lnTo>
                    <a:pt x="73478" y="137021"/>
                  </a:lnTo>
                  <a:lnTo>
                    <a:pt x="103280" y="103178"/>
                  </a:lnTo>
                  <a:lnTo>
                    <a:pt x="137136" y="73392"/>
                  </a:lnTo>
                  <a:lnTo>
                    <a:pt x="174625" y="48083"/>
                  </a:lnTo>
                  <a:lnTo>
                    <a:pt x="215328" y="27672"/>
                  </a:lnTo>
                  <a:lnTo>
                    <a:pt x="258823" y="12576"/>
                  </a:lnTo>
                  <a:lnTo>
                    <a:pt x="304690" y="3217"/>
                  </a:lnTo>
                  <a:lnTo>
                    <a:pt x="352510" y="0"/>
                  </a:lnTo>
                  <a:lnTo>
                    <a:pt x="4476068" y="5"/>
                  </a:lnTo>
                  <a:lnTo>
                    <a:pt x="4523892" y="3201"/>
                  </a:lnTo>
                  <a:lnTo>
                    <a:pt x="4569764" y="12559"/>
                  </a:lnTo>
                  <a:lnTo>
                    <a:pt x="4613263" y="27654"/>
                  </a:lnTo>
                  <a:lnTo>
                    <a:pt x="4653970" y="48067"/>
                  </a:lnTo>
                  <a:lnTo>
                    <a:pt x="4691464" y="73377"/>
                  </a:lnTo>
                  <a:lnTo>
                    <a:pt x="4725323" y="103166"/>
                  </a:lnTo>
                  <a:lnTo>
                    <a:pt x="4755128" y="137013"/>
                  </a:lnTo>
                  <a:lnTo>
                    <a:pt x="4780457" y="174499"/>
                  </a:lnTo>
                  <a:lnTo>
                    <a:pt x="4800889" y="215203"/>
                  </a:lnTo>
                  <a:lnTo>
                    <a:pt x="4816005" y="258705"/>
                  </a:lnTo>
                  <a:lnTo>
                    <a:pt x="4825382" y="304585"/>
                  </a:lnTo>
                  <a:lnTo>
                    <a:pt x="4828601" y="352414"/>
                  </a:lnTo>
                  <a:lnTo>
                    <a:pt x="4828603" y="638354"/>
                  </a:lnTo>
                  <a:lnTo>
                    <a:pt x="4825385" y="686191"/>
                  </a:lnTo>
                  <a:lnTo>
                    <a:pt x="4816009" y="732072"/>
                  </a:lnTo>
                  <a:lnTo>
                    <a:pt x="4800896" y="775576"/>
                  </a:lnTo>
                  <a:lnTo>
                    <a:pt x="4780464" y="816282"/>
                  </a:lnTo>
                  <a:lnTo>
                    <a:pt x="4755136" y="853770"/>
                  </a:lnTo>
                  <a:lnTo>
                    <a:pt x="4725331" y="887619"/>
                  </a:lnTo>
                  <a:lnTo>
                    <a:pt x="4691471" y="917410"/>
                  </a:lnTo>
                  <a:lnTo>
                    <a:pt x="4653976" y="942722"/>
                  </a:lnTo>
                  <a:lnTo>
                    <a:pt x="4613267" y="963136"/>
                  </a:lnTo>
                  <a:lnTo>
                    <a:pt x="4569765" y="978232"/>
                  </a:lnTo>
                  <a:lnTo>
                    <a:pt x="4523891" y="987591"/>
                  </a:lnTo>
                  <a:lnTo>
                    <a:pt x="4479082" y="990551"/>
                  </a:lnTo>
                </a:path>
              </a:pathLst>
            </a:custGeom>
            <a:ln w="171449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5572" y="2707669"/>
            <a:ext cx="3749675" cy="95346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lang="en-IN"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Music Discovery</a:t>
            </a:r>
            <a:endParaRPr sz="3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98989" y="2533515"/>
            <a:ext cx="5299104" cy="14001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123665" y="2669775"/>
            <a:ext cx="2794635" cy="1053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95"/>
              </a:spcBef>
            </a:pPr>
            <a:r>
              <a:rPr sz="3050" b="1" spc="-65" dirty="0">
                <a:solidFill>
                  <a:srgbClr val="00003B"/>
                </a:solidFill>
                <a:latin typeface="Tahoma"/>
                <a:cs typeface="Tahoma"/>
              </a:rPr>
              <a:t>Enhanced</a:t>
            </a:r>
            <a:r>
              <a:rPr sz="3050" b="1" spc="-160" dirty="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sz="3050" b="1" spc="-85" dirty="0">
                <a:solidFill>
                  <a:srgbClr val="00003B"/>
                </a:solidFill>
                <a:latin typeface="Tahoma"/>
                <a:cs typeface="Tahoma"/>
              </a:rPr>
              <a:t>User </a:t>
            </a:r>
            <a:r>
              <a:rPr sz="3050" b="1" spc="-10" dirty="0">
                <a:solidFill>
                  <a:srgbClr val="00003B"/>
                </a:solidFill>
                <a:latin typeface="Tahoma"/>
                <a:cs typeface="Tahoma"/>
              </a:rPr>
              <a:t>Management</a:t>
            </a:r>
            <a:endParaRPr sz="305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68323" y="4485179"/>
            <a:ext cx="4743450" cy="1162050"/>
            <a:chOff x="1368323" y="4485179"/>
            <a:chExt cx="4743450" cy="1162050"/>
          </a:xfrm>
        </p:grpSpPr>
        <p:sp>
          <p:nvSpPr>
            <p:cNvPr id="13" name="object 13"/>
            <p:cNvSpPr/>
            <p:nvPr/>
          </p:nvSpPr>
          <p:spPr>
            <a:xfrm>
              <a:off x="1454049" y="4570904"/>
              <a:ext cx="4575175" cy="991235"/>
            </a:xfrm>
            <a:custGeom>
              <a:avLst/>
              <a:gdLst/>
              <a:ahLst/>
              <a:cxnLst/>
              <a:rect l="l" t="t" r="r" b="b"/>
              <a:pathLst>
                <a:path w="4575175" h="991235">
                  <a:moveTo>
                    <a:pt x="4223866" y="990795"/>
                  </a:moveTo>
                  <a:lnTo>
                    <a:pt x="352424" y="990795"/>
                  </a:lnTo>
                  <a:lnTo>
                    <a:pt x="304602" y="987578"/>
                  </a:lnTo>
                  <a:lnTo>
                    <a:pt x="258736" y="978206"/>
                  </a:lnTo>
                  <a:lnTo>
                    <a:pt x="215245" y="963100"/>
                  </a:lnTo>
                  <a:lnTo>
                    <a:pt x="174549" y="942679"/>
                  </a:lnTo>
                  <a:lnTo>
                    <a:pt x="137068" y="917363"/>
                  </a:lnTo>
                  <a:lnTo>
                    <a:pt x="103222" y="887572"/>
                  </a:lnTo>
                  <a:lnTo>
                    <a:pt x="73432" y="853727"/>
                  </a:lnTo>
                  <a:lnTo>
                    <a:pt x="48116" y="816246"/>
                  </a:lnTo>
                  <a:lnTo>
                    <a:pt x="27695" y="775550"/>
                  </a:lnTo>
                  <a:lnTo>
                    <a:pt x="12588" y="732059"/>
                  </a:lnTo>
                  <a:lnTo>
                    <a:pt x="3217" y="686192"/>
                  </a:lnTo>
                  <a:lnTo>
                    <a:pt x="0" y="638370"/>
                  </a:lnTo>
                  <a:lnTo>
                    <a:pt x="0" y="352425"/>
                  </a:lnTo>
                  <a:lnTo>
                    <a:pt x="3217" y="304603"/>
                  </a:lnTo>
                  <a:lnTo>
                    <a:pt x="12588" y="258736"/>
                  </a:lnTo>
                  <a:lnTo>
                    <a:pt x="27695" y="215245"/>
                  </a:lnTo>
                  <a:lnTo>
                    <a:pt x="48116" y="174549"/>
                  </a:lnTo>
                  <a:lnTo>
                    <a:pt x="73432" y="137068"/>
                  </a:lnTo>
                  <a:lnTo>
                    <a:pt x="103222" y="103222"/>
                  </a:lnTo>
                  <a:lnTo>
                    <a:pt x="137068" y="73432"/>
                  </a:lnTo>
                  <a:lnTo>
                    <a:pt x="174549" y="48116"/>
                  </a:lnTo>
                  <a:lnTo>
                    <a:pt x="215245" y="27695"/>
                  </a:lnTo>
                  <a:lnTo>
                    <a:pt x="258736" y="12589"/>
                  </a:lnTo>
                  <a:lnTo>
                    <a:pt x="304602" y="3217"/>
                  </a:lnTo>
                  <a:lnTo>
                    <a:pt x="352424" y="0"/>
                  </a:lnTo>
                  <a:lnTo>
                    <a:pt x="4223866" y="0"/>
                  </a:lnTo>
                  <a:lnTo>
                    <a:pt x="4271688" y="3217"/>
                  </a:lnTo>
                  <a:lnTo>
                    <a:pt x="4317555" y="12589"/>
                  </a:lnTo>
                  <a:lnTo>
                    <a:pt x="4361046" y="27695"/>
                  </a:lnTo>
                  <a:lnTo>
                    <a:pt x="4401742" y="48116"/>
                  </a:lnTo>
                  <a:lnTo>
                    <a:pt x="4439223" y="73432"/>
                  </a:lnTo>
                  <a:lnTo>
                    <a:pt x="4473069" y="103222"/>
                  </a:lnTo>
                  <a:lnTo>
                    <a:pt x="4502859" y="137068"/>
                  </a:lnTo>
                  <a:lnTo>
                    <a:pt x="4528175" y="174549"/>
                  </a:lnTo>
                  <a:lnTo>
                    <a:pt x="4548596" y="215245"/>
                  </a:lnTo>
                  <a:lnTo>
                    <a:pt x="4563703" y="258736"/>
                  </a:lnTo>
                  <a:lnTo>
                    <a:pt x="4573074" y="304603"/>
                  </a:lnTo>
                  <a:lnTo>
                    <a:pt x="4574688" y="328596"/>
                  </a:lnTo>
                  <a:lnTo>
                    <a:pt x="4574688" y="662199"/>
                  </a:lnTo>
                  <a:lnTo>
                    <a:pt x="4563703" y="732059"/>
                  </a:lnTo>
                  <a:lnTo>
                    <a:pt x="4548596" y="775550"/>
                  </a:lnTo>
                  <a:lnTo>
                    <a:pt x="4528175" y="816246"/>
                  </a:lnTo>
                  <a:lnTo>
                    <a:pt x="4502859" y="853727"/>
                  </a:lnTo>
                  <a:lnTo>
                    <a:pt x="4473069" y="887572"/>
                  </a:lnTo>
                  <a:lnTo>
                    <a:pt x="4439223" y="917363"/>
                  </a:lnTo>
                  <a:lnTo>
                    <a:pt x="4401742" y="942679"/>
                  </a:lnTo>
                  <a:lnTo>
                    <a:pt x="4361046" y="963100"/>
                  </a:lnTo>
                  <a:lnTo>
                    <a:pt x="4317555" y="978206"/>
                  </a:lnTo>
                  <a:lnTo>
                    <a:pt x="4271688" y="987578"/>
                  </a:lnTo>
                  <a:lnTo>
                    <a:pt x="4223866" y="9907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4048" y="4570904"/>
              <a:ext cx="4572000" cy="990600"/>
            </a:xfrm>
            <a:custGeom>
              <a:avLst/>
              <a:gdLst/>
              <a:ahLst/>
              <a:cxnLst/>
              <a:rect l="l" t="t" r="r" b="b"/>
              <a:pathLst>
                <a:path w="4572000" h="990600">
                  <a:moveTo>
                    <a:pt x="4571999" y="690585"/>
                  </a:moveTo>
                  <a:lnTo>
                    <a:pt x="4563532" y="732024"/>
                  </a:lnTo>
                  <a:lnTo>
                    <a:pt x="4548426" y="775513"/>
                  </a:lnTo>
                  <a:lnTo>
                    <a:pt x="4528006" y="816207"/>
                  </a:lnTo>
                  <a:lnTo>
                    <a:pt x="4502692" y="853686"/>
                  </a:lnTo>
                  <a:lnTo>
                    <a:pt x="4472902" y="887530"/>
                  </a:lnTo>
                  <a:lnTo>
                    <a:pt x="4439058" y="917320"/>
                  </a:lnTo>
                  <a:lnTo>
                    <a:pt x="4401579" y="942634"/>
                  </a:lnTo>
                  <a:lnTo>
                    <a:pt x="4360885" y="963054"/>
                  </a:lnTo>
                  <a:lnTo>
                    <a:pt x="4317396" y="978160"/>
                  </a:lnTo>
                  <a:lnTo>
                    <a:pt x="4271532" y="987531"/>
                  </a:lnTo>
                  <a:lnTo>
                    <a:pt x="4225926" y="990599"/>
                  </a:lnTo>
                </a:path>
                <a:path w="4572000" h="990600">
                  <a:moveTo>
                    <a:pt x="350239" y="990599"/>
                  </a:moveTo>
                  <a:lnTo>
                    <a:pt x="304634" y="987531"/>
                  </a:lnTo>
                  <a:lnTo>
                    <a:pt x="258769" y="978160"/>
                  </a:lnTo>
                  <a:lnTo>
                    <a:pt x="215280" y="963054"/>
                  </a:lnTo>
                  <a:lnTo>
                    <a:pt x="174586" y="942634"/>
                  </a:lnTo>
                  <a:lnTo>
                    <a:pt x="137107" y="917320"/>
                  </a:lnTo>
                  <a:lnTo>
                    <a:pt x="103263" y="887530"/>
                  </a:lnTo>
                  <a:lnTo>
                    <a:pt x="73474" y="853686"/>
                  </a:lnTo>
                  <a:lnTo>
                    <a:pt x="48159" y="816207"/>
                  </a:lnTo>
                  <a:lnTo>
                    <a:pt x="27739" y="775513"/>
                  </a:lnTo>
                  <a:lnTo>
                    <a:pt x="12634" y="732024"/>
                  </a:lnTo>
                  <a:lnTo>
                    <a:pt x="3262" y="686160"/>
                  </a:lnTo>
                  <a:lnTo>
                    <a:pt x="0" y="638340"/>
                  </a:lnTo>
                  <a:lnTo>
                    <a:pt x="0" y="352405"/>
                  </a:lnTo>
                  <a:lnTo>
                    <a:pt x="3262" y="304588"/>
                  </a:lnTo>
                  <a:lnTo>
                    <a:pt x="12634" y="258724"/>
                  </a:lnTo>
                  <a:lnTo>
                    <a:pt x="27739" y="215235"/>
                  </a:lnTo>
                  <a:lnTo>
                    <a:pt x="48159" y="174541"/>
                  </a:lnTo>
                  <a:lnTo>
                    <a:pt x="73474" y="137062"/>
                  </a:lnTo>
                  <a:lnTo>
                    <a:pt x="103263" y="103217"/>
                  </a:lnTo>
                  <a:lnTo>
                    <a:pt x="137107" y="73428"/>
                  </a:lnTo>
                  <a:lnTo>
                    <a:pt x="174586" y="48114"/>
                  </a:lnTo>
                  <a:lnTo>
                    <a:pt x="215280" y="27693"/>
                  </a:lnTo>
                  <a:lnTo>
                    <a:pt x="258769" y="12588"/>
                  </a:lnTo>
                  <a:lnTo>
                    <a:pt x="304634" y="3217"/>
                  </a:lnTo>
                  <a:lnTo>
                    <a:pt x="352454" y="0"/>
                  </a:lnTo>
                  <a:lnTo>
                    <a:pt x="4223712" y="0"/>
                  </a:lnTo>
                  <a:lnTo>
                    <a:pt x="4271532" y="3217"/>
                  </a:lnTo>
                  <a:lnTo>
                    <a:pt x="4317396" y="12588"/>
                  </a:lnTo>
                  <a:lnTo>
                    <a:pt x="4360885" y="27693"/>
                  </a:lnTo>
                  <a:lnTo>
                    <a:pt x="4401579" y="48114"/>
                  </a:lnTo>
                  <a:lnTo>
                    <a:pt x="4439058" y="73428"/>
                  </a:lnTo>
                  <a:lnTo>
                    <a:pt x="4472902" y="103217"/>
                  </a:lnTo>
                  <a:lnTo>
                    <a:pt x="4502692" y="137062"/>
                  </a:lnTo>
                  <a:lnTo>
                    <a:pt x="4528006" y="174540"/>
                  </a:lnTo>
                  <a:lnTo>
                    <a:pt x="4548426" y="215234"/>
                  </a:lnTo>
                  <a:lnTo>
                    <a:pt x="4563532" y="258724"/>
                  </a:lnTo>
                  <a:lnTo>
                    <a:pt x="4571999" y="300163"/>
                  </a:lnTo>
                </a:path>
              </a:pathLst>
            </a:custGeom>
            <a:ln w="171449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31996" y="4793096"/>
            <a:ext cx="4059204" cy="48410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Audio Quality</a:t>
            </a:r>
            <a:endParaRPr sz="3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7241" rIns="0" bIns="0" rtlCol="0">
            <a:spAutoFit/>
          </a:bodyPr>
          <a:lstStyle/>
          <a:p>
            <a:pPr marL="5415280">
              <a:lnSpc>
                <a:spcPct val="100000"/>
              </a:lnSpc>
              <a:spcBef>
                <a:spcPts val="100"/>
              </a:spcBef>
            </a:pPr>
            <a:r>
              <a:rPr sz="7100" spc="-335" dirty="0"/>
              <a:t>BENEFITS</a:t>
            </a:r>
            <a:endParaRPr sz="710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12537580" y="4254613"/>
            <a:ext cx="4972050" cy="1272540"/>
            <a:chOff x="12537580" y="4254613"/>
            <a:chExt cx="4972050" cy="1272540"/>
          </a:xfrm>
        </p:grpSpPr>
        <p:sp>
          <p:nvSpPr>
            <p:cNvPr id="18" name="object 18"/>
            <p:cNvSpPr/>
            <p:nvPr/>
          </p:nvSpPr>
          <p:spPr>
            <a:xfrm>
              <a:off x="12623305" y="4340338"/>
              <a:ext cx="4799330" cy="1101090"/>
            </a:xfrm>
            <a:custGeom>
              <a:avLst/>
              <a:gdLst/>
              <a:ahLst/>
              <a:cxnLst/>
              <a:rect l="l" t="t" r="r" b="b"/>
              <a:pathLst>
                <a:path w="4799330" h="1101089">
                  <a:moveTo>
                    <a:pt x="4447929" y="1100893"/>
                  </a:moveTo>
                  <a:lnTo>
                    <a:pt x="352425" y="1100893"/>
                  </a:lnTo>
                  <a:lnTo>
                    <a:pt x="304603" y="1097676"/>
                  </a:lnTo>
                  <a:lnTo>
                    <a:pt x="258736" y="1088304"/>
                  </a:lnTo>
                  <a:lnTo>
                    <a:pt x="215245" y="1073198"/>
                  </a:lnTo>
                  <a:lnTo>
                    <a:pt x="174549" y="1052777"/>
                  </a:lnTo>
                  <a:lnTo>
                    <a:pt x="137068" y="1027461"/>
                  </a:lnTo>
                  <a:lnTo>
                    <a:pt x="103223" y="997670"/>
                  </a:lnTo>
                  <a:lnTo>
                    <a:pt x="73432" y="963824"/>
                  </a:lnTo>
                  <a:lnTo>
                    <a:pt x="48116" y="926343"/>
                  </a:lnTo>
                  <a:lnTo>
                    <a:pt x="27695" y="885648"/>
                  </a:lnTo>
                  <a:lnTo>
                    <a:pt x="12589" y="842156"/>
                  </a:lnTo>
                  <a:lnTo>
                    <a:pt x="3217" y="796290"/>
                  </a:lnTo>
                  <a:lnTo>
                    <a:pt x="0" y="748468"/>
                  </a:lnTo>
                  <a:lnTo>
                    <a:pt x="0" y="352425"/>
                  </a:lnTo>
                  <a:lnTo>
                    <a:pt x="3217" y="304603"/>
                  </a:lnTo>
                  <a:lnTo>
                    <a:pt x="12589" y="258736"/>
                  </a:lnTo>
                  <a:lnTo>
                    <a:pt x="27695" y="215245"/>
                  </a:lnTo>
                  <a:lnTo>
                    <a:pt x="48116" y="174549"/>
                  </a:lnTo>
                  <a:lnTo>
                    <a:pt x="73432" y="137068"/>
                  </a:lnTo>
                  <a:lnTo>
                    <a:pt x="103223" y="103222"/>
                  </a:lnTo>
                  <a:lnTo>
                    <a:pt x="137068" y="73432"/>
                  </a:lnTo>
                  <a:lnTo>
                    <a:pt x="174549" y="48116"/>
                  </a:lnTo>
                  <a:lnTo>
                    <a:pt x="215245" y="27695"/>
                  </a:lnTo>
                  <a:lnTo>
                    <a:pt x="258736" y="12589"/>
                  </a:lnTo>
                  <a:lnTo>
                    <a:pt x="304603" y="3217"/>
                  </a:lnTo>
                  <a:lnTo>
                    <a:pt x="352425" y="0"/>
                  </a:lnTo>
                  <a:lnTo>
                    <a:pt x="4447929" y="0"/>
                  </a:lnTo>
                  <a:lnTo>
                    <a:pt x="4495751" y="3217"/>
                  </a:lnTo>
                  <a:lnTo>
                    <a:pt x="4541618" y="12589"/>
                  </a:lnTo>
                  <a:lnTo>
                    <a:pt x="4585109" y="27695"/>
                  </a:lnTo>
                  <a:lnTo>
                    <a:pt x="4625805" y="48116"/>
                  </a:lnTo>
                  <a:lnTo>
                    <a:pt x="4663285" y="73432"/>
                  </a:lnTo>
                  <a:lnTo>
                    <a:pt x="4697131" y="103222"/>
                  </a:lnTo>
                  <a:lnTo>
                    <a:pt x="4726922" y="137068"/>
                  </a:lnTo>
                  <a:lnTo>
                    <a:pt x="4752238" y="174549"/>
                  </a:lnTo>
                  <a:lnTo>
                    <a:pt x="4772659" y="215245"/>
                  </a:lnTo>
                  <a:lnTo>
                    <a:pt x="4787765" y="258736"/>
                  </a:lnTo>
                  <a:lnTo>
                    <a:pt x="4797137" y="304603"/>
                  </a:lnTo>
                  <a:lnTo>
                    <a:pt x="4799205" y="335343"/>
                  </a:lnTo>
                  <a:lnTo>
                    <a:pt x="4799205" y="765549"/>
                  </a:lnTo>
                  <a:lnTo>
                    <a:pt x="4787765" y="842156"/>
                  </a:lnTo>
                  <a:lnTo>
                    <a:pt x="4772659" y="885648"/>
                  </a:lnTo>
                  <a:lnTo>
                    <a:pt x="4752238" y="926343"/>
                  </a:lnTo>
                  <a:lnTo>
                    <a:pt x="4726922" y="963824"/>
                  </a:lnTo>
                  <a:lnTo>
                    <a:pt x="4697131" y="997670"/>
                  </a:lnTo>
                  <a:lnTo>
                    <a:pt x="4663285" y="1027461"/>
                  </a:lnTo>
                  <a:lnTo>
                    <a:pt x="4625805" y="1052777"/>
                  </a:lnTo>
                  <a:lnTo>
                    <a:pt x="4585109" y="1073198"/>
                  </a:lnTo>
                  <a:lnTo>
                    <a:pt x="4541618" y="1088304"/>
                  </a:lnTo>
                  <a:lnTo>
                    <a:pt x="4495751" y="1097676"/>
                  </a:lnTo>
                  <a:lnTo>
                    <a:pt x="4447929" y="1100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23305" y="4340338"/>
              <a:ext cx="4800600" cy="1101090"/>
            </a:xfrm>
            <a:custGeom>
              <a:avLst/>
              <a:gdLst/>
              <a:ahLst/>
              <a:cxnLst/>
              <a:rect l="l" t="t" r="r" b="b"/>
              <a:pathLst>
                <a:path w="4800600" h="1101089">
                  <a:moveTo>
                    <a:pt x="352420" y="0"/>
                  </a:moveTo>
                  <a:lnTo>
                    <a:pt x="4447881" y="0"/>
                  </a:lnTo>
                  <a:lnTo>
                    <a:pt x="4495704" y="3207"/>
                  </a:lnTo>
                  <a:lnTo>
                    <a:pt x="4541573" y="12573"/>
                  </a:lnTo>
                  <a:lnTo>
                    <a:pt x="4585069" y="27675"/>
                  </a:lnTo>
                  <a:lnTo>
                    <a:pt x="4625770" y="48092"/>
                  </a:lnTo>
                  <a:lnTo>
                    <a:pt x="4663256" y="73406"/>
                  </a:lnTo>
                  <a:lnTo>
                    <a:pt x="4697108" y="103197"/>
                  </a:lnTo>
                  <a:lnTo>
                    <a:pt x="4726905" y="137043"/>
                  </a:lnTo>
                  <a:lnTo>
                    <a:pt x="4752226" y="174527"/>
                  </a:lnTo>
                  <a:lnTo>
                    <a:pt x="4772652" y="215227"/>
                  </a:lnTo>
                  <a:lnTo>
                    <a:pt x="4787762" y="258723"/>
                  </a:lnTo>
                  <a:lnTo>
                    <a:pt x="4797136" y="304596"/>
                  </a:lnTo>
                  <a:lnTo>
                    <a:pt x="4800354" y="352421"/>
                  </a:lnTo>
                  <a:lnTo>
                    <a:pt x="4800354" y="748463"/>
                  </a:lnTo>
                  <a:lnTo>
                    <a:pt x="4797136" y="796292"/>
                  </a:lnTo>
                  <a:lnTo>
                    <a:pt x="4787762" y="842164"/>
                  </a:lnTo>
                  <a:lnTo>
                    <a:pt x="4772652" y="885661"/>
                  </a:lnTo>
                  <a:lnTo>
                    <a:pt x="4752226" y="926360"/>
                  </a:lnTo>
                  <a:lnTo>
                    <a:pt x="4726904" y="963844"/>
                  </a:lnTo>
                  <a:lnTo>
                    <a:pt x="4697108" y="997690"/>
                  </a:lnTo>
                  <a:lnTo>
                    <a:pt x="4663256" y="1027481"/>
                  </a:lnTo>
                  <a:lnTo>
                    <a:pt x="4625769" y="1052794"/>
                  </a:lnTo>
                  <a:lnTo>
                    <a:pt x="4585068" y="1073212"/>
                  </a:lnTo>
                  <a:lnTo>
                    <a:pt x="4541572" y="1088313"/>
                  </a:lnTo>
                  <a:lnTo>
                    <a:pt x="4495703" y="1097679"/>
                  </a:lnTo>
                  <a:lnTo>
                    <a:pt x="4447881" y="1100893"/>
                  </a:lnTo>
                  <a:lnTo>
                    <a:pt x="352420" y="1100892"/>
                  </a:lnTo>
                  <a:lnTo>
                    <a:pt x="304597" y="1097674"/>
                  </a:lnTo>
                  <a:lnTo>
                    <a:pt x="258730" y="1088302"/>
                  </a:lnTo>
                  <a:lnTo>
                    <a:pt x="215238" y="1073194"/>
                  </a:lnTo>
                  <a:lnTo>
                    <a:pt x="174542" y="1052772"/>
                  </a:lnTo>
                  <a:lnTo>
                    <a:pt x="137062" y="1027455"/>
                  </a:lnTo>
                  <a:lnTo>
                    <a:pt x="103217" y="997663"/>
                  </a:lnTo>
                  <a:lnTo>
                    <a:pt x="73427" y="963817"/>
                  </a:lnTo>
                  <a:lnTo>
                    <a:pt x="48112" y="926335"/>
                  </a:lnTo>
                  <a:lnTo>
                    <a:pt x="27692" y="885639"/>
                  </a:lnTo>
                  <a:lnTo>
                    <a:pt x="12587" y="842148"/>
                  </a:lnTo>
                  <a:lnTo>
                    <a:pt x="3216" y="796281"/>
                  </a:lnTo>
                  <a:lnTo>
                    <a:pt x="0" y="748460"/>
                  </a:lnTo>
                  <a:lnTo>
                    <a:pt x="0" y="352421"/>
                  </a:lnTo>
                  <a:lnTo>
                    <a:pt x="3217" y="304600"/>
                  </a:lnTo>
                  <a:lnTo>
                    <a:pt x="12589" y="258734"/>
                  </a:lnTo>
                  <a:lnTo>
                    <a:pt x="27696" y="215243"/>
                  </a:lnTo>
                  <a:lnTo>
                    <a:pt x="48116" y="174548"/>
                  </a:lnTo>
                  <a:lnTo>
                    <a:pt x="73432" y="137068"/>
                  </a:lnTo>
                  <a:lnTo>
                    <a:pt x="103222" y="103223"/>
                  </a:lnTo>
                  <a:lnTo>
                    <a:pt x="137067" y="73432"/>
                  </a:lnTo>
                  <a:lnTo>
                    <a:pt x="174547" y="48117"/>
                  </a:lnTo>
                  <a:lnTo>
                    <a:pt x="215243" y="27696"/>
                  </a:lnTo>
                  <a:lnTo>
                    <a:pt x="258733" y="12589"/>
                  </a:lnTo>
                  <a:lnTo>
                    <a:pt x="304599" y="3217"/>
                  </a:lnTo>
                  <a:lnTo>
                    <a:pt x="352420" y="0"/>
                  </a:lnTo>
                </a:path>
              </a:pathLst>
            </a:custGeom>
            <a:ln w="171450">
              <a:solidFill>
                <a:srgbClr val="48C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469502" y="4656323"/>
            <a:ext cx="3106935" cy="48410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Mood Matching</a:t>
            </a:r>
            <a:endParaRPr sz="3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0858" y="4184788"/>
            <a:ext cx="5299104" cy="14001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489455" y="4380696"/>
            <a:ext cx="3010535" cy="1053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95"/>
              </a:spcBef>
            </a:pPr>
            <a:r>
              <a:rPr lang="en-IN"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Playlists</a:t>
            </a:r>
            <a:endParaRPr sz="3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365" y="2527177"/>
            <a:ext cx="5505056" cy="14001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723361" y="2654573"/>
            <a:ext cx="3409950" cy="1053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95"/>
              </a:spcBef>
            </a:pPr>
            <a:r>
              <a:rPr lang="en-IN"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 Experience</a:t>
            </a:r>
            <a:endParaRPr sz="3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3035" y="6238485"/>
            <a:ext cx="1222438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3010">
              <a:lnSpc>
                <a:spcPct val="100000"/>
              </a:lnSpc>
              <a:spcBef>
                <a:spcPts val="100"/>
              </a:spcBef>
            </a:pPr>
            <a:r>
              <a:rPr sz="6000" b="1" spc="-355" dirty="0">
                <a:solidFill>
                  <a:srgbClr val="00003B"/>
                </a:solidFill>
                <a:latin typeface="Tahoma"/>
                <a:cs typeface="Tahoma"/>
              </a:rPr>
              <a:t>LIMITATIONS</a:t>
            </a:r>
            <a:endParaRPr lang="en-IN" sz="6000" b="1" spc="-355" dirty="0">
              <a:solidFill>
                <a:srgbClr val="00003B"/>
              </a:solidFill>
              <a:latin typeface="Tahoma"/>
              <a:cs typeface="Tahom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6BEAE4-0FE0-5DAF-A1D5-56CB25AD012F}"/>
              </a:ext>
            </a:extLst>
          </p:cNvPr>
          <p:cNvSpPr txBox="1"/>
          <p:nvPr/>
        </p:nvSpPr>
        <p:spPr>
          <a:xfrm>
            <a:off x="2438400" y="7274143"/>
            <a:ext cx="1287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Music Licensing Restrictions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availability of certain tracks, albums, or artists may be restricted due to licensing agreements.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6FDDB0-A757-B65D-2BC2-10FDA2AA0AAC}"/>
              </a:ext>
            </a:extLst>
          </p:cNvPr>
          <p:cNvSpPr txBox="1"/>
          <p:nvPr/>
        </p:nvSpPr>
        <p:spPr>
          <a:xfrm>
            <a:off x="2438400" y="8166074"/>
            <a:ext cx="1181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Dependency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Requires a stable connection for core functionalities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302AF9-89E5-5769-BAEC-F9028FD721B2}"/>
              </a:ext>
            </a:extLst>
          </p:cNvPr>
          <p:cNvSpPr txBox="1"/>
          <p:nvPr/>
        </p:nvSpPr>
        <p:spPr>
          <a:xfrm>
            <a:off x="2438399" y="8688673"/>
            <a:ext cx="13112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Subscription Dependency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advanced features (ad-free experience, exclusive content) may be locked behind premium subscriptions, limiting the free version's appeal.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</TotalTime>
  <Words>561</Words>
  <Application>Microsoft Office PowerPoint</Application>
  <PresentationFormat>Custom</PresentationFormat>
  <Paragraphs>110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Yu Gothic UI Semibold</vt:lpstr>
      <vt:lpstr>Arial</vt:lpstr>
      <vt:lpstr>Arial Black</vt:lpstr>
      <vt:lpstr>Calibri</vt:lpstr>
      <vt:lpstr>Tahoma</vt:lpstr>
      <vt:lpstr>Verdana</vt:lpstr>
      <vt:lpstr>Office Theme</vt:lpstr>
      <vt:lpstr>E- MUSIC  USING  AI</vt:lpstr>
      <vt:lpstr>INTRODUCTION</vt:lpstr>
      <vt:lpstr>FEATURES</vt:lpstr>
      <vt:lpstr>TECHNICAL STACK</vt:lpstr>
      <vt:lpstr>DEVELOPMENT PROCESS</vt:lpstr>
      <vt:lpstr>UI OVERVIEW</vt:lpstr>
      <vt:lpstr>PowerPoint Presentation</vt:lpstr>
      <vt:lpstr>TESTING</vt:lpstr>
      <vt:lpstr>BENEFITS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MAILING</dc:title>
  <dc:creator>Jayashree C S</dc:creator>
  <cp:keywords>DAGZjfN90mo,BAFzeLZXt7Y</cp:keywords>
  <cp:lastModifiedBy>Nagu S</cp:lastModifiedBy>
  <cp:revision>17</cp:revision>
  <dcterms:created xsi:type="dcterms:W3CDTF">2025-01-05T09:26:06Z</dcterms:created>
  <dcterms:modified xsi:type="dcterms:W3CDTF">2025-01-08T17:25:33Z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2025-01-05T00:00:00Z</vt:filetime>
  </property>
  <property fmtid="{D5CDD505-2E9C-101B-9397-08002B2CF9AE}" pid="5" name="Producer">
    <vt:lpwstr>Canva</vt:lpwstr>
  </property>
</Properties>
</file>